
<file path=[Content_Types].xml><?xml version="1.0" encoding="utf-8"?>
<Types xmlns="http://schemas.openxmlformats.org/package/2006/content-types">
  <Default ContentType="image/jpeg" Extension="jpg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5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48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49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5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50.xml"/>
  <Override ContentType="application/vnd.openxmlformats-officedocument.presentationml.slide+xml" PartName="/ppt/slides/slide34.xml"/>
  <Override ContentType="application/vnd.openxmlformats-officedocument.presentationml.slide+xml" PartName="/ppt/slides/slide33.xml"/>
  <Override ContentType="application/vnd.openxmlformats-officedocument.presentationml.slide+xml" PartName="/ppt/slides/slide16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7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36.xml"/>
  <Override ContentType="application/vnd.openxmlformats-officedocument.presentationml.slide+xml" PartName="/ppt/slides/slide23.xml"/>
  <Override ContentType="application/vnd.openxmlformats-officedocument.presentationml.slide+xml" PartName="/ppt/slides/slide49.xml"/>
  <Override ContentType="application/vnd.openxmlformats-officedocument.presentationml.slide+xml" PartName="/ppt/slides/slide10.xml"/>
  <Override ContentType="application/vnd.openxmlformats-officedocument.presentationml.slide+xml" PartName="/ppt/slides/slide6.xml"/>
  <Override ContentType="application/vnd.openxmlformats-officedocument.presentationml.slide+xml" PartName="/ppt/slides/slide40.xml"/>
  <Override ContentType="application/vnd.openxmlformats-officedocument.presentationml.slide+xml" PartName="/ppt/slides/slide4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9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12.xml"/>
  <Override ContentType="application/vnd.openxmlformats-officedocument.presentationml.slide+xml" PartName="/ppt/slides/slide47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32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15.xml"/>
  <Override ContentType="application/vnd.openxmlformats-officedocument.presentationml.slide+xml" PartName="/ppt/slides/slide31.xml"/>
  <Override ContentType="application/vnd.openxmlformats-officedocument.presentationml.slide+xml" PartName="/ppt/slides/slide27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strictFirstAndLastChars="0" saveSubsetFonts="1">
  <p:sldMasterIdLst>
    <p:sldMasterId id="2147483683" r:id="rId4"/>
    <p:sldMasterId id="2147483684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  <p:sldId id="299" r:id="rId50"/>
    <p:sldId id="300" r:id="rId51"/>
    <p:sldId id="301" r:id="rId52"/>
    <p:sldId id="302" r:id="rId53"/>
    <p:sldId id="303" r:id="rId54"/>
    <p:sldId id="304" r:id="rId55"/>
    <p:sldId id="305" r:id="rId56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E607A1BD-234C-4F30-BF78-335267F1289A}">
  <a:tblStyle styleId="{E607A1BD-234C-4F30-BF78-335267F1289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20" Type="http://schemas.openxmlformats.org/officeDocument/2006/relationships/slide" Target="slides/slide14.xml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slide" Target="slides/slide45.xml"/><Relationship Id="rId50" Type="http://schemas.openxmlformats.org/officeDocument/2006/relationships/slide" Target="slides/slide44.xml"/><Relationship Id="rId53" Type="http://schemas.openxmlformats.org/officeDocument/2006/relationships/slide" Target="slides/slide47.xml"/><Relationship Id="rId52" Type="http://schemas.openxmlformats.org/officeDocument/2006/relationships/slide" Target="slides/slide46.xml"/><Relationship Id="rId11" Type="http://schemas.openxmlformats.org/officeDocument/2006/relationships/slide" Target="slides/slide5.xml"/><Relationship Id="rId55" Type="http://schemas.openxmlformats.org/officeDocument/2006/relationships/slide" Target="slides/slide49.xml"/><Relationship Id="rId10" Type="http://schemas.openxmlformats.org/officeDocument/2006/relationships/slide" Target="slides/slide4.xml"/><Relationship Id="rId54" Type="http://schemas.openxmlformats.org/officeDocument/2006/relationships/slide" Target="slides/slide48.xml"/><Relationship Id="rId13" Type="http://schemas.openxmlformats.org/officeDocument/2006/relationships/slide" Target="slides/slide7.xml"/><Relationship Id="rId12" Type="http://schemas.openxmlformats.org/officeDocument/2006/relationships/slide" Target="slides/slide6.xml"/><Relationship Id="rId56" Type="http://schemas.openxmlformats.org/officeDocument/2006/relationships/slide" Target="slides/slide50.xml"/><Relationship Id="rId15" Type="http://schemas.openxmlformats.org/officeDocument/2006/relationships/slide" Target="slides/slide9.xml"/><Relationship Id="rId14" Type="http://schemas.openxmlformats.org/officeDocument/2006/relationships/slide" Target="slides/slide8.xml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00" name="Shape 10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1" name="Google Shape;10901;g6d682c816b_0_14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02" name="Google Shape;10902;g6d682c816b_0_14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85" name="Shape 1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6" name="Google Shape;11186;g6408f5a9af_1_45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87" name="Google Shape;11187;g6408f5a9af_1_4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97" name="Shape 1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8" name="Google Shape;11198;g6320de4b7d_0_18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99" name="Google Shape;11199;g6320de4b7d_0_18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24" name="Shape 1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5" name="Google Shape;11225;g6320de4b7d_0_1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26" name="Google Shape;11226;g6320de4b7d_0_1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34" name="Shape 1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5" name="Google Shape;11235;g640c982cef_1_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36" name="Google Shape;11236;g640c982cef_1_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93" name="Shape 1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" name="Google Shape;11294;g6adfe1226e_0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95" name="Google Shape;11295;g6adfe1226e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307" name="Shape 1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8" name="Google Shape;11308;g6579491373_0_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09" name="Google Shape;11309;g6579491373_0_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371" name="Shape 1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2" name="Google Shape;11372;g6320de4b7d_0_19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73" name="Google Shape;11373;g6320de4b7d_0_1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05" name="Shape 1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6" name="Google Shape;11406;g643b6a2986_0_12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07" name="Google Shape;11407;g643b6a2986_0_12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30" name="Shape 1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1" name="Google Shape;11431;g6320de4b7d_0_1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32" name="Google Shape;11432;g6320de4b7d_0_1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91" name="Shape 1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2" name="Google Shape;11492;g707c3e161e_0_46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93" name="Google Shape;11493;g707c3e161e_0_4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37" name="Shape 10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8" name="Google Shape;10938;g63da1a4385_0_163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39" name="Google Shape;10939;g63da1a4385_0_163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513" name="Shape 1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4" name="Google Shape;11514;g6320de4b7d_0_3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15" name="Google Shape;11515;g6320de4b7d_0_3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549" name="Shape 11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0" name="Google Shape;11550;g63da1a4385_0_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51" name="Google Shape;11551;g63da1a4385_0_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618" name="Shape 11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9" name="Google Shape;11619;g6320de4b7d_0_3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20" name="Google Shape;11620;g6320de4b7d_0_3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635" name="Shape 1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6" name="Google Shape;11636;g6320de4b7d_0_3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37" name="Google Shape;11637;g6320de4b7d_0_3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646" name="Shape 1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7" name="Google Shape;11647;g6408f5a9af_1_3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48" name="Google Shape;11648;g6408f5a9af_1_3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684" name="Shape 1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5" name="Google Shape;11685;g6320de4b7d_0_1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86" name="Google Shape;11686;g6320de4b7d_0_1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700" name="Shape 11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1" name="Google Shape;11701;g640c982cef_2_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02" name="Google Shape;11702;g640c982cef_2_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820" name="Shape 11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1" name="Google Shape;11821;g6320de4b7d_0_37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22" name="Google Shape;11822;g6320de4b7d_0_37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827" name="Shape 11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8" name="Google Shape;11828;g6320de4b7d_0_3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29" name="Google Shape;11829;g6320de4b7d_0_3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839" name="Shape 1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0" name="Google Shape;11840;g6320de4b7d_0_4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1" name="Google Shape;11841;g6320de4b7d_0_4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45" name="Shape 10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6" name="Google Shape;10946;g707c3e161e_0_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47" name="Google Shape;10947;g707c3e161e_0_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854" name="Shape 1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5" name="Google Shape;11855;g6320de4b7d_0_4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56" name="Google Shape;11856;g6320de4b7d_0_4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875" name="Shape 1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6" name="Google Shape;11876;g6320de4b7d_0_4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77" name="Google Shape;11877;g6320de4b7d_0_4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895" name="Shape 11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6" name="Google Shape;11896;g6320de4b7d_0_4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97" name="Google Shape;11897;g6320de4b7d_0_4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954" name="Shape 11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5" name="Google Shape;11955;g63da1a4385_0_164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6" name="Google Shape;11956;g63da1a4385_0_164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13" name="Shape 1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4" name="Google Shape;12414;g63da1a4385_0_1640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5" name="Google Shape;12415;g63da1a4385_0_1640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19" name="Shape 12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0" name="Google Shape;12420;g6579491373_0_4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21" name="Google Shape;12421;g6579491373_0_4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26" name="Shape 12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7" name="Google Shape;12427;g6579491373_0_49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28" name="Google Shape;12428;g6579491373_0_4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45" name="Shape 1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6" name="Google Shape;12446;g6579491373_0_5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47" name="Google Shape;12447;g6579491373_0_5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784" name="Shape 12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5" name="Google Shape;12785;g6579491373_0_8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86" name="Google Shape;12786;g6579491373_0_8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571" name="Shape 15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72" name="Google Shape;15572;g6579491373_0_36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73" name="Google Shape;15573;g6579491373_0_36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10" name="Shape 1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1" name="Google Shape;11011;g6320de4b7d_0_1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2" name="Google Shape;11012;g6320de4b7d_0_1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990" name="Shape 15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91" name="Google Shape;15991;g6579491373_0_405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92" name="Google Shape;15992;g6579491373_0_40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160" name="Shape 16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61" name="Google Shape;16161;g6579491373_0_42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62" name="Google Shape;16162;g6579491373_0_42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565" name="Shape 16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6" name="Google Shape;16566;g6579491373_0_46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67" name="Google Shape;16567;g6579491373_0_46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945" name="Shape 16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46" name="Google Shape;16946;g6579491373_0_500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47" name="Google Shape;16947;g6579491373_0_50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13" name="Shape 17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4" name="Google Shape;17714;g6579491373_0_57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15" name="Google Shape;17715;g6579491373_0_57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120" name="Shape 19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21" name="Google Shape;19121;g6579491373_0_71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22" name="Google Shape;19122;g6579491373_0_71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514" name="Shape 2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5" name="Google Shape;21515;g6579491373_0_957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16" name="Google Shape;21516;g6579491373_0_95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3528" name="Shape 23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29" name="Google Shape;23529;g6579491373_0_1158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30" name="Google Shape;23530;g6579491373_0_115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164" name="Shape 25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65" name="Google Shape;25165;g6579491373_0_132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166" name="Google Shape;25166;g6579491373_0_132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206" name="Shape 26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07" name="Google Shape;26207;g6579491373_0_142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08" name="Google Shape;26208;g6579491373_0_142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32" name="Shape 11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3" name="Google Shape;11033;g6320de4b7d_0_1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34" name="Google Shape;11034;g6320de4b7d_0_1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741" name="Shape 27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42" name="Google Shape;27742;g6579491373_0_157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43" name="Google Shape;27743;g6579491373_0_157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43" name="Shape 1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4" name="Google Shape;11044;g640c982cef_2_2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45" name="Google Shape;11045;g640c982cef_2_2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80" name="Shape 1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1" name="Google Shape;11081;g6320de4b7d_0_1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2" name="Google Shape;11082;g6320de4b7d_0_1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01" name="Shape 1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2" name="Google Shape;11102;g6320de4b7d_0_1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03" name="Google Shape;11103;g6320de4b7d_0_1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18" name="Shape 1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9" name="Google Shape;11119;g6320de4b7d_0_12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20" name="Google Shape;11120;g6320de4b7d_0_1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10" name="Google Shape;10;p2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5" name="Google Shape;595;p2"/>
          <p:cNvSpPr/>
          <p:nvPr/>
        </p:nvSpPr>
        <p:spPr>
          <a:xfrm>
            <a:off x="1724125" y="-314300"/>
            <a:ext cx="5695800" cy="5695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6" name="Google Shape;596;p2"/>
          <p:cNvSpPr txBox="1"/>
          <p:nvPr>
            <p:ph type="ctrTitle"/>
          </p:nvPr>
        </p:nvSpPr>
        <p:spPr>
          <a:xfrm rot="901">
            <a:off x="1710600" y="1115666"/>
            <a:ext cx="5722800" cy="200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6200"/>
            </a:lvl1pPr>
            <a:lvl2pPr lvl="1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597" name="Google Shape;597;p2"/>
          <p:cNvSpPr txBox="1"/>
          <p:nvPr>
            <p:ph idx="1" type="subTitle"/>
          </p:nvPr>
        </p:nvSpPr>
        <p:spPr>
          <a:xfrm rot="1365">
            <a:off x="3438450" y="3451125"/>
            <a:ext cx="2267100" cy="63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picture">
  <p:cSld name="CUSTOM_12">
    <p:spTree>
      <p:nvGrpSpPr>
        <p:cNvPr id="3009" name="Shape 3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" name="Google Shape;3010;p11"/>
          <p:cNvSpPr txBox="1"/>
          <p:nvPr>
            <p:ph type="title"/>
          </p:nvPr>
        </p:nvSpPr>
        <p:spPr>
          <a:xfrm>
            <a:off x="624825" y="3167200"/>
            <a:ext cx="3976800" cy="79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5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bg>
      <p:bgPr>
        <a:solidFill>
          <a:schemeClr val="accent3"/>
        </a:solidFill>
      </p:bgPr>
    </p:bg>
    <p:spTree>
      <p:nvGrpSpPr>
        <p:cNvPr id="3011" name="Shape 3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2" name="Google Shape;3012;p12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3013" name="Google Shape;3013;p12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12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12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12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12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12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12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12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12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12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12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12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12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12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12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12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12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12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12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12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12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12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12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12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12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12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12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12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12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12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12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12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12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12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12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12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12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12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12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12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12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12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12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12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12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12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12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12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12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12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12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12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12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12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12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12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12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12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12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12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12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12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12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12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12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12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12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12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12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12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12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12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12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12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12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12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12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12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12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12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12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12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12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12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12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12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12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12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12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12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12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12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12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12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12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12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12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12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12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12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12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12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12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12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12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12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12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12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12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12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12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12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12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12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12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12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12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12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12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12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12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12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12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12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12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12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12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12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12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12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12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12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12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12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12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12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12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12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12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12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12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12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12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12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12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12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12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12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12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12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12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12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12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12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12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12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12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12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12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12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12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12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12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12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12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12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12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12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12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12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12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12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12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12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12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12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12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12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12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12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12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12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12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12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12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12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12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12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12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12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12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12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12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12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12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12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12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12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12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12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12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12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12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12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12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12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12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12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12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12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12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12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12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12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12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12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12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12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12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12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12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12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12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12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12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12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12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12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12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12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12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12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12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12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12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12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12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12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12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12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12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12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12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12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12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12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12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12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12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12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12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12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12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12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12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12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12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12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12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12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12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12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12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12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12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12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12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12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12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12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12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12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12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12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12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12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12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12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12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12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12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12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12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12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12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12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12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12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12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12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12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12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12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12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12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12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12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12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12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12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2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2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2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12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12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12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12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12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12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12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12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12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12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12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12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12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12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12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00" name="Google Shape;3600;p12"/>
          <p:cNvSpPr txBox="1"/>
          <p:nvPr>
            <p:ph hasCustomPrompt="1" type="title"/>
          </p:nvPr>
        </p:nvSpPr>
        <p:spPr>
          <a:xfrm rot="159">
            <a:off x="1329575" y="1439575"/>
            <a:ext cx="6484800" cy="123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6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01" name="Google Shape;3601;p12"/>
          <p:cNvSpPr txBox="1"/>
          <p:nvPr>
            <p:ph idx="1" type="subTitle"/>
          </p:nvPr>
        </p:nvSpPr>
        <p:spPr>
          <a:xfrm flipH="1">
            <a:off x="2930700" y="2902875"/>
            <a:ext cx="3282600" cy="87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3602" name="Google Shape;3602;p12"/>
          <p:cNvSpPr/>
          <p:nvPr/>
        </p:nvSpPr>
        <p:spPr>
          <a:xfrm>
            <a:off x="1503000" y="-461375"/>
            <a:ext cx="6138000" cy="5838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">
    <p:spTree>
      <p:nvGrpSpPr>
        <p:cNvPr id="3603" name="Shape 3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" name="Google Shape;3604;p13"/>
          <p:cNvSpPr txBox="1"/>
          <p:nvPr>
            <p:ph type="title"/>
          </p:nvPr>
        </p:nvSpPr>
        <p:spPr>
          <a:xfrm>
            <a:off x="3572829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grpSp>
        <p:nvGrpSpPr>
          <p:cNvPr id="3605" name="Google Shape;3605;p13"/>
          <p:cNvGrpSpPr/>
          <p:nvPr/>
        </p:nvGrpSpPr>
        <p:grpSpPr>
          <a:xfrm>
            <a:off x="18139" y="-44102"/>
            <a:ext cx="9120445" cy="5202912"/>
            <a:chOff x="18139" y="-44102"/>
            <a:chExt cx="9120445" cy="5202912"/>
          </a:xfrm>
        </p:grpSpPr>
        <p:sp>
          <p:nvSpPr>
            <p:cNvPr id="3606" name="Google Shape;3606;p13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13"/>
            <p:cNvSpPr/>
            <p:nvPr/>
          </p:nvSpPr>
          <p:spPr>
            <a:xfrm>
              <a:off x="151161" y="4063480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13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13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13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13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2">
    <p:spTree>
      <p:nvGrpSpPr>
        <p:cNvPr id="3758" name="Shape 3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9" name="Google Shape;3759;p14"/>
          <p:cNvSpPr/>
          <p:nvPr/>
        </p:nvSpPr>
        <p:spPr>
          <a:xfrm>
            <a:off x="2718869" y="500790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0" name="Google Shape;3760;p14"/>
          <p:cNvSpPr/>
          <p:nvPr/>
        </p:nvSpPr>
        <p:spPr>
          <a:xfrm>
            <a:off x="2322264" y="414593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43" y="0"/>
                  <a:pt x="1" y="242"/>
                  <a:pt x="1" y="536"/>
                </a:cubicBezTo>
                <a:cubicBezTo>
                  <a:pt x="1" y="831"/>
                  <a:pt x="243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1" name="Google Shape;3761;p14"/>
          <p:cNvSpPr/>
          <p:nvPr/>
        </p:nvSpPr>
        <p:spPr>
          <a:xfrm>
            <a:off x="2502728" y="438146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2" name="Google Shape;3762;p14"/>
          <p:cNvSpPr/>
          <p:nvPr/>
        </p:nvSpPr>
        <p:spPr>
          <a:xfrm>
            <a:off x="2434328" y="512105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3" name="Google Shape;3763;p14"/>
          <p:cNvSpPr/>
          <p:nvPr/>
        </p:nvSpPr>
        <p:spPr>
          <a:xfrm>
            <a:off x="2352593" y="4722973"/>
            <a:ext cx="126138" cy="127264"/>
          </a:xfrm>
          <a:custGeom>
            <a:rect b="b" l="l" r="r" t="t"/>
            <a:pathLst>
              <a:path extrusionOk="0" h="3617" w="3585">
                <a:moveTo>
                  <a:pt x="1793" y="1"/>
                </a:moveTo>
                <a:cubicBezTo>
                  <a:pt x="805" y="1"/>
                  <a:pt x="1" y="810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1" y="3616"/>
                  <a:pt x="3585" y="2807"/>
                  <a:pt x="3585" y="1808"/>
                </a:cubicBezTo>
                <a:cubicBezTo>
                  <a:pt x="3585" y="810"/>
                  <a:pt x="2781" y="1"/>
                  <a:pt x="1793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4" name="Google Shape;3764;p14"/>
          <p:cNvSpPr/>
          <p:nvPr/>
        </p:nvSpPr>
        <p:spPr>
          <a:xfrm>
            <a:off x="2639562" y="476772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5" name="Google Shape;3765;p14"/>
          <p:cNvSpPr/>
          <p:nvPr/>
        </p:nvSpPr>
        <p:spPr>
          <a:xfrm>
            <a:off x="2620879" y="4127080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6" name="Google Shape;3766;p14"/>
          <p:cNvSpPr/>
          <p:nvPr/>
        </p:nvSpPr>
        <p:spPr>
          <a:xfrm>
            <a:off x="195436" y="179540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1" y="1072"/>
                  <a:pt x="1062" y="831"/>
                  <a:pt x="1062" y="536"/>
                </a:cubicBezTo>
                <a:cubicBezTo>
                  <a:pt x="1062" y="237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7" name="Google Shape;3767;p14"/>
          <p:cNvSpPr/>
          <p:nvPr/>
        </p:nvSpPr>
        <p:spPr>
          <a:xfrm>
            <a:off x="480012" y="1922599"/>
            <a:ext cx="37191" cy="37578"/>
          </a:xfrm>
          <a:custGeom>
            <a:rect b="b" l="l" r="r" t="t"/>
            <a:pathLst>
              <a:path extrusionOk="0" h="1068" w="1057">
                <a:moveTo>
                  <a:pt x="526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26" y="1067"/>
                </a:cubicBezTo>
                <a:cubicBezTo>
                  <a:pt x="820" y="1067"/>
                  <a:pt x="1056" y="831"/>
                  <a:pt x="1056" y="531"/>
                </a:cubicBezTo>
                <a:cubicBezTo>
                  <a:pt x="1056" y="237"/>
                  <a:pt x="820" y="1"/>
                  <a:pt x="52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8" name="Google Shape;3768;p14"/>
          <p:cNvSpPr/>
          <p:nvPr/>
        </p:nvSpPr>
        <p:spPr>
          <a:xfrm>
            <a:off x="18139" y="155502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9" name="Google Shape;3769;p14"/>
          <p:cNvSpPr/>
          <p:nvPr/>
        </p:nvSpPr>
        <p:spPr>
          <a:xfrm>
            <a:off x="1006943" y="237004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0" name="Google Shape;3770;p14"/>
          <p:cNvSpPr/>
          <p:nvPr/>
        </p:nvSpPr>
        <p:spPr>
          <a:xfrm>
            <a:off x="419353" y="2238208"/>
            <a:ext cx="37191" cy="37578"/>
          </a:xfrm>
          <a:custGeom>
            <a:rect b="b" l="l" r="r" t="t"/>
            <a:pathLst>
              <a:path extrusionOk="0" h="1068" w="1057">
                <a:moveTo>
                  <a:pt x="526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26" y="1067"/>
                </a:cubicBezTo>
                <a:cubicBezTo>
                  <a:pt x="820" y="1067"/>
                  <a:pt x="1057" y="831"/>
                  <a:pt x="1057" y="537"/>
                </a:cubicBezTo>
                <a:cubicBezTo>
                  <a:pt x="1057" y="237"/>
                  <a:pt x="820" y="1"/>
                  <a:pt x="526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1" name="Google Shape;3771;p14"/>
          <p:cNvSpPr/>
          <p:nvPr/>
        </p:nvSpPr>
        <p:spPr>
          <a:xfrm>
            <a:off x="705372" y="2200490"/>
            <a:ext cx="37402" cy="37578"/>
          </a:xfrm>
          <a:custGeom>
            <a:rect b="b" l="l" r="r" t="t"/>
            <a:pathLst>
              <a:path extrusionOk="0" h="1068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2" name="Google Shape;3772;p14"/>
          <p:cNvSpPr/>
          <p:nvPr/>
        </p:nvSpPr>
        <p:spPr>
          <a:xfrm>
            <a:off x="176788" y="2080333"/>
            <a:ext cx="37366" cy="37718"/>
          </a:xfrm>
          <a:custGeom>
            <a:rect b="b" l="l" r="r" t="t"/>
            <a:pathLst>
              <a:path extrusionOk="0" h="1072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0" y="1072"/>
                  <a:pt x="1062" y="830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3" name="Google Shape;3773;p14"/>
          <p:cNvSpPr/>
          <p:nvPr/>
        </p:nvSpPr>
        <p:spPr>
          <a:xfrm>
            <a:off x="1324241" y="240294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0" y="1073"/>
                  <a:pt x="1062" y="836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4" name="Google Shape;3774;p14"/>
          <p:cNvSpPr/>
          <p:nvPr/>
        </p:nvSpPr>
        <p:spPr>
          <a:xfrm>
            <a:off x="575610" y="242180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6" y="1"/>
                  <a:pt x="0" y="242"/>
                  <a:pt x="0" y="537"/>
                </a:cubicBezTo>
                <a:cubicBezTo>
                  <a:pt x="0" y="831"/>
                  <a:pt x="236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5" name="Google Shape;3775;p14"/>
          <p:cNvSpPr/>
          <p:nvPr/>
        </p:nvSpPr>
        <p:spPr>
          <a:xfrm>
            <a:off x="322841" y="161159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6" name="Google Shape;3776;p14"/>
          <p:cNvSpPr/>
          <p:nvPr/>
        </p:nvSpPr>
        <p:spPr>
          <a:xfrm>
            <a:off x="1622645" y="244066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7" name="Google Shape;3777;p14"/>
          <p:cNvSpPr/>
          <p:nvPr/>
        </p:nvSpPr>
        <p:spPr>
          <a:xfrm>
            <a:off x="158105" y="235118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8" name="Google Shape;3778;p14"/>
          <p:cNvSpPr/>
          <p:nvPr/>
        </p:nvSpPr>
        <p:spPr>
          <a:xfrm>
            <a:off x="360207" y="280806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5" y="1072"/>
                  <a:pt x="1062" y="836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9" name="Google Shape;3779;p14"/>
          <p:cNvSpPr/>
          <p:nvPr/>
        </p:nvSpPr>
        <p:spPr>
          <a:xfrm>
            <a:off x="1072211" y="3128459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0" name="Google Shape;3780;p14"/>
          <p:cNvSpPr/>
          <p:nvPr/>
        </p:nvSpPr>
        <p:spPr>
          <a:xfrm>
            <a:off x="1119007" y="259449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0" y="1073"/>
                  <a:pt x="1056" y="836"/>
                  <a:pt x="1056" y="537"/>
                </a:cubicBezTo>
                <a:cubicBezTo>
                  <a:pt x="1056" y="242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1" name="Google Shape;3781;p14"/>
          <p:cNvSpPr/>
          <p:nvPr/>
        </p:nvSpPr>
        <p:spPr>
          <a:xfrm>
            <a:off x="1762611" y="309074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2" name="Google Shape;3782;p14"/>
          <p:cNvSpPr/>
          <p:nvPr/>
        </p:nvSpPr>
        <p:spPr>
          <a:xfrm>
            <a:off x="74153" y="3298016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1" y="1073"/>
                  <a:pt x="1062" y="831"/>
                  <a:pt x="1062" y="537"/>
                </a:cubicBezTo>
                <a:cubicBezTo>
                  <a:pt x="1062" y="242"/>
                  <a:pt x="821" y="1"/>
                  <a:pt x="532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3" name="Google Shape;3783;p14"/>
          <p:cNvSpPr/>
          <p:nvPr/>
        </p:nvSpPr>
        <p:spPr>
          <a:xfrm>
            <a:off x="1380080" y="356647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2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4" name="Google Shape;3784;p14"/>
          <p:cNvSpPr/>
          <p:nvPr/>
        </p:nvSpPr>
        <p:spPr>
          <a:xfrm>
            <a:off x="195436" y="46216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1" y="1072"/>
                  <a:pt x="1062" y="830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5" name="Google Shape;3785;p14"/>
          <p:cNvSpPr/>
          <p:nvPr/>
        </p:nvSpPr>
        <p:spPr>
          <a:xfrm>
            <a:off x="1342889" y="4240235"/>
            <a:ext cx="37226" cy="37578"/>
          </a:xfrm>
          <a:custGeom>
            <a:rect b="b" l="l" r="r" t="t"/>
            <a:pathLst>
              <a:path extrusionOk="0" h="1068" w="1058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67"/>
                  <a:pt x="526" y="1067"/>
                </a:cubicBezTo>
                <a:cubicBezTo>
                  <a:pt x="821" y="1067"/>
                  <a:pt x="1057" y="831"/>
                  <a:pt x="1057" y="536"/>
                </a:cubicBezTo>
                <a:cubicBezTo>
                  <a:pt x="1057" y="237"/>
                  <a:pt x="821" y="0"/>
                  <a:pt x="526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6" name="Google Shape;3786;p14"/>
          <p:cNvSpPr/>
          <p:nvPr/>
        </p:nvSpPr>
        <p:spPr>
          <a:xfrm>
            <a:off x="789324" y="4419186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7" name="Google Shape;3787;p14"/>
          <p:cNvSpPr/>
          <p:nvPr/>
        </p:nvSpPr>
        <p:spPr>
          <a:xfrm>
            <a:off x="1734674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1" y="1072"/>
                  <a:pt x="1062" y="836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8" name="Google Shape;3788;p14"/>
          <p:cNvSpPr/>
          <p:nvPr/>
        </p:nvSpPr>
        <p:spPr>
          <a:xfrm>
            <a:off x="705372" y="4108221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9" name="Google Shape;3789;p14"/>
          <p:cNvSpPr/>
          <p:nvPr/>
        </p:nvSpPr>
        <p:spPr>
          <a:xfrm>
            <a:off x="480012" y="4748869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42"/>
                  <a:pt x="820" y="0"/>
                  <a:pt x="5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0" name="Google Shape;3790;p14"/>
          <p:cNvSpPr/>
          <p:nvPr/>
        </p:nvSpPr>
        <p:spPr>
          <a:xfrm>
            <a:off x="18139" y="3773752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1" name="Google Shape;3791;p14"/>
          <p:cNvSpPr/>
          <p:nvPr/>
        </p:nvSpPr>
        <p:spPr>
          <a:xfrm>
            <a:off x="18139" y="438146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2" name="Google Shape;3792;p14"/>
          <p:cNvSpPr/>
          <p:nvPr/>
        </p:nvSpPr>
        <p:spPr>
          <a:xfrm>
            <a:off x="1995747" y="45464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43" y="0"/>
                  <a:pt x="1" y="237"/>
                  <a:pt x="1" y="531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3" name="Google Shape;3793;p14"/>
          <p:cNvSpPr/>
          <p:nvPr/>
        </p:nvSpPr>
        <p:spPr>
          <a:xfrm>
            <a:off x="1818626" y="343928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4" name="Google Shape;3794;p14"/>
          <p:cNvSpPr/>
          <p:nvPr/>
        </p:nvSpPr>
        <p:spPr>
          <a:xfrm>
            <a:off x="1557377" y="295411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5" name="Google Shape;3795;p14"/>
          <p:cNvSpPr/>
          <p:nvPr/>
        </p:nvSpPr>
        <p:spPr>
          <a:xfrm>
            <a:off x="1488977" y="480544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6" name="Google Shape;3796;p14"/>
          <p:cNvSpPr/>
          <p:nvPr/>
        </p:nvSpPr>
        <p:spPr>
          <a:xfrm>
            <a:off x="2135713" y="4951499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7" name="Google Shape;3797;p14"/>
          <p:cNvSpPr/>
          <p:nvPr/>
        </p:nvSpPr>
        <p:spPr>
          <a:xfrm>
            <a:off x="1221607" y="4565274"/>
            <a:ext cx="37402" cy="37578"/>
          </a:xfrm>
          <a:custGeom>
            <a:rect b="b" l="l" r="r" t="t"/>
            <a:pathLst>
              <a:path extrusionOk="0" h="1068" w="1063">
                <a:moveTo>
                  <a:pt x="531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8" name="Google Shape;3798;p14"/>
          <p:cNvSpPr/>
          <p:nvPr/>
        </p:nvSpPr>
        <p:spPr>
          <a:xfrm>
            <a:off x="2107811" y="4023530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9" name="Google Shape;3799;p14"/>
          <p:cNvSpPr/>
          <p:nvPr/>
        </p:nvSpPr>
        <p:spPr>
          <a:xfrm>
            <a:off x="826690" y="338288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0" name="Google Shape;3800;p14"/>
          <p:cNvSpPr/>
          <p:nvPr/>
        </p:nvSpPr>
        <p:spPr>
          <a:xfrm>
            <a:off x="276256" y="309074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1" name="Google Shape;3801;p14"/>
          <p:cNvSpPr/>
          <p:nvPr/>
        </p:nvSpPr>
        <p:spPr>
          <a:xfrm>
            <a:off x="808007" y="3830329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2" name="Google Shape;3802;p14"/>
          <p:cNvSpPr/>
          <p:nvPr/>
        </p:nvSpPr>
        <p:spPr>
          <a:xfrm>
            <a:off x="304158" y="3502863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3"/>
                  <a:pt x="1" y="537"/>
                </a:cubicBezTo>
                <a:cubicBezTo>
                  <a:pt x="1" y="836"/>
                  <a:pt x="243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3"/>
                  <a:pt x="826" y="1"/>
                  <a:pt x="532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3" name="Google Shape;3803;p14"/>
          <p:cNvSpPr/>
          <p:nvPr/>
        </p:nvSpPr>
        <p:spPr>
          <a:xfrm>
            <a:off x="419353" y="5064478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4" name="Google Shape;3804;p14"/>
          <p:cNvSpPr/>
          <p:nvPr/>
        </p:nvSpPr>
        <p:spPr>
          <a:xfrm>
            <a:off x="705372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5" name="Google Shape;3805;p14"/>
          <p:cNvSpPr/>
          <p:nvPr/>
        </p:nvSpPr>
        <p:spPr>
          <a:xfrm>
            <a:off x="1921260" y="476772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6" name="Google Shape;3806;p14"/>
          <p:cNvSpPr/>
          <p:nvPr/>
        </p:nvSpPr>
        <p:spPr>
          <a:xfrm>
            <a:off x="176788" y="4906779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7" name="Google Shape;3807;p14"/>
          <p:cNvSpPr/>
          <p:nvPr/>
        </p:nvSpPr>
        <p:spPr>
          <a:xfrm>
            <a:off x="385892" y="3698491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7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8" name="Google Shape;3808;p14"/>
          <p:cNvSpPr/>
          <p:nvPr/>
        </p:nvSpPr>
        <p:spPr>
          <a:xfrm>
            <a:off x="498484" y="331687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9" name="Google Shape;3809;p14"/>
          <p:cNvSpPr/>
          <p:nvPr/>
        </p:nvSpPr>
        <p:spPr>
          <a:xfrm>
            <a:off x="1697343" y="270138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0" name="Google Shape;3810;p14"/>
          <p:cNvSpPr/>
          <p:nvPr/>
        </p:nvSpPr>
        <p:spPr>
          <a:xfrm>
            <a:off x="1799942" y="383032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1" name="Google Shape;3811;p14"/>
          <p:cNvSpPr/>
          <p:nvPr/>
        </p:nvSpPr>
        <p:spPr>
          <a:xfrm>
            <a:off x="1958592" y="3147318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37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2" name="Google Shape;3812;p14"/>
          <p:cNvSpPr/>
          <p:nvPr/>
        </p:nvSpPr>
        <p:spPr>
          <a:xfrm>
            <a:off x="1398728" y="320372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6"/>
                  <a:pt x="242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3" name="Google Shape;3813;p14"/>
          <p:cNvSpPr/>
          <p:nvPr/>
        </p:nvSpPr>
        <p:spPr>
          <a:xfrm>
            <a:off x="158105" y="273910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4" name="Google Shape;3814;p14"/>
          <p:cNvSpPr/>
          <p:nvPr/>
        </p:nvSpPr>
        <p:spPr>
          <a:xfrm>
            <a:off x="1072211" y="3641914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5" name="Google Shape;3815;p14"/>
          <p:cNvSpPr/>
          <p:nvPr/>
        </p:nvSpPr>
        <p:spPr>
          <a:xfrm>
            <a:off x="1538694" y="4042389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1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6" name="Google Shape;3816;p14"/>
          <p:cNvSpPr/>
          <p:nvPr/>
        </p:nvSpPr>
        <p:spPr>
          <a:xfrm>
            <a:off x="1678660" y="362305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7" name="Google Shape;3817;p14"/>
          <p:cNvSpPr/>
          <p:nvPr/>
        </p:nvSpPr>
        <p:spPr>
          <a:xfrm>
            <a:off x="2014430" y="336402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2"/>
                  <a:pt x="531" y="1072"/>
                </a:cubicBezTo>
                <a:cubicBezTo>
                  <a:pt x="826" y="1072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8" name="Google Shape;3818;p14"/>
          <p:cNvSpPr/>
          <p:nvPr/>
        </p:nvSpPr>
        <p:spPr>
          <a:xfrm>
            <a:off x="2154396" y="4315495"/>
            <a:ext cx="37366" cy="37718"/>
          </a:xfrm>
          <a:custGeom>
            <a:rect b="b" l="l" r="r" t="t"/>
            <a:pathLst>
              <a:path extrusionOk="0" h="1072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9" name="Google Shape;3819;p14"/>
          <p:cNvSpPr/>
          <p:nvPr/>
        </p:nvSpPr>
        <p:spPr>
          <a:xfrm>
            <a:off x="826690" y="470411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0" name="Google Shape;3820;p14"/>
          <p:cNvSpPr/>
          <p:nvPr/>
        </p:nvSpPr>
        <p:spPr>
          <a:xfrm>
            <a:off x="278649" y="4120043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1"/>
                </a:moveTo>
                <a:cubicBezTo>
                  <a:pt x="799" y="1"/>
                  <a:pt x="1" y="810"/>
                  <a:pt x="1" y="1808"/>
                </a:cubicBezTo>
                <a:cubicBezTo>
                  <a:pt x="1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1" name="Google Shape;3821;p14"/>
          <p:cNvSpPr/>
          <p:nvPr/>
        </p:nvSpPr>
        <p:spPr>
          <a:xfrm>
            <a:off x="1335887" y="3785574"/>
            <a:ext cx="125927" cy="127229"/>
          </a:xfrm>
          <a:custGeom>
            <a:rect b="b" l="l" r="r" t="t"/>
            <a:pathLst>
              <a:path extrusionOk="0" h="3616" w="3579">
                <a:moveTo>
                  <a:pt x="1787" y="1"/>
                </a:moveTo>
                <a:cubicBezTo>
                  <a:pt x="799" y="1"/>
                  <a:pt x="0" y="810"/>
                  <a:pt x="0" y="1808"/>
                </a:cubicBezTo>
                <a:cubicBezTo>
                  <a:pt x="0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2" name="Google Shape;3822;p14"/>
          <p:cNvSpPr/>
          <p:nvPr/>
        </p:nvSpPr>
        <p:spPr>
          <a:xfrm>
            <a:off x="981258" y="4843165"/>
            <a:ext cx="126138" cy="127229"/>
          </a:xfrm>
          <a:custGeom>
            <a:rect b="b" l="l" r="r" t="t"/>
            <a:pathLst>
              <a:path extrusionOk="0" h="3616" w="3585">
                <a:moveTo>
                  <a:pt x="1792" y="0"/>
                </a:moveTo>
                <a:cubicBezTo>
                  <a:pt x="804" y="0"/>
                  <a:pt x="0" y="810"/>
                  <a:pt x="0" y="1808"/>
                </a:cubicBezTo>
                <a:cubicBezTo>
                  <a:pt x="0" y="2806"/>
                  <a:pt x="804" y="3616"/>
                  <a:pt x="1792" y="3616"/>
                </a:cubicBezTo>
                <a:cubicBezTo>
                  <a:pt x="2780" y="3616"/>
                  <a:pt x="3584" y="2806"/>
                  <a:pt x="3584" y="1808"/>
                </a:cubicBezTo>
                <a:cubicBezTo>
                  <a:pt x="3584" y="810"/>
                  <a:pt x="2780" y="0"/>
                  <a:pt x="179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3" name="Google Shape;3823;p14"/>
          <p:cNvSpPr/>
          <p:nvPr/>
        </p:nvSpPr>
        <p:spPr>
          <a:xfrm>
            <a:off x="834428" y="2879606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0"/>
                </a:moveTo>
                <a:cubicBezTo>
                  <a:pt x="800" y="0"/>
                  <a:pt x="1" y="810"/>
                  <a:pt x="1" y="1808"/>
                </a:cubicBezTo>
                <a:cubicBezTo>
                  <a:pt x="1" y="2807"/>
                  <a:pt x="800" y="3616"/>
                  <a:pt x="1787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0"/>
                  <a:pt x="178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4" name="Google Shape;3824;p14"/>
          <p:cNvSpPr/>
          <p:nvPr/>
        </p:nvSpPr>
        <p:spPr>
          <a:xfrm>
            <a:off x="378855" y="386804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5" name="Google Shape;3825;p14"/>
          <p:cNvSpPr/>
          <p:nvPr/>
        </p:nvSpPr>
        <p:spPr>
          <a:xfrm>
            <a:off x="1324241" y="498904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6" name="Google Shape;3826;p14"/>
          <p:cNvSpPr/>
          <p:nvPr/>
        </p:nvSpPr>
        <p:spPr>
          <a:xfrm>
            <a:off x="1576060" y="338288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7" name="Google Shape;3827;p14"/>
          <p:cNvSpPr/>
          <p:nvPr/>
        </p:nvSpPr>
        <p:spPr>
          <a:xfrm>
            <a:off x="1240290" y="292822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43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8" name="Google Shape;3828;p14"/>
          <p:cNvSpPr/>
          <p:nvPr/>
        </p:nvSpPr>
        <p:spPr>
          <a:xfrm>
            <a:off x="1837309" y="290936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9" name="Google Shape;3829;p14"/>
          <p:cNvSpPr/>
          <p:nvPr/>
        </p:nvSpPr>
        <p:spPr>
          <a:xfrm>
            <a:off x="1361573" y="2720243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72"/>
                  <a:pt x="526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37"/>
                  <a:pt x="820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0" name="Google Shape;3830;p14"/>
          <p:cNvSpPr/>
          <p:nvPr/>
        </p:nvSpPr>
        <p:spPr>
          <a:xfrm>
            <a:off x="630675" y="3020124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1" name="Google Shape;3831;p14"/>
          <p:cNvSpPr/>
          <p:nvPr/>
        </p:nvSpPr>
        <p:spPr>
          <a:xfrm>
            <a:off x="480012" y="2575632"/>
            <a:ext cx="37191" cy="37754"/>
          </a:xfrm>
          <a:custGeom>
            <a:rect b="b" l="l" r="r" t="t"/>
            <a:pathLst>
              <a:path extrusionOk="0" h="1073" w="1057">
                <a:moveTo>
                  <a:pt x="526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26" y="1073"/>
                </a:cubicBezTo>
                <a:cubicBezTo>
                  <a:pt x="820" y="1073"/>
                  <a:pt x="1056" y="836"/>
                  <a:pt x="1056" y="537"/>
                </a:cubicBezTo>
                <a:cubicBezTo>
                  <a:pt x="1056" y="243"/>
                  <a:pt x="820" y="1"/>
                  <a:pt x="526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2" name="Google Shape;3832;p14"/>
          <p:cNvSpPr/>
          <p:nvPr/>
        </p:nvSpPr>
        <p:spPr>
          <a:xfrm>
            <a:off x="1799942" y="4296636"/>
            <a:ext cx="37402" cy="37718"/>
          </a:xfrm>
          <a:custGeom>
            <a:rect b="b" l="l" r="r" t="t"/>
            <a:pathLst>
              <a:path extrusionOk="0" h="1072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3" name="Google Shape;3833;p14"/>
          <p:cNvSpPr/>
          <p:nvPr/>
        </p:nvSpPr>
        <p:spPr>
          <a:xfrm>
            <a:off x="1995747" y="51399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43" y="0"/>
                  <a:pt x="1" y="237"/>
                  <a:pt x="1" y="536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4" name="Google Shape;3834;p14"/>
          <p:cNvSpPr/>
          <p:nvPr/>
        </p:nvSpPr>
        <p:spPr>
          <a:xfrm>
            <a:off x="988260" y="445672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6"/>
                  <a:pt x="243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5" name="Google Shape;3835;p14"/>
          <p:cNvSpPr/>
          <p:nvPr/>
        </p:nvSpPr>
        <p:spPr>
          <a:xfrm>
            <a:off x="1137655" y="3868048"/>
            <a:ext cx="37226" cy="37754"/>
          </a:xfrm>
          <a:custGeom>
            <a:rect b="b" l="l" r="r" t="t"/>
            <a:pathLst>
              <a:path extrusionOk="0" h="1073" w="1058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1" y="1072"/>
                  <a:pt x="1057" y="831"/>
                  <a:pt x="1057" y="536"/>
                </a:cubicBezTo>
                <a:cubicBezTo>
                  <a:pt x="1057" y="237"/>
                  <a:pt x="821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6" name="Google Shape;3836;p14"/>
          <p:cNvSpPr/>
          <p:nvPr/>
        </p:nvSpPr>
        <p:spPr>
          <a:xfrm>
            <a:off x="1119007" y="3401741"/>
            <a:ext cx="37191" cy="37578"/>
          </a:xfrm>
          <a:custGeom>
            <a:rect b="b" l="l" r="r" t="t"/>
            <a:pathLst>
              <a:path extrusionOk="0" h="1068" w="1057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56" y="831"/>
                  <a:pt x="1056" y="531"/>
                </a:cubicBezTo>
                <a:cubicBezTo>
                  <a:pt x="1056" y="237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7" name="Google Shape;3837;p14"/>
          <p:cNvSpPr/>
          <p:nvPr/>
        </p:nvSpPr>
        <p:spPr>
          <a:xfrm>
            <a:off x="869405" y="3166177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8"/>
                  <a:pt x="531" y="1068"/>
                </a:cubicBezTo>
                <a:cubicBezTo>
                  <a:pt x="825" y="1068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8" name="Google Shape;3838;p14"/>
          <p:cNvSpPr/>
          <p:nvPr/>
        </p:nvSpPr>
        <p:spPr>
          <a:xfrm>
            <a:off x="1921260" y="406107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9" name="Google Shape;3839;p14"/>
          <p:cNvSpPr/>
          <p:nvPr/>
        </p:nvSpPr>
        <p:spPr>
          <a:xfrm>
            <a:off x="322841" y="4438045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0" name="Google Shape;3840;p14"/>
          <p:cNvSpPr/>
          <p:nvPr/>
        </p:nvSpPr>
        <p:spPr>
          <a:xfrm>
            <a:off x="1659977" y="46216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1" name="Google Shape;3841;p14"/>
          <p:cNvSpPr/>
          <p:nvPr/>
        </p:nvSpPr>
        <p:spPr>
          <a:xfrm>
            <a:off x="1006943" y="410822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2" name="Google Shape;3842;p14"/>
          <p:cNvSpPr/>
          <p:nvPr/>
        </p:nvSpPr>
        <p:spPr>
          <a:xfrm>
            <a:off x="668041" y="272024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3" name="Google Shape;3843;p14"/>
          <p:cNvSpPr/>
          <p:nvPr/>
        </p:nvSpPr>
        <p:spPr>
          <a:xfrm>
            <a:off x="1538694" y="440032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4" name="Google Shape;3844;p14"/>
          <p:cNvSpPr/>
          <p:nvPr/>
        </p:nvSpPr>
        <p:spPr>
          <a:xfrm>
            <a:off x="630675" y="4296636"/>
            <a:ext cx="37402" cy="37718"/>
          </a:xfrm>
          <a:custGeom>
            <a:rect b="b" l="l" r="r" t="t"/>
            <a:pathLst>
              <a:path extrusionOk="0" h="1072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5" name="Google Shape;3845;p14"/>
          <p:cNvSpPr/>
          <p:nvPr/>
        </p:nvSpPr>
        <p:spPr>
          <a:xfrm>
            <a:off x="55505" y="354761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6" name="Google Shape;3846;p14"/>
          <p:cNvSpPr/>
          <p:nvPr/>
        </p:nvSpPr>
        <p:spPr>
          <a:xfrm>
            <a:off x="1221607" y="3109600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7" name="Google Shape;3847;p14"/>
          <p:cNvSpPr/>
          <p:nvPr/>
        </p:nvSpPr>
        <p:spPr>
          <a:xfrm>
            <a:off x="1450133" y="2556984"/>
            <a:ext cx="37402" cy="37542"/>
          </a:xfrm>
          <a:custGeom>
            <a:rect b="b" l="l" r="r" t="t"/>
            <a:pathLst>
              <a:path extrusionOk="0" h="1067" w="1063">
                <a:moveTo>
                  <a:pt x="531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1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8" name="Google Shape;3848;p14"/>
          <p:cNvSpPr/>
          <p:nvPr/>
        </p:nvSpPr>
        <p:spPr>
          <a:xfrm>
            <a:off x="951104" y="2682524"/>
            <a:ext cx="37191" cy="37754"/>
          </a:xfrm>
          <a:custGeom>
            <a:rect b="b" l="l" r="r" t="t"/>
            <a:pathLst>
              <a:path extrusionOk="0" h="1073" w="1057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42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9" name="Google Shape;3849;p14"/>
          <p:cNvSpPr/>
          <p:nvPr/>
        </p:nvSpPr>
        <p:spPr>
          <a:xfrm>
            <a:off x="267002" y="259449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57" y="836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50" name="Google Shape;3850;p14"/>
          <p:cNvSpPr/>
          <p:nvPr/>
        </p:nvSpPr>
        <p:spPr>
          <a:xfrm>
            <a:off x="582612" y="3547618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57" y="836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51" name="Google Shape;3851;p14"/>
          <p:cNvSpPr txBox="1"/>
          <p:nvPr>
            <p:ph type="title"/>
          </p:nvPr>
        </p:nvSpPr>
        <p:spPr>
          <a:xfrm>
            <a:off x="636537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 1">
  <p:cSld name="TITLE_ONLY_2_1">
    <p:spTree>
      <p:nvGrpSpPr>
        <p:cNvPr id="3852" name="Shape 3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53" name="Google Shape;3853;p15"/>
          <p:cNvGrpSpPr/>
          <p:nvPr/>
        </p:nvGrpSpPr>
        <p:grpSpPr>
          <a:xfrm>
            <a:off x="18139" y="-15527"/>
            <a:ext cx="3013243" cy="1973780"/>
            <a:chOff x="18139" y="-15527"/>
            <a:chExt cx="3013243" cy="1973780"/>
          </a:xfrm>
        </p:grpSpPr>
        <p:sp>
          <p:nvSpPr>
            <p:cNvPr id="3854" name="Google Shape;3854;p15"/>
            <p:cNvSpPr/>
            <p:nvPr/>
          </p:nvSpPr>
          <p:spPr>
            <a:xfrm>
              <a:off x="2993981" y="18239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2415645" y="2222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2434328" y="5190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2737552" y="24111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2322264" y="7687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360207" y="103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1072211" y="3305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1762611" y="292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74153" y="5001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1380080" y="7687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1342889" y="144236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705372" y="131052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18139" y="97605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1818626" y="6415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1557377" y="15642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826690" y="58501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276256" y="292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808007" y="103263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304158" y="705202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385892" y="9006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498484" y="5190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1799942" y="103263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1958592" y="34944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1398728" y="4060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1072211" y="844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1538694" y="12445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1678660" y="8253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2014430" y="56615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278649" y="1322171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2082091" y="111491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1335887" y="987703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888053" y="-15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378855" y="10701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1576060" y="58501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1240290" y="130561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1837309" y="111702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2154396" y="7876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630675" y="2222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1799942" y="1498941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1137655" y="107017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1119007" y="60387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869405" y="3683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1921260" y="12633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1006943" y="131052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1538694" y="16024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630675" y="1498941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55505" y="74992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1221607" y="3117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82612" y="7499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349549" y="18450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1039949" y="18073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834715" y="167089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676065" y="192049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165390" y="1498948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17627" y="164503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1114646" y="162617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146742" y="188278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498944" y="182620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12" name="Google Shape;3912;p15"/>
          <p:cNvSpPr/>
          <p:nvPr/>
        </p:nvSpPr>
        <p:spPr>
          <a:xfrm>
            <a:off x="195436" y="179540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1" y="1072"/>
                  <a:pt x="1062" y="831"/>
                  <a:pt x="1062" y="536"/>
                </a:cubicBezTo>
                <a:cubicBezTo>
                  <a:pt x="1062" y="237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3" name="Google Shape;3913;p15"/>
          <p:cNvSpPr/>
          <p:nvPr/>
        </p:nvSpPr>
        <p:spPr>
          <a:xfrm>
            <a:off x="480012" y="1922599"/>
            <a:ext cx="37191" cy="37578"/>
          </a:xfrm>
          <a:custGeom>
            <a:rect b="b" l="l" r="r" t="t"/>
            <a:pathLst>
              <a:path extrusionOk="0" h="1068" w="1057">
                <a:moveTo>
                  <a:pt x="526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26" y="1067"/>
                </a:cubicBezTo>
                <a:cubicBezTo>
                  <a:pt x="820" y="1067"/>
                  <a:pt x="1056" y="831"/>
                  <a:pt x="1056" y="531"/>
                </a:cubicBezTo>
                <a:cubicBezTo>
                  <a:pt x="1056" y="237"/>
                  <a:pt x="820" y="1"/>
                  <a:pt x="52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4" name="Google Shape;3914;p15"/>
          <p:cNvSpPr/>
          <p:nvPr/>
        </p:nvSpPr>
        <p:spPr>
          <a:xfrm>
            <a:off x="18139" y="155502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5" name="Google Shape;3915;p15"/>
          <p:cNvSpPr/>
          <p:nvPr/>
        </p:nvSpPr>
        <p:spPr>
          <a:xfrm>
            <a:off x="1006943" y="237004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6" name="Google Shape;3916;p15"/>
          <p:cNvSpPr/>
          <p:nvPr/>
        </p:nvSpPr>
        <p:spPr>
          <a:xfrm>
            <a:off x="419353" y="2238208"/>
            <a:ext cx="37191" cy="37578"/>
          </a:xfrm>
          <a:custGeom>
            <a:rect b="b" l="l" r="r" t="t"/>
            <a:pathLst>
              <a:path extrusionOk="0" h="1068" w="1057">
                <a:moveTo>
                  <a:pt x="526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26" y="1067"/>
                </a:cubicBezTo>
                <a:cubicBezTo>
                  <a:pt x="820" y="1067"/>
                  <a:pt x="1057" y="831"/>
                  <a:pt x="1057" y="537"/>
                </a:cubicBezTo>
                <a:cubicBezTo>
                  <a:pt x="1057" y="237"/>
                  <a:pt x="820" y="1"/>
                  <a:pt x="526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7" name="Google Shape;3917;p15"/>
          <p:cNvSpPr/>
          <p:nvPr/>
        </p:nvSpPr>
        <p:spPr>
          <a:xfrm>
            <a:off x="705372" y="2200490"/>
            <a:ext cx="37402" cy="37578"/>
          </a:xfrm>
          <a:custGeom>
            <a:rect b="b" l="l" r="r" t="t"/>
            <a:pathLst>
              <a:path extrusionOk="0" h="1068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8" name="Google Shape;3918;p15"/>
          <p:cNvSpPr/>
          <p:nvPr/>
        </p:nvSpPr>
        <p:spPr>
          <a:xfrm>
            <a:off x="176788" y="2080333"/>
            <a:ext cx="37366" cy="37718"/>
          </a:xfrm>
          <a:custGeom>
            <a:rect b="b" l="l" r="r" t="t"/>
            <a:pathLst>
              <a:path extrusionOk="0" h="1072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0" y="1072"/>
                  <a:pt x="1062" y="830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19" name="Google Shape;3919;p15"/>
          <p:cNvSpPr/>
          <p:nvPr/>
        </p:nvSpPr>
        <p:spPr>
          <a:xfrm>
            <a:off x="1324241" y="240294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0" y="1073"/>
                  <a:pt x="1062" y="836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0" name="Google Shape;3920;p15"/>
          <p:cNvSpPr/>
          <p:nvPr/>
        </p:nvSpPr>
        <p:spPr>
          <a:xfrm>
            <a:off x="575610" y="242180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6" y="1"/>
                  <a:pt x="0" y="242"/>
                  <a:pt x="0" y="537"/>
                </a:cubicBezTo>
                <a:cubicBezTo>
                  <a:pt x="0" y="831"/>
                  <a:pt x="236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1" name="Google Shape;3921;p15"/>
          <p:cNvSpPr/>
          <p:nvPr/>
        </p:nvSpPr>
        <p:spPr>
          <a:xfrm>
            <a:off x="322841" y="161159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2" name="Google Shape;3922;p15"/>
          <p:cNvSpPr/>
          <p:nvPr/>
        </p:nvSpPr>
        <p:spPr>
          <a:xfrm>
            <a:off x="1622645" y="244066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3" name="Google Shape;3923;p15"/>
          <p:cNvSpPr/>
          <p:nvPr/>
        </p:nvSpPr>
        <p:spPr>
          <a:xfrm>
            <a:off x="158105" y="235118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4" name="Google Shape;3924;p15"/>
          <p:cNvSpPr/>
          <p:nvPr/>
        </p:nvSpPr>
        <p:spPr>
          <a:xfrm>
            <a:off x="360207" y="280806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5" y="1072"/>
                  <a:pt x="1062" y="836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5" name="Google Shape;3925;p15"/>
          <p:cNvSpPr/>
          <p:nvPr/>
        </p:nvSpPr>
        <p:spPr>
          <a:xfrm>
            <a:off x="1072211" y="3128459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6" name="Google Shape;3926;p15"/>
          <p:cNvSpPr/>
          <p:nvPr/>
        </p:nvSpPr>
        <p:spPr>
          <a:xfrm>
            <a:off x="1119007" y="259449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0" y="1073"/>
                  <a:pt x="1056" y="836"/>
                  <a:pt x="1056" y="537"/>
                </a:cubicBezTo>
                <a:cubicBezTo>
                  <a:pt x="1056" y="242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7" name="Google Shape;3927;p15"/>
          <p:cNvSpPr/>
          <p:nvPr/>
        </p:nvSpPr>
        <p:spPr>
          <a:xfrm>
            <a:off x="74153" y="3298016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1" y="1073"/>
                  <a:pt x="1062" y="831"/>
                  <a:pt x="1062" y="537"/>
                </a:cubicBezTo>
                <a:cubicBezTo>
                  <a:pt x="1062" y="242"/>
                  <a:pt x="821" y="1"/>
                  <a:pt x="532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8" name="Google Shape;3928;p15"/>
          <p:cNvSpPr/>
          <p:nvPr/>
        </p:nvSpPr>
        <p:spPr>
          <a:xfrm>
            <a:off x="1380080" y="356647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2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9" name="Google Shape;3929;p15"/>
          <p:cNvSpPr/>
          <p:nvPr/>
        </p:nvSpPr>
        <p:spPr>
          <a:xfrm>
            <a:off x="195436" y="46216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1" y="1072"/>
                  <a:pt x="1062" y="830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0" name="Google Shape;3930;p15"/>
          <p:cNvSpPr/>
          <p:nvPr/>
        </p:nvSpPr>
        <p:spPr>
          <a:xfrm>
            <a:off x="1342889" y="4240235"/>
            <a:ext cx="37226" cy="37578"/>
          </a:xfrm>
          <a:custGeom>
            <a:rect b="b" l="l" r="r" t="t"/>
            <a:pathLst>
              <a:path extrusionOk="0" h="1068" w="1058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67"/>
                  <a:pt x="526" y="1067"/>
                </a:cubicBezTo>
                <a:cubicBezTo>
                  <a:pt x="821" y="1067"/>
                  <a:pt x="1057" y="831"/>
                  <a:pt x="1057" y="536"/>
                </a:cubicBezTo>
                <a:cubicBezTo>
                  <a:pt x="1057" y="237"/>
                  <a:pt x="821" y="0"/>
                  <a:pt x="526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1" name="Google Shape;3931;p15"/>
          <p:cNvSpPr/>
          <p:nvPr/>
        </p:nvSpPr>
        <p:spPr>
          <a:xfrm>
            <a:off x="789324" y="4419186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2" name="Google Shape;3932;p15"/>
          <p:cNvSpPr/>
          <p:nvPr/>
        </p:nvSpPr>
        <p:spPr>
          <a:xfrm>
            <a:off x="1734674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1" y="1072"/>
                  <a:pt x="1062" y="836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3" name="Google Shape;3933;p15"/>
          <p:cNvSpPr/>
          <p:nvPr/>
        </p:nvSpPr>
        <p:spPr>
          <a:xfrm>
            <a:off x="705372" y="4108221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4" name="Google Shape;3934;p15"/>
          <p:cNvSpPr/>
          <p:nvPr/>
        </p:nvSpPr>
        <p:spPr>
          <a:xfrm>
            <a:off x="480012" y="4748869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42"/>
                  <a:pt x="820" y="0"/>
                  <a:pt x="5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5" name="Google Shape;3935;p15"/>
          <p:cNvSpPr/>
          <p:nvPr/>
        </p:nvSpPr>
        <p:spPr>
          <a:xfrm>
            <a:off x="18139" y="3773752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6" name="Google Shape;3936;p15"/>
          <p:cNvSpPr/>
          <p:nvPr/>
        </p:nvSpPr>
        <p:spPr>
          <a:xfrm>
            <a:off x="18139" y="438146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7" name="Google Shape;3937;p15"/>
          <p:cNvSpPr/>
          <p:nvPr/>
        </p:nvSpPr>
        <p:spPr>
          <a:xfrm>
            <a:off x="1995747" y="45464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43" y="0"/>
                  <a:pt x="1" y="237"/>
                  <a:pt x="1" y="531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8" name="Google Shape;3938;p15"/>
          <p:cNvSpPr/>
          <p:nvPr/>
        </p:nvSpPr>
        <p:spPr>
          <a:xfrm>
            <a:off x="1818626" y="343928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9" name="Google Shape;3939;p15"/>
          <p:cNvSpPr/>
          <p:nvPr/>
        </p:nvSpPr>
        <p:spPr>
          <a:xfrm>
            <a:off x="1488977" y="480544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0" name="Google Shape;3940;p15"/>
          <p:cNvSpPr/>
          <p:nvPr/>
        </p:nvSpPr>
        <p:spPr>
          <a:xfrm>
            <a:off x="2135713" y="4951499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1" name="Google Shape;3941;p15"/>
          <p:cNvSpPr/>
          <p:nvPr/>
        </p:nvSpPr>
        <p:spPr>
          <a:xfrm>
            <a:off x="1221607" y="4565274"/>
            <a:ext cx="37402" cy="37578"/>
          </a:xfrm>
          <a:custGeom>
            <a:rect b="b" l="l" r="r" t="t"/>
            <a:pathLst>
              <a:path extrusionOk="0" h="1068" w="1063">
                <a:moveTo>
                  <a:pt x="531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2" name="Google Shape;3942;p15"/>
          <p:cNvSpPr/>
          <p:nvPr/>
        </p:nvSpPr>
        <p:spPr>
          <a:xfrm>
            <a:off x="826690" y="338288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3" name="Google Shape;3943;p15"/>
          <p:cNvSpPr/>
          <p:nvPr/>
        </p:nvSpPr>
        <p:spPr>
          <a:xfrm>
            <a:off x="276256" y="309074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4" name="Google Shape;3944;p15"/>
          <p:cNvSpPr/>
          <p:nvPr/>
        </p:nvSpPr>
        <p:spPr>
          <a:xfrm>
            <a:off x="808007" y="3830329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5" name="Google Shape;3945;p15"/>
          <p:cNvSpPr/>
          <p:nvPr/>
        </p:nvSpPr>
        <p:spPr>
          <a:xfrm>
            <a:off x="304158" y="3502863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3"/>
                  <a:pt x="1" y="537"/>
                </a:cubicBezTo>
                <a:cubicBezTo>
                  <a:pt x="1" y="836"/>
                  <a:pt x="243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3"/>
                  <a:pt x="826" y="1"/>
                  <a:pt x="532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6" name="Google Shape;3946;p15"/>
          <p:cNvSpPr/>
          <p:nvPr/>
        </p:nvSpPr>
        <p:spPr>
          <a:xfrm>
            <a:off x="419353" y="5064478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7" name="Google Shape;3947;p15"/>
          <p:cNvSpPr/>
          <p:nvPr/>
        </p:nvSpPr>
        <p:spPr>
          <a:xfrm>
            <a:off x="705372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8" name="Google Shape;3948;p15"/>
          <p:cNvSpPr/>
          <p:nvPr/>
        </p:nvSpPr>
        <p:spPr>
          <a:xfrm>
            <a:off x="1921260" y="476772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9" name="Google Shape;3949;p15"/>
          <p:cNvSpPr/>
          <p:nvPr/>
        </p:nvSpPr>
        <p:spPr>
          <a:xfrm>
            <a:off x="176788" y="4906779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0" name="Google Shape;3950;p15"/>
          <p:cNvSpPr/>
          <p:nvPr/>
        </p:nvSpPr>
        <p:spPr>
          <a:xfrm>
            <a:off x="385892" y="3698491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7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1" name="Google Shape;3951;p15"/>
          <p:cNvSpPr/>
          <p:nvPr/>
        </p:nvSpPr>
        <p:spPr>
          <a:xfrm>
            <a:off x="498484" y="331687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2" name="Google Shape;3952;p15"/>
          <p:cNvSpPr/>
          <p:nvPr/>
        </p:nvSpPr>
        <p:spPr>
          <a:xfrm>
            <a:off x="1799942" y="383032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3" name="Google Shape;3953;p15"/>
          <p:cNvSpPr/>
          <p:nvPr/>
        </p:nvSpPr>
        <p:spPr>
          <a:xfrm>
            <a:off x="1398728" y="320372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6"/>
                  <a:pt x="242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4" name="Google Shape;3954;p15"/>
          <p:cNvSpPr/>
          <p:nvPr/>
        </p:nvSpPr>
        <p:spPr>
          <a:xfrm>
            <a:off x="158105" y="273910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5" name="Google Shape;3955;p15"/>
          <p:cNvSpPr/>
          <p:nvPr/>
        </p:nvSpPr>
        <p:spPr>
          <a:xfrm>
            <a:off x="1072211" y="3641914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6" name="Google Shape;3956;p15"/>
          <p:cNvSpPr/>
          <p:nvPr/>
        </p:nvSpPr>
        <p:spPr>
          <a:xfrm>
            <a:off x="1538694" y="4042389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1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7" name="Google Shape;3957;p15"/>
          <p:cNvSpPr/>
          <p:nvPr/>
        </p:nvSpPr>
        <p:spPr>
          <a:xfrm>
            <a:off x="1678660" y="362305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8" name="Google Shape;3958;p15"/>
          <p:cNvSpPr/>
          <p:nvPr/>
        </p:nvSpPr>
        <p:spPr>
          <a:xfrm>
            <a:off x="2014430" y="336402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2"/>
                  <a:pt x="531" y="1072"/>
                </a:cubicBezTo>
                <a:cubicBezTo>
                  <a:pt x="826" y="1072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9" name="Google Shape;3959;p15"/>
          <p:cNvSpPr/>
          <p:nvPr/>
        </p:nvSpPr>
        <p:spPr>
          <a:xfrm>
            <a:off x="2154396" y="4315495"/>
            <a:ext cx="37366" cy="37718"/>
          </a:xfrm>
          <a:custGeom>
            <a:rect b="b" l="l" r="r" t="t"/>
            <a:pathLst>
              <a:path extrusionOk="0" h="1072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0" name="Google Shape;3960;p15"/>
          <p:cNvSpPr/>
          <p:nvPr/>
        </p:nvSpPr>
        <p:spPr>
          <a:xfrm>
            <a:off x="826690" y="470411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1" name="Google Shape;3961;p15"/>
          <p:cNvSpPr/>
          <p:nvPr/>
        </p:nvSpPr>
        <p:spPr>
          <a:xfrm>
            <a:off x="278649" y="4120043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1"/>
                </a:moveTo>
                <a:cubicBezTo>
                  <a:pt x="799" y="1"/>
                  <a:pt x="1" y="810"/>
                  <a:pt x="1" y="1808"/>
                </a:cubicBezTo>
                <a:cubicBezTo>
                  <a:pt x="1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2" name="Google Shape;3962;p15"/>
          <p:cNvSpPr/>
          <p:nvPr/>
        </p:nvSpPr>
        <p:spPr>
          <a:xfrm>
            <a:off x="1335887" y="3785574"/>
            <a:ext cx="125927" cy="127229"/>
          </a:xfrm>
          <a:custGeom>
            <a:rect b="b" l="l" r="r" t="t"/>
            <a:pathLst>
              <a:path extrusionOk="0" h="3616" w="3579">
                <a:moveTo>
                  <a:pt x="1787" y="1"/>
                </a:moveTo>
                <a:cubicBezTo>
                  <a:pt x="799" y="1"/>
                  <a:pt x="0" y="810"/>
                  <a:pt x="0" y="1808"/>
                </a:cubicBezTo>
                <a:cubicBezTo>
                  <a:pt x="0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3" name="Google Shape;3963;p15"/>
          <p:cNvSpPr/>
          <p:nvPr/>
        </p:nvSpPr>
        <p:spPr>
          <a:xfrm>
            <a:off x="981258" y="4843165"/>
            <a:ext cx="126138" cy="127229"/>
          </a:xfrm>
          <a:custGeom>
            <a:rect b="b" l="l" r="r" t="t"/>
            <a:pathLst>
              <a:path extrusionOk="0" h="3616" w="3585">
                <a:moveTo>
                  <a:pt x="1792" y="0"/>
                </a:moveTo>
                <a:cubicBezTo>
                  <a:pt x="804" y="0"/>
                  <a:pt x="0" y="810"/>
                  <a:pt x="0" y="1808"/>
                </a:cubicBezTo>
                <a:cubicBezTo>
                  <a:pt x="0" y="2806"/>
                  <a:pt x="804" y="3616"/>
                  <a:pt x="1792" y="3616"/>
                </a:cubicBezTo>
                <a:cubicBezTo>
                  <a:pt x="2780" y="3616"/>
                  <a:pt x="3584" y="2806"/>
                  <a:pt x="3584" y="1808"/>
                </a:cubicBezTo>
                <a:cubicBezTo>
                  <a:pt x="3584" y="810"/>
                  <a:pt x="2780" y="0"/>
                  <a:pt x="179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4" name="Google Shape;3964;p15"/>
          <p:cNvSpPr/>
          <p:nvPr/>
        </p:nvSpPr>
        <p:spPr>
          <a:xfrm>
            <a:off x="834428" y="2879606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0"/>
                </a:moveTo>
                <a:cubicBezTo>
                  <a:pt x="800" y="0"/>
                  <a:pt x="1" y="810"/>
                  <a:pt x="1" y="1808"/>
                </a:cubicBezTo>
                <a:cubicBezTo>
                  <a:pt x="1" y="2807"/>
                  <a:pt x="800" y="3616"/>
                  <a:pt x="1787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0"/>
                  <a:pt x="178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5" name="Google Shape;3965;p15"/>
          <p:cNvSpPr/>
          <p:nvPr/>
        </p:nvSpPr>
        <p:spPr>
          <a:xfrm>
            <a:off x="378855" y="386804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6" name="Google Shape;3966;p15"/>
          <p:cNvSpPr/>
          <p:nvPr/>
        </p:nvSpPr>
        <p:spPr>
          <a:xfrm>
            <a:off x="1324241" y="498904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7" name="Google Shape;3967;p15"/>
          <p:cNvSpPr/>
          <p:nvPr/>
        </p:nvSpPr>
        <p:spPr>
          <a:xfrm>
            <a:off x="1576060" y="338288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8" name="Google Shape;3968;p15"/>
          <p:cNvSpPr/>
          <p:nvPr/>
        </p:nvSpPr>
        <p:spPr>
          <a:xfrm>
            <a:off x="1240290" y="292822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43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9" name="Google Shape;3969;p15"/>
          <p:cNvSpPr/>
          <p:nvPr/>
        </p:nvSpPr>
        <p:spPr>
          <a:xfrm>
            <a:off x="1361573" y="2720243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72"/>
                  <a:pt x="526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37"/>
                  <a:pt x="820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0" name="Google Shape;3970;p15"/>
          <p:cNvSpPr/>
          <p:nvPr/>
        </p:nvSpPr>
        <p:spPr>
          <a:xfrm>
            <a:off x="630675" y="3020124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1" name="Google Shape;3971;p15"/>
          <p:cNvSpPr/>
          <p:nvPr/>
        </p:nvSpPr>
        <p:spPr>
          <a:xfrm>
            <a:off x="480012" y="2575632"/>
            <a:ext cx="37191" cy="37754"/>
          </a:xfrm>
          <a:custGeom>
            <a:rect b="b" l="l" r="r" t="t"/>
            <a:pathLst>
              <a:path extrusionOk="0" h="1073" w="1057">
                <a:moveTo>
                  <a:pt x="526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26" y="1073"/>
                </a:cubicBezTo>
                <a:cubicBezTo>
                  <a:pt x="820" y="1073"/>
                  <a:pt x="1056" y="836"/>
                  <a:pt x="1056" y="537"/>
                </a:cubicBezTo>
                <a:cubicBezTo>
                  <a:pt x="1056" y="243"/>
                  <a:pt x="820" y="1"/>
                  <a:pt x="526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2" name="Google Shape;3972;p15"/>
          <p:cNvSpPr/>
          <p:nvPr/>
        </p:nvSpPr>
        <p:spPr>
          <a:xfrm>
            <a:off x="1799942" y="4296636"/>
            <a:ext cx="37402" cy="37718"/>
          </a:xfrm>
          <a:custGeom>
            <a:rect b="b" l="l" r="r" t="t"/>
            <a:pathLst>
              <a:path extrusionOk="0" h="1072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3" name="Google Shape;3973;p15"/>
          <p:cNvSpPr/>
          <p:nvPr/>
        </p:nvSpPr>
        <p:spPr>
          <a:xfrm>
            <a:off x="1995747" y="51399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43" y="0"/>
                  <a:pt x="1" y="237"/>
                  <a:pt x="1" y="536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4" name="Google Shape;3974;p15"/>
          <p:cNvSpPr/>
          <p:nvPr/>
        </p:nvSpPr>
        <p:spPr>
          <a:xfrm>
            <a:off x="988260" y="445672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6"/>
                  <a:pt x="243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5" name="Google Shape;3975;p15"/>
          <p:cNvSpPr/>
          <p:nvPr/>
        </p:nvSpPr>
        <p:spPr>
          <a:xfrm>
            <a:off x="1137655" y="3868048"/>
            <a:ext cx="37226" cy="37754"/>
          </a:xfrm>
          <a:custGeom>
            <a:rect b="b" l="l" r="r" t="t"/>
            <a:pathLst>
              <a:path extrusionOk="0" h="1073" w="1058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1" y="1072"/>
                  <a:pt x="1057" y="831"/>
                  <a:pt x="1057" y="536"/>
                </a:cubicBezTo>
                <a:cubicBezTo>
                  <a:pt x="1057" y="237"/>
                  <a:pt x="821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6" name="Google Shape;3976;p15"/>
          <p:cNvSpPr/>
          <p:nvPr/>
        </p:nvSpPr>
        <p:spPr>
          <a:xfrm>
            <a:off x="1119007" y="3401741"/>
            <a:ext cx="37191" cy="37578"/>
          </a:xfrm>
          <a:custGeom>
            <a:rect b="b" l="l" r="r" t="t"/>
            <a:pathLst>
              <a:path extrusionOk="0" h="1068" w="1057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56" y="831"/>
                  <a:pt x="1056" y="531"/>
                </a:cubicBezTo>
                <a:cubicBezTo>
                  <a:pt x="1056" y="237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7" name="Google Shape;3977;p15"/>
          <p:cNvSpPr/>
          <p:nvPr/>
        </p:nvSpPr>
        <p:spPr>
          <a:xfrm>
            <a:off x="869405" y="3166177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8"/>
                  <a:pt x="531" y="1068"/>
                </a:cubicBezTo>
                <a:cubicBezTo>
                  <a:pt x="825" y="1068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8" name="Google Shape;3978;p15"/>
          <p:cNvSpPr/>
          <p:nvPr/>
        </p:nvSpPr>
        <p:spPr>
          <a:xfrm>
            <a:off x="1921260" y="406107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9" name="Google Shape;3979;p15"/>
          <p:cNvSpPr/>
          <p:nvPr/>
        </p:nvSpPr>
        <p:spPr>
          <a:xfrm>
            <a:off x="322841" y="4438045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0" name="Google Shape;3980;p15"/>
          <p:cNvSpPr/>
          <p:nvPr/>
        </p:nvSpPr>
        <p:spPr>
          <a:xfrm>
            <a:off x="1659977" y="46216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1" name="Google Shape;3981;p15"/>
          <p:cNvSpPr/>
          <p:nvPr/>
        </p:nvSpPr>
        <p:spPr>
          <a:xfrm>
            <a:off x="1006943" y="410822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2" name="Google Shape;3982;p15"/>
          <p:cNvSpPr/>
          <p:nvPr/>
        </p:nvSpPr>
        <p:spPr>
          <a:xfrm>
            <a:off x="668041" y="272024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3" name="Google Shape;3983;p15"/>
          <p:cNvSpPr/>
          <p:nvPr/>
        </p:nvSpPr>
        <p:spPr>
          <a:xfrm>
            <a:off x="1538694" y="440032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4" name="Google Shape;3984;p15"/>
          <p:cNvSpPr/>
          <p:nvPr/>
        </p:nvSpPr>
        <p:spPr>
          <a:xfrm>
            <a:off x="630675" y="4296636"/>
            <a:ext cx="37402" cy="37718"/>
          </a:xfrm>
          <a:custGeom>
            <a:rect b="b" l="l" r="r" t="t"/>
            <a:pathLst>
              <a:path extrusionOk="0" h="1072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5" name="Google Shape;3985;p15"/>
          <p:cNvSpPr/>
          <p:nvPr/>
        </p:nvSpPr>
        <p:spPr>
          <a:xfrm>
            <a:off x="55505" y="354761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6" name="Google Shape;3986;p15"/>
          <p:cNvSpPr/>
          <p:nvPr/>
        </p:nvSpPr>
        <p:spPr>
          <a:xfrm>
            <a:off x="1221607" y="3109600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7" name="Google Shape;3987;p15"/>
          <p:cNvSpPr/>
          <p:nvPr/>
        </p:nvSpPr>
        <p:spPr>
          <a:xfrm>
            <a:off x="1450133" y="2556984"/>
            <a:ext cx="37402" cy="37542"/>
          </a:xfrm>
          <a:custGeom>
            <a:rect b="b" l="l" r="r" t="t"/>
            <a:pathLst>
              <a:path extrusionOk="0" h="1067" w="1063">
                <a:moveTo>
                  <a:pt x="531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1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8" name="Google Shape;3988;p15"/>
          <p:cNvSpPr/>
          <p:nvPr/>
        </p:nvSpPr>
        <p:spPr>
          <a:xfrm>
            <a:off x="951104" y="2682524"/>
            <a:ext cx="37191" cy="37754"/>
          </a:xfrm>
          <a:custGeom>
            <a:rect b="b" l="l" r="r" t="t"/>
            <a:pathLst>
              <a:path extrusionOk="0" h="1073" w="1057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42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9" name="Google Shape;3989;p15"/>
          <p:cNvSpPr/>
          <p:nvPr/>
        </p:nvSpPr>
        <p:spPr>
          <a:xfrm>
            <a:off x="267002" y="259449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57" y="836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90" name="Google Shape;3990;p15"/>
          <p:cNvSpPr/>
          <p:nvPr/>
        </p:nvSpPr>
        <p:spPr>
          <a:xfrm>
            <a:off x="582612" y="3547618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57" y="836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91" name="Google Shape;3991;p15"/>
          <p:cNvSpPr txBox="1"/>
          <p:nvPr>
            <p:ph type="title"/>
          </p:nvPr>
        </p:nvSpPr>
        <p:spPr>
          <a:xfrm>
            <a:off x="636537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1_1">
    <p:bg>
      <p:bgPr>
        <a:solidFill>
          <a:schemeClr val="accent3"/>
        </a:solidFill>
      </p:bgPr>
    </p:bg>
    <p:spTree>
      <p:nvGrpSpPr>
        <p:cNvPr id="3992" name="Shape 3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" name="Google Shape;3993;p16"/>
          <p:cNvSpPr txBox="1"/>
          <p:nvPr>
            <p:ph type="title"/>
          </p:nvPr>
        </p:nvSpPr>
        <p:spPr>
          <a:xfrm>
            <a:off x="623978" y="377877"/>
            <a:ext cx="55431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grpSp>
        <p:nvGrpSpPr>
          <p:cNvPr id="3994" name="Google Shape;3994;p16"/>
          <p:cNvGrpSpPr/>
          <p:nvPr/>
        </p:nvGrpSpPr>
        <p:grpSpPr>
          <a:xfrm>
            <a:off x="5873521" y="-44102"/>
            <a:ext cx="3265062" cy="2503659"/>
            <a:chOff x="5873521" y="-44102"/>
            <a:chExt cx="3265062" cy="2503659"/>
          </a:xfrm>
        </p:grpSpPr>
        <p:sp>
          <p:nvSpPr>
            <p:cNvPr id="3995" name="Google Shape;3995;p16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16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16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16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16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16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16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16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16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16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16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16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16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16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16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16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16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16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16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16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16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16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16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16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16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16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16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16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16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16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16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16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16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16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16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16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16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16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16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16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16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16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16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16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16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16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16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16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16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16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16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16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16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16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16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16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16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16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16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16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16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16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16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16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16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60" name="Google Shape;4060;p16"/>
          <p:cNvGrpSpPr/>
          <p:nvPr/>
        </p:nvGrpSpPr>
        <p:grpSpPr>
          <a:xfrm>
            <a:off x="-4" y="2639848"/>
            <a:ext cx="3265062" cy="2503659"/>
            <a:chOff x="-4" y="2639848"/>
            <a:chExt cx="3265062" cy="2503659"/>
          </a:xfrm>
        </p:grpSpPr>
        <p:sp>
          <p:nvSpPr>
            <p:cNvPr id="4061" name="Google Shape;4061;p16"/>
            <p:cNvSpPr/>
            <p:nvPr/>
          </p:nvSpPr>
          <p:spPr>
            <a:xfrm rot="10800000">
              <a:off x="345196" y="507985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16"/>
            <p:cNvSpPr/>
            <p:nvPr/>
          </p:nvSpPr>
          <p:spPr>
            <a:xfrm rot="10800000">
              <a:off x="631215" y="45900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16"/>
            <p:cNvSpPr/>
            <p:nvPr/>
          </p:nvSpPr>
          <p:spPr>
            <a:xfrm rot="10800000">
              <a:off x="509932" y="32662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16"/>
            <p:cNvSpPr/>
            <p:nvPr/>
          </p:nvSpPr>
          <p:spPr>
            <a:xfrm rot="10800000">
              <a:off x="-4" y="37798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16"/>
            <p:cNvSpPr/>
            <p:nvPr/>
          </p:nvSpPr>
          <p:spPr>
            <a:xfrm rot="10800000">
              <a:off x="225391" y="313922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16"/>
            <p:cNvSpPr/>
            <p:nvPr/>
          </p:nvSpPr>
          <p:spPr>
            <a:xfrm rot="10800000">
              <a:off x="687265" y="411417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16"/>
            <p:cNvSpPr/>
            <p:nvPr/>
          </p:nvSpPr>
          <p:spPr>
            <a:xfrm rot="10800000">
              <a:off x="687265" y="350663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16"/>
            <p:cNvSpPr/>
            <p:nvPr/>
          </p:nvSpPr>
          <p:spPr>
            <a:xfrm rot="10800000">
              <a:off x="1088479" y="48679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16"/>
            <p:cNvSpPr/>
            <p:nvPr/>
          </p:nvSpPr>
          <p:spPr>
            <a:xfrm rot="10800000">
              <a:off x="429147" y="479735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16"/>
            <p:cNvSpPr/>
            <p:nvPr/>
          </p:nvSpPr>
          <p:spPr>
            <a:xfrm rot="10800000">
              <a:off x="401211" y="438523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16"/>
            <p:cNvSpPr/>
            <p:nvPr/>
          </p:nvSpPr>
          <p:spPr>
            <a:xfrm rot="10800000">
              <a:off x="286015" y="282361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16"/>
            <p:cNvSpPr/>
            <p:nvPr/>
          </p:nvSpPr>
          <p:spPr>
            <a:xfrm rot="10800000">
              <a:off x="1181649" y="37421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16"/>
            <p:cNvSpPr/>
            <p:nvPr/>
          </p:nvSpPr>
          <p:spPr>
            <a:xfrm rot="10800000">
              <a:off x="-4" y="286133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16"/>
            <p:cNvSpPr/>
            <p:nvPr/>
          </p:nvSpPr>
          <p:spPr>
            <a:xfrm rot="10800000">
              <a:off x="1001396" y="350663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16"/>
            <p:cNvSpPr/>
            <p:nvPr/>
          </p:nvSpPr>
          <p:spPr>
            <a:xfrm rot="10800000">
              <a:off x="528615" y="2981354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16"/>
            <p:cNvSpPr/>
            <p:nvPr/>
          </p:nvSpPr>
          <p:spPr>
            <a:xfrm rot="10800000">
              <a:off x="319511" y="41896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16"/>
            <p:cNvSpPr/>
            <p:nvPr/>
          </p:nvSpPr>
          <p:spPr>
            <a:xfrm rot="10800000">
              <a:off x="206884" y="457122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16"/>
            <p:cNvSpPr/>
            <p:nvPr/>
          </p:nvSpPr>
          <p:spPr>
            <a:xfrm rot="10800000">
              <a:off x="1069796" y="45712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16"/>
            <p:cNvSpPr/>
            <p:nvPr/>
          </p:nvSpPr>
          <p:spPr>
            <a:xfrm rot="10800000">
              <a:off x="338159" y="3678580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16"/>
            <p:cNvSpPr/>
            <p:nvPr/>
          </p:nvSpPr>
          <p:spPr>
            <a:xfrm rot="10800000">
              <a:off x="1062759" y="3075614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16"/>
            <p:cNvSpPr/>
            <p:nvPr/>
          </p:nvSpPr>
          <p:spPr>
            <a:xfrm rot="10800000">
              <a:off x="857525" y="4340304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16"/>
            <p:cNvSpPr/>
            <p:nvPr/>
          </p:nvSpPr>
          <p:spPr>
            <a:xfrm rot="10800000">
              <a:off x="326513" y="402005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16"/>
            <p:cNvSpPr/>
            <p:nvPr/>
          </p:nvSpPr>
          <p:spPr>
            <a:xfrm rot="10800000">
              <a:off x="883245" y="402005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16"/>
            <p:cNvSpPr/>
            <p:nvPr/>
          </p:nvSpPr>
          <p:spPr>
            <a:xfrm rot="10800000">
              <a:off x="864562" y="31203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16"/>
            <p:cNvSpPr/>
            <p:nvPr/>
          </p:nvSpPr>
          <p:spPr>
            <a:xfrm rot="10800000">
              <a:off x="129793" y="26398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16"/>
            <p:cNvSpPr/>
            <p:nvPr/>
          </p:nvSpPr>
          <p:spPr>
            <a:xfrm rot="10800000">
              <a:off x="74694" y="48679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16"/>
            <p:cNvSpPr/>
            <p:nvPr/>
          </p:nvSpPr>
          <p:spPr>
            <a:xfrm rot="10800000">
              <a:off x="766572" y="4849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16"/>
            <p:cNvSpPr/>
            <p:nvPr/>
          </p:nvSpPr>
          <p:spPr>
            <a:xfrm rot="10800000">
              <a:off x="382527" y="3450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16"/>
            <p:cNvSpPr/>
            <p:nvPr/>
          </p:nvSpPr>
          <p:spPr>
            <a:xfrm rot="10800000">
              <a:off x="547299" y="27104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16"/>
            <p:cNvSpPr/>
            <p:nvPr/>
          </p:nvSpPr>
          <p:spPr>
            <a:xfrm rot="10800000">
              <a:off x="1069796" y="405776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16"/>
            <p:cNvSpPr/>
            <p:nvPr/>
          </p:nvSpPr>
          <p:spPr>
            <a:xfrm rot="10800000">
              <a:off x="74694" y="359149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16"/>
            <p:cNvSpPr/>
            <p:nvPr/>
          </p:nvSpPr>
          <p:spPr>
            <a:xfrm rot="10800000">
              <a:off x="883245" y="376101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16"/>
            <p:cNvSpPr/>
            <p:nvPr/>
          </p:nvSpPr>
          <p:spPr>
            <a:xfrm rot="10800000">
              <a:off x="649898" y="434030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16"/>
            <p:cNvSpPr/>
            <p:nvPr/>
          </p:nvSpPr>
          <p:spPr>
            <a:xfrm rot="10800000">
              <a:off x="1181649" y="43214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16"/>
            <p:cNvSpPr/>
            <p:nvPr/>
          </p:nvSpPr>
          <p:spPr>
            <a:xfrm rot="10800000">
              <a:off x="122756" y="434030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16"/>
            <p:cNvSpPr/>
            <p:nvPr/>
          </p:nvSpPr>
          <p:spPr>
            <a:xfrm rot="10800000">
              <a:off x="3143741" y="507985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16"/>
            <p:cNvSpPr/>
            <p:nvPr/>
          </p:nvSpPr>
          <p:spPr>
            <a:xfrm rot="10800000">
              <a:off x="2431702" y="47596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16"/>
            <p:cNvSpPr/>
            <p:nvPr/>
          </p:nvSpPr>
          <p:spPr>
            <a:xfrm rot="10800000">
              <a:off x="1741337" y="479735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16"/>
            <p:cNvSpPr/>
            <p:nvPr/>
          </p:nvSpPr>
          <p:spPr>
            <a:xfrm rot="10800000">
              <a:off x="2123868" y="43214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16"/>
            <p:cNvSpPr/>
            <p:nvPr/>
          </p:nvSpPr>
          <p:spPr>
            <a:xfrm rot="10800000">
              <a:off x="1685498" y="444863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16"/>
            <p:cNvSpPr/>
            <p:nvPr/>
          </p:nvSpPr>
          <p:spPr>
            <a:xfrm rot="10800000">
              <a:off x="1946571" y="493398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16"/>
            <p:cNvSpPr/>
            <p:nvPr/>
          </p:nvSpPr>
          <p:spPr>
            <a:xfrm rot="10800000">
              <a:off x="1396313" y="38645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16"/>
            <p:cNvSpPr/>
            <p:nvPr/>
          </p:nvSpPr>
          <p:spPr>
            <a:xfrm rot="10800000">
              <a:off x="2677434" y="450521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16"/>
            <p:cNvSpPr/>
            <p:nvPr/>
          </p:nvSpPr>
          <p:spPr>
            <a:xfrm rot="10800000">
              <a:off x="3227868" y="479735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16"/>
            <p:cNvSpPr/>
            <p:nvPr/>
          </p:nvSpPr>
          <p:spPr>
            <a:xfrm rot="10800000">
              <a:off x="1704146" y="4057768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16"/>
            <p:cNvSpPr/>
            <p:nvPr/>
          </p:nvSpPr>
          <p:spPr>
            <a:xfrm rot="10800000">
              <a:off x="1545532" y="474077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16"/>
            <p:cNvSpPr/>
            <p:nvPr/>
          </p:nvSpPr>
          <p:spPr>
            <a:xfrm rot="10800000">
              <a:off x="2105185" y="46842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16"/>
            <p:cNvSpPr/>
            <p:nvPr/>
          </p:nvSpPr>
          <p:spPr>
            <a:xfrm rot="10800000">
              <a:off x="2431702" y="424618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16"/>
            <p:cNvSpPr/>
            <p:nvPr/>
          </p:nvSpPr>
          <p:spPr>
            <a:xfrm rot="10800000">
              <a:off x="1825253" y="4265043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16"/>
            <p:cNvSpPr/>
            <p:nvPr/>
          </p:nvSpPr>
          <p:spPr>
            <a:xfrm rot="10800000">
              <a:off x="1489483" y="45240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16"/>
            <p:cNvSpPr/>
            <p:nvPr/>
          </p:nvSpPr>
          <p:spPr>
            <a:xfrm rot="10800000">
              <a:off x="1333261" y="4889225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16"/>
            <p:cNvSpPr/>
            <p:nvPr/>
          </p:nvSpPr>
          <p:spPr>
            <a:xfrm rot="10800000">
              <a:off x="2527299" y="501624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16"/>
            <p:cNvSpPr/>
            <p:nvPr/>
          </p:nvSpPr>
          <p:spPr>
            <a:xfrm rot="10800000">
              <a:off x="1928064" y="450521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16"/>
            <p:cNvSpPr/>
            <p:nvPr/>
          </p:nvSpPr>
          <p:spPr>
            <a:xfrm rot="10800000">
              <a:off x="2263834" y="495987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16"/>
            <p:cNvSpPr/>
            <p:nvPr/>
          </p:nvSpPr>
          <p:spPr>
            <a:xfrm rot="10800000">
              <a:off x="1666815" y="497873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16"/>
            <p:cNvSpPr/>
            <p:nvPr/>
          </p:nvSpPr>
          <p:spPr>
            <a:xfrm rot="10800000">
              <a:off x="1349517" y="430276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16"/>
            <p:cNvSpPr/>
            <p:nvPr/>
          </p:nvSpPr>
          <p:spPr>
            <a:xfrm rot="10800000">
              <a:off x="2873238" y="48679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16"/>
            <p:cNvSpPr/>
            <p:nvPr/>
          </p:nvSpPr>
          <p:spPr>
            <a:xfrm rot="10800000">
              <a:off x="2385117" y="448635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16"/>
            <p:cNvSpPr/>
            <p:nvPr/>
          </p:nvSpPr>
          <p:spPr>
            <a:xfrm rot="10800000">
              <a:off x="2634543" y="472192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16"/>
            <p:cNvSpPr/>
            <p:nvPr/>
          </p:nvSpPr>
          <p:spPr>
            <a:xfrm rot="10800000">
              <a:off x="1582864" y="382684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16"/>
            <p:cNvSpPr/>
            <p:nvPr/>
          </p:nvSpPr>
          <p:spPr>
            <a:xfrm rot="10800000">
              <a:off x="2282517" y="47784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9">
    <p:spTree>
      <p:nvGrpSpPr>
        <p:cNvPr id="4122" name="Shape 4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3" name="Google Shape;4123;p17"/>
          <p:cNvSpPr/>
          <p:nvPr/>
        </p:nvSpPr>
        <p:spPr>
          <a:xfrm>
            <a:off x="566775" y="460500"/>
            <a:ext cx="8119200" cy="4087800"/>
          </a:xfrm>
          <a:prstGeom prst="roundRect">
            <a:avLst>
              <a:gd fmla="val 0" name="adj"/>
            </a:avLst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24" name="Google Shape;4124;p17"/>
          <p:cNvSpPr txBox="1"/>
          <p:nvPr>
            <p:ph idx="1" type="subTitle"/>
          </p:nvPr>
        </p:nvSpPr>
        <p:spPr>
          <a:xfrm flipH="1">
            <a:off x="1236151" y="1551404"/>
            <a:ext cx="24099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4125" name="Google Shape;4125;p17"/>
          <p:cNvSpPr txBox="1"/>
          <p:nvPr>
            <p:ph type="title"/>
          </p:nvPr>
        </p:nvSpPr>
        <p:spPr>
          <a:xfrm>
            <a:off x="623978" y="377877"/>
            <a:ext cx="55431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sp>
        <p:nvSpPr>
          <p:cNvPr id="4126" name="Google Shape;4126;p17"/>
          <p:cNvSpPr txBox="1"/>
          <p:nvPr>
            <p:ph idx="2" type="subTitle"/>
          </p:nvPr>
        </p:nvSpPr>
        <p:spPr>
          <a:xfrm flipH="1">
            <a:off x="1236151" y="963531"/>
            <a:ext cx="2409900" cy="74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4127" name="Google Shape;4127;p17"/>
          <p:cNvSpPr txBox="1"/>
          <p:nvPr>
            <p:ph hasCustomPrompt="1" idx="3" type="title"/>
          </p:nvPr>
        </p:nvSpPr>
        <p:spPr>
          <a:xfrm>
            <a:off x="1779287" y="2349206"/>
            <a:ext cx="13236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6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128" name="Google Shape;4128;p17"/>
          <p:cNvSpPr txBox="1"/>
          <p:nvPr>
            <p:ph idx="4" type="subTitle"/>
          </p:nvPr>
        </p:nvSpPr>
        <p:spPr>
          <a:xfrm flipH="1">
            <a:off x="4160878" y="1548017"/>
            <a:ext cx="24099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4129" name="Google Shape;4129;p17"/>
          <p:cNvSpPr txBox="1"/>
          <p:nvPr>
            <p:ph idx="5" type="subTitle"/>
          </p:nvPr>
        </p:nvSpPr>
        <p:spPr>
          <a:xfrm flipH="1">
            <a:off x="4160879" y="963531"/>
            <a:ext cx="2409900" cy="74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4130" name="Google Shape;4130;p17"/>
          <p:cNvSpPr txBox="1"/>
          <p:nvPr>
            <p:ph hasCustomPrompt="1" idx="6" type="title"/>
          </p:nvPr>
        </p:nvSpPr>
        <p:spPr>
          <a:xfrm>
            <a:off x="4704025" y="2349200"/>
            <a:ext cx="13236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60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131" name="Google Shape;4131;p17"/>
          <p:cNvSpPr txBox="1"/>
          <p:nvPr>
            <p:ph idx="7" type="subTitle"/>
          </p:nvPr>
        </p:nvSpPr>
        <p:spPr>
          <a:xfrm>
            <a:off x="2698506" y="3843278"/>
            <a:ext cx="24099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4132" name="Google Shape;4132;p17"/>
          <p:cNvSpPr txBox="1"/>
          <p:nvPr>
            <p:ph idx="8" type="subTitle"/>
          </p:nvPr>
        </p:nvSpPr>
        <p:spPr>
          <a:xfrm>
            <a:off x="2489406" y="3252041"/>
            <a:ext cx="2828100" cy="74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4133" name="Google Shape;4133;p17"/>
          <p:cNvSpPr txBox="1"/>
          <p:nvPr>
            <p:ph idx="9" type="subTitle"/>
          </p:nvPr>
        </p:nvSpPr>
        <p:spPr>
          <a:xfrm>
            <a:off x="5623256" y="3843278"/>
            <a:ext cx="24099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4134" name="Google Shape;4134;p17"/>
          <p:cNvSpPr txBox="1"/>
          <p:nvPr>
            <p:ph idx="13" type="subTitle"/>
          </p:nvPr>
        </p:nvSpPr>
        <p:spPr>
          <a:xfrm>
            <a:off x="5414156" y="3252041"/>
            <a:ext cx="2828100" cy="74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None/>
              <a:defRPr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aytone One"/>
              <a:buNone/>
              <a:defRPr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4135" name="Google Shape;4135;p17"/>
          <p:cNvSpPr txBox="1"/>
          <p:nvPr>
            <p:ph hasCustomPrompt="1" idx="14" type="title"/>
          </p:nvPr>
        </p:nvSpPr>
        <p:spPr>
          <a:xfrm flipH="1">
            <a:off x="3241656" y="2729175"/>
            <a:ext cx="13236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60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136" name="Google Shape;4136;p17"/>
          <p:cNvSpPr txBox="1"/>
          <p:nvPr>
            <p:ph hasCustomPrompt="1" idx="15" type="title"/>
          </p:nvPr>
        </p:nvSpPr>
        <p:spPr>
          <a:xfrm flipH="1">
            <a:off x="6166393" y="2729175"/>
            <a:ext cx="13236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60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4137" name="Google Shape;4137;p17"/>
          <p:cNvGrpSpPr/>
          <p:nvPr/>
        </p:nvGrpSpPr>
        <p:grpSpPr>
          <a:xfrm>
            <a:off x="18139" y="-44102"/>
            <a:ext cx="9120445" cy="5202912"/>
            <a:chOff x="18139" y="-44102"/>
            <a:chExt cx="9120445" cy="5202912"/>
          </a:xfrm>
        </p:grpSpPr>
        <p:sp>
          <p:nvSpPr>
            <p:cNvPr id="4138" name="Google Shape;4138;p17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17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17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17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17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17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17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17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17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17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17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17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17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17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17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17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17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17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17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17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17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17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17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17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17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17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17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17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17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17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17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17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17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17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17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17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17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17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17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17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17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17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17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17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17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17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17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17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17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17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17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17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17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17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17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17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17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17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17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17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17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17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17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17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17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17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17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17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17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17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17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17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17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17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17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17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17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17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17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17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17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17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17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17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17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17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17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17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17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17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17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17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17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17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17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17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17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17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17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17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17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17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17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17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17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17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17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17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17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17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17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17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17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17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17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17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17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17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17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17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17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17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17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17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17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17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17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17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17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17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17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17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17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17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17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17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17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17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17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17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17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17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17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17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17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17"/>
            <p:cNvSpPr/>
            <p:nvPr/>
          </p:nvSpPr>
          <p:spPr>
            <a:xfrm>
              <a:off x="151161" y="4063480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17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17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17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17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17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17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1">
    <p:spTree>
      <p:nvGrpSpPr>
        <p:cNvPr id="4290" name="Shape 4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1" name="Google Shape;4291;p18"/>
          <p:cNvSpPr txBox="1"/>
          <p:nvPr>
            <p:ph type="ctrTitle"/>
          </p:nvPr>
        </p:nvSpPr>
        <p:spPr>
          <a:xfrm flipH="1">
            <a:off x="1365262" y="2215512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b="0"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292" name="Google Shape;4292;p18"/>
          <p:cNvSpPr txBox="1"/>
          <p:nvPr>
            <p:ph idx="1" type="subTitle"/>
          </p:nvPr>
        </p:nvSpPr>
        <p:spPr>
          <a:xfrm flipH="1">
            <a:off x="947513" y="2692400"/>
            <a:ext cx="2396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293" name="Google Shape;4293;p18"/>
          <p:cNvSpPr txBox="1"/>
          <p:nvPr>
            <p:ph idx="2" type="ctrTitle"/>
          </p:nvPr>
        </p:nvSpPr>
        <p:spPr>
          <a:xfrm flipH="1">
            <a:off x="6218077" y="2215512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b="0"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294" name="Google Shape;4294;p18"/>
          <p:cNvSpPr txBox="1"/>
          <p:nvPr>
            <p:ph idx="3" type="subTitle"/>
          </p:nvPr>
        </p:nvSpPr>
        <p:spPr>
          <a:xfrm flipH="1">
            <a:off x="5800375" y="2692400"/>
            <a:ext cx="2396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295" name="Google Shape;4295;p18"/>
          <p:cNvSpPr txBox="1"/>
          <p:nvPr>
            <p:ph idx="4" type="ctrTitle"/>
          </p:nvPr>
        </p:nvSpPr>
        <p:spPr>
          <a:xfrm flipH="1">
            <a:off x="3791690" y="3095287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b="0"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296" name="Google Shape;4296;p18"/>
          <p:cNvSpPr txBox="1"/>
          <p:nvPr>
            <p:ph idx="5" type="subTitle"/>
          </p:nvPr>
        </p:nvSpPr>
        <p:spPr>
          <a:xfrm flipH="1">
            <a:off x="3373937" y="3572175"/>
            <a:ext cx="2396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297" name="Google Shape;4297;p18"/>
          <p:cNvSpPr txBox="1"/>
          <p:nvPr>
            <p:ph idx="6" type="title"/>
          </p:nvPr>
        </p:nvSpPr>
        <p:spPr>
          <a:xfrm>
            <a:off x="613117" y="376482"/>
            <a:ext cx="3882600" cy="75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sp>
        <p:nvSpPr>
          <p:cNvPr id="4298" name="Google Shape;4298;p18"/>
          <p:cNvSpPr/>
          <p:nvPr/>
        </p:nvSpPr>
        <p:spPr>
          <a:xfrm>
            <a:off x="9063851" y="272024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99" name="Google Shape;4299;p18"/>
          <p:cNvGrpSpPr/>
          <p:nvPr/>
        </p:nvGrpSpPr>
        <p:grpSpPr>
          <a:xfrm>
            <a:off x="18139" y="-44102"/>
            <a:ext cx="9120445" cy="5202912"/>
            <a:chOff x="18139" y="-44102"/>
            <a:chExt cx="9120445" cy="5202912"/>
          </a:xfrm>
        </p:grpSpPr>
        <p:sp>
          <p:nvSpPr>
            <p:cNvPr id="4300" name="Google Shape;4300;p18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18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18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18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18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18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18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18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18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18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18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18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18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18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18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18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18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18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18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18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18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18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18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18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18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8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8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8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8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8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8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8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18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18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18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18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18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18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18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18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18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18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18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18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18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18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18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18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18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18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18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18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18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18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18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18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18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18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18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18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18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18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18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18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18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18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8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8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8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8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8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8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8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18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18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18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18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18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18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18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8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8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8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18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18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18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18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18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18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8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18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18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18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18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18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18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18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18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18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18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18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18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18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18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18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18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18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18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18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18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18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18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18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8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8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18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18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18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18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18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8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18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18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18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18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18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18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18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18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18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18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18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18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18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18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18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18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18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18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18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18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18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18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18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18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18"/>
            <p:cNvSpPr/>
            <p:nvPr/>
          </p:nvSpPr>
          <p:spPr>
            <a:xfrm>
              <a:off x="151161" y="4063480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18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18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18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18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18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18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CUSTOM_1_1_1">
    <p:spTree>
      <p:nvGrpSpPr>
        <p:cNvPr id="4452" name="Shape 4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3" name="Google Shape;4453;p19"/>
          <p:cNvSpPr txBox="1"/>
          <p:nvPr>
            <p:ph idx="1" type="subTitle"/>
          </p:nvPr>
        </p:nvSpPr>
        <p:spPr>
          <a:xfrm flipH="1">
            <a:off x="6332250" y="1864925"/>
            <a:ext cx="1459200" cy="50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4454" name="Google Shape;4454;p19"/>
          <p:cNvSpPr txBox="1"/>
          <p:nvPr>
            <p:ph idx="2" type="subTitle"/>
          </p:nvPr>
        </p:nvSpPr>
        <p:spPr>
          <a:xfrm flipH="1">
            <a:off x="1349448" y="1864925"/>
            <a:ext cx="1419000" cy="554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4455" name="Google Shape;4455;p19"/>
          <p:cNvSpPr txBox="1"/>
          <p:nvPr>
            <p:ph idx="3" type="subTitle"/>
          </p:nvPr>
        </p:nvSpPr>
        <p:spPr>
          <a:xfrm flipH="1">
            <a:off x="810341" y="1467183"/>
            <a:ext cx="1958100" cy="5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456" name="Google Shape;4456;p19"/>
          <p:cNvSpPr txBox="1"/>
          <p:nvPr>
            <p:ph idx="4" type="subTitle"/>
          </p:nvPr>
        </p:nvSpPr>
        <p:spPr>
          <a:xfrm flipH="1">
            <a:off x="6332325" y="1467183"/>
            <a:ext cx="1836900" cy="5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457" name="Google Shape;4457;p19"/>
          <p:cNvSpPr txBox="1"/>
          <p:nvPr>
            <p:ph idx="5" type="subTitle"/>
          </p:nvPr>
        </p:nvSpPr>
        <p:spPr>
          <a:xfrm flipH="1">
            <a:off x="3887588" y="1864925"/>
            <a:ext cx="1368900" cy="554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4458" name="Google Shape;4458;p19"/>
          <p:cNvSpPr txBox="1"/>
          <p:nvPr>
            <p:ph idx="6" type="subTitle"/>
          </p:nvPr>
        </p:nvSpPr>
        <p:spPr>
          <a:xfrm flipH="1">
            <a:off x="3653541" y="1467183"/>
            <a:ext cx="1836900" cy="5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grpSp>
        <p:nvGrpSpPr>
          <p:cNvPr id="4459" name="Google Shape;4459;p19"/>
          <p:cNvGrpSpPr/>
          <p:nvPr/>
        </p:nvGrpSpPr>
        <p:grpSpPr>
          <a:xfrm>
            <a:off x="18139" y="-44102"/>
            <a:ext cx="9120445" cy="5202912"/>
            <a:chOff x="18139" y="-44102"/>
            <a:chExt cx="9120445" cy="5202912"/>
          </a:xfrm>
        </p:grpSpPr>
        <p:sp>
          <p:nvSpPr>
            <p:cNvPr id="4460" name="Google Shape;4460;p19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19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19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19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19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19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19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19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19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19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19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19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19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19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19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19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19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19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19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19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19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19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19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19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19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19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19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19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19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19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19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19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19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19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19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19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19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19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19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19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19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19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19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19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19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19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19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19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19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19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19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19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19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19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19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19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19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19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19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19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19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19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19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19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19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19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19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19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19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19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19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19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19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19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19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19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19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19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19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19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19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19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19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19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19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19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19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19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19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19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19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19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19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19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19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19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19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19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19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19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19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19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19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19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19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19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19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19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19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19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19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19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19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19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19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19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19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19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19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19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19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19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19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19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151161" y="4063480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12" name="Google Shape;4612;p19"/>
          <p:cNvSpPr txBox="1"/>
          <p:nvPr>
            <p:ph type="title"/>
          </p:nvPr>
        </p:nvSpPr>
        <p:spPr>
          <a:xfrm>
            <a:off x="4188036" y="376007"/>
            <a:ext cx="43344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">
  <p:cSld name="CUSTOM_2">
    <p:spTree>
      <p:nvGrpSpPr>
        <p:cNvPr id="4613" name="Shape 4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4" name="Google Shape;4614;p20"/>
          <p:cNvSpPr txBox="1"/>
          <p:nvPr>
            <p:ph type="ctrTitle"/>
          </p:nvPr>
        </p:nvSpPr>
        <p:spPr>
          <a:xfrm flipH="1">
            <a:off x="1236199" y="1696977"/>
            <a:ext cx="1560600" cy="42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b="0"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615" name="Google Shape;4615;p20"/>
          <p:cNvSpPr txBox="1"/>
          <p:nvPr>
            <p:ph idx="1" type="subTitle"/>
          </p:nvPr>
        </p:nvSpPr>
        <p:spPr>
          <a:xfrm flipH="1">
            <a:off x="860449" y="2220100"/>
            <a:ext cx="2312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616" name="Google Shape;4616;p20"/>
          <p:cNvSpPr txBox="1"/>
          <p:nvPr>
            <p:ph idx="2" type="ctrTitle"/>
          </p:nvPr>
        </p:nvSpPr>
        <p:spPr>
          <a:xfrm flipH="1">
            <a:off x="4642675" y="1712361"/>
            <a:ext cx="1560600" cy="42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b="0"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617" name="Google Shape;4617;p20"/>
          <p:cNvSpPr txBox="1"/>
          <p:nvPr>
            <p:ph idx="3" type="subTitle"/>
          </p:nvPr>
        </p:nvSpPr>
        <p:spPr>
          <a:xfrm flipH="1">
            <a:off x="4327075" y="2222450"/>
            <a:ext cx="21918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618" name="Google Shape;4618;p20"/>
          <p:cNvSpPr txBox="1"/>
          <p:nvPr>
            <p:ph idx="4" type="ctrTitle"/>
          </p:nvPr>
        </p:nvSpPr>
        <p:spPr>
          <a:xfrm flipH="1">
            <a:off x="2936337" y="3264487"/>
            <a:ext cx="1560600" cy="42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b="0"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619" name="Google Shape;4619;p20"/>
          <p:cNvSpPr txBox="1"/>
          <p:nvPr>
            <p:ph idx="5" type="subTitle"/>
          </p:nvPr>
        </p:nvSpPr>
        <p:spPr>
          <a:xfrm flipH="1">
            <a:off x="2560587" y="3767725"/>
            <a:ext cx="2312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620" name="Google Shape;4620;p20"/>
          <p:cNvSpPr txBox="1"/>
          <p:nvPr>
            <p:ph idx="6" type="ctrTitle"/>
          </p:nvPr>
        </p:nvSpPr>
        <p:spPr>
          <a:xfrm flipH="1">
            <a:off x="6220413" y="3264487"/>
            <a:ext cx="1815300" cy="42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b="0"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621" name="Google Shape;4621;p20"/>
          <p:cNvSpPr txBox="1"/>
          <p:nvPr>
            <p:ph idx="7" type="subTitle"/>
          </p:nvPr>
        </p:nvSpPr>
        <p:spPr>
          <a:xfrm flipH="1">
            <a:off x="6032163" y="3767725"/>
            <a:ext cx="21918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622" name="Google Shape;4622;p20"/>
          <p:cNvSpPr txBox="1"/>
          <p:nvPr>
            <p:ph idx="8" type="title"/>
          </p:nvPr>
        </p:nvSpPr>
        <p:spPr>
          <a:xfrm>
            <a:off x="4188036" y="376007"/>
            <a:ext cx="43344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grpSp>
        <p:nvGrpSpPr>
          <p:cNvPr id="4623" name="Google Shape;4623;p20"/>
          <p:cNvGrpSpPr/>
          <p:nvPr/>
        </p:nvGrpSpPr>
        <p:grpSpPr>
          <a:xfrm>
            <a:off x="18139" y="-44102"/>
            <a:ext cx="9120445" cy="5202912"/>
            <a:chOff x="18139" y="-44102"/>
            <a:chExt cx="9120445" cy="5202912"/>
          </a:xfrm>
        </p:grpSpPr>
        <p:sp>
          <p:nvSpPr>
            <p:cNvPr id="4624" name="Google Shape;4624;p20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20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20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20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20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20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20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20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20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20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20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20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20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20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20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20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20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20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20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20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20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20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20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20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20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20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20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20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20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20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20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20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20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20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20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20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20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20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20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20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20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20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20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20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20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20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20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20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20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20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20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20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20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20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20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20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20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20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20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20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20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20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20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20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20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20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20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20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20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20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20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20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20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20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20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20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20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20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20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20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20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20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20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20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20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20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20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20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20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20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20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20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20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20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20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20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20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20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20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20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20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20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20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20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20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20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20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20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20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20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20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20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20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20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20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20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20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20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20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20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20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20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20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20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20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20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20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20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20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20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20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20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20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20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20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20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20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20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20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20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20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20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20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20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20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20"/>
            <p:cNvSpPr/>
            <p:nvPr/>
          </p:nvSpPr>
          <p:spPr>
            <a:xfrm>
              <a:off x="151161" y="4063480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20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20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20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20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20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20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chemeClr val="accent3"/>
        </a:solidFill>
      </p:bgPr>
    </p:bg>
    <p:spTree>
      <p:nvGrpSpPr>
        <p:cNvPr id="598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" name="Google Shape;599;p3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600" name="Google Shape;600;p3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7" name="Google Shape;1187;p3"/>
          <p:cNvSpPr/>
          <p:nvPr/>
        </p:nvSpPr>
        <p:spPr>
          <a:xfrm>
            <a:off x="588675" y="-721650"/>
            <a:ext cx="6685200" cy="6359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8" name="Google Shape;1188;p3"/>
          <p:cNvSpPr txBox="1"/>
          <p:nvPr>
            <p:ph type="ctrTitle"/>
          </p:nvPr>
        </p:nvSpPr>
        <p:spPr>
          <a:xfrm>
            <a:off x="1864125" y="2162175"/>
            <a:ext cx="4134300" cy="159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89" name="Google Shape;1189;p3"/>
          <p:cNvSpPr txBox="1"/>
          <p:nvPr>
            <p:ph idx="1" type="subTitle"/>
          </p:nvPr>
        </p:nvSpPr>
        <p:spPr>
          <a:xfrm>
            <a:off x="2624175" y="3648550"/>
            <a:ext cx="2614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190" name="Google Shape;1190;p3"/>
          <p:cNvSpPr txBox="1"/>
          <p:nvPr>
            <p:ph hasCustomPrompt="1" idx="2" type="title"/>
          </p:nvPr>
        </p:nvSpPr>
        <p:spPr>
          <a:xfrm>
            <a:off x="3063775" y="880575"/>
            <a:ext cx="1648800" cy="9201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3">
    <p:spTree>
      <p:nvGrpSpPr>
        <p:cNvPr id="4776" name="Shape 4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7" name="Google Shape;4777;p21"/>
          <p:cNvSpPr txBox="1"/>
          <p:nvPr>
            <p:ph type="ctrTitle"/>
          </p:nvPr>
        </p:nvSpPr>
        <p:spPr>
          <a:xfrm flipH="1">
            <a:off x="1222434" y="2127103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4778" name="Google Shape;4778;p21"/>
          <p:cNvSpPr txBox="1"/>
          <p:nvPr>
            <p:ph idx="1" type="subTitle"/>
          </p:nvPr>
        </p:nvSpPr>
        <p:spPr>
          <a:xfrm flipH="1">
            <a:off x="945384" y="2411680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779" name="Google Shape;4779;p21"/>
          <p:cNvSpPr txBox="1"/>
          <p:nvPr>
            <p:ph idx="2" type="ctrTitle"/>
          </p:nvPr>
        </p:nvSpPr>
        <p:spPr>
          <a:xfrm flipH="1">
            <a:off x="3791709" y="2127103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4780" name="Google Shape;4780;p21"/>
          <p:cNvSpPr txBox="1"/>
          <p:nvPr>
            <p:ph idx="3" type="subTitle"/>
          </p:nvPr>
        </p:nvSpPr>
        <p:spPr>
          <a:xfrm flipH="1">
            <a:off x="3514659" y="2411680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781" name="Google Shape;4781;p21"/>
          <p:cNvSpPr txBox="1"/>
          <p:nvPr>
            <p:ph idx="4" type="ctrTitle"/>
          </p:nvPr>
        </p:nvSpPr>
        <p:spPr>
          <a:xfrm flipH="1">
            <a:off x="6360984" y="2127103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4782" name="Google Shape;4782;p21"/>
          <p:cNvSpPr txBox="1"/>
          <p:nvPr>
            <p:ph idx="5" type="subTitle"/>
          </p:nvPr>
        </p:nvSpPr>
        <p:spPr>
          <a:xfrm flipH="1">
            <a:off x="6083934" y="2411680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783" name="Google Shape;4783;p21"/>
          <p:cNvSpPr txBox="1"/>
          <p:nvPr>
            <p:ph idx="6" type="ctrTitle"/>
          </p:nvPr>
        </p:nvSpPr>
        <p:spPr>
          <a:xfrm flipH="1">
            <a:off x="1222434" y="3404953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4784" name="Google Shape;4784;p21"/>
          <p:cNvSpPr txBox="1"/>
          <p:nvPr>
            <p:ph idx="7" type="subTitle"/>
          </p:nvPr>
        </p:nvSpPr>
        <p:spPr>
          <a:xfrm flipH="1">
            <a:off x="945384" y="3870505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785" name="Google Shape;4785;p21"/>
          <p:cNvSpPr txBox="1"/>
          <p:nvPr>
            <p:ph idx="8" type="ctrTitle"/>
          </p:nvPr>
        </p:nvSpPr>
        <p:spPr>
          <a:xfrm flipH="1">
            <a:off x="3791709" y="3404953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4786" name="Google Shape;4786;p21"/>
          <p:cNvSpPr txBox="1"/>
          <p:nvPr>
            <p:ph idx="9" type="subTitle"/>
          </p:nvPr>
        </p:nvSpPr>
        <p:spPr>
          <a:xfrm flipH="1">
            <a:off x="3514659" y="3870505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787" name="Google Shape;4787;p21"/>
          <p:cNvSpPr txBox="1"/>
          <p:nvPr>
            <p:ph idx="13" type="ctrTitle"/>
          </p:nvPr>
        </p:nvSpPr>
        <p:spPr>
          <a:xfrm flipH="1">
            <a:off x="6360984" y="3404953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4788" name="Google Shape;4788;p21"/>
          <p:cNvSpPr txBox="1"/>
          <p:nvPr>
            <p:ph idx="14" type="subTitle"/>
          </p:nvPr>
        </p:nvSpPr>
        <p:spPr>
          <a:xfrm flipH="1">
            <a:off x="6083934" y="3870505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789" name="Google Shape;4789;p21"/>
          <p:cNvSpPr/>
          <p:nvPr/>
        </p:nvSpPr>
        <p:spPr>
          <a:xfrm>
            <a:off x="3158928" y="-18206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37"/>
                  <a:pt x="820" y="0"/>
                  <a:pt x="526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0" name="Google Shape;4790;p21"/>
          <p:cNvSpPr/>
          <p:nvPr/>
        </p:nvSpPr>
        <p:spPr>
          <a:xfrm>
            <a:off x="2872698" y="471569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1" name="Google Shape;4791;p21"/>
          <p:cNvSpPr/>
          <p:nvPr/>
        </p:nvSpPr>
        <p:spPr>
          <a:xfrm>
            <a:off x="2816859" y="947482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37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2" name="Google Shape;4792;p21"/>
          <p:cNvSpPr/>
          <p:nvPr/>
        </p:nvSpPr>
        <p:spPr>
          <a:xfrm>
            <a:off x="2415645" y="19367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3" name="Google Shape;4793;p21"/>
          <p:cNvSpPr/>
          <p:nvPr/>
        </p:nvSpPr>
        <p:spPr>
          <a:xfrm>
            <a:off x="3074801" y="26429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3"/>
                  <a:pt x="0" y="537"/>
                </a:cubicBezTo>
                <a:cubicBezTo>
                  <a:pt x="0" y="836"/>
                  <a:pt x="242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4" name="Google Shape;4794;p21"/>
          <p:cNvSpPr/>
          <p:nvPr/>
        </p:nvSpPr>
        <p:spPr>
          <a:xfrm>
            <a:off x="3102913" y="676627"/>
            <a:ext cx="37191" cy="37542"/>
          </a:xfrm>
          <a:custGeom>
            <a:rect b="b" l="l" r="r" t="t"/>
            <a:pathLst>
              <a:path extrusionOk="0" h="1067" w="1057">
                <a:moveTo>
                  <a:pt x="531" y="0"/>
                </a:moveTo>
                <a:cubicBezTo>
                  <a:pt x="236" y="0"/>
                  <a:pt x="0" y="237"/>
                  <a:pt x="0" y="536"/>
                </a:cubicBezTo>
                <a:cubicBezTo>
                  <a:pt x="0" y="830"/>
                  <a:pt x="236" y="1067"/>
                  <a:pt x="531" y="1067"/>
                </a:cubicBezTo>
                <a:cubicBezTo>
                  <a:pt x="820" y="1067"/>
                  <a:pt x="1056" y="830"/>
                  <a:pt x="1056" y="536"/>
                </a:cubicBezTo>
                <a:cubicBezTo>
                  <a:pt x="1056" y="237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5" name="Google Shape;4795;p21"/>
          <p:cNvSpPr/>
          <p:nvPr/>
        </p:nvSpPr>
        <p:spPr>
          <a:xfrm>
            <a:off x="3184437" y="872045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6" name="Google Shape;4796;p21"/>
          <p:cNvSpPr/>
          <p:nvPr/>
        </p:nvSpPr>
        <p:spPr>
          <a:xfrm>
            <a:off x="3297205" y="49042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1" y="1072"/>
                  <a:pt x="1062" y="836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7" name="Google Shape;4797;p21"/>
          <p:cNvSpPr/>
          <p:nvPr/>
        </p:nvSpPr>
        <p:spPr>
          <a:xfrm>
            <a:off x="2434328" y="49042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8" name="Google Shape;4798;p21"/>
          <p:cNvSpPr/>
          <p:nvPr/>
        </p:nvSpPr>
        <p:spPr>
          <a:xfrm>
            <a:off x="2557827" y="631872"/>
            <a:ext cx="125962" cy="127229"/>
          </a:xfrm>
          <a:custGeom>
            <a:rect b="b" l="l" r="r" t="t"/>
            <a:pathLst>
              <a:path extrusionOk="0" h="3616" w="3580">
                <a:moveTo>
                  <a:pt x="1793" y="0"/>
                </a:moveTo>
                <a:cubicBezTo>
                  <a:pt x="805" y="0"/>
                  <a:pt x="1" y="810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0" y="3616"/>
                  <a:pt x="3579" y="2807"/>
                  <a:pt x="3579" y="1808"/>
                </a:cubicBezTo>
                <a:cubicBezTo>
                  <a:pt x="3579" y="810"/>
                  <a:pt x="2780" y="0"/>
                  <a:pt x="1793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9" name="Google Shape;4799;p21"/>
          <p:cNvSpPr/>
          <p:nvPr/>
        </p:nvSpPr>
        <p:spPr>
          <a:xfrm>
            <a:off x="3177400" y="104160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42" y="0"/>
                  <a:pt x="1" y="242"/>
                  <a:pt x="1" y="536"/>
                </a:cubicBezTo>
                <a:cubicBezTo>
                  <a:pt x="1" y="830"/>
                  <a:pt x="242" y="1072"/>
                  <a:pt x="531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0" name="Google Shape;4800;p21"/>
          <p:cNvSpPr/>
          <p:nvPr/>
        </p:nvSpPr>
        <p:spPr>
          <a:xfrm>
            <a:off x="2620879" y="104160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1" name="Google Shape;4801;p21"/>
          <p:cNvSpPr/>
          <p:nvPr/>
        </p:nvSpPr>
        <p:spPr>
          <a:xfrm>
            <a:off x="3429430" y="193678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26" y="1072"/>
                </a:cubicBezTo>
                <a:cubicBezTo>
                  <a:pt x="820" y="1072"/>
                  <a:pt x="1056" y="836"/>
                  <a:pt x="1056" y="536"/>
                </a:cubicBezTo>
                <a:cubicBezTo>
                  <a:pt x="1056" y="242"/>
                  <a:pt x="820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2" name="Google Shape;4802;p21"/>
          <p:cNvSpPr/>
          <p:nvPr/>
        </p:nvSpPr>
        <p:spPr>
          <a:xfrm>
            <a:off x="2737552" y="212537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3" name="Google Shape;4803;p21"/>
          <p:cNvSpPr/>
          <p:nvPr/>
        </p:nvSpPr>
        <p:spPr>
          <a:xfrm>
            <a:off x="2434328" y="1004059"/>
            <a:ext cx="37366" cy="37578"/>
          </a:xfrm>
          <a:custGeom>
            <a:rect b="b" l="l" r="r" t="t"/>
            <a:pathLst>
              <a:path extrusionOk="0" h="1068" w="1062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4" name="Google Shape;4804;p21"/>
          <p:cNvSpPr/>
          <p:nvPr/>
        </p:nvSpPr>
        <p:spPr>
          <a:xfrm>
            <a:off x="2854015" y="72134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5" name="Google Shape;4805;p21"/>
          <p:cNvSpPr/>
          <p:nvPr/>
        </p:nvSpPr>
        <p:spPr>
          <a:xfrm>
            <a:off x="2322264" y="740207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37"/>
                  <a:pt x="1" y="537"/>
                </a:cubicBezTo>
                <a:cubicBezTo>
                  <a:pt x="1" y="831"/>
                  <a:pt x="243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6" name="Google Shape;4806;p21"/>
          <p:cNvSpPr/>
          <p:nvPr/>
        </p:nvSpPr>
        <p:spPr>
          <a:xfrm>
            <a:off x="3381156" y="72134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7" name="Google Shape;4807;p21"/>
          <p:cNvSpPr/>
          <p:nvPr/>
        </p:nvSpPr>
        <p:spPr>
          <a:xfrm>
            <a:off x="360207" y="-1820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8" name="Google Shape;4808;p21"/>
          <p:cNvSpPr/>
          <p:nvPr/>
        </p:nvSpPr>
        <p:spPr>
          <a:xfrm>
            <a:off x="1072211" y="30201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6"/>
                  <a:pt x="242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9" name="Google Shape;4809;p21"/>
          <p:cNvSpPr/>
          <p:nvPr/>
        </p:nvSpPr>
        <p:spPr>
          <a:xfrm>
            <a:off x="1762611" y="26429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0" name="Google Shape;4810;p21"/>
          <p:cNvSpPr/>
          <p:nvPr/>
        </p:nvSpPr>
        <p:spPr>
          <a:xfrm>
            <a:off x="74153" y="47156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1" y="1072"/>
                  <a:pt x="1062" y="836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1" name="Google Shape;4811;p21"/>
          <p:cNvSpPr/>
          <p:nvPr/>
        </p:nvSpPr>
        <p:spPr>
          <a:xfrm>
            <a:off x="1380080" y="74020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37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2" name="Google Shape;4812;p21"/>
          <p:cNvSpPr/>
          <p:nvPr/>
        </p:nvSpPr>
        <p:spPr>
          <a:xfrm>
            <a:off x="18139" y="947482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3" name="Google Shape;4813;p21"/>
          <p:cNvSpPr/>
          <p:nvPr/>
        </p:nvSpPr>
        <p:spPr>
          <a:xfrm>
            <a:off x="1818626" y="61301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4" name="Google Shape;4814;p21"/>
          <p:cNvSpPr/>
          <p:nvPr/>
        </p:nvSpPr>
        <p:spPr>
          <a:xfrm>
            <a:off x="1557377" y="127847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5" name="Google Shape;4815;p21"/>
          <p:cNvSpPr/>
          <p:nvPr/>
        </p:nvSpPr>
        <p:spPr>
          <a:xfrm>
            <a:off x="826690" y="55643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6" name="Google Shape;4816;p21"/>
          <p:cNvSpPr/>
          <p:nvPr/>
        </p:nvSpPr>
        <p:spPr>
          <a:xfrm>
            <a:off x="276256" y="26429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7" name="Google Shape;4817;p21"/>
          <p:cNvSpPr/>
          <p:nvPr/>
        </p:nvSpPr>
        <p:spPr>
          <a:xfrm>
            <a:off x="808007" y="1004059"/>
            <a:ext cx="37366" cy="37578"/>
          </a:xfrm>
          <a:custGeom>
            <a:rect b="b" l="l" r="r" t="t"/>
            <a:pathLst>
              <a:path extrusionOk="0" h="1068" w="1062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8" name="Google Shape;4818;p21"/>
          <p:cNvSpPr/>
          <p:nvPr/>
        </p:nvSpPr>
        <p:spPr>
          <a:xfrm>
            <a:off x="304158" y="676627"/>
            <a:ext cx="37402" cy="37542"/>
          </a:xfrm>
          <a:custGeom>
            <a:rect b="b" l="l" r="r" t="t"/>
            <a:pathLst>
              <a:path extrusionOk="0" h="1067" w="1063">
                <a:moveTo>
                  <a:pt x="532" y="0"/>
                </a:moveTo>
                <a:cubicBezTo>
                  <a:pt x="243" y="0"/>
                  <a:pt x="1" y="237"/>
                  <a:pt x="1" y="536"/>
                </a:cubicBezTo>
                <a:cubicBezTo>
                  <a:pt x="1" y="830"/>
                  <a:pt x="243" y="1067"/>
                  <a:pt x="532" y="1067"/>
                </a:cubicBezTo>
                <a:cubicBezTo>
                  <a:pt x="826" y="1067"/>
                  <a:pt x="1062" y="830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9" name="Google Shape;4819;p21"/>
          <p:cNvSpPr/>
          <p:nvPr/>
        </p:nvSpPr>
        <p:spPr>
          <a:xfrm>
            <a:off x="385892" y="87204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0" name="Google Shape;4820;p21"/>
          <p:cNvSpPr/>
          <p:nvPr/>
        </p:nvSpPr>
        <p:spPr>
          <a:xfrm>
            <a:off x="498484" y="49042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42" y="0"/>
                  <a:pt x="1" y="242"/>
                  <a:pt x="1" y="536"/>
                </a:cubicBezTo>
                <a:cubicBezTo>
                  <a:pt x="1" y="836"/>
                  <a:pt x="242" y="1072"/>
                  <a:pt x="531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1" name="Google Shape;4821;p21"/>
          <p:cNvSpPr/>
          <p:nvPr/>
        </p:nvSpPr>
        <p:spPr>
          <a:xfrm>
            <a:off x="1799942" y="1004059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2" name="Google Shape;4822;p21"/>
          <p:cNvSpPr/>
          <p:nvPr/>
        </p:nvSpPr>
        <p:spPr>
          <a:xfrm>
            <a:off x="1958592" y="320872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3" name="Google Shape;4823;p21"/>
          <p:cNvSpPr/>
          <p:nvPr/>
        </p:nvSpPr>
        <p:spPr>
          <a:xfrm>
            <a:off x="1398728" y="37744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1"/>
                  <a:pt x="242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4" name="Google Shape;4824;p21"/>
          <p:cNvSpPr/>
          <p:nvPr/>
        </p:nvSpPr>
        <p:spPr>
          <a:xfrm>
            <a:off x="1072211" y="81546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6"/>
                  <a:pt x="242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5" name="Google Shape;4825;p21"/>
          <p:cNvSpPr/>
          <p:nvPr/>
        </p:nvSpPr>
        <p:spPr>
          <a:xfrm>
            <a:off x="1678660" y="796784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2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2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6" name="Google Shape;4826;p21"/>
          <p:cNvSpPr/>
          <p:nvPr/>
        </p:nvSpPr>
        <p:spPr>
          <a:xfrm>
            <a:off x="2014430" y="53757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42" y="0"/>
                  <a:pt x="1" y="242"/>
                  <a:pt x="1" y="536"/>
                </a:cubicBezTo>
                <a:cubicBezTo>
                  <a:pt x="1" y="831"/>
                  <a:pt x="242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7" name="Google Shape;4827;p21"/>
          <p:cNvSpPr/>
          <p:nvPr/>
        </p:nvSpPr>
        <p:spPr>
          <a:xfrm>
            <a:off x="2082091" y="82916"/>
            <a:ext cx="125962" cy="127264"/>
          </a:xfrm>
          <a:custGeom>
            <a:rect b="b" l="l" r="r" t="t"/>
            <a:pathLst>
              <a:path extrusionOk="0" h="3617" w="3580">
                <a:moveTo>
                  <a:pt x="1793" y="1"/>
                </a:moveTo>
                <a:cubicBezTo>
                  <a:pt x="805" y="1"/>
                  <a:pt x="1" y="815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5"/>
                  <a:pt x="2781" y="1"/>
                  <a:pt x="1793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8" name="Google Shape;4828;p21"/>
          <p:cNvSpPr/>
          <p:nvPr/>
        </p:nvSpPr>
        <p:spPr>
          <a:xfrm>
            <a:off x="1335887" y="959128"/>
            <a:ext cx="125927" cy="127229"/>
          </a:xfrm>
          <a:custGeom>
            <a:rect b="b" l="l" r="r" t="t"/>
            <a:pathLst>
              <a:path extrusionOk="0" h="3616" w="3579">
                <a:moveTo>
                  <a:pt x="1787" y="1"/>
                </a:moveTo>
                <a:cubicBezTo>
                  <a:pt x="799" y="1"/>
                  <a:pt x="0" y="810"/>
                  <a:pt x="0" y="1808"/>
                </a:cubicBezTo>
                <a:cubicBezTo>
                  <a:pt x="0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9" name="Google Shape;4829;p21"/>
          <p:cNvSpPr/>
          <p:nvPr/>
        </p:nvSpPr>
        <p:spPr>
          <a:xfrm>
            <a:off x="888053" y="-44102"/>
            <a:ext cx="125962" cy="127264"/>
          </a:xfrm>
          <a:custGeom>
            <a:rect b="b" l="l" r="r" t="t"/>
            <a:pathLst>
              <a:path extrusionOk="0" h="3617" w="3580">
                <a:moveTo>
                  <a:pt x="1787" y="1"/>
                </a:moveTo>
                <a:cubicBezTo>
                  <a:pt x="800" y="1"/>
                  <a:pt x="1" y="810"/>
                  <a:pt x="1" y="1808"/>
                </a:cubicBezTo>
                <a:cubicBezTo>
                  <a:pt x="1" y="2807"/>
                  <a:pt x="800" y="3616"/>
                  <a:pt x="1787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1"/>
                  <a:pt x="178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0" name="Google Shape;4830;p21"/>
          <p:cNvSpPr/>
          <p:nvPr/>
        </p:nvSpPr>
        <p:spPr>
          <a:xfrm>
            <a:off x="378855" y="1041601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1" name="Google Shape;4831;p21"/>
          <p:cNvSpPr/>
          <p:nvPr/>
        </p:nvSpPr>
        <p:spPr>
          <a:xfrm>
            <a:off x="1576060" y="55643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2" name="Google Shape;4832;p21"/>
          <p:cNvSpPr/>
          <p:nvPr/>
        </p:nvSpPr>
        <p:spPr>
          <a:xfrm>
            <a:off x="1240290" y="101986"/>
            <a:ext cx="37191" cy="37542"/>
          </a:xfrm>
          <a:custGeom>
            <a:rect b="b" l="l" r="r" t="t"/>
            <a:pathLst>
              <a:path extrusionOk="0" h="1067" w="1057">
                <a:moveTo>
                  <a:pt x="531" y="0"/>
                </a:moveTo>
                <a:cubicBezTo>
                  <a:pt x="237" y="0"/>
                  <a:pt x="0" y="236"/>
                  <a:pt x="0" y="531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57" y="830"/>
                  <a:pt x="1057" y="531"/>
                </a:cubicBezTo>
                <a:cubicBezTo>
                  <a:pt x="1057" y="236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3" name="Google Shape;4833;p21"/>
          <p:cNvSpPr/>
          <p:nvPr/>
        </p:nvSpPr>
        <p:spPr>
          <a:xfrm>
            <a:off x="1837309" y="83127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6"/>
                  <a:pt x="0" y="531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1"/>
                </a:cubicBezTo>
                <a:cubicBezTo>
                  <a:pt x="1062" y="236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4" name="Google Shape;4834;p21"/>
          <p:cNvSpPr/>
          <p:nvPr/>
        </p:nvSpPr>
        <p:spPr>
          <a:xfrm>
            <a:off x="2154396" y="759066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8"/>
                  <a:pt x="531" y="1068"/>
                </a:cubicBezTo>
                <a:cubicBezTo>
                  <a:pt x="825" y="1068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5" name="Google Shape;4835;p21"/>
          <p:cNvSpPr/>
          <p:nvPr/>
        </p:nvSpPr>
        <p:spPr>
          <a:xfrm>
            <a:off x="630675" y="19367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6" name="Google Shape;4836;p21"/>
          <p:cNvSpPr/>
          <p:nvPr/>
        </p:nvSpPr>
        <p:spPr>
          <a:xfrm>
            <a:off x="1137655" y="1041601"/>
            <a:ext cx="37226" cy="37754"/>
          </a:xfrm>
          <a:custGeom>
            <a:rect b="b" l="l" r="r" t="t"/>
            <a:pathLst>
              <a:path extrusionOk="0" h="1073" w="1058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26" y="1072"/>
                </a:cubicBezTo>
                <a:cubicBezTo>
                  <a:pt x="821" y="1072"/>
                  <a:pt x="1057" y="830"/>
                  <a:pt x="1057" y="536"/>
                </a:cubicBezTo>
                <a:cubicBezTo>
                  <a:pt x="1057" y="242"/>
                  <a:pt x="821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7" name="Google Shape;4837;p21"/>
          <p:cNvSpPr/>
          <p:nvPr/>
        </p:nvSpPr>
        <p:spPr>
          <a:xfrm>
            <a:off x="1119007" y="575295"/>
            <a:ext cx="37191" cy="37754"/>
          </a:xfrm>
          <a:custGeom>
            <a:rect b="b" l="l" r="r" t="t"/>
            <a:pathLst>
              <a:path extrusionOk="0" h="1073" w="1057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42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8" name="Google Shape;4838;p21"/>
          <p:cNvSpPr/>
          <p:nvPr/>
        </p:nvSpPr>
        <p:spPr>
          <a:xfrm>
            <a:off x="869405" y="33973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9" name="Google Shape;4839;p21"/>
          <p:cNvSpPr/>
          <p:nvPr/>
        </p:nvSpPr>
        <p:spPr>
          <a:xfrm>
            <a:off x="55505" y="72134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0" name="Google Shape;4840;p21"/>
          <p:cNvSpPr/>
          <p:nvPr/>
        </p:nvSpPr>
        <p:spPr>
          <a:xfrm>
            <a:off x="1221607" y="283154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62" y="836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1" name="Google Shape;4841;p21"/>
          <p:cNvSpPr/>
          <p:nvPr/>
        </p:nvSpPr>
        <p:spPr>
          <a:xfrm>
            <a:off x="582612" y="721348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37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2" name="Google Shape;4842;p21"/>
          <p:cNvSpPr/>
          <p:nvPr/>
        </p:nvSpPr>
        <p:spPr>
          <a:xfrm>
            <a:off x="2415645" y="150875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3" name="Google Shape;4843;p21"/>
          <p:cNvSpPr/>
          <p:nvPr/>
        </p:nvSpPr>
        <p:spPr>
          <a:xfrm>
            <a:off x="360207" y="1296869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4" name="Google Shape;4844;p21"/>
          <p:cNvSpPr/>
          <p:nvPr/>
        </p:nvSpPr>
        <p:spPr>
          <a:xfrm>
            <a:off x="1072211" y="161708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6"/>
                  <a:pt x="242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5" name="Google Shape;4845;p21"/>
          <p:cNvSpPr/>
          <p:nvPr/>
        </p:nvSpPr>
        <p:spPr>
          <a:xfrm>
            <a:off x="1762611" y="1579369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6" name="Google Shape;4846;p21"/>
          <p:cNvSpPr/>
          <p:nvPr/>
        </p:nvSpPr>
        <p:spPr>
          <a:xfrm>
            <a:off x="1557377" y="144292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7" name="Google Shape;4847;p21"/>
          <p:cNvSpPr/>
          <p:nvPr/>
        </p:nvSpPr>
        <p:spPr>
          <a:xfrm>
            <a:off x="276256" y="1579369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8" name="Google Shape;4848;p21"/>
          <p:cNvSpPr/>
          <p:nvPr/>
        </p:nvSpPr>
        <p:spPr>
          <a:xfrm>
            <a:off x="888053" y="1270973"/>
            <a:ext cx="125962" cy="127264"/>
          </a:xfrm>
          <a:custGeom>
            <a:rect b="b" l="l" r="r" t="t"/>
            <a:pathLst>
              <a:path extrusionOk="0" h="3617" w="3580">
                <a:moveTo>
                  <a:pt x="1787" y="1"/>
                </a:moveTo>
                <a:cubicBezTo>
                  <a:pt x="800" y="1"/>
                  <a:pt x="1" y="810"/>
                  <a:pt x="1" y="1808"/>
                </a:cubicBezTo>
                <a:cubicBezTo>
                  <a:pt x="1" y="2807"/>
                  <a:pt x="800" y="3616"/>
                  <a:pt x="1787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1"/>
                  <a:pt x="178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9" name="Google Shape;4849;p21"/>
          <p:cNvSpPr/>
          <p:nvPr/>
        </p:nvSpPr>
        <p:spPr>
          <a:xfrm>
            <a:off x="1240290" y="1417061"/>
            <a:ext cx="37191" cy="37542"/>
          </a:xfrm>
          <a:custGeom>
            <a:rect b="b" l="l" r="r" t="t"/>
            <a:pathLst>
              <a:path extrusionOk="0" h="1067" w="1057">
                <a:moveTo>
                  <a:pt x="531" y="0"/>
                </a:moveTo>
                <a:cubicBezTo>
                  <a:pt x="237" y="0"/>
                  <a:pt x="0" y="236"/>
                  <a:pt x="0" y="531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57" y="830"/>
                  <a:pt x="1057" y="531"/>
                </a:cubicBezTo>
                <a:cubicBezTo>
                  <a:pt x="1057" y="236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0" name="Google Shape;4850;p21"/>
          <p:cNvSpPr/>
          <p:nvPr/>
        </p:nvSpPr>
        <p:spPr>
          <a:xfrm>
            <a:off x="1837309" y="1398202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6"/>
                  <a:pt x="0" y="531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1"/>
                </a:cubicBezTo>
                <a:cubicBezTo>
                  <a:pt x="1062" y="236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1" name="Google Shape;4851;p21"/>
          <p:cNvSpPr/>
          <p:nvPr/>
        </p:nvSpPr>
        <p:spPr>
          <a:xfrm>
            <a:off x="630675" y="1508753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2" name="Google Shape;4852;p21"/>
          <p:cNvSpPr/>
          <p:nvPr/>
        </p:nvSpPr>
        <p:spPr>
          <a:xfrm>
            <a:off x="1221607" y="1598229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62" y="836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3" name="Google Shape;4853;p21"/>
          <p:cNvSpPr txBox="1"/>
          <p:nvPr>
            <p:ph idx="15" type="title"/>
          </p:nvPr>
        </p:nvSpPr>
        <p:spPr>
          <a:xfrm>
            <a:off x="3754900" y="380800"/>
            <a:ext cx="47565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mall numbers">
  <p:cSld name="CUSTOM_4">
    <p:spTree>
      <p:nvGrpSpPr>
        <p:cNvPr id="4854" name="Shape 4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5" name="Google Shape;4855;p22"/>
          <p:cNvSpPr txBox="1"/>
          <p:nvPr>
            <p:ph hasCustomPrompt="1" type="title"/>
          </p:nvPr>
        </p:nvSpPr>
        <p:spPr>
          <a:xfrm>
            <a:off x="3944800" y="3496250"/>
            <a:ext cx="44754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4856" name="Google Shape;4856;p22"/>
          <p:cNvSpPr txBox="1"/>
          <p:nvPr>
            <p:ph idx="1" type="subTitle"/>
          </p:nvPr>
        </p:nvSpPr>
        <p:spPr>
          <a:xfrm flipH="1">
            <a:off x="3655050" y="4228061"/>
            <a:ext cx="5054700" cy="57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857" name="Google Shape;4857;p22"/>
          <p:cNvSpPr txBox="1"/>
          <p:nvPr>
            <p:ph hasCustomPrompt="1" idx="2" type="title"/>
          </p:nvPr>
        </p:nvSpPr>
        <p:spPr>
          <a:xfrm>
            <a:off x="4542000" y="482850"/>
            <a:ext cx="37482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4858" name="Google Shape;4858;p22"/>
          <p:cNvSpPr txBox="1"/>
          <p:nvPr>
            <p:ph idx="3" type="subTitle"/>
          </p:nvPr>
        </p:nvSpPr>
        <p:spPr>
          <a:xfrm flipH="1">
            <a:off x="4870200" y="1209950"/>
            <a:ext cx="3092100" cy="57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859" name="Google Shape;4859;p22"/>
          <p:cNvSpPr txBox="1"/>
          <p:nvPr>
            <p:ph hasCustomPrompt="1" idx="4" type="title"/>
          </p:nvPr>
        </p:nvSpPr>
        <p:spPr>
          <a:xfrm>
            <a:off x="720000" y="1988925"/>
            <a:ext cx="38220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4860" name="Google Shape;4860;p22"/>
          <p:cNvSpPr txBox="1"/>
          <p:nvPr>
            <p:ph idx="5" type="subTitle"/>
          </p:nvPr>
        </p:nvSpPr>
        <p:spPr>
          <a:xfrm flipH="1">
            <a:off x="808575" y="2728489"/>
            <a:ext cx="3644700" cy="57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4861" name="Google Shape;4861;p22"/>
          <p:cNvSpPr/>
          <p:nvPr/>
        </p:nvSpPr>
        <p:spPr>
          <a:xfrm>
            <a:off x="8273982" y="242180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2" name="Google Shape;4862;p22"/>
          <p:cNvSpPr/>
          <p:nvPr/>
        </p:nvSpPr>
        <p:spPr>
          <a:xfrm>
            <a:off x="8315958" y="218163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37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3" name="Google Shape;4863;p22"/>
          <p:cNvSpPr/>
          <p:nvPr/>
        </p:nvSpPr>
        <p:spPr>
          <a:xfrm>
            <a:off x="8031593" y="2294610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26" y="1072"/>
                </a:cubicBezTo>
                <a:cubicBezTo>
                  <a:pt x="820" y="1072"/>
                  <a:pt x="1057" y="836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4" name="Google Shape;4864;p22"/>
          <p:cNvSpPr/>
          <p:nvPr/>
        </p:nvSpPr>
        <p:spPr>
          <a:xfrm>
            <a:off x="7949858" y="1896527"/>
            <a:ext cx="125962" cy="127264"/>
          </a:xfrm>
          <a:custGeom>
            <a:rect b="b" l="l" r="r" t="t"/>
            <a:pathLst>
              <a:path extrusionOk="0" h="3617" w="3580">
                <a:moveTo>
                  <a:pt x="1793" y="1"/>
                </a:moveTo>
                <a:cubicBezTo>
                  <a:pt x="805" y="1"/>
                  <a:pt x="1" y="810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1"/>
                  <a:pt x="1793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5" name="Google Shape;4865;p22"/>
          <p:cNvSpPr/>
          <p:nvPr/>
        </p:nvSpPr>
        <p:spPr>
          <a:xfrm>
            <a:off x="8971420" y="242180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6" y="1"/>
                  <a:pt x="0" y="242"/>
                  <a:pt x="0" y="537"/>
                </a:cubicBezTo>
                <a:cubicBezTo>
                  <a:pt x="0" y="831"/>
                  <a:pt x="236" y="1073"/>
                  <a:pt x="531" y="1073"/>
                </a:cubicBezTo>
                <a:cubicBezTo>
                  <a:pt x="820" y="1073"/>
                  <a:pt x="1061" y="831"/>
                  <a:pt x="1061" y="537"/>
                </a:cubicBezTo>
                <a:cubicBezTo>
                  <a:pt x="1061" y="242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6" name="Google Shape;4866;p22"/>
          <p:cNvSpPr/>
          <p:nvPr/>
        </p:nvSpPr>
        <p:spPr>
          <a:xfrm>
            <a:off x="8118500" y="272024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42" y="0"/>
                  <a:pt x="0" y="237"/>
                  <a:pt x="0" y="536"/>
                </a:cubicBezTo>
                <a:cubicBezTo>
                  <a:pt x="0" y="830"/>
                  <a:pt x="242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7" name="Google Shape;4867;p22"/>
          <p:cNvSpPr/>
          <p:nvPr/>
        </p:nvSpPr>
        <p:spPr>
          <a:xfrm>
            <a:off x="8756017" y="280806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5" y="1072"/>
                  <a:pt x="1062" y="836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8" name="Google Shape;4868;p22"/>
          <p:cNvSpPr/>
          <p:nvPr/>
        </p:nvSpPr>
        <p:spPr>
          <a:xfrm>
            <a:off x="8012910" y="3020124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37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9" name="Google Shape;4869;p22"/>
          <p:cNvSpPr/>
          <p:nvPr/>
        </p:nvSpPr>
        <p:spPr>
          <a:xfrm>
            <a:off x="8334641" y="259449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2"/>
                  <a:pt x="0" y="537"/>
                </a:cubicBezTo>
                <a:cubicBezTo>
                  <a:pt x="0" y="836"/>
                  <a:pt x="242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0" name="Google Shape;4870;p22"/>
          <p:cNvSpPr/>
          <p:nvPr/>
        </p:nvSpPr>
        <p:spPr>
          <a:xfrm>
            <a:off x="8672066" y="309074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1" name="Google Shape;4871;p22"/>
          <p:cNvSpPr/>
          <p:nvPr/>
        </p:nvSpPr>
        <p:spPr>
          <a:xfrm>
            <a:off x="8553914" y="273910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2" name="Google Shape;4872;p22"/>
          <p:cNvSpPr/>
          <p:nvPr/>
        </p:nvSpPr>
        <p:spPr>
          <a:xfrm>
            <a:off x="7938212" y="2556984"/>
            <a:ext cx="37402" cy="37542"/>
          </a:xfrm>
          <a:custGeom>
            <a:rect b="b" l="l" r="r" t="t"/>
            <a:pathLst>
              <a:path extrusionOk="0" h="1067" w="1063">
                <a:moveTo>
                  <a:pt x="531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0"/>
                  <a:pt x="237" y="1067"/>
                  <a:pt x="531" y="1067"/>
                </a:cubicBezTo>
                <a:cubicBezTo>
                  <a:pt x="826" y="1067"/>
                  <a:pt x="1062" y="830"/>
                  <a:pt x="1062" y="531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3" name="Google Shape;4873;p22"/>
          <p:cNvSpPr/>
          <p:nvPr/>
        </p:nvSpPr>
        <p:spPr>
          <a:xfrm>
            <a:off x="8031593" y="3316875"/>
            <a:ext cx="37191" cy="37754"/>
          </a:xfrm>
          <a:custGeom>
            <a:rect b="b" l="l" r="r" t="t"/>
            <a:pathLst>
              <a:path extrusionOk="0" h="1073" w="1057">
                <a:moveTo>
                  <a:pt x="526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26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42"/>
                  <a:pt x="820" y="1"/>
                  <a:pt x="52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4" name="Google Shape;4874;p22"/>
          <p:cNvSpPr/>
          <p:nvPr/>
        </p:nvSpPr>
        <p:spPr>
          <a:xfrm>
            <a:off x="9026484" y="3020124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43" y="0"/>
                  <a:pt x="1" y="237"/>
                  <a:pt x="1" y="536"/>
                </a:cubicBezTo>
                <a:cubicBezTo>
                  <a:pt x="1" y="831"/>
                  <a:pt x="243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5" name="Google Shape;4875;p22"/>
          <p:cNvSpPr/>
          <p:nvPr/>
        </p:nvSpPr>
        <p:spPr>
          <a:xfrm>
            <a:off x="8875822" y="257563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0" y="1073"/>
                  <a:pt x="1062" y="836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6" name="Google Shape;4876;p22"/>
          <p:cNvSpPr/>
          <p:nvPr/>
        </p:nvSpPr>
        <p:spPr>
          <a:xfrm>
            <a:off x="8334641" y="303898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42" y="0"/>
                  <a:pt x="0" y="237"/>
                  <a:pt x="0" y="536"/>
                </a:cubicBezTo>
                <a:cubicBezTo>
                  <a:pt x="0" y="831"/>
                  <a:pt x="242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7" name="Google Shape;4877;p22"/>
          <p:cNvSpPr/>
          <p:nvPr/>
        </p:nvSpPr>
        <p:spPr>
          <a:xfrm>
            <a:off x="9063851" y="272024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8" name="Google Shape;4878;p22"/>
          <p:cNvSpPr/>
          <p:nvPr/>
        </p:nvSpPr>
        <p:spPr>
          <a:xfrm>
            <a:off x="8662812" y="259449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57" y="836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9" name="Google Shape;4879;p22"/>
          <p:cNvSpPr/>
          <p:nvPr/>
        </p:nvSpPr>
        <p:spPr>
          <a:xfrm>
            <a:off x="7331939" y="2200490"/>
            <a:ext cx="37226" cy="37578"/>
          </a:xfrm>
          <a:custGeom>
            <a:rect b="b" l="l" r="r" t="t"/>
            <a:pathLst>
              <a:path extrusionOk="0" h="1068" w="1058">
                <a:moveTo>
                  <a:pt x="526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26" y="1067"/>
                </a:cubicBezTo>
                <a:cubicBezTo>
                  <a:pt x="821" y="1067"/>
                  <a:pt x="1057" y="831"/>
                  <a:pt x="1057" y="537"/>
                </a:cubicBezTo>
                <a:cubicBezTo>
                  <a:pt x="1057" y="237"/>
                  <a:pt x="821" y="1"/>
                  <a:pt x="526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0" name="Google Shape;4880;p22"/>
          <p:cNvSpPr/>
          <p:nvPr/>
        </p:nvSpPr>
        <p:spPr>
          <a:xfrm>
            <a:off x="6077101" y="1922599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42" y="1"/>
                  <a:pt x="0" y="237"/>
                  <a:pt x="0" y="531"/>
                </a:cubicBezTo>
                <a:cubicBezTo>
                  <a:pt x="0" y="831"/>
                  <a:pt x="242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1" name="Google Shape;4881;p22"/>
          <p:cNvSpPr/>
          <p:nvPr/>
        </p:nvSpPr>
        <p:spPr>
          <a:xfrm>
            <a:off x="5517414" y="218163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2" name="Google Shape;4882;p22"/>
          <p:cNvSpPr/>
          <p:nvPr/>
        </p:nvSpPr>
        <p:spPr>
          <a:xfrm>
            <a:off x="7086242" y="1979000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3" name="Google Shape;4883;p22"/>
          <p:cNvSpPr/>
          <p:nvPr/>
        </p:nvSpPr>
        <p:spPr>
          <a:xfrm>
            <a:off x="7732978" y="2125053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4" name="Google Shape;4884;p22"/>
          <p:cNvSpPr/>
          <p:nvPr/>
        </p:nvSpPr>
        <p:spPr>
          <a:xfrm>
            <a:off x="6604208" y="237004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5" name="Google Shape;4885;p22"/>
          <p:cNvSpPr/>
          <p:nvPr/>
        </p:nvSpPr>
        <p:spPr>
          <a:xfrm>
            <a:off x="6016442" y="2238208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42" y="1"/>
                  <a:pt x="0" y="237"/>
                  <a:pt x="0" y="537"/>
                </a:cubicBezTo>
                <a:cubicBezTo>
                  <a:pt x="0" y="831"/>
                  <a:pt x="242" y="1067"/>
                  <a:pt x="531" y="1067"/>
                </a:cubicBezTo>
                <a:cubicBezTo>
                  <a:pt x="825" y="1067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6" name="Google Shape;4886;p22"/>
          <p:cNvSpPr/>
          <p:nvPr/>
        </p:nvSpPr>
        <p:spPr>
          <a:xfrm>
            <a:off x="6302672" y="2200490"/>
            <a:ext cx="37191" cy="37578"/>
          </a:xfrm>
          <a:custGeom>
            <a:rect b="b" l="l" r="r" t="t"/>
            <a:pathLst>
              <a:path extrusionOk="0" h="1068" w="1057">
                <a:moveTo>
                  <a:pt x="526" y="1"/>
                </a:moveTo>
                <a:cubicBezTo>
                  <a:pt x="236" y="1"/>
                  <a:pt x="0" y="237"/>
                  <a:pt x="0" y="537"/>
                </a:cubicBezTo>
                <a:cubicBezTo>
                  <a:pt x="0" y="831"/>
                  <a:pt x="236" y="1067"/>
                  <a:pt x="526" y="1067"/>
                </a:cubicBezTo>
                <a:cubicBezTo>
                  <a:pt x="820" y="1067"/>
                  <a:pt x="1056" y="831"/>
                  <a:pt x="1056" y="537"/>
                </a:cubicBezTo>
                <a:cubicBezTo>
                  <a:pt x="1056" y="237"/>
                  <a:pt x="820" y="1"/>
                  <a:pt x="52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7" name="Google Shape;4887;p22"/>
          <p:cNvSpPr/>
          <p:nvPr/>
        </p:nvSpPr>
        <p:spPr>
          <a:xfrm>
            <a:off x="7518525" y="1941458"/>
            <a:ext cx="37191" cy="37578"/>
          </a:xfrm>
          <a:custGeom>
            <a:rect b="b" l="l" r="r" t="t"/>
            <a:pathLst>
              <a:path extrusionOk="0" h="1068" w="1057">
                <a:moveTo>
                  <a:pt x="526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26" y="1067"/>
                </a:cubicBezTo>
                <a:cubicBezTo>
                  <a:pt x="820" y="1067"/>
                  <a:pt x="1056" y="831"/>
                  <a:pt x="1056" y="531"/>
                </a:cubicBezTo>
                <a:cubicBezTo>
                  <a:pt x="1056" y="237"/>
                  <a:pt x="820" y="1"/>
                  <a:pt x="52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8" name="Google Shape;4888;p22"/>
          <p:cNvSpPr/>
          <p:nvPr/>
        </p:nvSpPr>
        <p:spPr>
          <a:xfrm>
            <a:off x="5774053" y="2080333"/>
            <a:ext cx="37191" cy="37718"/>
          </a:xfrm>
          <a:custGeom>
            <a:rect b="b" l="l" r="r" t="t"/>
            <a:pathLst>
              <a:path extrusionOk="0" h="1072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0"/>
                  <a:pt x="237" y="1072"/>
                  <a:pt x="526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9" name="Google Shape;4889;p22"/>
          <p:cNvSpPr/>
          <p:nvPr/>
        </p:nvSpPr>
        <p:spPr>
          <a:xfrm>
            <a:off x="6423955" y="1877843"/>
            <a:ext cx="37191" cy="37578"/>
          </a:xfrm>
          <a:custGeom>
            <a:rect b="b" l="l" r="r" t="t"/>
            <a:pathLst>
              <a:path extrusionOk="0" h="1068" w="1057">
                <a:moveTo>
                  <a:pt x="526" y="1"/>
                </a:moveTo>
                <a:cubicBezTo>
                  <a:pt x="237" y="1"/>
                  <a:pt x="0" y="237"/>
                  <a:pt x="0" y="532"/>
                </a:cubicBezTo>
                <a:cubicBezTo>
                  <a:pt x="0" y="831"/>
                  <a:pt x="237" y="1068"/>
                  <a:pt x="526" y="1068"/>
                </a:cubicBezTo>
                <a:cubicBezTo>
                  <a:pt x="820" y="1068"/>
                  <a:pt x="1056" y="831"/>
                  <a:pt x="1056" y="532"/>
                </a:cubicBezTo>
                <a:cubicBezTo>
                  <a:pt x="1056" y="237"/>
                  <a:pt x="820" y="1"/>
                  <a:pt x="526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0" name="Google Shape;4890;p22"/>
          <p:cNvSpPr/>
          <p:nvPr/>
        </p:nvSpPr>
        <p:spPr>
          <a:xfrm>
            <a:off x="6921295" y="2402944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6"/>
                  <a:pt x="243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1" name="Google Shape;4891;p22"/>
          <p:cNvSpPr/>
          <p:nvPr/>
        </p:nvSpPr>
        <p:spPr>
          <a:xfrm>
            <a:off x="5151314" y="1896527"/>
            <a:ext cx="125962" cy="127264"/>
          </a:xfrm>
          <a:custGeom>
            <a:rect b="b" l="l" r="r" t="t"/>
            <a:pathLst>
              <a:path extrusionOk="0" h="3617" w="3580">
                <a:moveTo>
                  <a:pt x="1788" y="1"/>
                </a:moveTo>
                <a:cubicBezTo>
                  <a:pt x="800" y="1"/>
                  <a:pt x="1" y="810"/>
                  <a:pt x="1" y="1808"/>
                </a:cubicBezTo>
                <a:cubicBezTo>
                  <a:pt x="1" y="2807"/>
                  <a:pt x="800" y="3616"/>
                  <a:pt x="1788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8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2" name="Google Shape;4892;p22"/>
          <p:cNvSpPr/>
          <p:nvPr/>
        </p:nvSpPr>
        <p:spPr>
          <a:xfrm>
            <a:off x="6578523" y="2016719"/>
            <a:ext cx="125927" cy="127229"/>
          </a:xfrm>
          <a:custGeom>
            <a:rect b="b" l="l" r="r" t="t"/>
            <a:pathLst>
              <a:path extrusionOk="0" h="3616" w="3579">
                <a:moveTo>
                  <a:pt x="1792" y="0"/>
                </a:moveTo>
                <a:cubicBezTo>
                  <a:pt x="804" y="0"/>
                  <a:pt x="0" y="810"/>
                  <a:pt x="0" y="1808"/>
                </a:cubicBezTo>
                <a:cubicBezTo>
                  <a:pt x="0" y="2806"/>
                  <a:pt x="804" y="3616"/>
                  <a:pt x="1792" y="3616"/>
                </a:cubicBezTo>
                <a:cubicBezTo>
                  <a:pt x="2780" y="3616"/>
                  <a:pt x="3579" y="2806"/>
                  <a:pt x="3579" y="1808"/>
                </a:cubicBezTo>
                <a:cubicBezTo>
                  <a:pt x="3579" y="810"/>
                  <a:pt x="2780" y="0"/>
                  <a:pt x="179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3" name="Google Shape;4893;p22"/>
          <p:cNvSpPr/>
          <p:nvPr/>
        </p:nvSpPr>
        <p:spPr>
          <a:xfrm>
            <a:off x="6921295" y="2162772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1"/>
                  <a:pt x="243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4" name="Google Shape;4894;p22"/>
          <p:cNvSpPr/>
          <p:nvPr/>
        </p:nvSpPr>
        <p:spPr>
          <a:xfrm>
            <a:off x="5438107" y="1941458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5" name="Google Shape;4895;p22"/>
          <p:cNvSpPr/>
          <p:nvPr/>
        </p:nvSpPr>
        <p:spPr>
          <a:xfrm>
            <a:off x="6172664" y="2421803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1"/>
                  <a:pt x="243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6" name="Google Shape;4896;p22"/>
          <p:cNvSpPr/>
          <p:nvPr/>
        </p:nvSpPr>
        <p:spPr>
          <a:xfrm>
            <a:off x="7593012" y="231346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7" name="Google Shape;4897;p22"/>
          <p:cNvSpPr/>
          <p:nvPr/>
        </p:nvSpPr>
        <p:spPr>
          <a:xfrm>
            <a:off x="7219910" y="244066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8" name="Google Shape;4898;p22"/>
          <p:cNvSpPr/>
          <p:nvPr/>
        </p:nvSpPr>
        <p:spPr>
          <a:xfrm>
            <a:off x="5755370" y="2351187"/>
            <a:ext cx="37191" cy="37754"/>
          </a:xfrm>
          <a:custGeom>
            <a:rect b="b" l="l" r="r" t="t"/>
            <a:pathLst>
              <a:path extrusionOk="0" h="1073" w="1057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9" name="Google Shape;4899;p22"/>
          <p:cNvSpPr/>
          <p:nvPr/>
        </p:nvSpPr>
        <p:spPr>
          <a:xfrm>
            <a:off x="7789028" y="244066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6" y="1"/>
                  <a:pt x="0" y="242"/>
                  <a:pt x="0" y="537"/>
                </a:cubicBezTo>
                <a:cubicBezTo>
                  <a:pt x="0" y="831"/>
                  <a:pt x="236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0" name="Google Shape;4900;p22"/>
          <p:cNvSpPr/>
          <p:nvPr/>
        </p:nvSpPr>
        <p:spPr>
          <a:xfrm>
            <a:off x="5957472" y="280806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1" name="Google Shape;4901;p22"/>
          <p:cNvSpPr/>
          <p:nvPr/>
        </p:nvSpPr>
        <p:spPr>
          <a:xfrm>
            <a:off x="6669476" y="3128459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2" name="Google Shape;4902;p22"/>
          <p:cNvSpPr/>
          <p:nvPr/>
        </p:nvSpPr>
        <p:spPr>
          <a:xfrm>
            <a:off x="6716272" y="2594491"/>
            <a:ext cx="37191" cy="37754"/>
          </a:xfrm>
          <a:custGeom>
            <a:rect b="b" l="l" r="r" t="t"/>
            <a:pathLst>
              <a:path extrusionOk="0" h="1073" w="1057">
                <a:moveTo>
                  <a:pt x="526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26" y="1073"/>
                </a:cubicBezTo>
                <a:cubicBezTo>
                  <a:pt x="820" y="1073"/>
                  <a:pt x="1056" y="836"/>
                  <a:pt x="1056" y="537"/>
                </a:cubicBezTo>
                <a:cubicBezTo>
                  <a:pt x="1056" y="242"/>
                  <a:pt x="820" y="1"/>
                  <a:pt x="526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3" name="Google Shape;4903;p22"/>
          <p:cNvSpPr/>
          <p:nvPr/>
        </p:nvSpPr>
        <p:spPr>
          <a:xfrm>
            <a:off x="7359876" y="309074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4" name="Google Shape;4904;p22"/>
          <p:cNvSpPr/>
          <p:nvPr/>
        </p:nvSpPr>
        <p:spPr>
          <a:xfrm>
            <a:off x="7537173" y="2575632"/>
            <a:ext cx="37226" cy="37754"/>
          </a:xfrm>
          <a:custGeom>
            <a:rect b="b" l="l" r="r" t="t"/>
            <a:pathLst>
              <a:path extrusionOk="0" h="1073" w="1058">
                <a:moveTo>
                  <a:pt x="526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26" y="1073"/>
                </a:cubicBezTo>
                <a:cubicBezTo>
                  <a:pt x="821" y="1073"/>
                  <a:pt x="1057" y="836"/>
                  <a:pt x="1057" y="537"/>
                </a:cubicBezTo>
                <a:cubicBezTo>
                  <a:pt x="1057" y="243"/>
                  <a:pt x="821" y="1"/>
                  <a:pt x="526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5" name="Google Shape;4905;p22"/>
          <p:cNvSpPr/>
          <p:nvPr/>
        </p:nvSpPr>
        <p:spPr>
          <a:xfrm>
            <a:off x="5671418" y="3298016"/>
            <a:ext cx="37226" cy="37754"/>
          </a:xfrm>
          <a:custGeom>
            <a:rect b="b" l="l" r="r" t="t"/>
            <a:pathLst>
              <a:path extrusionOk="0" h="1073" w="1058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1" y="1073"/>
                  <a:pt x="1057" y="831"/>
                  <a:pt x="1057" y="537"/>
                </a:cubicBezTo>
                <a:cubicBezTo>
                  <a:pt x="1057" y="242"/>
                  <a:pt x="821" y="1"/>
                  <a:pt x="532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6" name="Google Shape;4906;p22"/>
          <p:cNvSpPr/>
          <p:nvPr/>
        </p:nvSpPr>
        <p:spPr>
          <a:xfrm>
            <a:off x="7154642" y="295411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7" name="Google Shape;4907;p22"/>
          <p:cNvSpPr/>
          <p:nvPr/>
        </p:nvSpPr>
        <p:spPr>
          <a:xfrm>
            <a:off x="5214189" y="302012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8" name="Google Shape;4908;p22"/>
          <p:cNvSpPr/>
          <p:nvPr/>
        </p:nvSpPr>
        <p:spPr>
          <a:xfrm>
            <a:off x="5536097" y="259449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9" name="Google Shape;4909;p22"/>
          <p:cNvSpPr/>
          <p:nvPr/>
        </p:nvSpPr>
        <p:spPr>
          <a:xfrm>
            <a:off x="5873521" y="309074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43"/>
                  <a:pt x="820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0" name="Google Shape;4910;p22"/>
          <p:cNvSpPr/>
          <p:nvPr/>
        </p:nvSpPr>
        <p:spPr>
          <a:xfrm>
            <a:off x="7294608" y="2701383"/>
            <a:ext cx="37191" cy="37754"/>
          </a:xfrm>
          <a:custGeom>
            <a:rect b="b" l="l" r="r" t="t"/>
            <a:pathLst>
              <a:path extrusionOk="0" h="1073" w="1057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37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1" name="Google Shape;4911;p22"/>
          <p:cNvSpPr/>
          <p:nvPr/>
        </p:nvSpPr>
        <p:spPr>
          <a:xfrm>
            <a:off x="7555681" y="314731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37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2" name="Google Shape;4912;p22"/>
          <p:cNvSpPr/>
          <p:nvPr/>
        </p:nvSpPr>
        <p:spPr>
          <a:xfrm>
            <a:off x="6995993" y="320372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3" name="Google Shape;4913;p22"/>
          <p:cNvSpPr/>
          <p:nvPr/>
        </p:nvSpPr>
        <p:spPr>
          <a:xfrm>
            <a:off x="5755370" y="2739102"/>
            <a:ext cx="37191" cy="37754"/>
          </a:xfrm>
          <a:custGeom>
            <a:rect b="b" l="l" r="r" t="t"/>
            <a:pathLst>
              <a:path extrusionOk="0" h="1073" w="1057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37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4" name="Google Shape;4914;p22"/>
          <p:cNvSpPr/>
          <p:nvPr/>
        </p:nvSpPr>
        <p:spPr>
          <a:xfrm>
            <a:off x="5232873" y="3316875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5" name="Google Shape;4915;p22"/>
          <p:cNvSpPr/>
          <p:nvPr/>
        </p:nvSpPr>
        <p:spPr>
          <a:xfrm>
            <a:off x="7611695" y="336402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6" name="Google Shape;4916;p22"/>
          <p:cNvSpPr/>
          <p:nvPr/>
        </p:nvSpPr>
        <p:spPr>
          <a:xfrm>
            <a:off x="7679356" y="2909362"/>
            <a:ext cx="125962" cy="127264"/>
          </a:xfrm>
          <a:custGeom>
            <a:rect b="b" l="l" r="r" t="t"/>
            <a:pathLst>
              <a:path extrusionOk="0" h="3617" w="3580">
                <a:moveTo>
                  <a:pt x="1793" y="1"/>
                </a:moveTo>
                <a:cubicBezTo>
                  <a:pt x="800" y="1"/>
                  <a:pt x="1" y="810"/>
                  <a:pt x="1" y="1808"/>
                </a:cubicBezTo>
                <a:cubicBezTo>
                  <a:pt x="1" y="2807"/>
                  <a:pt x="800" y="3616"/>
                  <a:pt x="1793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1"/>
                  <a:pt x="1793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7" name="Google Shape;4917;p22"/>
          <p:cNvSpPr/>
          <p:nvPr/>
        </p:nvSpPr>
        <p:spPr>
          <a:xfrm>
            <a:off x="6485318" y="2782168"/>
            <a:ext cx="125962" cy="127229"/>
          </a:xfrm>
          <a:custGeom>
            <a:rect b="b" l="l" r="r" t="t"/>
            <a:pathLst>
              <a:path extrusionOk="0" h="3616" w="3580">
                <a:moveTo>
                  <a:pt x="1788" y="0"/>
                </a:moveTo>
                <a:cubicBezTo>
                  <a:pt x="800" y="0"/>
                  <a:pt x="1" y="810"/>
                  <a:pt x="1" y="1808"/>
                </a:cubicBezTo>
                <a:cubicBezTo>
                  <a:pt x="1" y="2807"/>
                  <a:pt x="800" y="3616"/>
                  <a:pt x="1788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0"/>
                  <a:pt x="178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8" name="Google Shape;4918;p22"/>
          <p:cNvSpPr/>
          <p:nvPr/>
        </p:nvSpPr>
        <p:spPr>
          <a:xfrm>
            <a:off x="7173325" y="3382882"/>
            <a:ext cx="37191" cy="37578"/>
          </a:xfrm>
          <a:custGeom>
            <a:rect b="b" l="l" r="r" t="t"/>
            <a:pathLst>
              <a:path extrusionOk="0" h="1068" w="1057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56" y="831"/>
                  <a:pt x="1056" y="531"/>
                </a:cubicBezTo>
                <a:cubicBezTo>
                  <a:pt x="1056" y="237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9" name="Google Shape;4919;p22"/>
          <p:cNvSpPr/>
          <p:nvPr/>
        </p:nvSpPr>
        <p:spPr>
          <a:xfrm>
            <a:off x="6837379" y="292822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3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0" name="Google Shape;4920;p22"/>
          <p:cNvSpPr/>
          <p:nvPr/>
        </p:nvSpPr>
        <p:spPr>
          <a:xfrm>
            <a:off x="7434398" y="290936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3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1" name="Google Shape;4921;p22"/>
          <p:cNvSpPr/>
          <p:nvPr/>
        </p:nvSpPr>
        <p:spPr>
          <a:xfrm>
            <a:off x="6958662" y="272024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2" name="Google Shape;4922;p22"/>
          <p:cNvSpPr/>
          <p:nvPr/>
        </p:nvSpPr>
        <p:spPr>
          <a:xfrm>
            <a:off x="6227975" y="302012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3" name="Google Shape;4923;p22"/>
          <p:cNvSpPr/>
          <p:nvPr/>
        </p:nvSpPr>
        <p:spPr>
          <a:xfrm>
            <a:off x="6077101" y="257563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3"/>
                  <a:pt x="0" y="537"/>
                </a:cubicBezTo>
                <a:cubicBezTo>
                  <a:pt x="0" y="836"/>
                  <a:pt x="242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4" name="Google Shape;4924;p22"/>
          <p:cNvSpPr/>
          <p:nvPr/>
        </p:nvSpPr>
        <p:spPr>
          <a:xfrm>
            <a:off x="5536097" y="303898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5" name="Google Shape;4925;p22"/>
          <p:cNvSpPr/>
          <p:nvPr/>
        </p:nvSpPr>
        <p:spPr>
          <a:xfrm>
            <a:off x="7705076" y="2701383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26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37"/>
                  <a:pt x="820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6" name="Google Shape;4926;p22"/>
          <p:cNvSpPr/>
          <p:nvPr/>
        </p:nvSpPr>
        <p:spPr>
          <a:xfrm>
            <a:off x="6466670" y="3166177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8"/>
                  <a:pt x="531" y="1068"/>
                </a:cubicBezTo>
                <a:cubicBezTo>
                  <a:pt x="820" y="1068"/>
                  <a:pt x="1062" y="831"/>
                  <a:pt x="1062" y="537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7" name="Google Shape;4927;p22"/>
          <p:cNvSpPr/>
          <p:nvPr/>
        </p:nvSpPr>
        <p:spPr>
          <a:xfrm>
            <a:off x="6265306" y="272024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0" y="1072"/>
                  <a:pt x="1062" y="830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8" name="Google Shape;4928;p22"/>
          <p:cNvSpPr/>
          <p:nvPr/>
        </p:nvSpPr>
        <p:spPr>
          <a:xfrm>
            <a:off x="6818872" y="3109600"/>
            <a:ext cx="37191" cy="37754"/>
          </a:xfrm>
          <a:custGeom>
            <a:rect b="b" l="l" r="r" t="t"/>
            <a:pathLst>
              <a:path extrusionOk="0" h="1073" w="1057">
                <a:moveTo>
                  <a:pt x="526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26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43"/>
                  <a:pt x="820" y="1"/>
                  <a:pt x="526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29" name="Google Shape;4929;p22"/>
          <p:cNvSpPr/>
          <p:nvPr/>
        </p:nvSpPr>
        <p:spPr>
          <a:xfrm>
            <a:off x="7047398" y="2556984"/>
            <a:ext cx="37191" cy="37542"/>
          </a:xfrm>
          <a:custGeom>
            <a:rect b="b" l="l" r="r" t="t"/>
            <a:pathLst>
              <a:path extrusionOk="0" h="1067" w="1057">
                <a:moveTo>
                  <a:pt x="526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0"/>
                  <a:pt x="237" y="1067"/>
                  <a:pt x="526" y="1067"/>
                </a:cubicBezTo>
                <a:cubicBezTo>
                  <a:pt x="820" y="1067"/>
                  <a:pt x="1057" y="830"/>
                  <a:pt x="1057" y="531"/>
                </a:cubicBezTo>
                <a:cubicBezTo>
                  <a:pt x="1057" y="237"/>
                  <a:pt x="820" y="0"/>
                  <a:pt x="526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0" name="Google Shape;4930;p22"/>
          <p:cNvSpPr/>
          <p:nvPr/>
        </p:nvSpPr>
        <p:spPr>
          <a:xfrm>
            <a:off x="6548193" y="268252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1" name="Google Shape;4931;p22"/>
          <p:cNvSpPr/>
          <p:nvPr/>
        </p:nvSpPr>
        <p:spPr>
          <a:xfrm>
            <a:off x="5864091" y="259449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2" name="Google Shape;4932;p22"/>
          <p:cNvSpPr/>
          <p:nvPr/>
        </p:nvSpPr>
        <p:spPr>
          <a:xfrm>
            <a:off x="3158928" y="-18206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37"/>
                  <a:pt x="820" y="0"/>
                  <a:pt x="526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3" name="Google Shape;4933;p22"/>
          <p:cNvSpPr/>
          <p:nvPr/>
        </p:nvSpPr>
        <p:spPr>
          <a:xfrm>
            <a:off x="3870932" y="302013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2" y="1073"/>
                </a:cubicBezTo>
                <a:cubicBezTo>
                  <a:pt x="821" y="1073"/>
                  <a:pt x="1062" y="836"/>
                  <a:pt x="1062" y="537"/>
                </a:cubicBezTo>
                <a:cubicBezTo>
                  <a:pt x="1062" y="242"/>
                  <a:pt x="821" y="1"/>
                  <a:pt x="532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4" name="Google Shape;4934;p22"/>
          <p:cNvSpPr/>
          <p:nvPr/>
        </p:nvSpPr>
        <p:spPr>
          <a:xfrm>
            <a:off x="2872698" y="471569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5" name="Google Shape;4935;p22"/>
          <p:cNvSpPr/>
          <p:nvPr/>
        </p:nvSpPr>
        <p:spPr>
          <a:xfrm>
            <a:off x="2993981" y="179540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6" name="Google Shape;4936;p22"/>
          <p:cNvSpPr/>
          <p:nvPr/>
        </p:nvSpPr>
        <p:spPr>
          <a:xfrm>
            <a:off x="3587868" y="1592739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3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7" name="Google Shape;4937;p22"/>
          <p:cNvSpPr/>
          <p:nvPr/>
        </p:nvSpPr>
        <p:spPr>
          <a:xfrm>
            <a:off x="3503917" y="1281950"/>
            <a:ext cx="37402" cy="37578"/>
          </a:xfrm>
          <a:custGeom>
            <a:rect b="b" l="l" r="r" t="t"/>
            <a:pathLst>
              <a:path extrusionOk="0" h="1068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8" name="Google Shape;4938;p22"/>
          <p:cNvSpPr/>
          <p:nvPr/>
        </p:nvSpPr>
        <p:spPr>
          <a:xfrm>
            <a:off x="2816859" y="947482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37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9" name="Google Shape;4939;p22"/>
          <p:cNvSpPr/>
          <p:nvPr/>
        </p:nvSpPr>
        <p:spPr>
          <a:xfrm>
            <a:off x="2816859" y="1555021"/>
            <a:ext cx="37191" cy="37754"/>
          </a:xfrm>
          <a:custGeom>
            <a:rect b="b" l="l" r="r" t="t"/>
            <a:pathLst>
              <a:path extrusionOk="0" h="1073" w="1057">
                <a:moveTo>
                  <a:pt x="526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26" y="1073"/>
                </a:cubicBezTo>
                <a:cubicBezTo>
                  <a:pt x="820" y="1073"/>
                  <a:pt x="1057" y="836"/>
                  <a:pt x="1057" y="537"/>
                </a:cubicBezTo>
                <a:cubicBezTo>
                  <a:pt x="1057" y="243"/>
                  <a:pt x="820" y="1"/>
                  <a:pt x="526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0" name="Google Shape;4940;p22"/>
          <p:cNvSpPr/>
          <p:nvPr/>
        </p:nvSpPr>
        <p:spPr>
          <a:xfrm>
            <a:off x="4794467" y="171996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1" y="1072"/>
                  <a:pt x="1062" y="831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1" name="Google Shape;4941;p22"/>
          <p:cNvSpPr/>
          <p:nvPr/>
        </p:nvSpPr>
        <p:spPr>
          <a:xfrm>
            <a:off x="4355922" y="127847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42" y="1"/>
                  <a:pt x="0" y="237"/>
                  <a:pt x="0" y="531"/>
                </a:cubicBezTo>
                <a:cubicBezTo>
                  <a:pt x="0" y="831"/>
                  <a:pt x="242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2" name="Google Shape;4942;p22"/>
          <p:cNvSpPr/>
          <p:nvPr/>
        </p:nvSpPr>
        <p:spPr>
          <a:xfrm>
            <a:off x="4020151" y="173882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3" name="Google Shape;4943;p22"/>
          <p:cNvSpPr/>
          <p:nvPr/>
        </p:nvSpPr>
        <p:spPr>
          <a:xfrm>
            <a:off x="2415645" y="19367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4" name="Google Shape;4944;p22"/>
          <p:cNvSpPr/>
          <p:nvPr/>
        </p:nvSpPr>
        <p:spPr>
          <a:xfrm>
            <a:off x="3625235" y="55643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5" name="Google Shape;4945;p22"/>
          <p:cNvSpPr/>
          <p:nvPr/>
        </p:nvSpPr>
        <p:spPr>
          <a:xfrm>
            <a:off x="3074801" y="26429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3"/>
                  <a:pt x="0" y="537"/>
                </a:cubicBezTo>
                <a:cubicBezTo>
                  <a:pt x="0" y="836"/>
                  <a:pt x="242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6" name="Google Shape;4946;p22"/>
          <p:cNvSpPr/>
          <p:nvPr/>
        </p:nvSpPr>
        <p:spPr>
          <a:xfrm>
            <a:off x="3606551" y="1004059"/>
            <a:ext cx="37366" cy="37578"/>
          </a:xfrm>
          <a:custGeom>
            <a:rect b="b" l="l" r="r" t="t"/>
            <a:pathLst>
              <a:path extrusionOk="0" h="1068" w="1062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7" name="Google Shape;4947;p22"/>
          <p:cNvSpPr/>
          <p:nvPr/>
        </p:nvSpPr>
        <p:spPr>
          <a:xfrm>
            <a:off x="3102913" y="676627"/>
            <a:ext cx="37191" cy="37542"/>
          </a:xfrm>
          <a:custGeom>
            <a:rect b="b" l="l" r="r" t="t"/>
            <a:pathLst>
              <a:path extrusionOk="0" h="1067" w="1057">
                <a:moveTo>
                  <a:pt x="531" y="0"/>
                </a:moveTo>
                <a:cubicBezTo>
                  <a:pt x="236" y="0"/>
                  <a:pt x="0" y="237"/>
                  <a:pt x="0" y="536"/>
                </a:cubicBezTo>
                <a:cubicBezTo>
                  <a:pt x="0" y="830"/>
                  <a:pt x="236" y="1067"/>
                  <a:pt x="531" y="1067"/>
                </a:cubicBezTo>
                <a:cubicBezTo>
                  <a:pt x="820" y="1067"/>
                  <a:pt x="1056" y="830"/>
                  <a:pt x="1056" y="536"/>
                </a:cubicBezTo>
                <a:cubicBezTo>
                  <a:pt x="1056" y="237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8" name="Google Shape;4948;p22"/>
          <p:cNvSpPr/>
          <p:nvPr/>
        </p:nvSpPr>
        <p:spPr>
          <a:xfrm>
            <a:off x="2322264" y="1319669"/>
            <a:ext cx="37402" cy="37578"/>
          </a:xfrm>
          <a:custGeom>
            <a:rect b="b" l="l" r="r" t="t"/>
            <a:pathLst>
              <a:path extrusionOk="0" h="1068" w="1063">
                <a:moveTo>
                  <a:pt x="532" y="1"/>
                </a:moveTo>
                <a:cubicBezTo>
                  <a:pt x="243" y="1"/>
                  <a:pt x="1" y="237"/>
                  <a:pt x="1" y="531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9" name="Google Shape;4949;p22"/>
          <p:cNvSpPr/>
          <p:nvPr/>
        </p:nvSpPr>
        <p:spPr>
          <a:xfrm>
            <a:off x="4719770" y="1941458"/>
            <a:ext cx="37402" cy="37578"/>
          </a:xfrm>
          <a:custGeom>
            <a:rect b="b" l="l" r="r" t="t"/>
            <a:pathLst>
              <a:path extrusionOk="0" h="1068" w="1063">
                <a:moveTo>
                  <a:pt x="532" y="1"/>
                </a:moveTo>
                <a:cubicBezTo>
                  <a:pt x="237" y="1"/>
                  <a:pt x="1" y="237"/>
                  <a:pt x="1" y="531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0" name="Google Shape;4950;p22"/>
          <p:cNvSpPr/>
          <p:nvPr/>
        </p:nvSpPr>
        <p:spPr>
          <a:xfrm>
            <a:off x="2502728" y="155502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62" y="836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1" name="Google Shape;4951;p22"/>
          <p:cNvSpPr/>
          <p:nvPr/>
        </p:nvSpPr>
        <p:spPr>
          <a:xfrm>
            <a:off x="3184437" y="872045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2" name="Google Shape;4952;p22"/>
          <p:cNvSpPr/>
          <p:nvPr/>
        </p:nvSpPr>
        <p:spPr>
          <a:xfrm>
            <a:off x="3297205" y="49042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1" y="1072"/>
                  <a:pt x="1062" y="836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3" name="Google Shape;4953;p22"/>
          <p:cNvSpPr/>
          <p:nvPr/>
        </p:nvSpPr>
        <p:spPr>
          <a:xfrm>
            <a:off x="4197448" y="37744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1" y="1073"/>
                  <a:pt x="1062" y="831"/>
                  <a:pt x="1062" y="537"/>
                </a:cubicBezTo>
                <a:cubicBezTo>
                  <a:pt x="1062" y="242"/>
                  <a:pt x="821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4" name="Google Shape;4954;p22"/>
          <p:cNvSpPr/>
          <p:nvPr/>
        </p:nvSpPr>
        <p:spPr>
          <a:xfrm>
            <a:off x="2434328" y="49042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5" name="Google Shape;4955;p22"/>
          <p:cNvSpPr/>
          <p:nvPr/>
        </p:nvSpPr>
        <p:spPr>
          <a:xfrm>
            <a:off x="3870932" y="815467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2" y="1073"/>
                </a:cubicBezTo>
                <a:cubicBezTo>
                  <a:pt x="821" y="1073"/>
                  <a:pt x="1062" y="836"/>
                  <a:pt x="1062" y="537"/>
                </a:cubicBezTo>
                <a:cubicBezTo>
                  <a:pt x="1062" y="242"/>
                  <a:pt x="821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6" name="Google Shape;4956;p22"/>
          <p:cNvSpPr/>
          <p:nvPr/>
        </p:nvSpPr>
        <p:spPr>
          <a:xfrm>
            <a:off x="3625235" y="1877843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2"/>
                </a:cubicBezTo>
                <a:cubicBezTo>
                  <a:pt x="0" y="831"/>
                  <a:pt x="237" y="1068"/>
                  <a:pt x="531" y="1068"/>
                </a:cubicBezTo>
                <a:cubicBezTo>
                  <a:pt x="825" y="1068"/>
                  <a:pt x="1062" y="831"/>
                  <a:pt x="1062" y="532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7" name="Google Shape;4957;p22"/>
          <p:cNvSpPr/>
          <p:nvPr/>
        </p:nvSpPr>
        <p:spPr>
          <a:xfrm>
            <a:off x="3077193" y="1293596"/>
            <a:ext cx="125962" cy="127229"/>
          </a:xfrm>
          <a:custGeom>
            <a:rect b="b" l="l" r="r" t="t"/>
            <a:pathLst>
              <a:path extrusionOk="0" h="3616" w="3580">
                <a:moveTo>
                  <a:pt x="1793" y="1"/>
                </a:moveTo>
                <a:cubicBezTo>
                  <a:pt x="799" y="1"/>
                  <a:pt x="1" y="810"/>
                  <a:pt x="1" y="1808"/>
                </a:cubicBezTo>
                <a:cubicBezTo>
                  <a:pt x="1" y="2807"/>
                  <a:pt x="799" y="3616"/>
                  <a:pt x="1793" y="3616"/>
                </a:cubicBezTo>
                <a:cubicBezTo>
                  <a:pt x="2780" y="3616"/>
                  <a:pt x="3579" y="2807"/>
                  <a:pt x="3579" y="1808"/>
                </a:cubicBezTo>
                <a:cubicBezTo>
                  <a:pt x="3579" y="810"/>
                  <a:pt x="2780" y="1"/>
                  <a:pt x="1793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8" name="Google Shape;4958;p22"/>
          <p:cNvSpPr/>
          <p:nvPr/>
        </p:nvSpPr>
        <p:spPr>
          <a:xfrm>
            <a:off x="2557827" y="631872"/>
            <a:ext cx="125962" cy="127229"/>
          </a:xfrm>
          <a:custGeom>
            <a:rect b="b" l="l" r="r" t="t"/>
            <a:pathLst>
              <a:path extrusionOk="0" h="3616" w="3580">
                <a:moveTo>
                  <a:pt x="1793" y="0"/>
                </a:moveTo>
                <a:cubicBezTo>
                  <a:pt x="805" y="0"/>
                  <a:pt x="1" y="810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0" y="3616"/>
                  <a:pt x="3579" y="2807"/>
                  <a:pt x="3579" y="1808"/>
                </a:cubicBezTo>
                <a:cubicBezTo>
                  <a:pt x="3579" y="810"/>
                  <a:pt x="2780" y="0"/>
                  <a:pt x="1793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59" name="Google Shape;4959;p22"/>
          <p:cNvSpPr/>
          <p:nvPr/>
        </p:nvSpPr>
        <p:spPr>
          <a:xfrm>
            <a:off x="3686597" y="-44102"/>
            <a:ext cx="125962" cy="127264"/>
          </a:xfrm>
          <a:custGeom>
            <a:rect b="b" l="l" r="r" t="t"/>
            <a:pathLst>
              <a:path extrusionOk="0" h="3617" w="3580">
                <a:moveTo>
                  <a:pt x="1793" y="1"/>
                </a:moveTo>
                <a:cubicBezTo>
                  <a:pt x="805" y="1"/>
                  <a:pt x="1" y="810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1"/>
                  <a:pt x="179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0" name="Google Shape;4960;p22"/>
          <p:cNvSpPr/>
          <p:nvPr/>
        </p:nvSpPr>
        <p:spPr>
          <a:xfrm>
            <a:off x="3177400" y="104160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42" y="0"/>
                  <a:pt x="1" y="242"/>
                  <a:pt x="1" y="536"/>
                </a:cubicBezTo>
                <a:cubicBezTo>
                  <a:pt x="1" y="830"/>
                  <a:pt x="242" y="1072"/>
                  <a:pt x="531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1" name="Google Shape;4961;p22"/>
          <p:cNvSpPr/>
          <p:nvPr/>
        </p:nvSpPr>
        <p:spPr>
          <a:xfrm>
            <a:off x="2620879" y="104160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2" name="Google Shape;4962;p22"/>
          <p:cNvSpPr/>
          <p:nvPr/>
        </p:nvSpPr>
        <p:spPr>
          <a:xfrm>
            <a:off x="4374605" y="55643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42" y="0"/>
                  <a:pt x="0" y="242"/>
                  <a:pt x="0" y="536"/>
                </a:cubicBezTo>
                <a:cubicBezTo>
                  <a:pt x="0" y="831"/>
                  <a:pt x="242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3" name="Google Shape;4963;p22"/>
          <p:cNvSpPr/>
          <p:nvPr/>
        </p:nvSpPr>
        <p:spPr>
          <a:xfrm>
            <a:off x="4038834" y="101986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6"/>
                  <a:pt x="0" y="531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5" y="1067"/>
                  <a:pt x="1062" y="830"/>
                  <a:pt x="1062" y="531"/>
                </a:cubicBezTo>
                <a:cubicBezTo>
                  <a:pt x="1062" y="236"/>
                  <a:pt x="825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4" name="Google Shape;4964;p22"/>
          <p:cNvSpPr/>
          <p:nvPr/>
        </p:nvSpPr>
        <p:spPr>
          <a:xfrm>
            <a:off x="3429430" y="193678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26" y="1072"/>
                </a:cubicBezTo>
                <a:cubicBezTo>
                  <a:pt x="820" y="1072"/>
                  <a:pt x="1056" y="836"/>
                  <a:pt x="1056" y="536"/>
                </a:cubicBezTo>
                <a:cubicBezTo>
                  <a:pt x="1056" y="242"/>
                  <a:pt x="820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5" name="Google Shape;4965;p22"/>
          <p:cNvSpPr/>
          <p:nvPr/>
        </p:nvSpPr>
        <p:spPr>
          <a:xfrm>
            <a:off x="2737552" y="212537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6" name="Google Shape;4966;p22"/>
          <p:cNvSpPr/>
          <p:nvPr/>
        </p:nvSpPr>
        <p:spPr>
          <a:xfrm>
            <a:off x="3787015" y="1630458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56" y="831"/>
                  <a:pt x="1056" y="537"/>
                </a:cubicBezTo>
                <a:cubicBezTo>
                  <a:pt x="1056" y="243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7" name="Google Shape;4967;p22"/>
          <p:cNvSpPr/>
          <p:nvPr/>
        </p:nvSpPr>
        <p:spPr>
          <a:xfrm>
            <a:off x="3917552" y="575295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8" name="Google Shape;4968;p22"/>
          <p:cNvSpPr/>
          <p:nvPr/>
        </p:nvSpPr>
        <p:spPr>
          <a:xfrm>
            <a:off x="3667914" y="339731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1"/>
                  <a:pt x="243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9" name="Google Shape;4969;p22"/>
          <p:cNvSpPr/>
          <p:nvPr/>
        </p:nvSpPr>
        <p:spPr>
          <a:xfrm>
            <a:off x="3121561" y="1611598"/>
            <a:ext cx="37191" cy="37754"/>
          </a:xfrm>
          <a:custGeom>
            <a:rect b="b" l="l" r="r" t="t"/>
            <a:pathLst>
              <a:path extrusionOk="0" h="1073" w="1057">
                <a:moveTo>
                  <a:pt x="532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1" y="1073"/>
                  <a:pt x="1057" y="831"/>
                  <a:pt x="1057" y="537"/>
                </a:cubicBezTo>
                <a:cubicBezTo>
                  <a:pt x="1057" y="243"/>
                  <a:pt x="821" y="1"/>
                  <a:pt x="532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0" name="Google Shape;4970;p22"/>
          <p:cNvSpPr/>
          <p:nvPr/>
        </p:nvSpPr>
        <p:spPr>
          <a:xfrm>
            <a:off x="4458732" y="1795405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37"/>
                  <a:pt x="820" y="0"/>
                  <a:pt x="526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1" name="Google Shape;4971;p22"/>
          <p:cNvSpPr/>
          <p:nvPr/>
        </p:nvSpPr>
        <p:spPr>
          <a:xfrm>
            <a:off x="3805663" y="1281950"/>
            <a:ext cx="37226" cy="37578"/>
          </a:xfrm>
          <a:custGeom>
            <a:rect b="b" l="l" r="r" t="t"/>
            <a:pathLst>
              <a:path extrusionOk="0" h="1068" w="1058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1" y="1067"/>
                  <a:pt x="1057" y="831"/>
                  <a:pt x="1057" y="537"/>
                </a:cubicBezTo>
                <a:cubicBezTo>
                  <a:pt x="1057" y="237"/>
                  <a:pt x="821" y="1"/>
                  <a:pt x="532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2" name="Google Shape;4972;p22"/>
          <p:cNvSpPr/>
          <p:nvPr/>
        </p:nvSpPr>
        <p:spPr>
          <a:xfrm>
            <a:off x="2434328" y="1004059"/>
            <a:ext cx="37366" cy="37578"/>
          </a:xfrm>
          <a:custGeom>
            <a:rect b="b" l="l" r="r" t="t"/>
            <a:pathLst>
              <a:path extrusionOk="0" h="1068" w="1062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3" name="Google Shape;4973;p22"/>
          <p:cNvSpPr/>
          <p:nvPr/>
        </p:nvSpPr>
        <p:spPr>
          <a:xfrm>
            <a:off x="3429430" y="1470366"/>
            <a:ext cx="37191" cy="37542"/>
          </a:xfrm>
          <a:custGeom>
            <a:rect b="b" l="l" r="r" t="t"/>
            <a:pathLst>
              <a:path extrusionOk="0" h="1067" w="1057">
                <a:moveTo>
                  <a:pt x="526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67"/>
                  <a:pt x="526" y="1067"/>
                </a:cubicBezTo>
                <a:cubicBezTo>
                  <a:pt x="820" y="1067"/>
                  <a:pt x="1056" y="830"/>
                  <a:pt x="1056" y="536"/>
                </a:cubicBezTo>
                <a:cubicBezTo>
                  <a:pt x="1056" y="237"/>
                  <a:pt x="820" y="0"/>
                  <a:pt x="526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4" name="Google Shape;4974;p22"/>
          <p:cNvSpPr/>
          <p:nvPr/>
        </p:nvSpPr>
        <p:spPr>
          <a:xfrm>
            <a:off x="2620879" y="1300809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1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5" name="Google Shape;4975;p22"/>
          <p:cNvSpPr/>
          <p:nvPr/>
        </p:nvSpPr>
        <p:spPr>
          <a:xfrm>
            <a:off x="2854015" y="72134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6" name="Google Shape;4976;p22"/>
          <p:cNvSpPr/>
          <p:nvPr/>
        </p:nvSpPr>
        <p:spPr>
          <a:xfrm>
            <a:off x="2322264" y="740207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37"/>
                  <a:pt x="1" y="537"/>
                </a:cubicBezTo>
                <a:cubicBezTo>
                  <a:pt x="1" y="831"/>
                  <a:pt x="243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7" name="Google Shape;4977;p22"/>
          <p:cNvSpPr/>
          <p:nvPr/>
        </p:nvSpPr>
        <p:spPr>
          <a:xfrm>
            <a:off x="4020151" y="28315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8" name="Google Shape;4978;p22"/>
          <p:cNvSpPr/>
          <p:nvPr/>
        </p:nvSpPr>
        <p:spPr>
          <a:xfrm>
            <a:off x="3381156" y="72134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9" name="Google Shape;4979;p22"/>
          <p:cNvSpPr/>
          <p:nvPr/>
        </p:nvSpPr>
        <p:spPr>
          <a:xfrm>
            <a:off x="2872698" y="329801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0" name="Google Shape;4980;p22"/>
          <p:cNvSpPr/>
          <p:nvPr/>
        </p:nvSpPr>
        <p:spPr>
          <a:xfrm>
            <a:off x="4178800" y="356647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1" name="Google Shape;4981;p22"/>
          <p:cNvSpPr/>
          <p:nvPr/>
        </p:nvSpPr>
        <p:spPr>
          <a:xfrm>
            <a:off x="2816859" y="3773752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2" name="Google Shape;4982;p22"/>
          <p:cNvSpPr/>
          <p:nvPr/>
        </p:nvSpPr>
        <p:spPr>
          <a:xfrm>
            <a:off x="2816859" y="4381467"/>
            <a:ext cx="37191" cy="37754"/>
          </a:xfrm>
          <a:custGeom>
            <a:rect b="b" l="l" r="r" t="t"/>
            <a:pathLst>
              <a:path extrusionOk="0" h="1073" w="1057">
                <a:moveTo>
                  <a:pt x="526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26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37"/>
                  <a:pt x="820" y="1"/>
                  <a:pt x="526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3" name="Google Shape;4983;p22"/>
          <p:cNvSpPr/>
          <p:nvPr/>
        </p:nvSpPr>
        <p:spPr>
          <a:xfrm>
            <a:off x="2718869" y="500790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4" name="Google Shape;4984;p22"/>
          <p:cNvSpPr/>
          <p:nvPr/>
        </p:nvSpPr>
        <p:spPr>
          <a:xfrm>
            <a:off x="3625235" y="338288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5" name="Google Shape;4985;p22"/>
          <p:cNvSpPr/>
          <p:nvPr/>
        </p:nvSpPr>
        <p:spPr>
          <a:xfrm>
            <a:off x="3102913" y="3502863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6" y="1"/>
                  <a:pt x="0" y="243"/>
                  <a:pt x="0" y="537"/>
                </a:cubicBezTo>
                <a:cubicBezTo>
                  <a:pt x="0" y="836"/>
                  <a:pt x="236" y="1073"/>
                  <a:pt x="531" y="1073"/>
                </a:cubicBezTo>
                <a:cubicBezTo>
                  <a:pt x="820" y="1073"/>
                  <a:pt x="1056" y="836"/>
                  <a:pt x="1056" y="537"/>
                </a:cubicBezTo>
                <a:cubicBezTo>
                  <a:pt x="1056" y="243"/>
                  <a:pt x="820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6" name="Google Shape;4986;p22"/>
          <p:cNvSpPr/>
          <p:nvPr/>
        </p:nvSpPr>
        <p:spPr>
          <a:xfrm>
            <a:off x="2322264" y="414593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43" y="0"/>
                  <a:pt x="1" y="242"/>
                  <a:pt x="1" y="536"/>
                </a:cubicBezTo>
                <a:cubicBezTo>
                  <a:pt x="1" y="831"/>
                  <a:pt x="243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7" name="Google Shape;4987;p22"/>
          <p:cNvSpPr/>
          <p:nvPr/>
        </p:nvSpPr>
        <p:spPr>
          <a:xfrm>
            <a:off x="2502728" y="438146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8" name="Google Shape;4988;p22"/>
          <p:cNvSpPr/>
          <p:nvPr/>
        </p:nvSpPr>
        <p:spPr>
          <a:xfrm>
            <a:off x="3184437" y="3698491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9" name="Google Shape;4989;p22"/>
          <p:cNvSpPr/>
          <p:nvPr/>
        </p:nvSpPr>
        <p:spPr>
          <a:xfrm>
            <a:off x="3297205" y="33168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1" y="1073"/>
                  <a:pt x="1062" y="831"/>
                  <a:pt x="1062" y="537"/>
                </a:cubicBezTo>
                <a:cubicBezTo>
                  <a:pt x="1062" y="242"/>
                  <a:pt x="821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0" name="Google Shape;4990;p22"/>
          <p:cNvSpPr/>
          <p:nvPr/>
        </p:nvSpPr>
        <p:spPr>
          <a:xfrm>
            <a:off x="4757136" y="314731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1" name="Google Shape;4991;p22"/>
          <p:cNvSpPr/>
          <p:nvPr/>
        </p:nvSpPr>
        <p:spPr>
          <a:xfrm>
            <a:off x="2434328" y="3316875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2" name="Google Shape;4992;p22"/>
          <p:cNvSpPr/>
          <p:nvPr/>
        </p:nvSpPr>
        <p:spPr>
          <a:xfrm>
            <a:off x="3870932" y="3641914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1" y="1073"/>
                  <a:pt x="1062" y="831"/>
                  <a:pt x="1062" y="537"/>
                </a:cubicBezTo>
                <a:cubicBezTo>
                  <a:pt x="1062" y="237"/>
                  <a:pt x="821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3" name="Google Shape;4993;p22"/>
          <p:cNvSpPr/>
          <p:nvPr/>
        </p:nvSpPr>
        <p:spPr>
          <a:xfrm>
            <a:off x="2434328" y="512105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4" name="Google Shape;4994;p22"/>
          <p:cNvSpPr/>
          <p:nvPr/>
        </p:nvSpPr>
        <p:spPr>
          <a:xfrm>
            <a:off x="3077193" y="4120043"/>
            <a:ext cx="125962" cy="127229"/>
          </a:xfrm>
          <a:custGeom>
            <a:rect b="b" l="l" r="r" t="t"/>
            <a:pathLst>
              <a:path extrusionOk="0" h="3616" w="3580">
                <a:moveTo>
                  <a:pt x="1793" y="1"/>
                </a:moveTo>
                <a:cubicBezTo>
                  <a:pt x="799" y="1"/>
                  <a:pt x="1" y="810"/>
                  <a:pt x="1" y="1808"/>
                </a:cubicBezTo>
                <a:cubicBezTo>
                  <a:pt x="1" y="2807"/>
                  <a:pt x="799" y="3616"/>
                  <a:pt x="1793" y="3616"/>
                </a:cubicBezTo>
                <a:cubicBezTo>
                  <a:pt x="2780" y="3616"/>
                  <a:pt x="3579" y="2807"/>
                  <a:pt x="3579" y="1808"/>
                </a:cubicBezTo>
                <a:cubicBezTo>
                  <a:pt x="3579" y="810"/>
                  <a:pt x="2780" y="1"/>
                  <a:pt x="1793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5" name="Google Shape;4995;p22"/>
          <p:cNvSpPr/>
          <p:nvPr/>
        </p:nvSpPr>
        <p:spPr>
          <a:xfrm>
            <a:off x="2352593" y="4722973"/>
            <a:ext cx="126138" cy="127264"/>
          </a:xfrm>
          <a:custGeom>
            <a:rect b="b" l="l" r="r" t="t"/>
            <a:pathLst>
              <a:path extrusionOk="0" h="3617" w="3585">
                <a:moveTo>
                  <a:pt x="1793" y="1"/>
                </a:moveTo>
                <a:cubicBezTo>
                  <a:pt x="805" y="1"/>
                  <a:pt x="1" y="810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1" y="3616"/>
                  <a:pt x="3585" y="2807"/>
                  <a:pt x="3585" y="1808"/>
                </a:cubicBezTo>
                <a:cubicBezTo>
                  <a:pt x="3585" y="810"/>
                  <a:pt x="2781" y="1"/>
                  <a:pt x="1793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6" name="Google Shape;4996;p22"/>
          <p:cNvSpPr/>
          <p:nvPr/>
        </p:nvSpPr>
        <p:spPr>
          <a:xfrm>
            <a:off x="2557827" y="3458142"/>
            <a:ext cx="125962" cy="127229"/>
          </a:xfrm>
          <a:custGeom>
            <a:rect b="b" l="l" r="r" t="t"/>
            <a:pathLst>
              <a:path extrusionOk="0" h="3616" w="3580">
                <a:moveTo>
                  <a:pt x="1793" y="0"/>
                </a:moveTo>
                <a:cubicBezTo>
                  <a:pt x="805" y="0"/>
                  <a:pt x="1" y="809"/>
                  <a:pt x="1" y="1808"/>
                </a:cubicBezTo>
                <a:cubicBezTo>
                  <a:pt x="1" y="2806"/>
                  <a:pt x="805" y="3616"/>
                  <a:pt x="1793" y="3616"/>
                </a:cubicBezTo>
                <a:cubicBezTo>
                  <a:pt x="2780" y="3616"/>
                  <a:pt x="3579" y="2806"/>
                  <a:pt x="3579" y="1808"/>
                </a:cubicBezTo>
                <a:cubicBezTo>
                  <a:pt x="3579" y="809"/>
                  <a:pt x="2780" y="0"/>
                  <a:pt x="1793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7" name="Google Shape;4997;p22"/>
          <p:cNvSpPr/>
          <p:nvPr/>
        </p:nvSpPr>
        <p:spPr>
          <a:xfrm>
            <a:off x="3177400" y="386804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42" y="0"/>
                  <a:pt x="1" y="237"/>
                  <a:pt x="1" y="536"/>
                </a:cubicBezTo>
                <a:cubicBezTo>
                  <a:pt x="1" y="831"/>
                  <a:pt x="242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8" name="Google Shape;4998;p22"/>
          <p:cNvSpPr/>
          <p:nvPr/>
        </p:nvSpPr>
        <p:spPr>
          <a:xfrm>
            <a:off x="2620879" y="386804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99" name="Google Shape;4999;p22"/>
          <p:cNvSpPr/>
          <p:nvPr/>
        </p:nvSpPr>
        <p:spPr>
          <a:xfrm>
            <a:off x="2639562" y="476772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0" name="Google Shape;5000;p22"/>
          <p:cNvSpPr/>
          <p:nvPr/>
        </p:nvSpPr>
        <p:spPr>
          <a:xfrm>
            <a:off x="4374605" y="338288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42" y="1"/>
                  <a:pt x="0" y="237"/>
                  <a:pt x="0" y="531"/>
                </a:cubicBezTo>
                <a:cubicBezTo>
                  <a:pt x="0" y="831"/>
                  <a:pt x="242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1" name="Google Shape;5001;p22"/>
          <p:cNvSpPr/>
          <p:nvPr/>
        </p:nvSpPr>
        <p:spPr>
          <a:xfrm>
            <a:off x="3917552" y="3401741"/>
            <a:ext cx="37366" cy="37578"/>
          </a:xfrm>
          <a:custGeom>
            <a:rect b="b" l="l" r="r" t="t"/>
            <a:pathLst>
              <a:path extrusionOk="0" h="1068" w="1062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2" name="Google Shape;5002;p22"/>
          <p:cNvSpPr/>
          <p:nvPr/>
        </p:nvSpPr>
        <p:spPr>
          <a:xfrm>
            <a:off x="3121561" y="4438045"/>
            <a:ext cx="37191" cy="37578"/>
          </a:xfrm>
          <a:custGeom>
            <a:rect b="b" l="l" r="r" t="t"/>
            <a:pathLst>
              <a:path extrusionOk="0" h="1068" w="1057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2" y="1068"/>
                </a:cubicBezTo>
                <a:cubicBezTo>
                  <a:pt x="821" y="1068"/>
                  <a:pt x="1057" y="831"/>
                  <a:pt x="1057" y="537"/>
                </a:cubicBezTo>
                <a:cubicBezTo>
                  <a:pt x="1057" y="237"/>
                  <a:pt x="821" y="1"/>
                  <a:pt x="532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3" name="Google Shape;5003;p22"/>
          <p:cNvSpPr/>
          <p:nvPr/>
        </p:nvSpPr>
        <p:spPr>
          <a:xfrm>
            <a:off x="2434328" y="3830329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4" name="Google Shape;5004;p22"/>
          <p:cNvSpPr/>
          <p:nvPr/>
        </p:nvSpPr>
        <p:spPr>
          <a:xfrm>
            <a:off x="2620879" y="4127080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5" name="Google Shape;5005;p22"/>
          <p:cNvSpPr/>
          <p:nvPr/>
        </p:nvSpPr>
        <p:spPr>
          <a:xfrm>
            <a:off x="2854015" y="354761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6" name="Google Shape;5006;p22"/>
          <p:cNvSpPr/>
          <p:nvPr/>
        </p:nvSpPr>
        <p:spPr>
          <a:xfrm>
            <a:off x="2322264" y="3566477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1"/>
                  <a:pt x="243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7" name="Google Shape;5007;p22"/>
          <p:cNvSpPr/>
          <p:nvPr/>
        </p:nvSpPr>
        <p:spPr>
          <a:xfrm>
            <a:off x="3381156" y="354761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8" name="Google Shape;5008;p22"/>
          <p:cNvSpPr/>
          <p:nvPr/>
        </p:nvSpPr>
        <p:spPr>
          <a:xfrm>
            <a:off x="360207" y="-1820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9" name="Google Shape;5009;p22"/>
          <p:cNvSpPr/>
          <p:nvPr/>
        </p:nvSpPr>
        <p:spPr>
          <a:xfrm>
            <a:off x="1072211" y="30201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6"/>
                  <a:pt x="242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0" name="Google Shape;5010;p22"/>
          <p:cNvSpPr/>
          <p:nvPr/>
        </p:nvSpPr>
        <p:spPr>
          <a:xfrm>
            <a:off x="1762611" y="26429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1" name="Google Shape;5011;p22"/>
          <p:cNvSpPr/>
          <p:nvPr/>
        </p:nvSpPr>
        <p:spPr>
          <a:xfrm>
            <a:off x="74153" y="47156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1" y="1072"/>
                  <a:pt x="1062" y="836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2" name="Google Shape;5012;p22"/>
          <p:cNvSpPr/>
          <p:nvPr/>
        </p:nvSpPr>
        <p:spPr>
          <a:xfrm>
            <a:off x="1380080" y="74020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37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3" name="Google Shape;5013;p22"/>
          <p:cNvSpPr/>
          <p:nvPr/>
        </p:nvSpPr>
        <p:spPr>
          <a:xfrm>
            <a:off x="1342889" y="1413788"/>
            <a:ext cx="37226" cy="37754"/>
          </a:xfrm>
          <a:custGeom>
            <a:rect b="b" l="l" r="r" t="t"/>
            <a:pathLst>
              <a:path extrusionOk="0" h="1073" w="1058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1" y="1072"/>
                  <a:pt x="1057" y="831"/>
                  <a:pt x="1057" y="536"/>
                </a:cubicBezTo>
                <a:cubicBezTo>
                  <a:pt x="1057" y="242"/>
                  <a:pt x="821" y="0"/>
                  <a:pt x="526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4" name="Google Shape;5014;p22"/>
          <p:cNvSpPr/>
          <p:nvPr/>
        </p:nvSpPr>
        <p:spPr>
          <a:xfrm>
            <a:off x="705372" y="1281950"/>
            <a:ext cx="37402" cy="37578"/>
          </a:xfrm>
          <a:custGeom>
            <a:rect b="b" l="l" r="r" t="t"/>
            <a:pathLst>
              <a:path extrusionOk="0" h="1068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5" name="Google Shape;5015;p22"/>
          <p:cNvSpPr/>
          <p:nvPr/>
        </p:nvSpPr>
        <p:spPr>
          <a:xfrm>
            <a:off x="18139" y="947482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6" name="Google Shape;5016;p22"/>
          <p:cNvSpPr/>
          <p:nvPr/>
        </p:nvSpPr>
        <p:spPr>
          <a:xfrm>
            <a:off x="1995747" y="171996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43" y="0"/>
                  <a:pt x="1" y="242"/>
                  <a:pt x="1" y="536"/>
                </a:cubicBezTo>
                <a:cubicBezTo>
                  <a:pt x="1" y="831"/>
                  <a:pt x="243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7" name="Google Shape;5017;p22"/>
          <p:cNvSpPr/>
          <p:nvPr/>
        </p:nvSpPr>
        <p:spPr>
          <a:xfrm>
            <a:off x="1818626" y="61301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8" name="Google Shape;5018;p22"/>
          <p:cNvSpPr/>
          <p:nvPr/>
        </p:nvSpPr>
        <p:spPr>
          <a:xfrm>
            <a:off x="1557377" y="127847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9" name="Google Shape;5019;p22"/>
          <p:cNvSpPr/>
          <p:nvPr/>
        </p:nvSpPr>
        <p:spPr>
          <a:xfrm>
            <a:off x="2107811" y="119708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0" name="Google Shape;5020;p22"/>
          <p:cNvSpPr/>
          <p:nvPr/>
        </p:nvSpPr>
        <p:spPr>
          <a:xfrm>
            <a:off x="826690" y="55643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1" name="Google Shape;5021;p22"/>
          <p:cNvSpPr/>
          <p:nvPr/>
        </p:nvSpPr>
        <p:spPr>
          <a:xfrm>
            <a:off x="276256" y="26429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2" name="Google Shape;5022;p22"/>
          <p:cNvSpPr/>
          <p:nvPr/>
        </p:nvSpPr>
        <p:spPr>
          <a:xfrm>
            <a:off x="808007" y="1004059"/>
            <a:ext cx="37366" cy="37578"/>
          </a:xfrm>
          <a:custGeom>
            <a:rect b="b" l="l" r="r" t="t"/>
            <a:pathLst>
              <a:path extrusionOk="0" h="1068" w="1062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3" name="Google Shape;5023;p22"/>
          <p:cNvSpPr/>
          <p:nvPr/>
        </p:nvSpPr>
        <p:spPr>
          <a:xfrm>
            <a:off x="304158" y="676627"/>
            <a:ext cx="37402" cy="37542"/>
          </a:xfrm>
          <a:custGeom>
            <a:rect b="b" l="l" r="r" t="t"/>
            <a:pathLst>
              <a:path extrusionOk="0" h="1067" w="1063">
                <a:moveTo>
                  <a:pt x="532" y="0"/>
                </a:moveTo>
                <a:cubicBezTo>
                  <a:pt x="243" y="0"/>
                  <a:pt x="1" y="237"/>
                  <a:pt x="1" y="536"/>
                </a:cubicBezTo>
                <a:cubicBezTo>
                  <a:pt x="1" y="830"/>
                  <a:pt x="243" y="1067"/>
                  <a:pt x="532" y="1067"/>
                </a:cubicBezTo>
                <a:cubicBezTo>
                  <a:pt x="826" y="1067"/>
                  <a:pt x="1062" y="830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4" name="Google Shape;5024;p22"/>
          <p:cNvSpPr/>
          <p:nvPr/>
        </p:nvSpPr>
        <p:spPr>
          <a:xfrm>
            <a:off x="385892" y="87204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5" name="Google Shape;5025;p22"/>
          <p:cNvSpPr/>
          <p:nvPr/>
        </p:nvSpPr>
        <p:spPr>
          <a:xfrm>
            <a:off x="498484" y="49042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42" y="0"/>
                  <a:pt x="1" y="242"/>
                  <a:pt x="1" y="536"/>
                </a:cubicBezTo>
                <a:cubicBezTo>
                  <a:pt x="1" y="836"/>
                  <a:pt x="242" y="1072"/>
                  <a:pt x="531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6" name="Google Shape;5026;p22"/>
          <p:cNvSpPr/>
          <p:nvPr/>
        </p:nvSpPr>
        <p:spPr>
          <a:xfrm>
            <a:off x="1799942" y="1004059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7" name="Google Shape;5027;p22"/>
          <p:cNvSpPr/>
          <p:nvPr/>
        </p:nvSpPr>
        <p:spPr>
          <a:xfrm>
            <a:off x="1958592" y="320872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8" name="Google Shape;5028;p22"/>
          <p:cNvSpPr/>
          <p:nvPr/>
        </p:nvSpPr>
        <p:spPr>
          <a:xfrm>
            <a:off x="1398728" y="37744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1"/>
                  <a:pt x="242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9" name="Google Shape;5029;p22"/>
          <p:cNvSpPr/>
          <p:nvPr/>
        </p:nvSpPr>
        <p:spPr>
          <a:xfrm>
            <a:off x="1072211" y="81546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6"/>
                  <a:pt x="242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0" name="Google Shape;5030;p22"/>
          <p:cNvSpPr/>
          <p:nvPr/>
        </p:nvSpPr>
        <p:spPr>
          <a:xfrm>
            <a:off x="1538694" y="121594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1" name="Google Shape;5031;p22"/>
          <p:cNvSpPr/>
          <p:nvPr/>
        </p:nvSpPr>
        <p:spPr>
          <a:xfrm>
            <a:off x="1678660" y="796784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2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2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2" name="Google Shape;5032;p22"/>
          <p:cNvSpPr/>
          <p:nvPr/>
        </p:nvSpPr>
        <p:spPr>
          <a:xfrm>
            <a:off x="2014430" y="53757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42" y="0"/>
                  <a:pt x="1" y="242"/>
                  <a:pt x="1" y="536"/>
                </a:cubicBezTo>
                <a:cubicBezTo>
                  <a:pt x="1" y="831"/>
                  <a:pt x="242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3" name="Google Shape;5033;p22"/>
          <p:cNvSpPr/>
          <p:nvPr/>
        </p:nvSpPr>
        <p:spPr>
          <a:xfrm>
            <a:off x="2154396" y="1489225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5" y="1067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4" name="Google Shape;5034;p22"/>
          <p:cNvSpPr/>
          <p:nvPr/>
        </p:nvSpPr>
        <p:spPr>
          <a:xfrm>
            <a:off x="278649" y="1293596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1"/>
                </a:moveTo>
                <a:cubicBezTo>
                  <a:pt x="799" y="1"/>
                  <a:pt x="1" y="810"/>
                  <a:pt x="1" y="1808"/>
                </a:cubicBezTo>
                <a:cubicBezTo>
                  <a:pt x="1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5" name="Google Shape;5035;p22"/>
          <p:cNvSpPr/>
          <p:nvPr/>
        </p:nvSpPr>
        <p:spPr>
          <a:xfrm>
            <a:off x="2082091" y="82916"/>
            <a:ext cx="125962" cy="127264"/>
          </a:xfrm>
          <a:custGeom>
            <a:rect b="b" l="l" r="r" t="t"/>
            <a:pathLst>
              <a:path extrusionOk="0" h="3617" w="3580">
                <a:moveTo>
                  <a:pt x="1793" y="1"/>
                </a:moveTo>
                <a:cubicBezTo>
                  <a:pt x="805" y="1"/>
                  <a:pt x="1" y="815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5"/>
                  <a:pt x="2781" y="1"/>
                  <a:pt x="1793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6" name="Google Shape;5036;p22"/>
          <p:cNvSpPr/>
          <p:nvPr/>
        </p:nvSpPr>
        <p:spPr>
          <a:xfrm>
            <a:off x="1335887" y="959128"/>
            <a:ext cx="125927" cy="127229"/>
          </a:xfrm>
          <a:custGeom>
            <a:rect b="b" l="l" r="r" t="t"/>
            <a:pathLst>
              <a:path extrusionOk="0" h="3616" w="3579">
                <a:moveTo>
                  <a:pt x="1787" y="1"/>
                </a:moveTo>
                <a:cubicBezTo>
                  <a:pt x="799" y="1"/>
                  <a:pt x="0" y="810"/>
                  <a:pt x="0" y="1808"/>
                </a:cubicBezTo>
                <a:cubicBezTo>
                  <a:pt x="0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7" name="Google Shape;5037;p22"/>
          <p:cNvSpPr/>
          <p:nvPr/>
        </p:nvSpPr>
        <p:spPr>
          <a:xfrm>
            <a:off x="888053" y="-44102"/>
            <a:ext cx="125962" cy="127264"/>
          </a:xfrm>
          <a:custGeom>
            <a:rect b="b" l="l" r="r" t="t"/>
            <a:pathLst>
              <a:path extrusionOk="0" h="3617" w="3580">
                <a:moveTo>
                  <a:pt x="1787" y="1"/>
                </a:moveTo>
                <a:cubicBezTo>
                  <a:pt x="800" y="1"/>
                  <a:pt x="1" y="810"/>
                  <a:pt x="1" y="1808"/>
                </a:cubicBezTo>
                <a:cubicBezTo>
                  <a:pt x="1" y="2807"/>
                  <a:pt x="800" y="3616"/>
                  <a:pt x="1787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1"/>
                  <a:pt x="178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8" name="Google Shape;5038;p22"/>
          <p:cNvSpPr/>
          <p:nvPr/>
        </p:nvSpPr>
        <p:spPr>
          <a:xfrm>
            <a:off x="378855" y="1041601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9" name="Google Shape;5039;p22"/>
          <p:cNvSpPr/>
          <p:nvPr/>
        </p:nvSpPr>
        <p:spPr>
          <a:xfrm>
            <a:off x="1576060" y="55643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0" name="Google Shape;5040;p22"/>
          <p:cNvSpPr/>
          <p:nvPr/>
        </p:nvSpPr>
        <p:spPr>
          <a:xfrm>
            <a:off x="1240290" y="101986"/>
            <a:ext cx="37191" cy="37542"/>
          </a:xfrm>
          <a:custGeom>
            <a:rect b="b" l="l" r="r" t="t"/>
            <a:pathLst>
              <a:path extrusionOk="0" h="1067" w="1057">
                <a:moveTo>
                  <a:pt x="531" y="0"/>
                </a:moveTo>
                <a:cubicBezTo>
                  <a:pt x="237" y="0"/>
                  <a:pt x="0" y="236"/>
                  <a:pt x="0" y="531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57" y="830"/>
                  <a:pt x="1057" y="531"/>
                </a:cubicBezTo>
                <a:cubicBezTo>
                  <a:pt x="1057" y="236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1" name="Google Shape;5041;p22"/>
          <p:cNvSpPr/>
          <p:nvPr/>
        </p:nvSpPr>
        <p:spPr>
          <a:xfrm>
            <a:off x="1837309" y="83127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6"/>
                  <a:pt x="0" y="531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1"/>
                </a:cubicBezTo>
                <a:cubicBezTo>
                  <a:pt x="1062" y="236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2" name="Google Shape;5042;p22"/>
          <p:cNvSpPr/>
          <p:nvPr/>
        </p:nvSpPr>
        <p:spPr>
          <a:xfrm>
            <a:off x="2154396" y="759066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8"/>
                  <a:pt x="531" y="1068"/>
                </a:cubicBezTo>
                <a:cubicBezTo>
                  <a:pt x="825" y="1068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3" name="Google Shape;5043;p22"/>
          <p:cNvSpPr/>
          <p:nvPr/>
        </p:nvSpPr>
        <p:spPr>
          <a:xfrm>
            <a:off x="630675" y="19367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4" name="Google Shape;5044;p22"/>
          <p:cNvSpPr/>
          <p:nvPr/>
        </p:nvSpPr>
        <p:spPr>
          <a:xfrm>
            <a:off x="1799942" y="1470366"/>
            <a:ext cx="37402" cy="37542"/>
          </a:xfrm>
          <a:custGeom>
            <a:rect b="b" l="l" r="r" t="t"/>
            <a:pathLst>
              <a:path extrusionOk="0" h="1067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67"/>
                  <a:pt x="532" y="1067"/>
                </a:cubicBezTo>
                <a:cubicBezTo>
                  <a:pt x="826" y="1067"/>
                  <a:pt x="1062" y="830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5" name="Google Shape;5045;p22"/>
          <p:cNvSpPr/>
          <p:nvPr/>
        </p:nvSpPr>
        <p:spPr>
          <a:xfrm>
            <a:off x="1137655" y="1041601"/>
            <a:ext cx="37226" cy="37754"/>
          </a:xfrm>
          <a:custGeom>
            <a:rect b="b" l="l" r="r" t="t"/>
            <a:pathLst>
              <a:path extrusionOk="0" h="1073" w="1058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26" y="1072"/>
                </a:cubicBezTo>
                <a:cubicBezTo>
                  <a:pt x="821" y="1072"/>
                  <a:pt x="1057" y="830"/>
                  <a:pt x="1057" y="536"/>
                </a:cubicBezTo>
                <a:cubicBezTo>
                  <a:pt x="1057" y="242"/>
                  <a:pt x="821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6" name="Google Shape;5046;p22"/>
          <p:cNvSpPr/>
          <p:nvPr/>
        </p:nvSpPr>
        <p:spPr>
          <a:xfrm>
            <a:off x="1119007" y="575295"/>
            <a:ext cx="37191" cy="37754"/>
          </a:xfrm>
          <a:custGeom>
            <a:rect b="b" l="l" r="r" t="t"/>
            <a:pathLst>
              <a:path extrusionOk="0" h="1073" w="1057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42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7" name="Google Shape;5047;p22"/>
          <p:cNvSpPr/>
          <p:nvPr/>
        </p:nvSpPr>
        <p:spPr>
          <a:xfrm>
            <a:off x="869405" y="33973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8" name="Google Shape;5048;p22"/>
          <p:cNvSpPr/>
          <p:nvPr/>
        </p:nvSpPr>
        <p:spPr>
          <a:xfrm>
            <a:off x="1921260" y="123480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9" name="Google Shape;5049;p22"/>
          <p:cNvSpPr/>
          <p:nvPr/>
        </p:nvSpPr>
        <p:spPr>
          <a:xfrm>
            <a:off x="1659977" y="179540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0" name="Google Shape;5050;p22"/>
          <p:cNvSpPr/>
          <p:nvPr/>
        </p:nvSpPr>
        <p:spPr>
          <a:xfrm>
            <a:off x="1006943" y="1281950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1" name="Google Shape;5051;p22"/>
          <p:cNvSpPr/>
          <p:nvPr/>
        </p:nvSpPr>
        <p:spPr>
          <a:xfrm>
            <a:off x="1538694" y="1573880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2" name="Google Shape;5052;p22"/>
          <p:cNvSpPr/>
          <p:nvPr/>
        </p:nvSpPr>
        <p:spPr>
          <a:xfrm>
            <a:off x="630675" y="1470366"/>
            <a:ext cx="37402" cy="37542"/>
          </a:xfrm>
          <a:custGeom>
            <a:rect b="b" l="l" r="r" t="t"/>
            <a:pathLst>
              <a:path extrusionOk="0" h="1067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67"/>
                  <a:pt x="532" y="1067"/>
                </a:cubicBezTo>
                <a:cubicBezTo>
                  <a:pt x="826" y="1067"/>
                  <a:pt x="1062" y="830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3" name="Google Shape;5053;p22"/>
          <p:cNvSpPr/>
          <p:nvPr/>
        </p:nvSpPr>
        <p:spPr>
          <a:xfrm>
            <a:off x="55505" y="72134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4" name="Google Shape;5054;p22"/>
          <p:cNvSpPr/>
          <p:nvPr/>
        </p:nvSpPr>
        <p:spPr>
          <a:xfrm>
            <a:off x="1221607" y="283154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62" y="836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5" name="Google Shape;5055;p22"/>
          <p:cNvSpPr/>
          <p:nvPr/>
        </p:nvSpPr>
        <p:spPr>
          <a:xfrm>
            <a:off x="582612" y="721348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37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6" name="Google Shape;5056;p22"/>
          <p:cNvSpPr/>
          <p:nvPr/>
        </p:nvSpPr>
        <p:spPr>
          <a:xfrm>
            <a:off x="1380080" y="356647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2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7" name="Google Shape;5057;p22"/>
          <p:cNvSpPr/>
          <p:nvPr/>
        </p:nvSpPr>
        <p:spPr>
          <a:xfrm>
            <a:off x="195436" y="46216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1" y="1072"/>
                  <a:pt x="1062" y="830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8" name="Google Shape;5058;p22"/>
          <p:cNvSpPr/>
          <p:nvPr/>
        </p:nvSpPr>
        <p:spPr>
          <a:xfrm>
            <a:off x="1342889" y="4240235"/>
            <a:ext cx="37226" cy="37578"/>
          </a:xfrm>
          <a:custGeom>
            <a:rect b="b" l="l" r="r" t="t"/>
            <a:pathLst>
              <a:path extrusionOk="0" h="1068" w="1058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67"/>
                  <a:pt x="526" y="1067"/>
                </a:cubicBezTo>
                <a:cubicBezTo>
                  <a:pt x="821" y="1067"/>
                  <a:pt x="1057" y="831"/>
                  <a:pt x="1057" y="536"/>
                </a:cubicBezTo>
                <a:cubicBezTo>
                  <a:pt x="1057" y="237"/>
                  <a:pt x="821" y="0"/>
                  <a:pt x="526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59" name="Google Shape;5059;p22"/>
          <p:cNvSpPr/>
          <p:nvPr/>
        </p:nvSpPr>
        <p:spPr>
          <a:xfrm>
            <a:off x="789324" y="4419186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0" name="Google Shape;5060;p22"/>
          <p:cNvSpPr/>
          <p:nvPr/>
        </p:nvSpPr>
        <p:spPr>
          <a:xfrm>
            <a:off x="1734674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1" y="1072"/>
                  <a:pt x="1062" y="836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1" name="Google Shape;5061;p22"/>
          <p:cNvSpPr/>
          <p:nvPr/>
        </p:nvSpPr>
        <p:spPr>
          <a:xfrm>
            <a:off x="705372" y="4108221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2" name="Google Shape;5062;p22"/>
          <p:cNvSpPr/>
          <p:nvPr/>
        </p:nvSpPr>
        <p:spPr>
          <a:xfrm>
            <a:off x="480012" y="4748869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42"/>
                  <a:pt x="820" y="0"/>
                  <a:pt x="5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3" name="Google Shape;5063;p22"/>
          <p:cNvSpPr/>
          <p:nvPr/>
        </p:nvSpPr>
        <p:spPr>
          <a:xfrm>
            <a:off x="18139" y="3773752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4" name="Google Shape;5064;p22"/>
          <p:cNvSpPr/>
          <p:nvPr/>
        </p:nvSpPr>
        <p:spPr>
          <a:xfrm>
            <a:off x="18139" y="438146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5" name="Google Shape;5065;p22"/>
          <p:cNvSpPr/>
          <p:nvPr/>
        </p:nvSpPr>
        <p:spPr>
          <a:xfrm>
            <a:off x="1995747" y="45464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43" y="0"/>
                  <a:pt x="1" y="237"/>
                  <a:pt x="1" y="531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6" name="Google Shape;5066;p22"/>
          <p:cNvSpPr/>
          <p:nvPr/>
        </p:nvSpPr>
        <p:spPr>
          <a:xfrm>
            <a:off x="1818626" y="343928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7" name="Google Shape;5067;p22"/>
          <p:cNvSpPr/>
          <p:nvPr/>
        </p:nvSpPr>
        <p:spPr>
          <a:xfrm>
            <a:off x="1488977" y="480544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8" name="Google Shape;5068;p22"/>
          <p:cNvSpPr/>
          <p:nvPr/>
        </p:nvSpPr>
        <p:spPr>
          <a:xfrm>
            <a:off x="2135713" y="4951499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69" name="Google Shape;5069;p22"/>
          <p:cNvSpPr/>
          <p:nvPr/>
        </p:nvSpPr>
        <p:spPr>
          <a:xfrm>
            <a:off x="1221607" y="4565274"/>
            <a:ext cx="37402" cy="37578"/>
          </a:xfrm>
          <a:custGeom>
            <a:rect b="b" l="l" r="r" t="t"/>
            <a:pathLst>
              <a:path extrusionOk="0" h="1068" w="1063">
                <a:moveTo>
                  <a:pt x="531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0" name="Google Shape;5070;p22"/>
          <p:cNvSpPr/>
          <p:nvPr/>
        </p:nvSpPr>
        <p:spPr>
          <a:xfrm>
            <a:off x="2107811" y="4023530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1" name="Google Shape;5071;p22"/>
          <p:cNvSpPr/>
          <p:nvPr/>
        </p:nvSpPr>
        <p:spPr>
          <a:xfrm>
            <a:off x="808007" y="3830329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2" name="Google Shape;5072;p22"/>
          <p:cNvSpPr/>
          <p:nvPr/>
        </p:nvSpPr>
        <p:spPr>
          <a:xfrm>
            <a:off x="419353" y="5064478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3" name="Google Shape;5073;p22"/>
          <p:cNvSpPr/>
          <p:nvPr/>
        </p:nvSpPr>
        <p:spPr>
          <a:xfrm>
            <a:off x="705372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4" name="Google Shape;5074;p22"/>
          <p:cNvSpPr/>
          <p:nvPr/>
        </p:nvSpPr>
        <p:spPr>
          <a:xfrm>
            <a:off x="1921260" y="476772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5" name="Google Shape;5075;p22"/>
          <p:cNvSpPr/>
          <p:nvPr/>
        </p:nvSpPr>
        <p:spPr>
          <a:xfrm>
            <a:off x="176788" y="4906779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6" name="Google Shape;5076;p22"/>
          <p:cNvSpPr/>
          <p:nvPr/>
        </p:nvSpPr>
        <p:spPr>
          <a:xfrm>
            <a:off x="1799942" y="383032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7" name="Google Shape;5077;p22"/>
          <p:cNvSpPr/>
          <p:nvPr/>
        </p:nvSpPr>
        <p:spPr>
          <a:xfrm>
            <a:off x="1072211" y="3641914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8" name="Google Shape;5078;p22"/>
          <p:cNvSpPr/>
          <p:nvPr/>
        </p:nvSpPr>
        <p:spPr>
          <a:xfrm>
            <a:off x="1538694" y="4042389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1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79" name="Google Shape;5079;p22"/>
          <p:cNvSpPr/>
          <p:nvPr/>
        </p:nvSpPr>
        <p:spPr>
          <a:xfrm>
            <a:off x="1678660" y="362305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0" name="Google Shape;5080;p22"/>
          <p:cNvSpPr/>
          <p:nvPr/>
        </p:nvSpPr>
        <p:spPr>
          <a:xfrm>
            <a:off x="2014430" y="336402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2"/>
                  <a:pt x="531" y="1072"/>
                </a:cubicBezTo>
                <a:cubicBezTo>
                  <a:pt x="826" y="1072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1" name="Google Shape;5081;p22"/>
          <p:cNvSpPr/>
          <p:nvPr/>
        </p:nvSpPr>
        <p:spPr>
          <a:xfrm>
            <a:off x="2154396" y="4315495"/>
            <a:ext cx="37366" cy="37718"/>
          </a:xfrm>
          <a:custGeom>
            <a:rect b="b" l="l" r="r" t="t"/>
            <a:pathLst>
              <a:path extrusionOk="0" h="1072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2" name="Google Shape;5082;p22"/>
          <p:cNvSpPr/>
          <p:nvPr/>
        </p:nvSpPr>
        <p:spPr>
          <a:xfrm>
            <a:off x="826690" y="470411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3" name="Google Shape;5083;p22"/>
          <p:cNvSpPr/>
          <p:nvPr/>
        </p:nvSpPr>
        <p:spPr>
          <a:xfrm>
            <a:off x="278649" y="4120043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1"/>
                </a:moveTo>
                <a:cubicBezTo>
                  <a:pt x="799" y="1"/>
                  <a:pt x="1" y="810"/>
                  <a:pt x="1" y="1808"/>
                </a:cubicBezTo>
                <a:cubicBezTo>
                  <a:pt x="1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4" name="Google Shape;5084;p22"/>
          <p:cNvSpPr/>
          <p:nvPr/>
        </p:nvSpPr>
        <p:spPr>
          <a:xfrm>
            <a:off x="1335887" y="3785574"/>
            <a:ext cx="125927" cy="127229"/>
          </a:xfrm>
          <a:custGeom>
            <a:rect b="b" l="l" r="r" t="t"/>
            <a:pathLst>
              <a:path extrusionOk="0" h="3616" w="3579">
                <a:moveTo>
                  <a:pt x="1787" y="1"/>
                </a:moveTo>
                <a:cubicBezTo>
                  <a:pt x="799" y="1"/>
                  <a:pt x="0" y="810"/>
                  <a:pt x="0" y="1808"/>
                </a:cubicBezTo>
                <a:cubicBezTo>
                  <a:pt x="0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5" name="Google Shape;5085;p22"/>
          <p:cNvSpPr/>
          <p:nvPr/>
        </p:nvSpPr>
        <p:spPr>
          <a:xfrm>
            <a:off x="981258" y="4843165"/>
            <a:ext cx="126138" cy="127229"/>
          </a:xfrm>
          <a:custGeom>
            <a:rect b="b" l="l" r="r" t="t"/>
            <a:pathLst>
              <a:path extrusionOk="0" h="3616" w="3585">
                <a:moveTo>
                  <a:pt x="1792" y="0"/>
                </a:moveTo>
                <a:cubicBezTo>
                  <a:pt x="804" y="0"/>
                  <a:pt x="0" y="810"/>
                  <a:pt x="0" y="1808"/>
                </a:cubicBezTo>
                <a:cubicBezTo>
                  <a:pt x="0" y="2806"/>
                  <a:pt x="804" y="3616"/>
                  <a:pt x="1792" y="3616"/>
                </a:cubicBezTo>
                <a:cubicBezTo>
                  <a:pt x="2780" y="3616"/>
                  <a:pt x="3584" y="2806"/>
                  <a:pt x="3584" y="1808"/>
                </a:cubicBezTo>
                <a:cubicBezTo>
                  <a:pt x="3584" y="810"/>
                  <a:pt x="2780" y="0"/>
                  <a:pt x="179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6" name="Google Shape;5086;p22"/>
          <p:cNvSpPr/>
          <p:nvPr/>
        </p:nvSpPr>
        <p:spPr>
          <a:xfrm>
            <a:off x="378855" y="386804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7" name="Google Shape;5087;p22"/>
          <p:cNvSpPr/>
          <p:nvPr/>
        </p:nvSpPr>
        <p:spPr>
          <a:xfrm>
            <a:off x="1324241" y="498904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8" name="Google Shape;5088;p22"/>
          <p:cNvSpPr/>
          <p:nvPr/>
        </p:nvSpPr>
        <p:spPr>
          <a:xfrm>
            <a:off x="1576060" y="338288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9" name="Google Shape;5089;p22"/>
          <p:cNvSpPr/>
          <p:nvPr/>
        </p:nvSpPr>
        <p:spPr>
          <a:xfrm>
            <a:off x="2154396" y="358533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0" name="Google Shape;5090;p22"/>
          <p:cNvSpPr/>
          <p:nvPr/>
        </p:nvSpPr>
        <p:spPr>
          <a:xfrm>
            <a:off x="1799942" y="4296636"/>
            <a:ext cx="37402" cy="37718"/>
          </a:xfrm>
          <a:custGeom>
            <a:rect b="b" l="l" r="r" t="t"/>
            <a:pathLst>
              <a:path extrusionOk="0" h="1072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1" name="Google Shape;5091;p22"/>
          <p:cNvSpPr/>
          <p:nvPr/>
        </p:nvSpPr>
        <p:spPr>
          <a:xfrm>
            <a:off x="1995747" y="51399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43" y="0"/>
                  <a:pt x="1" y="237"/>
                  <a:pt x="1" y="536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2" name="Google Shape;5092;p22"/>
          <p:cNvSpPr/>
          <p:nvPr/>
        </p:nvSpPr>
        <p:spPr>
          <a:xfrm>
            <a:off x="988260" y="445672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6"/>
                  <a:pt x="243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3" name="Google Shape;5093;p22"/>
          <p:cNvSpPr/>
          <p:nvPr/>
        </p:nvSpPr>
        <p:spPr>
          <a:xfrm>
            <a:off x="1137655" y="3868048"/>
            <a:ext cx="37226" cy="37754"/>
          </a:xfrm>
          <a:custGeom>
            <a:rect b="b" l="l" r="r" t="t"/>
            <a:pathLst>
              <a:path extrusionOk="0" h="1073" w="1058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1" y="1072"/>
                  <a:pt x="1057" y="831"/>
                  <a:pt x="1057" y="536"/>
                </a:cubicBezTo>
                <a:cubicBezTo>
                  <a:pt x="1057" y="237"/>
                  <a:pt x="821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4" name="Google Shape;5094;p22"/>
          <p:cNvSpPr/>
          <p:nvPr/>
        </p:nvSpPr>
        <p:spPr>
          <a:xfrm>
            <a:off x="1119007" y="3401741"/>
            <a:ext cx="37191" cy="37578"/>
          </a:xfrm>
          <a:custGeom>
            <a:rect b="b" l="l" r="r" t="t"/>
            <a:pathLst>
              <a:path extrusionOk="0" h="1068" w="1057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56" y="831"/>
                  <a:pt x="1056" y="531"/>
                </a:cubicBezTo>
                <a:cubicBezTo>
                  <a:pt x="1056" y="237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5" name="Google Shape;5095;p22"/>
          <p:cNvSpPr/>
          <p:nvPr/>
        </p:nvSpPr>
        <p:spPr>
          <a:xfrm>
            <a:off x="1921260" y="406107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6" name="Google Shape;5096;p22"/>
          <p:cNvSpPr/>
          <p:nvPr/>
        </p:nvSpPr>
        <p:spPr>
          <a:xfrm>
            <a:off x="322841" y="4438045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7" name="Google Shape;5097;p22"/>
          <p:cNvSpPr/>
          <p:nvPr/>
        </p:nvSpPr>
        <p:spPr>
          <a:xfrm>
            <a:off x="1659977" y="46216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8" name="Google Shape;5098;p22"/>
          <p:cNvSpPr/>
          <p:nvPr/>
        </p:nvSpPr>
        <p:spPr>
          <a:xfrm>
            <a:off x="1006943" y="410822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9" name="Google Shape;5099;p22"/>
          <p:cNvSpPr/>
          <p:nvPr/>
        </p:nvSpPr>
        <p:spPr>
          <a:xfrm>
            <a:off x="1538694" y="440032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00" name="Google Shape;5100;p22"/>
          <p:cNvSpPr/>
          <p:nvPr/>
        </p:nvSpPr>
        <p:spPr>
          <a:xfrm>
            <a:off x="630675" y="4296636"/>
            <a:ext cx="37402" cy="37718"/>
          </a:xfrm>
          <a:custGeom>
            <a:rect b="b" l="l" r="r" t="t"/>
            <a:pathLst>
              <a:path extrusionOk="0" h="1072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Header 2">
  <p:cSld name="CUSTOM_6">
    <p:bg>
      <p:bgPr>
        <a:solidFill>
          <a:schemeClr val="accent2"/>
        </a:solidFill>
      </p:bgPr>
    </p:bg>
    <p:spTree>
      <p:nvGrpSpPr>
        <p:cNvPr id="5101" name="Shape 5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2" name="Google Shape;5102;p23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5103" name="Google Shape;5103;p23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23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23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23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23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23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23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23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23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23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23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23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23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23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23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23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23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23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23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23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23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23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23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23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23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23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23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23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23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23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23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23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23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23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23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23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23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23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23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23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23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23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23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23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23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23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23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23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23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23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23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23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23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23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23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23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23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23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23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23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23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23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23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23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23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23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23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23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23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23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23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23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23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23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23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23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23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23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23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23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23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23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23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23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23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23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23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23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23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23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23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23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23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23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23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23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23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23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23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23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23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23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23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23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23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23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23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23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23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23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23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23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23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23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23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23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23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23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23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23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23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23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23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23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23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23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23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23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23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23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23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23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23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23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23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23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23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23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23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23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23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23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23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23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23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23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23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23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23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23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23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23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23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23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23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23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23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23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23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23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23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23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23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23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23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23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23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23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23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23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23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23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23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23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23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23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23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23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23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23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23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23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23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23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23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23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23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23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23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23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23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23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23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23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23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23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23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23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23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23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23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23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23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23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23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23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23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23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23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23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23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23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23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23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23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23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23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23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23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23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23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23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23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23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23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23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23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23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23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23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23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23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23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23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23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23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23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23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23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23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23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23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23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23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23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23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23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23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23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23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23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23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23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23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23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23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23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23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23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23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23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23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23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23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23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23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23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23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23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23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23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23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23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23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23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23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23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23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23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23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23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23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23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23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23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23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23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23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23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23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23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23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23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23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23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23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23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23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23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23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23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23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23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23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23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23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23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23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23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23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23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23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23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23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23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23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23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23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23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23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23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23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23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23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23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23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23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23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23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23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23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23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23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23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23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23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23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23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23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23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23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23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23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23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23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23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23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23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23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23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23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23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23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23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23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23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23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23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23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23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23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23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23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23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23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23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23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23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23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23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23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23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23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23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23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23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23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23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23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23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23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23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23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23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23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23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23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23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23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23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23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23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23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23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23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23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23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23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23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23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23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23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23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23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23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23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23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23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23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23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23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23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23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23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23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23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23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23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23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23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23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23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23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23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23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23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23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23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23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23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23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23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23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23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23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23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23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23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23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23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23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23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23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23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23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23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23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23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23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23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23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23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23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23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23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23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23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23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23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23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23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23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23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23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23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23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23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23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23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23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23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23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23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23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23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23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23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23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23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23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23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23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23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23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23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23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23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23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23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23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23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23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23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23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23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23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23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23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23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23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23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23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23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23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23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23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23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23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23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23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23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23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23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23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23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23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23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23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23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23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23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23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23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23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23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23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23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23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23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23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23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23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23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23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23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23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23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23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23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23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23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23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23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23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23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23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23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23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23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23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23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23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23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23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23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23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23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23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23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23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23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23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23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23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23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23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23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23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23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23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23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23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23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23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23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23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23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23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23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23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23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23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23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23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23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23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23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90" name="Google Shape;5690;p23"/>
          <p:cNvSpPr/>
          <p:nvPr/>
        </p:nvSpPr>
        <p:spPr>
          <a:xfrm>
            <a:off x="2202500" y="-308975"/>
            <a:ext cx="5817600" cy="55341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91" name="Google Shape;5691;p23"/>
          <p:cNvSpPr txBox="1"/>
          <p:nvPr>
            <p:ph type="ctrTitle"/>
          </p:nvPr>
        </p:nvSpPr>
        <p:spPr>
          <a:xfrm>
            <a:off x="3116325" y="2884250"/>
            <a:ext cx="4134300" cy="87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692" name="Google Shape;5692;p23"/>
          <p:cNvSpPr txBox="1"/>
          <p:nvPr>
            <p:ph idx="1" type="subTitle"/>
          </p:nvPr>
        </p:nvSpPr>
        <p:spPr>
          <a:xfrm>
            <a:off x="3876375" y="3648550"/>
            <a:ext cx="2614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5693" name="Google Shape;5693;p23"/>
          <p:cNvSpPr txBox="1"/>
          <p:nvPr>
            <p:ph hasCustomPrompt="1" idx="2" type="title"/>
          </p:nvPr>
        </p:nvSpPr>
        <p:spPr>
          <a:xfrm>
            <a:off x="3652875" y="811900"/>
            <a:ext cx="3061200" cy="9201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105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8">
    <p:bg>
      <p:bgPr>
        <a:solidFill>
          <a:schemeClr val="accent1"/>
        </a:solidFill>
      </p:bgPr>
    </p:bg>
    <p:spTree>
      <p:nvGrpSpPr>
        <p:cNvPr id="5694" name="Shape 5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95" name="Google Shape;5695;p24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5696" name="Google Shape;5696;p24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24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24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24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24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24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24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24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24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24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24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24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24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24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24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24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24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24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24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24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24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24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24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24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24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24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24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24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24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24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24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24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24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24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24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24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24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24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24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24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24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24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24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24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24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24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24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24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24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24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24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24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24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24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24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24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24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24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24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24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24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24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24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24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24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24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24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24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24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24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24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24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24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24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24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24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24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24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24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24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24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24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24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24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24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24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24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24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24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24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24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24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24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24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24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24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24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24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24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24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24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24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24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24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24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24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24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24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24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24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24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24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24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24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24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24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24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24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24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24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24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24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24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24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24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24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24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24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24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24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24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24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24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24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24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24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24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24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24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24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24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24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24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24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24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24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24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24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24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24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24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24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24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24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24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24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24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24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24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24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24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24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24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24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24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24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24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24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24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24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24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24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24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24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24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24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24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24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24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24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24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24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24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24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24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24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24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24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24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24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24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24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24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24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24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24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24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24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24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24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24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24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24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24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24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24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24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24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24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24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24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24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24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24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24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24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24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24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24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24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24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24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24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24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24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24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24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24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24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24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24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24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24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24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24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24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24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24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24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24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24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24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24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24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24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24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24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24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24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24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24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24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24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24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24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24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24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24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24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24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24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24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24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24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24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24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24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24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24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24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24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24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24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24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24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24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24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24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24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24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24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24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24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24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24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24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24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24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24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24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24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24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24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24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24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24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24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24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24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24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24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24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24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24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24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24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24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24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24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24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24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24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24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24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24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24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24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24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24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24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24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24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24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24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24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24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24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24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24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24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24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24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24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24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24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24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24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24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24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24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24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24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24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24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24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24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24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24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24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24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24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24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24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24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24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24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24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24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24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24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24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24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24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24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24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24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24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24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24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24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24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24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24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24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24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24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24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24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24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24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24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24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24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24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24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24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24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24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24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24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24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24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24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24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24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24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24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24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24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24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24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24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24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24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24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24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24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24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24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24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24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24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24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24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24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24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24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24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24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24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24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24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24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24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24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24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24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24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24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24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24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24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24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24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24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24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24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24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24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24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24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24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24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24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24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24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24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24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24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24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24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24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24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24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24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24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24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24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24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24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24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24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24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24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24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24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24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24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24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24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24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24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24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24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24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24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24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24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24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24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24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24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24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24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24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24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24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24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24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24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24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24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24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24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24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24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24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24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24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24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24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24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24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24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24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24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24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24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24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24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24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24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24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24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24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24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24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24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24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24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24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24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24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24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24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24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24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24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24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24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24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24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24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24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24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24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24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24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24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24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24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24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24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24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24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24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24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24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24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24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24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24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24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24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24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24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24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24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24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24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24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24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24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24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24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24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24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24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24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24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24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24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24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24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24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24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24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24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24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24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24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24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24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24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24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24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24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83" name="Google Shape;6283;p24"/>
          <p:cNvSpPr/>
          <p:nvPr/>
        </p:nvSpPr>
        <p:spPr>
          <a:xfrm>
            <a:off x="1785250" y="-147050"/>
            <a:ext cx="5573400" cy="5437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84" name="Google Shape;6284;p24"/>
          <p:cNvSpPr txBox="1"/>
          <p:nvPr>
            <p:ph type="ctrTitle"/>
          </p:nvPr>
        </p:nvSpPr>
        <p:spPr>
          <a:xfrm flipH="1">
            <a:off x="3244800" y="3296825"/>
            <a:ext cx="2654400" cy="95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b="0" sz="2000">
                <a:latin typeface="Calibri"/>
                <a:ea typeface="Calibri"/>
                <a:cs typeface="Calibri"/>
                <a:sym typeface="Calibri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/>
        </p:txBody>
      </p:sp>
      <p:sp>
        <p:nvSpPr>
          <p:cNvPr id="6285" name="Google Shape;6285;p24"/>
          <p:cNvSpPr txBox="1"/>
          <p:nvPr>
            <p:ph idx="1" type="subTitle"/>
          </p:nvPr>
        </p:nvSpPr>
        <p:spPr>
          <a:xfrm flipH="1">
            <a:off x="2995500" y="1361200"/>
            <a:ext cx="3153000" cy="133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echnology design 1">
  <p:cSld name="CUSTOM_10">
    <p:spTree>
      <p:nvGrpSpPr>
        <p:cNvPr id="6286" name="Shape 6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" name="Google Shape;6287;p25"/>
          <p:cNvSpPr txBox="1"/>
          <p:nvPr>
            <p:ph idx="1" type="subTitle"/>
          </p:nvPr>
        </p:nvSpPr>
        <p:spPr>
          <a:xfrm flipH="1">
            <a:off x="5752200" y="2468823"/>
            <a:ext cx="2671800" cy="1107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6288" name="Google Shape;6288;p25"/>
          <p:cNvSpPr txBox="1"/>
          <p:nvPr>
            <p:ph type="title"/>
          </p:nvPr>
        </p:nvSpPr>
        <p:spPr>
          <a:xfrm>
            <a:off x="6457950" y="3480100"/>
            <a:ext cx="1965900" cy="110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grpSp>
        <p:nvGrpSpPr>
          <p:cNvPr id="6289" name="Google Shape;6289;p25"/>
          <p:cNvGrpSpPr/>
          <p:nvPr/>
        </p:nvGrpSpPr>
        <p:grpSpPr>
          <a:xfrm>
            <a:off x="18139" y="-44102"/>
            <a:ext cx="8433211" cy="5221595"/>
            <a:chOff x="18139" y="-44102"/>
            <a:chExt cx="8433211" cy="5221595"/>
          </a:xfrm>
        </p:grpSpPr>
        <p:sp>
          <p:nvSpPr>
            <p:cNvPr id="6290" name="Google Shape;6290;p25"/>
            <p:cNvSpPr/>
            <p:nvPr/>
          </p:nvSpPr>
          <p:spPr>
            <a:xfrm rot="10800000">
              <a:off x="363339" y="51138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25"/>
            <p:cNvSpPr/>
            <p:nvPr/>
          </p:nvSpPr>
          <p:spPr>
            <a:xfrm rot="10800000">
              <a:off x="649358" y="46240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25"/>
            <p:cNvSpPr/>
            <p:nvPr/>
          </p:nvSpPr>
          <p:spPr>
            <a:xfrm rot="10800000">
              <a:off x="528075" y="33002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25"/>
            <p:cNvSpPr/>
            <p:nvPr/>
          </p:nvSpPr>
          <p:spPr>
            <a:xfrm rot="10800000">
              <a:off x="845338" y="267383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25"/>
            <p:cNvSpPr/>
            <p:nvPr/>
          </p:nvSpPr>
          <p:spPr>
            <a:xfrm rot="10800000">
              <a:off x="18139" y="3813863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25"/>
            <p:cNvSpPr/>
            <p:nvPr/>
          </p:nvSpPr>
          <p:spPr>
            <a:xfrm rot="10800000">
              <a:off x="243534" y="317321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25"/>
            <p:cNvSpPr/>
            <p:nvPr/>
          </p:nvSpPr>
          <p:spPr>
            <a:xfrm rot="10800000">
              <a:off x="705407" y="414815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25"/>
            <p:cNvSpPr/>
            <p:nvPr/>
          </p:nvSpPr>
          <p:spPr>
            <a:xfrm rot="10800000">
              <a:off x="705407" y="354061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25"/>
            <p:cNvSpPr/>
            <p:nvPr/>
          </p:nvSpPr>
          <p:spPr>
            <a:xfrm rot="10800000">
              <a:off x="803398" y="29140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25"/>
            <p:cNvSpPr/>
            <p:nvPr/>
          </p:nvSpPr>
          <p:spPr>
            <a:xfrm rot="10800000">
              <a:off x="1106622" y="490195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25"/>
            <p:cNvSpPr/>
            <p:nvPr/>
          </p:nvSpPr>
          <p:spPr>
            <a:xfrm rot="10800000">
              <a:off x="447290" y="48313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25"/>
            <p:cNvSpPr/>
            <p:nvPr/>
          </p:nvSpPr>
          <p:spPr>
            <a:xfrm rot="10800000">
              <a:off x="419353" y="4419221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25"/>
            <p:cNvSpPr/>
            <p:nvPr/>
          </p:nvSpPr>
          <p:spPr>
            <a:xfrm rot="10800000">
              <a:off x="304158" y="285760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25"/>
            <p:cNvSpPr/>
            <p:nvPr/>
          </p:nvSpPr>
          <p:spPr>
            <a:xfrm rot="10800000">
              <a:off x="1199792" y="377614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25"/>
            <p:cNvSpPr/>
            <p:nvPr/>
          </p:nvSpPr>
          <p:spPr>
            <a:xfrm rot="10800000">
              <a:off x="18139" y="2895323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25"/>
            <p:cNvSpPr/>
            <p:nvPr/>
          </p:nvSpPr>
          <p:spPr>
            <a:xfrm rot="10800000">
              <a:off x="1019539" y="354061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25"/>
            <p:cNvSpPr/>
            <p:nvPr/>
          </p:nvSpPr>
          <p:spPr>
            <a:xfrm rot="10800000">
              <a:off x="546758" y="3015339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25"/>
            <p:cNvSpPr/>
            <p:nvPr/>
          </p:nvSpPr>
          <p:spPr>
            <a:xfrm rot="10800000">
              <a:off x="337654" y="422359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25"/>
            <p:cNvSpPr/>
            <p:nvPr/>
          </p:nvSpPr>
          <p:spPr>
            <a:xfrm rot="10800000">
              <a:off x="225027" y="460520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25"/>
            <p:cNvSpPr/>
            <p:nvPr/>
          </p:nvSpPr>
          <p:spPr>
            <a:xfrm rot="10800000">
              <a:off x="1087939" y="460520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25"/>
            <p:cNvSpPr/>
            <p:nvPr/>
          </p:nvSpPr>
          <p:spPr>
            <a:xfrm rot="10800000">
              <a:off x="1087939" y="28010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25"/>
            <p:cNvSpPr/>
            <p:nvPr/>
          </p:nvSpPr>
          <p:spPr>
            <a:xfrm rot="10800000">
              <a:off x="356302" y="3712565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25"/>
            <p:cNvSpPr/>
            <p:nvPr/>
          </p:nvSpPr>
          <p:spPr>
            <a:xfrm rot="10800000">
              <a:off x="1080902" y="3109600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25"/>
            <p:cNvSpPr/>
            <p:nvPr/>
          </p:nvSpPr>
          <p:spPr>
            <a:xfrm rot="10800000">
              <a:off x="875668" y="4374289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25"/>
            <p:cNvSpPr/>
            <p:nvPr/>
          </p:nvSpPr>
          <p:spPr>
            <a:xfrm rot="10800000">
              <a:off x="344656" y="40540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25"/>
            <p:cNvSpPr/>
            <p:nvPr/>
          </p:nvSpPr>
          <p:spPr>
            <a:xfrm rot="10800000">
              <a:off x="901388" y="40540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25"/>
            <p:cNvSpPr/>
            <p:nvPr/>
          </p:nvSpPr>
          <p:spPr>
            <a:xfrm rot="10800000">
              <a:off x="882705" y="315435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25"/>
            <p:cNvSpPr/>
            <p:nvPr/>
          </p:nvSpPr>
          <p:spPr>
            <a:xfrm rot="10800000">
              <a:off x="147936" y="267383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25"/>
            <p:cNvSpPr/>
            <p:nvPr/>
          </p:nvSpPr>
          <p:spPr>
            <a:xfrm rot="10800000">
              <a:off x="92837" y="49019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25"/>
            <p:cNvSpPr/>
            <p:nvPr/>
          </p:nvSpPr>
          <p:spPr>
            <a:xfrm rot="10800000">
              <a:off x="784714" y="48831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25"/>
            <p:cNvSpPr/>
            <p:nvPr/>
          </p:nvSpPr>
          <p:spPr>
            <a:xfrm rot="10800000">
              <a:off x="400670" y="34840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25"/>
            <p:cNvSpPr/>
            <p:nvPr/>
          </p:nvSpPr>
          <p:spPr>
            <a:xfrm rot="10800000">
              <a:off x="565442" y="274445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25"/>
            <p:cNvSpPr/>
            <p:nvPr/>
          </p:nvSpPr>
          <p:spPr>
            <a:xfrm rot="10800000">
              <a:off x="1087939" y="409175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25"/>
            <p:cNvSpPr/>
            <p:nvPr/>
          </p:nvSpPr>
          <p:spPr>
            <a:xfrm rot="10800000">
              <a:off x="92837" y="3625482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25"/>
            <p:cNvSpPr/>
            <p:nvPr/>
          </p:nvSpPr>
          <p:spPr>
            <a:xfrm rot="10800000">
              <a:off x="901388" y="379500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25"/>
            <p:cNvSpPr/>
            <p:nvPr/>
          </p:nvSpPr>
          <p:spPr>
            <a:xfrm rot="10800000">
              <a:off x="668041" y="437428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25"/>
            <p:cNvSpPr/>
            <p:nvPr/>
          </p:nvSpPr>
          <p:spPr>
            <a:xfrm rot="10800000">
              <a:off x="1199792" y="435543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25"/>
            <p:cNvSpPr/>
            <p:nvPr/>
          </p:nvSpPr>
          <p:spPr>
            <a:xfrm rot="10800000">
              <a:off x="140899" y="437428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25"/>
            <p:cNvSpPr/>
            <p:nvPr/>
          </p:nvSpPr>
          <p:spPr>
            <a:xfrm rot="10800000">
              <a:off x="1000856" y="23753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25"/>
            <p:cNvSpPr/>
            <p:nvPr/>
          </p:nvSpPr>
          <p:spPr>
            <a:xfrm rot="10800000">
              <a:off x="363339" y="22875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25"/>
            <p:cNvSpPr/>
            <p:nvPr/>
          </p:nvSpPr>
          <p:spPr>
            <a:xfrm rot="10800000">
              <a:off x="649358" y="179762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25"/>
            <p:cNvSpPr/>
            <p:nvPr/>
          </p:nvSpPr>
          <p:spPr>
            <a:xfrm rot="10800000">
              <a:off x="528075" y="47396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25"/>
            <p:cNvSpPr/>
            <p:nvPr/>
          </p:nvSpPr>
          <p:spPr>
            <a:xfrm rot="10800000">
              <a:off x="18139" y="98741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25"/>
            <p:cNvSpPr/>
            <p:nvPr/>
          </p:nvSpPr>
          <p:spPr>
            <a:xfrm rot="10800000">
              <a:off x="243534" y="34676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25"/>
            <p:cNvSpPr/>
            <p:nvPr/>
          </p:nvSpPr>
          <p:spPr>
            <a:xfrm rot="10800000">
              <a:off x="705407" y="132188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25"/>
            <p:cNvSpPr/>
            <p:nvPr/>
          </p:nvSpPr>
          <p:spPr>
            <a:xfrm rot="10800000">
              <a:off x="705407" y="71417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25"/>
            <p:cNvSpPr/>
            <p:nvPr/>
          </p:nvSpPr>
          <p:spPr>
            <a:xfrm rot="10800000">
              <a:off x="803398" y="877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25"/>
            <p:cNvSpPr/>
            <p:nvPr/>
          </p:nvSpPr>
          <p:spPr>
            <a:xfrm rot="10800000">
              <a:off x="1106622" y="20755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25"/>
            <p:cNvSpPr/>
            <p:nvPr/>
          </p:nvSpPr>
          <p:spPr>
            <a:xfrm rot="10800000">
              <a:off x="784714" y="25011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25"/>
            <p:cNvSpPr/>
            <p:nvPr/>
          </p:nvSpPr>
          <p:spPr>
            <a:xfrm rot="10800000">
              <a:off x="447290" y="200489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25"/>
            <p:cNvSpPr/>
            <p:nvPr/>
          </p:nvSpPr>
          <p:spPr>
            <a:xfrm rot="10800000">
              <a:off x="419353" y="15927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25"/>
            <p:cNvSpPr/>
            <p:nvPr/>
          </p:nvSpPr>
          <p:spPr>
            <a:xfrm rot="10800000">
              <a:off x="304158" y="311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25"/>
            <p:cNvSpPr/>
            <p:nvPr/>
          </p:nvSpPr>
          <p:spPr>
            <a:xfrm rot="10800000">
              <a:off x="1199792" y="9496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25"/>
            <p:cNvSpPr/>
            <p:nvPr/>
          </p:nvSpPr>
          <p:spPr>
            <a:xfrm rot="10800000">
              <a:off x="18139" y="688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25"/>
            <p:cNvSpPr/>
            <p:nvPr/>
          </p:nvSpPr>
          <p:spPr>
            <a:xfrm rot="10800000">
              <a:off x="1019539" y="71417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25"/>
            <p:cNvSpPr/>
            <p:nvPr/>
          </p:nvSpPr>
          <p:spPr>
            <a:xfrm rot="10800000">
              <a:off x="546758" y="18906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25"/>
            <p:cNvSpPr/>
            <p:nvPr/>
          </p:nvSpPr>
          <p:spPr>
            <a:xfrm rot="10800000">
              <a:off x="337654" y="139732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25"/>
            <p:cNvSpPr/>
            <p:nvPr/>
          </p:nvSpPr>
          <p:spPr>
            <a:xfrm rot="10800000">
              <a:off x="225027" y="177876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25"/>
            <p:cNvSpPr/>
            <p:nvPr/>
          </p:nvSpPr>
          <p:spPr>
            <a:xfrm rot="10800000">
              <a:off x="565442" y="235653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25"/>
            <p:cNvSpPr/>
            <p:nvPr/>
          </p:nvSpPr>
          <p:spPr>
            <a:xfrm rot="10800000">
              <a:off x="1181109" y="253886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25"/>
            <p:cNvSpPr/>
            <p:nvPr/>
          </p:nvSpPr>
          <p:spPr>
            <a:xfrm rot="10800000">
              <a:off x="1087939" y="177876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25"/>
            <p:cNvSpPr/>
            <p:nvPr/>
          </p:nvSpPr>
          <p:spPr>
            <a:xfrm rot="10800000">
              <a:off x="1087939" y="-2541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25"/>
            <p:cNvSpPr/>
            <p:nvPr/>
          </p:nvSpPr>
          <p:spPr>
            <a:xfrm rot="10800000">
              <a:off x="356302" y="886119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25"/>
            <p:cNvSpPr/>
            <p:nvPr/>
          </p:nvSpPr>
          <p:spPr>
            <a:xfrm rot="10800000">
              <a:off x="1080902" y="283154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25"/>
            <p:cNvSpPr/>
            <p:nvPr/>
          </p:nvSpPr>
          <p:spPr>
            <a:xfrm rot="10800000">
              <a:off x="875668" y="1548019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25"/>
            <p:cNvSpPr/>
            <p:nvPr/>
          </p:nvSpPr>
          <p:spPr>
            <a:xfrm rot="10800000">
              <a:off x="344656" y="122758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25"/>
            <p:cNvSpPr/>
            <p:nvPr/>
          </p:nvSpPr>
          <p:spPr>
            <a:xfrm rot="10800000">
              <a:off x="901388" y="122758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25"/>
            <p:cNvSpPr/>
            <p:nvPr/>
          </p:nvSpPr>
          <p:spPr>
            <a:xfrm rot="10800000">
              <a:off x="882705" y="32790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25"/>
            <p:cNvSpPr/>
            <p:nvPr/>
          </p:nvSpPr>
          <p:spPr>
            <a:xfrm rot="10800000">
              <a:off x="92837" y="20755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25"/>
            <p:cNvSpPr/>
            <p:nvPr/>
          </p:nvSpPr>
          <p:spPr>
            <a:xfrm rot="10800000">
              <a:off x="243534" y="252000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25"/>
            <p:cNvSpPr/>
            <p:nvPr/>
          </p:nvSpPr>
          <p:spPr>
            <a:xfrm rot="10800000">
              <a:off x="784714" y="20566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25"/>
            <p:cNvSpPr/>
            <p:nvPr/>
          </p:nvSpPr>
          <p:spPr>
            <a:xfrm rot="10800000">
              <a:off x="400670" y="65776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25"/>
            <p:cNvSpPr/>
            <p:nvPr/>
          </p:nvSpPr>
          <p:spPr>
            <a:xfrm rot="10800000">
              <a:off x="1087939" y="126530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25"/>
            <p:cNvSpPr/>
            <p:nvPr/>
          </p:nvSpPr>
          <p:spPr>
            <a:xfrm rot="10800000">
              <a:off x="55505" y="23753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25"/>
            <p:cNvSpPr/>
            <p:nvPr/>
          </p:nvSpPr>
          <p:spPr>
            <a:xfrm rot="10800000">
              <a:off x="92837" y="7990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25"/>
            <p:cNvSpPr/>
            <p:nvPr/>
          </p:nvSpPr>
          <p:spPr>
            <a:xfrm rot="10800000">
              <a:off x="901388" y="96855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25"/>
            <p:cNvSpPr/>
            <p:nvPr/>
          </p:nvSpPr>
          <p:spPr>
            <a:xfrm rot="10800000">
              <a:off x="668041" y="154801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25"/>
            <p:cNvSpPr/>
            <p:nvPr/>
          </p:nvSpPr>
          <p:spPr>
            <a:xfrm rot="10800000">
              <a:off x="1199792" y="15291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25"/>
            <p:cNvSpPr/>
            <p:nvPr/>
          </p:nvSpPr>
          <p:spPr>
            <a:xfrm rot="10800000">
              <a:off x="456720" y="25011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25"/>
            <p:cNvSpPr/>
            <p:nvPr/>
          </p:nvSpPr>
          <p:spPr>
            <a:xfrm rot="10800000">
              <a:off x="140899" y="154801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25"/>
            <p:cNvSpPr/>
            <p:nvPr/>
          </p:nvSpPr>
          <p:spPr>
            <a:xfrm rot="10800000">
              <a:off x="3161883" y="51138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25"/>
            <p:cNvSpPr/>
            <p:nvPr/>
          </p:nvSpPr>
          <p:spPr>
            <a:xfrm rot="10800000">
              <a:off x="2449845" y="47936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25"/>
            <p:cNvSpPr/>
            <p:nvPr/>
          </p:nvSpPr>
          <p:spPr>
            <a:xfrm rot="10800000">
              <a:off x="1759480" y="48313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25"/>
            <p:cNvSpPr/>
            <p:nvPr/>
          </p:nvSpPr>
          <p:spPr>
            <a:xfrm rot="10800000">
              <a:off x="3448078" y="462406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25"/>
            <p:cNvSpPr/>
            <p:nvPr/>
          </p:nvSpPr>
          <p:spPr>
            <a:xfrm rot="10800000">
              <a:off x="2142011" y="435543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25"/>
            <p:cNvSpPr/>
            <p:nvPr/>
          </p:nvSpPr>
          <p:spPr>
            <a:xfrm rot="10800000">
              <a:off x="3326796" y="33002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25"/>
            <p:cNvSpPr/>
            <p:nvPr/>
          </p:nvSpPr>
          <p:spPr>
            <a:xfrm rot="10800000">
              <a:off x="3643883" y="267383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25"/>
            <p:cNvSpPr/>
            <p:nvPr/>
          </p:nvSpPr>
          <p:spPr>
            <a:xfrm rot="10800000">
              <a:off x="2179342" y="36818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25"/>
            <p:cNvSpPr/>
            <p:nvPr/>
          </p:nvSpPr>
          <p:spPr>
            <a:xfrm rot="10800000">
              <a:off x="2732943" y="35028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25"/>
            <p:cNvSpPr/>
            <p:nvPr/>
          </p:nvSpPr>
          <p:spPr>
            <a:xfrm rot="10800000">
              <a:off x="1787557" y="2895323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25"/>
            <p:cNvSpPr/>
            <p:nvPr/>
          </p:nvSpPr>
          <p:spPr>
            <a:xfrm rot="10800000">
              <a:off x="2816859" y="381386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25"/>
            <p:cNvSpPr/>
            <p:nvPr/>
          </p:nvSpPr>
          <p:spPr>
            <a:xfrm rot="10800000">
              <a:off x="3042254" y="317321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25"/>
            <p:cNvSpPr/>
            <p:nvPr/>
          </p:nvSpPr>
          <p:spPr>
            <a:xfrm rot="10800000">
              <a:off x="3503917" y="41481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25"/>
            <p:cNvSpPr/>
            <p:nvPr/>
          </p:nvSpPr>
          <p:spPr>
            <a:xfrm rot="10800000">
              <a:off x="3503917" y="35406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25"/>
            <p:cNvSpPr/>
            <p:nvPr/>
          </p:nvSpPr>
          <p:spPr>
            <a:xfrm rot="10800000">
              <a:off x="1526309" y="33756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25"/>
            <p:cNvSpPr/>
            <p:nvPr/>
          </p:nvSpPr>
          <p:spPr>
            <a:xfrm rot="10800000">
              <a:off x="3601907" y="291400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25"/>
            <p:cNvSpPr/>
            <p:nvPr/>
          </p:nvSpPr>
          <p:spPr>
            <a:xfrm rot="10800000">
              <a:off x="1703641" y="44826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25"/>
            <p:cNvSpPr/>
            <p:nvPr/>
          </p:nvSpPr>
          <p:spPr>
            <a:xfrm rot="10800000">
              <a:off x="1964714" y="49679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25"/>
            <p:cNvSpPr/>
            <p:nvPr/>
          </p:nvSpPr>
          <p:spPr>
            <a:xfrm rot="10800000">
              <a:off x="2033113" y="31166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25"/>
            <p:cNvSpPr/>
            <p:nvPr/>
          </p:nvSpPr>
          <p:spPr>
            <a:xfrm rot="10800000">
              <a:off x="1386343" y="297058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25"/>
            <p:cNvSpPr/>
            <p:nvPr/>
          </p:nvSpPr>
          <p:spPr>
            <a:xfrm rot="10800000">
              <a:off x="2300660" y="33568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25"/>
            <p:cNvSpPr/>
            <p:nvPr/>
          </p:nvSpPr>
          <p:spPr>
            <a:xfrm rot="10800000">
              <a:off x="2515113" y="27255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25"/>
            <p:cNvSpPr/>
            <p:nvPr/>
          </p:nvSpPr>
          <p:spPr>
            <a:xfrm rot="10800000">
              <a:off x="1414456" y="389855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25"/>
            <p:cNvSpPr/>
            <p:nvPr/>
          </p:nvSpPr>
          <p:spPr>
            <a:xfrm rot="10800000">
              <a:off x="2695577" y="45392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25"/>
            <p:cNvSpPr/>
            <p:nvPr/>
          </p:nvSpPr>
          <p:spPr>
            <a:xfrm rot="10800000">
              <a:off x="3246011" y="48313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25"/>
            <p:cNvSpPr/>
            <p:nvPr/>
          </p:nvSpPr>
          <p:spPr>
            <a:xfrm rot="10800000">
              <a:off x="2714260" y="409175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25"/>
            <p:cNvSpPr/>
            <p:nvPr/>
          </p:nvSpPr>
          <p:spPr>
            <a:xfrm rot="10800000">
              <a:off x="3217898" y="4419221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25"/>
            <p:cNvSpPr/>
            <p:nvPr/>
          </p:nvSpPr>
          <p:spPr>
            <a:xfrm rot="10800000">
              <a:off x="3102913" y="2857605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25"/>
            <p:cNvSpPr/>
            <p:nvPr/>
          </p:nvSpPr>
          <p:spPr>
            <a:xfrm rot="10800000">
              <a:off x="3998512" y="377614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25"/>
            <p:cNvSpPr/>
            <p:nvPr/>
          </p:nvSpPr>
          <p:spPr>
            <a:xfrm rot="10800000">
              <a:off x="2816859" y="289532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25"/>
            <p:cNvSpPr/>
            <p:nvPr/>
          </p:nvSpPr>
          <p:spPr>
            <a:xfrm rot="10800000">
              <a:off x="1601006" y="315435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25"/>
            <p:cNvSpPr/>
            <p:nvPr/>
          </p:nvSpPr>
          <p:spPr>
            <a:xfrm rot="10800000">
              <a:off x="3818049" y="35406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25"/>
            <p:cNvSpPr/>
            <p:nvPr/>
          </p:nvSpPr>
          <p:spPr>
            <a:xfrm rot="10800000">
              <a:off x="3345479" y="3015339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25"/>
            <p:cNvSpPr/>
            <p:nvPr/>
          </p:nvSpPr>
          <p:spPr>
            <a:xfrm rot="10800000">
              <a:off x="3136374" y="422359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25"/>
            <p:cNvSpPr/>
            <p:nvPr/>
          </p:nvSpPr>
          <p:spPr>
            <a:xfrm rot="10800000">
              <a:off x="1722289" y="4091754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25"/>
            <p:cNvSpPr/>
            <p:nvPr/>
          </p:nvSpPr>
          <p:spPr>
            <a:xfrm rot="10800000">
              <a:off x="1563675" y="477476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25"/>
            <p:cNvSpPr/>
            <p:nvPr/>
          </p:nvSpPr>
          <p:spPr>
            <a:xfrm rot="10800000">
              <a:off x="2123328" y="47181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25"/>
            <p:cNvSpPr/>
            <p:nvPr/>
          </p:nvSpPr>
          <p:spPr>
            <a:xfrm rot="10800000">
              <a:off x="2449845" y="428017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25"/>
            <p:cNvSpPr/>
            <p:nvPr/>
          </p:nvSpPr>
          <p:spPr>
            <a:xfrm rot="10800000">
              <a:off x="3886483" y="28010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25"/>
            <p:cNvSpPr/>
            <p:nvPr/>
          </p:nvSpPr>
          <p:spPr>
            <a:xfrm rot="10800000">
              <a:off x="1843396" y="429902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25"/>
            <p:cNvSpPr/>
            <p:nvPr/>
          </p:nvSpPr>
          <p:spPr>
            <a:xfrm rot="10800000">
              <a:off x="1507625" y="455806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25"/>
            <p:cNvSpPr/>
            <p:nvPr/>
          </p:nvSpPr>
          <p:spPr>
            <a:xfrm rot="10800000">
              <a:off x="1367660" y="3606623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25"/>
            <p:cNvSpPr/>
            <p:nvPr/>
          </p:nvSpPr>
          <p:spPr>
            <a:xfrm rot="10800000">
              <a:off x="2695577" y="321797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25"/>
            <p:cNvSpPr/>
            <p:nvPr/>
          </p:nvSpPr>
          <p:spPr>
            <a:xfrm rot="10800000">
              <a:off x="2198026" y="269269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25"/>
            <p:cNvSpPr/>
            <p:nvPr/>
          </p:nvSpPr>
          <p:spPr>
            <a:xfrm rot="10800000">
              <a:off x="3155022" y="3712565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25"/>
            <p:cNvSpPr/>
            <p:nvPr/>
          </p:nvSpPr>
          <p:spPr>
            <a:xfrm rot="10800000">
              <a:off x="3879446" y="3109600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25"/>
            <p:cNvSpPr/>
            <p:nvPr/>
          </p:nvSpPr>
          <p:spPr>
            <a:xfrm rot="10800000">
              <a:off x="1351404" y="4923211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25"/>
            <p:cNvSpPr/>
            <p:nvPr/>
          </p:nvSpPr>
          <p:spPr>
            <a:xfrm rot="10800000">
              <a:off x="2452272" y="2989443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25"/>
            <p:cNvSpPr/>
            <p:nvPr/>
          </p:nvSpPr>
          <p:spPr>
            <a:xfrm rot="10800000">
              <a:off x="2545442" y="5050229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25"/>
            <p:cNvSpPr/>
            <p:nvPr/>
          </p:nvSpPr>
          <p:spPr>
            <a:xfrm rot="10800000">
              <a:off x="3143376" y="405403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25"/>
            <p:cNvSpPr/>
            <p:nvPr/>
          </p:nvSpPr>
          <p:spPr>
            <a:xfrm rot="10800000">
              <a:off x="3699932" y="40540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25"/>
            <p:cNvSpPr/>
            <p:nvPr/>
          </p:nvSpPr>
          <p:spPr>
            <a:xfrm rot="10800000">
              <a:off x="2198026" y="293286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25"/>
            <p:cNvSpPr/>
            <p:nvPr/>
          </p:nvSpPr>
          <p:spPr>
            <a:xfrm rot="10800000">
              <a:off x="3681249" y="3154355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25"/>
            <p:cNvSpPr/>
            <p:nvPr/>
          </p:nvSpPr>
          <p:spPr>
            <a:xfrm rot="10800000">
              <a:off x="2946657" y="267383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25"/>
            <p:cNvSpPr/>
            <p:nvPr/>
          </p:nvSpPr>
          <p:spPr>
            <a:xfrm rot="10800000">
              <a:off x="1946207" y="45392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25"/>
            <p:cNvSpPr/>
            <p:nvPr/>
          </p:nvSpPr>
          <p:spPr>
            <a:xfrm rot="10800000">
              <a:off x="2281977" y="4993862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25"/>
            <p:cNvSpPr/>
            <p:nvPr/>
          </p:nvSpPr>
          <p:spPr>
            <a:xfrm rot="10800000">
              <a:off x="1684958" y="5012721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25"/>
            <p:cNvSpPr/>
            <p:nvPr/>
          </p:nvSpPr>
          <p:spPr>
            <a:xfrm rot="10800000">
              <a:off x="1367660" y="433674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25"/>
            <p:cNvSpPr/>
            <p:nvPr/>
          </p:nvSpPr>
          <p:spPr>
            <a:xfrm rot="10800000">
              <a:off x="2891381" y="490195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25"/>
            <p:cNvSpPr/>
            <p:nvPr/>
          </p:nvSpPr>
          <p:spPr>
            <a:xfrm rot="10800000">
              <a:off x="1722289" y="3625482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25"/>
            <p:cNvSpPr/>
            <p:nvPr/>
          </p:nvSpPr>
          <p:spPr>
            <a:xfrm rot="10800000">
              <a:off x="1526309" y="27821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25"/>
            <p:cNvSpPr/>
            <p:nvPr/>
          </p:nvSpPr>
          <p:spPr>
            <a:xfrm rot="10800000">
              <a:off x="2533796" y="346517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25"/>
            <p:cNvSpPr/>
            <p:nvPr/>
          </p:nvSpPr>
          <p:spPr>
            <a:xfrm rot="10800000">
              <a:off x="2384576" y="40540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25"/>
            <p:cNvSpPr/>
            <p:nvPr/>
          </p:nvSpPr>
          <p:spPr>
            <a:xfrm rot="10800000">
              <a:off x="2403260" y="452034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25"/>
            <p:cNvSpPr/>
            <p:nvPr/>
          </p:nvSpPr>
          <p:spPr>
            <a:xfrm rot="10800000">
              <a:off x="2652686" y="47559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25"/>
            <p:cNvSpPr/>
            <p:nvPr/>
          </p:nvSpPr>
          <p:spPr>
            <a:xfrm rot="10800000">
              <a:off x="1601006" y="386083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25"/>
            <p:cNvSpPr/>
            <p:nvPr/>
          </p:nvSpPr>
          <p:spPr>
            <a:xfrm rot="10800000">
              <a:off x="3199215" y="34840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25"/>
            <p:cNvSpPr/>
            <p:nvPr/>
          </p:nvSpPr>
          <p:spPr>
            <a:xfrm rot="10800000">
              <a:off x="1899446" y="265497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25"/>
            <p:cNvSpPr/>
            <p:nvPr/>
          </p:nvSpPr>
          <p:spPr>
            <a:xfrm rot="10800000">
              <a:off x="3364162" y="274445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25"/>
            <p:cNvSpPr/>
            <p:nvPr/>
          </p:nvSpPr>
          <p:spPr>
            <a:xfrm rot="10800000">
              <a:off x="1862079" y="33002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25"/>
            <p:cNvSpPr/>
            <p:nvPr/>
          </p:nvSpPr>
          <p:spPr>
            <a:xfrm rot="10800000">
              <a:off x="2515113" y="3813863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25"/>
            <p:cNvSpPr/>
            <p:nvPr/>
          </p:nvSpPr>
          <p:spPr>
            <a:xfrm rot="10800000">
              <a:off x="3886483" y="409175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25"/>
            <p:cNvSpPr/>
            <p:nvPr/>
          </p:nvSpPr>
          <p:spPr>
            <a:xfrm rot="10800000">
              <a:off x="1983362" y="352175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25"/>
            <p:cNvSpPr/>
            <p:nvPr/>
          </p:nvSpPr>
          <p:spPr>
            <a:xfrm rot="10800000">
              <a:off x="1330328" y="265497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25"/>
            <p:cNvSpPr/>
            <p:nvPr/>
          </p:nvSpPr>
          <p:spPr>
            <a:xfrm rot="10800000">
              <a:off x="2891381" y="3625482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25"/>
            <p:cNvSpPr/>
            <p:nvPr/>
          </p:nvSpPr>
          <p:spPr>
            <a:xfrm rot="10800000">
              <a:off x="3699932" y="379500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25"/>
            <p:cNvSpPr/>
            <p:nvPr/>
          </p:nvSpPr>
          <p:spPr>
            <a:xfrm rot="10800000">
              <a:off x="3466761" y="437428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25"/>
            <p:cNvSpPr/>
            <p:nvPr/>
          </p:nvSpPr>
          <p:spPr>
            <a:xfrm rot="10800000">
              <a:off x="3998512" y="435543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25"/>
            <p:cNvSpPr/>
            <p:nvPr/>
          </p:nvSpPr>
          <p:spPr>
            <a:xfrm rot="10800000">
              <a:off x="2300660" y="48124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25"/>
            <p:cNvSpPr/>
            <p:nvPr/>
          </p:nvSpPr>
          <p:spPr>
            <a:xfrm rot="10800000">
              <a:off x="2939655" y="437428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25"/>
            <p:cNvSpPr/>
            <p:nvPr/>
          </p:nvSpPr>
          <p:spPr>
            <a:xfrm rot="10800000">
              <a:off x="3799400" y="23753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25"/>
            <p:cNvSpPr/>
            <p:nvPr/>
          </p:nvSpPr>
          <p:spPr>
            <a:xfrm rot="10800000">
              <a:off x="3161883" y="22875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25"/>
            <p:cNvSpPr/>
            <p:nvPr/>
          </p:nvSpPr>
          <p:spPr>
            <a:xfrm rot="10800000">
              <a:off x="2449845" y="19671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25"/>
            <p:cNvSpPr/>
            <p:nvPr/>
          </p:nvSpPr>
          <p:spPr>
            <a:xfrm rot="10800000">
              <a:off x="2403260" y="25011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25"/>
            <p:cNvSpPr/>
            <p:nvPr/>
          </p:nvSpPr>
          <p:spPr>
            <a:xfrm rot="10800000">
              <a:off x="1759480" y="200489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25"/>
            <p:cNvSpPr/>
            <p:nvPr/>
          </p:nvSpPr>
          <p:spPr>
            <a:xfrm rot="10800000">
              <a:off x="1582323" y="252000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25"/>
            <p:cNvSpPr/>
            <p:nvPr/>
          </p:nvSpPr>
          <p:spPr>
            <a:xfrm rot="10800000">
              <a:off x="3448078" y="179762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25"/>
            <p:cNvSpPr/>
            <p:nvPr/>
          </p:nvSpPr>
          <p:spPr>
            <a:xfrm rot="10800000">
              <a:off x="2142011" y="152916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25"/>
            <p:cNvSpPr/>
            <p:nvPr/>
          </p:nvSpPr>
          <p:spPr>
            <a:xfrm rot="10800000">
              <a:off x="3326796" y="47396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25"/>
            <p:cNvSpPr/>
            <p:nvPr/>
          </p:nvSpPr>
          <p:spPr>
            <a:xfrm rot="10800000">
              <a:off x="2179342" y="85557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25"/>
            <p:cNvSpPr/>
            <p:nvPr/>
          </p:nvSpPr>
          <p:spPr>
            <a:xfrm rot="10800000">
              <a:off x="2732943" y="676627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25"/>
            <p:cNvSpPr/>
            <p:nvPr/>
          </p:nvSpPr>
          <p:spPr>
            <a:xfrm rot="10800000">
              <a:off x="1787557" y="68877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25"/>
            <p:cNvSpPr/>
            <p:nvPr/>
          </p:nvSpPr>
          <p:spPr>
            <a:xfrm rot="10800000">
              <a:off x="2816859" y="98741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25"/>
            <p:cNvSpPr/>
            <p:nvPr/>
          </p:nvSpPr>
          <p:spPr>
            <a:xfrm rot="10800000">
              <a:off x="3042254" y="34676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25"/>
            <p:cNvSpPr/>
            <p:nvPr/>
          </p:nvSpPr>
          <p:spPr>
            <a:xfrm rot="10800000">
              <a:off x="3503917" y="132188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25"/>
            <p:cNvSpPr/>
            <p:nvPr/>
          </p:nvSpPr>
          <p:spPr>
            <a:xfrm rot="10800000">
              <a:off x="3503917" y="71417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25"/>
            <p:cNvSpPr/>
            <p:nvPr/>
          </p:nvSpPr>
          <p:spPr>
            <a:xfrm rot="10800000">
              <a:off x="1526309" y="5493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25"/>
            <p:cNvSpPr/>
            <p:nvPr/>
          </p:nvSpPr>
          <p:spPr>
            <a:xfrm rot="10800000">
              <a:off x="3601907" y="877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25"/>
            <p:cNvSpPr/>
            <p:nvPr/>
          </p:nvSpPr>
          <p:spPr>
            <a:xfrm rot="10800000">
              <a:off x="1703641" y="16563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25"/>
            <p:cNvSpPr/>
            <p:nvPr/>
          </p:nvSpPr>
          <p:spPr>
            <a:xfrm rot="10800000">
              <a:off x="1964714" y="214152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25"/>
            <p:cNvSpPr/>
            <p:nvPr/>
          </p:nvSpPr>
          <p:spPr>
            <a:xfrm rot="10800000">
              <a:off x="2033113" y="2901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25"/>
            <p:cNvSpPr/>
            <p:nvPr/>
          </p:nvSpPr>
          <p:spPr>
            <a:xfrm rot="10800000">
              <a:off x="1386343" y="14431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25"/>
            <p:cNvSpPr/>
            <p:nvPr/>
          </p:nvSpPr>
          <p:spPr>
            <a:xfrm rot="10800000">
              <a:off x="2300660" y="53053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25"/>
            <p:cNvSpPr/>
            <p:nvPr/>
          </p:nvSpPr>
          <p:spPr>
            <a:xfrm rot="10800000">
              <a:off x="1414456" y="107228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25"/>
            <p:cNvSpPr/>
            <p:nvPr/>
          </p:nvSpPr>
          <p:spPr>
            <a:xfrm rot="10800000">
              <a:off x="3905167" y="20755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25"/>
            <p:cNvSpPr/>
            <p:nvPr/>
          </p:nvSpPr>
          <p:spPr>
            <a:xfrm rot="10800000">
              <a:off x="3583259" y="25011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25"/>
            <p:cNvSpPr/>
            <p:nvPr/>
          </p:nvSpPr>
          <p:spPr>
            <a:xfrm rot="10800000">
              <a:off x="2695577" y="171293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25"/>
            <p:cNvSpPr/>
            <p:nvPr/>
          </p:nvSpPr>
          <p:spPr>
            <a:xfrm rot="10800000">
              <a:off x="3246011" y="200489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25"/>
            <p:cNvSpPr/>
            <p:nvPr/>
          </p:nvSpPr>
          <p:spPr>
            <a:xfrm rot="10800000">
              <a:off x="2714260" y="126530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25"/>
            <p:cNvSpPr/>
            <p:nvPr/>
          </p:nvSpPr>
          <p:spPr>
            <a:xfrm rot="10800000">
              <a:off x="3217898" y="15927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25"/>
            <p:cNvSpPr/>
            <p:nvPr/>
          </p:nvSpPr>
          <p:spPr>
            <a:xfrm rot="10800000">
              <a:off x="3102913" y="3115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25"/>
            <p:cNvSpPr/>
            <p:nvPr/>
          </p:nvSpPr>
          <p:spPr>
            <a:xfrm rot="10800000">
              <a:off x="3998512" y="9496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25"/>
            <p:cNvSpPr/>
            <p:nvPr/>
          </p:nvSpPr>
          <p:spPr>
            <a:xfrm rot="10800000">
              <a:off x="2816859" y="688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25"/>
            <p:cNvSpPr/>
            <p:nvPr/>
          </p:nvSpPr>
          <p:spPr>
            <a:xfrm rot="10800000">
              <a:off x="1601006" y="32790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25"/>
            <p:cNvSpPr/>
            <p:nvPr/>
          </p:nvSpPr>
          <p:spPr>
            <a:xfrm rot="10800000">
              <a:off x="3818049" y="71417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25"/>
            <p:cNvSpPr/>
            <p:nvPr/>
          </p:nvSpPr>
          <p:spPr>
            <a:xfrm rot="10800000">
              <a:off x="3345479" y="18906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25"/>
            <p:cNvSpPr/>
            <p:nvPr/>
          </p:nvSpPr>
          <p:spPr>
            <a:xfrm rot="10800000">
              <a:off x="3136374" y="139732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25"/>
            <p:cNvSpPr/>
            <p:nvPr/>
          </p:nvSpPr>
          <p:spPr>
            <a:xfrm rot="10800000">
              <a:off x="3023571" y="177876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25"/>
            <p:cNvSpPr/>
            <p:nvPr/>
          </p:nvSpPr>
          <p:spPr>
            <a:xfrm rot="10800000">
              <a:off x="1824924" y="23942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25"/>
            <p:cNvSpPr/>
            <p:nvPr/>
          </p:nvSpPr>
          <p:spPr>
            <a:xfrm rot="10800000">
              <a:off x="1722289" y="126530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25"/>
            <p:cNvSpPr/>
            <p:nvPr/>
          </p:nvSpPr>
          <p:spPr>
            <a:xfrm rot="10800000">
              <a:off x="1563675" y="194831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25"/>
            <p:cNvSpPr/>
            <p:nvPr/>
          </p:nvSpPr>
          <p:spPr>
            <a:xfrm rot="10800000">
              <a:off x="2123328" y="189191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25"/>
            <p:cNvSpPr/>
            <p:nvPr/>
          </p:nvSpPr>
          <p:spPr>
            <a:xfrm rot="10800000">
              <a:off x="3364162" y="235653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25"/>
            <p:cNvSpPr/>
            <p:nvPr/>
          </p:nvSpPr>
          <p:spPr>
            <a:xfrm rot="10800000">
              <a:off x="3979829" y="253886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25"/>
            <p:cNvSpPr/>
            <p:nvPr/>
          </p:nvSpPr>
          <p:spPr>
            <a:xfrm rot="10800000">
              <a:off x="3886483" y="17787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25"/>
            <p:cNvSpPr/>
            <p:nvPr/>
          </p:nvSpPr>
          <p:spPr>
            <a:xfrm rot="10800000">
              <a:off x="2449845" y="14537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25"/>
            <p:cNvSpPr/>
            <p:nvPr/>
          </p:nvSpPr>
          <p:spPr>
            <a:xfrm rot="10800000">
              <a:off x="1983362" y="105342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25"/>
            <p:cNvSpPr/>
            <p:nvPr/>
          </p:nvSpPr>
          <p:spPr>
            <a:xfrm rot="10800000">
              <a:off x="3886483" y="-2541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25"/>
            <p:cNvSpPr/>
            <p:nvPr/>
          </p:nvSpPr>
          <p:spPr>
            <a:xfrm rot="10800000">
              <a:off x="1843396" y="14725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25"/>
            <p:cNvSpPr/>
            <p:nvPr/>
          </p:nvSpPr>
          <p:spPr>
            <a:xfrm rot="10800000">
              <a:off x="1507625" y="173161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25"/>
            <p:cNvSpPr/>
            <p:nvPr/>
          </p:nvSpPr>
          <p:spPr>
            <a:xfrm rot="10800000">
              <a:off x="1367660" y="780177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25"/>
            <p:cNvSpPr/>
            <p:nvPr/>
          </p:nvSpPr>
          <p:spPr>
            <a:xfrm rot="10800000">
              <a:off x="2695577" y="3915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25"/>
            <p:cNvSpPr/>
            <p:nvPr/>
          </p:nvSpPr>
          <p:spPr>
            <a:xfrm rot="10800000">
              <a:off x="3155022" y="886119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25"/>
            <p:cNvSpPr/>
            <p:nvPr/>
          </p:nvSpPr>
          <p:spPr>
            <a:xfrm rot="10800000">
              <a:off x="3879446" y="283154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25"/>
            <p:cNvSpPr/>
            <p:nvPr/>
          </p:nvSpPr>
          <p:spPr>
            <a:xfrm rot="10800000">
              <a:off x="1351404" y="2096764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25"/>
            <p:cNvSpPr/>
            <p:nvPr/>
          </p:nvSpPr>
          <p:spPr>
            <a:xfrm rot="10800000">
              <a:off x="3674212" y="1548019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25"/>
            <p:cNvSpPr/>
            <p:nvPr/>
          </p:nvSpPr>
          <p:spPr>
            <a:xfrm rot="10800000">
              <a:off x="2452272" y="162997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25"/>
            <p:cNvSpPr/>
            <p:nvPr/>
          </p:nvSpPr>
          <p:spPr>
            <a:xfrm rot="10800000">
              <a:off x="2545442" y="222399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25"/>
            <p:cNvSpPr/>
            <p:nvPr/>
          </p:nvSpPr>
          <p:spPr>
            <a:xfrm rot="10800000">
              <a:off x="3143376" y="122758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25"/>
            <p:cNvSpPr/>
            <p:nvPr/>
          </p:nvSpPr>
          <p:spPr>
            <a:xfrm rot="10800000">
              <a:off x="3699932" y="122758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25"/>
            <p:cNvSpPr/>
            <p:nvPr/>
          </p:nvSpPr>
          <p:spPr>
            <a:xfrm rot="10800000">
              <a:off x="2198026" y="10659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25"/>
            <p:cNvSpPr/>
            <p:nvPr/>
          </p:nvSpPr>
          <p:spPr>
            <a:xfrm rot="10800000">
              <a:off x="3681249" y="32790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25"/>
            <p:cNvSpPr/>
            <p:nvPr/>
          </p:nvSpPr>
          <p:spPr>
            <a:xfrm rot="10800000">
              <a:off x="1946207" y="171293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25"/>
            <p:cNvSpPr/>
            <p:nvPr/>
          </p:nvSpPr>
          <p:spPr>
            <a:xfrm rot="10800000">
              <a:off x="2281977" y="216741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25"/>
            <p:cNvSpPr/>
            <p:nvPr/>
          </p:nvSpPr>
          <p:spPr>
            <a:xfrm rot="10800000">
              <a:off x="1684958" y="21862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25"/>
            <p:cNvSpPr/>
            <p:nvPr/>
          </p:nvSpPr>
          <p:spPr>
            <a:xfrm rot="10800000">
              <a:off x="2160694" y="23753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25"/>
            <p:cNvSpPr/>
            <p:nvPr/>
          </p:nvSpPr>
          <p:spPr>
            <a:xfrm rot="10800000">
              <a:off x="1367660" y="15103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25"/>
            <p:cNvSpPr/>
            <p:nvPr/>
          </p:nvSpPr>
          <p:spPr>
            <a:xfrm rot="10800000">
              <a:off x="2891381" y="20755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25"/>
            <p:cNvSpPr/>
            <p:nvPr/>
          </p:nvSpPr>
          <p:spPr>
            <a:xfrm rot="10800000">
              <a:off x="3042254" y="252000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25"/>
            <p:cNvSpPr/>
            <p:nvPr/>
          </p:nvSpPr>
          <p:spPr>
            <a:xfrm rot="10800000">
              <a:off x="3583259" y="20566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25"/>
            <p:cNvSpPr/>
            <p:nvPr/>
          </p:nvSpPr>
          <p:spPr>
            <a:xfrm rot="10800000">
              <a:off x="1722289" y="7990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25"/>
            <p:cNvSpPr/>
            <p:nvPr/>
          </p:nvSpPr>
          <p:spPr>
            <a:xfrm rot="10800000">
              <a:off x="1414456" y="23942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25"/>
            <p:cNvSpPr/>
            <p:nvPr/>
          </p:nvSpPr>
          <p:spPr>
            <a:xfrm rot="10800000">
              <a:off x="1526309" y="-44102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25"/>
            <p:cNvSpPr/>
            <p:nvPr/>
          </p:nvSpPr>
          <p:spPr>
            <a:xfrm rot="10800000">
              <a:off x="2533796" y="63890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25"/>
            <p:cNvSpPr/>
            <p:nvPr/>
          </p:nvSpPr>
          <p:spPr>
            <a:xfrm rot="10800000">
              <a:off x="2384576" y="122758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25"/>
            <p:cNvSpPr/>
            <p:nvPr/>
          </p:nvSpPr>
          <p:spPr>
            <a:xfrm rot="10800000">
              <a:off x="2403260" y="169407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25"/>
            <p:cNvSpPr/>
            <p:nvPr/>
          </p:nvSpPr>
          <p:spPr>
            <a:xfrm rot="10800000">
              <a:off x="2652686" y="192963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25"/>
            <p:cNvSpPr/>
            <p:nvPr/>
          </p:nvSpPr>
          <p:spPr>
            <a:xfrm rot="10800000">
              <a:off x="1601006" y="10345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25"/>
            <p:cNvSpPr/>
            <p:nvPr/>
          </p:nvSpPr>
          <p:spPr>
            <a:xfrm rot="10800000">
              <a:off x="3199215" y="65776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25"/>
            <p:cNvSpPr/>
            <p:nvPr/>
          </p:nvSpPr>
          <p:spPr>
            <a:xfrm rot="10800000">
              <a:off x="1862079" y="47396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25"/>
            <p:cNvSpPr/>
            <p:nvPr/>
          </p:nvSpPr>
          <p:spPr>
            <a:xfrm rot="10800000">
              <a:off x="2515113" y="98741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25"/>
            <p:cNvSpPr/>
            <p:nvPr/>
          </p:nvSpPr>
          <p:spPr>
            <a:xfrm rot="10800000">
              <a:off x="3886483" y="126530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25"/>
            <p:cNvSpPr/>
            <p:nvPr/>
          </p:nvSpPr>
          <p:spPr>
            <a:xfrm rot="10800000">
              <a:off x="2854015" y="237539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25"/>
            <p:cNvSpPr/>
            <p:nvPr/>
          </p:nvSpPr>
          <p:spPr>
            <a:xfrm rot="10800000">
              <a:off x="1983362" y="69531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25"/>
            <p:cNvSpPr/>
            <p:nvPr/>
          </p:nvSpPr>
          <p:spPr>
            <a:xfrm rot="10800000">
              <a:off x="2891381" y="7990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25"/>
            <p:cNvSpPr/>
            <p:nvPr/>
          </p:nvSpPr>
          <p:spPr>
            <a:xfrm rot="10800000">
              <a:off x="3699932" y="96855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25"/>
            <p:cNvSpPr/>
            <p:nvPr/>
          </p:nvSpPr>
          <p:spPr>
            <a:xfrm rot="10800000">
              <a:off x="3466761" y="154801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25"/>
            <p:cNvSpPr/>
            <p:nvPr/>
          </p:nvSpPr>
          <p:spPr>
            <a:xfrm rot="10800000">
              <a:off x="3998512" y="15291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25"/>
            <p:cNvSpPr/>
            <p:nvPr/>
          </p:nvSpPr>
          <p:spPr>
            <a:xfrm rot="10800000">
              <a:off x="2300660" y="19860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25"/>
            <p:cNvSpPr/>
            <p:nvPr/>
          </p:nvSpPr>
          <p:spPr>
            <a:xfrm rot="10800000">
              <a:off x="2072134" y="253886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25"/>
            <p:cNvSpPr/>
            <p:nvPr/>
          </p:nvSpPr>
          <p:spPr>
            <a:xfrm rot="10800000">
              <a:off x="2571162" y="24131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25"/>
            <p:cNvSpPr/>
            <p:nvPr/>
          </p:nvSpPr>
          <p:spPr>
            <a:xfrm rot="10800000">
              <a:off x="3255264" y="25011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25"/>
            <p:cNvSpPr/>
            <p:nvPr/>
          </p:nvSpPr>
          <p:spPr>
            <a:xfrm rot="10800000">
              <a:off x="2939655" y="154801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25"/>
            <p:cNvSpPr/>
            <p:nvPr/>
          </p:nvSpPr>
          <p:spPr>
            <a:xfrm rot="10800000">
              <a:off x="4586102" y="2895323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25"/>
            <p:cNvSpPr/>
            <p:nvPr/>
          </p:nvSpPr>
          <p:spPr>
            <a:xfrm rot="10800000">
              <a:off x="4324853" y="33756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25"/>
            <p:cNvSpPr/>
            <p:nvPr/>
          </p:nvSpPr>
          <p:spPr>
            <a:xfrm rot="10800000">
              <a:off x="4185063" y="2970584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25"/>
            <p:cNvSpPr/>
            <p:nvPr/>
          </p:nvSpPr>
          <p:spPr>
            <a:xfrm rot="10800000">
              <a:off x="4213000" y="389855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25"/>
            <p:cNvSpPr/>
            <p:nvPr/>
          </p:nvSpPr>
          <p:spPr>
            <a:xfrm rot="10800000">
              <a:off x="4399551" y="315435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25"/>
            <p:cNvSpPr/>
            <p:nvPr/>
          </p:nvSpPr>
          <p:spPr>
            <a:xfrm rot="10800000">
              <a:off x="4166415" y="4336747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25"/>
            <p:cNvSpPr/>
            <p:nvPr/>
          </p:nvSpPr>
          <p:spPr>
            <a:xfrm rot="10800000">
              <a:off x="4324853" y="27821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25"/>
            <p:cNvSpPr/>
            <p:nvPr/>
          </p:nvSpPr>
          <p:spPr>
            <a:xfrm rot="10800000">
              <a:off x="4698166" y="265497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25"/>
            <p:cNvSpPr/>
            <p:nvPr/>
          </p:nvSpPr>
          <p:spPr>
            <a:xfrm rot="10800000">
              <a:off x="4660800" y="33002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25"/>
            <p:cNvSpPr/>
            <p:nvPr/>
          </p:nvSpPr>
          <p:spPr>
            <a:xfrm rot="10800000">
              <a:off x="4129049" y="265497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25"/>
            <p:cNvSpPr/>
            <p:nvPr/>
          </p:nvSpPr>
          <p:spPr>
            <a:xfrm rot="10800000">
              <a:off x="5248389" y="19671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25"/>
            <p:cNvSpPr/>
            <p:nvPr/>
          </p:nvSpPr>
          <p:spPr>
            <a:xfrm rot="10800000">
              <a:off x="4558200" y="200489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25"/>
            <p:cNvSpPr/>
            <p:nvPr/>
          </p:nvSpPr>
          <p:spPr>
            <a:xfrm rot="10800000">
              <a:off x="4380868" y="25200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25"/>
            <p:cNvSpPr/>
            <p:nvPr/>
          </p:nvSpPr>
          <p:spPr>
            <a:xfrm rot="10800000">
              <a:off x="4940556" y="152916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25"/>
            <p:cNvSpPr/>
            <p:nvPr/>
          </p:nvSpPr>
          <p:spPr>
            <a:xfrm rot="10800000">
              <a:off x="6125340" y="47396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25"/>
            <p:cNvSpPr/>
            <p:nvPr/>
          </p:nvSpPr>
          <p:spPr>
            <a:xfrm rot="10800000">
              <a:off x="4977887" y="85557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25"/>
            <p:cNvSpPr/>
            <p:nvPr/>
          </p:nvSpPr>
          <p:spPr>
            <a:xfrm rot="10800000">
              <a:off x="5531452" y="67662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25"/>
            <p:cNvSpPr/>
            <p:nvPr/>
          </p:nvSpPr>
          <p:spPr>
            <a:xfrm rot="10800000">
              <a:off x="4586102" y="688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25"/>
            <p:cNvSpPr/>
            <p:nvPr/>
          </p:nvSpPr>
          <p:spPr>
            <a:xfrm rot="10800000">
              <a:off x="5615404" y="98741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25"/>
            <p:cNvSpPr/>
            <p:nvPr/>
          </p:nvSpPr>
          <p:spPr>
            <a:xfrm rot="10800000">
              <a:off x="5840799" y="34676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25"/>
            <p:cNvSpPr/>
            <p:nvPr/>
          </p:nvSpPr>
          <p:spPr>
            <a:xfrm rot="10800000">
              <a:off x="6302672" y="132188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25"/>
            <p:cNvSpPr/>
            <p:nvPr/>
          </p:nvSpPr>
          <p:spPr>
            <a:xfrm rot="10800000">
              <a:off x="6302672" y="71417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25"/>
            <p:cNvSpPr/>
            <p:nvPr/>
          </p:nvSpPr>
          <p:spPr>
            <a:xfrm rot="10800000">
              <a:off x="4324853" y="5493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25"/>
            <p:cNvSpPr/>
            <p:nvPr/>
          </p:nvSpPr>
          <p:spPr>
            <a:xfrm rot="10800000">
              <a:off x="6400452" y="877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25"/>
            <p:cNvSpPr/>
            <p:nvPr/>
          </p:nvSpPr>
          <p:spPr>
            <a:xfrm rot="10800000">
              <a:off x="4502186" y="16563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25"/>
            <p:cNvSpPr/>
            <p:nvPr/>
          </p:nvSpPr>
          <p:spPr>
            <a:xfrm rot="10800000">
              <a:off x="4763434" y="214152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25"/>
            <p:cNvSpPr/>
            <p:nvPr/>
          </p:nvSpPr>
          <p:spPr>
            <a:xfrm rot="10800000">
              <a:off x="4831834" y="2901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25"/>
            <p:cNvSpPr/>
            <p:nvPr/>
          </p:nvSpPr>
          <p:spPr>
            <a:xfrm rot="10800000">
              <a:off x="4185063" y="144314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25"/>
            <p:cNvSpPr/>
            <p:nvPr/>
          </p:nvSpPr>
          <p:spPr>
            <a:xfrm rot="10800000">
              <a:off x="5099205" y="53053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25"/>
            <p:cNvSpPr/>
            <p:nvPr/>
          </p:nvSpPr>
          <p:spPr>
            <a:xfrm rot="10800000">
              <a:off x="4213000" y="107228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25"/>
            <p:cNvSpPr/>
            <p:nvPr/>
          </p:nvSpPr>
          <p:spPr>
            <a:xfrm rot="10800000">
              <a:off x="5494121" y="171293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25"/>
            <p:cNvSpPr/>
            <p:nvPr/>
          </p:nvSpPr>
          <p:spPr>
            <a:xfrm rot="10800000">
              <a:off x="5512804" y="126530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25"/>
            <p:cNvSpPr/>
            <p:nvPr/>
          </p:nvSpPr>
          <p:spPr>
            <a:xfrm rot="10800000">
              <a:off x="6016618" y="15927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25"/>
            <p:cNvSpPr/>
            <p:nvPr/>
          </p:nvSpPr>
          <p:spPr>
            <a:xfrm rot="10800000">
              <a:off x="5901423" y="311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25"/>
            <p:cNvSpPr/>
            <p:nvPr/>
          </p:nvSpPr>
          <p:spPr>
            <a:xfrm rot="10800000">
              <a:off x="6797057" y="9496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25"/>
            <p:cNvSpPr/>
            <p:nvPr/>
          </p:nvSpPr>
          <p:spPr>
            <a:xfrm rot="10800000">
              <a:off x="5615404" y="688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25"/>
            <p:cNvSpPr/>
            <p:nvPr/>
          </p:nvSpPr>
          <p:spPr>
            <a:xfrm rot="10800000">
              <a:off x="4399551" y="32790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25"/>
            <p:cNvSpPr/>
            <p:nvPr/>
          </p:nvSpPr>
          <p:spPr>
            <a:xfrm rot="10800000">
              <a:off x="6616593" y="71417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25"/>
            <p:cNvSpPr/>
            <p:nvPr/>
          </p:nvSpPr>
          <p:spPr>
            <a:xfrm rot="10800000">
              <a:off x="6144023" y="18906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25"/>
            <p:cNvSpPr/>
            <p:nvPr/>
          </p:nvSpPr>
          <p:spPr>
            <a:xfrm rot="10800000">
              <a:off x="5934919" y="139732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25"/>
            <p:cNvSpPr/>
            <p:nvPr/>
          </p:nvSpPr>
          <p:spPr>
            <a:xfrm rot="10800000">
              <a:off x="5822116" y="177876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25"/>
            <p:cNvSpPr/>
            <p:nvPr/>
          </p:nvSpPr>
          <p:spPr>
            <a:xfrm rot="10800000">
              <a:off x="4623468" y="23942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25"/>
            <p:cNvSpPr/>
            <p:nvPr/>
          </p:nvSpPr>
          <p:spPr>
            <a:xfrm rot="10800000">
              <a:off x="4520834" y="126530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25"/>
            <p:cNvSpPr/>
            <p:nvPr/>
          </p:nvSpPr>
          <p:spPr>
            <a:xfrm rot="10800000">
              <a:off x="4362220" y="194831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25"/>
            <p:cNvSpPr/>
            <p:nvPr/>
          </p:nvSpPr>
          <p:spPr>
            <a:xfrm rot="10800000">
              <a:off x="4921872" y="189191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25"/>
            <p:cNvSpPr/>
            <p:nvPr/>
          </p:nvSpPr>
          <p:spPr>
            <a:xfrm rot="10800000">
              <a:off x="5248389" y="14537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25"/>
            <p:cNvSpPr/>
            <p:nvPr/>
          </p:nvSpPr>
          <p:spPr>
            <a:xfrm rot="10800000">
              <a:off x="4782082" y="1053424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25"/>
            <p:cNvSpPr/>
            <p:nvPr/>
          </p:nvSpPr>
          <p:spPr>
            <a:xfrm rot="10800000">
              <a:off x="6685028" y="-2541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25"/>
            <p:cNvSpPr/>
            <p:nvPr/>
          </p:nvSpPr>
          <p:spPr>
            <a:xfrm rot="10800000">
              <a:off x="4642116" y="14725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25"/>
            <p:cNvSpPr/>
            <p:nvPr/>
          </p:nvSpPr>
          <p:spPr>
            <a:xfrm rot="10800000">
              <a:off x="4306381" y="173161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25"/>
            <p:cNvSpPr/>
            <p:nvPr/>
          </p:nvSpPr>
          <p:spPr>
            <a:xfrm rot="10800000">
              <a:off x="4166415" y="780177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25"/>
            <p:cNvSpPr/>
            <p:nvPr/>
          </p:nvSpPr>
          <p:spPr>
            <a:xfrm rot="10800000">
              <a:off x="5494121" y="39152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25"/>
            <p:cNvSpPr/>
            <p:nvPr/>
          </p:nvSpPr>
          <p:spPr>
            <a:xfrm rot="10800000">
              <a:off x="5953567" y="886119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25"/>
            <p:cNvSpPr/>
            <p:nvPr/>
          </p:nvSpPr>
          <p:spPr>
            <a:xfrm rot="10800000">
              <a:off x="6677991" y="283154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25"/>
            <p:cNvSpPr/>
            <p:nvPr/>
          </p:nvSpPr>
          <p:spPr>
            <a:xfrm rot="10800000">
              <a:off x="4149949" y="2096764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25"/>
            <p:cNvSpPr/>
            <p:nvPr/>
          </p:nvSpPr>
          <p:spPr>
            <a:xfrm rot="10800000">
              <a:off x="4896363" y="122058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25"/>
            <p:cNvSpPr/>
            <p:nvPr/>
          </p:nvSpPr>
          <p:spPr>
            <a:xfrm rot="10800000">
              <a:off x="5250817" y="162997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25"/>
            <p:cNvSpPr/>
            <p:nvPr/>
          </p:nvSpPr>
          <p:spPr>
            <a:xfrm rot="10800000">
              <a:off x="5941921" y="122758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25"/>
            <p:cNvSpPr/>
            <p:nvPr/>
          </p:nvSpPr>
          <p:spPr>
            <a:xfrm rot="10800000">
              <a:off x="6498442" y="122758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25"/>
            <p:cNvSpPr/>
            <p:nvPr/>
          </p:nvSpPr>
          <p:spPr>
            <a:xfrm rot="10800000">
              <a:off x="4996570" y="10659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25"/>
            <p:cNvSpPr/>
            <p:nvPr/>
          </p:nvSpPr>
          <p:spPr>
            <a:xfrm rot="10800000">
              <a:off x="6479794" y="32790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25"/>
            <p:cNvSpPr/>
            <p:nvPr/>
          </p:nvSpPr>
          <p:spPr>
            <a:xfrm rot="10800000">
              <a:off x="4744751" y="171293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25"/>
            <p:cNvSpPr/>
            <p:nvPr/>
          </p:nvSpPr>
          <p:spPr>
            <a:xfrm rot="10800000">
              <a:off x="5080521" y="216741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25"/>
            <p:cNvSpPr/>
            <p:nvPr/>
          </p:nvSpPr>
          <p:spPr>
            <a:xfrm rot="10800000">
              <a:off x="4483502" y="21862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25"/>
            <p:cNvSpPr/>
            <p:nvPr/>
          </p:nvSpPr>
          <p:spPr>
            <a:xfrm rot="10800000">
              <a:off x="4959239" y="23753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25"/>
            <p:cNvSpPr/>
            <p:nvPr/>
          </p:nvSpPr>
          <p:spPr>
            <a:xfrm rot="10800000">
              <a:off x="4166415" y="15103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25"/>
            <p:cNvSpPr/>
            <p:nvPr/>
          </p:nvSpPr>
          <p:spPr>
            <a:xfrm rot="10800000">
              <a:off x="5690102" y="20755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25"/>
            <p:cNvSpPr/>
            <p:nvPr/>
          </p:nvSpPr>
          <p:spPr>
            <a:xfrm rot="10800000">
              <a:off x="4520834" y="7990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25"/>
            <p:cNvSpPr/>
            <p:nvPr/>
          </p:nvSpPr>
          <p:spPr>
            <a:xfrm rot="10800000">
              <a:off x="4213000" y="23942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25"/>
            <p:cNvSpPr/>
            <p:nvPr/>
          </p:nvSpPr>
          <p:spPr>
            <a:xfrm rot="10800000">
              <a:off x="4324853" y="-44102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25"/>
            <p:cNvSpPr/>
            <p:nvPr/>
          </p:nvSpPr>
          <p:spPr>
            <a:xfrm rot="10800000">
              <a:off x="5332516" y="63890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25"/>
            <p:cNvSpPr/>
            <p:nvPr/>
          </p:nvSpPr>
          <p:spPr>
            <a:xfrm rot="10800000">
              <a:off x="5183121" y="122758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25"/>
            <p:cNvSpPr/>
            <p:nvPr/>
          </p:nvSpPr>
          <p:spPr>
            <a:xfrm rot="10800000">
              <a:off x="5201804" y="169407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25"/>
            <p:cNvSpPr/>
            <p:nvPr/>
          </p:nvSpPr>
          <p:spPr>
            <a:xfrm rot="10800000">
              <a:off x="5451407" y="192963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25"/>
            <p:cNvSpPr/>
            <p:nvPr/>
          </p:nvSpPr>
          <p:spPr>
            <a:xfrm rot="10800000">
              <a:off x="4399551" y="103456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25"/>
            <p:cNvSpPr/>
            <p:nvPr/>
          </p:nvSpPr>
          <p:spPr>
            <a:xfrm rot="10800000">
              <a:off x="5997970" y="65776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25"/>
            <p:cNvSpPr/>
            <p:nvPr/>
          </p:nvSpPr>
          <p:spPr>
            <a:xfrm rot="10800000">
              <a:off x="4660800" y="47396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25"/>
            <p:cNvSpPr/>
            <p:nvPr/>
          </p:nvSpPr>
          <p:spPr>
            <a:xfrm rot="10800000">
              <a:off x="5313833" y="987417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25"/>
            <p:cNvSpPr/>
            <p:nvPr/>
          </p:nvSpPr>
          <p:spPr>
            <a:xfrm rot="10800000">
              <a:off x="6685028" y="126530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25"/>
            <p:cNvSpPr/>
            <p:nvPr/>
          </p:nvSpPr>
          <p:spPr>
            <a:xfrm rot="10800000">
              <a:off x="4782082" y="69531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25"/>
            <p:cNvSpPr/>
            <p:nvPr/>
          </p:nvSpPr>
          <p:spPr>
            <a:xfrm rot="10800000">
              <a:off x="5690102" y="7990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25"/>
            <p:cNvSpPr/>
            <p:nvPr/>
          </p:nvSpPr>
          <p:spPr>
            <a:xfrm rot="10800000">
              <a:off x="6498442" y="96855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25"/>
            <p:cNvSpPr/>
            <p:nvPr/>
          </p:nvSpPr>
          <p:spPr>
            <a:xfrm rot="10800000">
              <a:off x="6797057" y="15291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25"/>
            <p:cNvSpPr/>
            <p:nvPr/>
          </p:nvSpPr>
          <p:spPr>
            <a:xfrm rot="10800000">
              <a:off x="5099205" y="19860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25"/>
            <p:cNvSpPr/>
            <p:nvPr/>
          </p:nvSpPr>
          <p:spPr>
            <a:xfrm rot="10800000">
              <a:off x="5738164" y="154801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25"/>
            <p:cNvSpPr/>
            <p:nvPr/>
          </p:nvSpPr>
          <p:spPr>
            <a:xfrm rot="10800000">
              <a:off x="7776607" y="855578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25"/>
            <p:cNvSpPr/>
            <p:nvPr/>
          </p:nvSpPr>
          <p:spPr>
            <a:xfrm rot="10800000">
              <a:off x="8329997" y="67662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25"/>
            <p:cNvSpPr/>
            <p:nvPr/>
          </p:nvSpPr>
          <p:spPr>
            <a:xfrm rot="10800000">
              <a:off x="7384646" y="688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25"/>
            <p:cNvSpPr/>
            <p:nvPr/>
          </p:nvSpPr>
          <p:spPr>
            <a:xfrm rot="10800000">
              <a:off x="8413948" y="98741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25"/>
            <p:cNvSpPr/>
            <p:nvPr/>
          </p:nvSpPr>
          <p:spPr>
            <a:xfrm rot="10800000">
              <a:off x="7123574" y="5493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25"/>
            <p:cNvSpPr/>
            <p:nvPr/>
          </p:nvSpPr>
          <p:spPr>
            <a:xfrm rot="10800000">
              <a:off x="7630378" y="2901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25"/>
            <p:cNvSpPr/>
            <p:nvPr/>
          </p:nvSpPr>
          <p:spPr>
            <a:xfrm rot="10800000">
              <a:off x="6983608" y="14431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25"/>
            <p:cNvSpPr/>
            <p:nvPr/>
          </p:nvSpPr>
          <p:spPr>
            <a:xfrm rot="10800000">
              <a:off x="7897714" y="53053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25"/>
            <p:cNvSpPr/>
            <p:nvPr/>
          </p:nvSpPr>
          <p:spPr>
            <a:xfrm rot="10800000">
              <a:off x="7011545" y="107228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25"/>
            <p:cNvSpPr/>
            <p:nvPr/>
          </p:nvSpPr>
          <p:spPr>
            <a:xfrm rot="10800000">
              <a:off x="8413948" y="688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25"/>
            <p:cNvSpPr/>
            <p:nvPr/>
          </p:nvSpPr>
          <p:spPr>
            <a:xfrm rot="10800000">
              <a:off x="7198096" y="32790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25"/>
            <p:cNvSpPr/>
            <p:nvPr/>
          </p:nvSpPr>
          <p:spPr>
            <a:xfrm rot="10800000">
              <a:off x="7319378" y="126530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25"/>
            <p:cNvSpPr/>
            <p:nvPr/>
          </p:nvSpPr>
          <p:spPr>
            <a:xfrm rot="10800000">
              <a:off x="7580627" y="105342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25"/>
            <p:cNvSpPr/>
            <p:nvPr/>
          </p:nvSpPr>
          <p:spPr>
            <a:xfrm rot="10800000">
              <a:off x="6964960" y="780177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25"/>
            <p:cNvSpPr/>
            <p:nvPr/>
          </p:nvSpPr>
          <p:spPr>
            <a:xfrm rot="10800000">
              <a:off x="8292666" y="39152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25"/>
            <p:cNvSpPr/>
            <p:nvPr/>
          </p:nvSpPr>
          <p:spPr>
            <a:xfrm rot="10800000">
              <a:off x="8049326" y="162997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25"/>
            <p:cNvSpPr/>
            <p:nvPr/>
          </p:nvSpPr>
          <p:spPr>
            <a:xfrm rot="10800000">
              <a:off x="7795115" y="1065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25"/>
            <p:cNvSpPr/>
            <p:nvPr/>
          </p:nvSpPr>
          <p:spPr>
            <a:xfrm rot="10800000">
              <a:off x="6964960" y="15103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25"/>
            <p:cNvSpPr/>
            <p:nvPr/>
          </p:nvSpPr>
          <p:spPr>
            <a:xfrm rot="10800000">
              <a:off x="7319378" y="7990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25"/>
            <p:cNvSpPr/>
            <p:nvPr/>
          </p:nvSpPr>
          <p:spPr>
            <a:xfrm rot="10800000">
              <a:off x="7123574" y="-44102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25"/>
            <p:cNvSpPr/>
            <p:nvPr/>
          </p:nvSpPr>
          <p:spPr>
            <a:xfrm rot="10800000">
              <a:off x="8131061" y="63890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25"/>
            <p:cNvSpPr/>
            <p:nvPr/>
          </p:nvSpPr>
          <p:spPr>
            <a:xfrm rot="10800000">
              <a:off x="7981841" y="122758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25"/>
            <p:cNvSpPr/>
            <p:nvPr/>
          </p:nvSpPr>
          <p:spPr>
            <a:xfrm rot="10800000">
              <a:off x="7198096" y="10345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25"/>
            <p:cNvSpPr/>
            <p:nvPr/>
          </p:nvSpPr>
          <p:spPr>
            <a:xfrm rot="10800000">
              <a:off x="7459344" y="47396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25"/>
            <p:cNvSpPr/>
            <p:nvPr/>
          </p:nvSpPr>
          <p:spPr>
            <a:xfrm rot="10800000">
              <a:off x="8112378" y="98741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25"/>
            <p:cNvSpPr/>
            <p:nvPr/>
          </p:nvSpPr>
          <p:spPr>
            <a:xfrm rot="10800000">
              <a:off x="7580627" y="69531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echnology design 2">
  <p:cSld name="CUSTOM_10_1">
    <p:spTree>
      <p:nvGrpSpPr>
        <p:cNvPr id="6654" name="Shape 6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5" name="Google Shape;6655;p26"/>
          <p:cNvSpPr txBox="1"/>
          <p:nvPr>
            <p:ph idx="1" type="subTitle"/>
          </p:nvPr>
        </p:nvSpPr>
        <p:spPr>
          <a:xfrm flipH="1">
            <a:off x="720000" y="1584400"/>
            <a:ext cx="2644500" cy="110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6656" name="Google Shape;6656;p26"/>
          <p:cNvSpPr txBox="1"/>
          <p:nvPr>
            <p:ph type="title"/>
          </p:nvPr>
        </p:nvSpPr>
        <p:spPr>
          <a:xfrm>
            <a:off x="720000" y="540000"/>
            <a:ext cx="2822100" cy="93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grpSp>
        <p:nvGrpSpPr>
          <p:cNvPr id="6657" name="Google Shape;6657;p26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6658" name="Google Shape;6658;p26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26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26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26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26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26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26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26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26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26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26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26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26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26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26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26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26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26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26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26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26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26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26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26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26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26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26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26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26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26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26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26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26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26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26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26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26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26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26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26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26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26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26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26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26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26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26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26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26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26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26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26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26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26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26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26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26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26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26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26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26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26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26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26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26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26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26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26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26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26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26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26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26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26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26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26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26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26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26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26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26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26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26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26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26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26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26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26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26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26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26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26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26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26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26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26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26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26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26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26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26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26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26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26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26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26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26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26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26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26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26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26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26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26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26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26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26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26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26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26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26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26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26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26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26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26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26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26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26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26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26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26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26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26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26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26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26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26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26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26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26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26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26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26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26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26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26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26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26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26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26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26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26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26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26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26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26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26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26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26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26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26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26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26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26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26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26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26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26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26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26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26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26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26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26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26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26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26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26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26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26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26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26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26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26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26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26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26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26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26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26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26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26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26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26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26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26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26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26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26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26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26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26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26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26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26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26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26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26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26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26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26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26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26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26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26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26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26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26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26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26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26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26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26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26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26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26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26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26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26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26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26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26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26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26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26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26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26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26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26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26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26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26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26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26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26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26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26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26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26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26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26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26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26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26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26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26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26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26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26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26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26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26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26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26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26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26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26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26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26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26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26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26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26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26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26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26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26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26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26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26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26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26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26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26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26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26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26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26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26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26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26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26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26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26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26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26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26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26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26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26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26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26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26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26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26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26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26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26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26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26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26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26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26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26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26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26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26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26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26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26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26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26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26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26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26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26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26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26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26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26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26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26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26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26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26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26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26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26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26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26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26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26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26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26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26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26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26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26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26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26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26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26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26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26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26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26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26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26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26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26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26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26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26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26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26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26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26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26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26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26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26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26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26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26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26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26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26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26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26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26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26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26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26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26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26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26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26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26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26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26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26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26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26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26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26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Resources">
  <p:cSld name="CUSTOM_13">
    <p:spTree>
      <p:nvGrpSpPr>
        <p:cNvPr id="7054" name="Shape 7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5" name="Google Shape;7055;p27"/>
          <p:cNvGrpSpPr/>
          <p:nvPr/>
        </p:nvGrpSpPr>
        <p:grpSpPr>
          <a:xfrm>
            <a:off x="18139" y="-44102"/>
            <a:ext cx="9120445" cy="5202912"/>
            <a:chOff x="18139" y="-44102"/>
            <a:chExt cx="9120445" cy="5202912"/>
          </a:xfrm>
        </p:grpSpPr>
        <p:sp>
          <p:nvSpPr>
            <p:cNvPr id="7056" name="Google Shape;7056;p27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27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27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27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27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27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27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27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27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27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27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27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27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27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27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27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27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27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27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27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27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27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27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27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27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27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27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27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27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27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27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27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27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27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27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27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27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27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27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27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27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27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27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27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27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27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27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27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27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27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27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27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27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27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27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27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27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27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27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27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27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27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27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27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27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27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27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27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27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27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27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27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27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27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27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27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27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27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27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27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27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27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27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27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27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27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27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27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27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27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27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27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27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27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27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27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27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27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27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27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27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27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27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27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27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27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27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27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27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27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27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27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27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27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27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27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27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27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27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27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27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27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27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27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27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27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27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27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27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27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27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27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27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27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27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27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27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27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27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27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27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27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27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27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27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27"/>
            <p:cNvSpPr/>
            <p:nvPr/>
          </p:nvSpPr>
          <p:spPr>
            <a:xfrm>
              <a:off x="151161" y="4063480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27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27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27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27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27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27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08" name="Google Shape;7208;p27"/>
          <p:cNvSpPr txBox="1"/>
          <p:nvPr>
            <p:ph idx="1" type="body"/>
          </p:nvPr>
        </p:nvSpPr>
        <p:spPr>
          <a:xfrm>
            <a:off x="619832" y="1149425"/>
            <a:ext cx="6099600" cy="339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SemiBold"/>
              <a:buChar char="●"/>
              <a:defRPr sz="14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/>
        </p:txBody>
      </p:sp>
      <p:sp>
        <p:nvSpPr>
          <p:cNvPr id="7209" name="Google Shape;7209;p27"/>
          <p:cNvSpPr txBox="1"/>
          <p:nvPr>
            <p:ph type="title"/>
          </p:nvPr>
        </p:nvSpPr>
        <p:spPr>
          <a:xfrm>
            <a:off x="636537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list">
  <p:cSld name="CUSTOM_15">
    <p:spTree>
      <p:nvGrpSpPr>
        <p:cNvPr id="7210" name="Shape 7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1" name="Google Shape;7211;p28"/>
          <p:cNvSpPr txBox="1"/>
          <p:nvPr>
            <p:ph idx="1" type="body"/>
          </p:nvPr>
        </p:nvSpPr>
        <p:spPr>
          <a:xfrm>
            <a:off x="593231" y="1617450"/>
            <a:ext cx="4065300" cy="264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810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unito Light"/>
              <a:buChar char="●"/>
              <a:defRPr/>
            </a:lvl1pPr>
            <a:lvl2pPr indent="-330200" lvl="1" marL="914400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indent="-323850" lvl="2" marL="137160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indent="-323850" lvl="3" marL="182880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indent="-311150" lvl="6" marL="320040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indent="-311150" lvl="7" marL="365760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/>
        </p:txBody>
      </p:sp>
      <p:sp>
        <p:nvSpPr>
          <p:cNvPr id="7212" name="Google Shape;7212;p28"/>
          <p:cNvSpPr txBox="1"/>
          <p:nvPr>
            <p:ph type="title"/>
          </p:nvPr>
        </p:nvSpPr>
        <p:spPr>
          <a:xfrm>
            <a:off x="613117" y="376482"/>
            <a:ext cx="3882600" cy="75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grpSp>
        <p:nvGrpSpPr>
          <p:cNvPr id="7213" name="Google Shape;7213;p28"/>
          <p:cNvGrpSpPr/>
          <p:nvPr/>
        </p:nvGrpSpPr>
        <p:grpSpPr>
          <a:xfrm>
            <a:off x="6386589" y="-18206"/>
            <a:ext cx="2751995" cy="4804828"/>
            <a:chOff x="6386589" y="-18206"/>
            <a:chExt cx="2751995" cy="4804828"/>
          </a:xfrm>
        </p:grpSpPr>
        <p:sp>
          <p:nvSpPr>
            <p:cNvPr id="7214" name="Google Shape;7214;p28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28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28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28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28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28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28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28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28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28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28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28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28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28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28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28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28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28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28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28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28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28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28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28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28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28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28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28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28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28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28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28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28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28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28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28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28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28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28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28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28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28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28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28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28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28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28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28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28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28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28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28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28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28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28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28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28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28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28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28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28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28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28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28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28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28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28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28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28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28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28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28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28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28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28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28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28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28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28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28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28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28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28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28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28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28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28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28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28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28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28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28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28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28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28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28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28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28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28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28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28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28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28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28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28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28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28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28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28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28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28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28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28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28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28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28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28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28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28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28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28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28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28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28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28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28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28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28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28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28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28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28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28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28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28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28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28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28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28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28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SECTION_TITLE_AND_DESCRIPTION_1">
    <p:bg>
      <p:bgPr>
        <a:solidFill>
          <a:schemeClr val="accent2"/>
        </a:solidFill>
      </p:bgPr>
    </p:bg>
    <p:spTree>
      <p:nvGrpSpPr>
        <p:cNvPr id="7354" name="Shape 7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5" name="Google Shape;7355;p29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7356" name="Google Shape;7356;p29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29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29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29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29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29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29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29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29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29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29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29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29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29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29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29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29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29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29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29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29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29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29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29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29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29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29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29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29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29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29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29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29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29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29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29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29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29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29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29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29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29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29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29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29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29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29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29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29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29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29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29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29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29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29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29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29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29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29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29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29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29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29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29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29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29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29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29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29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29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29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29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29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29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29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29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29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29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29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29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29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29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29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29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29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29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29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29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29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29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29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29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29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29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29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29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29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29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29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29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29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29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29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29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29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29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29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29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29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29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29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29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29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29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29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29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29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29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29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29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29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29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29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29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29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29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29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29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29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29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29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29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29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29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29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29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29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29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29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29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29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29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29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29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29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29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29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29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29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29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29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29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29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29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29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29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29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29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29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29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29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29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29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29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29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29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29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29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29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29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29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29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29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29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29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29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29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29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29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29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29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29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29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29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29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29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29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29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29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29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29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29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29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29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29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29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29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29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29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29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29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29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29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29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29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29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29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29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29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29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29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29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29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29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29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29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29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29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29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29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29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29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29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29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29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29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29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29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29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29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29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29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29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29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29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29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29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29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29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29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29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29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29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29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29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29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29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29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29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29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29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29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29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29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29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29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29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29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29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29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29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29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29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29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29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29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29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29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29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29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29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29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29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29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29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29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29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29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29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29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29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29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29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29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29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29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29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29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29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29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29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29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29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29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29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29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29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29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29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29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29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29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29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29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29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29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29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29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29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29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29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29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29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29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29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29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29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29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29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29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29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29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29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29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29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29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29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29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29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29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29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29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29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29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29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29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29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29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29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29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29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29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29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29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29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29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29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29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29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29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29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29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29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29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29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29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29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29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29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29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29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29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29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29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29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29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29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29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29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29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29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29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29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29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29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29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29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29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29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29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29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29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29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29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29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29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29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29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29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29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29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29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29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29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29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29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29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29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29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29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29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29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29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29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29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29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29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29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29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29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29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29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29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29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29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29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29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29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29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29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29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29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29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29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29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29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29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29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29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29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29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29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29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29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29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29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29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29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29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29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29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29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29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29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29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29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29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29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29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29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29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29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29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29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29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29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29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29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29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29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29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29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29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29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29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29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29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29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29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29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29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29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29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29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29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29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29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29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29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29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29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29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29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29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29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29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29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29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29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29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29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29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29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29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29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29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29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29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29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29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29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29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29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29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29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29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29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29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29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29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29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29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29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29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29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29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29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29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29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29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29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29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29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29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29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29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29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29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29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29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29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43" name="Google Shape;7943;p29"/>
          <p:cNvSpPr/>
          <p:nvPr/>
        </p:nvSpPr>
        <p:spPr>
          <a:xfrm>
            <a:off x="1466850" y="-527700"/>
            <a:ext cx="6210300" cy="6210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4" name="Google Shape;7944;p29"/>
          <p:cNvSpPr txBox="1"/>
          <p:nvPr>
            <p:ph idx="1" type="subTitle"/>
          </p:nvPr>
        </p:nvSpPr>
        <p:spPr>
          <a:xfrm>
            <a:off x="2463125" y="577650"/>
            <a:ext cx="4217700" cy="143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945" name="Google Shape;7945;p29"/>
          <p:cNvSpPr txBox="1"/>
          <p:nvPr>
            <p:ph type="title"/>
          </p:nvPr>
        </p:nvSpPr>
        <p:spPr>
          <a:xfrm>
            <a:off x="1228725" y="2274600"/>
            <a:ext cx="6686400" cy="93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7200"/>
            </a:lvl9pPr>
          </a:lstStyle>
          <a:p/>
        </p:txBody>
      </p:sp>
      <p:sp>
        <p:nvSpPr>
          <p:cNvPr id="7946" name="Google Shape;7946;p29"/>
          <p:cNvSpPr txBox="1"/>
          <p:nvPr/>
        </p:nvSpPr>
        <p:spPr>
          <a:xfrm>
            <a:off x="2488475" y="3580575"/>
            <a:ext cx="4167000" cy="931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CREDITS: This presentation template was created by </a:t>
            </a:r>
            <a:r>
              <a:rPr b="1" lang="en" sz="1000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including icons by </a:t>
            </a:r>
            <a:r>
              <a:rPr b="1" lang="en" sz="1000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, and infographics &amp; images by </a:t>
            </a:r>
            <a:r>
              <a:rPr b="1" lang="en" sz="1000">
                <a:solidFill>
                  <a:schemeClr val="dk1"/>
                </a:solidFill>
                <a:uFill>
                  <a:noFill/>
                </a:uFill>
                <a:latin typeface="Assistant"/>
                <a:ea typeface="Assistant"/>
                <a:cs typeface="Assistant"/>
                <a:sym typeface="Assistant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itle and text">
  <p:cSld name="SECTION_HEADER_1">
    <p:bg>
      <p:bgPr>
        <a:solidFill>
          <a:schemeClr val="accent2"/>
        </a:solidFill>
      </p:bgPr>
    </p:bg>
    <p:spTree>
      <p:nvGrpSpPr>
        <p:cNvPr id="7947" name="Shape 7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8" name="Google Shape;7948;p30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7949" name="Google Shape;7949;p30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30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30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30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30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30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30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30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30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30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30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30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30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30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30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30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30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30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30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30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30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30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30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30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30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30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30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30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30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30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30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30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30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30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30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30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30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30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30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30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30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30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30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30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30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30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30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30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30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30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30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30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30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30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30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30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30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30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30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30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30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30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30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30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30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30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30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30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30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30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30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30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30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30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30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30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30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30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30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30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30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30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30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30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30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30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30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30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30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30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30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30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30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30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30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30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30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30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30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30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30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30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30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30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30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30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30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30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30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30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30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30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30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30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30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30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30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30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30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30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30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30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30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30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30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30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30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30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30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30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30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30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30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30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30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30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30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30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30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30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30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30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30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30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30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30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30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30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30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30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30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30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30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30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30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30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30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30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30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30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30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30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30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30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30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30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30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30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30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30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30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30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30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30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30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30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30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30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30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30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30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30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30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30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30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30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30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30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30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30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30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30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30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30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30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30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30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30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30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30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30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30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30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30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30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30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30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30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30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30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30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30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30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30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30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30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30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30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30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30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30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30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30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30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30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30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30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30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30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30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30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30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30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30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30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30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30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30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30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30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30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30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30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30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30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30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30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30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30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30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30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30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30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30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30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30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30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30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30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30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30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30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30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30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30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30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30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30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30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30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30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30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30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30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30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30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30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30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30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30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30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30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30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30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30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30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30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30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30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30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30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30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30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30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30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30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30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30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30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30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30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30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30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30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30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30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30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30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30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30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30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30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30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30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30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30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30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30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30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30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30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30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30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30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30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30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30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30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30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30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30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30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30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30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30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30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30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30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30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30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30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30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30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30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30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30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30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30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30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30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30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30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30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30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30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30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30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30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30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30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30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30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30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30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30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30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30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30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30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30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30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30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30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30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30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30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30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30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30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30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30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30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30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30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30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30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30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30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30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30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30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30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30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30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30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30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30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30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30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30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30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30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30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30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30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30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30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30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30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30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30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30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30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30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30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30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30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30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30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30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30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30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30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30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30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30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30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30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30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30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30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30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30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30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30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30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30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30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30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30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30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30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30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30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30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30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30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30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30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30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30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30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30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30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30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30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30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30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30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30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30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30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30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30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30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30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30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30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30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30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30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30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30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30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30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30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30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30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30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30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30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30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30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30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30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30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30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30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30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30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30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30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30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30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30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30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30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30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30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30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30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30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30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30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30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30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30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30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30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30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30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30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30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30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30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30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30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30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30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30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30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30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30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30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30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30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30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30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30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30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30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30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30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30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30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30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30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30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30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30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30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30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30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30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30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30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30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30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30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30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30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30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30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30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30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30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30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30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30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30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30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30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30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30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30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30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30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30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30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30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30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30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30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30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30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30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30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30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30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30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30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30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30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30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30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30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30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36" name="Google Shape;8536;p30"/>
          <p:cNvSpPr/>
          <p:nvPr/>
        </p:nvSpPr>
        <p:spPr>
          <a:xfrm>
            <a:off x="704425" y="0"/>
            <a:ext cx="5154900" cy="51549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7" name="Google Shape;8537;p30"/>
          <p:cNvSpPr txBox="1"/>
          <p:nvPr>
            <p:ph type="title"/>
          </p:nvPr>
        </p:nvSpPr>
        <p:spPr>
          <a:xfrm>
            <a:off x="1455350" y="1633725"/>
            <a:ext cx="36528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538" name="Google Shape;8538;p30"/>
          <p:cNvSpPr txBox="1"/>
          <p:nvPr>
            <p:ph idx="1" type="subTitle"/>
          </p:nvPr>
        </p:nvSpPr>
        <p:spPr>
          <a:xfrm flipH="1">
            <a:off x="1986825" y="2681000"/>
            <a:ext cx="2589900" cy="128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19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Google Shape;1192;p4"/>
          <p:cNvSpPr txBox="1"/>
          <p:nvPr>
            <p:ph idx="1" type="body"/>
          </p:nvPr>
        </p:nvSpPr>
        <p:spPr>
          <a:xfrm>
            <a:off x="2973500" y="1691175"/>
            <a:ext cx="4703400" cy="278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Raleway SemiBold"/>
              <a:buChar char="●"/>
              <a:defRPr sz="1600"/>
            </a:lvl1pPr>
            <a:lvl2pPr indent="-330200" lvl="1" marL="914400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indent="-323850" lvl="2" marL="137160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indent="-323850" lvl="3" marL="182880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indent="-311150" lvl="6" marL="320040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indent="-311150" lvl="7" marL="365760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/>
        </p:txBody>
      </p:sp>
      <p:sp>
        <p:nvSpPr>
          <p:cNvPr id="1193" name="Google Shape;1193;p4"/>
          <p:cNvSpPr/>
          <p:nvPr/>
        </p:nvSpPr>
        <p:spPr>
          <a:xfrm>
            <a:off x="2434328" y="2294610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4" name="Google Shape;1194;p4"/>
          <p:cNvSpPr/>
          <p:nvPr/>
        </p:nvSpPr>
        <p:spPr>
          <a:xfrm>
            <a:off x="2352593" y="1896527"/>
            <a:ext cx="126138" cy="127264"/>
          </a:xfrm>
          <a:custGeom>
            <a:rect b="b" l="l" r="r" t="t"/>
            <a:pathLst>
              <a:path extrusionOk="0" h="3617" w="3585">
                <a:moveTo>
                  <a:pt x="1793" y="1"/>
                </a:moveTo>
                <a:cubicBezTo>
                  <a:pt x="805" y="1"/>
                  <a:pt x="1" y="810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1" y="3616"/>
                  <a:pt x="3585" y="2807"/>
                  <a:pt x="3585" y="1808"/>
                </a:cubicBezTo>
                <a:cubicBezTo>
                  <a:pt x="3585" y="810"/>
                  <a:pt x="2781" y="1"/>
                  <a:pt x="1793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5" name="Google Shape;1195;p4"/>
          <p:cNvSpPr/>
          <p:nvPr/>
        </p:nvSpPr>
        <p:spPr>
          <a:xfrm>
            <a:off x="2718869" y="500790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6" name="Google Shape;1196;p4"/>
          <p:cNvSpPr/>
          <p:nvPr/>
        </p:nvSpPr>
        <p:spPr>
          <a:xfrm>
            <a:off x="2415645" y="3020124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7" name="Google Shape;1197;p4"/>
          <p:cNvSpPr/>
          <p:nvPr/>
        </p:nvSpPr>
        <p:spPr>
          <a:xfrm>
            <a:off x="3217898" y="506447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8" name="Google Shape;1198;p4"/>
          <p:cNvSpPr/>
          <p:nvPr/>
        </p:nvSpPr>
        <p:spPr>
          <a:xfrm>
            <a:off x="3503917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9" name="Google Shape;1199;p4"/>
          <p:cNvSpPr/>
          <p:nvPr/>
        </p:nvSpPr>
        <p:spPr>
          <a:xfrm>
            <a:off x="2975333" y="4906779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5" y="1067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0" name="Google Shape;1200;p4"/>
          <p:cNvSpPr/>
          <p:nvPr/>
        </p:nvSpPr>
        <p:spPr>
          <a:xfrm>
            <a:off x="2340947" y="2556984"/>
            <a:ext cx="37402" cy="37542"/>
          </a:xfrm>
          <a:custGeom>
            <a:rect b="b" l="l" r="r" t="t"/>
            <a:pathLst>
              <a:path extrusionOk="0" h="1067" w="1063">
                <a:moveTo>
                  <a:pt x="531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0"/>
                  <a:pt x="237" y="1067"/>
                  <a:pt x="531" y="1067"/>
                </a:cubicBezTo>
                <a:cubicBezTo>
                  <a:pt x="826" y="1067"/>
                  <a:pt x="1062" y="830"/>
                  <a:pt x="1062" y="531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1" name="Google Shape;1201;p4"/>
          <p:cNvSpPr/>
          <p:nvPr/>
        </p:nvSpPr>
        <p:spPr>
          <a:xfrm>
            <a:off x="2434328" y="3316875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2" name="Google Shape;1202;p4"/>
          <p:cNvSpPr/>
          <p:nvPr/>
        </p:nvSpPr>
        <p:spPr>
          <a:xfrm>
            <a:off x="2434328" y="512105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3" name="Google Shape;1203;p4"/>
          <p:cNvSpPr/>
          <p:nvPr/>
        </p:nvSpPr>
        <p:spPr>
          <a:xfrm>
            <a:off x="2352593" y="4722973"/>
            <a:ext cx="126138" cy="127264"/>
          </a:xfrm>
          <a:custGeom>
            <a:rect b="b" l="l" r="r" t="t"/>
            <a:pathLst>
              <a:path extrusionOk="0" h="3617" w="3585">
                <a:moveTo>
                  <a:pt x="1793" y="1"/>
                </a:moveTo>
                <a:cubicBezTo>
                  <a:pt x="805" y="1"/>
                  <a:pt x="1" y="810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1" y="3616"/>
                  <a:pt x="3585" y="2807"/>
                  <a:pt x="3585" y="1808"/>
                </a:cubicBezTo>
                <a:cubicBezTo>
                  <a:pt x="3585" y="810"/>
                  <a:pt x="2781" y="1"/>
                  <a:pt x="1793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4" name="Google Shape;1204;p4"/>
          <p:cNvSpPr/>
          <p:nvPr/>
        </p:nvSpPr>
        <p:spPr>
          <a:xfrm>
            <a:off x="2639562" y="476772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5" name="Google Shape;1205;p4"/>
          <p:cNvSpPr/>
          <p:nvPr/>
        </p:nvSpPr>
        <p:spPr>
          <a:xfrm>
            <a:off x="3121561" y="4438045"/>
            <a:ext cx="37191" cy="37578"/>
          </a:xfrm>
          <a:custGeom>
            <a:rect b="b" l="l" r="r" t="t"/>
            <a:pathLst>
              <a:path extrusionOk="0" h="1068" w="1057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2" y="1068"/>
                </a:cubicBezTo>
                <a:cubicBezTo>
                  <a:pt x="821" y="1068"/>
                  <a:pt x="1057" y="831"/>
                  <a:pt x="1057" y="537"/>
                </a:cubicBezTo>
                <a:cubicBezTo>
                  <a:pt x="1057" y="237"/>
                  <a:pt x="821" y="1"/>
                  <a:pt x="532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6" name="Google Shape;1206;p4"/>
          <p:cNvSpPr/>
          <p:nvPr/>
        </p:nvSpPr>
        <p:spPr>
          <a:xfrm>
            <a:off x="2434328" y="3830329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7" name="Google Shape;1207;p4"/>
          <p:cNvSpPr/>
          <p:nvPr/>
        </p:nvSpPr>
        <p:spPr>
          <a:xfrm>
            <a:off x="3466586" y="272024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42" y="0"/>
                  <a:pt x="0" y="237"/>
                  <a:pt x="0" y="536"/>
                </a:cubicBezTo>
                <a:cubicBezTo>
                  <a:pt x="0" y="830"/>
                  <a:pt x="242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8" name="Google Shape;1208;p4"/>
          <p:cNvSpPr/>
          <p:nvPr/>
        </p:nvSpPr>
        <p:spPr>
          <a:xfrm>
            <a:off x="2322264" y="3566477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1"/>
                  <a:pt x="243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9" name="Google Shape;1209;p4"/>
          <p:cNvSpPr/>
          <p:nvPr/>
        </p:nvSpPr>
        <p:spPr>
          <a:xfrm>
            <a:off x="74153" y="47156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1" y="1072"/>
                  <a:pt x="1062" y="836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0" name="Google Shape;1210;p4"/>
          <p:cNvSpPr/>
          <p:nvPr/>
        </p:nvSpPr>
        <p:spPr>
          <a:xfrm>
            <a:off x="195436" y="179540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1" y="1072"/>
                  <a:pt x="1062" y="831"/>
                  <a:pt x="1062" y="536"/>
                </a:cubicBezTo>
                <a:cubicBezTo>
                  <a:pt x="1062" y="237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1" name="Google Shape;1211;p4"/>
          <p:cNvSpPr/>
          <p:nvPr/>
        </p:nvSpPr>
        <p:spPr>
          <a:xfrm>
            <a:off x="1342889" y="1413788"/>
            <a:ext cx="37226" cy="37754"/>
          </a:xfrm>
          <a:custGeom>
            <a:rect b="b" l="l" r="r" t="t"/>
            <a:pathLst>
              <a:path extrusionOk="0" h="1073" w="1058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1" y="1072"/>
                  <a:pt x="1057" y="831"/>
                  <a:pt x="1057" y="536"/>
                </a:cubicBezTo>
                <a:cubicBezTo>
                  <a:pt x="1057" y="242"/>
                  <a:pt x="821" y="0"/>
                  <a:pt x="526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2" name="Google Shape;1212;p4"/>
          <p:cNvSpPr/>
          <p:nvPr/>
        </p:nvSpPr>
        <p:spPr>
          <a:xfrm>
            <a:off x="789324" y="1592739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3" name="Google Shape;1213;p4"/>
          <p:cNvSpPr/>
          <p:nvPr/>
        </p:nvSpPr>
        <p:spPr>
          <a:xfrm>
            <a:off x="1734674" y="2200490"/>
            <a:ext cx="37402" cy="37578"/>
          </a:xfrm>
          <a:custGeom>
            <a:rect b="b" l="l" r="r" t="t"/>
            <a:pathLst>
              <a:path extrusionOk="0" h="1068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1" y="1067"/>
                  <a:pt x="1062" y="831"/>
                  <a:pt x="1062" y="537"/>
                </a:cubicBezTo>
                <a:cubicBezTo>
                  <a:pt x="1062" y="237"/>
                  <a:pt x="821" y="1"/>
                  <a:pt x="532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4" name="Google Shape;1214;p4"/>
          <p:cNvSpPr/>
          <p:nvPr/>
        </p:nvSpPr>
        <p:spPr>
          <a:xfrm>
            <a:off x="705372" y="1281950"/>
            <a:ext cx="37402" cy="37578"/>
          </a:xfrm>
          <a:custGeom>
            <a:rect b="b" l="l" r="r" t="t"/>
            <a:pathLst>
              <a:path extrusionOk="0" h="1068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5" name="Google Shape;1215;p4"/>
          <p:cNvSpPr/>
          <p:nvPr/>
        </p:nvSpPr>
        <p:spPr>
          <a:xfrm>
            <a:off x="480012" y="1922599"/>
            <a:ext cx="37191" cy="37578"/>
          </a:xfrm>
          <a:custGeom>
            <a:rect b="b" l="l" r="r" t="t"/>
            <a:pathLst>
              <a:path extrusionOk="0" h="1068" w="1057">
                <a:moveTo>
                  <a:pt x="526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26" y="1067"/>
                </a:cubicBezTo>
                <a:cubicBezTo>
                  <a:pt x="820" y="1067"/>
                  <a:pt x="1056" y="831"/>
                  <a:pt x="1056" y="531"/>
                </a:cubicBezTo>
                <a:cubicBezTo>
                  <a:pt x="1056" y="237"/>
                  <a:pt x="820" y="1"/>
                  <a:pt x="52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6" name="Google Shape;1216;p4"/>
          <p:cNvSpPr/>
          <p:nvPr/>
        </p:nvSpPr>
        <p:spPr>
          <a:xfrm>
            <a:off x="18139" y="947482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7" name="Google Shape;1217;p4"/>
          <p:cNvSpPr/>
          <p:nvPr/>
        </p:nvSpPr>
        <p:spPr>
          <a:xfrm>
            <a:off x="18139" y="155502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8" name="Google Shape;1218;p4"/>
          <p:cNvSpPr/>
          <p:nvPr/>
        </p:nvSpPr>
        <p:spPr>
          <a:xfrm>
            <a:off x="1995747" y="171996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43" y="0"/>
                  <a:pt x="1" y="242"/>
                  <a:pt x="1" y="536"/>
                </a:cubicBezTo>
                <a:cubicBezTo>
                  <a:pt x="1" y="831"/>
                  <a:pt x="243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9" name="Google Shape;1219;p4"/>
          <p:cNvSpPr/>
          <p:nvPr/>
        </p:nvSpPr>
        <p:spPr>
          <a:xfrm>
            <a:off x="1488977" y="1979000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5" y="1072"/>
                  <a:pt x="1062" y="836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0" name="Google Shape;1220;p4"/>
          <p:cNvSpPr/>
          <p:nvPr/>
        </p:nvSpPr>
        <p:spPr>
          <a:xfrm>
            <a:off x="2135713" y="212505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1" name="Google Shape;1221;p4"/>
          <p:cNvSpPr/>
          <p:nvPr/>
        </p:nvSpPr>
        <p:spPr>
          <a:xfrm>
            <a:off x="1221607" y="173882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2" name="Google Shape;1222;p4"/>
          <p:cNvSpPr/>
          <p:nvPr/>
        </p:nvSpPr>
        <p:spPr>
          <a:xfrm>
            <a:off x="1006943" y="237004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3" name="Google Shape;1223;p4"/>
          <p:cNvSpPr/>
          <p:nvPr/>
        </p:nvSpPr>
        <p:spPr>
          <a:xfrm>
            <a:off x="808007" y="1004059"/>
            <a:ext cx="37366" cy="37578"/>
          </a:xfrm>
          <a:custGeom>
            <a:rect b="b" l="l" r="r" t="t"/>
            <a:pathLst>
              <a:path extrusionOk="0" h="1068" w="1062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4" name="Google Shape;1224;p4"/>
          <p:cNvSpPr/>
          <p:nvPr/>
        </p:nvSpPr>
        <p:spPr>
          <a:xfrm>
            <a:off x="304158" y="676627"/>
            <a:ext cx="37402" cy="37542"/>
          </a:xfrm>
          <a:custGeom>
            <a:rect b="b" l="l" r="r" t="t"/>
            <a:pathLst>
              <a:path extrusionOk="0" h="1067" w="1063">
                <a:moveTo>
                  <a:pt x="532" y="0"/>
                </a:moveTo>
                <a:cubicBezTo>
                  <a:pt x="243" y="0"/>
                  <a:pt x="1" y="237"/>
                  <a:pt x="1" y="536"/>
                </a:cubicBezTo>
                <a:cubicBezTo>
                  <a:pt x="1" y="830"/>
                  <a:pt x="243" y="1067"/>
                  <a:pt x="532" y="1067"/>
                </a:cubicBezTo>
                <a:cubicBezTo>
                  <a:pt x="826" y="1067"/>
                  <a:pt x="1062" y="830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5" name="Google Shape;1225;p4"/>
          <p:cNvSpPr/>
          <p:nvPr/>
        </p:nvSpPr>
        <p:spPr>
          <a:xfrm>
            <a:off x="419353" y="2238208"/>
            <a:ext cx="37191" cy="37578"/>
          </a:xfrm>
          <a:custGeom>
            <a:rect b="b" l="l" r="r" t="t"/>
            <a:pathLst>
              <a:path extrusionOk="0" h="1068" w="1057">
                <a:moveTo>
                  <a:pt x="526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26" y="1067"/>
                </a:cubicBezTo>
                <a:cubicBezTo>
                  <a:pt x="820" y="1067"/>
                  <a:pt x="1057" y="831"/>
                  <a:pt x="1057" y="537"/>
                </a:cubicBezTo>
                <a:cubicBezTo>
                  <a:pt x="1057" y="237"/>
                  <a:pt x="820" y="1"/>
                  <a:pt x="526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6" name="Google Shape;1226;p4"/>
          <p:cNvSpPr/>
          <p:nvPr/>
        </p:nvSpPr>
        <p:spPr>
          <a:xfrm>
            <a:off x="705372" y="2200490"/>
            <a:ext cx="37402" cy="37578"/>
          </a:xfrm>
          <a:custGeom>
            <a:rect b="b" l="l" r="r" t="t"/>
            <a:pathLst>
              <a:path extrusionOk="0" h="1068" w="1063">
                <a:moveTo>
                  <a:pt x="532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7" name="Google Shape;1227;p4"/>
          <p:cNvSpPr/>
          <p:nvPr/>
        </p:nvSpPr>
        <p:spPr>
          <a:xfrm>
            <a:off x="1921260" y="1941458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8" name="Google Shape;1228;p4"/>
          <p:cNvSpPr/>
          <p:nvPr/>
        </p:nvSpPr>
        <p:spPr>
          <a:xfrm>
            <a:off x="176788" y="2080333"/>
            <a:ext cx="37366" cy="37718"/>
          </a:xfrm>
          <a:custGeom>
            <a:rect b="b" l="l" r="r" t="t"/>
            <a:pathLst>
              <a:path extrusionOk="0" h="1072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0" y="1072"/>
                  <a:pt x="1062" y="830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9" name="Google Shape;1229;p4"/>
          <p:cNvSpPr/>
          <p:nvPr/>
        </p:nvSpPr>
        <p:spPr>
          <a:xfrm>
            <a:off x="385892" y="87204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0" name="Google Shape;1230;p4"/>
          <p:cNvSpPr/>
          <p:nvPr/>
        </p:nvSpPr>
        <p:spPr>
          <a:xfrm>
            <a:off x="826690" y="1877843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2"/>
                </a:cubicBezTo>
                <a:cubicBezTo>
                  <a:pt x="0" y="831"/>
                  <a:pt x="237" y="1068"/>
                  <a:pt x="531" y="1068"/>
                </a:cubicBezTo>
                <a:cubicBezTo>
                  <a:pt x="820" y="1068"/>
                  <a:pt x="1062" y="831"/>
                  <a:pt x="1062" y="532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1" name="Google Shape;1231;p4"/>
          <p:cNvSpPr/>
          <p:nvPr/>
        </p:nvSpPr>
        <p:spPr>
          <a:xfrm>
            <a:off x="1324241" y="240294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0" y="1073"/>
                  <a:pt x="1062" y="836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2" name="Google Shape;1232;p4"/>
          <p:cNvSpPr/>
          <p:nvPr/>
        </p:nvSpPr>
        <p:spPr>
          <a:xfrm>
            <a:off x="278649" y="1293596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1"/>
                </a:moveTo>
                <a:cubicBezTo>
                  <a:pt x="799" y="1"/>
                  <a:pt x="1" y="810"/>
                  <a:pt x="1" y="1808"/>
                </a:cubicBezTo>
                <a:cubicBezTo>
                  <a:pt x="1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3" name="Google Shape;1233;p4"/>
          <p:cNvSpPr/>
          <p:nvPr/>
        </p:nvSpPr>
        <p:spPr>
          <a:xfrm>
            <a:off x="981258" y="2016719"/>
            <a:ext cx="126138" cy="127229"/>
          </a:xfrm>
          <a:custGeom>
            <a:rect b="b" l="l" r="r" t="t"/>
            <a:pathLst>
              <a:path extrusionOk="0" h="3616" w="3585">
                <a:moveTo>
                  <a:pt x="1792" y="0"/>
                </a:moveTo>
                <a:cubicBezTo>
                  <a:pt x="804" y="0"/>
                  <a:pt x="0" y="810"/>
                  <a:pt x="0" y="1808"/>
                </a:cubicBezTo>
                <a:cubicBezTo>
                  <a:pt x="0" y="2806"/>
                  <a:pt x="804" y="3616"/>
                  <a:pt x="1792" y="3616"/>
                </a:cubicBezTo>
                <a:cubicBezTo>
                  <a:pt x="2780" y="3616"/>
                  <a:pt x="3584" y="2806"/>
                  <a:pt x="3584" y="1808"/>
                </a:cubicBezTo>
                <a:cubicBezTo>
                  <a:pt x="3584" y="810"/>
                  <a:pt x="2780" y="0"/>
                  <a:pt x="179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4" name="Google Shape;1234;p4"/>
          <p:cNvSpPr/>
          <p:nvPr/>
        </p:nvSpPr>
        <p:spPr>
          <a:xfrm>
            <a:off x="378855" y="1041601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5" name="Google Shape;1235;p4"/>
          <p:cNvSpPr/>
          <p:nvPr/>
        </p:nvSpPr>
        <p:spPr>
          <a:xfrm>
            <a:off x="1324241" y="216277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6" name="Google Shape;1236;p4"/>
          <p:cNvSpPr/>
          <p:nvPr/>
        </p:nvSpPr>
        <p:spPr>
          <a:xfrm>
            <a:off x="575610" y="242180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6" y="1"/>
                  <a:pt x="0" y="242"/>
                  <a:pt x="0" y="537"/>
                </a:cubicBezTo>
                <a:cubicBezTo>
                  <a:pt x="0" y="831"/>
                  <a:pt x="236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7" name="Google Shape;1237;p4"/>
          <p:cNvSpPr/>
          <p:nvPr/>
        </p:nvSpPr>
        <p:spPr>
          <a:xfrm>
            <a:off x="1995747" y="231346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43" y="0"/>
                  <a:pt x="1" y="242"/>
                  <a:pt x="1" y="536"/>
                </a:cubicBezTo>
                <a:cubicBezTo>
                  <a:pt x="1" y="831"/>
                  <a:pt x="243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8" name="Google Shape;1238;p4"/>
          <p:cNvSpPr/>
          <p:nvPr/>
        </p:nvSpPr>
        <p:spPr>
          <a:xfrm>
            <a:off x="988260" y="163045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3"/>
                  <a:pt x="1" y="537"/>
                </a:cubicBezTo>
                <a:cubicBezTo>
                  <a:pt x="1" y="831"/>
                  <a:pt x="243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3"/>
                  <a:pt x="826" y="1"/>
                  <a:pt x="532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9" name="Google Shape;1239;p4"/>
          <p:cNvSpPr/>
          <p:nvPr/>
        </p:nvSpPr>
        <p:spPr>
          <a:xfrm>
            <a:off x="1921260" y="123480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0" name="Google Shape;1240;p4"/>
          <p:cNvSpPr/>
          <p:nvPr/>
        </p:nvSpPr>
        <p:spPr>
          <a:xfrm>
            <a:off x="322841" y="1611598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1" name="Google Shape;1241;p4"/>
          <p:cNvSpPr/>
          <p:nvPr/>
        </p:nvSpPr>
        <p:spPr>
          <a:xfrm>
            <a:off x="1622645" y="244066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2" name="Google Shape;1242;p4"/>
          <p:cNvSpPr/>
          <p:nvPr/>
        </p:nvSpPr>
        <p:spPr>
          <a:xfrm>
            <a:off x="158105" y="235118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3" name="Google Shape;1243;p4"/>
          <p:cNvSpPr/>
          <p:nvPr/>
        </p:nvSpPr>
        <p:spPr>
          <a:xfrm>
            <a:off x="1659977" y="179540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4" name="Google Shape;1244;p4"/>
          <p:cNvSpPr/>
          <p:nvPr/>
        </p:nvSpPr>
        <p:spPr>
          <a:xfrm>
            <a:off x="1006943" y="1281950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5" name="Google Shape;1245;p4"/>
          <p:cNvSpPr/>
          <p:nvPr/>
        </p:nvSpPr>
        <p:spPr>
          <a:xfrm>
            <a:off x="1538694" y="1573880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3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6" name="Google Shape;1246;p4"/>
          <p:cNvSpPr/>
          <p:nvPr/>
        </p:nvSpPr>
        <p:spPr>
          <a:xfrm>
            <a:off x="2191727" y="2440663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7" name="Google Shape;1247;p4"/>
          <p:cNvSpPr/>
          <p:nvPr/>
        </p:nvSpPr>
        <p:spPr>
          <a:xfrm>
            <a:off x="630675" y="1470366"/>
            <a:ext cx="37402" cy="37542"/>
          </a:xfrm>
          <a:custGeom>
            <a:rect b="b" l="l" r="r" t="t"/>
            <a:pathLst>
              <a:path extrusionOk="0" h="1067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67"/>
                  <a:pt x="532" y="1067"/>
                </a:cubicBezTo>
                <a:cubicBezTo>
                  <a:pt x="826" y="1067"/>
                  <a:pt x="1062" y="830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8" name="Google Shape;1248;p4"/>
          <p:cNvSpPr/>
          <p:nvPr/>
        </p:nvSpPr>
        <p:spPr>
          <a:xfrm>
            <a:off x="55505" y="72134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9" name="Google Shape;1249;p4"/>
          <p:cNvSpPr/>
          <p:nvPr/>
        </p:nvSpPr>
        <p:spPr>
          <a:xfrm>
            <a:off x="360207" y="280806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5" y="1072"/>
                  <a:pt x="1062" y="836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0" name="Google Shape;1250;p4"/>
          <p:cNvSpPr/>
          <p:nvPr/>
        </p:nvSpPr>
        <p:spPr>
          <a:xfrm>
            <a:off x="1072211" y="3128459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1" name="Google Shape;1251;p4"/>
          <p:cNvSpPr/>
          <p:nvPr/>
        </p:nvSpPr>
        <p:spPr>
          <a:xfrm>
            <a:off x="1119007" y="259449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0" y="1073"/>
                  <a:pt x="1056" y="836"/>
                  <a:pt x="1056" y="537"/>
                </a:cubicBezTo>
                <a:cubicBezTo>
                  <a:pt x="1056" y="242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2" name="Google Shape;1252;p4"/>
          <p:cNvSpPr/>
          <p:nvPr/>
        </p:nvSpPr>
        <p:spPr>
          <a:xfrm>
            <a:off x="1762611" y="309074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3" name="Google Shape;1253;p4"/>
          <p:cNvSpPr/>
          <p:nvPr/>
        </p:nvSpPr>
        <p:spPr>
          <a:xfrm>
            <a:off x="1939908" y="2575632"/>
            <a:ext cx="37226" cy="37754"/>
          </a:xfrm>
          <a:custGeom>
            <a:rect b="b" l="l" r="r" t="t"/>
            <a:pathLst>
              <a:path extrusionOk="0" h="1073" w="1058">
                <a:moveTo>
                  <a:pt x="532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6"/>
                  <a:pt x="237" y="1073"/>
                  <a:pt x="532" y="1073"/>
                </a:cubicBezTo>
                <a:cubicBezTo>
                  <a:pt x="821" y="1073"/>
                  <a:pt x="1057" y="836"/>
                  <a:pt x="1057" y="537"/>
                </a:cubicBezTo>
                <a:cubicBezTo>
                  <a:pt x="1057" y="243"/>
                  <a:pt x="821" y="1"/>
                  <a:pt x="532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4" name="Google Shape;1254;p4"/>
          <p:cNvSpPr/>
          <p:nvPr/>
        </p:nvSpPr>
        <p:spPr>
          <a:xfrm>
            <a:off x="74153" y="3298016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2" y="1073"/>
                </a:cubicBezTo>
                <a:cubicBezTo>
                  <a:pt x="821" y="1073"/>
                  <a:pt x="1062" y="831"/>
                  <a:pt x="1062" y="537"/>
                </a:cubicBezTo>
                <a:cubicBezTo>
                  <a:pt x="1062" y="242"/>
                  <a:pt x="821" y="1"/>
                  <a:pt x="532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5" name="Google Shape;1255;p4"/>
          <p:cNvSpPr/>
          <p:nvPr/>
        </p:nvSpPr>
        <p:spPr>
          <a:xfrm>
            <a:off x="1380080" y="356647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42" y="1"/>
                  <a:pt x="0" y="242"/>
                  <a:pt x="0" y="537"/>
                </a:cubicBezTo>
                <a:cubicBezTo>
                  <a:pt x="0" y="831"/>
                  <a:pt x="242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6" name="Google Shape;1256;p4"/>
          <p:cNvSpPr/>
          <p:nvPr/>
        </p:nvSpPr>
        <p:spPr>
          <a:xfrm>
            <a:off x="195436" y="46216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1" y="1072"/>
                  <a:pt x="1062" y="830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7" name="Google Shape;1257;p4"/>
          <p:cNvSpPr/>
          <p:nvPr/>
        </p:nvSpPr>
        <p:spPr>
          <a:xfrm>
            <a:off x="1342889" y="4240235"/>
            <a:ext cx="37226" cy="37578"/>
          </a:xfrm>
          <a:custGeom>
            <a:rect b="b" l="l" r="r" t="t"/>
            <a:pathLst>
              <a:path extrusionOk="0" h="1068" w="1058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67"/>
                  <a:pt x="526" y="1067"/>
                </a:cubicBezTo>
                <a:cubicBezTo>
                  <a:pt x="821" y="1067"/>
                  <a:pt x="1057" y="831"/>
                  <a:pt x="1057" y="536"/>
                </a:cubicBezTo>
                <a:cubicBezTo>
                  <a:pt x="1057" y="237"/>
                  <a:pt x="821" y="0"/>
                  <a:pt x="526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8" name="Google Shape;1258;p4"/>
          <p:cNvSpPr/>
          <p:nvPr/>
        </p:nvSpPr>
        <p:spPr>
          <a:xfrm>
            <a:off x="789324" y="4419186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9" name="Google Shape;1259;p4"/>
          <p:cNvSpPr/>
          <p:nvPr/>
        </p:nvSpPr>
        <p:spPr>
          <a:xfrm>
            <a:off x="1734674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1" y="1072"/>
                  <a:pt x="1062" y="836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0" name="Google Shape;1260;p4"/>
          <p:cNvSpPr/>
          <p:nvPr/>
        </p:nvSpPr>
        <p:spPr>
          <a:xfrm>
            <a:off x="705372" y="4108221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1" name="Google Shape;1261;p4"/>
          <p:cNvSpPr/>
          <p:nvPr/>
        </p:nvSpPr>
        <p:spPr>
          <a:xfrm>
            <a:off x="480012" y="4748869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42"/>
                  <a:pt x="820" y="0"/>
                  <a:pt x="5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2" name="Google Shape;1262;p4"/>
          <p:cNvSpPr/>
          <p:nvPr/>
        </p:nvSpPr>
        <p:spPr>
          <a:xfrm>
            <a:off x="18139" y="3773752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3" name="Google Shape;1263;p4"/>
          <p:cNvSpPr/>
          <p:nvPr/>
        </p:nvSpPr>
        <p:spPr>
          <a:xfrm>
            <a:off x="18139" y="438146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4" name="Google Shape;1264;p4"/>
          <p:cNvSpPr/>
          <p:nvPr/>
        </p:nvSpPr>
        <p:spPr>
          <a:xfrm>
            <a:off x="1995747" y="45464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43" y="0"/>
                  <a:pt x="1" y="237"/>
                  <a:pt x="1" y="531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5" name="Google Shape;1265;p4"/>
          <p:cNvSpPr/>
          <p:nvPr/>
        </p:nvSpPr>
        <p:spPr>
          <a:xfrm>
            <a:off x="1818626" y="343928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6" name="Google Shape;1266;p4"/>
          <p:cNvSpPr/>
          <p:nvPr/>
        </p:nvSpPr>
        <p:spPr>
          <a:xfrm>
            <a:off x="1557377" y="2954117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7" name="Google Shape;1267;p4"/>
          <p:cNvSpPr/>
          <p:nvPr/>
        </p:nvSpPr>
        <p:spPr>
          <a:xfrm>
            <a:off x="1488977" y="480544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8" name="Google Shape;1268;p4"/>
          <p:cNvSpPr/>
          <p:nvPr/>
        </p:nvSpPr>
        <p:spPr>
          <a:xfrm>
            <a:off x="2135713" y="4951499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9" name="Google Shape;1269;p4"/>
          <p:cNvSpPr/>
          <p:nvPr/>
        </p:nvSpPr>
        <p:spPr>
          <a:xfrm>
            <a:off x="1221607" y="4565274"/>
            <a:ext cx="37402" cy="37578"/>
          </a:xfrm>
          <a:custGeom>
            <a:rect b="b" l="l" r="r" t="t"/>
            <a:pathLst>
              <a:path extrusionOk="0" h="1068" w="1063">
                <a:moveTo>
                  <a:pt x="531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0" name="Google Shape;1270;p4"/>
          <p:cNvSpPr/>
          <p:nvPr/>
        </p:nvSpPr>
        <p:spPr>
          <a:xfrm>
            <a:off x="2107811" y="4023530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1" name="Google Shape;1271;p4"/>
          <p:cNvSpPr/>
          <p:nvPr/>
        </p:nvSpPr>
        <p:spPr>
          <a:xfrm>
            <a:off x="826690" y="338288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1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2" name="Google Shape;1272;p4"/>
          <p:cNvSpPr/>
          <p:nvPr/>
        </p:nvSpPr>
        <p:spPr>
          <a:xfrm>
            <a:off x="276256" y="3090741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3"/>
                  <a:pt x="825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3" name="Google Shape;1273;p4"/>
          <p:cNvSpPr/>
          <p:nvPr/>
        </p:nvSpPr>
        <p:spPr>
          <a:xfrm>
            <a:off x="808007" y="3830329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5" y="1072"/>
                  <a:pt x="1062" y="831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4" name="Google Shape;1274;p4"/>
          <p:cNvSpPr/>
          <p:nvPr/>
        </p:nvSpPr>
        <p:spPr>
          <a:xfrm>
            <a:off x="304158" y="3502863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3"/>
                  <a:pt x="1" y="537"/>
                </a:cubicBezTo>
                <a:cubicBezTo>
                  <a:pt x="1" y="836"/>
                  <a:pt x="243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3"/>
                  <a:pt x="826" y="1"/>
                  <a:pt x="532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5" name="Google Shape;1275;p4"/>
          <p:cNvSpPr/>
          <p:nvPr/>
        </p:nvSpPr>
        <p:spPr>
          <a:xfrm>
            <a:off x="419353" y="5064478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6" name="Google Shape;1276;p4"/>
          <p:cNvSpPr/>
          <p:nvPr/>
        </p:nvSpPr>
        <p:spPr>
          <a:xfrm>
            <a:off x="705372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7" name="Google Shape;1277;p4"/>
          <p:cNvSpPr/>
          <p:nvPr/>
        </p:nvSpPr>
        <p:spPr>
          <a:xfrm>
            <a:off x="1921260" y="476772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31" y="1072"/>
                </a:cubicBezTo>
                <a:cubicBezTo>
                  <a:pt x="820" y="1072"/>
                  <a:pt x="1062" y="831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8" name="Google Shape;1278;p4"/>
          <p:cNvSpPr/>
          <p:nvPr/>
        </p:nvSpPr>
        <p:spPr>
          <a:xfrm>
            <a:off x="176788" y="4906779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9" name="Google Shape;1279;p4"/>
          <p:cNvSpPr/>
          <p:nvPr/>
        </p:nvSpPr>
        <p:spPr>
          <a:xfrm>
            <a:off x="385892" y="3698491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7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0" name="Google Shape;1280;p4"/>
          <p:cNvSpPr/>
          <p:nvPr/>
        </p:nvSpPr>
        <p:spPr>
          <a:xfrm>
            <a:off x="498484" y="331687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1" name="Google Shape;1281;p4"/>
          <p:cNvSpPr/>
          <p:nvPr/>
        </p:nvSpPr>
        <p:spPr>
          <a:xfrm>
            <a:off x="1697343" y="270138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2" name="Google Shape;1282;p4"/>
          <p:cNvSpPr/>
          <p:nvPr/>
        </p:nvSpPr>
        <p:spPr>
          <a:xfrm>
            <a:off x="1799942" y="3830329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3" name="Google Shape;1283;p4"/>
          <p:cNvSpPr/>
          <p:nvPr/>
        </p:nvSpPr>
        <p:spPr>
          <a:xfrm>
            <a:off x="1958592" y="3147318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37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4" name="Google Shape;1284;p4"/>
          <p:cNvSpPr/>
          <p:nvPr/>
        </p:nvSpPr>
        <p:spPr>
          <a:xfrm>
            <a:off x="1398728" y="320372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2" y="1"/>
                  <a:pt x="1" y="242"/>
                  <a:pt x="1" y="537"/>
                </a:cubicBezTo>
                <a:cubicBezTo>
                  <a:pt x="1" y="836"/>
                  <a:pt x="242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5" name="Google Shape;1285;p4"/>
          <p:cNvSpPr/>
          <p:nvPr/>
        </p:nvSpPr>
        <p:spPr>
          <a:xfrm>
            <a:off x="158105" y="273910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37"/>
                  <a:pt x="826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6" name="Google Shape;1286;p4"/>
          <p:cNvSpPr/>
          <p:nvPr/>
        </p:nvSpPr>
        <p:spPr>
          <a:xfrm>
            <a:off x="1072211" y="3641914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7" name="Google Shape;1287;p4"/>
          <p:cNvSpPr/>
          <p:nvPr/>
        </p:nvSpPr>
        <p:spPr>
          <a:xfrm>
            <a:off x="1538694" y="4042389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1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6" y="1067"/>
                  <a:pt x="1062" y="831"/>
                  <a:pt x="1062" y="531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8" name="Google Shape;1288;p4"/>
          <p:cNvSpPr/>
          <p:nvPr/>
        </p:nvSpPr>
        <p:spPr>
          <a:xfrm>
            <a:off x="1678660" y="3623055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42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9" name="Google Shape;1289;p4"/>
          <p:cNvSpPr/>
          <p:nvPr/>
        </p:nvSpPr>
        <p:spPr>
          <a:xfrm>
            <a:off x="2014430" y="3364023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42" y="1"/>
                  <a:pt x="1" y="237"/>
                  <a:pt x="1" y="537"/>
                </a:cubicBezTo>
                <a:cubicBezTo>
                  <a:pt x="1" y="831"/>
                  <a:pt x="242" y="1072"/>
                  <a:pt x="531" y="1072"/>
                </a:cubicBezTo>
                <a:cubicBezTo>
                  <a:pt x="826" y="1072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0" name="Google Shape;1290;p4"/>
          <p:cNvSpPr/>
          <p:nvPr/>
        </p:nvSpPr>
        <p:spPr>
          <a:xfrm>
            <a:off x="2154396" y="4315495"/>
            <a:ext cx="37366" cy="37718"/>
          </a:xfrm>
          <a:custGeom>
            <a:rect b="b" l="l" r="r" t="t"/>
            <a:pathLst>
              <a:path extrusionOk="0" h="1072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42"/>
                  <a:pt x="825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1" name="Google Shape;1291;p4"/>
          <p:cNvSpPr/>
          <p:nvPr/>
        </p:nvSpPr>
        <p:spPr>
          <a:xfrm>
            <a:off x="826690" y="4704114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2" name="Google Shape;1292;p4"/>
          <p:cNvSpPr/>
          <p:nvPr/>
        </p:nvSpPr>
        <p:spPr>
          <a:xfrm>
            <a:off x="278649" y="4120043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1"/>
                </a:moveTo>
                <a:cubicBezTo>
                  <a:pt x="799" y="1"/>
                  <a:pt x="1" y="810"/>
                  <a:pt x="1" y="1808"/>
                </a:cubicBezTo>
                <a:cubicBezTo>
                  <a:pt x="1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3" name="Google Shape;1293;p4"/>
          <p:cNvSpPr/>
          <p:nvPr/>
        </p:nvSpPr>
        <p:spPr>
          <a:xfrm>
            <a:off x="2082091" y="2909362"/>
            <a:ext cx="125962" cy="127264"/>
          </a:xfrm>
          <a:custGeom>
            <a:rect b="b" l="l" r="r" t="t"/>
            <a:pathLst>
              <a:path extrusionOk="0" h="3617" w="3580">
                <a:moveTo>
                  <a:pt x="1793" y="1"/>
                </a:moveTo>
                <a:cubicBezTo>
                  <a:pt x="805" y="1"/>
                  <a:pt x="1" y="810"/>
                  <a:pt x="1" y="1808"/>
                </a:cubicBezTo>
                <a:cubicBezTo>
                  <a:pt x="1" y="2807"/>
                  <a:pt x="805" y="3616"/>
                  <a:pt x="1793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1"/>
                  <a:pt x="1793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4" name="Google Shape;1294;p4"/>
          <p:cNvSpPr/>
          <p:nvPr/>
        </p:nvSpPr>
        <p:spPr>
          <a:xfrm>
            <a:off x="1335887" y="3785574"/>
            <a:ext cx="125927" cy="127229"/>
          </a:xfrm>
          <a:custGeom>
            <a:rect b="b" l="l" r="r" t="t"/>
            <a:pathLst>
              <a:path extrusionOk="0" h="3616" w="3579">
                <a:moveTo>
                  <a:pt x="1787" y="1"/>
                </a:moveTo>
                <a:cubicBezTo>
                  <a:pt x="799" y="1"/>
                  <a:pt x="0" y="810"/>
                  <a:pt x="0" y="1808"/>
                </a:cubicBezTo>
                <a:cubicBezTo>
                  <a:pt x="0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5" name="Google Shape;1295;p4"/>
          <p:cNvSpPr/>
          <p:nvPr/>
        </p:nvSpPr>
        <p:spPr>
          <a:xfrm>
            <a:off x="981258" y="4843165"/>
            <a:ext cx="126138" cy="127229"/>
          </a:xfrm>
          <a:custGeom>
            <a:rect b="b" l="l" r="r" t="t"/>
            <a:pathLst>
              <a:path extrusionOk="0" h="3616" w="3585">
                <a:moveTo>
                  <a:pt x="1792" y="0"/>
                </a:moveTo>
                <a:cubicBezTo>
                  <a:pt x="804" y="0"/>
                  <a:pt x="0" y="810"/>
                  <a:pt x="0" y="1808"/>
                </a:cubicBezTo>
                <a:cubicBezTo>
                  <a:pt x="0" y="2806"/>
                  <a:pt x="804" y="3616"/>
                  <a:pt x="1792" y="3616"/>
                </a:cubicBezTo>
                <a:cubicBezTo>
                  <a:pt x="2780" y="3616"/>
                  <a:pt x="3584" y="2806"/>
                  <a:pt x="3584" y="1808"/>
                </a:cubicBezTo>
                <a:cubicBezTo>
                  <a:pt x="3584" y="810"/>
                  <a:pt x="2780" y="0"/>
                  <a:pt x="179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6" name="Google Shape;1296;p4"/>
          <p:cNvSpPr/>
          <p:nvPr/>
        </p:nvSpPr>
        <p:spPr>
          <a:xfrm>
            <a:off x="888053" y="2782168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0"/>
                </a:moveTo>
                <a:cubicBezTo>
                  <a:pt x="800" y="0"/>
                  <a:pt x="1" y="810"/>
                  <a:pt x="1" y="1808"/>
                </a:cubicBezTo>
                <a:cubicBezTo>
                  <a:pt x="1" y="2807"/>
                  <a:pt x="800" y="3616"/>
                  <a:pt x="1787" y="3616"/>
                </a:cubicBezTo>
                <a:cubicBezTo>
                  <a:pt x="2781" y="3616"/>
                  <a:pt x="3579" y="2807"/>
                  <a:pt x="3579" y="1808"/>
                </a:cubicBezTo>
                <a:cubicBezTo>
                  <a:pt x="3579" y="810"/>
                  <a:pt x="2781" y="0"/>
                  <a:pt x="178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7" name="Google Shape;1297;p4"/>
          <p:cNvSpPr/>
          <p:nvPr/>
        </p:nvSpPr>
        <p:spPr>
          <a:xfrm>
            <a:off x="378855" y="386804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8" name="Google Shape;1298;p4"/>
          <p:cNvSpPr/>
          <p:nvPr/>
        </p:nvSpPr>
        <p:spPr>
          <a:xfrm>
            <a:off x="1324241" y="498904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9" name="Google Shape;1299;p4"/>
          <p:cNvSpPr/>
          <p:nvPr/>
        </p:nvSpPr>
        <p:spPr>
          <a:xfrm>
            <a:off x="1576060" y="3382882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5" y="1067"/>
                  <a:pt x="1062" y="831"/>
                  <a:pt x="1062" y="531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0" name="Google Shape;1300;p4"/>
          <p:cNvSpPr/>
          <p:nvPr/>
        </p:nvSpPr>
        <p:spPr>
          <a:xfrm>
            <a:off x="1240290" y="292822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57" y="831"/>
                  <a:pt x="1057" y="537"/>
                </a:cubicBezTo>
                <a:cubicBezTo>
                  <a:pt x="1057" y="243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1" name="Google Shape;1301;p4"/>
          <p:cNvSpPr/>
          <p:nvPr/>
        </p:nvSpPr>
        <p:spPr>
          <a:xfrm>
            <a:off x="1837309" y="290936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2" name="Google Shape;1302;p4"/>
          <p:cNvSpPr/>
          <p:nvPr/>
        </p:nvSpPr>
        <p:spPr>
          <a:xfrm>
            <a:off x="1361573" y="2720243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0"/>
                  <a:pt x="237" y="1072"/>
                  <a:pt x="526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37"/>
                  <a:pt x="820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3" name="Google Shape;1303;p4"/>
          <p:cNvSpPr/>
          <p:nvPr/>
        </p:nvSpPr>
        <p:spPr>
          <a:xfrm>
            <a:off x="2154396" y="3585336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1"/>
                  <a:pt x="237" y="1073"/>
                  <a:pt x="531" y="1073"/>
                </a:cubicBezTo>
                <a:cubicBezTo>
                  <a:pt x="825" y="1073"/>
                  <a:pt x="1062" y="831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4" name="Google Shape;1304;p4"/>
          <p:cNvSpPr/>
          <p:nvPr/>
        </p:nvSpPr>
        <p:spPr>
          <a:xfrm>
            <a:off x="630675" y="3020124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5" name="Google Shape;1305;p4"/>
          <p:cNvSpPr/>
          <p:nvPr/>
        </p:nvSpPr>
        <p:spPr>
          <a:xfrm>
            <a:off x="480012" y="2575632"/>
            <a:ext cx="37191" cy="37754"/>
          </a:xfrm>
          <a:custGeom>
            <a:rect b="b" l="l" r="r" t="t"/>
            <a:pathLst>
              <a:path extrusionOk="0" h="1073" w="1057">
                <a:moveTo>
                  <a:pt x="526" y="1"/>
                </a:moveTo>
                <a:cubicBezTo>
                  <a:pt x="237" y="1"/>
                  <a:pt x="0" y="243"/>
                  <a:pt x="0" y="537"/>
                </a:cubicBezTo>
                <a:cubicBezTo>
                  <a:pt x="0" y="836"/>
                  <a:pt x="237" y="1073"/>
                  <a:pt x="526" y="1073"/>
                </a:cubicBezTo>
                <a:cubicBezTo>
                  <a:pt x="820" y="1073"/>
                  <a:pt x="1056" y="836"/>
                  <a:pt x="1056" y="537"/>
                </a:cubicBezTo>
                <a:cubicBezTo>
                  <a:pt x="1056" y="243"/>
                  <a:pt x="820" y="1"/>
                  <a:pt x="526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6" name="Google Shape;1306;p4"/>
          <p:cNvSpPr/>
          <p:nvPr/>
        </p:nvSpPr>
        <p:spPr>
          <a:xfrm>
            <a:off x="1799942" y="4296636"/>
            <a:ext cx="37402" cy="37718"/>
          </a:xfrm>
          <a:custGeom>
            <a:rect b="b" l="l" r="r" t="t"/>
            <a:pathLst>
              <a:path extrusionOk="0" h="1072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7" name="Google Shape;1307;p4"/>
          <p:cNvSpPr/>
          <p:nvPr/>
        </p:nvSpPr>
        <p:spPr>
          <a:xfrm>
            <a:off x="2107811" y="270138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8" name="Google Shape;1308;p4"/>
          <p:cNvSpPr/>
          <p:nvPr/>
        </p:nvSpPr>
        <p:spPr>
          <a:xfrm>
            <a:off x="1995747" y="51399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43" y="0"/>
                  <a:pt x="1" y="237"/>
                  <a:pt x="1" y="536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9" name="Google Shape;1309;p4"/>
          <p:cNvSpPr/>
          <p:nvPr/>
        </p:nvSpPr>
        <p:spPr>
          <a:xfrm>
            <a:off x="988260" y="445672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2"/>
                  <a:pt x="1" y="537"/>
                </a:cubicBezTo>
                <a:cubicBezTo>
                  <a:pt x="1" y="836"/>
                  <a:pt x="243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2"/>
                  <a:pt x="826" y="1"/>
                  <a:pt x="532" y="1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0" name="Google Shape;1310;p4"/>
          <p:cNvSpPr/>
          <p:nvPr/>
        </p:nvSpPr>
        <p:spPr>
          <a:xfrm>
            <a:off x="1137655" y="3868048"/>
            <a:ext cx="37226" cy="37754"/>
          </a:xfrm>
          <a:custGeom>
            <a:rect b="b" l="l" r="r" t="t"/>
            <a:pathLst>
              <a:path extrusionOk="0" h="1073" w="1058">
                <a:moveTo>
                  <a:pt x="526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1" y="1072"/>
                  <a:pt x="1057" y="831"/>
                  <a:pt x="1057" y="536"/>
                </a:cubicBezTo>
                <a:cubicBezTo>
                  <a:pt x="1057" y="237"/>
                  <a:pt x="821" y="0"/>
                  <a:pt x="526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1" name="Google Shape;1311;p4"/>
          <p:cNvSpPr/>
          <p:nvPr/>
        </p:nvSpPr>
        <p:spPr>
          <a:xfrm>
            <a:off x="1119007" y="3401741"/>
            <a:ext cx="37191" cy="37578"/>
          </a:xfrm>
          <a:custGeom>
            <a:rect b="b" l="l" r="r" t="t"/>
            <a:pathLst>
              <a:path extrusionOk="0" h="1068" w="1057">
                <a:moveTo>
                  <a:pt x="531" y="0"/>
                </a:moveTo>
                <a:cubicBezTo>
                  <a:pt x="237" y="0"/>
                  <a:pt x="0" y="237"/>
                  <a:pt x="0" y="531"/>
                </a:cubicBezTo>
                <a:cubicBezTo>
                  <a:pt x="0" y="831"/>
                  <a:pt x="237" y="1067"/>
                  <a:pt x="531" y="1067"/>
                </a:cubicBezTo>
                <a:cubicBezTo>
                  <a:pt x="820" y="1067"/>
                  <a:pt x="1056" y="831"/>
                  <a:pt x="1056" y="531"/>
                </a:cubicBezTo>
                <a:cubicBezTo>
                  <a:pt x="1056" y="237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2" name="Google Shape;1312;p4"/>
          <p:cNvSpPr/>
          <p:nvPr/>
        </p:nvSpPr>
        <p:spPr>
          <a:xfrm>
            <a:off x="869405" y="3166177"/>
            <a:ext cx="37366" cy="37578"/>
          </a:xfrm>
          <a:custGeom>
            <a:rect b="b" l="l" r="r" t="t"/>
            <a:pathLst>
              <a:path extrusionOk="0" h="1068" w="1062">
                <a:moveTo>
                  <a:pt x="531" y="1"/>
                </a:moveTo>
                <a:cubicBezTo>
                  <a:pt x="237" y="1"/>
                  <a:pt x="0" y="237"/>
                  <a:pt x="0" y="537"/>
                </a:cubicBezTo>
                <a:cubicBezTo>
                  <a:pt x="0" y="831"/>
                  <a:pt x="237" y="1068"/>
                  <a:pt x="531" y="1068"/>
                </a:cubicBezTo>
                <a:cubicBezTo>
                  <a:pt x="825" y="1068"/>
                  <a:pt x="1062" y="831"/>
                  <a:pt x="1062" y="537"/>
                </a:cubicBezTo>
                <a:cubicBezTo>
                  <a:pt x="1062" y="237"/>
                  <a:pt x="825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3" name="Google Shape;1313;p4"/>
          <p:cNvSpPr/>
          <p:nvPr/>
        </p:nvSpPr>
        <p:spPr>
          <a:xfrm>
            <a:off x="1921260" y="406107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4" name="Google Shape;1314;p4"/>
          <p:cNvSpPr/>
          <p:nvPr/>
        </p:nvSpPr>
        <p:spPr>
          <a:xfrm>
            <a:off x="322841" y="4438045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5" name="Google Shape;1315;p4"/>
          <p:cNvSpPr/>
          <p:nvPr/>
        </p:nvSpPr>
        <p:spPr>
          <a:xfrm>
            <a:off x="1659977" y="46216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6" y="1072"/>
                  <a:pt x="1062" y="830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6" name="Google Shape;1316;p4"/>
          <p:cNvSpPr/>
          <p:nvPr/>
        </p:nvSpPr>
        <p:spPr>
          <a:xfrm>
            <a:off x="1006943" y="4108221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7" name="Google Shape;1317;p4"/>
          <p:cNvSpPr/>
          <p:nvPr/>
        </p:nvSpPr>
        <p:spPr>
          <a:xfrm>
            <a:off x="668041" y="2720243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72"/>
                  <a:pt x="531" y="1072"/>
                </a:cubicBezTo>
                <a:cubicBezTo>
                  <a:pt x="825" y="1072"/>
                  <a:pt x="1062" y="830"/>
                  <a:pt x="1062" y="536"/>
                </a:cubicBezTo>
                <a:cubicBezTo>
                  <a:pt x="1062" y="237"/>
                  <a:pt x="825" y="0"/>
                  <a:pt x="531" y="0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8" name="Google Shape;1318;p4"/>
          <p:cNvSpPr/>
          <p:nvPr/>
        </p:nvSpPr>
        <p:spPr>
          <a:xfrm>
            <a:off x="1538694" y="4400326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9" name="Google Shape;1319;p4"/>
          <p:cNvSpPr/>
          <p:nvPr/>
        </p:nvSpPr>
        <p:spPr>
          <a:xfrm>
            <a:off x="630675" y="4296636"/>
            <a:ext cx="37402" cy="37718"/>
          </a:xfrm>
          <a:custGeom>
            <a:rect b="b" l="l" r="r" t="t"/>
            <a:pathLst>
              <a:path extrusionOk="0" h="1072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0" name="Google Shape;1320;p4"/>
          <p:cNvSpPr/>
          <p:nvPr/>
        </p:nvSpPr>
        <p:spPr>
          <a:xfrm>
            <a:off x="55505" y="354761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1" name="Google Shape;1321;p4"/>
          <p:cNvSpPr/>
          <p:nvPr/>
        </p:nvSpPr>
        <p:spPr>
          <a:xfrm>
            <a:off x="1221607" y="3109600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43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0" y="1073"/>
                  <a:pt x="1062" y="831"/>
                  <a:pt x="1062" y="537"/>
                </a:cubicBezTo>
                <a:cubicBezTo>
                  <a:pt x="1062" y="243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2" name="Google Shape;1322;p4"/>
          <p:cNvSpPr/>
          <p:nvPr/>
        </p:nvSpPr>
        <p:spPr>
          <a:xfrm>
            <a:off x="1450133" y="2556984"/>
            <a:ext cx="37402" cy="37542"/>
          </a:xfrm>
          <a:custGeom>
            <a:rect b="b" l="l" r="r" t="t"/>
            <a:pathLst>
              <a:path extrusionOk="0" h="1067" w="1063">
                <a:moveTo>
                  <a:pt x="531" y="0"/>
                </a:moveTo>
                <a:cubicBezTo>
                  <a:pt x="237" y="0"/>
                  <a:pt x="1" y="237"/>
                  <a:pt x="1" y="531"/>
                </a:cubicBezTo>
                <a:cubicBezTo>
                  <a:pt x="1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1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3" name="Google Shape;1323;p4"/>
          <p:cNvSpPr/>
          <p:nvPr/>
        </p:nvSpPr>
        <p:spPr>
          <a:xfrm>
            <a:off x="951104" y="2682524"/>
            <a:ext cx="37191" cy="37754"/>
          </a:xfrm>
          <a:custGeom>
            <a:rect b="b" l="l" r="r" t="t"/>
            <a:pathLst>
              <a:path extrusionOk="0" h="1073" w="1057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1" y="1072"/>
                </a:cubicBezTo>
                <a:cubicBezTo>
                  <a:pt x="820" y="1072"/>
                  <a:pt x="1057" y="830"/>
                  <a:pt x="1057" y="536"/>
                </a:cubicBezTo>
                <a:cubicBezTo>
                  <a:pt x="1057" y="242"/>
                  <a:pt x="820" y="0"/>
                  <a:pt x="531" y="0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4" name="Google Shape;1324;p4"/>
          <p:cNvSpPr/>
          <p:nvPr/>
        </p:nvSpPr>
        <p:spPr>
          <a:xfrm>
            <a:off x="267002" y="2594491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57" y="836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5" name="Google Shape;1325;p4"/>
          <p:cNvSpPr/>
          <p:nvPr/>
        </p:nvSpPr>
        <p:spPr>
          <a:xfrm>
            <a:off x="582612" y="3547618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57" y="836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6" name="Google Shape;1326;p4"/>
          <p:cNvSpPr/>
          <p:nvPr/>
        </p:nvSpPr>
        <p:spPr>
          <a:xfrm>
            <a:off x="8767936" y="4621675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0"/>
                  <a:pt x="237" y="1072"/>
                  <a:pt x="532" y="1072"/>
                </a:cubicBezTo>
                <a:cubicBezTo>
                  <a:pt x="821" y="1072"/>
                  <a:pt x="1062" y="830"/>
                  <a:pt x="1062" y="536"/>
                </a:cubicBezTo>
                <a:cubicBezTo>
                  <a:pt x="1062" y="242"/>
                  <a:pt x="821" y="0"/>
                  <a:pt x="532" y="0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7" name="Google Shape;1327;p4"/>
          <p:cNvSpPr/>
          <p:nvPr/>
        </p:nvSpPr>
        <p:spPr>
          <a:xfrm>
            <a:off x="9052512" y="4748869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1"/>
                  <a:pt x="237" y="1072"/>
                  <a:pt x="526" y="1072"/>
                </a:cubicBezTo>
                <a:cubicBezTo>
                  <a:pt x="820" y="1072"/>
                  <a:pt x="1056" y="831"/>
                  <a:pt x="1056" y="536"/>
                </a:cubicBezTo>
                <a:cubicBezTo>
                  <a:pt x="1056" y="242"/>
                  <a:pt x="820" y="0"/>
                  <a:pt x="5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8" name="Google Shape;1328;p4"/>
          <p:cNvSpPr/>
          <p:nvPr/>
        </p:nvSpPr>
        <p:spPr>
          <a:xfrm>
            <a:off x="8590639" y="3773752"/>
            <a:ext cx="37402" cy="37754"/>
          </a:xfrm>
          <a:custGeom>
            <a:rect b="b" l="l" r="r" t="t"/>
            <a:pathLst>
              <a:path extrusionOk="0" h="1073" w="1063">
                <a:moveTo>
                  <a:pt x="531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31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42"/>
                  <a:pt x="826" y="0"/>
                  <a:pt x="531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9" name="Google Shape;1329;p4"/>
          <p:cNvSpPr/>
          <p:nvPr/>
        </p:nvSpPr>
        <p:spPr>
          <a:xfrm>
            <a:off x="8590639" y="4381467"/>
            <a:ext cx="37402" cy="37754"/>
          </a:xfrm>
          <a:custGeom>
            <a:rect b="b" l="l" r="r" t="t"/>
            <a:pathLst>
              <a:path extrusionOk="0" h="1073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73"/>
                  <a:pt x="531" y="1073"/>
                </a:cubicBezTo>
                <a:cubicBezTo>
                  <a:pt x="826" y="1073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0" name="Google Shape;1330;p4"/>
          <p:cNvSpPr/>
          <p:nvPr/>
        </p:nvSpPr>
        <p:spPr>
          <a:xfrm>
            <a:off x="8876658" y="3502863"/>
            <a:ext cx="37402" cy="37754"/>
          </a:xfrm>
          <a:custGeom>
            <a:rect b="b" l="l" r="r" t="t"/>
            <a:pathLst>
              <a:path extrusionOk="0" h="1073" w="1063">
                <a:moveTo>
                  <a:pt x="532" y="1"/>
                </a:moveTo>
                <a:cubicBezTo>
                  <a:pt x="243" y="1"/>
                  <a:pt x="1" y="243"/>
                  <a:pt x="1" y="537"/>
                </a:cubicBezTo>
                <a:cubicBezTo>
                  <a:pt x="1" y="836"/>
                  <a:pt x="243" y="1073"/>
                  <a:pt x="532" y="1073"/>
                </a:cubicBezTo>
                <a:cubicBezTo>
                  <a:pt x="826" y="1073"/>
                  <a:pt x="1062" y="836"/>
                  <a:pt x="1062" y="537"/>
                </a:cubicBezTo>
                <a:cubicBezTo>
                  <a:pt x="1062" y="243"/>
                  <a:pt x="826" y="1"/>
                  <a:pt x="532" y="1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1" name="Google Shape;1331;p4"/>
          <p:cNvSpPr/>
          <p:nvPr/>
        </p:nvSpPr>
        <p:spPr>
          <a:xfrm>
            <a:off x="8991853" y="5064478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2" name="Google Shape;1332;p4"/>
          <p:cNvSpPr/>
          <p:nvPr/>
        </p:nvSpPr>
        <p:spPr>
          <a:xfrm>
            <a:off x="8749288" y="4906779"/>
            <a:ext cx="37366" cy="37542"/>
          </a:xfrm>
          <a:custGeom>
            <a:rect b="b" l="l" r="r" t="t"/>
            <a:pathLst>
              <a:path extrusionOk="0" h="1067" w="1062">
                <a:moveTo>
                  <a:pt x="531" y="0"/>
                </a:moveTo>
                <a:cubicBezTo>
                  <a:pt x="237" y="0"/>
                  <a:pt x="0" y="237"/>
                  <a:pt x="0" y="536"/>
                </a:cubicBezTo>
                <a:cubicBezTo>
                  <a:pt x="0" y="830"/>
                  <a:pt x="237" y="1067"/>
                  <a:pt x="531" y="1067"/>
                </a:cubicBezTo>
                <a:cubicBezTo>
                  <a:pt x="820" y="1067"/>
                  <a:pt x="1062" y="830"/>
                  <a:pt x="1062" y="536"/>
                </a:cubicBezTo>
                <a:cubicBezTo>
                  <a:pt x="1062" y="237"/>
                  <a:pt x="820" y="0"/>
                  <a:pt x="5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3" name="Google Shape;1333;p4"/>
          <p:cNvSpPr/>
          <p:nvPr/>
        </p:nvSpPr>
        <p:spPr>
          <a:xfrm>
            <a:off x="8958392" y="3698491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7"/>
                  <a:pt x="531" y="1067"/>
                </a:cubicBezTo>
                <a:cubicBezTo>
                  <a:pt x="820" y="1067"/>
                  <a:pt x="1062" y="831"/>
                  <a:pt x="1062" y="537"/>
                </a:cubicBezTo>
                <a:cubicBezTo>
                  <a:pt x="1062" y="237"/>
                  <a:pt x="820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4" name="Google Shape;1334;p4"/>
          <p:cNvSpPr/>
          <p:nvPr/>
        </p:nvSpPr>
        <p:spPr>
          <a:xfrm>
            <a:off x="8851149" y="4120043"/>
            <a:ext cx="125962" cy="127229"/>
          </a:xfrm>
          <a:custGeom>
            <a:rect b="b" l="l" r="r" t="t"/>
            <a:pathLst>
              <a:path extrusionOk="0" h="3616" w="3580">
                <a:moveTo>
                  <a:pt x="1787" y="1"/>
                </a:moveTo>
                <a:cubicBezTo>
                  <a:pt x="799" y="1"/>
                  <a:pt x="1" y="810"/>
                  <a:pt x="1" y="1808"/>
                </a:cubicBezTo>
                <a:cubicBezTo>
                  <a:pt x="1" y="2807"/>
                  <a:pt x="799" y="3616"/>
                  <a:pt x="1787" y="3616"/>
                </a:cubicBezTo>
                <a:cubicBezTo>
                  <a:pt x="2775" y="3616"/>
                  <a:pt x="3579" y="2807"/>
                  <a:pt x="3579" y="1808"/>
                </a:cubicBezTo>
                <a:cubicBezTo>
                  <a:pt x="3579" y="810"/>
                  <a:pt x="2775" y="1"/>
                  <a:pt x="1787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5" name="Google Shape;1335;p4"/>
          <p:cNvSpPr/>
          <p:nvPr/>
        </p:nvSpPr>
        <p:spPr>
          <a:xfrm>
            <a:off x="8951355" y="3868048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72"/>
                  <a:pt x="532" y="1072"/>
                </a:cubicBezTo>
                <a:cubicBezTo>
                  <a:pt x="826" y="1072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6" name="Google Shape;1336;p4"/>
          <p:cNvSpPr/>
          <p:nvPr/>
        </p:nvSpPr>
        <p:spPr>
          <a:xfrm>
            <a:off x="8895341" y="4438045"/>
            <a:ext cx="37402" cy="37578"/>
          </a:xfrm>
          <a:custGeom>
            <a:rect b="b" l="l" r="r" t="t"/>
            <a:pathLst>
              <a:path extrusionOk="0" h="1068" w="1063">
                <a:moveTo>
                  <a:pt x="531" y="1"/>
                </a:moveTo>
                <a:cubicBezTo>
                  <a:pt x="237" y="1"/>
                  <a:pt x="1" y="237"/>
                  <a:pt x="1" y="537"/>
                </a:cubicBezTo>
                <a:cubicBezTo>
                  <a:pt x="1" y="831"/>
                  <a:pt x="237" y="1068"/>
                  <a:pt x="531" y="1068"/>
                </a:cubicBezTo>
                <a:cubicBezTo>
                  <a:pt x="826" y="1068"/>
                  <a:pt x="1062" y="831"/>
                  <a:pt x="1062" y="537"/>
                </a:cubicBezTo>
                <a:cubicBezTo>
                  <a:pt x="1062" y="237"/>
                  <a:pt x="826" y="1"/>
                  <a:pt x="531" y="1"/>
                </a:cubicBezTo>
                <a:close/>
              </a:path>
            </a:pathLst>
          </a:custGeom>
          <a:solidFill>
            <a:srgbClr val="FFC2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7" name="Google Shape;1337;p4"/>
          <p:cNvSpPr/>
          <p:nvPr/>
        </p:nvSpPr>
        <p:spPr>
          <a:xfrm>
            <a:off x="8628005" y="3547618"/>
            <a:ext cx="37366" cy="37754"/>
          </a:xfrm>
          <a:custGeom>
            <a:rect b="b" l="l" r="r" t="t"/>
            <a:pathLst>
              <a:path extrusionOk="0" h="1073" w="1062">
                <a:moveTo>
                  <a:pt x="531" y="1"/>
                </a:moveTo>
                <a:cubicBezTo>
                  <a:pt x="237" y="1"/>
                  <a:pt x="0" y="242"/>
                  <a:pt x="0" y="537"/>
                </a:cubicBezTo>
                <a:cubicBezTo>
                  <a:pt x="0" y="836"/>
                  <a:pt x="237" y="1073"/>
                  <a:pt x="531" y="1073"/>
                </a:cubicBezTo>
                <a:cubicBezTo>
                  <a:pt x="825" y="1073"/>
                  <a:pt x="1062" y="836"/>
                  <a:pt x="1062" y="537"/>
                </a:cubicBezTo>
                <a:cubicBezTo>
                  <a:pt x="1062" y="242"/>
                  <a:pt x="825" y="1"/>
                  <a:pt x="531" y="1"/>
                </a:cubicBezTo>
                <a:close/>
              </a:path>
            </a:pathLst>
          </a:custGeom>
          <a:solidFill>
            <a:srgbClr val="00BC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8" name="Google Shape;1338;p4"/>
          <p:cNvSpPr/>
          <p:nvPr/>
        </p:nvSpPr>
        <p:spPr>
          <a:xfrm>
            <a:off x="9155112" y="3547618"/>
            <a:ext cx="37191" cy="37754"/>
          </a:xfrm>
          <a:custGeom>
            <a:rect b="b" l="l" r="r" t="t"/>
            <a:pathLst>
              <a:path extrusionOk="0" h="1073" w="1057">
                <a:moveTo>
                  <a:pt x="531" y="1"/>
                </a:moveTo>
                <a:cubicBezTo>
                  <a:pt x="237" y="1"/>
                  <a:pt x="1" y="242"/>
                  <a:pt x="1" y="537"/>
                </a:cubicBezTo>
                <a:cubicBezTo>
                  <a:pt x="1" y="836"/>
                  <a:pt x="237" y="1073"/>
                  <a:pt x="531" y="1073"/>
                </a:cubicBezTo>
                <a:cubicBezTo>
                  <a:pt x="820" y="1073"/>
                  <a:pt x="1057" y="836"/>
                  <a:pt x="1057" y="537"/>
                </a:cubicBezTo>
                <a:cubicBezTo>
                  <a:pt x="1057" y="242"/>
                  <a:pt x="820" y="1"/>
                  <a:pt x="531" y="1"/>
                </a:cubicBezTo>
                <a:close/>
              </a:path>
            </a:pathLst>
          </a:custGeom>
          <a:solidFill>
            <a:srgbClr val="FF325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9" name="Google Shape;1339;p4"/>
          <p:cNvSpPr/>
          <p:nvPr/>
        </p:nvSpPr>
        <p:spPr>
          <a:xfrm>
            <a:off x="7723128" y="5064478"/>
            <a:ext cx="37191" cy="37754"/>
          </a:xfrm>
          <a:custGeom>
            <a:rect b="b" l="l" r="r" t="t"/>
            <a:pathLst>
              <a:path extrusionOk="0" h="1073" w="1057">
                <a:moveTo>
                  <a:pt x="526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1"/>
                  <a:pt x="237" y="1072"/>
                  <a:pt x="526" y="1072"/>
                </a:cubicBezTo>
                <a:cubicBezTo>
                  <a:pt x="820" y="1072"/>
                  <a:pt x="1057" y="831"/>
                  <a:pt x="1057" y="536"/>
                </a:cubicBezTo>
                <a:cubicBezTo>
                  <a:pt x="1057" y="242"/>
                  <a:pt x="820" y="0"/>
                  <a:pt x="526" y="0"/>
                </a:cubicBezTo>
                <a:close/>
              </a:path>
            </a:pathLst>
          </a:custGeom>
          <a:solidFill>
            <a:srgbClr val="6C3A8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0" name="Google Shape;1340;p4"/>
          <p:cNvSpPr/>
          <p:nvPr/>
        </p:nvSpPr>
        <p:spPr>
          <a:xfrm>
            <a:off x="8009147" y="5026760"/>
            <a:ext cx="37402" cy="37754"/>
          </a:xfrm>
          <a:custGeom>
            <a:rect b="b" l="l" r="r" t="t"/>
            <a:pathLst>
              <a:path extrusionOk="0" h="1073" w="1063">
                <a:moveTo>
                  <a:pt x="532" y="0"/>
                </a:moveTo>
                <a:cubicBezTo>
                  <a:pt x="237" y="0"/>
                  <a:pt x="1" y="242"/>
                  <a:pt x="1" y="536"/>
                </a:cubicBezTo>
                <a:cubicBezTo>
                  <a:pt x="1" y="836"/>
                  <a:pt x="237" y="1072"/>
                  <a:pt x="532" y="1072"/>
                </a:cubicBezTo>
                <a:cubicBezTo>
                  <a:pt x="826" y="1072"/>
                  <a:pt x="1062" y="836"/>
                  <a:pt x="1062" y="536"/>
                </a:cubicBezTo>
                <a:cubicBezTo>
                  <a:pt x="1062" y="242"/>
                  <a:pt x="826" y="0"/>
                  <a:pt x="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1" name="Google Shape;1341;p4"/>
          <p:cNvSpPr/>
          <p:nvPr/>
        </p:nvSpPr>
        <p:spPr>
          <a:xfrm>
            <a:off x="8285033" y="4843165"/>
            <a:ext cx="126138" cy="127229"/>
          </a:xfrm>
          <a:custGeom>
            <a:rect b="b" l="l" r="r" t="t"/>
            <a:pathLst>
              <a:path extrusionOk="0" h="3616" w="3585">
                <a:moveTo>
                  <a:pt x="1792" y="0"/>
                </a:moveTo>
                <a:cubicBezTo>
                  <a:pt x="804" y="0"/>
                  <a:pt x="0" y="810"/>
                  <a:pt x="0" y="1808"/>
                </a:cubicBezTo>
                <a:cubicBezTo>
                  <a:pt x="0" y="2806"/>
                  <a:pt x="804" y="3616"/>
                  <a:pt x="1792" y="3616"/>
                </a:cubicBezTo>
                <a:cubicBezTo>
                  <a:pt x="2780" y="3616"/>
                  <a:pt x="3584" y="2806"/>
                  <a:pt x="3584" y="1808"/>
                </a:cubicBezTo>
                <a:cubicBezTo>
                  <a:pt x="3584" y="810"/>
                  <a:pt x="2780" y="0"/>
                  <a:pt x="179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2" name="Google Shape;1342;p4"/>
          <p:cNvSpPr/>
          <p:nvPr/>
        </p:nvSpPr>
        <p:spPr>
          <a:xfrm>
            <a:off x="8628016" y="4989042"/>
            <a:ext cx="37366" cy="37754"/>
          </a:xfrm>
          <a:custGeom>
            <a:rect b="b" l="l" r="r" t="t"/>
            <a:pathLst>
              <a:path extrusionOk="0" h="1073" w="1062">
                <a:moveTo>
                  <a:pt x="531" y="0"/>
                </a:moveTo>
                <a:cubicBezTo>
                  <a:pt x="237" y="0"/>
                  <a:pt x="0" y="242"/>
                  <a:pt x="0" y="536"/>
                </a:cubicBezTo>
                <a:cubicBezTo>
                  <a:pt x="0" y="836"/>
                  <a:pt x="237" y="1072"/>
                  <a:pt x="531" y="1072"/>
                </a:cubicBezTo>
                <a:cubicBezTo>
                  <a:pt x="820" y="1072"/>
                  <a:pt x="1062" y="836"/>
                  <a:pt x="1062" y="536"/>
                </a:cubicBezTo>
                <a:cubicBezTo>
                  <a:pt x="1062" y="242"/>
                  <a:pt x="820" y="0"/>
                  <a:pt x="531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3" name="Google Shape;1343;p4"/>
          <p:cNvSpPr txBox="1"/>
          <p:nvPr>
            <p:ph type="title"/>
          </p:nvPr>
        </p:nvSpPr>
        <p:spPr>
          <a:xfrm>
            <a:off x="3754900" y="380800"/>
            <a:ext cx="47565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6">
    <p:spTree>
      <p:nvGrpSpPr>
        <p:cNvPr id="8539" name="Shape 8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40" name="Google Shape;8540;p31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8541" name="Google Shape;8541;p31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31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31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31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31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31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31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31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31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31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31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31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31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31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31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31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31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31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31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31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31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31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31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31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31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31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31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31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31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31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31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31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31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31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31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31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31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31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31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31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31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31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31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31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31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31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31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31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31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31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31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31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31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31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31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31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31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31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31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31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31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31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31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31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31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31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31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31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31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31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31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31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31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31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31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31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31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31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31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31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31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31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31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31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31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31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31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31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31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31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31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31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31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31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31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31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31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31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31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31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31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31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31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31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31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31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31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31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31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31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31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31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31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31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31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31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31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31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31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31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31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31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31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31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31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31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31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31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31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31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31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31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31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31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31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31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31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31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31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31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31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31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31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31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31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31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31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31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31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31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31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31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31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31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31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31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31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31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31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31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31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31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31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31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31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31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31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31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31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31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31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31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31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31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31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31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31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31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31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31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31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31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31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31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31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31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31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31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31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31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31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31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31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31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31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31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31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31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31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31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31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31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31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31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31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31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31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31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31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31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31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31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31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31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31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31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31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31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31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31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31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31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31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31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31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31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31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31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31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31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31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31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31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31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31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31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31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31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31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31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31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31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31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31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31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31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31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31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31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31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31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31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31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31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31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31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31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31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31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31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31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31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31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31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31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31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31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31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31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31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31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31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31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31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31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31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31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31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31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31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31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31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31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31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31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31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31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31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31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31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31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31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31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31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31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31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31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31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31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31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31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31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31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31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31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31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31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31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31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31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31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31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31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31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31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31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31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31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31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31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31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31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31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31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31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31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31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31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31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31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31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31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31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31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31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31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31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31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31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31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31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31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31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31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31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31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31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31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31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31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31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31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31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31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31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31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31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31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31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31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31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31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31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31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31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31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31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31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31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31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31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31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31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31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31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31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31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31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31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31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31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31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31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31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31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31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31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31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31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31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31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31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31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31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31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31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31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31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31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31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31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31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31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31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31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31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31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31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31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31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31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31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31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31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31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31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31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31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31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31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31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31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31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31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31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31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31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31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31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31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31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31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31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31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31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31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31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31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31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31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31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31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31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31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31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31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31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31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31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31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31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31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31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31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31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31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31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31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31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31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31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31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31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31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31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31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31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31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31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31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31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31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31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31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31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31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31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31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31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31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31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31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31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31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31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31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31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31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31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31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31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31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31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31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31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31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31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31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31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31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31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31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31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31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31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31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31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31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31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31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31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31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31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31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31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31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31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31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31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31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31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31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31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31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31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31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31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31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31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31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31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31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31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31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31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31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31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31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31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31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31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31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31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31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31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31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31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31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31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31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31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31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31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31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31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31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31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31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31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31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31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31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31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31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31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31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31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31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31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31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31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31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31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31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31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31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31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31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16_1">
    <p:bg>
      <p:bgPr>
        <a:solidFill>
          <a:schemeClr val="accent1"/>
        </a:solidFill>
      </p:bgPr>
    </p:bg>
    <p:spTree>
      <p:nvGrpSpPr>
        <p:cNvPr id="9128" name="Shape 9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9" name="Google Shape;9129;p32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9130" name="Google Shape;9130;p32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32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32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32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32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32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32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32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32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32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32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32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32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32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32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32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32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32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32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32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32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32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32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32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32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32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32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32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32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32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32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32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32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32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32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32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32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32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32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32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32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32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32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32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32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32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32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32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32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32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32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32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32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32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32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32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32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32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32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32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32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32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32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32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32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32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32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32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32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32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32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32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32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32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32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32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32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32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32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32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32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32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32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32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32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32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32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32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32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32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32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32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32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32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32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32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32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32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32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32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32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32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32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32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32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32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32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32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32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32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32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32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32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32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32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32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32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32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32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32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32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32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32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32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32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32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32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32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32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32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32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32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32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32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32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32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32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32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32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32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32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32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32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32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32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32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32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32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32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32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32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32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32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32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32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32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32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32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32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32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32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32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32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32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32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32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32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32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32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32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32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32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32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32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32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32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32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32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32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32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32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32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32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32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32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32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32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32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32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32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32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32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32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32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32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32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32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32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32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32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32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32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32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32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32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32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32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32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32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32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32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32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32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32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32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32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32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32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32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32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32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32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32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32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32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32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32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32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32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32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32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32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32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32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32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32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32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32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32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32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32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32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32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32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32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32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32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32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32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32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32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32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32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32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32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32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32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32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32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32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32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32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32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32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32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32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32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32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32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32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32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32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32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32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32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32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32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32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32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32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32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32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32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32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32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32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32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32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32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32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32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32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32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32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32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32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32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32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32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32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32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32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32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32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32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32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32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32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32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32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32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32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32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32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32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32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32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32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32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32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32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32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32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32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32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32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32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32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32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32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32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32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32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32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32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32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32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32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32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32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32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32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32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32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32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32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32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32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32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32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32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32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32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32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32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32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32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32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32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32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32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32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32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32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32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32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32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32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32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32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32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32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32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32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32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32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32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32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32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32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32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32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32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32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32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32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32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32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32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32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32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32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32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32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32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32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32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32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32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32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32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32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32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32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32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32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32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32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32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32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32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32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32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32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32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32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32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32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32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32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32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32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32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32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32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32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32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32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32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32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32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32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32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32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32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32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32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32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32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32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32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32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32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32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32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32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32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32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32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32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32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32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32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32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32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32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32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32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32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32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32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32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32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32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32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32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32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32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32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32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32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32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32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32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32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32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32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32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32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32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32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32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32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32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32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32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32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32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32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32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32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32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32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32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32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32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32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32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32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32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32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32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32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32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32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32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32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32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32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32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32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32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32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32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32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32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32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32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32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32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32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32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32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32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32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32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32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32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32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32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32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32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32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32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32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32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32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32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32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32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32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32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32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32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32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32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32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32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32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32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32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32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32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32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32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32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32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32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32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32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32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32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32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32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32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32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32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32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32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32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32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32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32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32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32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32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32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32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32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32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32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32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32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32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32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32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32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16_2">
    <p:bg>
      <p:bgPr>
        <a:solidFill>
          <a:schemeClr val="accent2"/>
        </a:solidFill>
      </p:bgPr>
    </p:bg>
    <p:spTree>
      <p:nvGrpSpPr>
        <p:cNvPr id="9717" name="Shape 9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18" name="Google Shape;9718;p33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9719" name="Google Shape;9719;p33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33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33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33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33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33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33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33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33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33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33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33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33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33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33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33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33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33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33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33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33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33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33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33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33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33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33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33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33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33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33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33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33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33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33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33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33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33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33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33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33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33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33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33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33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33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33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33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33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33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33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33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33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33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33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33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33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33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33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33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33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33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33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33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33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33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33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33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33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33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33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33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33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33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33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33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33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33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33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33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33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33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33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33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33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33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33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33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33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33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33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33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33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33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33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33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33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33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33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33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33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33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33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33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33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33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33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33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33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33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33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33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33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33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33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33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33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33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33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33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33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33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33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33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33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33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33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33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33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33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33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33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33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33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33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33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33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33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33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33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33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33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33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33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33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33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33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33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33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33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33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33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33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33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33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33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33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33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33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33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33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33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33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33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33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33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33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33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33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33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33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33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33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33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33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33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33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33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33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33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33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33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33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33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33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33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33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33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33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33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33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33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33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33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33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33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33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33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33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33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33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33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33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33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33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33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33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33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33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33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33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33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33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33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33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33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33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33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33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33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33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33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33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33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33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33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33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33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33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33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33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33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33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33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33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33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33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33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33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33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33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33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33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33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33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33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33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33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33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33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33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33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33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33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33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33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33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33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33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33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33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33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33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33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33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33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33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33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33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33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33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33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33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33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33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33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33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33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33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33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33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33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33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33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33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33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33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33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33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33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33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33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33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33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33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33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33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33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33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33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33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33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33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33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33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33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33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33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33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33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33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33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33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33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33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33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33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33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33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33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33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33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33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33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33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33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33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33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33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33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33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33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33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33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33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33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33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33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33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33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33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33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33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33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33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33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33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33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33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33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33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33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33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33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33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33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33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33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33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33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33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33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33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33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33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33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33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33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33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33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33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33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33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33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33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33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33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33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33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33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33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33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33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33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33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33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33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33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33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33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33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33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33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33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33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33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33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33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33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33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33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33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33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33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33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33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33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33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33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33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33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33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33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33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33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33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33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33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33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33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33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33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33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33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33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33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33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33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33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33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33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33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33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33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33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33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33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33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33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33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33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33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33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33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33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33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33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33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33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33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33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33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33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33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33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33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33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33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33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33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33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33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33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33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33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33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33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33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33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33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33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33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33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33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33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33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33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33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33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33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33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33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33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33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33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33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33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33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33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33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33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33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33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33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33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33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33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33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33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33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33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33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33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33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33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33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33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33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33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33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33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33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33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33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33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33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33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33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33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33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33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33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33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33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33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33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33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33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33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33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33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33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33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33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33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33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33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33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33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33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33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33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33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33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33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33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33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33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33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33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33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33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33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33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33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33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33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33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33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33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33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33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33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33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33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33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33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33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33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33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33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33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33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33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33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33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33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33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33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33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33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33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33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33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33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33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33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4">
  <p:cSld name="CUSTOM_16_2_1">
    <p:bg>
      <p:bgPr>
        <a:solidFill>
          <a:schemeClr val="accent3"/>
        </a:solidFill>
      </p:bgPr>
    </p:bg>
    <p:spTree>
      <p:nvGrpSpPr>
        <p:cNvPr id="10306" name="Shape 10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7" name="Google Shape;10307;p34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10308" name="Google Shape;10308;p34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34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34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34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34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34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34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34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34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34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34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34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34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34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34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34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34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34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34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34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34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34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34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34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34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34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34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34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34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34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34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34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34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34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34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34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34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34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34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34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34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34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34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34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34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34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34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34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34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34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34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34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34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34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34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34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34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34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34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34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34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34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34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34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34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34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34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34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34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34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34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34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34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34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34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34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34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34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34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34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34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34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34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34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34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34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34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34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34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34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34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34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34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34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34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34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34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34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34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34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34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34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34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34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34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34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34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34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34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34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34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34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34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34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34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34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34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34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34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34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34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34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34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34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34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34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34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34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34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34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34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34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34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34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34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34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34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34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34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34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34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34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34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34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34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34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34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34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34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34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34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34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34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34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34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34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34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34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34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34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34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34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34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34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34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34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34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34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34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34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34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34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34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34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34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34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34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34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34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34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34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34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34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34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34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34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34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34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34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34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34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34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34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34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34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34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34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34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34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34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34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34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34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34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34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34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34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34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34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34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34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34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34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34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34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34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34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34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34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34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34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34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34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34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34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34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34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34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34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34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34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34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34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34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34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34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34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34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34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34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34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34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34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34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34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34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34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34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34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34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34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34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34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34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34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34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34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34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34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34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34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34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34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34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34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34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34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34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34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34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34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34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34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34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34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34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34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34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34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34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34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34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34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34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34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34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34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34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34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34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34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34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34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34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34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34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34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34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34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34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34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34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34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34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34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34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34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34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34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34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34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34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34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34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34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34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34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34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34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34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34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34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34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34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34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34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34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34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34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34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34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34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34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34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34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34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34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34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34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34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34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34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34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34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34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34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34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34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34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34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34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34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34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34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34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34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34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34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34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34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34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34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34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34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34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34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34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34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34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34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34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34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34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34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34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34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34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34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34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34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34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34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34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34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34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34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34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34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34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34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34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34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34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34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34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34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34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34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34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34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34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34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34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34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34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34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34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34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34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34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34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34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34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34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34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34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34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34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34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34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34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34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34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34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34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34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34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34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34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34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34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34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34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34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34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34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34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34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34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34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34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34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34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34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34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34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34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34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34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34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34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34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34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34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34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34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34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34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34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34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34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34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34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34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34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34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34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34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34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34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34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34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34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34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34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34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34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34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34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34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34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34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34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34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34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34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34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34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34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34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34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34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34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34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34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34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34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34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34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34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34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34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34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34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34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34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34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34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34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34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34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34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34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34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34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34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34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34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34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34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34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34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34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34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34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34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34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34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34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34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34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34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34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34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34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34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34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34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34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34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34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34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34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34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34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34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34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34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34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34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34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34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34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34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34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34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34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34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34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34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34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34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34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34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34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34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34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34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34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34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34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34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34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34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34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34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34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34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34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34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34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34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34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34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34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34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34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10895" name="Shape 1089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10899" name="Shape 1089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344" name="Shape 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" name="Google Shape;1345;p5"/>
          <p:cNvSpPr txBox="1"/>
          <p:nvPr>
            <p:ph type="ctrTitle"/>
          </p:nvPr>
        </p:nvSpPr>
        <p:spPr>
          <a:xfrm flipH="1">
            <a:off x="5831788" y="2797819"/>
            <a:ext cx="1560600" cy="45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b="0"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346" name="Google Shape;1346;p5"/>
          <p:cNvSpPr txBox="1"/>
          <p:nvPr>
            <p:ph idx="1" type="subTitle"/>
          </p:nvPr>
        </p:nvSpPr>
        <p:spPr>
          <a:xfrm flipH="1">
            <a:off x="5187538" y="3115850"/>
            <a:ext cx="2849100" cy="11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347" name="Google Shape;1347;p5"/>
          <p:cNvSpPr txBox="1"/>
          <p:nvPr>
            <p:ph idx="2" type="ctrTitle"/>
          </p:nvPr>
        </p:nvSpPr>
        <p:spPr>
          <a:xfrm flipH="1">
            <a:off x="1650363" y="2797832"/>
            <a:ext cx="1817700" cy="45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b="0"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348" name="Google Shape;1348;p5"/>
          <p:cNvSpPr txBox="1"/>
          <p:nvPr>
            <p:ph idx="3" type="subTitle"/>
          </p:nvPr>
        </p:nvSpPr>
        <p:spPr>
          <a:xfrm flipH="1">
            <a:off x="1189675" y="3098225"/>
            <a:ext cx="2739300" cy="113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349" name="Google Shape;1349;p5"/>
          <p:cNvSpPr txBox="1"/>
          <p:nvPr>
            <p:ph idx="4" type="title"/>
          </p:nvPr>
        </p:nvSpPr>
        <p:spPr>
          <a:xfrm>
            <a:off x="603725" y="376475"/>
            <a:ext cx="3657600" cy="93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sp>
        <p:nvSpPr>
          <p:cNvPr id="1350" name="Google Shape;1350;p5"/>
          <p:cNvSpPr/>
          <p:nvPr/>
        </p:nvSpPr>
        <p:spPr>
          <a:xfrm>
            <a:off x="7593012" y="51399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6" y="1067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1" name="Google Shape;1351;p5"/>
          <p:cNvSpPr/>
          <p:nvPr/>
        </p:nvSpPr>
        <p:spPr>
          <a:xfrm>
            <a:off x="4794467" y="51399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37" y="0"/>
                  <a:pt x="1" y="237"/>
                  <a:pt x="1" y="536"/>
                </a:cubicBezTo>
                <a:cubicBezTo>
                  <a:pt x="1" y="831"/>
                  <a:pt x="237" y="1067"/>
                  <a:pt x="532" y="1067"/>
                </a:cubicBezTo>
                <a:cubicBezTo>
                  <a:pt x="821" y="1067"/>
                  <a:pt x="1062" y="831"/>
                  <a:pt x="1062" y="536"/>
                </a:cubicBezTo>
                <a:cubicBezTo>
                  <a:pt x="1062" y="237"/>
                  <a:pt x="821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2" name="Google Shape;1352;p5"/>
          <p:cNvSpPr/>
          <p:nvPr/>
        </p:nvSpPr>
        <p:spPr>
          <a:xfrm>
            <a:off x="1995747" y="5139915"/>
            <a:ext cx="37402" cy="37578"/>
          </a:xfrm>
          <a:custGeom>
            <a:rect b="b" l="l" r="r" t="t"/>
            <a:pathLst>
              <a:path extrusionOk="0" h="1068" w="1063">
                <a:moveTo>
                  <a:pt x="532" y="0"/>
                </a:moveTo>
                <a:cubicBezTo>
                  <a:pt x="243" y="0"/>
                  <a:pt x="1" y="237"/>
                  <a:pt x="1" y="536"/>
                </a:cubicBezTo>
                <a:cubicBezTo>
                  <a:pt x="1" y="831"/>
                  <a:pt x="243" y="1067"/>
                  <a:pt x="532" y="1067"/>
                </a:cubicBezTo>
                <a:cubicBezTo>
                  <a:pt x="826" y="1067"/>
                  <a:pt x="1062" y="831"/>
                  <a:pt x="1062" y="536"/>
                </a:cubicBezTo>
                <a:cubicBezTo>
                  <a:pt x="1062" y="237"/>
                  <a:pt x="826" y="0"/>
                  <a:pt x="532" y="0"/>
                </a:cubicBezTo>
                <a:close/>
              </a:path>
            </a:pathLst>
          </a:custGeom>
          <a:solidFill>
            <a:srgbClr val="FF53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53" name="Google Shape;1353;p5"/>
          <p:cNvGrpSpPr/>
          <p:nvPr/>
        </p:nvGrpSpPr>
        <p:grpSpPr>
          <a:xfrm>
            <a:off x="18139" y="-44102"/>
            <a:ext cx="9120445" cy="5202912"/>
            <a:chOff x="18139" y="-44102"/>
            <a:chExt cx="9120445" cy="5202912"/>
          </a:xfrm>
        </p:grpSpPr>
        <p:sp>
          <p:nvSpPr>
            <p:cNvPr id="1354" name="Google Shape;1354;p5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509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" name="Google Shape;1510;p6"/>
          <p:cNvSpPr txBox="1"/>
          <p:nvPr>
            <p:ph type="title"/>
          </p:nvPr>
        </p:nvSpPr>
        <p:spPr>
          <a:xfrm>
            <a:off x="636537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grpSp>
        <p:nvGrpSpPr>
          <p:cNvPr id="1511" name="Google Shape;1511;p6"/>
          <p:cNvGrpSpPr/>
          <p:nvPr/>
        </p:nvGrpSpPr>
        <p:grpSpPr>
          <a:xfrm>
            <a:off x="18139" y="-44102"/>
            <a:ext cx="9120445" cy="5202912"/>
            <a:chOff x="18139" y="-44102"/>
            <a:chExt cx="9120445" cy="5202912"/>
          </a:xfrm>
        </p:grpSpPr>
        <p:sp>
          <p:nvSpPr>
            <p:cNvPr id="1512" name="Google Shape;1512;p6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667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p7"/>
          <p:cNvSpPr txBox="1"/>
          <p:nvPr>
            <p:ph idx="1" type="subTitle"/>
          </p:nvPr>
        </p:nvSpPr>
        <p:spPr>
          <a:xfrm flipH="1">
            <a:off x="676350" y="1309500"/>
            <a:ext cx="7791300" cy="329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3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 sz="1200"/>
            </a:lvl9pPr>
          </a:lstStyle>
          <a:p/>
        </p:txBody>
      </p:sp>
      <p:sp>
        <p:nvSpPr>
          <p:cNvPr id="1669" name="Google Shape;1669;p7"/>
          <p:cNvSpPr txBox="1"/>
          <p:nvPr>
            <p:ph type="title"/>
          </p:nvPr>
        </p:nvSpPr>
        <p:spPr>
          <a:xfrm>
            <a:off x="3754900" y="380800"/>
            <a:ext cx="47565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/>
        </p:txBody>
      </p:sp>
      <p:grpSp>
        <p:nvGrpSpPr>
          <p:cNvPr id="1670" name="Google Shape;1670;p7"/>
          <p:cNvGrpSpPr/>
          <p:nvPr/>
        </p:nvGrpSpPr>
        <p:grpSpPr>
          <a:xfrm>
            <a:off x="18139" y="-44102"/>
            <a:ext cx="9120445" cy="5202912"/>
            <a:chOff x="18139" y="-44102"/>
            <a:chExt cx="9120445" cy="5202912"/>
          </a:xfrm>
        </p:grpSpPr>
        <p:sp>
          <p:nvSpPr>
            <p:cNvPr id="1671" name="Google Shape;1671;p7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7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7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7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7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7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7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7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7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7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7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7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7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7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7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7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7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7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7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7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7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7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7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7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7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7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7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7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7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7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7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7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7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7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7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7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7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7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7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7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7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7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7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7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7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7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7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7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7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7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7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7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7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7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7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7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7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7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7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7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7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7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7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7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7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7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7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7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7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7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7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7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7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7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7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7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7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7"/>
            <p:cNvSpPr/>
            <p:nvPr/>
          </p:nvSpPr>
          <p:spPr>
            <a:xfrm>
              <a:off x="151161" y="4063480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7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7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7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7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7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7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chemeClr val="accent1"/>
        </a:solidFill>
      </p:bgPr>
    </p:bg>
    <p:spTree>
      <p:nvGrpSpPr>
        <p:cNvPr id="1823" name="Shape 1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4" name="Google Shape;1824;p8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1825" name="Google Shape;1825;p8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8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8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8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8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8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8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8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8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8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8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8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8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8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8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8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8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8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8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8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8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8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8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8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8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8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8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8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8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8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8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8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8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8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8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8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8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8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8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8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8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8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8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8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8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8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8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8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8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8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8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8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8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8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8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8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8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8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8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8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8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8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8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8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8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8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8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8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8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8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8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8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8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8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8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8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8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8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8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8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8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8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12" name="Google Shape;2412;p8"/>
          <p:cNvSpPr/>
          <p:nvPr/>
        </p:nvSpPr>
        <p:spPr>
          <a:xfrm>
            <a:off x="1517250" y="-408650"/>
            <a:ext cx="6109800" cy="5960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3" name="Google Shape;2413;p8"/>
          <p:cNvSpPr txBox="1"/>
          <p:nvPr>
            <p:ph type="title"/>
          </p:nvPr>
        </p:nvSpPr>
        <p:spPr>
          <a:xfrm>
            <a:off x="1046575" y="1483525"/>
            <a:ext cx="7050900" cy="227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414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5" name="Google Shape;2415;p9"/>
          <p:cNvSpPr txBox="1"/>
          <p:nvPr>
            <p:ph idx="1" type="subTitle"/>
          </p:nvPr>
        </p:nvSpPr>
        <p:spPr>
          <a:xfrm>
            <a:off x="6010300" y="2131575"/>
            <a:ext cx="2505900" cy="143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2416" name="Google Shape;2416;p9"/>
          <p:cNvSpPr txBox="1"/>
          <p:nvPr>
            <p:ph type="title"/>
          </p:nvPr>
        </p:nvSpPr>
        <p:spPr>
          <a:xfrm>
            <a:off x="5427350" y="356124"/>
            <a:ext cx="3097800" cy="93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accent2"/>
        </a:solidFill>
      </p:bgPr>
    </p:bg>
    <p:spTree>
      <p:nvGrpSpPr>
        <p:cNvPr id="2417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8" name="Google Shape;2418;p10"/>
          <p:cNvGrpSpPr/>
          <p:nvPr/>
        </p:nvGrpSpPr>
        <p:grpSpPr>
          <a:xfrm>
            <a:off x="18139" y="-44102"/>
            <a:ext cx="9120445" cy="5221595"/>
            <a:chOff x="18139" y="-44102"/>
            <a:chExt cx="9120445" cy="5221595"/>
          </a:xfrm>
        </p:grpSpPr>
        <p:sp>
          <p:nvSpPr>
            <p:cNvPr id="2419" name="Google Shape;2419;p10"/>
            <p:cNvSpPr/>
            <p:nvPr/>
          </p:nvSpPr>
          <p:spPr>
            <a:xfrm>
              <a:off x="875601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10"/>
            <p:cNvSpPr/>
            <p:nvPr/>
          </p:nvSpPr>
          <p:spPr>
            <a:xfrm>
              <a:off x="846996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10"/>
            <p:cNvSpPr/>
            <p:nvPr/>
          </p:nvSpPr>
          <p:spPr>
            <a:xfrm>
              <a:off x="859124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10"/>
            <p:cNvSpPr/>
            <p:nvPr/>
          </p:nvSpPr>
          <p:spPr>
            <a:xfrm>
              <a:off x="8273982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10"/>
            <p:cNvSpPr/>
            <p:nvPr/>
          </p:nvSpPr>
          <p:spPr>
            <a:xfrm>
              <a:off x="910118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10"/>
            <p:cNvSpPr/>
            <p:nvPr/>
          </p:nvSpPr>
          <p:spPr>
            <a:xfrm>
              <a:off x="8875822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10"/>
            <p:cNvSpPr/>
            <p:nvPr/>
          </p:nvSpPr>
          <p:spPr>
            <a:xfrm>
              <a:off x="8413948" y="9474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10"/>
            <p:cNvSpPr/>
            <p:nvPr/>
          </p:nvSpPr>
          <p:spPr>
            <a:xfrm>
              <a:off x="8413948" y="15550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10"/>
            <p:cNvSpPr/>
            <p:nvPr/>
          </p:nvSpPr>
          <p:spPr>
            <a:xfrm>
              <a:off x="8315958" y="21816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10"/>
            <p:cNvSpPr/>
            <p:nvPr/>
          </p:nvSpPr>
          <p:spPr>
            <a:xfrm>
              <a:off x="801291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10"/>
            <p:cNvSpPr/>
            <p:nvPr/>
          </p:nvSpPr>
          <p:spPr>
            <a:xfrm>
              <a:off x="867206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10"/>
            <p:cNvSpPr/>
            <p:nvPr/>
          </p:nvSpPr>
          <p:spPr>
            <a:xfrm>
              <a:off x="8700178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10"/>
            <p:cNvSpPr/>
            <p:nvPr/>
          </p:nvSpPr>
          <p:spPr>
            <a:xfrm>
              <a:off x="8815163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10"/>
            <p:cNvSpPr/>
            <p:nvPr/>
          </p:nvSpPr>
          <p:spPr>
            <a:xfrm>
              <a:off x="7919529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10"/>
            <p:cNvSpPr/>
            <p:nvPr/>
          </p:nvSpPr>
          <p:spPr>
            <a:xfrm>
              <a:off x="910118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10"/>
            <p:cNvSpPr/>
            <p:nvPr/>
          </p:nvSpPr>
          <p:spPr>
            <a:xfrm>
              <a:off x="8099993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10"/>
            <p:cNvSpPr/>
            <p:nvPr/>
          </p:nvSpPr>
          <p:spPr>
            <a:xfrm>
              <a:off x="857259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10"/>
            <p:cNvSpPr/>
            <p:nvPr/>
          </p:nvSpPr>
          <p:spPr>
            <a:xfrm>
              <a:off x="8781702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10"/>
            <p:cNvSpPr/>
            <p:nvPr/>
          </p:nvSpPr>
          <p:spPr>
            <a:xfrm>
              <a:off x="8894470" y="49042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10"/>
            <p:cNvSpPr/>
            <p:nvPr/>
          </p:nvSpPr>
          <p:spPr>
            <a:xfrm>
              <a:off x="8031593" y="4904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10"/>
            <p:cNvSpPr/>
            <p:nvPr/>
          </p:nvSpPr>
          <p:spPr>
            <a:xfrm>
              <a:off x="8031593" y="229461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10"/>
            <p:cNvSpPr/>
            <p:nvPr/>
          </p:nvSpPr>
          <p:spPr>
            <a:xfrm>
              <a:off x="867445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10"/>
            <p:cNvSpPr/>
            <p:nvPr/>
          </p:nvSpPr>
          <p:spPr>
            <a:xfrm>
              <a:off x="7949858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10"/>
            <p:cNvSpPr/>
            <p:nvPr/>
          </p:nvSpPr>
          <p:spPr>
            <a:xfrm>
              <a:off x="8155092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10"/>
            <p:cNvSpPr/>
            <p:nvPr/>
          </p:nvSpPr>
          <p:spPr>
            <a:xfrm>
              <a:off x="877466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10"/>
            <p:cNvSpPr/>
            <p:nvPr/>
          </p:nvSpPr>
          <p:spPr>
            <a:xfrm>
              <a:off x="8218144" y="104160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10"/>
            <p:cNvSpPr/>
            <p:nvPr/>
          </p:nvSpPr>
          <p:spPr>
            <a:xfrm>
              <a:off x="8236827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10"/>
            <p:cNvSpPr/>
            <p:nvPr/>
          </p:nvSpPr>
          <p:spPr>
            <a:xfrm>
              <a:off x="897142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1" y="831"/>
                    <a:pt x="1061" y="537"/>
                  </a:cubicBezTo>
                  <a:cubicBezTo>
                    <a:pt x="1061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10"/>
            <p:cNvSpPr/>
            <p:nvPr/>
          </p:nvSpPr>
          <p:spPr>
            <a:xfrm>
              <a:off x="9026484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10"/>
            <p:cNvSpPr/>
            <p:nvPr/>
          </p:nvSpPr>
          <p:spPr>
            <a:xfrm>
              <a:off x="8334641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10"/>
            <p:cNvSpPr/>
            <p:nvPr/>
          </p:nvSpPr>
          <p:spPr>
            <a:xfrm>
              <a:off x="8718650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10"/>
            <p:cNvSpPr/>
            <p:nvPr/>
          </p:nvSpPr>
          <p:spPr>
            <a:xfrm>
              <a:off x="8553914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10"/>
            <p:cNvSpPr/>
            <p:nvPr/>
          </p:nvSpPr>
          <p:spPr>
            <a:xfrm>
              <a:off x="8031593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10"/>
            <p:cNvSpPr/>
            <p:nvPr/>
          </p:nvSpPr>
          <p:spPr>
            <a:xfrm>
              <a:off x="9026484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10"/>
            <p:cNvSpPr/>
            <p:nvPr/>
          </p:nvSpPr>
          <p:spPr>
            <a:xfrm>
              <a:off x="8218144" y="130080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10"/>
            <p:cNvSpPr/>
            <p:nvPr/>
          </p:nvSpPr>
          <p:spPr>
            <a:xfrm>
              <a:off x="845131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10"/>
            <p:cNvSpPr/>
            <p:nvPr/>
          </p:nvSpPr>
          <p:spPr>
            <a:xfrm>
              <a:off x="7919529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10"/>
            <p:cNvSpPr/>
            <p:nvPr/>
          </p:nvSpPr>
          <p:spPr>
            <a:xfrm>
              <a:off x="8978421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10"/>
            <p:cNvSpPr/>
            <p:nvPr/>
          </p:nvSpPr>
          <p:spPr>
            <a:xfrm>
              <a:off x="8118500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10"/>
            <p:cNvSpPr/>
            <p:nvPr/>
          </p:nvSpPr>
          <p:spPr>
            <a:xfrm>
              <a:off x="875601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10"/>
            <p:cNvSpPr/>
            <p:nvPr/>
          </p:nvSpPr>
          <p:spPr>
            <a:xfrm>
              <a:off x="846996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10"/>
            <p:cNvSpPr/>
            <p:nvPr/>
          </p:nvSpPr>
          <p:spPr>
            <a:xfrm>
              <a:off x="859124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10"/>
            <p:cNvSpPr/>
            <p:nvPr/>
          </p:nvSpPr>
          <p:spPr>
            <a:xfrm>
              <a:off x="910118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10"/>
            <p:cNvSpPr/>
            <p:nvPr/>
          </p:nvSpPr>
          <p:spPr>
            <a:xfrm>
              <a:off x="8875822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10"/>
            <p:cNvSpPr/>
            <p:nvPr/>
          </p:nvSpPr>
          <p:spPr>
            <a:xfrm>
              <a:off x="8413948" y="377375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10"/>
            <p:cNvSpPr/>
            <p:nvPr/>
          </p:nvSpPr>
          <p:spPr>
            <a:xfrm>
              <a:off x="8413948" y="438146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10"/>
            <p:cNvSpPr/>
            <p:nvPr/>
          </p:nvSpPr>
          <p:spPr>
            <a:xfrm>
              <a:off x="8315958" y="50079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6"/>
                    <a:pt x="242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10"/>
            <p:cNvSpPr/>
            <p:nvPr/>
          </p:nvSpPr>
          <p:spPr>
            <a:xfrm>
              <a:off x="801291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10"/>
            <p:cNvSpPr/>
            <p:nvPr/>
          </p:nvSpPr>
          <p:spPr>
            <a:xfrm>
              <a:off x="833464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10"/>
            <p:cNvSpPr/>
            <p:nvPr/>
          </p:nvSpPr>
          <p:spPr>
            <a:xfrm>
              <a:off x="867206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10"/>
            <p:cNvSpPr/>
            <p:nvPr/>
          </p:nvSpPr>
          <p:spPr>
            <a:xfrm>
              <a:off x="8700178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10"/>
            <p:cNvSpPr/>
            <p:nvPr/>
          </p:nvSpPr>
          <p:spPr>
            <a:xfrm>
              <a:off x="8815163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10"/>
            <p:cNvSpPr/>
            <p:nvPr/>
          </p:nvSpPr>
          <p:spPr>
            <a:xfrm>
              <a:off x="7919529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10"/>
            <p:cNvSpPr/>
            <p:nvPr/>
          </p:nvSpPr>
          <p:spPr>
            <a:xfrm>
              <a:off x="910118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10"/>
            <p:cNvSpPr/>
            <p:nvPr/>
          </p:nvSpPr>
          <p:spPr>
            <a:xfrm>
              <a:off x="8099993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10"/>
            <p:cNvSpPr/>
            <p:nvPr/>
          </p:nvSpPr>
          <p:spPr>
            <a:xfrm>
              <a:off x="857259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10"/>
            <p:cNvSpPr/>
            <p:nvPr/>
          </p:nvSpPr>
          <p:spPr>
            <a:xfrm>
              <a:off x="8781702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10"/>
            <p:cNvSpPr/>
            <p:nvPr/>
          </p:nvSpPr>
          <p:spPr>
            <a:xfrm>
              <a:off x="8894470" y="3316875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10"/>
            <p:cNvSpPr/>
            <p:nvPr/>
          </p:nvSpPr>
          <p:spPr>
            <a:xfrm>
              <a:off x="8553914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10"/>
            <p:cNvSpPr/>
            <p:nvPr/>
          </p:nvSpPr>
          <p:spPr>
            <a:xfrm>
              <a:off x="7938212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10"/>
            <p:cNvSpPr/>
            <p:nvPr/>
          </p:nvSpPr>
          <p:spPr>
            <a:xfrm>
              <a:off x="8031593" y="33168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10"/>
            <p:cNvSpPr/>
            <p:nvPr/>
          </p:nvSpPr>
          <p:spPr>
            <a:xfrm>
              <a:off x="8031593" y="512105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10"/>
            <p:cNvSpPr/>
            <p:nvPr/>
          </p:nvSpPr>
          <p:spPr>
            <a:xfrm>
              <a:off x="867445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10"/>
            <p:cNvSpPr/>
            <p:nvPr/>
          </p:nvSpPr>
          <p:spPr>
            <a:xfrm>
              <a:off x="7949858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10"/>
            <p:cNvSpPr/>
            <p:nvPr/>
          </p:nvSpPr>
          <p:spPr>
            <a:xfrm>
              <a:off x="8155092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1" y="3616"/>
                    <a:pt x="3579" y="2806"/>
                    <a:pt x="3579" y="1808"/>
                  </a:cubicBezTo>
                  <a:cubicBezTo>
                    <a:pt x="3579" y="809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10"/>
            <p:cNvSpPr/>
            <p:nvPr/>
          </p:nvSpPr>
          <p:spPr>
            <a:xfrm>
              <a:off x="877466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10"/>
            <p:cNvSpPr/>
            <p:nvPr/>
          </p:nvSpPr>
          <p:spPr>
            <a:xfrm>
              <a:off x="8218144" y="38680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10"/>
            <p:cNvSpPr/>
            <p:nvPr/>
          </p:nvSpPr>
          <p:spPr>
            <a:xfrm>
              <a:off x="8236827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10"/>
            <p:cNvSpPr/>
            <p:nvPr/>
          </p:nvSpPr>
          <p:spPr>
            <a:xfrm>
              <a:off x="9026484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10"/>
            <p:cNvSpPr/>
            <p:nvPr/>
          </p:nvSpPr>
          <p:spPr>
            <a:xfrm>
              <a:off x="8875822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10"/>
            <p:cNvSpPr/>
            <p:nvPr/>
          </p:nvSpPr>
          <p:spPr>
            <a:xfrm>
              <a:off x="8334641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10"/>
            <p:cNvSpPr/>
            <p:nvPr/>
          </p:nvSpPr>
          <p:spPr>
            <a:xfrm>
              <a:off x="8718650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10"/>
            <p:cNvSpPr/>
            <p:nvPr/>
          </p:nvSpPr>
          <p:spPr>
            <a:xfrm>
              <a:off x="8031593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10"/>
            <p:cNvSpPr/>
            <p:nvPr/>
          </p:nvSpPr>
          <p:spPr>
            <a:xfrm>
              <a:off x="906385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10"/>
            <p:cNvSpPr/>
            <p:nvPr/>
          </p:nvSpPr>
          <p:spPr>
            <a:xfrm>
              <a:off x="9026484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10"/>
            <p:cNvSpPr/>
            <p:nvPr/>
          </p:nvSpPr>
          <p:spPr>
            <a:xfrm>
              <a:off x="8218144" y="412708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10"/>
            <p:cNvSpPr/>
            <p:nvPr/>
          </p:nvSpPr>
          <p:spPr>
            <a:xfrm>
              <a:off x="845131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10"/>
            <p:cNvSpPr/>
            <p:nvPr/>
          </p:nvSpPr>
          <p:spPr>
            <a:xfrm>
              <a:off x="7919529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10"/>
            <p:cNvSpPr/>
            <p:nvPr/>
          </p:nvSpPr>
          <p:spPr>
            <a:xfrm>
              <a:off x="866281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10"/>
            <p:cNvSpPr/>
            <p:nvPr/>
          </p:nvSpPr>
          <p:spPr>
            <a:xfrm>
              <a:off x="8978421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10"/>
            <p:cNvSpPr/>
            <p:nvPr/>
          </p:nvSpPr>
          <p:spPr>
            <a:xfrm>
              <a:off x="5957472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10"/>
            <p:cNvSpPr/>
            <p:nvPr/>
          </p:nvSpPr>
          <p:spPr>
            <a:xfrm>
              <a:off x="6669476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10"/>
            <p:cNvSpPr/>
            <p:nvPr/>
          </p:nvSpPr>
          <p:spPr>
            <a:xfrm>
              <a:off x="735987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10"/>
            <p:cNvSpPr/>
            <p:nvPr/>
          </p:nvSpPr>
          <p:spPr>
            <a:xfrm>
              <a:off x="5671418" y="47156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10"/>
            <p:cNvSpPr/>
            <p:nvPr/>
          </p:nvSpPr>
          <p:spPr>
            <a:xfrm>
              <a:off x="6977345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10"/>
            <p:cNvSpPr/>
            <p:nvPr/>
          </p:nvSpPr>
          <p:spPr>
            <a:xfrm>
              <a:off x="5792736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10"/>
            <p:cNvSpPr/>
            <p:nvPr/>
          </p:nvSpPr>
          <p:spPr>
            <a:xfrm>
              <a:off x="5475438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10"/>
            <p:cNvSpPr/>
            <p:nvPr/>
          </p:nvSpPr>
          <p:spPr>
            <a:xfrm>
              <a:off x="6939978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0"/>
            <p:cNvSpPr/>
            <p:nvPr/>
          </p:nvSpPr>
          <p:spPr>
            <a:xfrm>
              <a:off x="6386589" y="15927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10"/>
            <p:cNvSpPr/>
            <p:nvPr/>
          </p:nvSpPr>
          <p:spPr>
            <a:xfrm>
              <a:off x="7331939" y="220049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10"/>
            <p:cNvSpPr/>
            <p:nvPr/>
          </p:nvSpPr>
          <p:spPr>
            <a:xfrm>
              <a:off x="6302672" y="128195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10"/>
            <p:cNvSpPr/>
            <p:nvPr/>
          </p:nvSpPr>
          <p:spPr>
            <a:xfrm>
              <a:off x="6077101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10"/>
            <p:cNvSpPr/>
            <p:nvPr/>
          </p:nvSpPr>
          <p:spPr>
            <a:xfrm>
              <a:off x="5615404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10"/>
            <p:cNvSpPr/>
            <p:nvPr/>
          </p:nvSpPr>
          <p:spPr>
            <a:xfrm>
              <a:off x="5615404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10"/>
            <p:cNvSpPr/>
            <p:nvPr/>
          </p:nvSpPr>
          <p:spPr>
            <a:xfrm>
              <a:off x="7593012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10"/>
            <p:cNvSpPr/>
            <p:nvPr/>
          </p:nvSpPr>
          <p:spPr>
            <a:xfrm>
              <a:off x="5517414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0"/>
            <p:cNvSpPr/>
            <p:nvPr/>
          </p:nvSpPr>
          <p:spPr>
            <a:xfrm>
              <a:off x="7415891" y="61301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0"/>
            <p:cNvSpPr/>
            <p:nvPr/>
          </p:nvSpPr>
          <p:spPr>
            <a:xfrm>
              <a:off x="715464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0"/>
            <p:cNvSpPr/>
            <p:nvPr/>
          </p:nvSpPr>
          <p:spPr>
            <a:xfrm>
              <a:off x="7086242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0"/>
            <p:cNvSpPr/>
            <p:nvPr/>
          </p:nvSpPr>
          <p:spPr>
            <a:xfrm>
              <a:off x="7732978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0"/>
            <p:cNvSpPr/>
            <p:nvPr/>
          </p:nvSpPr>
          <p:spPr>
            <a:xfrm>
              <a:off x="6818872" y="173882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0"/>
            <p:cNvSpPr/>
            <p:nvPr/>
          </p:nvSpPr>
          <p:spPr>
            <a:xfrm>
              <a:off x="6604208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0"/>
            <p:cNvSpPr/>
            <p:nvPr/>
          </p:nvSpPr>
          <p:spPr>
            <a:xfrm>
              <a:off x="7705076" y="11970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0"/>
            <p:cNvSpPr/>
            <p:nvPr/>
          </p:nvSpPr>
          <p:spPr>
            <a:xfrm>
              <a:off x="5214189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0"/>
            <p:cNvSpPr/>
            <p:nvPr/>
          </p:nvSpPr>
          <p:spPr>
            <a:xfrm>
              <a:off x="642395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0"/>
            <p:cNvSpPr/>
            <p:nvPr/>
          </p:nvSpPr>
          <p:spPr>
            <a:xfrm>
              <a:off x="5873521" y="26429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0"/>
            <p:cNvSpPr/>
            <p:nvPr/>
          </p:nvSpPr>
          <p:spPr>
            <a:xfrm>
              <a:off x="6405272" y="100405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10"/>
            <p:cNvSpPr/>
            <p:nvPr/>
          </p:nvSpPr>
          <p:spPr>
            <a:xfrm>
              <a:off x="5901423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0"/>
            <p:cNvSpPr/>
            <p:nvPr/>
          </p:nvSpPr>
          <p:spPr>
            <a:xfrm>
              <a:off x="6016442" y="223820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10"/>
            <p:cNvSpPr/>
            <p:nvPr/>
          </p:nvSpPr>
          <p:spPr>
            <a:xfrm>
              <a:off x="5121019" y="131966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10"/>
            <p:cNvSpPr/>
            <p:nvPr/>
          </p:nvSpPr>
          <p:spPr>
            <a:xfrm>
              <a:off x="6302672" y="220049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6" y="1"/>
                    <a:pt x="0" y="237"/>
                    <a:pt x="0" y="537"/>
                  </a:cubicBezTo>
                  <a:cubicBezTo>
                    <a:pt x="0" y="831"/>
                    <a:pt x="236" y="1067"/>
                    <a:pt x="526" y="1067"/>
                  </a:cubicBezTo>
                  <a:cubicBezTo>
                    <a:pt x="820" y="1067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10"/>
            <p:cNvSpPr/>
            <p:nvPr/>
          </p:nvSpPr>
          <p:spPr>
            <a:xfrm>
              <a:off x="7518525" y="194145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0"/>
            <p:cNvSpPr/>
            <p:nvPr/>
          </p:nvSpPr>
          <p:spPr>
            <a:xfrm>
              <a:off x="5301272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10"/>
            <p:cNvSpPr/>
            <p:nvPr/>
          </p:nvSpPr>
          <p:spPr>
            <a:xfrm>
              <a:off x="5774053" y="2080333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10"/>
            <p:cNvSpPr/>
            <p:nvPr/>
          </p:nvSpPr>
          <p:spPr>
            <a:xfrm>
              <a:off x="5983157" y="87204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10"/>
            <p:cNvSpPr/>
            <p:nvPr/>
          </p:nvSpPr>
          <p:spPr>
            <a:xfrm>
              <a:off x="7397207" y="100405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10"/>
            <p:cNvSpPr/>
            <p:nvPr/>
          </p:nvSpPr>
          <p:spPr>
            <a:xfrm>
              <a:off x="7555681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10"/>
            <p:cNvSpPr/>
            <p:nvPr/>
          </p:nvSpPr>
          <p:spPr>
            <a:xfrm>
              <a:off x="6995993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10"/>
            <p:cNvSpPr/>
            <p:nvPr/>
          </p:nvSpPr>
          <p:spPr>
            <a:xfrm>
              <a:off x="5232873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10"/>
            <p:cNvSpPr/>
            <p:nvPr/>
          </p:nvSpPr>
          <p:spPr>
            <a:xfrm>
              <a:off x="6669476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10"/>
            <p:cNvSpPr/>
            <p:nvPr/>
          </p:nvSpPr>
          <p:spPr>
            <a:xfrm>
              <a:off x="5232873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10"/>
            <p:cNvSpPr/>
            <p:nvPr/>
          </p:nvSpPr>
          <p:spPr>
            <a:xfrm>
              <a:off x="7275925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10"/>
            <p:cNvSpPr/>
            <p:nvPr/>
          </p:nvSpPr>
          <p:spPr>
            <a:xfrm>
              <a:off x="7611695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10"/>
            <p:cNvSpPr/>
            <p:nvPr/>
          </p:nvSpPr>
          <p:spPr>
            <a:xfrm>
              <a:off x="7751661" y="1489225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10"/>
            <p:cNvSpPr/>
            <p:nvPr/>
          </p:nvSpPr>
          <p:spPr>
            <a:xfrm>
              <a:off x="6423955" y="1877843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26" y="1068"/>
                  </a:cubicBezTo>
                  <a:cubicBezTo>
                    <a:pt x="820" y="1068"/>
                    <a:pt x="1056" y="831"/>
                    <a:pt x="1056" y="532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10"/>
            <p:cNvSpPr/>
            <p:nvPr/>
          </p:nvSpPr>
          <p:spPr>
            <a:xfrm>
              <a:off x="6921295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10"/>
            <p:cNvSpPr/>
            <p:nvPr/>
          </p:nvSpPr>
          <p:spPr>
            <a:xfrm>
              <a:off x="5875738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10"/>
            <p:cNvSpPr/>
            <p:nvPr/>
          </p:nvSpPr>
          <p:spPr>
            <a:xfrm>
              <a:off x="5151314" y="1896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10"/>
            <p:cNvSpPr/>
            <p:nvPr/>
          </p:nvSpPr>
          <p:spPr>
            <a:xfrm>
              <a:off x="7679356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5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10"/>
            <p:cNvSpPr/>
            <p:nvPr/>
          </p:nvSpPr>
          <p:spPr>
            <a:xfrm>
              <a:off x="5356548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10"/>
            <p:cNvSpPr/>
            <p:nvPr/>
          </p:nvSpPr>
          <p:spPr>
            <a:xfrm>
              <a:off x="6578523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10"/>
            <p:cNvSpPr/>
            <p:nvPr/>
          </p:nvSpPr>
          <p:spPr>
            <a:xfrm>
              <a:off x="6485318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10"/>
            <p:cNvSpPr/>
            <p:nvPr/>
          </p:nvSpPr>
          <p:spPr>
            <a:xfrm>
              <a:off x="5976120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10"/>
            <p:cNvSpPr/>
            <p:nvPr/>
          </p:nvSpPr>
          <p:spPr>
            <a:xfrm>
              <a:off x="5419423" y="104160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10"/>
            <p:cNvSpPr/>
            <p:nvPr/>
          </p:nvSpPr>
          <p:spPr>
            <a:xfrm>
              <a:off x="6921295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10"/>
            <p:cNvSpPr/>
            <p:nvPr/>
          </p:nvSpPr>
          <p:spPr>
            <a:xfrm>
              <a:off x="5438107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10"/>
            <p:cNvSpPr/>
            <p:nvPr/>
          </p:nvSpPr>
          <p:spPr>
            <a:xfrm>
              <a:off x="6172664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10"/>
            <p:cNvSpPr/>
            <p:nvPr/>
          </p:nvSpPr>
          <p:spPr>
            <a:xfrm>
              <a:off x="7173325" y="5564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10"/>
            <p:cNvSpPr/>
            <p:nvPr/>
          </p:nvSpPr>
          <p:spPr>
            <a:xfrm>
              <a:off x="6837379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10"/>
            <p:cNvSpPr/>
            <p:nvPr/>
          </p:nvSpPr>
          <p:spPr>
            <a:xfrm>
              <a:off x="7434398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42" y="0"/>
                    <a:pt x="0" y="236"/>
                    <a:pt x="0" y="531"/>
                  </a:cubicBezTo>
                  <a:cubicBezTo>
                    <a:pt x="0" y="830"/>
                    <a:pt x="242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10"/>
            <p:cNvSpPr/>
            <p:nvPr/>
          </p:nvSpPr>
          <p:spPr>
            <a:xfrm>
              <a:off x="7751661" y="75906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10"/>
            <p:cNvSpPr/>
            <p:nvPr/>
          </p:nvSpPr>
          <p:spPr>
            <a:xfrm>
              <a:off x="6227975" y="1936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10"/>
            <p:cNvSpPr/>
            <p:nvPr/>
          </p:nvSpPr>
          <p:spPr>
            <a:xfrm>
              <a:off x="5536097" y="21253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10"/>
            <p:cNvSpPr/>
            <p:nvPr/>
          </p:nvSpPr>
          <p:spPr>
            <a:xfrm>
              <a:off x="7397207" y="1470366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1" y="1067"/>
                    <a:pt x="1057" y="830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10"/>
            <p:cNvSpPr/>
            <p:nvPr/>
          </p:nvSpPr>
          <p:spPr>
            <a:xfrm>
              <a:off x="7593012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10"/>
            <p:cNvSpPr/>
            <p:nvPr/>
          </p:nvSpPr>
          <p:spPr>
            <a:xfrm>
              <a:off x="6585525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10"/>
            <p:cNvSpPr/>
            <p:nvPr/>
          </p:nvSpPr>
          <p:spPr>
            <a:xfrm>
              <a:off x="6734744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10"/>
            <p:cNvSpPr/>
            <p:nvPr/>
          </p:nvSpPr>
          <p:spPr>
            <a:xfrm>
              <a:off x="6716272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10"/>
            <p:cNvSpPr/>
            <p:nvPr/>
          </p:nvSpPr>
          <p:spPr>
            <a:xfrm>
              <a:off x="6466670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10"/>
            <p:cNvSpPr/>
            <p:nvPr/>
          </p:nvSpPr>
          <p:spPr>
            <a:xfrm>
              <a:off x="7518525" y="12348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10"/>
            <p:cNvSpPr/>
            <p:nvPr/>
          </p:nvSpPr>
          <p:spPr>
            <a:xfrm>
              <a:off x="5920106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10"/>
            <p:cNvSpPr/>
            <p:nvPr/>
          </p:nvSpPr>
          <p:spPr>
            <a:xfrm>
              <a:off x="7219910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10"/>
            <p:cNvSpPr/>
            <p:nvPr/>
          </p:nvSpPr>
          <p:spPr>
            <a:xfrm>
              <a:off x="5755370" y="235118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10"/>
            <p:cNvSpPr/>
            <p:nvPr/>
          </p:nvSpPr>
          <p:spPr>
            <a:xfrm>
              <a:off x="7257242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10"/>
            <p:cNvSpPr/>
            <p:nvPr/>
          </p:nvSpPr>
          <p:spPr>
            <a:xfrm>
              <a:off x="6604208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10"/>
            <p:cNvSpPr/>
            <p:nvPr/>
          </p:nvSpPr>
          <p:spPr>
            <a:xfrm>
              <a:off x="5232873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10"/>
            <p:cNvSpPr/>
            <p:nvPr/>
          </p:nvSpPr>
          <p:spPr>
            <a:xfrm>
              <a:off x="7135959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10"/>
            <p:cNvSpPr/>
            <p:nvPr/>
          </p:nvSpPr>
          <p:spPr>
            <a:xfrm>
              <a:off x="7789028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10"/>
            <p:cNvSpPr/>
            <p:nvPr/>
          </p:nvSpPr>
          <p:spPr>
            <a:xfrm>
              <a:off x="6227975" y="147036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10"/>
            <p:cNvSpPr/>
            <p:nvPr/>
          </p:nvSpPr>
          <p:spPr>
            <a:xfrm>
              <a:off x="5419423" y="130080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10"/>
            <p:cNvSpPr/>
            <p:nvPr/>
          </p:nvSpPr>
          <p:spPr>
            <a:xfrm>
              <a:off x="5652770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10"/>
            <p:cNvSpPr/>
            <p:nvPr/>
          </p:nvSpPr>
          <p:spPr>
            <a:xfrm>
              <a:off x="5121019" y="74020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10"/>
            <p:cNvSpPr/>
            <p:nvPr/>
          </p:nvSpPr>
          <p:spPr>
            <a:xfrm>
              <a:off x="6818872" y="28315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10"/>
            <p:cNvSpPr/>
            <p:nvPr/>
          </p:nvSpPr>
          <p:spPr>
            <a:xfrm>
              <a:off x="6179701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10"/>
            <p:cNvSpPr/>
            <p:nvPr/>
          </p:nvSpPr>
          <p:spPr>
            <a:xfrm>
              <a:off x="5319955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10"/>
            <p:cNvSpPr/>
            <p:nvPr/>
          </p:nvSpPr>
          <p:spPr>
            <a:xfrm>
              <a:off x="5957472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10"/>
            <p:cNvSpPr/>
            <p:nvPr/>
          </p:nvSpPr>
          <p:spPr>
            <a:xfrm>
              <a:off x="6669476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10"/>
            <p:cNvSpPr/>
            <p:nvPr/>
          </p:nvSpPr>
          <p:spPr>
            <a:xfrm>
              <a:off x="671627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10"/>
            <p:cNvSpPr/>
            <p:nvPr/>
          </p:nvSpPr>
          <p:spPr>
            <a:xfrm>
              <a:off x="735987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10"/>
            <p:cNvSpPr/>
            <p:nvPr/>
          </p:nvSpPr>
          <p:spPr>
            <a:xfrm>
              <a:off x="7537173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10"/>
            <p:cNvSpPr/>
            <p:nvPr/>
          </p:nvSpPr>
          <p:spPr>
            <a:xfrm>
              <a:off x="5671418" y="329801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10"/>
            <p:cNvSpPr/>
            <p:nvPr/>
          </p:nvSpPr>
          <p:spPr>
            <a:xfrm>
              <a:off x="6977345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10"/>
            <p:cNvSpPr/>
            <p:nvPr/>
          </p:nvSpPr>
          <p:spPr>
            <a:xfrm>
              <a:off x="5792736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10"/>
            <p:cNvSpPr/>
            <p:nvPr/>
          </p:nvSpPr>
          <p:spPr>
            <a:xfrm>
              <a:off x="6939978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10"/>
            <p:cNvSpPr/>
            <p:nvPr/>
          </p:nvSpPr>
          <p:spPr>
            <a:xfrm>
              <a:off x="6386589" y="441918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10"/>
            <p:cNvSpPr/>
            <p:nvPr/>
          </p:nvSpPr>
          <p:spPr>
            <a:xfrm>
              <a:off x="7331939" y="502676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26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10"/>
            <p:cNvSpPr/>
            <p:nvPr/>
          </p:nvSpPr>
          <p:spPr>
            <a:xfrm>
              <a:off x="6302672" y="410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1"/>
                    <a:pt x="236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10"/>
            <p:cNvSpPr/>
            <p:nvPr/>
          </p:nvSpPr>
          <p:spPr>
            <a:xfrm>
              <a:off x="6077101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10"/>
            <p:cNvSpPr/>
            <p:nvPr/>
          </p:nvSpPr>
          <p:spPr>
            <a:xfrm>
              <a:off x="5615404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10"/>
            <p:cNvSpPr/>
            <p:nvPr/>
          </p:nvSpPr>
          <p:spPr>
            <a:xfrm>
              <a:off x="5615404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10"/>
            <p:cNvSpPr/>
            <p:nvPr/>
          </p:nvSpPr>
          <p:spPr>
            <a:xfrm>
              <a:off x="7593012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10"/>
            <p:cNvSpPr/>
            <p:nvPr/>
          </p:nvSpPr>
          <p:spPr>
            <a:xfrm>
              <a:off x="5517414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10"/>
            <p:cNvSpPr/>
            <p:nvPr/>
          </p:nvSpPr>
          <p:spPr>
            <a:xfrm>
              <a:off x="7415891" y="34392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10"/>
            <p:cNvSpPr/>
            <p:nvPr/>
          </p:nvSpPr>
          <p:spPr>
            <a:xfrm>
              <a:off x="715464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10"/>
            <p:cNvSpPr/>
            <p:nvPr/>
          </p:nvSpPr>
          <p:spPr>
            <a:xfrm>
              <a:off x="7086242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10"/>
            <p:cNvSpPr/>
            <p:nvPr/>
          </p:nvSpPr>
          <p:spPr>
            <a:xfrm>
              <a:off x="7732978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10"/>
            <p:cNvSpPr/>
            <p:nvPr/>
          </p:nvSpPr>
          <p:spPr>
            <a:xfrm>
              <a:off x="6818872" y="4565274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10"/>
            <p:cNvSpPr/>
            <p:nvPr/>
          </p:nvSpPr>
          <p:spPr>
            <a:xfrm>
              <a:off x="7705076" y="4023530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10"/>
            <p:cNvSpPr/>
            <p:nvPr/>
          </p:nvSpPr>
          <p:spPr>
            <a:xfrm>
              <a:off x="5214189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10"/>
            <p:cNvSpPr/>
            <p:nvPr/>
          </p:nvSpPr>
          <p:spPr>
            <a:xfrm>
              <a:off x="5536097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10"/>
            <p:cNvSpPr/>
            <p:nvPr/>
          </p:nvSpPr>
          <p:spPr>
            <a:xfrm>
              <a:off x="642395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10"/>
            <p:cNvSpPr/>
            <p:nvPr/>
          </p:nvSpPr>
          <p:spPr>
            <a:xfrm>
              <a:off x="5873521" y="309074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10"/>
            <p:cNvSpPr/>
            <p:nvPr/>
          </p:nvSpPr>
          <p:spPr>
            <a:xfrm>
              <a:off x="6405272" y="383032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10"/>
            <p:cNvSpPr/>
            <p:nvPr/>
          </p:nvSpPr>
          <p:spPr>
            <a:xfrm>
              <a:off x="5901423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10"/>
            <p:cNvSpPr/>
            <p:nvPr/>
          </p:nvSpPr>
          <p:spPr>
            <a:xfrm>
              <a:off x="6016442" y="506447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10"/>
            <p:cNvSpPr/>
            <p:nvPr/>
          </p:nvSpPr>
          <p:spPr>
            <a:xfrm>
              <a:off x="5121019" y="414593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10"/>
            <p:cNvSpPr/>
            <p:nvPr/>
          </p:nvSpPr>
          <p:spPr>
            <a:xfrm>
              <a:off x="6302672" y="502676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6" y="0"/>
                    <a:pt x="0" y="242"/>
                    <a:pt x="0" y="536"/>
                  </a:cubicBezTo>
                  <a:cubicBezTo>
                    <a:pt x="0" y="836"/>
                    <a:pt x="236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10"/>
            <p:cNvSpPr/>
            <p:nvPr/>
          </p:nvSpPr>
          <p:spPr>
            <a:xfrm>
              <a:off x="7518525" y="4767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10"/>
            <p:cNvSpPr/>
            <p:nvPr/>
          </p:nvSpPr>
          <p:spPr>
            <a:xfrm>
              <a:off x="5301272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10"/>
            <p:cNvSpPr/>
            <p:nvPr/>
          </p:nvSpPr>
          <p:spPr>
            <a:xfrm>
              <a:off x="5774053" y="4906779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10"/>
            <p:cNvSpPr/>
            <p:nvPr/>
          </p:nvSpPr>
          <p:spPr>
            <a:xfrm>
              <a:off x="5983157" y="369849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10"/>
            <p:cNvSpPr/>
            <p:nvPr/>
          </p:nvSpPr>
          <p:spPr>
            <a:xfrm>
              <a:off x="6095749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10"/>
            <p:cNvSpPr/>
            <p:nvPr/>
          </p:nvSpPr>
          <p:spPr>
            <a:xfrm>
              <a:off x="7294608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10"/>
            <p:cNvSpPr/>
            <p:nvPr/>
          </p:nvSpPr>
          <p:spPr>
            <a:xfrm>
              <a:off x="7397207" y="3830329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10"/>
            <p:cNvSpPr/>
            <p:nvPr/>
          </p:nvSpPr>
          <p:spPr>
            <a:xfrm>
              <a:off x="7555681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10"/>
            <p:cNvSpPr/>
            <p:nvPr/>
          </p:nvSpPr>
          <p:spPr>
            <a:xfrm>
              <a:off x="6995993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10"/>
            <p:cNvSpPr/>
            <p:nvPr/>
          </p:nvSpPr>
          <p:spPr>
            <a:xfrm>
              <a:off x="5755370" y="273910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10"/>
            <p:cNvSpPr/>
            <p:nvPr/>
          </p:nvSpPr>
          <p:spPr>
            <a:xfrm>
              <a:off x="5139667" y="2556984"/>
              <a:ext cx="37226" cy="37542"/>
            </a:xfrm>
            <a:custGeom>
              <a:rect b="b" l="l" r="r" t="t"/>
              <a:pathLst>
                <a:path extrusionOk="0" h="1067" w="1058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1" y="1067"/>
                    <a:pt x="1057" y="830"/>
                    <a:pt x="1057" y="531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10"/>
            <p:cNvSpPr/>
            <p:nvPr/>
          </p:nvSpPr>
          <p:spPr>
            <a:xfrm>
              <a:off x="5232873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10"/>
            <p:cNvSpPr/>
            <p:nvPr/>
          </p:nvSpPr>
          <p:spPr>
            <a:xfrm>
              <a:off x="6669476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10"/>
            <p:cNvSpPr/>
            <p:nvPr/>
          </p:nvSpPr>
          <p:spPr>
            <a:xfrm>
              <a:off x="7135959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10"/>
            <p:cNvSpPr/>
            <p:nvPr/>
          </p:nvSpPr>
          <p:spPr>
            <a:xfrm>
              <a:off x="5232873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10"/>
            <p:cNvSpPr/>
            <p:nvPr/>
          </p:nvSpPr>
          <p:spPr>
            <a:xfrm>
              <a:off x="7275925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10"/>
            <p:cNvSpPr/>
            <p:nvPr/>
          </p:nvSpPr>
          <p:spPr>
            <a:xfrm>
              <a:off x="7611695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10"/>
            <p:cNvSpPr/>
            <p:nvPr/>
          </p:nvSpPr>
          <p:spPr>
            <a:xfrm>
              <a:off x="7751661" y="4315495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10"/>
            <p:cNvSpPr/>
            <p:nvPr/>
          </p:nvSpPr>
          <p:spPr>
            <a:xfrm>
              <a:off x="6423955" y="470411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26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10"/>
            <p:cNvSpPr/>
            <p:nvPr/>
          </p:nvSpPr>
          <p:spPr>
            <a:xfrm>
              <a:off x="5875738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10"/>
            <p:cNvSpPr/>
            <p:nvPr/>
          </p:nvSpPr>
          <p:spPr>
            <a:xfrm>
              <a:off x="5151314" y="4722973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8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10"/>
            <p:cNvSpPr/>
            <p:nvPr/>
          </p:nvSpPr>
          <p:spPr>
            <a:xfrm>
              <a:off x="7679356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10"/>
            <p:cNvSpPr/>
            <p:nvPr/>
          </p:nvSpPr>
          <p:spPr>
            <a:xfrm>
              <a:off x="5356548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09"/>
                    <a:pt x="1" y="1808"/>
                  </a:cubicBezTo>
                  <a:cubicBezTo>
                    <a:pt x="1" y="2806"/>
                    <a:pt x="800" y="3616"/>
                    <a:pt x="1787" y="3616"/>
                  </a:cubicBezTo>
                  <a:cubicBezTo>
                    <a:pt x="2775" y="3616"/>
                    <a:pt x="3579" y="2806"/>
                    <a:pt x="3579" y="1808"/>
                  </a:cubicBezTo>
                  <a:cubicBezTo>
                    <a:pt x="3579" y="809"/>
                    <a:pt x="2775" y="0"/>
                    <a:pt x="17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10"/>
            <p:cNvSpPr/>
            <p:nvPr/>
          </p:nvSpPr>
          <p:spPr>
            <a:xfrm>
              <a:off x="6578523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10"/>
            <p:cNvSpPr/>
            <p:nvPr/>
          </p:nvSpPr>
          <p:spPr>
            <a:xfrm>
              <a:off x="6485318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8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8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0"/>
                    <a:pt x="1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10"/>
            <p:cNvSpPr/>
            <p:nvPr/>
          </p:nvSpPr>
          <p:spPr>
            <a:xfrm>
              <a:off x="5976120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10"/>
            <p:cNvSpPr/>
            <p:nvPr/>
          </p:nvSpPr>
          <p:spPr>
            <a:xfrm>
              <a:off x="5419423" y="38680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10"/>
            <p:cNvSpPr/>
            <p:nvPr/>
          </p:nvSpPr>
          <p:spPr>
            <a:xfrm>
              <a:off x="6921295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6"/>
                    <a:pt x="243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10"/>
            <p:cNvSpPr/>
            <p:nvPr/>
          </p:nvSpPr>
          <p:spPr>
            <a:xfrm>
              <a:off x="5438107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10"/>
            <p:cNvSpPr/>
            <p:nvPr/>
          </p:nvSpPr>
          <p:spPr>
            <a:xfrm>
              <a:off x="7173325" y="3382882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10"/>
            <p:cNvSpPr/>
            <p:nvPr/>
          </p:nvSpPr>
          <p:spPr>
            <a:xfrm>
              <a:off x="6837379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10"/>
            <p:cNvSpPr/>
            <p:nvPr/>
          </p:nvSpPr>
          <p:spPr>
            <a:xfrm>
              <a:off x="7434398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10"/>
            <p:cNvSpPr/>
            <p:nvPr/>
          </p:nvSpPr>
          <p:spPr>
            <a:xfrm>
              <a:off x="6958662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10"/>
            <p:cNvSpPr/>
            <p:nvPr/>
          </p:nvSpPr>
          <p:spPr>
            <a:xfrm>
              <a:off x="7751661" y="358533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10"/>
            <p:cNvSpPr/>
            <p:nvPr/>
          </p:nvSpPr>
          <p:spPr>
            <a:xfrm>
              <a:off x="6227975" y="30201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10"/>
            <p:cNvSpPr/>
            <p:nvPr/>
          </p:nvSpPr>
          <p:spPr>
            <a:xfrm>
              <a:off x="6077101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10"/>
            <p:cNvSpPr/>
            <p:nvPr/>
          </p:nvSpPr>
          <p:spPr>
            <a:xfrm>
              <a:off x="5536097" y="30389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10"/>
            <p:cNvSpPr/>
            <p:nvPr/>
          </p:nvSpPr>
          <p:spPr>
            <a:xfrm>
              <a:off x="7397207" y="4296636"/>
              <a:ext cx="37226" cy="37718"/>
            </a:xfrm>
            <a:custGeom>
              <a:rect b="b" l="l" r="r" t="t"/>
              <a:pathLst>
                <a:path extrusionOk="0" h="1072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57" y="836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10"/>
            <p:cNvSpPr/>
            <p:nvPr/>
          </p:nvSpPr>
          <p:spPr>
            <a:xfrm>
              <a:off x="7705076" y="270138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10"/>
            <p:cNvSpPr/>
            <p:nvPr/>
          </p:nvSpPr>
          <p:spPr>
            <a:xfrm>
              <a:off x="7593012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10"/>
            <p:cNvSpPr/>
            <p:nvPr/>
          </p:nvSpPr>
          <p:spPr>
            <a:xfrm>
              <a:off x="6585525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10"/>
            <p:cNvSpPr/>
            <p:nvPr/>
          </p:nvSpPr>
          <p:spPr>
            <a:xfrm>
              <a:off x="6734744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10"/>
            <p:cNvSpPr/>
            <p:nvPr/>
          </p:nvSpPr>
          <p:spPr>
            <a:xfrm>
              <a:off x="6716272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10"/>
            <p:cNvSpPr/>
            <p:nvPr/>
          </p:nvSpPr>
          <p:spPr>
            <a:xfrm>
              <a:off x="6466670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10"/>
            <p:cNvSpPr/>
            <p:nvPr/>
          </p:nvSpPr>
          <p:spPr>
            <a:xfrm>
              <a:off x="7518525" y="406107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10"/>
            <p:cNvSpPr/>
            <p:nvPr/>
          </p:nvSpPr>
          <p:spPr>
            <a:xfrm>
              <a:off x="5920106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10"/>
            <p:cNvSpPr/>
            <p:nvPr/>
          </p:nvSpPr>
          <p:spPr>
            <a:xfrm>
              <a:off x="7257242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10"/>
            <p:cNvSpPr/>
            <p:nvPr/>
          </p:nvSpPr>
          <p:spPr>
            <a:xfrm>
              <a:off x="6604208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10"/>
            <p:cNvSpPr/>
            <p:nvPr/>
          </p:nvSpPr>
          <p:spPr>
            <a:xfrm>
              <a:off x="5232873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10"/>
            <p:cNvSpPr/>
            <p:nvPr/>
          </p:nvSpPr>
          <p:spPr>
            <a:xfrm>
              <a:off x="6265306" y="27202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10"/>
            <p:cNvSpPr/>
            <p:nvPr/>
          </p:nvSpPr>
          <p:spPr>
            <a:xfrm>
              <a:off x="7135959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10"/>
            <p:cNvSpPr/>
            <p:nvPr/>
          </p:nvSpPr>
          <p:spPr>
            <a:xfrm>
              <a:off x="6227975" y="4296636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10"/>
            <p:cNvSpPr/>
            <p:nvPr/>
          </p:nvSpPr>
          <p:spPr>
            <a:xfrm>
              <a:off x="5419423" y="412708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10"/>
            <p:cNvSpPr/>
            <p:nvPr/>
          </p:nvSpPr>
          <p:spPr>
            <a:xfrm>
              <a:off x="5652770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0"/>
            <p:cNvSpPr/>
            <p:nvPr/>
          </p:nvSpPr>
          <p:spPr>
            <a:xfrm>
              <a:off x="5121019" y="356647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10"/>
            <p:cNvSpPr/>
            <p:nvPr/>
          </p:nvSpPr>
          <p:spPr>
            <a:xfrm>
              <a:off x="6818872" y="31096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10"/>
            <p:cNvSpPr/>
            <p:nvPr/>
          </p:nvSpPr>
          <p:spPr>
            <a:xfrm>
              <a:off x="7047398" y="2556984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10"/>
            <p:cNvSpPr/>
            <p:nvPr/>
          </p:nvSpPr>
          <p:spPr>
            <a:xfrm>
              <a:off x="6548193" y="268252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10"/>
            <p:cNvSpPr/>
            <p:nvPr/>
          </p:nvSpPr>
          <p:spPr>
            <a:xfrm>
              <a:off x="5864091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10"/>
            <p:cNvSpPr/>
            <p:nvPr/>
          </p:nvSpPr>
          <p:spPr>
            <a:xfrm>
              <a:off x="6179701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10"/>
            <p:cNvSpPr/>
            <p:nvPr/>
          </p:nvSpPr>
          <p:spPr>
            <a:xfrm>
              <a:off x="3158928" y="-1820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10"/>
            <p:cNvSpPr/>
            <p:nvPr/>
          </p:nvSpPr>
          <p:spPr>
            <a:xfrm>
              <a:off x="3870932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10"/>
            <p:cNvSpPr/>
            <p:nvPr/>
          </p:nvSpPr>
          <p:spPr>
            <a:xfrm>
              <a:off x="45611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10"/>
            <p:cNvSpPr/>
            <p:nvPr/>
          </p:nvSpPr>
          <p:spPr>
            <a:xfrm>
              <a:off x="2872698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10"/>
            <p:cNvSpPr/>
            <p:nvPr/>
          </p:nvSpPr>
          <p:spPr>
            <a:xfrm>
              <a:off x="417880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10"/>
            <p:cNvSpPr/>
            <p:nvPr/>
          </p:nvSpPr>
          <p:spPr>
            <a:xfrm>
              <a:off x="2993981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10"/>
            <p:cNvSpPr/>
            <p:nvPr/>
          </p:nvSpPr>
          <p:spPr>
            <a:xfrm>
              <a:off x="2676893" y="242180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10"/>
            <p:cNvSpPr/>
            <p:nvPr/>
          </p:nvSpPr>
          <p:spPr>
            <a:xfrm>
              <a:off x="4141434" y="14137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10"/>
            <p:cNvSpPr/>
            <p:nvPr/>
          </p:nvSpPr>
          <p:spPr>
            <a:xfrm>
              <a:off x="3587868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3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10"/>
            <p:cNvSpPr/>
            <p:nvPr/>
          </p:nvSpPr>
          <p:spPr>
            <a:xfrm>
              <a:off x="4533219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10"/>
            <p:cNvSpPr/>
            <p:nvPr/>
          </p:nvSpPr>
          <p:spPr>
            <a:xfrm>
              <a:off x="3503917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10"/>
            <p:cNvSpPr/>
            <p:nvPr/>
          </p:nvSpPr>
          <p:spPr>
            <a:xfrm>
              <a:off x="3278557" y="192259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10"/>
            <p:cNvSpPr/>
            <p:nvPr/>
          </p:nvSpPr>
          <p:spPr>
            <a:xfrm>
              <a:off x="2816859" y="94748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10"/>
            <p:cNvSpPr/>
            <p:nvPr/>
          </p:nvSpPr>
          <p:spPr>
            <a:xfrm>
              <a:off x="2816859" y="15550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10"/>
            <p:cNvSpPr/>
            <p:nvPr/>
          </p:nvSpPr>
          <p:spPr>
            <a:xfrm>
              <a:off x="479446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10"/>
            <p:cNvSpPr/>
            <p:nvPr/>
          </p:nvSpPr>
          <p:spPr>
            <a:xfrm>
              <a:off x="2718869" y="21816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10"/>
            <p:cNvSpPr/>
            <p:nvPr/>
          </p:nvSpPr>
          <p:spPr>
            <a:xfrm>
              <a:off x="4617170" y="61301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10"/>
            <p:cNvSpPr/>
            <p:nvPr/>
          </p:nvSpPr>
          <p:spPr>
            <a:xfrm>
              <a:off x="4355922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10"/>
            <p:cNvSpPr/>
            <p:nvPr/>
          </p:nvSpPr>
          <p:spPr>
            <a:xfrm>
              <a:off x="4287698" y="197900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7" y="836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10"/>
            <p:cNvSpPr/>
            <p:nvPr/>
          </p:nvSpPr>
          <p:spPr>
            <a:xfrm>
              <a:off x="4934433" y="212505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10"/>
            <p:cNvSpPr/>
            <p:nvPr/>
          </p:nvSpPr>
          <p:spPr>
            <a:xfrm>
              <a:off x="4020151" y="173882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10"/>
            <p:cNvSpPr/>
            <p:nvPr/>
          </p:nvSpPr>
          <p:spPr>
            <a:xfrm>
              <a:off x="3805663" y="237004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10"/>
            <p:cNvSpPr/>
            <p:nvPr/>
          </p:nvSpPr>
          <p:spPr>
            <a:xfrm>
              <a:off x="4906356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10"/>
            <p:cNvSpPr/>
            <p:nvPr/>
          </p:nvSpPr>
          <p:spPr>
            <a:xfrm>
              <a:off x="241564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10"/>
            <p:cNvSpPr/>
            <p:nvPr/>
          </p:nvSpPr>
          <p:spPr>
            <a:xfrm>
              <a:off x="362523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10"/>
            <p:cNvSpPr/>
            <p:nvPr/>
          </p:nvSpPr>
          <p:spPr>
            <a:xfrm>
              <a:off x="307480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6"/>
                    <a:pt x="242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10"/>
            <p:cNvSpPr/>
            <p:nvPr/>
          </p:nvSpPr>
          <p:spPr>
            <a:xfrm>
              <a:off x="3606551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10"/>
            <p:cNvSpPr/>
            <p:nvPr/>
          </p:nvSpPr>
          <p:spPr>
            <a:xfrm>
              <a:off x="3102913" y="676627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6" y="0"/>
                    <a:pt x="0" y="237"/>
                    <a:pt x="0" y="536"/>
                  </a:cubicBezTo>
                  <a:cubicBezTo>
                    <a:pt x="0" y="830"/>
                    <a:pt x="236" y="1067"/>
                    <a:pt x="531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10"/>
            <p:cNvSpPr/>
            <p:nvPr/>
          </p:nvSpPr>
          <p:spPr>
            <a:xfrm>
              <a:off x="3217898" y="223820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10"/>
            <p:cNvSpPr/>
            <p:nvPr/>
          </p:nvSpPr>
          <p:spPr>
            <a:xfrm>
              <a:off x="2322264" y="131966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10"/>
            <p:cNvSpPr/>
            <p:nvPr/>
          </p:nvSpPr>
          <p:spPr>
            <a:xfrm>
              <a:off x="3503917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10"/>
            <p:cNvSpPr/>
            <p:nvPr/>
          </p:nvSpPr>
          <p:spPr>
            <a:xfrm>
              <a:off x="4719770" y="1941458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10"/>
            <p:cNvSpPr/>
            <p:nvPr/>
          </p:nvSpPr>
          <p:spPr>
            <a:xfrm>
              <a:off x="2502728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10"/>
            <p:cNvSpPr/>
            <p:nvPr/>
          </p:nvSpPr>
          <p:spPr>
            <a:xfrm>
              <a:off x="2975333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10"/>
            <p:cNvSpPr/>
            <p:nvPr/>
          </p:nvSpPr>
          <p:spPr>
            <a:xfrm>
              <a:off x="3184437" y="87204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10"/>
            <p:cNvSpPr/>
            <p:nvPr/>
          </p:nvSpPr>
          <p:spPr>
            <a:xfrm>
              <a:off x="3297205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10"/>
            <p:cNvSpPr/>
            <p:nvPr/>
          </p:nvSpPr>
          <p:spPr>
            <a:xfrm>
              <a:off x="4598487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10"/>
            <p:cNvSpPr/>
            <p:nvPr/>
          </p:nvSpPr>
          <p:spPr>
            <a:xfrm>
              <a:off x="4757136" y="3208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10"/>
            <p:cNvSpPr/>
            <p:nvPr/>
          </p:nvSpPr>
          <p:spPr>
            <a:xfrm>
              <a:off x="419744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10"/>
            <p:cNvSpPr/>
            <p:nvPr/>
          </p:nvSpPr>
          <p:spPr>
            <a:xfrm>
              <a:off x="2434328" y="4904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10"/>
            <p:cNvSpPr/>
            <p:nvPr/>
          </p:nvSpPr>
          <p:spPr>
            <a:xfrm>
              <a:off x="3870932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10"/>
            <p:cNvSpPr/>
            <p:nvPr/>
          </p:nvSpPr>
          <p:spPr>
            <a:xfrm>
              <a:off x="4337414" y="121594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10"/>
            <p:cNvSpPr/>
            <p:nvPr/>
          </p:nvSpPr>
          <p:spPr>
            <a:xfrm>
              <a:off x="2434328" y="229461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10"/>
            <p:cNvSpPr/>
            <p:nvPr/>
          </p:nvSpPr>
          <p:spPr>
            <a:xfrm>
              <a:off x="4477204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2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10"/>
            <p:cNvSpPr/>
            <p:nvPr/>
          </p:nvSpPr>
          <p:spPr>
            <a:xfrm>
              <a:off x="4813151" y="53757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10"/>
            <p:cNvSpPr/>
            <p:nvPr/>
          </p:nvSpPr>
          <p:spPr>
            <a:xfrm>
              <a:off x="4953117" y="1489225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26" y="1067"/>
                  </a:cubicBezTo>
                  <a:cubicBezTo>
                    <a:pt x="820" y="1067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10"/>
            <p:cNvSpPr/>
            <p:nvPr/>
          </p:nvSpPr>
          <p:spPr>
            <a:xfrm>
              <a:off x="3625235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2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10"/>
            <p:cNvSpPr/>
            <p:nvPr/>
          </p:nvSpPr>
          <p:spPr>
            <a:xfrm>
              <a:off x="4122751" y="24029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10"/>
            <p:cNvSpPr/>
            <p:nvPr/>
          </p:nvSpPr>
          <p:spPr>
            <a:xfrm>
              <a:off x="3077193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10"/>
            <p:cNvSpPr/>
            <p:nvPr/>
          </p:nvSpPr>
          <p:spPr>
            <a:xfrm>
              <a:off x="2352593" y="1896527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10"/>
            <p:cNvSpPr/>
            <p:nvPr/>
          </p:nvSpPr>
          <p:spPr>
            <a:xfrm>
              <a:off x="4880636" y="82916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10"/>
            <p:cNvSpPr/>
            <p:nvPr/>
          </p:nvSpPr>
          <p:spPr>
            <a:xfrm>
              <a:off x="4134432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10"/>
            <p:cNvSpPr/>
            <p:nvPr/>
          </p:nvSpPr>
          <p:spPr>
            <a:xfrm>
              <a:off x="2557827" y="63187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10"/>
            <p:cNvSpPr/>
            <p:nvPr/>
          </p:nvSpPr>
          <p:spPr>
            <a:xfrm>
              <a:off x="3779978" y="2016719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10"/>
            <p:cNvSpPr/>
            <p:nvPr/>
          </p:nvSpPr>
          <p:spPr>
            <a:xfrm>
              <a:off x="3686597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10"/>
            <p:cNvSpPr/>
            <p:nvPr/>
          </p:nvSpPr>
          <p:spPr>
            <a:xfrm>
              <a:off x="31774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0"/>
                    <a:pt x="242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10"/>
            <p:cNvSpPr/>
            <p:nvPr/>
          </p:nvSpPr>
          <p:spPr>
            <a:xfrm>
              <a:off x="2620879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10"/>
            <p:cNvSpPr/>
            <p:nvPr/>
          </p:nvSpPr>
          <p:spPr>
            <a:xfrm>
              <a:off x="4122751" y="216277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10"/>
            <p:cNvSpPr/>
            <p:nvPr/>
          </p:nvSpPr>
          <p:spPr>
            <a:xfrm>
              <a:off x="2639562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10"/>
            <p:cNvSpPr/>
            <p:nvPr/>
          </p:nvSpPr>
          <p:spPr>
            <a:xfrm>
              <a:off x="3374119" y="24218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10"/>
            <p:cNvSpPr/>
            <p:nvPr/>
          </p:nvSpPr>
          <p:spPr>
            <a:xfrm>
              <a:off x="4374605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10"/>
            <p:cNvSpPr/>
            <p:nvPr/>
          </p:nvSpPr>
          <p:spPr>
            <a:xfrm>
              <a:off x="4038834" y="101986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10"/>
            <p:cNvSpPr/>
            <p:nvPr/>
          </p:nvSpPr>
          <p:spPr>
            <a:xfrm>
              <a:off x="4635853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1"/>
                  </a:cubicBezTo>
                  <a:cubicBezTo>
                    <a:pt x="1062" y="236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10"/>
            <p:cNvSpPr/>
            <p:nvPr/>
          </p:nvSpPr>
          <p:spPr>
            <a:xfrm>
              <a:off x="4953117" y="759066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26" y="1068"/>
                  </a:cubicBezTo>
                  <a:cubicBezTo>
                    <a:pt x="820" y="1068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10"/>
            <p:cNvSpPr/>
            <p:nvPr/>
          </p:nvSpPr>
          <p:spPr>
            <a:xfrm>
              <a:off x="3429430" y="1936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10"/>
            <p:cNvSpPr/>
            <p:nvPr/>
          </p:nvSpPr>
          <p:spPr>
            <a:xfrm>
              <a:off x="2737552" y="21253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10"/>
            <p:cNvSpPr/>
            <p:nvPr/>
          </p:nvSpPr>
          <p:spPr>
            <a:xfrm>
              <a:off x="4598487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10"/>
            <p:cNvSpPr/>
            <p:nvPr/>
          </p:nvSpPr>
          <p:spPr>
            <a:xfrm>
              <a:off x="479446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10"/>
            <p:cNvSpPr/>
            <p:nvPr/>
          </p:nvSpPr>
          <p:spPr>
            <a:xfrm>
              <a:off x="3787015" y="163045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6" y="831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10"/>
            <p:cNvSpPr/>
            <p:nvPr/>
          </p:nvSpPr>
          <p:spPr>
            <a:xfrm>
              <a:off x="3936200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10"/>
            <p:cNvSpPr/>
            <p:nvPr/>
          </p:nvSpPr>
          <p:spPr>
            <a:xfrm>
              <a:off x="3917552" y="57529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10"/>
            <p:cNvSpPr/>
            <p:nvPr/>
          </p:nvSpPr>
          <p:spPr>
            <a:xfrm>
              <a:off x="3667914" y="33973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10"/>
            <p:cNvSpPr/>
            <p:nvPr/>
          </p:nvSpPr>
          <p:spPr>
            <a:xfrm>
              <a:off x="4719770" y="123480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10"/>
            <p:cNvSpPr/>
            <p:nvPr/>
          </p:nvSpPr>
          <p:spPr>
            <a:xfrm>
              <a:off x="3121561" y="161159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10"/>
            <p:cNvSpPr/>
            <p:nvPr/>
          </p:nvSpPr>
          <p:spPr>
            <a:xfrm>
              <a:off x="4421366" y="24406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10"/>
            <p:cNvSpPr/>
            <p:nvPr/>
          </p:nvSpPr>
          <p:spPr>
            <a:xfrm>
              <a:off x="2956649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10"/>
            <p:cNvSpPr/>
            <p:nvPr/>
          </p:nvSpPr>
          <p:spPr>
            <a:xfrm>
              <a:off x="4458732" y="179540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10"/>
            <p:cNvSpPr/>
            <p:nvPr/>
          </p:nvSpPr>
          <p:spPr>
            <a:xfrm>
              <a:off x="3805663" y="1281950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10"/>
            <p:cNvSpPr/>
            <p:nvPr/>
          </p:nvSpPr>
          <p:spPr>
            <a:xfrm>
              <a:off x="2434328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10"/>
            <p:cNvSpPr/>
            <p:nvPr/>
          </p:nvSpPr>
          <p:spPr>
            <a:xfrm>
              <a:off x="4337414" y="1573880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10"/>
            <p:cNvSpPr/>
            <p:nvPr/>
          </p:nvSpPr>
          <p:spPr>
            <a:xfrm>
              <a:off x="4990272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10"/>
            <p:cNvSpPr/>
            <p:nvPr/>
          </p:nvSpPr>
          <p:spPr>
            <a:xfrm>
              <a:off x="3429430" y="147036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26" y="1067"/>
                  </a:cubicBezTo>
                  <a:cubicBezTo>
                    <a:pt x="820" y="1067"/>
                    <a:pt x="1056" y="830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10"/>
            <p:cNvSpPr/>
            <p:nvPr/>
          </p:nvSpPr>
          <p:spPr>
            <a:xfrm>
              <a:off x="2620879" y="130080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10"/>
            <p:cNvSpPr/>
            <p:nvPr/>
          </p:nvSpPr>
          <p:spPr>
            <a:xfrm>
              <a:off x="2854015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10"/>
            <p:cNvSpPr/>
            <p:nvPr/>
          </p:nvSpPr>
          <p:spPr>
            <a:xfrm>
              <a:off x="2322264" y="74020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10"/>
            <p:cNvSpPr/>
            <p:nvPr/>
          </p:nvSpPr>
          <p:spPr>
            <a:xfrm>
              <a:off x="4020151" y="28315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10"/>
            <p:cNvSpPr/>
            <p:nvPr/>
          </p:nvSpPr>
          <p:spPr>
            <a:xfrm>
              <a:off x="3381156" y="7213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10"/>
            <p:cNvSpPr/>
            <p:nvPr/>
          </p:nvSpPr>
          <p:spPr>
            <a:xfrm>
              <a:off x="2521411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10"/>
            <p:cNvSpPr/>
            <p:nvPr/>
          </p:nvSpPr>
          <p:spPr>
            <a:xfrm>
              <a:off x="3158928" y="280806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10"/>
            <p:cNvSpPr/>
            <p:nvPr/>
          </p:nvSpPr>
          <p:spPr>
            <a:xfrm>
              <a:off x="3870932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10"/>
            <p:cNvSpPr/>
            <p:nvPr/>
          </p:nvSpPr>
          <p:spPr>
            <a:xfrm>
              <a:off x="3917552" y="259449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10"/>
            <p:cNvSpPr/>
            <p:nvPr/>
          </p:nvSpPr>
          <p:spPr>
            <a:xfrm>
              <a:off x="45611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10"/>
            <p:cNvSpPr/>
            <p:nvPr/>
          </p:nvSpPr>
          <p:spPr>
            <a:xfrm>
              <a:off x="4738453" y="257563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10"/>
            <p:cNvSpPr/>
            <p:nvPr/>
          </p:nvSpPr>
          <p:spPr>
            <a:xfrm>
              <a:off x="2872698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10"/>
            <p:cNvSpPr/>
            <p:nvPr/>
          </p:nvSpPr>
          <p:spPr>
            <a:xfrm>
              <a:off x="417880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10"/>
            <p:cNvSpPr/>
            <p:nvPr/>
          </p:nvSpPr>
          <p:spPr>
            <a:xfrm>
              <a:off x="2993981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10"/>
            <p:cNvSpPr/>
            <p:nvPr/>
          </p:nvSpPr>
          <p:spPr>
            <a:xfrm>
              <a:off x="4141434" y="424023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10"/>
            <p:cNvSpPr/>
            <p:nvPr/>
          </p:nvSpPr>
          <p:spPr>
            <a:xfrm>
              <a:off x="3587868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10"/>
            <p:cNvSpPr/>
            <p:nvPr/>
          </p:nvSpPr>
          <p:spPr>
            <a:xfrm>
              <a:off x="4533219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10"/>
            <p:cNvSpPr/>
            <p:nvPr/>
          </p:nvSpPr>
          <p:spPr>
            <a:xfrm>
              <a:off x="3503917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10"/>
            <p:cNvSpPr/>
            <p:nvPr/>
          </p:nvSpPr>
          <p:spPr>
            <a:xfrm>
              <a:off x="3278557" y="4748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10"/>
            <p:cNvSpPr/>
            <p:nvPr/>
          </p:nvSpPr>
          <p:spPr>
            <a:xfrm>
              <a:off x="2816859" y="377375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10"/>
            <p:cNvSpPr/>
            <p:nvPr/>
          </p:nvSpPr>
          <p:spPr>
            <a:xfrm>
              <a:off x="2816859" y="438146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10"/>
            <p:cNvSpPr/>
            <p:nvPr/>
          </p:nvSpPr>
          <p:spPr>
            <a:xfrm>
              <a:off x="479446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1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10"/>
            <p:cNvSpPr/>
            <p:nvPr/>
          </p:nvSpPr>
          <p:spPr>
            <a:xfrm>
              <a:off x="2718869" y="50079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10"/>
            <p:cNvSpPr/>
            <p:nvPr/>
          </p:nvSpPr>
          <p:spPr>
            <a:xfrm>
              <a:off x="4617170" y="34392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10"/>
            <p:cNvSpPr/>
            <p:nvPr/>
          </p:nvSpPr>
          <p:spPr>
            <a:xfrm>
              <a:off x="4355922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42"/>
                    <a:pt x="0" y="536"/>
                  </a:cubicBezTo>
                  <a:cubicBezTo>
                    <a:pt x="0" y="831"/>
                    <a:pt x="242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10"/>
            <p:cNvSpPr/>
            <p:nvPr/>
          </p:nvSpPr>
          <p:spPr>
            <a:xfrm>
              <a:off x="4287698" y="480544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10"/>
            <p:cNvSpPr/>
            <p:nvPr/>
          </p:nvSpPr>
          <p:spPr>
            <a:xfrm>
              <a:off x="4934433" y="495149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7"/>
                  </a:cubicBezTo>
                  <a:cubicBezTo>
                    <a:pt x="1057" y="237"/>
                    <a:pt x="821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10"/>
            <p:cNvSpPr/>
            <p:nvPr/>
          </p:nvSpPr>
          <p:spPr>
            <a:xfrm>
              <a:off x="4020151" y="456527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10"/>
            <p:cNvSpPr/>
            <p:nvPr/>
          </p:nvSpPr>
          <p:spPr>
            <a:xfrm>
              <a:off x="4906356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10"/>
            <p:cNvSpPr/>
            <p:nvPr/>
          </p:nvSpPr>
          <p:spPr>
            <a:xfrm>
              <a:off x="241564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10"/>
            <p:cNvSpPr/>
            <p:nvPr/>
          </p:nvSpPr>
          <p:spPr>
            <a:xfrm>
              <a:off x="273755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10"/>
            <p:cNvSpPr/>
            <p:nvPr/>
          </p:nvSpPr>
          <p:spPr>
            <a:xfrm>
              <a:off x="362523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10"/>
            <p:cNvSpPr/>
            <p:nvPr/>
          </p:nvSpPr>
          <p:spPr>
            <a:xfrm>
              <a:off x="307480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3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10"/>
            <p:cNvSpPr/>
            <p:nvPr/>
          </p:nvSpPr>
          <p:spPr>
            <a:xfrm>
              <a:off x="3606551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10"/>
            <p:cNvSpPr/>
            <p:nvPr/>
          </p:nvSpPr>
          <p:spPr>
            <a:xfrm>
              <a:off x="3102913" y="350286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6" y="1"/>
                    <a:pt x="0" y="243"/>
                    <a:pt x="0" y="537"/>
                  </a:cubicBezTo>
                  <a:cubicBezTo>
                    <a:pt x="0" y="836"/>
                    <a:pt x="236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10"/>
            <p:cNvSpPr/>
            <p:nvPr/>
          </p:nvSpPr>
          <p:spPr>
            <a:xfrm>
              <a:off x="3217898" y="50644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10"/>
            <p:cNvSpPr/>
            <p:nvPr/>
          </p:nvSpPr>
          <p:spPr>
            <a:xfrm>
              <a:off x="2322264" y="41459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10"/>
            <p:cNvSpPr/>
            <p:nvPr/>
          </p:nvSpPr>
          <p:spPr>
            <a:xfrm>
              <a:off x="3503917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10"/>
            <p:cNvSpPr/>
            <p:nvPr/>
          </p:nvSpPr>
          <p:spPr>
            <a:xfrm>
              <a:off x="4719770" y="4767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10"/>
            <p:cNvSpPr/>
            <p:nvPr/>
          </p:nvSpPr>
          <p:spPr>
            <a:xfrm>
              <a:off x="2502728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10"/>
            <p:cNvSpPr/>
            <p:nvPr/>
          </p:nvSpPr>
          <p:spPr>
            <a:xfrm>
              <a:off x="2975333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10"/>
            <p:cNvSpPr/>
            <p:nvPr/>
          </p:nvSpPr>
          <p:spPr>
            <a:xfrm>
              <a:off x="3184437" y="369849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10"/>
            <p:cNvSpPr/>
            <p:nvPr/>
          </p:nvSpPr>
          <p:spPr>
            <a:xfrm>
              <a:off x="3297205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10"/>
            <p:cNvSpPr/>
            <p:nvPr/>
          </p:nvSpPr>
          <p:spPr>
            <a:xfrm>
              <a:off x="4495888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10"/>
            <p:cNvSpPr/>
            <p:nvPr/>
          </p:nvSpPr>
          <p:spPr>
            <a:xfrm>
              <a:off x="4598487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10"/>
            <p:cNvSpPr/>
            <p:nvPr/>
          </p:nvSpPr>
          <p:spPr>
            <a:xfrm>
              <a:off x="4757136" y="31473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10"/>
            <p:cNvSpPr/>
            <p:nvPr/>
          </p:nvSpPr>
          <p:spPr>
            <a:xfrm>
              <a:off x="419744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62" y="836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10"/>
            <p:cNvSpPr/>
            <p:nvPr/>
          </p:nvSpPr>
          <p:spPr>
            <a:xfrm>
              <a:off x="2956649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10"/>
            <p:cNvSpPr/>
            <p:nvPr/>
          </p:nvSpPr>
          <p:spPr>
            <a:xfrm>
              <a:off x="2340947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10"/>
            <p:cNvSpPr/>
            <p:nvPr/>
          </p:nvSpPr>
          <p:spPr>
            <a:xfrm>
              <a:off x="2434328" y="3316875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10"/>
            <p:cNvSpPr/>
            <p:nvPr/>
          </p:nvSpPr>
          <p:spPr>
            <a:xfrm>
              <a:off x="3870932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10"/>
            <p:cNvSpPr/>
            <p:nvPr/>
          </p:nvSpPr>
          <p:spPr>
            <a:xfrm>
              <a:off x="4337414" y="4042389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32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57" y="831"/>
                    <a:pt x="1057" y="531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10"/>
            <p:cNvSpPr/>
            <p:nvPr/>
          </p:nvSpPr>
          <p:spPr>
            <a:xfrm>
              <a:off x="2434328" y="512105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10"/>
            <p:cNvSpPr/>
            <p:nvPr/>
          </p:nvSpPr>
          <p:spPr>
            <a:xfrm>
              <a:off x="4477204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10"/>
            <p:cNvSpPr/>
            <p:nvPr/>
          </p:nvSpPr>
          <p:spPr>
            <a:xfrm>
              <a:off x="4813151" y="33640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10"/>
            <p:cNvSpPr/>
            <p:nvPr/>
          </p:nvSpPr>
          <p:spPr>
            <a:xfrm>
              <a:off x="4953117" y="4315495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10"/>
            <p:cNvSpPr/>
            <p:nvPr/>
          </p:nvSpPr>
          <p:spPr>
            <a:xfrm>
              <a:off x="3625235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10"/>
            <p:cNvSpPr/>
            <p:nvPr/>
          </p:nvSpPr>
          <p:spPr>
            <a:xfrm>
              <a:off x="3077193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93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10"/>
            <p:cNvSpPr/>
            <p:nvPr/>
          </p:nvSpPr>
          <p:spPr>
            <a:xfrm>
              <a:off x="2352593" y="4722973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10"/>
            <p:cNvSpPr/>
            <p:nvPr/>
          </p:nvSpPr>
          <p:spPr>
            <a:xfrm>
              <a:off x="4880636" y="2909362"/>
              <a:ext cx="126138" cy="127264"/>
            </a:xfrm>
            <a:custGeom>
              <a:rect b="b" l="l" r="r" t="t"/>
              <a:pathLst>
                <a:path extrusionOk="0" h="3617" w="3585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85" y="2807"/>
                    <a:pt x="3585" y="1808"/>
                  </a:cubicBezTo>
                  <a:cubicBezTo>
                    <a:pt x="3585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10"/>
            <p:cNvSpPr/>
            <p:nvPr/>
          </p:nvSpPr>
          <p:spPr>
            <a:xfrm>
              <a:off x="4134432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92" y="1"/>
                  </a:moveTo>
                  <a:cubicBezTo>
                    <a:pt x="804" y="1"/>
                    <a:pt x="0" y="810"/>
                    <a:pt x="0" y="1808"/>
                  </a:cubicBezTo>
                  <a:cubicBezTo>
                    <a:pt x="0" y="2807"/>
                    <a:pt x="804" y="3616"/>
                    <a:pt x="1792" y="3616"/>
                  </a:cubicBezTo>
                  <a:cubicBezTo>
                    <a:pt x="2780" y="3616"/>
                    <a:pt x="3579" y="2807"/>
                    <a:pt x="3579" y="1808"/>
                  </a:cubicBezTo>
                  <a:cubicBezTo>
                    <a:pt x="3579" y="810"/>
                    <a:pt x="2780" y="1"/>
                    <a:pt x="179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10"/>
            <p:cNvSpPr/>
            <p:nvPr/>
          </p:nvSpPr>
          <p:spPr>
            <a:xfrm>
              <a:off x="2557827" y="3458142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09"/>
                    <a:pt x="1" y="1808"/>
                  </a:cubicBezTo>
                  <a:cubicBezTo>
                    <a:pt x="1" y="2806"/>
                    <a:pt x="805" y="3616"/>
                    <a:pt x="1793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09"/>
                    <a:pt x="2780" y="0"/>
                    <a:pt x="179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10"/>
            <p:cNvSpPr/>
            <p:nvPr/>
          </p:nvSpPr>
          <p:spPr>
            <a:xfrm>
              <a:off x="3779978" y="4843165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0"/>
                  </a:moveTo>
                  <a:cubicBezTo>
                    <a:pt x="799" y="0"/>
                    <a:pt x="0" y="810"/>
                    <a:pt x="0" y="1808"/>
                  </a:cubicBezTo>
                  <a:cubicBezTo>
                    <a:pt x="0" y="2806"/>
                    <a:pt x="799" y="3616"/>
                    <a:pt x="1787" y="3616"/>
                  </a:cubicBezTo>
                  <a:cubicBezTo>
                    <a:pt x="2780" y="3616"/>
                    <a:pt x="3579" y="2806"/>
                    <a:pt x="3579" y="1808"/>
                  </a:cubicBezTo>
                  <a:cubicBezTo>
                    <a:pt x="3579" y="810"/>
                    <a:pt x="2780" y="0"/>
                    <a:pt x="178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10"/>
            <p:cNvSpPr/>
            <p:nvPr/>
          </p:nvSpPr>
          <p:spPr>
            <a:xfrm>
              <a:off x="3686597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93" y="0"/>
                  </a:moveTo>
                  <a:cubicBezTo>
                    <a:pt x="805" y="0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10"/>
            <p:cNvSpPr/>
            <p:nvPr/>
          </p:nvSpPr>
          <p:spPr>
            <a:xfrm>
              <a:off x="31774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37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10"/>
            <p:cNvSpPr/>
            <p:nvPr/>
          </p:nvSpPr>
          <p:spPr>
            <a:xfrm>
              <a:off x="2620879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10"/>
            <p:cNvSpPr/>
            <p:nvPr/>
          </p:nvSpPr>
          <p:spPr>
            <a:xfrm>
              <a:off x="4122751" y="4989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10"/>
            <p:cNvSpPr/>
            <p:nvPr/>
          </p:nvSpPr>
          <p:spPr>
            <a:xfrm>
              <a:off x="2639562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10"/>
            <p:cNvSpPr/>
            <p:nvPr/>
          </p:nvSpPr>
          <p:spPr>
            <a:xfrm>
              <a:off x="4374605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42" y="1"/>
                    <a:pt x="0" y="237"/>
                    <a:pt x="0" y="531"/>
                  </a:cubicBezTo>
                  <a:cubicBezTo>
                    <a:pt x="0" y="831"/>
                    <a:pt x="242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10"/>
            <p:cNvSpPr/>
            <p:nvPr/>
          </p:nvSpPr>
          <p:spPr>
            <a:xfrm>
              <a:off x="4038834" y="292822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0"/>
            <p:cNvSpPr/>
            <p:nvPr/>
          </p:nvSpPr>
          <p:spPr>
            <a:xfrm>
              <a:off x="4635853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10"/>
            <p:cNvSpPr/>
            <p:nvPr/>
          </p:nvSpPr>
          <p:spPr>
            <a:xfrm>
              <a:off x="4160117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10"/>
            <p:cNvSpPr/>
            <p:nvPr/>
          </p:nvSpPr>
          <p:spPr>
            <a:xfrm>
              <a:off x="4953117" y="3585336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26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10"/>
            <p:cNvSpPr/>
            <p:nvPr/>
          </p:nvSpPr>
          <p:spPr>
            <a:xfrm>
              <a:off x="3429430" y="30201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10"/>
            <p:cNvSpPr/>
            <p:nvPr/>
          </p:nvSpPr>
          <p:spPr>
            <a:xfrm>
              <a:off x="3278557" y="257563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10"/>
            <p:cNvSpPr/>
            <p:nvPr/>
          </p:nvSpPr>
          <p:spPr>
            <a:xfrm>
              <a:off x="2737552" y="303898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10"/>
            <p:cNvSpPr/>
            <p:nvPr/>
          </p:nvSpPr>
          <p:spPr>
            <a:xfrm>
              <a:off x="4598487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10"/>
            <p:cNvSpPr/>
            <p:nvPr/>
          </p:nvSpPr>
          <p:spPr>
            <a:xfrm>
              <a:off x="4906356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10"/>
            <p:cNvSpPr/>
            <p:nvPr/>
          </p:nvSpPr>
          <p:spPr>
            <a:xfrm>
              <a:off x="479446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10"/>
            <p:cNvSpPr/>
            <p:nvPr/>
          </p:nvSpPr>
          <p:spPr>
            <a:xfrm>
              <a:off x="3787015" y="445672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10"/>
            <p:cNvSpPr/>
            <p:nvPr/>
          </p:nvSpPr>
          <p:spPr>
            <a:xfrm>
              <a:off x="3936200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10"/>
            <p:cNvSpPr/>
            <p:nvPr/>
          </p:nvSpPr>
          <p:spPr>
            <a:xfrm>
              <a:off x="3917552" y="34017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10"/>
            <p:cNvSpPr/>
            <p:nvPr/>
          </p:nvSpPr>
          <p:spPr>
            <a:xfrm>
              <a:off x="3667914" y="3166177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68"/>
                    <a:pt x="532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10"/>
            <p:cNvSpPr/>
            <p:nvPr/>
          </p:nvSpPr>
          <p:spPr>
            <a:xfrm>
              <a:off x="4719770" y="406107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10"/>
            <p:cNvSpPr/>
            <p:nvPr/>
          </p:nvSpPr>
          <p:spPr>
            <a:xfrm>
              <a:off x="3121561" y="4438045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2" y="1068"/>
                  </a:cubicBezTo>
                  <a:cubicBezTo>
                    <a:pt x="821" y="1068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10"/>
            <p:cNvSpPr/>
            <p:nvPr/>
          </p:nvSpPr>
          <p:spPr>
            <a:xfrm>
              <a:off x="4458732" y="462167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26" y="1072"/>
                  </a:cubicBezTo>
                  <a:cubicBezTo>
                    <a:pt x="820" y="1072"/>
                    <a:pt x="1056" y="830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10"/>
            <p:cNvSpPr/>
            <p:nvPr/>
          </p:nvSpPr>
          <p:spPr>
            <a:xfrm>
              <a:off x="3805663" y="410822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10"/>
            <p:cNvSpPr/>
            <p:nvPr/>
          </p:nvSpPr>
          <p:spPr>
            <a:xfrm>
              <a:off x="2434328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10"/>
            <p:cNvSpPr/>
            <p:nvPr/>
          </p:nvSpPr>
          <p:spPr>
            <a:xfrm>
              <a:off x="3466586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42" y="0"/>
                    <a:pt x="0" y="237"/>
                    <a:pt x="0" y="536"/>
                  </a:cubicBezTo>
                  <a:cubicBezTo>
                    <a:pt x="0" y="830"/>
                    <a:pt x="242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10"/>
            <p:cNvSpPr/>
            <p:nvPr/>
          </p:nvSpPr>
          <p:spPr>
            <a:xfrm>
              <a:off x="4337414" y="440032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57" y="831"/>
                    <a:pt x="1057" y="537"/>
                  </a:cubicBezTo>
                  <a:cubicBezTo>
                    <a:pt x="1057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10"/>
            <p:cNvSpPr/>
            <p:nvPr/>
          </p:nvSpPr>
          <p:spPr>
            <a:xfrm>
              <a:off x="3429430" y="4296636"/>
              <a:ext cx="37191" cy="37718"/>
            </a:xfrm>
            <a:custGeom>
              <a:rect b="b" l="l" r="r" t="t"/>
              <a:pathLst>
                <a:path extrusionOk="0" h="1072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26" y="1072"/>
                  </a:cubicBezTo>
                  <a:cubicBezTo>
                    <a:pt x="820" y="1072"/>
                    <a:pt x="1056" y="836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10"/>
            <p:cNvSpPr/>
            <p:nvPr/>
          </p:nvSpPr>
          <p:spPr>
            <a:xfrm>
              <a:off x="2620879" y="41270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10"/>
            <p:cNvSpPr/>
            <p:nvPr/>
          </p:nvSpPr>
          <p:spPr>
            <a:xfrm>
              <a:off x="2854015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10"/>
            <p:cNvSpPr/>
            <p:nvPr/>
          </p:nvSpPr>
          <p:spPr>
            <a:xfrm>
              <a:off x="2322264" y="356647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10"/>
            <p:cNvSpPr/>
            <p:nvPr/>
          </p:nvSpPr>
          <p:spPr>
            <a:xfrm>
              <a:off x="4020151" y="31096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10"/>
            <p:cNvSpPr/>
            <p:nvPr/>
          </p:nvSpPr>
          <p:spPr>
            <a:xfrm>
              <a:off x="4248678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6" y="1067"/>
                    <a:pt x="1062" y="830"/>
                    <a:pt x="1062" y="531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10"/>
            <p:cNvSpPr/>
            <p:nvPr/>
          </p:nvSpPr>
          <p:spPr>
            <a:xfrm>
              <a:off x="3749649" y="26825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10"/>
            <p:cNvSpPr/>
            <p:nvPr/>
          </p:nvSpPr>
          <p:spPr>
            <a:xfrm>
              <a:off x="3065547" y="259449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10"/>
            <p:cNvSpPr/>
            <p:nvPr/>
          </p:nvSpPr>
          <p:spPr>
            <a:xfrm>
              <a:off x="3381156" y="35476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10"/>
            <p:cNvSpPr/>
            <p:nvPr/>
          </p:nvSpPr>
          <p:spPr>
            <a:xfrm>
              <a:off x="360207" y="-182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10"/>
            <p:cNvSpPr/>
            <p:nvPr/>
          </p:nvSpPr>
          <p:spPr>
            <a:xfrm>
              <a:off x="1072211" y="302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10"/>
            <p:cNvSpPr/>
            <p:nvPr/>
          </p:nvSpPr>
          <p:spPr>
            <a:xfrm>
              <a:off x="1762611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10"/>
            <p:cNvSpPr/>
            <p:nvPr/>
          </p:nvSpPr>
          <p:spPr>
            <a:xfrm>
              <a:off x="74153" y="4715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10"/>
            <p:cNvSpPr/>
            <p:nvPr/>
          </p:nvSpPr>
          <p:spPr>
            <a:xfrm>
              <a:off x="1380080" y="74020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10"/>
            <p:cNvSpPr/>
            <p:nvPr/>
          </p:nvSpPr>
          <p:spPr>
            <a:xfrm>
              <a:off x="195436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1" y="1072"/>
                    <a:pt x="1062" y="831"/>
                    <a:pt x="1062" y="536"/>
                  </a:cubicBezTo>
                  <a:cubicBezTo>
                    <a:pt x="1062" y="237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10"/>
            <p:cNvSpPr/>
            <p:nvPr/>
          </p:nvSpPr>
          <p:spPr>
            <a:xfrm>
              <a:off x="1342889" y="141378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10"/>
            <p:cNvSpPr/>
            <p:nvPr/>
          </p:nvSpPr>
          <p:spPr>
            <a:xfrm>
              <a:off x="789324" y="159273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10"/>
            <p:cNvSpPr/>
            <p:nvPr/>
          </p:nvSpPr>
          <p:spPr>
            <a:xfrm>
              <a:off x="1734674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1" y="1067"/>
                    <a:pt x="1062" y="831"/>
                    <a:pt x="1062" y="537"/>
                  </a:cubicBezTo>
                  <a:cubicBezTo>
                    <a:pt x="1062" y="237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10"/>
            <p:cNvSpPr/>
            <p:nvPr/>
          </p:nvSpPr>
          <p:spPr>
            <a:xfrm>
              <a:off x="705372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10"/>
            <p:cNvSpPr/>
            <p:nvPr/>
          </p:nvSpPr>
          <p:spPr>
            <a:xfrm>
              <a:off x="480012" y="1922599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26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10"/>
            <p:cNvSpPr/>
            <p:nvPr/>
          </p:nvSpPr>
          <p:spPr>
            <a:xfrm>
              <a:off x="18139" y="9474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10"/>
            <p:cNvSpPr/>
            <p:nvPr/>
          </p:nvSpPr>
          <p:spPr>
            <a:xfrm>
              <a:off x="18139" y="15550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10"/>
            <p:cNvSpPr/>
            <p:nvPr/>
          </p:nvSpPr>
          <p:spPr>
            <a:xfrm>
              <a:off x="1995747" y="171996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10"/>
            <p:cNvSpPr/>
            <p:nvPr/>
          </p:nvSpPr>
          <p:spPr>
            <a:xfrm>
              <a:off x="1818626" y="61301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10"/>
            <p:cNvSpPr/>
            <p:nvPr/>
          </p:nvSpPr>
          <p:spPr>
            <a:xfrm>
              <a:off x="1557377" y="12784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10"/>
            <p:cNvSpPr/>
            <p:nvPr/>
          </p:nvSpPr>
          <p:spPr>
            <a:xfrm>
              <a:off x="1488977" y="1979000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10"/>
            <p:cNvSpPr/>
            <p:nvPr/>
          </p:nvSpPr>
          <p:spPr>
            <a:xfrm>
              <a:off x="2135713" y="21250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10"/>
            <p:cNvSpPr/>
            <p:nvPr/>
          </p:nvSpPr>
          <p:spPr>
            <a:xfrm>
              <a:off x="1221607" y="173882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10"/>
            <p:cNvSpPr/>
            <p:nvPr/>
          </p:nvSpPr>
          <p:spPr>
            <a:xfrm>
              <a:off x="1006943" y="237004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10"/>
            <p:cNvSpPr/>
            <p:nvPr/>
          </p:nvSpPr>
          <p:spPr>
            <a:xfrm>
              <a:off x="2107811" y="119708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10"/>
            <p:cNvSpPr/>
            <p:nvPr/>
          </p:nvSpPr>
          <p:spPr>
            <a:xfrm>
              <a:off x="82669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10"/>
            <p:cNvSpPr/>
            <p:nvPr/>
          </p:nvSpPr>
          <p:spPr>
            <a:xfrm>
              <a:off x="276256" y="26429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10"/>
            <p:cNvSpPr/>
            <p:nvPr/>
          </p:nvSpPr>
          <p:spPr>
            <a:xfrm>
              <a:off x="808007" y="1004059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10"/>
            <p:cNvSpPr/>
            <p:nvPr/>
          </p:nvSpPr>
          <p:spPr>
            <a:xfrm>
              <a:off x="304158" y="676627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10"/>
            <p:cNvSpPr/>
            <p:nvPr/>
          </p:nvSpPr>
          <p:spPr>
            <a:xfrm>
              <a:off x="419353" y="2238208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26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0" y="1067"/>
                    <a:pt x="1057" y="831"/>
                    <a:pt x="1057" y="537"/>
                  </a:cubicBezTo>
                  <a:cubicBezTo>
                    <a:pt x="1057" y="237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10"/>
            <p:cNvSpPr/>
            <p:nvPr/>
          </p:nvSpPr>
          <p:spPr>
            <a:xfrm>
              <a:off x="705372" y="220049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10"/>
            <p:cNvSpPr/>
            <p:nvPr/>
          </p:nvSpPr>
          <p:spPr>
            <a:xfrm>
              <a:off x="1921260" y="1941458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10"/>
            <p:cNvSpPr/>
            <p:nvPr/>
          </p:nvSpPr>
          <p:spPr>
            <a:xfrm>
              <a:off x="176788" y="2080333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0" y="1072"/>
                    <a:pt x="1062" y="830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10"/>
            <p:cNvSpPr/>
            <p:nvPr/>
          </p:nvSpPr>
          <p:spPr>
            <a:xfrm>
              <a:off x="385892" y="87204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10"/>
            <p:cNvSpPr/>
            <p:nvPr/>
          </p:nvSpPr>
          <p:spPr>
            <a:xfrm>
              <a:off x="498484" y="4904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10"/>
            <p:cNvSpPr/>
            <p:nvPr/>
          </p:nvSpPr>
          <p:spPr>
            <a:xfrm>
              <a:off x="1799942" y="10040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10"/>
            <p:cNvSpPr/>
            <p:nvPr/>
          </p:nvSpPr>
          <p:spPr>
            <a:xfrm>
              <a:off x="1958592" y="32087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10"/>
            <p:cNvSpPr/>
            <p:nvPr/>
          </p:nvSpPr>
          <p:spPr>
            <a:xfrm>
              <a:off x="1398728" y="37744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10"/>
            <p:cNvSpPr/>
            <p:nvPr/>
          </p:nvSpPr>
          <p:spPr>
            <a:xfrm>
              <a:off x="1072211" y="815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10"/>
            <p:cNvSpPr/>
            <p:nvPr/>
          </p:nvSpPr>
          <p:spPr>
            <a:xfrm>
              <a:off x="1538694" y="121594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10"/>
            <p:cNvSpPr/>
            <p:nvPr/>
          </p:nvSpPr>
          <p:spPr>
            <a:xfrm>
              <a:off x="1678660" y="79678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10"/>
            <p:cNvSpPr/>
            <p:nvPr/>
          </p:nvSpPr>
          <p:spPr>
            <a:xfrm>
              <a:off x="2014430" y="5375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10"/>
            <p:cNvSpPr/>
            <p:nvPr/>
          </p:nvSpPr>
          <p:spPr>
            <a:xfrm>
              <a:off x="2154396" y="1489225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5" y="1067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10"/>
            <p:cNvSpPr/>
            <p:nvPr/>
          </p:nvSpPr>
          <p:spPr>
            <a:xfrm>
              <a:off x="826690" y="1877843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2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0" y="1068"/>
                    <a:pt x="1062" y="831"/>
                    <a:pt x="1062" y="532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10"/>
            <p:cNvSpPr/>
            <p:nvPr/>
          </p:nvSpPr>
          <p:spPr>
            <a:xfrm>
              <a:off x="1324241" y="24029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10"/>
            <p:cNvSpPr/>
            <p:nvPr/>
          </p:nvSpPr>
          <p:spPr>
            <a:xfrm>
              <a:off x="278649" y="1293596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10"/>
            <p:cNvSpPr/>
            <p:nvPr/>
          </p:nvSpPr>
          <p:spPr>
            <a:xfrm>
              <a:off x="2082091" y="82916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10"/>
            <p:cNvSpPr/>
            <p:nvPr/>
          </p:nvSpPr>
          <p:spPr>
            <a:xfrm>
              <a:off x="1335887" y="959128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10"/>
            <p:cNvSpPr/>
            <p:nvPr/>
          </p:nvSpPr>
          <p:spPr>
            <a:xfrm>
              <a:off x="981258" y="2016719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10"/>
            <p:cNvSpPr/>
            <p:nvPr/>
          </p:nvSpPr>
          <p:spPr>
            <a:xfrm>
              <a:off x="888053" y="-4410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10"/>
            <p:cNvSpPr/>
            <p:nvPr/>
          </p:nvSpPr>
          <p:spPr>
            <a:xfrm>
              <a:off x="378855" y="104160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10"/>
            <p:cNvSpPr/>
            <p:nvPr/>
          </p:nvSpPr>
          <p:spPr>
            <a:xfrm>
              <a:off x="1324241" y="216277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10"/>
            <p:cNvSpPr/>
            <p:nvPr/>
          </p:nvSpPr>
          <p:spPr>
            <a:xfrm>
              <a:off x="575610" y="24218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6" y="1"/>
                    <a:pt x="0" y="242"/>
                    <a:pt x="0" y="537"/>
                  </a:cubicBezTo>
                  <a:cubicBezTo>
                    <a:pt x="0" y="831"/>
                    <a:pt x="236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10"/>
            <p:cNvSpPr/>
            <p:nvPr/>
          </p:nvSpPr>
          <p:spPr>
            <a:xfrm>
              <a:off x="1576060" y="5564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10"/>
            <p:cNvSpPr/>
            <p:nvPr/>
          </p:nvSpPr>
          <p:spPr>
            <a:xfrm>
              <a:off x="1240290" y="10198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10"/>
            <p:cNvSpPr/>
            <p:nvPr/>
          </p:nvSpPr>
          <p:spPr>
            <a:xfrm>
              <a:off x="1837309" y="8312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10"/>
            <p:cNvSpPr/>
            <p:nvPr/>
          </p:nvSpPr>
          <p:spPr>
            <a:xfrm>
              <a:off x="2154396" y="759066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10"/>
            <p:cNvSpPr/>
            <p:nvPr/>
          </p:nvSpPr>
          <p:spPr>
            <a:xfrm>
              <a:off x="630675" y="19367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10"/>
            <p:cNvSpPr/>
            <p:nvPr/>
          </p:nvSpPr>
          <p:spPr>
            <a:xfrm>
              <a:off x="1799942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10"/>
            <p:cNvSpPr/>
            <p:nvPr/>
          </p:nvSpPr>
          <p:spPr>
            <a:xfrm>
              <a:off x="1995747" y="231346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43" y="0"/>
                    <a:pt x="1" y="242"/>
                    <a:pt x="1" y="536"/>
                  </a:cubicBezTo>
                  <a:cubicBezTo>
                    <a:pt x="1" y="831"/>
                    <a:pt x="243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10"/>
            <p:cNvSpPr/>
            <p:nvPr/>
          </p:nvSpPr>
          <p:spPr>
            <a:xfrm>
              <a:off x="988260" y="163045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10"/>
            <p:cNvSpPr/>
            <p:nvPr/>
          </p:nvSpPr>
          <p:spPr>
            <a:xfrm>
              <a:off x="1137655" y="1041601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10"/>
            <p:cNvSpPr/>
            <p:nvPr/>
          </p:nvSpPr>
          <p:spPr>
            <a:xfrm>
              <a:off x="1119007" y="575295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10"/>
            <p:cNvSpPr/>
            <p:nvPr/>
          </p:nvSpPr>
          <p:spPr>
            <a:xfrm>
              <a:off x="869405" y="33973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10"/>
            <p:cNvSpPr/>
            <p:nvPr/>
          </p:nvSpPr>
          <p:spPr>
            <a:xfrm>
              <a:off x="1921260" y="12348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10"/>
            <p:cNvSpPr/>
            <p:nvPr/>
          </p:nvSpPr>
          <p:spPr>
            <a:xfrm>
              <a:off x="322841" y="161159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10"/>
            <p:cNvSpPr/>
            <p:nvPr/>
          </p:nvSpPr>
          <p:spPr>
            <a:xfrm>
              <a:off x="1622645" y="244066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10"/>
            <p:cNvSpPr/>
            <p:nvPr/>
          </p:nvSpPr>
          <p:spPr>
            <a:xfrm>
              <a:off x="158105" y="235118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10"/>
            <p:cNvSpPr/>
            <p:nvPr/>
          </p:nvSpPr>
          <p:spPr>
            <a:xfrm>
              <a:off x="1659977" y="179540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10"/>
            <p:cNvSpPr/>
            <p:nvPr/>
          </p:nvSpPr>
          <p:spPr>
            <a:xfrm>
              <a:off x="1006943" y="1281950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10"/>
            <p:cNvSpPr/>
            <p:nvPr/>
          </p:nvSpPr>
          <p:spPr>
            <a:xfrm>
              <a:off x="1538694" y="15738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10"/>
            <p:cNvSpPr/>
            <p:nvPr/>
          </p:nvSpPr>
          <p:spPr>
            <a:xfrm>
              <a:off x="2191727" y="24406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10"/>
            <p:cNvSpPr/>
            <p:nvPr/>
          </p:nvSpPr>
          <p:spPr>
            <a:xfrm>
              <a:off x="630675" y="1470366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10"/>
            <p:cNvSpPr/>
            <p:nvPr/>
          </p:nvSpPr>
          <p:spPr>
            <a:xfrm>
              <a:off x="55505" y="72134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10"/>
            <p:cNvSpPr/>
            <p:nvPr/>
          </p:nvSpPr>
          <p:spPr>
            <a:xfrm>
              <a:off x="1221607" y="28315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10"/>
            <p:cNvSpPr/>
            <p:nvPr/>
          </p:nvSpPr>
          <p:spPr>
            <a:xfrm>
              <a:off x="582612" y="72134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10"/>
            <p:cNvSpPr/>
            <p:nvPr/>
          </p:nvSpPr>
          <p:spPr>
            <a:xfrm>
              <a:off x="360207" y="280806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5" y="1072"/>
                    <a:pt x="1062" y="836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10"/>
            <p:cNvSpPr/>
            <p:nvPr/>
          </p:nvSpPr>
          <p:spPr>
            <a:xfrm>
              <a:off x="1072211" y="312845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10"/>
            <p:cNvSpPr/>
            <p:nvPr/>
          </p:nvSpPr>
          <p:spPr>
            <a:xfrm>
              <a:off x="1119007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10"/>
            <p:cNvSpPr/>
            <p:nvPr/>
          </p:nvSpPr>
          <p:spPr>
            <a:xfrm>
              <a:off x="1762611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10"/>
            <p:cNvSpPr/>
            <p:nvPr/>
          </p:nvSpPr>
          <p:spPr>
            <a:xfrm>
              <a:off x="1939908" y="2575632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32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2" y="1073"/>
                  </a:cubicBezTo>
                  <a:cubicBezTo>
                    <a:pt x="821" y="1073"/>
                    <a:pt x="1057" y="836"/>
                    <a:pt x="1057" y="537"/>
                  </a:cubicBezTo>
                  <a:cubicBezTo>
                    <a:pt x="1057" y="243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10"/>
            <p:cNvSpPr/>
            <p:nvPr/>
          </p:nvSpPr>
          <p:spPr>
            <a:xfrm>
              <a:off x="74153" y="329801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2" y="1073"/>
                  </a:cubicBezTo>
                  <a:cubicBezTo>
                    <a:pt x="821" y="1073"/>
                    <a:pt x="1062" y="831"/>
                    <a:pt x="1062" y="537"/>
                  </a:cubicBezTo>
                  <a:cubicBezTo>
                    <a:pt x="1062" y="242"/>
                    <a:pt x="821" y="1"/>
                    <a:pt x="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10"/>
            <p:cNvSpPr/>
            <p:nvPr/>
          </p:nvSpPr>
          <p:spPr>
            <a:xfrm>
              <a:off x="1380080" y="35664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42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10"/>
            <p:cNvSpPr/>
            <p:nvPr/>
          </p:nvSpPr>
          <p:spPr>
            <a:xfrm>
              <a:off x="195436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1" y="1072"/>
                    <a:pt x="1062" y="830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10"/>
            <p:cNvSpPr/>
            <p:nvPr/>
          </p:nvSpPr>
          <p:spPr>
            <a:xfrm>
              <a:off x="1342889" y="4240235"/>
              <a:ext cx="37226" cy="37578"/>
            </a:xfrm>
            <a:custGeom>
              <a:rect b="b" l="l" r="r" t="t"/>
              <a:pathLst>
                <a:path extrusionOk="0" h="1068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67"/>
                    <a:pt x="526" y="1067"/>
                  </a:cubicBezTo>
                  <a:cubicBezTo>
                    <a:pt x="821" y="1067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10"/>
            <p:cNvSpPr/>
            <p:nvPr/>
          </p:nvSpPr>
          <p:spPr>
            <a:xfrm>
              <a:off x="789324" y="4419186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10"/>
            <p:cNvSpPr/>
            <p:nvPr/>
          </p:nvSpPr>
          <p:spPr>
            <a:xfrm>
              <a:off x="1734674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10"/>
            <p:cNvSpPr/>
            <p:nvPr/>
          </p:nvSpPr>
          <p:spPr>
            <a:xfrm>
              <a:off x="705372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10"/>
            <p:cNvSpPr/>
            <p:nvPr/>
          </p:nvSpPr>
          <p:spPr>
            <a:xfrm>
              <a:off x="480012" y="4748869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10"/>
            <p:cNvSpPr/>
            <p:nvPr/>
          </p:nvSpPr>
          <p:spPr>
            <a:xfrm>
              <a:off x="18139" y="377375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10"/>
            <p:cNvSpPr/>
            <p:nvPr/>
          </p:nvSpPr>
          <p:spPr>
            <a:xfrm>
              <a:off x="18139" y="438146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10"/>
            <p:cNvSpPr/>
            <p:nvPr/>
          </p:nvSpPr>
          <p:spPr>
            <a:xfrm>
              <a:off x="1995747" y="45464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1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10"/>
            <p:cNvSpPr/>
            <p:nvPr/>
          </p:nvSpPr>
          <p:spPr>
            <a:xfrm>
              <a:off x="1818626" y="343928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10"/>
            <p:cNvSpPr/>
            <p:nvPr/>
          </p:nvSpPr>
          <p:spPr>
            <a:xfrm>
              <a:off x="1557377" y="295411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10"/>
            <p:cNvSpPr/>
            <p:nvPr/>
          </p:nvSpPr>
          <p:spPr>
            <a:xfrm>
              <a:off x="1488977" y="480544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10"/>
            <p:cNvSpPr/>
            <p:nvPr/>
          </p:nvSpPr>
          <p:spPr>
            <a:xfrm>
              <a:off x="2135713" y="495149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10"/>
            <p:cNvSpPr/>
            <p:nvPr/>
          </p:nvSpPr>
          <p:spPr>
            <a:xfrm>
              <a:off x="1221607" y="456527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10"/>
            <p:cNvSpPr/>
            <p:nvPr/>
          </p:nvSpPr>
          <p:spPr>
            <a:xfrm>
              <a:off x="2107811" y="4023530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10"/>
            <p:cNvSpPr/>
            <p:nvPr/>
          </p:nvSpPr>
          <p:spPr>
            <a:xfrm>
              <a:off x="82669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1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10"/>
            <p:cNvSpPr/>
            <p:nvPr/>
          </p:nvSpPr>
          <p:spPr>
            <a:xfrm>
              <a:off x="276256" y="309074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10"/>
            <p:cNvSpPr/>
            <p:nvPr/>
          </p:nvSpPr>
          <p:spPr>
            <a:xfrm>
              <a:off x="808007" y="383032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10"/>
            <p:cNvSpPr/>
            <p:nvPr/>
          </p:nvSpPr>
          <p:spPr>
            <a:xfrm>
              <a:off x="304158" y="35028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3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3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10"/>
            <p:cNvSpPr/>
            <p:nvPr/>
          </p:nvSpPr>
          <p:spPr>
            <a:xfrm>
              <a:off x="419353" y="506447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10"/>
            <p:cNvSpPr/>
            <p:nvPr/>
          </p:nvSpPr>
          <p:spPr>
            <a:xfrm>
              <a:off x="705372" y="502676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10"/>
            <p:cNvSpPr/>
            <p:nvPr/>
          </p:nvSpPr>
          <p:spPr>
            <a:xfrm>
              <a:off x="1921260" y="476772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0"/>
            <p:cNvSpPr/>
            <p:nvPr/>
          </p:nvSpPr>
          <p:spPr>
            <a:xfrm>
              <a:off x="176788" y="4906779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10"/>
            <p:cNvSpPr/>
            <p:nvPr/>
          </p:nvSpPr>
          <p:spPr>
            <a:xfrm>
              <a:off x="385892" y="3698491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0" y="1067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10"/>
            <p:cNvSpPr/>
            <p:nvPr/>
          </p:nvSpPr>
          <p:spPr>
            <a:xfrm>
              <a:off x="498484" y="33168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10"/>
            <p:cNvSpPr/>
            <p:nvPr/>
          </p:nvSpPr>
          <p:spPr>
            <a:xfrm>
              <a:off x="1697343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10"/>
            <p:cNvSpPr/>
            <p:nvPr/>
          </p:nvSpPr>
          <p:spPr>
            <a:xfrm>
              <a:off x="1799942" y="38303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10"/>
            <p:cNvSpPr/>
            <p:nvPr/>
          </p:nvSpPr>
          <p:spPr>
            <a:xfrm>
              <a:off x="1958592" y="31473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10"/>
            <p:cNvSpPr/>
            <p:nvPr/>
          </p:nvSpPr>
          <p:spPr>
            <a:xfrm>
              <a:off x="1398728" y="32037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10"/>
            <p:cNvSpPr/>
            <p:nvPr/>
          </p:nvSpPr>
          <p:spPr>
            <a:xfrm>
              <a:off x="158105" y="273910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10"/>
            <p:cNvSpPr/>
            <p:nvPr/>
          </p:nvSpPr>
          <p:spPr>
            <a:xfrm>
              <a:off x="1072211" y="364191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10"/>
            <p:cNvSpPr/>
            <p:nvPr/>
          </p:nvSpPr>
          <p:spPr>
            <a:xfrm>
              <a:off x="1538694" y="404238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1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10"/>
            <p:cNvSpPr/>
            <p:nvPr/>
          </p:nvSpPr>
          <p:spPr>
            <a:xfrm>
              <a:off x="1678660" y="36230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10"/>
            <p:cNvSpPr/>
            <p:nvPr/>
          </p:nvSpPr>
          <p:spPr>
            <a:xfrm>
              <a:off x="2014430" y="336402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37"/>
                    <a:pt x="1" y="537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10"/>
            <p:cNvSpPr/>
            <p:nvPr/>
          </p:nvSpPr>
          <p:spPr>
            <a:xfrm>
              <a:off x="2154396" y="4315495"/>
              <a:ext cx="37366" cy="37718"/>
            </a:xfrm>
            <a:custGeom>
              <a:rect b="b" l="l" r="r" t="t"/>
              <a:pathLst>
                <a:path extrusionOk="0" h="1072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10"/>
            <p:cNvSpPr/>
            <p:nvPr/>
          </p:nvSpPr>
          <p:spPr>
            <a:xfrm>
              <a:off x="826690" y="470411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10"/>
            <p:cNvSpPr/>
            <p:nvPr/>
          </p:nvSpPr>
          <p:spPr>
            <a:xfrm>
              <a:off x="278649" y="4120043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10"/>
            <p:cNvSpPr/>
            <p:nvPr/>
          </p:nvSpPr>
          <p:spPr>
            <a:xfrm>
              <a:off x="2082091" y="2909362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0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10"/>
            <p:cNvSpPr/>
            <p:nvPr/>
          </p:nvSpPr>
          <p:spPr>
            <a:xfrm>
              <a:off x="1335887" y="3785574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10"/>
            <p:cNvSpPr/>
            <p:nvPr/>
          </p:nvSpPr>
          <p:spPr>
            <a:xfrm>
              <a:off x="981258" y="4843165"/>
              <a:ext cx="126138" cy="127229"/>
            </a:xfrm>
            <a:custGeom>
              <a:rect b="b" l="l" r="r" t="t"/>
              <a:pathLst>
                <a:path extrusionOk="0" h="3616" w="3585">
                  <a:moveTo>
                    <a:pt x="1792" y="0"/>
                  </a:moveTo>
                  <a:cubicBezTo>
                    <a:pt x="804" y="0"/>
                    <a:pt x="0" y="810"/>
                    <a:pt x="0" y="1808"/>
                  </a:cubicBezTo>
                  <a:cubicBezTo>
                    <a:pt x="0" y="2806"/>
                    <a:pt x="804" y="3616"/>
                    <a:pt x="1792" y="3616"/>
                  </a:cubicBezTo>
                  <a:cubicBezTo>
                    <a:pt x="2780" y="3616"/>
                    <a:pt x="3584" y="2806"/>
                    <a:pt x="3584" y="1808"/>
                  </a:cubicBezTo>
                  <a:cubicBezTo>
                    <a:pt x="3584" y="810"/>
                    <a:pt x="2780" y="0"/>
                    <a:pt x="179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10"/>
            <p:cNvSpPr/>
            <p:nvPr/>
          </p:nvSpPr>
          <p:spPr>
            <a:xfrm>
              <a:off x="888053" y="2782168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0"/>
                  </a:moveTo>
                  <a:cubicBezTo>
                    <a:pt x="800" y="0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0"/>
                    <a:pt x="1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10"/>
            <p:cNvSpPr/>
            <p:nvPr/>
          </p:nvSpPr>
          <p:spPr>
            <a:xfrm>
              <a:off x="378855" y="386804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10"/>
            <p:cNvSpPr/>
            <p:nvPr/>
          </p:nvSpPr>
          <p:spPr>
            <a:xfrm>
              <a:off x="1324241" y="498904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10"/>
            <p:cNvSpPr/>
            <p:nvPr/>
          </p:nvSpPr>
          <p:spPr>
            <a:xfrm>
              <a:off x="1576060" y="338288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10"/>
            <p:cNvSpPr/>
            <p:nvPr/>
          </p:nvSpPr>
          <p:spPr>
            <a:xfrm>
              <a:off x="1240290" y="292822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10"/>
            <p:cNvSpPr/>
            <p:nvPr/>
          </p:nvSpPr>
          <p:spPr>
            <a:xfrm>
              <a:off x="1837309" y="290936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10"/>
            <p:cNvSpPr/>
            <p:nvPr/>
          </p:nvSpPr>
          <p:spPr>
            <a:xfrm>
              <a:off x="1361573" y="272024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37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10"/>
            <p:cNvSpPr/>
            <p:nvPr/>
          </p:nvSpPr>
          <p:spPr>
            <a:xfrm>
              <a:off x="2154396" y="358533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10"/>
            <p:cNvSpPr/>
            <p:nvPr/>
          </p:nvSpPr>
          <p:spPr>
            <a:xfrm>
              <a:off x="630675" y="30201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10"/>
            <p:cNvSpPr/>
            <p:nvPr/>
          </p:nvSpPr>
          <p:spPr>
            <a:xfrm>
              <a:off x="480012" y="257563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26" y="1073"/>
                  </a:cubicBezTo>
                  <a:cubicBezTo>
                    <a:pt x="820" y="1073"/>
                    <a:pt x="1056" y="836"/>
                    <a:pt x="1056" y="537"/>
                  </a:cubicBezTo>
                  <a:cubicBezTo>
                    <a:pt x="1056" y="243"/>
                    <a:pt x="820" y="1"/>
                    <a:pt x="52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10"/>
            <p:cNvSpPr/>
            <p:nvPr/>
          </p:nvSpPr>
          <p:spPr>
            <a:xfrm>
              <a:off x="1799942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10"/>
            <p:cNvSpPr/>
            <p:nvPr/>
          </p:nvSpPr>
          <p:spPr>
            <a:xfrm>
              <a:off x="2107811" y="270138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10"/>
            <p:cNvSpPr/>
            <p:nvPr/>
          </p:nvSpPr>
          <p:spPr>
            <a:xfrm>
              <a:off x="1995747" y="513991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1"/>
                    <a:pt x="243" y="1067"/>
                    <a:pt x="532" y="1067"/>
                  </a:cubicBezTo>
                  <a:cubicBezTo>
                    <a:pt x="826" y="1067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10"/>
            <p:cNvSpPr/>
            <p:nvPr/>
          </p:nvSpPr>
          <p:spPr>
            <a:xfrm>
              <a:off x="988260" y="445672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42"/>
                    <a:pt x="1" y="537"/>
                  </a:cubicBezTo>
                  <a:cubicBezTo>
                    <a:pt x="1" y="836"/>
                    <a:pt x="243" y="1073"/>
                    <a:pt x="532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10"/>
            <p:cNvSpPr/>
            <p:nvPr/>
          </p:nvSpPr>
          <p:spPr>
            <a:xfrm>
              <a:off x="1137655" y="3868048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37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10"/>
            <p:cNvSpPr/>
            <p:nvPr/>
          </p:nvSpPr>
          <p:spPr>
            <a:xfrm>
              <a:off x="1119007" y="3401741"/>
              <a:ext cx="37191" cy="37578"/>
            </a:xfrm>
            <a:custGeom>
              <a:rect b="b" l="l" r="r" t="t"/>
              <a:pathLst>
                <a:path extrusionOk="0" h="1068" w="1057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0" y="1067"/>
                    <a:pt x="1056" y="831"/>
                    <a:pt x="1056" y="531"/>
                  </a:cubicBezTo>
                  <a:cubicBezTo>
                    <a:pt x="1056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10"/>
            <p:cNvSpPr/>
            <p:nvPr/>
          </p:nvSpPr>
          <p:spPr>
            <a:xfrm>
              <a:off x="869405" y="316617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10"/>
            <p:cNvSpPr/>
            <p:nvPr/>
          </p:nvSpPr>
          <p:spPr>
            <a:xfrm>
              <a:off x="1921260" y="406107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10"/>
            <p:cNvSpPr/>
            <p:nvPr/>
          </p:nvSpPr>
          <p:spPr>
            <a:xfrm>
              <a:off x="322841" y="443804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10"/>
            <p:cNvSpPr/>
            <p:nvPr/>
          </p:nvSpPr>
          <p:spPr>
            <a:xfrm>
              <a:off x="1659977" y="462167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10"/>
            <p:cNvSpPr/>
            <p:nvPr/>
          </p:nvSpPr>
          <p:spPr>
            <a:xfrm>
              <a:off x="1006943" y="410822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10"/>
            <p:cNvSpPr/>
            <p:nvPr/>
          </p:nvSpPr>
          <p:spPr>
            <a:xfrm>
              <a:off x="668041" y="272024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0"/>
                    <a:pt x="237" y="1072"/>
                    <a:pt x="531" y="1072"/>
                  </a:cubicBezTo>
                  <a:cubicBezTo>
                    <a:pt x="825" y="1072"/>
                    <a:pt x="1062" y="830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10"/>
            <p:cNvSpPr/>
            <p:nvPr/>
          </p:nvSpPr>
          <p:spPr>
            <a:xfrm>
              <a:off x="1538694" y="440032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10"/>
            <p:cNvSpPr/>
            <p:nvPr/>
          </p:nvSpPr>
          <p:spPr>
            <a:xfrm>
              <a:off x="630675" y="4296636"/>
              <a:ext cx="37402" cy="37718"/>
            </a:xfrm>
            <a:custGeom>
              <a:rect b="b" l="l" r="r" t="t"/>
              <a:pathLst>
                <a:path extrusionOk="0" h="1072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10"/>
            <p:cNvSpPr/>
            <p:nvPr/>
          </p:nvSpPr>
          <p:spPr>
            <a:xfrm>
              <a:off x="55505" y="3547618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10"/>
            <p:cNvSpPr/>
            <p:nvPr/>
          </p:nvSpPr>
          <p:spPr>
            <a:xfrm>
              <a:off x="1221607" y="310960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10"/>
            <p:cNvSpPr/>
            <p:nvPr/>
          </p:nvSpPr>
          <p:spPr>
            <a:xfrm>
              <a:off x="1450133" y="2556984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1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10"/>
            <p:cNvSpPr/>
            <p:nvPr/>
          </p:nvSpPr>
          <p:spPr>
            <a:xfrm>
              <a:off x="951104" y="2682524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1" y="1072"/>
                  </a:cubicBezTo>
                  <a:cubicBezTo>
                    <a:pt x="820" y="1072"/>
                    <a:pt x="1057" y="830"/>
                    <a:pt x="1057" y="536"/>
                  </a:cubicBezTo>
                  <a:cubicBezTo>
                    <a:pt x="1057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10"/>
            <p:cNvSpPr/>
            <p:nvPr/>
          </p:nvSpPr>
          <p:spPr>
            <a:xfrm>
              <a:off x="267002" y="2594491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10"/>
            <p:cNvSpPr/>
            <p:nvPr/>
          </p:nvSpPr>
          <p:spPr>
            <a:xfrm>
              <a:off x="582612" y="3547618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57" y="836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06" name="Google Shape;3006;p10"/>
          <p:cNvSpPr/>
          <p:nvPr/>
        </p:nvSpPr>
        <p:spPr>
          <a:xfrm>
            <a:off x="4284750" y="633550"/>
            <a:ext cx="5207100" cy="52071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07" name="Google Shape;3007;p10"/>
          <p:cNvSpPr txBox="1"/>
          <p:nvPr>
            <p:ph type="ctrTitle"/>
          </p:nvPr>
        </p:nvSpPr>
        <p:spPr>
          <a:xfrm flipH="1">
            <a:off x="4812125" y="2100750"/>
            <a:ext cx="3890100" cy="126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008" name="Google Shape;3008;p10"/>
          <p:cNvSpPr txBox="1"/>
          <p:nvPr>
            <p:ph idx="1" type="subTitle"/>
          </p:nvPr>
        </p:nvSpPr>
        <p:spPr>
          <a:xfrm flipH="1">
            <a:off x="5278925" y="3558950"/>
            <a:ext cx="29565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35" Type="http://schemas.openxmlformats.org/officeDocument/2006/relationships/theme" Target="../theme/theme2.xml"/><Relationship Id="rId12" Type="http://schemas.openxmlformats.org/officeDocument/2006/relationships/slideLayout" Target="../slideLayouts/slideLayout12.xml"/><Relationship Id="rId34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cLaren"/>
              <a:buNone/>
              <a:defRPr b="1"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cLaren"/>
              <a:buNone/>
              <a:defRPr b="1"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cLaren"/>
              <a:buNone/>
              <a:defRPr b="1"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cLaren"/>
              <a:buNone/>
              <a:defRPr b="1"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cLaren"/>
              <a:buNone/>
              <a:defRPr b="1"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cLaren"/>
              <a:buNone/>
              <a:defRPr b="1"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cLaren"/>
              <a:buNone/>
              <a:defRPr b="1"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cLaren"/>
              <a:buNone/>
              <a:defRPr b="1"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cLaren"/>
              <a:buNone/>
              <a:defRPr b="1" sz="24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Assistant"/>
              <a:buChar char="●"/>
              <a:defRPr sz="18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ssistant"/>
              <a:buChar char="○"/>
              <a:defRPr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indent="-3048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ssistant"/>
              <a:buChar char="■"/>
              <a:defRPr sz="12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indent="-3048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ssistant"/>
              <a:buChar char="●"/>
              <a:defRPr sz="12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indent="-3048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ssistant"/>
              <a:buChar char="○"/>
              <a:defRPr sz="12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indent="-3048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ssistant"/>
              <a:buChar char="■"/>
              <a:defRPr sz="12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indent="-3048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ssistant"/>
              <a:buChar char="●"/>
              <a:defRPr sz="12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indent="-3048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ssistant"/>
              <a:buChar char="○"/>
              <a:defRPr sz="12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indent="-3048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200"/>
              <a:buFont typeface="Assistant"/>
              <a:buChar char="■"/>
              <a:defRPr sz="12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0E2A47"/>
        </a:solidFill>
      </p:bgPr>
    </p:bg>
    <p:spTree>
      <p:nvGrpSpPr>
        <p:cNvPr id="10896" name="Shape 10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7" name="Google Shape;10897;p36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10898" name="Google Shape;10898;p36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29845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29845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29845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29845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29845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29845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29845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29845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82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1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6.jp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.xml"/><Relationship Id="rId3" Type="http://schemas.openxmlformats.org/officeDocument/2006/relationships/hyperlink" Target="http://bit.ly/2Tynxth" TargetMode="Externa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/ppt/slides/slide35.xml"/><Relationship Id="rId5" Type="http://schemas.openxmlformats.org/officeDocument/2006/relationships/hyperlink" Target="http://bit.ly/33VAFh3" TargetMode="External"/><Relationship Id="rId6" Type="http://schemas.openxmlformats.org/officeDocument/2006/relationships/slide" Target="/ppt/slides/slide33.xml"/><Relationship Id="rId7" Type="http://schemas.openxmlformats.org/officeDocument/2006/relationships/slide" Target="/ppt/slides/slide32.xml"/><Relationship Id="rId8" Type="http://schemas.openxmlformats.org/officeDocument/2006/relationships/slide" Target="/ppt/slides/slide34.xml"/><Relationship Id="rId11" Type="http://schemas.openxmlformats.org/officeDocument/2006/relationships/slide" Target="/ppt/slides/slide36.xml"/><Relationship Id="rId10" Type="http://schemas.openxmlformats.org/officeDocument/2006/relationships/slide" Target="/ppt/slides/slide36.xml"/><Relationship Id="rId13" Type="http://schemas.openxmlformats.org/officeDocument/2006/relationships/slide" Target="/ppt/slides/slide37.xml"/><Relationship Id="rId12" Type="http://schemas.openxmlformats.org/officeDocument/2006/relationships/slide" Target="/ppt/slides/slide37.xml"/><Relationship Id="rId14" Type="http://schemas.openxmlformats.org/officeDocument/2006/relationships/slide" Target="/ppt/slides/slide43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5.xml"/><Relationship Id="rId3" Type="http://schemas.openxmlformats.org/officeDocument/2006/relationships/hyperlink" Target="https://docs.google.com/spreadsheets/d/18so9s5HwPhIAW7wSOdW9KBy56-WolPAHF7e6_NGFa9M/copy" TargetMode="External"/><Relationship Id="rId4" Type="http://schemas.openxmlformats.org/officeDocument/2006/relationships/image" Target="../media/image5.pn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2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3.png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4.png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4.xml"/><Relationship Id="rId3" Type="http://schemas.openxmlformats.org/officeDocument/2006/relationships/hyperlink" Target="https://www.freepik.com/free-vector/hand-drawn-funny-sticker-set_6210389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funny-hand-drawn-sticker-set_6210391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girl-eating-delicious-doughnut_5145667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funny-hand-drawn-sticker-collection_6210392.htm/?utm_source=slidesgo_template&amp;utm_medium=referral-link&amp;utm_campaign=sg_resources&amp;utm_content=freepik" TargetMode="External"/><Relationship Id="rId6" Type="http://schemas.openxmlformats.org/officeDocument/2006/relationships/hyperlink" Target="https://www.freepik.com/free-vector/hand-drawn-funny-sticker-collection_6210388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funny-sticker-hand-drawn-collection_6403862.htm/?utm_source=slidesgo_template&amp;utm_medium=referral-link&amp;utm_campaign=sg_resources&amp;utm_content=freepik" TargetMode="External"/><Relationship Id="rId8" Type="http://schemas.openxmlformats.org/officeDocument/2006/relationships/hyperlink" Target="https://www.freepik.com/free-vector/fantastic-patterns-decorative-dots-with-different-colors_1003979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smiley-boy-covering-his-eyes-with-doughnuts_5142417.htm/?utm_source=slidesgo_template&amp;utm_medium=referral-link&amp;utm_campaign=sg_resources&amp;utm_content=freepik" TargetMode="Externa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35.xml"/><Relationship Id="rId3" Type="http://schemas.openxmlformats.org/officeDocument/2006/relationships/hyperlink" Target="http://bit.ly/2PfT4lq" TargetMode="External"/><Relationship Id="rId4" Type="http://schemas.openxmlformats.org/officeDocument/2006/relationships/slide" Target="/ppt/slides/slide32.xml"/><Relationship Id="rId5" Type="http://schemas.openxmlformats.org/officeDocument/2006/relationships/hyperlink" Target="http://bit.ly/33VAFh3" TargetMode="External"/><Relationship Id="rId6" Type="http://schemas.openxmlformats.org/officeDocument/2006/relationships/hyperlink" Target="http://bit.ly/30B07Gq" TargetMode="Externa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36.xml"/><Relationship Id="rId3" Type="http://schemas.openxmlformats.org/officeDocument/2006/relationships/hyperlink" Target="https://fonts.google.com/specimen/McLaren" TargetMode="External"/><Relationship Id="rId4" Type="http://schemas.openxmlformats.org/officeDocument/2006/relationships/hyperlink" Target="https://fonts.google.com/specimen/Assistant" TargetMode="Externa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3.xml"/><Relationship Id="rId3" Type="http://schemas.openxmlformats.org/officeDocument/2006/relationships/hyperlink" Target="https://chrome.google.com/webstore/detail/flaticon-for-gsuit-gslide/haekgjfnhhdkgfgmldhfokhmfkgmciba" TargetMode="Externa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6.xml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7.xml"/></Relationships>
</file>

<file path=ppt/slides/_rels/slide4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8.xml"/></Relationships>
</file>

<file path=ppt/slides/_rels/slide4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49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5.xml"/></Relationships>
</file>

<file path=ppt/slides/_rels/slide5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50.xml"/><Relationship Id="rId3" Type="http://schemas.openxmlformats.org/officeDocument/2006/relationships/hyperlink" Target="http://bit.ly/2PfT4lq" TargetMode="External"/><Relationship Id="rId4" Type="http://schemas.openxmlformats.org/officeDocument/2006/relationships/image" Target="../media/image7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03" name="Shape 10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4" name="Google Shape;10904;p38"/>
          <p:cNvSpPr/>
          <p:nvPr/>
        </p:nvSpPr>
        <p:spPr>
          <a:xfrm>
            <a:off x="3129000" y="3393075"/>
            <a:ext cx="2886000" cy="905700"/>
          </a:xfrm>
          <a:prstGeom prst="roundRect">
            <a:avLst>
              <a:gd fmla="val 50000" name="adj"/>
            </a:avLst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05" name="Google Shape;10905;p38"/>
          <p:cNvSpPr txBox="1"/>
          <p:nvPr>
            <p:ph idx="1" type="subTitle"/>
          </p:nvPr>
        </p:nvSpPr>
        <p:spPr>
          <a:xfrm rot="1365">
            <a:off x="3438450" y="3511401"/>
            <a:ext cx="2267100" cy="63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presentation begins</a:t>
            </a:r>
            <a:endParaRPr/>
          </a:p>
        </p:txBody>
      </p:sp>
      <p:sp>
        <p:nvSpPr>
          <p:cNvPr id="10906" name="Google Shape;10906;p38"/>
          <p:cNvSpPr txBox="1"/>
          <p:nvPr>
            <p:ph type="ctrTitle"/>
          </p:nvPr>
        </p:nvSpPr>
        <p:spPr>
          <a:xfrm rot="901">
            <a:off x="1710600" y="1115666"/>
            <a:ext cx="5722800" cy="200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100"/>
              <a:t>SCHOOL GAMEBOARD</a:t>
            </a:r>
            <a:endParaRPr sz="6100"/>
          </a:p>
        </p:txBody>
      </p:sp>
      <p:grpSp>
        <p:nvGrpSpPr>
          <p:cNvPr id="10907" name="Google Shape;10907;p38"/>
          <p:cNvGrpSpPr/>
          <p:nvPr/>
        </p:nvGrpSpPr>
        <p:grpSpPr>
          <a:xfrm flipH="1">
            <a:off x="1510886" y="2796192"/>
            <a:ext cx="1170036" cy="1859621"/>
            <a:chOff x="4256925" y="3131750"/>
            <a:chExt cx="485875" cy="772300"/>
          </a:xfrm>
        </p:grpSpPr>
        <p:sp>
          <p:nvSpPr>
            <p:cNvPr id="10908" name="Google Shape;10908;p38"/>
            <p:cNvSpPr/>
            <p:nvPr/>
          </p:nvSpPr>
          <p:spPr>
            <a:xfrm>
              <a:off x="4561475" y="3190900"/>
              <a:ext cx="181325" cy="106950"/>
            </a:xfrm>
            <a:custGeom>
              <a:rect b="b" l="l" r="r" t="t"/>
              <a:pathLst>
                <a:path extrusionOk="0" h="4278" w="7253">
                  <a:moveTo>
                    <a:pt x="3077" y="1"/>
                  </a:moveTo>
                  <a:cubicBezTo>
                    <a:pt x="2821" y="1"/>
                    <a:pt x="2490" y="88"/>
                    <a:pt x="2062" y="309"/>
                  </a:cubicBezTo>
                  <a:cubicBezTo>
                    <a:pt x="1" y="1375"/>
                    <a:pt x="2979" y="4277"/>
                    <a:pt x="2979" y="4277"/>
                  </a:cubicBezTo>
                  <a:cubicBezTo>
                    <a:pt x="2979" y="4277"/>
                    <a:pt x="7252" y="3211"/>
                    <a:pt x="6483" y="1409"/>
                  </a:cubicBezTo>
                  <a:cubicBezTo>
                    <a:pt x="6214" y="780"/>
                    <a:pt x="5823" y="575"/>
                    <a:pt x="5429" y="575"/>
                  </a:cubicBezTo>
                  <a:cubicBezTo>
                    <a:pt x="4696" y="575"/>
                    <a:pt x="3950" y="1284"/>
                    <a:pt x="3950" y="1284"/>
                  </a:cubicBezTo>
                  <a:cubicBezTo>
                    <a:pt x="3950" y="1284"/>
                    <a:pt x="4060" y="1"/>
                    <a:pt x="3077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38"/>
            <p:cNvSpPr/>
            <p:nvPr/>
          </p:nvSpPr>
          <p:spPr>
            <a:xfrm>
              <a:off x="4581725" y="3182650"/>
              <a:ext cx="153675" cy="124350"/>
            </a:xfrm>
            <a:custGeom>
              <a:rect b="b" l="l" r="r" t="t"/>
              <a:pathLst>
                <a:path extrusionOk="0" h="4974" w="6147">
                  <a:moveTo>
                    <a:pt x="2296" y="663"/>
                  </a:moveTo>
                  <a:cubicBezTo>
                    <a:pt x="2384" y="663"/>
                    <a:pt x="2470" y="687"/>
                    <a:pt x="2545" y="734"/>
                  </a:cubicBezTo>
                  <a:cubicBezTo>
                    <a:pt x="2804" y="905"/>
                    <a:pt x="2826" y="1418"/>
                    <a:pt x="2813" y="1583"/>
                  </a:cubicBezTo>
                  <a:lnTo>
                    <a:pt x="2740" y="2448"/>
                  </a:lnTo>
                  <a:lnTo>
                    <a:pt x="2740" y="2448"/>
                  </a:lnTo>
                  <a:lnTo>
                    <a:pt x="3369" y="1855"/>
                  </a:lnTo>
                  <a:cubicBezTo>
                    <a:pt x="3564" y="1669"/>
                    <a:pt x="4136" y="1236"/>
                    <a:pt x="4619" y="1236"/>
                  </a:cubicBezTo>
                  <a:cubicBezTo>
                    <a:pt x="4668" y="1236"/>
                    <a:pt x="4716" y="1241"/>
                    <a:pt x="4762" y="1250"/>
                  </a:cubicBezTo>
                  <a:cubicBezTo>
                    <a:pt x="5016" y="1302"/>
                    <a:pt x="5211" y="1507"/>
                    <a:pt x="5367" y="1870"/>
                  </a:cubicBezTo>
                  <a:cubicBezTo>
                    <a:pt x="5462" y="2072"/>
                    <a:pt x="5456" y="2304"/>
                    <a:pt x="5352" y="2500"/>
                  </a:cubicBezTo>
                  <a:cubicBezTo>
                    <a:pt x="4933" y="3343"/>
                    <a:pt x="3131" y="3999"/>
                    <a:pt x="2270" y="4238"/>
                  </a:cubicBezTo>
                  <a:cubicBezTo>
                    <a:pt x="1738" y="3682"/>
                    <a:pt x="739" y="2435"/>
                    <a:pt x="865" y="1598"/>
                  </a:cubicBezTo>
                  <a:cubicBezTo>
                    <a:pt x="907" y="1317"/>
                    <a:pt x="1084" y="1100"/>
                    <a:pt x="1402" y="936"/>
                  </a:cubicBezTo>
                  <a:cubicBezTo>
                    <a:pt x="1750" y="755"/>
                    <a:pt x="2047" y="664"/>
                    <a:pt x="2267" y="664"/>
                  </a:cubicBezTo>
                  <a:cubicBezTo>
                    <a:pt x="2276" y="663"/>
                    <a:pt x="2286" y="663"/>
                    <a:pt x="2296" y="663"/>
                  </a:cubicBezTo>
                  <a:close/>
                  <a:moveTo>
                    <a:pt x="2271" y="1"/>
                  </a:moveTo>
                  <a:cubicBezTo>
                    <a:pt x="1937" y="1"/>
                    <a:pt x="1545" y="116"/>
                    <a:pt x="1100" y="346"/>
                  </a:cubicBezTo>
                  <a:cubicBezTo>
                    <a:pt x="593" y="609"/>
                    <a:pt x="284" y="1009"/>
                    <a:pt x="211" y="1501"/>
                  </a:cubicBezTo>
                  <a:cubicBezTo>
                    <a:pt x="0" y="2912"/>
                    <a:pt x="1738" y="4650"/>
                    <a:pt x="1937" y="4845"/>
                  </a:cubicBezTo>
                  <a:lnTo>
                    <a:pt x="2071" y="4974"/>
                  </a:lnTo>
                  <a:lnTo>
                    <a:pt x="2248" y="4925"/>
                  </a:lnTo>
                  <a:cubicBezTo>
                    <a:pt x="2557" y="4849"/>
                    <a:pt x="5276" y="4137"/>
                    <a:pt x="5944" y="2793"/>
                  </a:cubicBezTo>
                  <a:cubicBezTo>
                    <a:pt x="6134" y="2423"/>
                    <a:pt x="6146" y="1986"/>
                    <a:pt x="5975" y="1608"/>
                  </a:cubicBezTo>
                  <a:cubicBezTo>
                    <a:pt x="5734" y="1036"/>
                    <a:pt x="5370" y="697"/>
                    <a:pt x="4897" y="599"/>
                  </a:cubicBezTo>
                  <a:cubicBezTo>
                    <a:pt x="4805" y="581"/>
                    <a:pt x="4713" y="573"/>
                    <a:pt x="4622" y="573"/>
                  </a:cubicBezTo>
                  <a:cubicBezTo>
                    <a:pt x="4170" y="573"/>
                    <a:pt x="3736" y="778"/>
                    <a:pt x="3418" y="981"/>
                  </a:cubicBezTo>
                  <a:cubicBezTo>
                    <a:pt x="3351" y="697"/>
                    <a:pt x="3207" y="383"/>
                    <a:pt x="2911" y="184"/>
                  </a:cubicBezTo>
                  <a:cubicBezTo>
                    <a:pt x="2729" y="62"/>
                    <a:pt x="2515" y="1"/>
                    <a:pt x="22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38"/>
            <p:cNvSpPr/>
            <p:nvPr/>
          </p:nvSpPr>
          <p:spPr>
            <a:xfrm>
              <a:off x="4265775" y="3140025"/>
              <a:ext cx="451975" cy="755850"/>
            </a:xfrm>
            <a:custGeom>
              <a:rect b="b" l="l" r="r" t="t"/>
              <a:pathLst>
                <a:path extrusionOk="0" h="30234" w="18079">
                  <a:moveTo>
                    <a:pt x="7225" y="0"/>
                  </a:moveTo>
                  <a:cubicBezTo>
                    <a:pt x="7114" y="0"/>
                    <a:pt x="7000" y="11"/>
                    <a:pt x="6883" y="32"/>
                  </a:cubicBezTo>
                  <a:cubicBezTo>
                    <a:pt x="3697" y="612"/>
                    <a:pt x="5395" y="3224"/>
                    <a:pt x="7463" y="4675"/>
                  </a:cubicBezTo>
                  <a:cubicBezTo>
                    <a:pt x="6708" y="4267"/>
                    <a:pt x="5682" y="3800"/>
                    <a:pt x="4940" y="3800"/>
                  </a:cubicBezTo>
                  <a:cubicBezTo>
                    <a:pt x="4516" y="3800"/>
                    <a:pt x="4184" y="3953"/>
                    <a:pt x="4048" y="4357"/>
                  </a:cubicBezTo>
                  <a:cubicBezTo>
                    <a:pt x="3389" y="6343"/>
                    <a:pt x="4995" y="6221"/>
                    <a:pt x="6822" y="6263"/>
                  </a:cubicBezTo>
                  <a:cubicBezTo>
                    <a:pt x="5838" y="6673"/>
                    <a:pt x="1705" y="8722"/>
                    <a:pt x="3233" y="13775"/>
                  </a:cubicBezTo>
                  <a:cubicBezTo>
                    <a:pt x="3755" y="15492"/>
                    <a:pt x="5090" y="16539"/>
                    <a:pt x="6685" y="17077"/>
                  </a:cubicBezTo>
                  <a:cubicBezTo>
                    <a:pt x="6581" y="17138"/>
                    <a:pt x="6465" y="17211"/>
                    <a:pt x="6345" y="17294"/>
                  </a:cubicBezTo>
                  <a:cubicBezTo>
                    <a:pt x="6306" y="17294"/>
                    <a:pt x="6269" y="17294"/>
                    <a:pt x="6229" y="17291"/>
                  </a:cubicBezTo>
                  <a:lnTo>
                    <a:pt x="6138" y="17285"/>
                  </a:lnTo>
                  <a:cubicBezTo>
                    <a:pt x="6016" y="17278"/>
                    <a:pt x="5893" y="17269"/>
                    <a:pt x="5777" y="17254"/>
                  </a:cubicBezTo>
                  <a:cubicBezTo>
                    <a:pt x="5655" y="17242"/>
                    <a:pt x="5539" y="17224"/>
                    <a:pt x="5423" y="17205"/>
                  </a:cubicBezTo>
                  <a:cubicBezTo>
                    <a:pt x="5402" y="17199"/>
                    <a:pt x="5377" y="17196"/>
                    <a:pt x="5353" y="17193"/>
                  </a:cubicBezTo>
                  <a:cubicBezTo>
                    <a:pt x="5240" y="17172"/>
                    <a:pt x="5130" y="17147"/>
                    <a:pt x="5023" y="17123"/>
                  </a:cubicBezTo>
                  <a:cubicBezTo>
                    <a:pt x="4216" y="16921"/>
                    <a:pt x="3566" y="16551"/>
                    <a:pt x="3080" y="16020"/>
                  </a:cubicBezTo>
                  <a:cubicBezTo>
                    <a:pt x="2329" y="15195"/>
                    <a:pt x="2112" y="14132"/>
                    <a:pt x="2054" y="13454"/>
                  </a:cubicBezTo>
                  <a:cubicBezTo>
                    <a:pt x="2060" y="13427"/>
                    <a:pt x="2060" y="13396"/>
                    <a:pt x="2054" y="13372"/>
                  </a:cubicBezTo>
                  <a:cubicBezTo>
                    <a:pt x="2047" y="13320"/>
                    <a:pt x="2047" y="13268"/>
                    <a:pt x="2047" y="13219"/>
                  </a:cubicBezTo>
                  <a:cubicBezTo>
                    <a:pt x="2209" y="13069"/>
                    <a:pt x="2454" y="12822"/>
                    <a:pt x="2399" y="12733"/>
                  </a:cubicBezTo>
                  <a:cubicBezTo>
                    <a:pt x="2384" y="12711"/>
                    <a:pt x="2361" y="12702"/>
                    <a:pt x="2333" y="12702"/>
                  </a:cubicBezTo>
                  <a:cubicBezTo>
                    <a:pt x="2266" y="12702"/>
                    <a:pt x="2171" y="12756"/>
                    <a:pt x="2093" y="12810"/>
                  </a:cubicBezTo>
                  <a:cubicBezTo>
                    <a:pt x="2176" y="12345"/>
                    <a:pt x="2329" y="11853"/>
                    <a:pt x="2173" y="11756"/>
                  </a:cubicBezTo>
                  <a:cubicBezTo>
                    <a:pt x="2168" y="11753"/>
                    <a:pt x="2163" y="11751"/>
                    <a:pt x="2158" y="11751"/>
                  </a:cubicBezTo>
                  <a:cubicBezTo>
                    <a:pt x="2062" y="11751"/>
                    <a:pt x="1881" y="12280"/>
                    <a:pt x="1849" y="12376"/>
                  </a:cubicBezTo>
                  <a:lnTo>
                    <a:pt x="1846" y="12376"/>
                  </a:lnTo>
                  <a:cubicBezTo>
                    <a:pt x="1867" y="12260"/>
                    <a:pt x="1983" y="11563"/>
                    <a:pt x="1855" y="11508"/>
                  </a:cubicBezTo>
                  <a:cubicBezTo>
                    <a:pt x="1850" y="11506"/>
                    <a:pt x="1845" y="11505"/>
                    <a:pt x="1840" y="11505"/>
                  </a:cubicBezTo>
                  <a:cubicBezTo>
                    <a:pt x="1698" y="11505"/>
                    <a:pt x="1510" y="12263"/>
                    <a:pt x="1510" y="12263"/>
                  </a:cubicBezTo>
                  <a:cubicBezTo>
                    <a:pt x="1510" y="12263"/>
                    <a:pt x="1641" y="11603"/>
                    <a:pt x="1440" y="11603"/>
                  </a:cubicBezTo>
                  <a:cubicBezTo>
                    <a:pt x="1302" y="11603"/>
                    <a:pt x="1229" y="12229"/>
                    <a:pt x="1198" y="12620"/>
                  </a:cubicBezTo>
                  <a:cubicBezTo>
                    <a:pt x="1192" y="12645"/>
                    <a:pt x="1186" y="12672"/>
                    <a:pt x="1183" y="12696"/>
                  </a:cubicBezTo>
                  <a:cubicBezTo>
                    <a:pt x="1174" y="12791"/>
                    <a:pt x="981" y="14997"/>
                    <a:pt x="2435" y="16597"/>
                  </a:cubicBezTo>
                  <a:cubicBezTo>
                    <a:pt x="3159" y="17395"/>
                    <a:pt x="4152" y="17889"/>
                    <a:pt x="5398" y="18079"/>
                  </a:cubicBezTo>
                  <a:cubicBezTo>
                    <a:pt x="4604" y="18894"/>
                    <a:pt x="3957" y="20098"/>
                    <a:pt x="4390" y="21714"/>
                  </a:cubicBezTo>
                  <a:cubicBezTo>
                    <a:pt x="4369" y="21717"/>
                    <a:pt x="4348" y="21723"/>
                    <a:pt x="4326" y="21726"/>
                  </a:cubicBezTo>
                  <a:lnTo>
                    <a:pt x="4229" y="21751"/>
                  </a:lnTo>
                  <a:lnTo>
                    <a:pt x="4134" y="21775"/>
                  </a:lnTo>
                  <a:lnTo>
                    <a:pt x="4054" y="21793"/>
                  </a:lnTo>
                  <a:lnTo>
                    <a:pt x="3966" y="21821"/>
                  </a:lnTo>
                  <a:cubicBezTo>
                    <a:pt x="3938" y="21827"/>
                    <a:pt x="3914" y="21836"/>
                    <a:pt x="3889" y="21842"/>
                  </a:cubicBezTo>
                  <a:cubicBezTo>
                    <a:pt x="3838" y="21857"/>
                    <a:pt x="3789" y="21876"/>
                    <a:pt x="3737" y="21891"/>
                  </a:cubicBezTo>
                  <a:cubicBezTo>
                    <a:pt x="3205" y="22065"/>
                    <a:pt x="2716" y="22343"/>
                    <a:pt x="2295" y="22710"/>
                  </a:cubicBezTo>
                  <a:cubicBezTo>
                    <a:pt x="1430" y="23467"/>
                    <a:pt x="981" y="24561"/>
                    <a:pt x="954" y="25963"/>
                  </a:cubicBezTo>
                  <a:lnTo>
                    <a:pt x="404" y="26003"/>
                  </a:lnTo>
                  <a:cubicBezTo>
                    <a:pt x="175" y="26024"/>
                    <a:pt x="1" y="26220"/>
                    <a:pt x="7" y="26452"/>
                  </a:cubicBezTo>
                  <a:cubicBezTo>
                    <a:pt x="16" y="26681"/>
                    <a:pt x="206" y="26864"/>
                    <a:pt x="435" y="26867"/>
                  </a:cubicBezTo>
                  <a:lnTo>
                    <a:pt x="468" y="26867"/>
                  </a:lnTo>
                  <a:lnTo>
                    <a:pt x="1421" y="26797"/>
                  </a:lnTo>
                  <a:cubicBezTo>
                    <a:pt x="1653" y="26779"/>
                    <a:pt x="1831" y="26583"/>
                    <a:pt x="1821" y="26351"/>
                  </a:cubicBezTo>
                  <a:cubicBezTo>
                    <a:pt x="1773" y="25019"/>
                    <a:pt x="2124" y="24014"/>
                    <a:pt x="2863" y="23360"/>
                  </a:cubicBezTo>
                  <a:cubicBezTo>
                    <a:pt x="3178" y="23092"/>
                    <a:pt x="3538" y="22881"/>
                    <a:pt x="3932" y="22743"/>
                  </a:cubicBezTo>
                  <a:cubicBezTo>
                    <a:pt x="4002" y="22716"/>
                    <a:pt x="4073" y="22694"/>
                    <a:pt x="4146" y="22673"/>
                  </a:cubicBezTo>
                  <a:lnTo>
                    <a:pt x="4183" y="22661"/>
                  </a:lnTo>
                  <a:cubicBezTo>
                    <a:pt x="4216" y="22652"/>
                    <a:pt x="4247" y="22642"/>
                    <a:pt x="4280" y="22633"/>
                  </a:cubicBezTo>
                  <a:lnTo>
                    <a:pt x="4320" y="22621"/>
                  </a:lnTo>
                  <a:cubicBezTo>
                    <a:pt x="4354" y="22612"/>
                    <a:pt x="4387" y="22603"/>
                    <a:pt x="4421" y="22597"/>
                  </a:cubicBezTo>
                  <a:lnTo>
                    <a:pt x="4442" y="22591"/>
                  </a:lnTo>
                  <a:cubicBezTo>
                    <a:pt x="4549" y="22566"/>
                    <a:pt x="4656" y="22545"/>
                    <a:pt x="4763" y="22526"/>
                  </a:cubicBezTo>
                  <a:cubicBezTo>
                    <a:pt x="5468" y="23532"/>
                    <a:pt x="6866" y="23987"/>
                    <a:pt x="8286" y="23987"/>
                  </a:cubicBezTo>
                  <a:cubicBezTo>
                    <a:pt x="8885" y="23987"/>
                    <a:pt x="9488" y="23906"/>
                    <a:pt x="10045" y="23751"/>
                  </a:cubicBezTo>
                  <a:cubicBezTo>
                    <a:pt x="10139" y="23819"/>
                    <a:pt x="10323" y="23971"/>
                    <a:pt x="10515" y="24261"/>
                  </a:cubicBezTo>
                  <a:cubicBezTo>
                    <a:pt x="10732" y="24591"/>
                    <a:pt x="10958" y="25105"/>
                    <a:pt x="11068" y="25874"/>
                  </a:cubicBezTo>
                  <a:cubicBezTo>
                    <a:pt x="11325" y="27664"/>
                    <a:pt x="9938" y="29259"/>
                    <a:pt x="9922" y="29274"/>
                  </a:cubicBezTo>
                  <a:cubicBezTo>
                    <a:pt x="9703" y="29522"/>
                    <a:pt x="9834" y="29916"/>
                    <a:pt x="10158" y="29983"/>
                  </a:cubicBezTo>
                  <a:lnTo>
                    <a:pt x="11312" y="30224"/>
                  </a:lnTo>
                  <a:cubicBezTo>
                    <a:pt x="11340" y="30230"/>
                    <a:pt x="11370" y="30233"/>
                    <a:pt x="11401" y="30233"/>
                  </a:cubicBezTo>
                  <a:cubicBezTo>
                    <a:pt x="11621" y="30233"/>
                    <a:pt x="11807" y="30065"/>
                    <a:pt x="11829" y="29845"/>
                  </a:cubicBezTo>
                  <a:cubicBezTo>
                    <a:pt x="11853" y="29622"/>
                    <a:pt x="11703" y="29421"/>
                    <a:pt x="11486" y="29378"/>
                  </a:cubicBezTo>
                  <a:lnTo>
                    <a:pt x="10998" y="29274"/>
                  </a:lnTo>
                  <a:cubicBezTo>
                    <a:pt x="11468" y="28556"/>
                    <a:pt x="12137" y="27237"/>
                    <a:pt x="11923" y="25752"/>
                  </a:cubicBezTo>
                  <a:cubicBezTo>
                    <a:pt x="11798" y="24872"/>
                    <a:pt x="11532" y="24252"/>
                    <a:pt x="11251" y="23819"/>
                  </a:cubicBezTo>
                  <a:cubicBezTo>
                    <a:pt x="11160" y="23675"/>
                    <a:pt x="11056" y="23541"/>
                    <a:pt x="10943" y="23412"/>
                  </a:cubicBezTo>
                  <a:cubicBezTo>
                    <a:pt x="11853" y="22969"/>
                    <a:pt x="12495" y="22276"/>
                    <a:pt x="12537" y="21387"/>
                  </a:cubicBezTo>
                  <a:cubicBezTo>
                    <a:pt x="12592" y="20260"/>
                    <a:pt x="12296" y="19362"/>
                    <a:pt x="11905" y="18681"/>
                  </a:cubicBezTo>
                  <a:lnTo>
                    <a:pt x="11905" y="18681"/>
                  </a:lnTo>
                  <a:cubicBezTo>
                    <a:pt x="12189" y="18720"/>
                    <a:pt x="12476" y="18739"/>
                    <a:pt x="12763" y="18742"/>
                  </a:cubicBezTo>
                  <a:cubicBezTo>
                    <a:pt x="13738" y="18742"/>
                    <a:pt x="14599" y="18500"/>
                    <a:pt x="15335" y="18018"/>
                  </a:cubicBezTo>
                  <a:cubicBezTo>
                    <a:pt x="17147" y="16839"/>
                    <a:pt x="17516" y="14651"/>
                    <a:pt x="17532" y="14560"/>
                  </a:cubicBezTo>
                  <a:cubicBezTo>
                    <a:pt x="17535" y="14535"/>
                    <a:pt x="17538" y="14508"/>
                    <a:pt x="17538" y="14483"/>
                  </a:cubicBezTo>
                  <a:cubicBezTo>
                    <a:pt x="17605" y="14099"/>
                    <a:pt x="17697" y="13472"/>
                    <a:pt x="17562" y="13439"/>
                  </a:cubicBezTo>
                  <a:lnTo>
                    <a:pt x="17565" y="13433"/>
                  </a:lnTo>
                  <a:cubicBezTo>
                    <a:pt x="17558" y="13431"/>
                    <a:pt x="17551" y="13430"/>
                    <a:pt x="17544" y="13430"/>
                  </a:cubicBezTo>
                  <a:cubicBezTo>
                    <a:pt x="17367" y="13430"/>
                    <a:pt x="17327" y="14053"/>
                    <a:pt x="17327" y="14053"/>
                  </a:cubicBezTo>
                  <a:cubicBezTo>
                    <a:pt x="17327" y="14053"/>
                    <a:pt x="17339" y="13234"/>
                    <a:pt x="17192" y="13234"/>
                  </a:cubicBezTo>
                  <a:cubicBezTo>
                    <a:pt x="17190" y="13234"/>
                    <a:pt x="17188" y="13234"/>
                    <a:pt x="17186" y="13234"/>
                  </a:cubicBezTo>
                  <a:cubicBezTo>
                    <a:pt x="17049" y="13255"/>
                    <a:pt x="16985" y="13958"/>
                    <a:pt x="16976" y="14074"/>
                  </a:cubicBezTo>
                  <a:lnTo>
                    <a:pt x="16973" y="14074"/>
                  </a:lnTo>
                  <a:cubicBezTo>
                    <a:pt x="16967" y="13970"/>
                    <a:pt x="16923" y="13392"/>
                    <a:pt x="16825" y="13392"/>
                  </a:cubicBezTo>
                  <a:cubicBezTo>
                    <a:pt x="16822" y="13392"/>
                    <a:pt x="16820" y="13392"/>
                    <a:pt x="16817" y="13393"/>
                  </a:cubicBezTo>
                  <a:cubicBezTo>
                    <a:pt x="16640" y="13448"/>
                    <a:pt x="16664" y="13964"/>
                    <a:pt x="16624" y="14435"/>
                  </a:cubicBezTo>
                  <a:cubicBezTo>
                    <a:pt x="16556" y="14354"/>
                    <a:pt x="16465" y="14266"/>
                    <a:pt x="16396" y="14266"/>
                  </a:cubicBezTo>
                  <a:cubicBezTo>
                    <a:pt x="16379" y="14266"/>
                    <a:pt x="16363" y="14272"/>
                    <a:pt x="16350" y="14285"/>
                  </a:cubicBezTo>
                  <a:cubicBezTo>
                    <a:pt x="16273" y="14355"/>
                    <a:pt x="16447" y="14655"/>
                    <a:pt x="16566" y="14841"/>
                  </a:cubicBezTo>
                  <a:cubicBezTo>
                    <a:pt x="16554" y="14890"/>
                    <a:pt x="16539" y="14942"/>
                    <a:pt x="16521" y="14987"/>
                  </a:cubicBezTo>
                  <a:cubicBezTo>
                    <a:pt x="16508" y="15015"/>
                    <a:pt x="16502" y="15042"/>
                    <a:pt x="16499" y="15073"/>
                  </a:cubicBezTo>
                  <a:cubicBezTo>
                    <a:pt x="16276" y="15711"/>
                    <a:pt x="15800" y="16677"/>
                    <a:pt x="14865" y="17288"/>
                  </a:cubicBezTo>
                  <a:cubicBezTo>
                    <a:pt x="14272" y="17675"/>
                    <a:pt x="13567" y="17868"/>
                    <a:pt x="12759" y="17868"/>
                  </a:cubicBezTo>
                  <a:cubicBezTo>
                    <a:pt x="12617" y="17868"/>
                    <a:pt x="12472" y="17862"/>
                    <a:pt x="12323" y="17850"/>
                  </a:cubicBezTo>
                  <a:cubicBezTo>
                    <a:pt x="12232" y="17841"/>
                    <a:pt x="12134" y="17831"/>
                    <a:pt x="12039" y="17819"/>
                  </a:cubicBezTo>
                  <a:lnTo>
                    <a:pt x="12030" y="17819"/>
                  </a:lnTo>
                  <a:cubicBezTo>
                    <a:pt x="11942" y="17807"/>
                    <a:pt x="11850" y="17792"/>
                    <a:pt x="11758" y="17776"/>
                  </a:cubicBezTo>
                  <a:lnTo>
                    <a:pt x="11728" y="17773"/>
                  </a:lnTo>
                  <a:cubicBezTo>
                    <a:pt x="11645" y="17758"/>
                    <a:pt x="11560" y="17740"/>
                    <a:pt x="11471" y="17721"/>
                  </a:cubicBezTo>
                  <a:lnTo>
                    <a:pt x="11422" y="17712"/>
                  </a:lnTo>
                  <a:cubicBezTo>
                    <a:pt x="11322" y="17691"/>
                    <a:pt x="11221" y="17666"/>
                    <a:pt x="11117" y="17639"/>
                  </a:cubicBezTo>
                  <a:lnTo>
                    <a:pt x="11111" y="17639"/>
                  </a:lnTo>
                  <a:cubicBezTo>
                    <a:pt x="11068" y="17596"/>
                    <a:pt x="11028" y="17556"/>
                    <a:pt x="10989" y="17520"/>
                  </a:cubicBezTo>
                  <a:lnTo>
                    <a:pt x="10979" y="17511"/>
                  </a:lnTo>
                  <a:lnTo>
                    <a:pt x="10921" y="17456"/>
                  </a:lnTo>
                  <a:cubicBezTo>
                    <a:pt x="12586" y="17257"/>
                    <a:pt x="14034" y="16674"/>
                    <a:pt x="14666" y="15886"/>
                  </a:cubicBezTo>
                  <a:cubicBezTo>
                    <a:pt x="16444" y="13677"/>
                    <a:pt x="18078" y="8774"/>
                    <a:pt x="11929" y="5463"/>
                  </a:cubicBezTo>
                  <a:cubicBezTo>
                    <a:pt x="11929" y="5463"/>
                    <a:pt x="13179" y="2292"/>
                    <a:pt x="11544" y="2100"/>
                  </a:cubicBezTo>
                  <a:cubicBezTo>
                    <a:pt x="11478" y="2092"/>
                    <a:pt x="11415" y="2088"/>
                    <a:pt x="11355" y="2088"/>
                  </a:cubicBezTo>
                  <a:cubicBezTo>
                    <a:pt x="10188" y="2088"/>
                    <a:pt x="10278" y="3540"/>
                    <a:pt x="10417" y="4351"/>
                  </a:cubicBezTo>
                  <a:cubicBezTo>
                    <a:pt x="10108" y="3086"/>
                    <a:pt x="9154" y="0"/>
                    <a:pt x="7225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38"/>
            <p:cNvSpPr/>
            <p:nvPr/>
          </p:nvSpPr>
          <p:spPr>
            <a:xfrm>
              <a:off x="4256925" y="3131750"/>
              <a:ext cx="459450" cy="772300"/>
            </a:xfrm>
            <a:custGeom>
              <a:rect b="b" l="l" r="r" t="t"/>
              <a:pathLst>
                <a:path extrusionOk="0" h="30892" w="18378">
                  <a:moveTo>
                    <a:pt x="3046" y="13284"/>
                  </a:moveTo>
                  <a:cubicBezTo>
                    <a:pt x="3104" y="13593"/>
                    <a:pt x="3180" y="13898"/>
                    <a:pt x="3272" y="14200"/>
                  </a:cubicBezTo>
                  <a:cubicBezTo>
                    <a:pt x="3660" y="15480"/>
                    <a:pt x="4500" y="16498"/>
                    <a:pt x="5731" y="17191"/>
                  </a:cubicBezTo>
                  <a:cubicBezTo>
                    <a:pt x="5627" y="17170"/>
                    <a:pt x="5536" y="17151"/>
                    <a:pt x="5456" y="17130"/>
                  </a:cubicBezTo>
                  <a:cubicBezTo>
                    <a:pt x="4717" y="16947"/>
                    <a:pt x="4118" y="16608"/>
                    <a:pt x="3678" y="16125"/>
                  </a:cubicBezTo>
                  <a:cubicBezTo>
                    <a:pt x="3012" y="15395"/>
                    <a:pt x="2802" y="14457"/>
                    <a:pt x="2741" y="13785"/>
                  </a:cubicBezTo>
                  <a:lnTo>
                    <a:pt x="2741" y="13782"/>
                  </a:lnTo>
                  <a:cubicBezTo>
                    <a:pt x="2744" y="13748"/>
                    <a:pt x="2741" y="13715"/>
                    <a:pt x="2738" y="13681"/>
                  </a:cubicBezTo>
                  <a:cubicBezTo>
                    <a:pt x="2857" y="13568"/>
                    <a:pt x="2982" y="13431"/>
                    <a:pt x="3046" y="13284"/>
                  </a:cubicBezTo>
                  <a:close/>
                  <a:moveTo>
                    <a:pt x="16355" y="14650"/>
                  </a:moveTo>
                  <a:lnTo>
                    <a:pt x="16355" y="14650"/>
                  </a:lnTo>
                  <a:cubicBezTo>
                    <a:pt x="16346" y="14839"/>
                    <a:pt x="16453" y="15050"/>
                    <a:pt x="16560" y="15221"/>
                  </a:cubicBezTo>
                  <a:cubicBezTo>
                    <a:pt x="16548" y="15257"/>
                    <a:pt x="16536" y="15291"/>
                    <a:pt x="16529" y="15328"/>
                  </a:cubicBezTo>
                  <a:cubicBezTo>
                    <a:pt x="16306" y="15957"/>
                    <a:pt x="15867" y="16806"/>
                    <a:pt x="15039" y="17344"/>
                  </a:cubicBezTo>
                  <a:cubicBezTo>
                    <a:pt x="14504" y="17694"/>
                    <a:pt x="13857" y="17870"/>
                    <a:pt x="13112" y="17870"/>
                  </a:cubicBezTo>
                  <a:cubicBezTo>
                    <a:pt x="12980" y="17870"/>
                    <a:pt x="12846" y="17865"/>
                    <a:pt x="12708" y="17854"/>
                  </a:cubicBezTo>
                  <a:lnTo>
                    <a:pt x="12708" y="17851"/>
                  </a:lnTo>
                  <a:cubicBezTo>
                    <a:pt x="13869" y="17542"/>
                    <a:pt x="14788" y="17038"/>
                    <a:pt x="15280" y="16424"/>
                  </a:cubicBezTo>
                  <a:cubicBezTo>
                    <a:pt x="15714" y="15881"/>
                    <a:pt x="16074" y="15285"/>
                    <a:pt x="16355" y="14650"/>
                  </a:cubicBezTo>
                  <a:close/>
                  <a:moveTo>
                    <a:pt x="7572" y="665"/>
                  </a:moveTo>
                  <a:cubicBezTo>
                    <a:pt x="9310" y="665"/>
                    <a:pt x="10209" y="3768"/>
                    <a:pt x="10451" y="4762"/>
                  </a:cubicBezTo>
                  <a:lnTo>
                    <a:pt x="11101" y="4624"/>
                  </a:lnTo>
                  <a:cubicBezTo>
                    <a:pt x="10955" y="3799"/>
                    <a:pt x="11016" y="3173"/>
                    <a:pt x="11266" y="2910"/>
                  </a:cubicBezTo>
                  <a:cubicBezTo>
                    <a:pt x="11370" y="2802"/>
                    <a:pt x="11518" y="2749"/>
                    <a:pt x="11714" y="2749"/>
                  </a:cubicBezTo>
                  <a:cubicBezTo>
                    <a:pt x="11761" y="2749"/>
                    <a:pt x="11810" y="2752"/>
                    <a:pt x="11862" y="2758"/>
                  </a:cubicBezTo>
                  <a:cubicBezTo>
                    <a:pt x="12054" y="2782"/>
                    <a:pt x="12186" y="2858"/>
                    <a:pt x="12271" y="3002"/>
                  </a:cubicBezTo>
                  <a:cubicBezTo>
                    <a:pt x="12604" y="3555"/>
                    <a:pt x="12265" y="4933"/>
                    <a:pt x="11975" y="5672"/>
                  </a:cubicBezTo>
                  <a:lnTo>
                    <a:pt x="11868" y="5944"/>
                  </a:lnTo>
                  <a:lnTo>
                    <a:pt x="12128" y="6084"/>
                  </a:lnTo>
                  <a:cubicBezTo>
                    <a:pt x="14458" y="7340"/>
                    <a:pt x="15830" y="8922"/>
                    <a:pt x="16206" y="10782"/>
                  </a:cubicBezTo>
                  <a:cubicBezTo>
                    <a:pt x="16615" y="12808"/>
                    <a:pt x="15729" y="14811"/>
                    <a:pt x="14764" y="16012"/>
                  </a:cubicBezTo>
                  <a:cubicBezTo>
                    <a:pt x="14202" y="16711"/>
                    <a:pt x="12849" y="17267"/>
                    <a:pt x="11236" y="17463"/>
                  </a:cubicBezTo>
                  <a:lnTo>
                    <a:pt x="10518" y="17548"/>
                  </a:lnTo>
                  <a:lnTo>
                    <a:pt x="11052" y="18034"/>
                  </a:lnTo>
                  <a:lnTo>
                    <a:pt x="11116" y="18095"/>
                  </a:lnTo>
                  <a:cubicBezTo>
                    <a:pt x="11156" y="18129"/>
                    <a:pt x="11193" y="18165"/>
                    <a:pt x="11233" y="18205"/>
                  </a:cubicBezTo>
                  <a:lnTo>
                    <a:pt x="11300" y="18272"/>
                  </a:lnTo>
                  <a:lnTo>
                    <a:pt x="11410" y="18300"/>
                  </a:lnTo>
                  <a:cubicBezTo>
                    <a:pt x="11511" y="18324"/>
                    <a:pt x="11608" y="18349"/>
                    <a:pt x="11706" y="18370"/>
                  </a:cubicBezTo>
                  <a:lnTo>
                    <a:pt x="11758" y="18379"/>
                  </a:lnTo>
                  <a:cubicBezTo>
                    <a:pt x="11847" y="18401"/>
                    <a:pt x="11938" y="18416"/>
                    <a:pt x="12027" y="18434"/>
                  </a:cubicBezTo>
                  <a:lnTo>
                    <a:pt x="12057" y="18437"/>
                  </a:lnTo>
                  <a:cubicBezTo>
                    <a:pt x="12152" y="18456"/>
                    <a:pt x="12250" y="18468"/>
                    <a:pt x="12351" y="18483"/>
                  </a:cubicBezTo>
                  <a:cubicBezTo>
                    <a:pt x="12454" y="18495"/>
                    <a:pt x="12552" y="18505"/>
                    <a:pt x="12653" y="18514"/>
                  </a:cubicBezTo>
                  <a:cubicBezTo>
                    <a:pt x="12811" y="18526"/>
                    <a:pt x="12965" y="18533"/>
                    <a:pt x="13116" y="18533"/>
                  </a:cubicBezTo>
                  <a:cubicBezTo>
                    <a:pt x="13990" y="18533"/>
                    <a:pt x="14756" y="18322"/>
                    <a:pt x="15402" y="17900"/>
                  </a:cubicBezTo>
                  <a:cubicBezTo>
                    <a:pt x="16398" y="17249"/>
                    <a:pt x="16911" y="16244"/>
                    <a:pt x="17168" y="15517"/>
                  </a:cubicBezTo>
                  <a:lnTo>
                    <a:pt x="17174" y="15499"/>
                  </a:lnTo>
                  <a:lnTo>
                    <a:pt x="17250" y="15584"/>
                  </a:lnTo>
                  <a:lnTo>
                    <a:pt x="17311" y="14796"/>
                  </a:lnTo>
                  <a:lnTo>
                    <a:pt x="17314" y="14769"/>
                  </a:lnTo>
                  <a:lnTo>
                    <a:pt x="17580" y="14671"/>
                  </a:lnTo>
                  <a:lnTo>
                    <a:pt x="17580" y="14671"/>
                  </a:lnTo>
                  <a:cubicBezTo>
                    <a:pt x="17577" y="14698"/>
                    <a:pt x="17571" y="14726"/>
                    <a:pt x="17568" y="14753"/>
                  </a:cubicBezTo>
                  <a:lnTo>
                    <a:pt x="17562" y="14784"/>
                  </a:lnTo>
                  <a:lnTo>
                    <a:pt x="17562" y="14818"/>
                  </a:lnTo>
                  <a:lnTo>
                    <a:pt x="17562" y="14836"/>
                  </a:lnTo>
                  <a:cubicBezTo>
                    <a:pt x="17547" y="14921"/>
                    <a:pt x="17201" y="16968"/>
                    <a:pt x="15512" y="18071"/>
                  </a:cubicBezTo>
                  <a:cubicBezTo>
                    <a:pt x="14831" y="18514"/>
                    <a:pt x="14028" y="18737"/>
                    <a:pt x="13120" y="18737"/>
                  </a:cubicBezTo>
                  <a:cubicBezTo>
                    <a:pt x="12845" y="18737"/>
                    <a:pt x="12574" y="18718"/>
                    <a:pt x="12302" y="18682"/>
                  </a:cubicBezTo>
                  <a:lnTo>
                    <a:pt x="11639" y="18593"/>
                  </a:lnTo>
                  <a:lnTo>
                    <a:pt x="11972" y="19173"/>
                  </a:lnTo>
                  <a:cubicBezTo>
                    <a:pt x="12409" y="19931"/>
                    <a:pt x="12607" y="20780"/>
                    <a:pt x="12564" y="21697"/>
                  </a:cubicBezTo>
                  <a:cubicBezTo>
                    <a:pt x="12519" y="22637"/>
                    <a:pt x="11660" y="23196"/>
                    <a:pt x="11153" y="23444"/>
                  </a:cubicBezTo>
                  <a:lnTo>
                    <a:pt x="10759" y="23636"/>
                  </a:lnTo>
                  <a:lnTo>
                    <a:pt x="11055" y="23963"/>
                  </a:lnTo>
                  <a:cubicBezTo>
                    <a:pt x="11156" y="24076"/>
                    <a:pt x="11248" y="24198"/>
                    <a:pt x="11330" y="24327"/>
                  </a:cubicBezTo>
                  <a:cubicBezTo>
                    <a:pt x="11642" y="24806"/>
                    <a:pt x="11850" y="25414"/>
                    <a:pt x="11953" y="26126"/>
                  </a:cubicBezTo>
                  <a:cubicBezTo>
                    <a:pt x="12152" y="27528"/>
                    <a:pt x="11489" y="28793"/>
                    <a:pt x="11077" y="29422"/>
                  </a:cubicBezTo>
                  <a:lnTo>
                    <a:pt x="10808" y="29828"/>
                  </a:lnTo>
                  <a:lnTo>
                    <a:pt x="11776" y="30030"/>
                  </a:lnTo>
                  <a:cubicBezTo>
                    <a:pt x="11831" y="30042"/>
                    <a:pt x="11868" y="30094"/>
                    <a:pt x="11856" y="30149"/>
                  </a:cubicBezTo>
                  <a:cubicBezTo>
                    <a:pt x="11845" y="30197"/>
                    <a:pt x="11804" y="30231"/>
                    <a:pt x="11758" y="30231"/>
                  </a:cubicBezTo>
                  <a:cubicBezTo>
                    <a:pt x="11751" y="30231"/>
                    <a:pt x="11744" y="30230"/>
                    <a:pt x="11737" y="30228"/>
                  </a:cubicBezTo>
                  <a:lnTo>
                    <a:pt x="10582" y="29987"/>
                  </a:lnTo>
                  <a:cubicBezTo>
                    <a:pt x="10506" y="29972"/>
                    <a:pt x="10475" y="29877"/>
                    <a:pt x="10527" y="29819"/>
                  </a:cubicBezTo>
                  <a:cubicBezTo>
                    <a:pt x="10542" y="29804"/>
                    <a:pt x="12030" y="28093"/>
                    <a:pt x="11752" y="26153"/>
                  </a:cubicBezTo>
                  <a:cubicBezTo>
                    <a:pt x="11651" y="25451"/>
                    <a:pt x="11446" y="24864"/>
                    <a:pt x="11144" y="24406"/>
                  </a:cubicBezTo>
                  <a:cubicBezTo>
                    <a:pt x="10933" y="24085"/>
                    <a:pt x="10725" y="23902"/>
                    <a:pt x="10588" y="23807"/>
                  </a:cubicBezTo>
                  <a:lnTo>
                    <a:pt x="10460" y="23719"/>
                  </a:lnTo>
                  <a:lnTo>
                    <a:pt x="10310" y="23762"/>
                  </a:lnTo>
                  <a:cubicBezTo>
                    <a:pt x="9789" y="23906"/>
                    <a:pt x="9211" y="23984"/>
                    <a:pt x="8631" y="23984"/>
                  </a:cubicBezTo>
                  <a:cubicBezTo>
                    <a:pt x="7335" y="23984"/>
                    <a:pt x="6037" y="23591"/>
                    <a:pt x="5389" y="22662"/>
                  </a:cubicBezTo>
                  <a:lnTo>
                    <a:pt x="5270" y="22491"/>
                  </a:lnTo>
                  <a:lnTo>
                    <a:pt x="5062" y="22528"/>
                  </a:lnTo>
                  <a:cubicBezTo>
                    <a:pt x="4946" y="22546"/>
                    <a:pt x="4830" y="22570"/>
                    <a:pt x="4717" y="22598"/>
                  </a:cubicBezTo>
                  <a:lnTo>
                    <a:pt x="4696" y="22601"/>
                  </a:lnTo>
                  <a:cubicBezTo>
                    <a:pt x="4662" y="22610"/>
                    <a:pt x="4625" y="22619"/>
                    <a:pt x="4592" y="22628"/>
                  </a:cubicBezTo>
                  <a:lnTo>
                    <a:pt x="4546" y="22641"/>
                  </a:lnTo>
                  <a:lnTo>
                    <a:pt x="4445" y="22668"/>
                  </a:lnTo>
                  <a:lnTo>
                    <a:pt x="4402" y="22683"/>
                  </a:lnTo>
                  <a:cubicBezTo>
                    <a:pt x="4323" y="22705"/>
                    <a:pt x="4247" y="22729"/>
                    <a:pt x="4170" y="22760"/>
                  </a:cubicBezTo>
                  <a:cubicBezTo>
                    <a:pt x="3739" y="22909"/>
                    <a:pt x="3342" y="23141"/>
                    <a:pt x="2997" y="23438"/>
                  </a:cubicBezTo>
                  <a:cubicBezTo>
                    <a:pt x="2179" y="24159"/>
                    <a:pt x="1794" y="25252"/>
                    <a:pt x="1846" y="26688"/>
                  </a:cubicBezTo>
                  <a:cubicBezTo>
                    <a:pt x="1849" y="26743"/>
                    <a:pt x="1806" y="26789"/>
                    <a:pt x="1751" y="26792"/>
                  </a:cubicBezTo>
                  <a:lnTo>
                    <a:pt x="789" y="26865"/>
                  </a:lnTo>
                  <a:cubicBezTo>
                    <a:pt x="737" y="26862"/>
                    <a:pt x="694" y="26822"/>
                    <a:pt x="688" y="26770"/>
                  </a:cubicBezTo>
                  <a:cubicBezTo>
                    <a:pt x="688" y="26743"/>
                    <a:pt x="694" y="26715"/>
                    <a:pt x="712" y="26697"/>
                  </a:cubicBezTo>
                  <a:cubicBezTo>
                    <a:pt x="731" y="26676"/>
                    <a:pt x="755" y="26664"/>
                    <a:pt x="783" y="26660"/>
                  </a:cubicBezTo>
                  <a:lnTo>
                    <a:pt x="1635" y="26599"/>
                  </a:lnTo>
                  <a:lnTo>
                    <a:pt x="1638" y="26297"/>
                  </a:lnTo>
                  <a:cubicBezTo>
                    <a:pt x="1665" y="24993"/>
                    <a:pt x="2078" y="23978"/>
                    <a:pt x="2866" y="23285"/>
                  </a:cubicBezTo>
                  <a:cubicBezTo>
                    <a:pt x="3257" y="22949"/>
                    <a:pt x="3709" y="22692"/>
                    <a:pt x="4198" y="22534"/>
                  </a:cubicBezTo>
                  <a:cubicBezTo>
                    <a:pt x="4243" y="22515"/>
                    <a:pt x="4292" y="22500"/>
                    <a:pt x="4338" y="22488"/>
                  </a:cubicBezTo>
                  <a:lnTo>
                    <a:pt x="4411" y="22466"/>
                  </a:lnTo>
                  <a:lnTo>
                    <a:pt x="4494" y="22442"/>
                  </a:lnTo>
                  <a:lnTo>
                    <a:pt x="4570" y="22421"/>
                  </a:lnTo>
                  <a:lnTo>
                    <a:pt x="4659" y="22399"/>
                  </a:lnTo>
                  <a:cubicBezTo>
                    <a:pt x="4689" y="22390"/>
                    <a:pt x="4723" y="22384"/>
                    <a:pt x="4754" y="22378"/>
                  </a:cubicBezTo>
                  <a:lnTo>
                    <a:pt x="5154" y="22292"/>
                  </a:lnTo>
                  <a:lnTo>
                    <a:pt x="5062" y="21956"/>
                  </a:lnTo>
                  <a:cubicBezTo>
                    <a:pt x="4732" y="20725"/>
                    <a:pt x="5044" y="19607"/>
                    <a:pt x="5988" y="18639"/>
                  </a:cubicBezTo>
                  <a:lnTo>
                    <a:pt x="6440" y="18175"/>
                  </a:lnTo>
                  <a:lnTo>
                    <a:pt x="5801" y="18080"/>
                  </a:lnTo>
                  <a:cubicBezTo>
                    <a:pt x="4634" y="17903"/>
                    <a:pt x="3703" y="17438"/>
                    <a:pt x="3034" y="16702"/>
                  </a:cubicBezTo>
                  <a:cubicBezTo>
                    <a:pt x="1678" y="15212"/>
                    <a:pt x="1858" y="13144"/>
                    <a:pt x="1867" y="13055"/>
                  </a:cubicBezTo>
                  <a:lnTo>
                    <a:pt x="1870" y="13037"/>
                  </a:lnTo>
                  <a:lnTo>
                    <a:pt x="1882" y="12973"/>
                  </a:lnTo>
                  <a:cubicBezTo>
                    <a:pt x="1885" y="12945"/>
                    <a:pt x="1888" y="12918"/>
                    <a:pt x="1888" y="12893"/>
                  </a:cubicBezTo>
                  <a:lnTo>
                    <a:pt x="2010" y="12976"/>
                  </a:lnTo>
                  <a:lnTo>
                    <a:pt x="2127" y="13046"/>
                  </a:lnTo>
                  <a:lnTo>
                    <a:pt x="2120" y="13079"/>
                  </a:lnTo>
                  <a:lnTo>
                    <a:pt x="1980" y="13858"/>
                  </a:lnTo>
                  <a:lnTo>
                    <a:pt x="2078" y="13794"/>
                  </a:lnTo>
                  <a:lnTo>
                    <a:pt x="2078" y="13809"/>
                  </a:lnTo>
                  <a:cubicBezTo>
                    <a:pt x="2142" y="14585"/>
                    <a:pt x="2386" y="15694"/>
                    <a:pt x="3187" y="16571"/>
                  </a:cubicBezTo>
                  <a:cubicBezTo>
                    <a:pt x="3718" y="17154"/>
                    <a:pt x="4427" y="17558"/>
                    <a:pt x="5294" y="17771"/>
                  </a:cubicBezTo>
                  <a:cubicBezTo>
                    <a:pt x="5398" y="17799"/>
                    <a:pt x="5514" y="17823"/>
                    <a:pt x="5646" y="17848"/>
                  </a:cubicBezTo>
                  <a:lnTo>
                    <a:pt x="5722" y="17860"/>
                  </a:lnTo>
                  <a:cubicBezTo>
                    <a:pt x="5856" y="17884"/>
                    <a:pt x="5982" y="17903"/>
                    <a:pt x="6092" y="17915"/>
                  </a:cubicBezTo>
                  <a:cubicBezTo>
                    <a:pt x="6205" y="17927"/>
                    <a:pt x="6324" y="17936"/>
                    <a:pt x="6470" y="17946"/>
                  </a:cubicBezTo>
                  <a:lnTo>
                    <a:pt x="6568" y="17952"/>
                  </a:lnTo>
                  <a:lnTo>
                    <a:pt x="6644" y="17952"/>
                  </a:lnTo>
                  <a:lnTo>
                    <a:pt x="6797" y="17958"/>
                  </a:lnTo>
                  <a:lnTo>
                    <a:pt x="6886" y="17897"/>
                  </a:lnTo>
                  <a:cubicBezTo>
                    <a:pt x="6996" y="17823"/>
                    <a:pt x="7106" y="17753"/>
                    <a:pt x="7210" y="17692"/>
                  </a:cubicBezTo>
                  <a:lnTo>
                    <a:pt x="7833" y="17325"/>
                  </a:lnTo>
                  <a:lnTo>
                    <a:pt x="7145" y="17093"/>
                  </a:lnTo>
                  <a:cubicBezTo>
                    <a:pt x="5972" y="16696"/>
                    <a:pt x="4460" y="15841"/>
                    <a:pt x="3904" y="14008"/>
                  </a:cubicBezTo>
                  <a:cubicBezTo>
                    <a:pt x="2484" y="9313"/>
                    <a:pt x="6147" y="7379"/>
                    <a:pt x="7304" y="6897"/>
                  </a:cubicBezTo>
                  <a:lnTo>
                    <a:pt x="8749" y="6298"/>
                  </a:lnTo>
                  <a:lnTo>
                    <a:pt x="7185" y="6261"/>
                  </a:lnTo>
                  <a:lnTo>
                    <a:pt x="6809" y="6255"/>
                  </a:lnTo>
                  <a:cubicBezTo>
                    <a:pt x="5850" y="6240"/>
                    <a:pt x="4946" y="6225"/>
                    <a:pt x="4680" y="5846"/>
                  </a:cubicBezTo>
                  <a:cubicBezTo>
                    <a:pt x="4540" y="5647"/>
                    <a:pt x="4552" y="5290"/>
                    <a:pt x="4717" y="4792"/>
                  </a:cubicBezTo>
                  <a:cubicBezTo>
                    <a:pt x="4766" y="4649"/>
                    <a:pt x="4842" y="4563"/>
                    <a:pt x="4970" y="4511"/>
                  </a:cubicBezTo>
                  <a:cubicBezTo>
                    <a:pt x="5059" y="4477"/>
                    <a:pt x="5168" y="4460"/>
                    <a:pt x="5294" y="4460"/>
                  </a:cubicBezTo>
                  <a:cubicBezTo>
                    <a:pt x="5818" y="4460"/>
                    <a:pt x="6650" y="4750"/>
                    <a:pt x="7659" y="5296"/>
                  </a:cubicBezTo>
                  <a:lnTo>
                    <a:pt x="8007" y="4734"/>
                  </a:lnTo>
                  <a:cubicBezTo>
                    <a:pt x="6568" y="3723"/>
                    <a:pt x="5649" y="2419"/>
                    <a:pt x="5823" y="1631"/>
                  </a:cubicBezTo>
                  <a:cubicBezTo>
                    <a:pt x="5924" y="1166"/>
                    <a:pt x="6418" y="849"/>
                    <a:pt x="7298" y="690"/>
                  </a:cubicBezTo>
                  <a:cubicBezTo>
                    <a:pt x="7392" y="673"/>
                    <a:pt x="7483" y="665"/>
                    <a:pt x="7572" y="665"/>
                  </a:cubicBezTo>
                  <a:close/>
                  <a:moveTo>
                    <a:pt x="7596" y="1"/>
                  </a:moveTo>
                  <a:cubicBezTo>
                    <a:pt x="7463" y="1"/>
                    <a:pt x="7325" y="13"/>
                    <a:pt x="7182" y="39"/>
                  </a:cubicBezTo>
                  <a:cubicBezTo>
                    <a:pt x="5731" y="302"/>
                    <a:pt x="5291" y="974"/>
                    <a:pt x="5178" y="1490"/>
                  </a:cubicBezTo>
                  <a:cubicBezTo>
                    <a:pt x="5010" y="2251"/>
                    <a:pt x="5441" y="3130"/>
                    <a:pt x="6122" y="3928"/>
                  </a:cubicBezTo>
                  <a:cubicBezTo>
                    <a:pt x="5814" y="3843"/>
                    <a:pt x="5537" y="3801"/>
                    <a:pt x="5293" y="3801"/>
                  </a:cubicBezTo>
                  <a:cubicBezTo>
                    <a:pt x="5080" y="3801"/>
                    <a:pt x="4892" y="3833"/>
                    <a:pt x="4729" y="3897"/>
                  </a:cubicBezTo>
                  <a:cubicBezTo>
                    <a:pt x="4424" y="4016"/>
                    <a:pt x="4188" y="4270"/>
                    <a:pt x="4091" y="4584"/>
                  </a:cubicBezTo>
                  <a:cubicBezTo>
                    <a:pt x="3852" y="5305"/>
                    <a:pt x="3868" y="5843"/>
                    <a:pt x="4143" y="6231"/>
                  </a:cubicBezTo>
                  <a:cubicBezTo>
                    <a:pt x="4482" y="6710"/>
                    <a:pt x="5123" y="6845"/>
                    <a:pt x="5908" y="6891"/>
                  </a:cubicBezTo>
                  <a:cubicBezTo>
                    <a:pt x="4525" y="7777"/>
                    <a:pt x="2579" y="9612"/>
                    <a:pt x="2976" y="12817"/>
                  </a:cubicBezTo>
                  <a:cubicBezTo>
                    <a:pt x="2942" y="12786"/>
                    <a:pt x="2906" y="12759"/>
                    <a:pt x="2866" y="12740"/>
                  </a:cubicBezTo>
                  <a:cubicBezTo>
                    <a:pt x="2945" y="12328"/>
                    <a:pt x="2982" y="11980"/>
                    <a:pt x="2704" y="11803"/>
                  </a:cubicBezTo>
                  <a:cubicBezTo>
                    <a:pt x="2655" y="11775"/>
                    <a:pt x="2603" y="11757"/>
                    <a:pt x="2551" y="11751"/>
                  </a:cubicBezTo>
                  <a:cubicBezTo>
                    <a:pt x="2493" y="11595"/>
                    <a:pt x="2347" y="11501"/>
                    <a:pt x="2193" y="11501"/>
                  </a:cubicBezTo>
                  <a:cubicBezTo>
                    <a:pt x="2135" y="11501"/>
                    <a:pt x="2076" y="11515"/>
                    <a:pt x="2020" y="11543"/>
                  </a:cubicBezTo>
                  <a:cubicBezTo>
                    <a:pt x="1980" y="11561"/>
                    <a:pt x="1946" y="11586"/>
                    <a:pt x="1913" y="11616"/>
                  </a:cubicBezTo>
                  <a:cubicBezTo>
                    <a:pt x="1876" y="11604"/>
                    <a:pt x="1833" y="11598"/>
                    <a:pt x="1794" y="11598"/>
                  </a:cubicBezTo>
                  <a:cubicBezTo>
                    <a:pt x="1403" y="11598"/>
                    <a:pt x="1296" y="12035"/>
                    <a:pt x="1225" y="12893"/>
                  </a:cubicBezTo>
                  <a:cubicBezTo>
                    <a:pt x="1216" y="12927"/>
                    <a:pt x="1210" y="12960"/>
                    <a:pt x="1207" y="12994"/>
                  </a:cubicBezTo>
                  <a:cubicBezTo>
                    <a:pt x="1198" y="13095"/>
                    <a:pt x="993" y="15444"/>
                    <a:pt x="2545" y="17148"/>
                  </a:cubicBezTo>
                  <a:cubicBezTo>
                    <a:pt x="3202" y="17872"/>
                    <a:pt x="4069" y="18367"/>
                    <a:pt x="5129" y="18624"/>
                  </a:cubicBezTo>
                  <a:cubicBezTo>
                    <a:pt x="4399" y="19571"/>
                    <a:pt x="4130" y="20652"/>
                    <a:pt x="4347" y="21797"/>
                  </a:cubicBezTo>
                  <a:lnTo>
                    <a:pt x="4323" y="21804"/>
                  </a:lnTo>
                  <a:lnTo>
                    <a:pt x="4225" y="21831"/>
                  </a:lnTo>
                  <a:lnTo>
                    <a:pt x="4146" y="21855"/>
                  </a:lnTo>
                  <a:cubicBezTo>
                    <a:pt x="4091" y="21871"/>
                    <a:pt x="4039" y="21889"/>
                    <a:pt x="3984" y="21907"/>
                  </a:cubicBezTo>
                  <a:cubicBezTo>
                    <a:pt x="3413" y="22097"/>
                    <a:pt x="2884" y="22396"/>
                    <a:pt x="2432" y="22787"/>
                  </a:cubicBezTo>
                  <a:cubicBezTo>
                    <a:pt x="1561" y="23554"/>
                    <a:pt x="1079" y="24626"/>
                    <a:pt x="993" y="25982"/>
                  </a:cubicBezTo>
                  <a:lnTo>
                    <a:pt x="737" y="26004"/>
                  </a:lnTo>
                  <a:cubicBezTo>
                    <a:pt x="315" y="26034"/>
                    <a:pt x="1" y="26398"/>
                    <a:pt x="31" y="26819"/>
                  </a:cubicBezTo>
                  <a:cubicBezTo>
                    <a:pt x="62" y="27216"/>
                    <a:pt x="392" y="27525"/>
                    <a:pt x="792" y="27528"/>
                  </a:cubicBezTo>
                  <a:cubicBezTo>
                    <a:pt x="810" y="27528"/>
                    <a:pt x="828" y="27525"/>
                    <a:pt x="847" y="27525"/>
                  </a:cubicBezTo>
                  <a:lnTo>
                    <a:pt x="1803" y="27455"/>
                  </a:lnTo>
                  <a:cubicBezTo>
                    <a:pt x="2212" y="27424"/>
                    <a:pt x="2527" y="27076"/>
                    <a:pt x="2508" y="26664"/>
                  </a:cubicBezTo>
                  <a:cubicBezTo>
                    <a:pt x="2463" y="25439"/>
                    <a:pt x="2774" y="24519"/>
                    <a:pt x="3437" y="23936"/>
                  </a:cubicBezTo>
                  <a:cubicBezTo>
                    <a:pt x="3721" y="23694"/>
                    <a:pt x="4048" y="23505"/>
                    <a:pt x="4399" y="23383"/>
                  </a:cubicBezTo>
                  <a:cubicBezTo>
                    <a:pt x="4466" y="23358"/>
                    <a:pt x="4531" y="23337"/>
                    <a:pt x="4598" y="23316"/>
                  </a:cubicBezTo>
                  <a:lnTo>
                    <a:pt x="4634" y="23303"/>
                  </a:lnTo>
                  <a:cubicBezTo>
                    <a:pt x="4665" y="23294"/>
                    <a:pt x="4693" y="23288"/>
                    <a:pt x="4723" y="23279"/>
                  </a:cubicBezTo>
                  <a:lnTo>
                    <a:pt x="4760" y="23270"/>
                  </a:lnTo>
                  <a:lnTo>
                    <a:pt x="4851" y="23245"/>
                  </a:lnTo>
                  <a:lnTo>
                    <a:pt x="4873" y="23239"/>
                  </a:lnTo>
                  <a:cubicBezTo>
                    <a:pt x="4909" y="23233"/>
                    <a:pt x="4943" y="23224"/>
                    <a:pt x="4980" y="23218"/>
                  </a:cubicBezTo>
                  <a:cubicBezTo>
                    <a:pt x="5795" y="24219"/>
                    <a:pt x="7209" y="24650"/>
                    <a:pt x="8624" y="24650"/>
                  </a:cubicBezTo>
                  <a:cubicBezTo>
                    <a:pt x="9204" y="24650"/>
                    <a:pt x="9784" y="24578"/>
                    <a:pt x="10322" y="24443"/>
                  </a:cubicBezTo>
                  <a:cubicBezTo>
                    <a:pt x="10423" y="24541"/>
                    <a:pt x="10515" y="24651"/>
                    <a:pt x="10594" y="24770"/>
                  </a:cubicBezTo>
                  <a:cubicBezTo>
                    <a:pt x="10842" y="25145"/>
                    <a:pt x="11010" y="25643"/>
                    <a:pt x="11098" y="26248"/>
                  </a:cubicBezTo>
                  <a:cubicBezTo>
                    <a:pt x="11327" y="27870"/>
                    <a:pt x="10044" y="29367"/>
                    <a:pt x="10032" y="29379"/>
                  </a:cubicBezTo>
                  <a:cubicBezTo>
                    <a:pt x="9644" y="29819"/>
                    <a:pt x="9873" y="30512"/>
                    <a:pt x="10448" y="30635"/>
                  </a:cubicBezTo>
                  <a:lnTo>
                    <a:pt x="11602" y="30873"/>
                  </a:lnTo>
                  <a:cubicBezTo>
                    <a:pt x="11651" y="30885"/>
                    <a:pt x="11703" y="30891"/>
                    <a:pt x="11758" y="30891"/>
                  </a:cubicBezTo>
                  <a:cubicBezTo>
                    <a:pt x="12149" y="30891"/>
                    <a:pt x="12476" y="30595"/>
                    <a:pt x="12516" y="30207"/>
                  </a:cubicBezTo>
                  <a:cubicBezTo>
                    <a:pt x="12555" y="29816"/>
                    <a:pt x="12296" y="29462"/>
                    <a:pt x="11914" y="29379"/>
                  </a:cubicBezTo>
                  <a:lnTo>
                    <a:pt x="11880" y="29373"/>
                  </a:lnTo>
                  <a:cubicBezTo>
                    <a:pt x="12317" y="28597"/>
                    <a:pt x="12800" y="27381"/>
                    <a:pt x="12607" y="26031"/>
                  </a:cubicBezTo>
                  <a:cubicBezTo>
                    <a:pt x="12494" y="25222"/>
                    <a:pt x="12250" y="24528"/>
                    <a:pt x="11886" y="23966"/>
                  </a:cubicBezTo>
                  <a:cubicBezTo>
                    <a:pt x="11859" y="23923"/>
                    <a:pt x="11831" y="23881"/>
                    <a:pt x="11804" y="23844"/>
                  </a:cubicBezTo>
                  <a:cubicBezTo>
                    <a:pt x="12684" y="23310"/>
                    <a:pt x="13185" y="22570"/>
                    <a:pt x="13224" y="21730"/>
                  </a:cubicBezTo>
                  <a:cubicBezTo>
                    <a:pt x="13270" y="20930"/>
                    <a:pt x="13133" y="20130"/>
                    <a:pt x="12821" y="19390"/>
                  </a:cubicBezTo>
                  <a:lnTo>
                    <a:pt x="12821" y="19390"/>
                  </a:lnTo>
                  <a:cubicBezTo>
                    <a:pt x="12922" y="19396"/>
                    <a:pt x="13023" y="19400"/>
                    <a:pt x="13120" y="19400"/>
                  </a:cubicBezTo>
                  <a:cubicBezTo>
                    <a:pt x="14159" y="19400"/>
                    <a:pt x="15085" y="19137"/>
                    <a:pt x="15873" y="18624"/>
                  </a:cubicBezTo>
                  <a:cubicBezTo>
                    <a:pt x="17806" y="17362"/>
                    <a:pt x="18200" y="15041"/>
                    <a:pt x="18216" y="14940"/>
                  </a:cubicBezTo>
                  <a:cubicBezTo>
                    <a:pt x="18222" y="14906"/>
                    <a:pt x="18225" y="14873"/>
                    <a:pt x="18225" y="14839"/>
                  </a:cubicBezTo>
                  <a:cubicBezTo>
                    <a:pt x="18374" y="13990"/>
                    <a:pt x="18377" y="13541"/>
                    <a:pt x="18002" y="13443"/>
                  </a:cubicBezTo>
                  <a:cubicBezTo>
                    <a:pt x="17969" y="13435"/>
                    <a:pt x="17936" y="13430"/>
                    <a:pt x="17902" y="13430"/>
                  </a:cubicBezTo>
                  <a:cubicBezTo>
                    <a:pt x="17895" y="13430"/>
                    <a:pt x="17887" y="13430"/>
                    <a:pt x="17880" y="13431"/>
                  </a:cubicBezTo>
                  <a:cubicBezTo>
                    <a:pt x="17805" y="13303"/>
                    <a:pt x="17675" y="13238"/>
                    <a:pt x="17544" y="13238"/>
                  </a:cubicBezTo>
                  <a:cubicBezTo>
                    <a:pt x="17427" y="13238"/>
                    <a:pt x="17310" y="13290"/>
                    <a:pt x="17232" y="13397"/>
                  </a:cubicBezTo>
                  <a:cubicBezTo>
                    <a:pt x="17215" y="13395"/>
                    <a:pt x="17199" y="13394"/>
                    <a:pt x="17182" y="13394"/>
                  </a:cubicBezTo>
                  <a:cubicBezTo>
                    <a:pt x="17144" y="13394"/>
                    <a:pt x="17106" y="13400"/>
                    <a:pt x="17070" y="13412"/>
                  </a:cubicBezTo>
                  <a:cubicBezTo>
                    <a:pt x="16752" y="13513"/>
                    <a:pt x="16700" y="13855"/>
                    <a:pt x="16676" y="14277"/>
                  </a:cubicBezTo>
                  <a:cubicBezTo>
                    <a:pt x="16603" y="14289"/>
                    <a:pt x="16536" y="14326"/>
                    <a:pt x="16481" y="14375"/>
                  </a:cubicBezTo>
                  <a:lnTo>
                    <a:pt x="16462" y="14393"/>
                  </a:lnTo>
                  <a:cubicBezTo>
                    <a:pt x="16872" y="13379"/>
                    <a:pt x="17143" y="12084"/>
                    <a:pt x="16856" y="10654"/>
                  </a:cubicBezTo>
                  <a:cubicBezTo>
                    <a:pt x="16453" y="8656"/>
                    <a:pt x="15054" y="6973"/>
                    <a:pt x="12693" y="5641"/>
                  </a:cubicBezTo>
                  <a:cubicBezTo>
                    <a:pt x="12910" y="5006"/>
                    <a:pt x="13337" y="3497"/>
                    <a:pt x="12842" y="2666"/>
                  </a:cubicBezTo>
                  <a:cubicBezTo>
                    <a:pt x="12650" y="2342"/>
                    <a:pt x="12335" y="2147"/>
                    <a:pt x="11938" y="2101"/>
                  </a:cubicBezTo>
                  <a:cubicBezTo>
                    <a:pt x="11860" y="2092"/>
                    <a:pt x="11787" y="2088"/>
                    <a:pt x="11717" y="2088"/>
                  </a:cubicBezTo>
                  <a:cubicBezTo>
                    <a:pt x="11245" y="2088"/>
                    <a:pt x="10954" y="2280"/>
                    <a:pt x="10787" y="2455"/>
                  </a:cubicBezTo>
                  <a:cubicBezTo>
                    <a:pt x="10683" y="2571"/>
                    <a:pt x="10597" y="2703"/>
                    <a:pt x="10536" y="2846"/>
                  </a:cubicBezTo>
                  <a:cubicBezTo>
                    <a:pt x="9977" y="1459"/>
                    <a:pt x="9044" y="1"/>
                    <a:pt x="75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38"/>
            <p:cNvSpPr/>
            <p:nvPr/>
          </p:nvSpPr>
          <p:spPr>
            <a:xfrm>
              <a:off x="4507550" y="3712075"/>
              <a:ext cx="61750" cy="183725"/>
            </a:xfrm>
            <a:custGeom>
              <a:rect b="b" l="l" r="r" t="t"/>
              <a:pathLst>
                <a:path extrusionOk="0" h="7349" w="2470">
                  <a:moveTo>
                    <a:pt x="493" y="1"/>
                  </a:moveTo>
                  <a:cubicBezTo>
                    <a:pt x="328" y="1"/>
                    <a:pt x="171" y="94"/>
                    <a:pt x="99" y="252"/>
                  </a:cubicBezTo>
                  <a:cubicBezTo>
                    <a:pt x="1" y="466"/>
                    <a:pt x="93" y="720"/>
                    <a:pt x="303" y="824"/>
                  </a:cubicBezTo>
                  <a:cubicBezTo>
                    <a:pt x="313" y="827"/>
                    <a:pt x="1153" y="1254"/>
                    <a:pt x="1400" y="2989"/>
                  </a:cubicBezTo>
                  <a:cubicBezTo>
                    <a:pt x="1654" y="4776"/>
                    <a:pt x="270" y="6371"/>
                    <a:pt x="255" y="6386"/>
                  </a:cubicBezTo>
                  <a:cubicBezTo>
                    <a:pt x="35" y="6633"/>
                    <a:pt x="166" y="7031"/>
                    <a:pt x="490" y="7098"/>
                  </a:cubicBezTo>
                  <a:lnTo>
                    <a:pt x="1644" y="7336"/>
                  </a:lnTo>
                  <a:cubicBezTo>
                    <a:pt x="1672" y="7342"/>
                    <a:pt x="1702" y="7345"/>
                    <a:pt x="1733" y="7345"/>
                  </a:cubicBezTo>
                  <a:lnTo>
                    <a:pt x="1733" y="7348"/>
                  </a:lnTo>
                  <a:cubicBezTo>
                    <a:pt x="1956" y="7348"/>
                    <a:pt x="2142" y="7180"/>
                    <a:pt x="2164" y="6957"/>
                  </a:cubicBezTo>
                  <a:cubicBezTo>
                    <a:pt x="2188" y="6737"/>
                    <a:pt x="2038" y="6536"/>
                    <a:pt x="1822" y="6490"/>
                  </a:cubicBezTo>
                  <a:lnTo>
                    <a:pt x="1330" y="6389"/>
                  </a:lnTo>
                  <a:cubicBezTo>
                    <a:pt x="1803" y="5668"/>
                    <a:pt x="2469" y="4352"/>
                    <a:pt x="2255" y="2867"/>
                  </a:cubicBezTo>
                  <a:cubicBezTo>
                    <a:pt x="1938" y="640"/>
                    <a:pt x="716" y="60"/>
                    <a:pt x="664" y="35"/>
                  </a:cubicBezTo>
                  <a:cubicBezTo>
                    <a:pt x="608" y="12"/>
                    <a:pt x="550" y="1"/>
                    <a:pt x="4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38"/>
            <p:cNvSpPr/>
            <p:nvPr/>
          </p:nvSpPr>
          <p:spPr>
            <a:xfrm>
              <a:off x="4516875" y="3733725"/>
              <a:ext cx="11800" cy="12700"/>
            </a:xfrm>
            <a:custGeom>
              <a:rect b="b" l="l" r="r" t="t"/>
              <a:pathLst>
                <a:path extrusionOk="0" h="508" w="472">
                  <a:moveTo>
                    <a:pt x="1" y="0"/>
                  </a:moveTo>
                  <a:lnTo>
                    <a:pt x="1" y="507"/>
                  </a:lnTo>
                  <a:lnTo>
                    <a:pt x="471" y="507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38"/>
            <p:cNvSpPr/>
            <p:nvPr/>
          </p:nvSpPr>
          <p:spPr>
            <a:xfrm>
              <a:off x="4516875" y="3725250"/>
              <a:ext cx="30275" cy="21175"/>
            </a:xfrm>
            <a:custGeom>
              <a:rect b="b" l="l" r="r" t="t"/>
              <a:pathLst>
                <a:path extrusionOk="0" h="847" w="1211">
                  <a:moveTo>
                    <a:pt x="902" y="0"/>
                  </a:moveTo>
                  <a:cubicBezTo>
                    <a:pt x="612" y="141"/>
                    <a:pt x="312" y="254"/>
                    <a:pt x="1" y="339"/>
                  </a:cubicBezTo>
                  <a:cubicBezTo>
                    <a:pt x="98" y="406"/>
                    <a:pt x="282" y="559"/>
                    <a:pt x="471" y="846"/>
                  </a:cubicBezTo>
                  <a:cubicBezTo>
                    <a:pt x="734" y="727"/>
                    <a:pt x="981" y="581"/>
                    <a:pt x="1210" y="403"/>
                  </a:cubicBezTo>
                  <a:cubicBezTo>
                    <a:pt x="1119" y="263"/>
                    <a:pt x="1015" y="125"/>
                    <a:pt x="902" y="0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38"/>
            <p:cNvSpPr/>
            <p:nvPr/>
          </p:nvSpPr>
          <p:spPr>
            <a:xfrm>
              <a:off x="4265775" y="3679100"/>
              <a:ext cx="181475" cy="132550"/>
            </a:xfrm>
            <a:custGeom>
              <a:rect b="b" l="l" r="r" t="t"/>
              <a:pathLst>
                <a:path extrusionOk="0" h="5302" w="7259">
                  <a:moveTo>
                    <a:pt x="5847" y="1"/>
                  </a:moveTo>
                  <a:cubicBezTo>
                    <a:pt x="4866" y="1"/>
                    <a:pt x="3382" y="184"/>
                    <a:pt x="2295" y="1141"/>
                  </a:cubicBezTo>
                  <a:cubicBezTo>
                    <a:pt x="1430" y="1898"/>
                    <a:pt x="981" y="2992"/>
                    <a:pt x="954" y="4397"/>
                  </a:cubicBezTo>
                  <a:lnTo>
                    <a:pt x="404" y="4437"/>
                  </a:lnTo>
                  <a:cubicBezTo>
                    <a:pt x="175" y="4455"/>
                    <a:pt x="1" y="4653"/>
                    <a:pt x="7" y="4883"/>
                  </a:cubicBezTo>
                  <a:cubicBezTo>
                    <a:pt x="16" y="5115"/>
                    <a:pt x="206" y="5298"/>
                    <a:pt x="435" y="5301"/>
                  </a:cubicBezTo>
                  <a:lnTo>
                    <a:pt x="438" y="5298"/>
                  </a:lnTo>
                  <a:lnTo>
                    <a:pt x="468" y="5298"/>
                  </a:lnTo>
                  <a:lnTo>
                    <a:pt x="1424" y="5228"/>
                  </a:lnTo>
                  <a:cubicBezTo>
                    <a:pt x="1653" y="5212"/>
                    <a:pt x="1831" y="5014"/>
                    <a:pt x="1825" y="4782"/>
                  </a:cubicBezTo>
                  <a:cubicBezTo>
                    <a:pt x="1773" y="3450"/>
                    <a:pt x="2124" y="2445"/>
                    <a:pt x="2863" y="1794"/>
                  </a:cubicBezTo>
                  <a:cubicBezTo>
                    <a:pt x="3744" y="1018"/>
                    <a:pt x="5014" y="869"/>
                    <a:pt x="5855" y="869"/>
                  </a:cubicBezTo>
                  <a:cubicBezTo>
                    <a:pt x="6368" y="869"/>
                    <a:pt x="6721" y="924"/>
                    <a:pt x="6730" y="927"/>
                  </a:cubicBezTo>
                  <a:cubicBezTo>
                    <a:pt x="6750" y="929"/>
                    <a:pt x="6769" y="931"/>
                    <a:pt x="6788" y="931"/>
                  </a:cubicBezTo>
                  <a:cubicBezTo>
                    <a:pt x="7000" y="931"/>
                    <a:pt x="7183" y="779"/>
                    <a:pt x="7219" y="566"/>
                  </a:cubicBezTo>
                  <a:cubicBezTo>
                    <a:pt x="7259" y="334"/>
                    <a:pt x="7103" y="114"/>
                    <a:pt x="6874" y="71"/>
                  </a:cubicBezTo>
                  <a:cubicBezTo>
                    <a:pt x="6831" y="65"/>
                    <a:pt x="6427" y="1"/>
                    <a:pt x="584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38"/>
            <p:cNvSpPr/>
            <p:nvPr/>
          </p:nvSpPr>
          <p:spPr>
            <a:xfrm>
              <a:off x="4363925" y="3703025"/>
              <a:ext cx="20950" cy="5450"/>
            </a:xfrm>
            <a:custGeom>
              <a:rect b="b" l="l" r="r" t="t"/>
              <a:pathLst>
                <a:path extrusionOk="0" h="218" w="838">
                  <a:moveTo>
                    <a:pt x="837" y="0"/>
                  </a:moveTo>
                  <a:cubicBezTo>
                    <a:pt x="553" y="46"/>
                    <a:pt x="272" y="119"/>
                    <a:pt x="0" y="217"/>
                  </a:cubicBezTo>
                  <a:lnTo>
                    <a:pt x="0" y="217"/>
                  </a:lnTo>
                  <a:cubicBezTo>
                    <a:pt x="272" y="119"/>
                    <a:pt x="553" y="46"/>
                    <a:pt x="837" y="0"/>
                  </a:cubicBezTo>
                  <a:lnTo>
                    <a:pt x="837" y="0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38"/>
            <p:cNvSpPr/>
            <p:nvPr/>
          </p:nvSpPr>
          <p:spPr>
            <a:xfrm>
              <a:off x="4359175" y="3682700"/>
              <a:ext cx="25700" cy="25850"/>
            </a:xfrm>
            <a:custGeom>
              <a:rect b="b" l="l" r="r" t="t"/>
              <a:pathLst>
                <a:path extrusionOk="0" h="1034" w="1028">
                  <a:moveTo>
                    <a:pt x="651" y="1"/>
                  </a:moveTo>
                  <a:lnTo>
                    <a:pt x="651" y="4"/>
                  </a:lnTo>
                  <a:cubicBezTo>
                    <a:pt x="431" y="50"/>
                    <a:pt x="215" y="108"/>
                    <a:pt x="1" y="181"/>
                  </a:cubicBezTo>
                  <a:cubicBezTo>
                    <a:pt x="37" y="471"/>
                    <a:pt x="102" y="755"/>
                    <a:pt x="190" y="1033"/>
                  </a:cubicBezTo>
                  <a:cubicBezTo>
                    <a:pt x="462" y="932"/>
                    <a:pt x="743" y="859"/>
                    <a:pt x="1027" y="813"/>
                  </a:cubicBezTo>
                  <a:cubicBezTo>
                    <a:pt x="862" y="575"/>
                    <a:pt x="737" y="312"/>
                    <a:pt x="661" y="34"/>
                  </a:cubicBezTo>
                  <a:cubicBezTo>
                    <a:pt x="657" y="22"/>
                    <a:pt x="654" y="13"/>
                    <a:pt x="651" y="1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38"/>
            <p:cNvSpPr/>
            <p:nvPr/>
          </p:nvSpPr>
          <p:spPr>
            <a:xfrm>
              <a:off x="4529025" y="3470850"/>
              <a:ext cx="179175" cy="137500"/>
            </a:xfrm>
            <a:custGeom>
              <a:rect b="b" l="l" r="r" t="t"/>
              <a:pathLst>
                <a:path extrusionOk="0" h="5500" w="7167">
                  <a:moveTo>
                    <a:pt x="6662" y="1"/>
                  </a:moveTo>
                  <a:cubicBezTo>
                    <a:pt x="6660" y="1"/>
                    <a:pt x="6658" y="1"/>
                    <a:pt x="6656" y="1"/>
                  </a:cubicBezTo>
                  <a:cubicBezTo>
                    <a:pt x="6519" y="22"/>
                    <a:pt x="6455" y="725"/>
                    <a:pt x="6446" y="841"/>
                  </a:cubicBezTo>
                  <a:lnTo>
                    <a:pt x="6443" y="841"/>
                  </a:lnTo>
                  <a:cubicBezTo>
                    <a:pt x="6437" y="737"/>
                    <a:pt x="6393" y="159"/>
                    <a:pt x="6295" y="159"/>
                  </a:cubicBezTo>
                  <a:cubicBezTo>
                    <a:pt x="6292" y="159"/>
                    <a:pt x="6290" y="159"/>
                    <a:pt x="6287" y="160"/>
                  </a:cubicBezTo>
                  <a:cubicBezTo>
                    <a:pt x="6110" y="215"/>
                    <a:pt x="6134" y="731"/>
                    <a:pt x="6094" y="1202"/>
                  </a:cubicBezTo>
                  <a:cubicBezTo>
                    <a:pt x="6026" y="1121"/>
                    <a:pt x="5935" y="1033"/>
                    <a:pt x="5866" y="1033"/>
                  </a:cubicBezTo>
                  <a:cubicBezTo>
                    <a:pt x="5849" y="1033"/>
                    <a:pt x="5833" y="1039"/>
                    <a:pt x="5820" y="1052"/>
                  </a:cubicBezTo>
                  <a:cubicBezTo>
                    <a:pt x="5743" y="1122"/>
                    <a:pt x="5917" y="1422"/>
                    <a:pt x="6036" y="1608"/>
                  </a:cubicBezTo>
                  <a:cubicBezTo>
                    <a:pt x="6024" y="1657"/>
                    <a:pt x="6009" y="1709"/>
                    <a:pt x="5991" y="1754"/>
                  </a:cubicBezTo>
                  <a:cubicBezTo>
                    <a:pt x="5978" y="1782"/>
                    <a:pt x="5972" y="1809"/>
                    <a:pt x="5969" y="1840"/>
                  </a:cubicBezTo>
                  <a:cubicBezTo>
                    <a:pt x="5746" y="2478"/>
                    <a:pt x="5270" y="3444"/>
                    <a:pt x="4335" y="4055"/>
                  </a:cubicBezTo>
                  <a:cubicBezTo>
                    <a:pt x="3742" y="4441"/>
                    <a:pt x="3037" y="4635"/>
                    <a:pt x="2229" y="4635"/>
                  </a:cubicBezTo>
                  <a:cubicBezTo>
                    <a:pt x="1722" y="4635"/>
                    <a:pt x="1175" y="4559"/>
                    <a:pt x="590" y="4406"/>
                  </a:cubicBezTo>
                  <a:cubicBezTo>
                    <a:pt x="553" y="4396"/>
                    <a:pt x="515" y="4391"/>
                    <a:pt x="479" y="4391"/>
                  </a:cubicBezTo>
                  <a:cubicBezTo>
                    <a:pt x="287" y="4391"/>
                    <a:pt x="113" y="4520"/>
                    <a:pt x="61" y="4714"/>
                  </a:cubicBezTo>
                  <a:cubicBezTo>
                    <a:pt x="0" y="4947"/>
                    <a:pt x="138" y="5182"/>
                    <a:pt x="370" y="5243"/>
                  </a:cubicBezTo>
                  <a:cubicBezTo>
                    <a:pt x="1033" y="5414"/>
                    <a:pt x="1653" y="5500"/>
                    <a:pt x="2236" y="5500"/>
                  </a:cubicBezTo>
                  <a:cubicBezTo>
                    <a:pt x="3208" y="5500"/>
                    <a:pt x="4069" y="5258"/>
                    <a:pt x="4808" y="4779"/>
                  </a:cubicBezTo>
                  <a:cubicBezTo>
                    <a:pt x="6617" y="3596"/>
                    <a:pt x="6989" y="1412"/>
                    <a:pt x="7005" y="1321"/>
                  </a:cubicBezTo>
                  <a:cubicBezTo>
                    <a:pt x="7008" y="1296"/>
                    <a:pt x="7008" y="1269"/>
                    <a:pt x="7008" y="1244"/>
                  </a:cubicBezTo>
                  <a:cubicBezTo>
                    <a:pt x="7078" y="859"/>
                    <a:pt x="7167" y="233"/>
                    <a:pt x="7032" y="197"/>
                  </a:cubicBezTo>
                  <a:lnTo>
                    <a:pt x="7032" y="197"/>
                  </a:lnTo>
                  <a:lnTo>
                    <a:pt x="7035" y="200"/>
                  </a:lnTo>
                  <a:cubicBezTo>
                    <a:pt x="7028" y="198"/>
                    <a:pt x="7021" y="197"/>
                    <a:pt x="7014" y="197"/>
                  </a:cubicBezTo>
                  <a:cubicBezTo>
                    <a:pt x="6837" y="197"/>
                    <a:pt x="6797" y="820"/>
                    <a:pt x="6797" y="820"/>
                  </a:cubicBezTo>
                  <a:cubicBezTo>
                    <a:pt x="6797" y="820"/>
                    <a:pt x="6809" y="1"/>
                    <a:pt x="666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38"/>
            <p:cNvSpPr/>
            <p:nvPr/>
          </p:nvSpPr>
          <p:spPr>
            <a:xfrm>
              <a:off x="4545275" y="3581450"/>
              <a:ext cx="28675" cy="4900"/>
            </a:xfrm>
            <a:custGeom>
              <a:rect b="b" l="l" r="r" t="t"/>
              <a:pathLst>
                <a:path extrusionOk="0" h="196" w="1147">
                  <a:moveTo>
                    <a:pt x="1" y="0"/>
                  </a:moveTo>
                  <a:lnTo>
                    <a:pt x="1" y="0"/>
                  </a:lnTo>
                  <a:cubicBezTo>
                    <a:pt x="377" y="98"/>
                    <a:pt x="759" y="162"/>
                    <a:pt x="1146" y="196"/>
                  </a:cubicBezTo>
                  <a:cubicBezTo>
                    <a:pt x="759" y="162"/>
                    <a:pt x="377" y="95"/>
                    <a:pt x="1" y="0"/>
                  </a:cubicBez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38"/>
            <p:cNvSpPr/>
            <p:nvPr/>
          </p:nvSpPr>
          <p:spPr>
            <a:xfrm>
              <a:off x="4543600" y="3580975"/>
              <a:ext cx="40650" cy="27450"/>
            </a:xfrm>
            <a:custGeom>
              <a:rect b="b" l="l" r="r" t="t"/>
              <a:pathLst>
                <a:path extrusionOk="0" h="1098" w="1626">
                  <a:moveTo>
                    <a:pt x="1" y="1"/>
                  </a:moveTo>
                  <a:lnTo>
                    <a:pt x="1" y="7"/>
                  </a:lnTo>
                  <a:lnTo>
                    <a:pt x="7" y="7"/>
                  </a:lnTo>
                  <a:cubicBezTo>
                    <a:pt x="5" y="5"/>
                    <a:pt x="3" y="3"/>
                    <a:pt x="1" y="1"/>
                  </a:cubicBezTo>
                  <a:close/>
                  <a:moveTo>
                    <a:pt x="7" y="7"/>
                  </a:moveTo>
                  <a:cubicBezTo>
                    <a:pt x="310" y="314"/>
                    <a:pt x="576" y="663"/>
                    <a:pt x="792" y="1040"/>
                  </a:cubicBezTo>
                  <a:cubicBezTo>
                    <a:pt x="1070" y="1076"/>
                    <a:pt x="1348" y="1095"/>
                    <a:pt x="1626" y="1098"/>
                  </a:cubicBezTo>
                  <a:cubicBezTo>
                    <a:pt x="1485" y="792"/>
                    <a:pt x="1327" y="496"/>
                    <a:pt x="1213" y="215"/>
                  </a:cubicBezTo>
                  <a:cubicBezTo>
                    <a:pt x="826" y="181"/>
                    <a:pt x="444" y="114"/>
                    <a:pt x="68" y="19"/>
                  </a:cubicBezTo>
                  <a:lnTo>
                    <a:pt x="65" y="19"/>
                  </a:lnTo>
                  <a:lnTo>
                    <a:pt x="47" y="13"/>
                  </a:lnTo>
                  <a:lnTo>
                    <a:pt x="44" y="13"/>
                  </a:lnTo>
                  <a:lnTo>
                    <a:pt x="31" y="10"/>
                  </a:lnTo>
                  <a:lnTo>
                    <a:pt x="22" y="1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38"/>
            <p:cNvSpPr/>
            <p:nvPr/>
          </p:nvSpPr>
          <p:spPr>
            <a:xfrm>
              <a:off x="4290300" y="3427625"/>
              <a:ext cx="151225" cy="166600"/>
            </a:xfrm>
            <a:custGeom>
              <a:rect b="b" l="l" r="r" t="t"/>
              <a:pathLst>
                <a:path extrusionOk="0" h="6664" w="6049">
                  <a:moveTo>
                    <a:pt x="858" y="1"/>
                  </a:moveTo>
                  <a:cubicBezTo>
                    <a:pt x="716" y="1"/>
                    <a:pt x="529" y="759"/>
                    <a:pt x="529" y="759"/>
                  </a:cubicBezTo>
                  <a:cubicBezTo>
                    <a:pt x="529" y="759"/>
                    <a:pt x="660" y="96"/>
                    <a:pt x="459" y="96"/>
                  </a:cubicBezTo>
                  <a:cubicBezTo>
                    <a:pt x="321" y="96"/>
                    <a:pt x="248" y="725"/>
                    <a:pt x="217" y="1116"/>
                  </a:cubicBezTo>
                  <a:cubicBezTo>
                    <a:pt x="211" y="1141"/>
                    <a:pt x="205" y="1165"/>
                    <a:pt x="202" y="1192"/>
                  </a:cubicBezTo>
                  <a:cubicBezTo>
                    <a:pt x="193" y="1284"/>
                    <a:pt x="0" y="3493"/>
                    <a:pt x="1454" y="5093"/>
                  </a:cubicBezTo>
                  <a:cubicBezTo>
                    <a:pt x="2398" y="6135"/>
                    <a:pt x="3803" y="6663"/>
                    <a:pt x="5630" y="6663"/>
                  </a:cubicBezTo>
                  <a:cubicBezTo>
                    <a:pt x="5862" y="6654"/>
                    <a:pt x="6049" y="6465"/>
                    <a:pt x="6049" y="6230"/>
                  </a:cubicBezTo>
                  <a:cubicBezTo>
                    <a:pt x="6049" y="5994"/>
                    <a:pt x="5862" y="5805"/>
                    <a:pt x="5630" y="5799"/>
                  </a:cubicBezTo>
                  <a:lnTo>
                    <a:pt x="5630" y="5796"/>
                  </a:lnTo>
                  <a:cubicBezTo>
                    <a:pt x="4063" y="5796"/>
                    <a:pt x="2875" y="5365"/>
                    <a:pt x="2099" y="4513"/>
                  </a:cubicBezTo>
                  <a:cubicBezTo>
                    <a:pt x="1344" y="3688"/>
                    <a:pt x="1131" y="2628"/>
                    <a:pt x="1073" y="1947"/>
                  </a:cubicBezTo>
                  <a:cubicBezTo>
                    <a:pt x="1079" y="1919"/>
                    <a:pt x="1079" y="1892"/>
                    <a:pt x="1073" y="1865"/>
                  </a:cubicBezTo>
                  <a:cubicBezTo>
                    <a:pt x="1066" y="1816"/>
                    <a:pt x="1063" y="1764"/>
                    <a:pt x="1066" y="1712"/>
                  </a:cubicBezTo>
                  <a:cubicBezTo>
                    <a:pt x="1228" y="1562"/>
                    <a:pt x="1473" y="1318"/>
                    <a:pt x="1415" y="1229"/>
                  </a:cubicBezTo>
                  <a:cubicBezTo>
                    <a:pt x="1400" y="1207"/>
                    <a:pt x="1378" y="1198"/>
                    <a:pt x="1351" y="1198"/>
                  </a:cubicBezTo>
                  <a:cubicBezTo>
                    <a:pt x="1285" y="1198"/>
                    <a:pt x="1190" y="1252"/>
                    <a:pt x="1112" y="1306"/>
                  </a:cubicBezTo>
                  <a:cubicBezTo>
                    <a:pt x="1195" y="841"/>
                    <a:pt x="1348" y="349"/>
                    <a:pt x="1192" y="249"/>
                  </a:cubicBezTo>
                  <a:cubicBezTo>
                    <a:pt x="1187" y="246"/>
                    <a:pt x="1183" y="245"/>
                    <a:pt x="1178" y="245"/>
                  </a:cubicBezTo>
                  <a:cubicBezTo>
                    <a:pt x="1082" y="245"/>
                    <a:pt x="900" y="773"/>
                    <a:pt x="868" y="872"/>
                  </a:cubicBezTo>
                  <a:lnTo>
                    <a:pt x="865" y="872"/>
                  </a:lnTo>
                  <a:cubicBezTo>
                    <a:pt x="886" y="753"/>
                    <a:pt x="1002" y="56"/>
                    <a:pt x="874" y="4"/>
                  </a:cubicBezTo>
                  <a:cubicBezTo>
                    <a:pt x="869" y="2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38"/>
            <p:cNvSpPr/>
            <p:nvPr/>
          </p:nvSpPr>
          <p:spPr>
            <a:xfrm>
              <a:off x="4391325" y="3568000"/>
              <a:ext cx="32950" cy="4375"/>
            </a:xfrm>
            <a:custGeom>
              <a:rect b="b" l="l" r="r" t="t"/>
              <a:pathLst>
                <a:path extrusionOk="0" h="175" w="1318">
                  <a:moveTo>
                    <a:pt x="1" y="1"/>
                  </a:moveTo>
                  <a:lnTo>
                    <a:pt x="1" y="1"/>
                  </a:lnTo>
                  <a:cubicBezTo>
                    <a:pt x="431" y="105"/>
                    <a:pt x="874" y="163"/>
                    <a:pt x="1317" y="175"/>
                  </a:cubicBezTo>
                  <a:lnTo>
                    <a:pt x="1317" y="175"/>
                  </a:lnTo>
                  <a:cubicBezTo>
                    <a:pt x="874" y="163"/>
                    <a:pt x="431" y="105"/>
                    <a:pt x="1" y="1"/>
                  </a:cubicBezTo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38"/>
            <p:cNvSpPr/>
            <p:nvPr/>
          </p:nvSpPr>
          <p:spPr>
            <a:xfrm>
              <a:off x="4380175" y="3568000"/>
              <a:ext cx="44100" cy="23925"/>
            </a:xfrm>
            <a:custGeom>
              <a:rect b="b" l="l" r="r" t="t"/>
              <a:pathLst>
                <a:path extrusionOk="0" h="957" w="1764">
                  <a:moveTo>
                    <a:pt x="447" y="1"/>
                  </a:moveTo>
                  <a:cubicBezTo>
                    <a:pt x="257" y="236"/>
                    <a:pt x="108" y="496"/>
                    <a:pt x="1" y="777"/>
                  </a:cubicBezTo>
                  <a:cubicBezTo>
                    <a:pt x="270" y="853"/>
                    <a:pt x="545" y="914"/>
                    <a:pt x="819" y="957"/>
                  </a:cubicBezTo>
                  <a:cubicBezTo>
                    <a:pt x="1107" y="664"/>
                    <a:pt x="1424" y="404"/>
                    <a:pt x="1763" y="175"/>
                  </a:cubicBezTo>
                  <a:cubicBezTo>
                    <a:pt x="1320" y="163"/>
                    <a:pt x="877" y="105"/>
                    <a:pt x="447" y="1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38"/>
            <p:cNvSpPr/>
            <p:nvPr/>
          </p:nvSpPr>
          <p:spPr>
            <a:xfrm>
              <a:off x="4352300" y="3559225"/>
              <a:ext cx="230575" cy="180400"/>
            </a:xfrm>
            <a:custGeom>
              <a:rect b="b" l="l" r="r" t="t"/>
              <a:pathLst>
                <a:path extrusionOk="0" h="7216" w="9223">
                  <a:moveTo>
                    <a:pt x="3819" y="0"/>
                  </a:moveTo>
                  <a:cubicBezTo>
                    <a:pt x="3819" y="0"/>
                    <a:pt x="1" y="1586"/>
                    <a:pt x="936" y="4973"/>
                  </a:cubicBezTo>
                  <a:cubicBezTo>
                    <a:pt x="1364" y="6526"/>
                    <a:pt x="3080" y="7216"/>
                    <a:pt x="4828" y="7216"/>
                  </a:cubicBezTo>
                  <a:cubicBezTo>
                    <a:pt x="6893" y="7216"/>
                    <a:pt x="9002" y="6253"/>
                    <a:pt x="9079" y="4613"/>
                  </a:cubicBezTo>
                  <a:cubicBezTo>
                    <a:pt x="9223" y="1586"/>
                    <a:pt x="6846" y="217"/>
                    <a:pt x="6846" y="217"/>
                  </a:cubicBezTo>
                  <a:lnTo>
                    <a:pt x="3819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38"/>
            <p:cNvSpPr/>
            <p:nvPr/>
          </p:nvSpPr>
          <p:spPr>
            <a:xfrm>
              <a:off x="4405925" y="3559225"/>
              <a:ext cx="138700" cy="34775"/>
            </a:xfrm>
            <a:custGeom>
              <a:rect b="b" l="l" r="r" t="t"/>
              <a:pathLst>
                <a:path extrusionOk="0" h="1391" w="5548">
                  <a:moveTo>
                    <a:pt x="1674" y="0"/>
                  </a:moveTo>
                  <a:cubicBezTo>
                    <a:pt x="1060" y="278"/>
                    <a:pt x="495" y="654"/>
                    <a:pt x="0" y="1109"/>
                  </a:cubicBezTo>
                  <a:cubicBezTo>
                    <a:pt x="1210" y="1314"/>
                    <a:pt x="2181" y="1390"/>
                    <a:pt x="2954" y="1390"/>
                  </a:cubicBezTo>
                  <a:cubicBezTo>
                    <a:pt x="4469" y="1390"/>
                    <a:pt x="5224" y="1097"/>
                    <a:pt x="5547" y="914"/>
                  </a:cubicBezTo>
                  <a:cubicBezTo>
                    <a:pt x="5092" y="443"/>
                    <a:pt x="4701" y="217"/>
                    <a:pt x="4701" y="217"/>
                  </a:cubicBezTo>
                  <a:lnTo>
                    <a:pt x="1674" y="3"/>
                  </a:lnTo>
                  <a:lnTo>
                    <a:pt x="1674" y="0"/>
                  </a:ln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38"/>
            <p:cNvSpPr/>
            <p:nvPr/>
          </p:nvSpPr>
          <p:spPr>
            <a:xfrm>
              <a:off x="4308450" y="3140100"/>
              <a:ext cx="409375" cy="438300"/>
            </a:xfrm>
            <a:custGeom>
              <a:rect b="b" l="l" r="r" t="t"/>
              <a:pathLst>
                <a:path extrusionOk="0" h="17532" w="16375">
                  <a:moveTo>
                    <a:pt x="5522" y="0"/>
                  </a:moveTo>
                  <a:cubicBezTo>
                    <a:pt x="5411" y="0"/>
                    <a:pt x="5297" y="10"/>
                    <a:pt x="5179" y="32"/>
                  </a:cubicBezTo>
                  <a:cubicBezTo>
                    <a:pt x="1994" y="611"/>
                    <a:pt x="3689" y="3221"/>
                    <a:pt x="5755" y="4670"/>
                  </a:cubicBezTo>
                  <a:lnTo>
                    <a:pt x="5755" y="4670"/>
                  </a:lnTo>
                  <a:cubicBezTo>
                    <a:pt x="5000" y="4263"/>
                    <a:pt x="3976" y="3798"/>
                    <a:pt x="3235" y="3798"/>
                  </a:cubicBezTo>
                  <a:cubicBezTo>
                    <a:pt x="2811" y="3798"/>
                    <a:pt x="2479" y="3951"/>
                    <a:pt x="2344" y="4354"/>
                  </a:cubicBezTo>
                  <a:cubicBezTo>
                    <a:pt x="1683" y="6338"/>
                    <a:pt x="3286" y="6219"/>
                    <a:pt x="5113" y="6259"/>
                  </a:cubicBezTo>
                  <a:lnTo>
                    <a:pt x="5113" y="6259"/>
                  </a:lnTo>
                  <a:cubicBezTo>
                    <a:pt x="4121" y="6673"/>
                    <a:pt x="1" y="8727"/>
                    <a:pt x="1529" y="13769"/>
                  </a:cubicBezTo>
                  <a:cubicBezTo>
                    <a:pt x="2354" y="16499"/>
                    <a:pt x="5236" y="17531"/>
                    <a:pt x="7942" y="17531"/>
                  </a:cubicBezTo>
                  <a:cubicBezTo>
                    <a:pt x="10113" y="17531"/>
                    <a:pt x="12171" y="16867"/>
                    <a:pt x="12962" y="15883"/>
                  </a:cubicBezTo>
                  <a:cubicBezTo>
                    <a:pt x="14740" y="13674"/>
                    <a:pt x="16375" y="8774"/>
                    <a:pt x="10225" y="5460"/>
                  </a:cubicBezTo>
                  <a:cubicBezTo>
                    <a:pt x="10225" y="5460"/>
                    <a:pt x="11472" y="2289"/>
                    <a:pt x="9841" y="2097"/>
                  </a:cubicBezTo>
                  <a:cubicBezTo>
                    <a:pt x="9774" y="2089"/>
                    <a:pt x="9712" y="2085"/>
                    <a:pt x="9652" y="2085"/>
                  </a:cubicBezTo>
                  <a:cubicBezTo>
                    <a:pt x="8483" y="2085"/>
                    <a:pt x="8571" y="3534"/>
                    <a:pt x="8711" y="4346"/>
                  </a:cubicBezTo>
                  <a:lnTo>
                    <a:pt x="8711" y="4346"/>
                  </a:lnTo>
                  <a:cubicBezTo>
                    <a:pt x="8401" y="3078"/>
                    <a:pt x="7449" y="0"/>
                    <a:pt x="552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38"/>
            <p:cNvSpPr/>
            <p:nvPr/>
          </p:nvSpPr>
          <p:spPr>
            <a:xfrm>
              <a:off x="4408525" y="3384200"/>
              <a:ext cx="27500" cy="27000"/>
            </a:xfrm>
            <a:custGeom>
              <a:rect b="b" l="l" r="r" t="t"/>
              <a:pathLst>
                <a:path extrusionOk="0" h="1080" w="1100">
                  <a:moveTo>
                    <a:pt x="653" y="0"/>
                  </a:moveTo>
                  <a:cubicBezTo>
                    <a:pt x="577" y="0"/>
                    <a:pt x="492" y="16"/>
                    <a:pt x="400" y="49"/>
                  </a:cubicBezTo>
                  <a:cubicBezTo>
                    <a:pt x="315" y="76"/>
                    <a:pt x="235" y="122"/>
                    <a:pt x="168" y="180"/>
                  </a:cubicBezTo>
                  <a:cubicBezTo>
                    <a:pt x="113" y="229"/>
                    <a:pt x="67" y="290"/>
                    <a:pt x="40" y="357"/>
                  </a:cubicBezTo>
                  <a:cubicBezTo>
                    <a:pt x="12" y="422"/>
                    <a:pt x="0" y="492"/>
                    <a:pt x="0" y="562"/>
                  </a:cubicBezTo>
                  <a:cubicBezTo>
                    <a:pt x="3" y="629"/>
                    <a:pt x="15" y="700"/>
                    <a:pt x="40" y="764"/>
                  </a:cubicBezTo>
                  <a:cubicBezTo>
                    <a:pt x="61" y="834"/>
                    <a:pt x="98" y="898"/>
                    <a:pt x="147" y="953"/>
                  </a:cubicBezTo>
                  <a:cubicBezTo>
                    <a:pt x="186" y="996"/>
                    <a:pt x="235" y="1033"/>
                    <a:pt x="293" y="1054"/>
                  </a:cubicBezTo>
                  <a:cubicBezTo>
                    <a:pt x="342" y="1072"/>
                    <a:pt x="393" y="1079"/>
                    <a:pt x="446" y="1079"/>
                  </a:cubicBezTo>
                  <a:cubicBezTo>
                    <a:pt x="456" y="1079"/>
                    <a:pt x="466" y="1079"/>
                    <a:pt x="477" y="1078"/>
                  </a:cubicBezTo>
                  <a:cubicBezTo>
                    <a:pt x="547" y="1072"/>
                    <a:pt x="617" y="1057"/>
                    <a:pt x="684" y="1033"/>
                  </a:cubicBezTo>
                  <a:cubicBezTo>
                    <a:pt x="764" y="1008"/>
                    <a:pt x="840" y="968"/>
                    <a:pt x="907" y="916"/>
                  </a:cubicBezTo>
                  <a:cubicBezTo>
                    <a:pt x="956" y="874"/>
                    <a:pt x="999" y="825"/>
                    <a:pt x="1033" y="770"/>
                  </a:cubicBezTo>
                  <a:cubicBezTo>
                    <a:pt x="1060" y="724"/>
                    <a:pt x="1078" y="672"/>
                    <a:pt x="1088" y="617"/>
                  </a:cubicBezTo>
                  <a:cubicBezTo>
                    <a:pt x="1097" y="571"/>
                    <a:pt x="1100" y="525"/>
                    <a:pt x="1097" y="480"/>
                  </a:cubicBezTo>
                  <a:cubicBezTo>
                    <a:pt x="1094" y="443"/>
                    <a:pt x="1091" y="406"/>
                    <a:pt x="1081" y="370"/>
                  </a:cubicBezTo>
                  <a:cubicBezTo>
                    <a:pt x="1072" y="342"/>
                    <a:pt x="1066" y="321"/>
                    <a:pt x="1063" y="315"/>
                  </a:cubicBezTo>
                  <a:cubicBezTo>
                    <a:pt x="1014" y="171"/>
                    <a:pt x="932" y="76"/>
                    <a:pt x="819" y="31"/>
                  </a:cubicBezTo>
                  <a:cubicBezTo>
                    <a:pt x="769" y="10"/>
                    <a:pt x="714" y="0"/>
                    <a:pt x="653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38"/>
            <p:cNvSpPr/>
            <p:nvPr/>
          </p:nvSpPr>
          <p:spPr>
            <a:xfrm>
              <a:off x="4371625" y="3416525"/>
              <a:ext cx="63100" cy="25975"/>
            </a:xfrm>
            <a:custGeom>
              <a:rect b="b" l="l" r="r" t="t"/>
              <a:pathLst>
                <a:path extrusionOk="0" h="1039" w="2524">
                  <a:moveTo>
                    <a:pt x="1056" y="1"/>
                  </a:moveTo>
                  <a:cubicBezTo>
                    <a:pt x="958" y="1"/>
                    <a:pt x="859" y="5"/>
                    <a:pt x="761" y="14"/>
                  </a:cubicBezTo>
                  <a:cubicBezTo>
                    <a:pt x="618" y="27"/>
                    <a:pt x="480" y="57"/>
                    <a:pt x="346" y="106"/>
                  </a:cubicBezTo>
                  <a:cubicBezTo>
                    <a:pt x="254" y="137"/>
                    <a:pt x="169" y="192"/>
                    <a:pt x="101" y="265"/>
                  </a:cubicBezTo>
                  <a:cubicBezTo>
                    <a:pt x="50" y="317"/>
                    <a:pt x="19" y="387"/>
                    <a:pt x="10" y="460"/>
                  </a:cubicBezTo>
                  <a:cubicBezTo>
                    <a:pt x="1" y="540"/>
                    <a:pt x="25" y="619"/>
                    <a:pt x="77" y="680"/>
                  </a:cubicBezTo>
                  <a:cubicBezTo>
                    <a:pt x="141" y="751"/>
                    <a:pt x="218" y="806"/>
                    <a:pt x="303" y="842"/>
                  </a:cubicBezTo>
                  <a:cubicBezTo>
                    <a:pt x="419" y="894"/>
                    <a:pt x="538" y="934"/>
                    <a:pt x="660" y="958"/>
                  </a:cubicBezTo>
                  <a:cubicBezTo>
                    <a:pt x="816" y="989"/>
                    <a:pt x="975" y="1013"/>
                    <a:pt x="1134" y="1022"/>
                  </a:cubicBezTo>
                  <a:cubicBezTo>
                    <a:pt x="1246" y="1033"/>
                    <a:pt x="1356" y="1039"/>
                    <a:pt x="1467" y="1039"/>
                  </a:cubicBezTo>
                  <a:cubicBezTo>
                    <a:pt x="1541" y="1039"/>
                    <a:pt x="1615" y="1037"/>
                    <a:pt x="1690" y="1032"/>
                  </a:cubicBezTo>
                  <a:cubicBezTo>
                    <a:pt x="1818" y="1022"/>
                    <a:pt x="1950" y="1001"/>
                    <a:pt x="2075" y="968"/>
                  </a:cubicBezTo>
                  <a:cubicBezTo>
                    <a:pt x="2160" y="946"/>
                    <a:pt x="2240" y="909"/>
                    <a:pt x="2313" y="861"/>
                  </a:cubicBezTo>
                  <a:cubicBezTo>
                    <a:pt x="2365" y="827"/>
                    <a:pt x="2408" y="787"/>
                    <a:pt x="2444" y="741"/>
                  </a:cubicBezTo>
                  <a:cubicBezTo>
                    <a:pt x="2472" y="711"/>
                    <a:pt x="2490" y="677"/>
                    <a:pt x="2499" y="641"/>
                  </a:cubicBezTo>
                  <a:cubicBezTo>
                    <a:pt x="2505" y="619"/>
                    <a:pt x="2509" y="601"/>
                    <a:pt x="2512" y="583"/>
                  </a:cubicBezTo>
                  <a:cubicBezTo>
                    <a:pt x="2524" y="430"/>
                    <a:pt x="2432" y="305"/>
                    <a:pt x="2237" y="207"/>
                  </a:cubicBezTo>
                  <a:cubicBezTo>
                    <a:pt x="2038" y="112"/>
                    <a:pt x="1745" y="45"/>
                    <a:pt x="1351" y="14"/>
                  </a:cubicBezTo>
                  <a:cubicBezTo>
                    <a:pt x="1253" y="5"/>
                    <a:pt x="1155" y="1"/>
                    <a:pt x="105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38"/>
            <p:cNvSpPr/>
            <p:nvPr/>
          </p:nvSpPr>
          <p:spPr>
            <a:xfrm>
              <a:off x="4548275" y="3425550"/>
              <a:ext cx="63025" cy="25975"/>
            </a:xfrm>
            <a:custGeom>
              <a:rect b="b" l="l" r="r" t="t"/>
              <a:pathLst>
                <a:path extrusionOk="0" h="1039" w="2521">
                  <a:moveTo>
                    <a:pt x="1044" y="1"/>
                  </a:moveTo>
                  <a:cubicBezTo>
                    <a:pt x="949" y="1"/>
                    <a:pt x="853" y="5"/>
                    <a:pt x="758" y="14"/>
                  </a:cubicBezTo>
                  <a:cubicBezTo>
                    <a:pt x="617" y="26"/>
                    <a:pt x="477" y="57"/>
                    <a:pt x="345" y="106"/>
                  </a:cubicBezTo>
                  <a:cubicBezTo>
                    <a:pt x="251" y="136"/>
                    <a:pt x="168" y="191"/>
                    <a:pt x="98" y="261"/>
                  </a:cubicBezTo>
                  <a:cubicBezTo>
                    <a:pt x="49" y="316"/>
                    <a:pt x="15" y="387"/>
                    <a:pt x="9" y="460"/>
                  </a:cubicBezTo>
                  <a:cubicBezTo>
                    <a:pt x="0" y="539"/>
                    <a:pt x="25" y="619"/>
                    <a:pt x="76" y="680"/>
                  </a:cubicBezTo>
                  <a:cubicBezTo>
                    <a:pt x="138" y="750"/>
                    <a:pt x="214" y="805"/>
                    <a:pt x="303" y="842"/>
                  </a:cubicBezTo>
                  <a:cubicBezTo>
                    <a:pt x="416" y="894"/>
                    <a:pt x="538" y="933"/>
                    <a:pt x="660" y="958"/>
                  </a:cubicBezTo>
                  <a:cubicBezTo>
                    <a:pt x="816" y="988"/>
                    <a:pt x="975" y="1013"/>
                    <a:pt x="1133" y="1025"/>
                  </a:cubicBezTo>
                  <a:cubicBezTo>
                    <a:pt x="1240" y="1034"/>
                    <a:pt x="1348" y="1039"/>
                    <a:pt x="1456" y="1039"/>
                  </a:cubicBezTo>
                  <a:cubicBezTo>
                    <a:pt x="1534" y="1039"/>
                    <a:pt x="1612" y="1036"/>
                    <a:pt x="1689" y="1031"/>
                  </a:cubicBezTo>
                  <a:cubicBezTo>
                    <a:pt x="1818" y="1022"/>
                    <a:pt x="1946" y="1001"/>
                    <a:pt x="2071" y="967"/>
                  </a:cubicBezTo>
                  <a:cubicBezTo>
                    <a:pt x="2157" y="946"/>
                    <a:pt x="2236" y="909"/>
                    <a:pt x="2309" y="860"/>
                  </a:cubicBezTo>
                  <a:cubicBezTo>
                    <a:pt x="2361" y="826"/>
                    <a:pt x="2404" y="787"/>
                    <a:pt x="2441" y="741"/>
                  </a:cubicBezTo>
                  <a:cubicBezTo>
                    <a:pt x="2468" y="710"/>
                    <a:pt x="2487" y="677"/>
                    <a:pt x="2496" y="640"/>
                  </a:cubicBezTo>
                  <a:cubicBezTo>
                    <a:pt x="2502" y="619"/>
                    <a:pt x="2505" y="600"/>
                    <a:pt x="2508" y="582"/>
                  </a:cubicBezTo>
                  <a:cubicBezTo>
                    <a:pt x="2520" y="432"/>
                    <a:pt x="2429" y="307"/>
                    <a:pt x="2233" y="209"/>
                  </a:cubicBezTo>
                  <a:cubicBezTo>
                    <a:pt x="2038" y="112"/>
                    <a:pt x="1744" y="48"/>
                    <a:pt x="1350" y="17"/>
                  </a:cubicBezTo>
                  <a:cubicBezTo>
                    <a:pt x="1249" y="6"/>
                    <a:pt x="1146" y="1"/>
                    <a:pt x="1044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38"/>
            <p:cNvSpPr/>
            <p:nvPr/>
          </p:nvSpPr>
          <p:spPr>
            <a:xfrm>
              <a:off x="4546575" y="3384250"/>
              <a:ext cx="28975" cy="26900"/>
            </a:xfrm>
            <a:custGeom>
              <a:rect b="b" l="l" r="r" t="t"/>
              <a:pathLst>
                <a:path extrusionOk="0" h="1076" w="1159">
                  <a:moveTo>
                    <a:pt x="551" y="1"/>
                  </a:moveTo>
                  <a:cubicBezTo>
                    <a:pt x="545" y="1"/>
                    <a:pt x="539" y="1"/>
                    <a:pt x="532" y="1"/>
                  </a:cubicBezTo>
                  <a:cubicBezTo>
                    <a:pt x="462" y="1"/>
                    <a:pt x="395" y="19"/>
                    <a:pt x="331" y="50"/>
                  </a:cubicBezTo>
                  <a:cubicBezTo>
                    <a:pt x="270" y="77"/>
                    <a:pt x="212" y="117"/>
                    <a:pt x="163" y="166"/>
                  </a:cubicBezTo>
                  <a:cubicBezTo>
                    <a:pt x="108" y="215"/>
                    <a:pt x="65" y="273"/>
                    <a:pt x="35" y="340"/>
                  </a:cubicBezTo>
                  <a:cubicBezTo>
                    <a:pt x="10" y="395"/>
                    <a:pt x="1" y="456"/>
                    <a:pt x="4" y="517"/>
                  </a:cubicBezTo>
                  <a:cubicBezTo>
                    <a:pt x="10" y="578"/>
                    <a:pt x="25" y="640"/>
                    <a:pt x="56" y="695"/>
                  </a:cubicBezTo>
                  <a:cubicBezTo>
                    <a:pt x="90" y="756"/>
                    <a:pt x="132" y="814"/>
                    <a:pt x="184" y="866"/>
                  </a:cubicBezTo>
                  <a:cubicBezTo>
                    <a:pt x="239" y="927"/>
                    <a:pt x="306" y="979"/>
                    <a:pt x="383" y="1018"/>
                  </a:cubicBezTo>
                  <a:cubicBezTo>
                    <a:pt x="441" y="1049"/>
                    <a:pt x="502" y="1067"/>
                    <a:pt x="566" y="1073"/>
                  </a:cubicBezTo>
                  <a:cubicBezTo>
                    <a:pt x="581" y="1075"/>
                    <a:pt x="596" y="1076"/>
                    <a:pt x="610" y="1076"/>
                  </a:cubicBezTo>
                  <a:cubicBezTo>
                    <a:pt x="650" y="1076"/>
                    <a:pt x="691" y="1070"/>
                    <a:pt x="731" y="1061"/>
                  </a:cubicBezTo>
                  <a:cubicBezTo>
                    <a:pt x="774" y="1049"/>
                    <a:pt x="820" y="1031"/>
                    <a:pt x="859" y="1009"/>
                  </a:cubicBezTo>
                  <a:cubicBezTo>
                    <a:pt x="893" y="994"/>
                    <a:pt x="923" y="972"/>
                    <a:pt x="951" y="951"/>
                  </a:cubicBezTo>
                  <a:cubicBezTo>
                    <a:pt x="975" y="930"/>
                    <a:pt x="991" y="918"/>
                    <a:pt x="994" y="914"/>
                  </a:cubicBezTo>
                  <a:cubicBezTo>
                    <a:pt x="1104" y="808"/>
                    <a:pt x="1159" y="698"/>
                    <a:pt x="1153" y="575"/>
                  </a:cubicBezTo>
                  <a:cubicBezTo>
                    <a:pt x="1146" y="453"/>
                    <a:pt x="1082" y="328"/>
                    <a:pt x="963" y="203"/>
                  </a:cubicBezTo>
                  <a:cubicBezTo>
                    <a:pt x="902" y="136"/>
                    <a:pt x="829" y="81"/>
                    <a:pt x="746" y="44"/>
                  </a:cubicBezTo>
                  <a:cubicBezTo>
                    <a:pt x="685" y="16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38"/>
            <p:cNvSpPr/>
            <p:nvPr/>
          </p:nvSpPr>
          <p:spPr>
            <a:xfrm>
              <a:off x="4466550" y="3418925"/>
              <a:ext cx="50800" cy="38075"/>
            </a:xfrm>
            <a:custGeom>
              <a:rect b="b" l="l" r="r" t="t"/>
              <a:pathLst>
                <a:path extrusionOk="0" h="1523" w="2032">
                  <a:moveTo>
                    <a:pt x="224" y="1"/>
                  </a:moveTo>
                  <a:cubicBezTo>
                    <a:pt x="195" y="1"/>
                    <a:pt x="165" y="18"/>
                    <a:pt x="156" y="56"/>
                  </a:cubicBezTo>
                  <a:cubicBezTo>
                    <a:pt x="150" y="83"/>
                    <a:pt x="1" y="737"/>
                    <a:pt x="291" y="1168"/>
                  </a:cubicBezTo>
                  <a:cubicBezTo>
                    <a:pt x="416" y="1357"/>
                    <a:pt x="612" y="1473"/>
                    <a:pt x="862" y="1510"/>
                  </a:cubicBezTo>
                  <a:cubicBezTo>
                    <a:pt x="911" y="1519"/>
                    <a:pt x="960" y="1522"/>
                    <a:pt x="1009" y="1522"/>
                  </a:cubicBezTo>
                  <a:cubicBezTo>
                    <a:pt x="1013" y="1522"/>
                    <a:pt x="1017" y="1522"/>
                    <a:pt x="1022" y="1522"/>
                  </a:cubicBezTo>
                  <a:cubicBezTo>
                    <a:pt x="1191" y="1522"/>
                    <a:pt x="1360" y="1464"/>
                    <a:pt x="1494" y="1360"/>
                  </a:cubicBezTo>
                  <a:cubicBezTo>
                    <a:pt x="1940" y="1015"/>
                    <a:pt x="2026" y="254"/>
                    <a:pt x="2029" y="224"/>
                  </a:cubicBezTo>
                  <a:cubicBezTo>
                    <a:pt x="2032" y="184"/>
                    <a:pt x="2004" y="148"/>
                    <a:pt x="1965" y="145"/>
                  </a:cubicBezTo>
                  <a:cubicBezTo>
                    <a:pt x="1961" y="144"/>
                    <a:pt x="1958" y="144"/>
                    <a:pt x="1955" y="144"/>
                  </a:cubicBezTo>
                  <a:cubicBezTo>
                    <a:pt x="1919" y="144"/>
                    <a:pt x="1888" y="172"/>
                    <a:pt x="1885" y="209"/>
                  </a:cubicBezTo>
                  <a:cubicBezTo>
                    <a:pt x="1885" y="215"/>
                    <a:pt x="1803" y="939"/>
                    <a:pt x="1406" y="1244"/>
                  </a:cubicBezTo>
                  <a:cubicBezTo>
                    <a:pt x="1291" y="1333"/>
                    <a:pt x="1149" y="1380"/>
                    <a:pt x="1005" y="1380"/>
                  </a:cubicBezTo>
                  <a:cubicBezTo>
                    <a:pt x="966" y="1380"/>
                    <a:pt x="926" y="1377"/>
                    <a:pt x="886" y="1369"/>
                  </a:cubicBezTo>
                  <a:cubicBezTo>
                    <a:pt x="676" y="1336"/>
                    <a:pt x="517" y="1241"/>
                    <a:pt x="410" y="1088"/>
                  </a:cubicBezTo>
                  <a:cubicBezTo>
                    <a:pt x="156" y="710"/>
                    <a:pt x="297" y="96"/>
                    <a:pt x="297" y="86"/>
                  </a:cubicBezTo>
                  <a:cubicBezTo>
                    <a:pt x="308" y="33"/>
                    <a:pt x="266" y="1"/>
                    <a:pt x="224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38"/>
            <p:cNvSpPr/>
            <p:nvPr/>
          </p:nvSpPr>
          <p:spPr>
            <a:xfrm>
              <a:off x="4561475" y="3190900"/>
              <a:ext cx="181250" cy="106950"/>
            </a:xfrm>
            <a:custGeom>
              <a:rect b="b" l="l" r="r" t="t"/>
              <a:pathLst>
                <a:path extrusionOk="0" h="4278" w="7250">
                  <a:moveTo>
                    <a:pt x="3077" y="1"/>
                  </a:moveTo>
                  <a:cubicBezTo>
                    <a:pt x="2821" y="1"/>
                    <a:pt x="2490" y="88"/>
                    <a:pt x="2062" y="309"/>
                  </a:cubicBezTo>
                  <a:cubicBezTo>
                    <a:pt x="1" y="1375"/>
                    <a:pt x="2979" y="4277"/>
                    <a:pt x="2979" y="4277"/>
                  </a:cubicBezTo>
                  <a:cubicBezTo>
                    <a:pt x="2979" y="4277"/>
                    <a:pt x="7249" y="3211"/>
                    <a:pt x="6480" y="1409"/>
                  </a:cubicBezTo>
                  <a:cubicBezTo>
                    <a:pt x="6212" y="780"/>
                    <a:pt x="5822" y="575"/>
                    <a:pt x="5428" y="575"/>
                  </a:cubicBezTo>
                  <a:cubicBezTo>
                    <a:pt x="4696" y="575"/>
                    <a:pt x="3950" y="1284"/>
                    <a:pt x="3950" y="1284"/>
                  </a:cubicBezTo>
                  <a:cubicBezTo>
                    <a:pt x="3950" y="1284"/>
                    <a:pt x="4060" y="1"/>
                    <a:pt x="3077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3" name="Google Shape;10933;p38"/>
          <p:cNvGrpSpPr/>
          <p:nvPr/>
        </p:nvGrpSpPr>
        <p:grpSpPr>
          <a:xfrm>
            <a:off x="6819812" y="483282"/>
            <a:ext cx="874634" cy="1019412"/>
            <a:chOff x="6819812" y="483282"/>
            <a:chExt cx="874634" cy="1019412"/>
          </a:xfrm>
        </p:grpSpPr>
        <p:sp>
          <p:nvSpPr>
            <p:cNvPr id="10934" name="Google Shape;10934;p38"/>
            <p:cNvSpPr/>
            <p:nvPr/>
          </p:nvSpPr>
          <p:spPr>
            <a:xfrm>
              <a:off x="6820282" y="539996"/>
              <a:ext cx="874163" cy="962699"/>
            </a:xfrm>
            <a:custGeom>
              <a:rect b="b" l="l" r="r" t="t"/>
              <a:pathLst>
                <a:path extrusionOk="0" h="18409" w="16716">
                  <a:moveTo>
                    <a:pt x="9724" y="835"/>
                  </a:moveTo>
                  <a:lnTo>
                    <a:pt x="13380" y="1965"/>
                  </a:lnTo>
                  <a:lnTo>
                    <a:pt x="12619" y="4406"/>
                  </a:lnTo>
                  <a:lnTo>
                    <a:pt x="12812" y="4543"/>
                  </a:lnTo>
                  <a:cubicBezTo>
                    <a:pt x="13316" y="4907"/>
                    <a:pt x="13774" y="5325"/>
                    <a:pt x="14183" y="5792"/>
                  </a:cubicBezTo>
                  <a:cubicBezTo>
                    <a:pt x="15051" y="6788"/>
                    <a:pt x="15601" y="7928"/>
                    <a:pt x="15821" y="9171"/>
                  </a:cubicBezTo>
                  <a:cubicBezTo>
                    <a:pt x="16044" y="10429"/>
                    <a:pt x="15909" y="11682"/>
                    <a:pt x="15433" y="12895"/>
                  </a:cubicBezTo>
                  <a:cubicBezTo>
                    <a:pt x="14953" y="14107"/>
                    <a:pt x="14177" y="15179"/>
                    <a:pt x="13172" y="16013"/>
                  </a:cubicBezTo>
                  <a:cubicBezTo>
                    <a:pt x="12173" y="16853"/>
                    <a:pt x="10973" y="17412"/>
                    <a:pt x="9687" y="17635"/>
                  </a:cubicBezTo>
                  <a:cubicBezTo>
                    <a:pt x="9270" y="17710"/>
                    <a:pt x="8850" y="17747"/>
                    <a:pt x="8430" y="17747"/>
                  </a:cubicBezTo>
                  <a:cubicBezTo>
                    <a:pt x="7574" y="17747"/>
                    <a:pt x="6723" y="17593"/>
                    <a:pt x="5917" y="17290"/>
                  </a:cubicBezTo>
                  <a:cubicBezTo>
                    <a:pt x="4711" y="16844"/>
                    <a:pt x="3639" y="16102"/>
                    <a:pt x="2802" y="15128"/>
                  </a:cubicBezTo>
                  <a:cubicBezTo>
                    <a:pt x="2625" y="14926"/>
                    <a:pt x="2463" y="14715"/>
                    <a:pt x="2313" y="14495"/>
                  </a:cubicBezTo>
                  <a:lnTo>
                    <a:pt x="2099" y="14184"/>
                  </a:lnTo>
                  <a:lnTo>
                    <a:pt x="1818" y="14440"/>
                  </a:lnTo>
                  <a:cubicBezTo>
                    <a:pt x="1552" y="14679"/>
                    <a:pt x="1100" y="14984"/>
                    <a:pt x="768" y="14984"/>
                  </a:cubicBezTo>
                  <a:cubicBezTo>
                    <a:pt x="765" y="14984"/>
                    <a:pt x="761" y="14984"/>
                    <a:pt x="758" y="14984"/>
                  </a:cubicBezTo>
                  <a:cubicBezTo>
                    <a:pt x="886" y="14825"/>
                    <a:pt x="1177" y="14547"/>
                    <a:pt x="1745" y="14147"/>
                  </a:cubicBezTo>
                  <a:lnTo>
                    <a:pt x="1983" y="13982"/>
                  </a:lnTo>
                  <a:lnTo>
                    <a:pt x="1852" y="13725"/>
                  </a:lnTo>
                  <a:cubicBezTo>
                    <a:pt x="1534" y="13108"/>
                    <a:pt x="1311" y="12446"/>
                    <a:pt x="1192" y="11761"/>
                  </a:cubicBezTo>
                  <a:cubicBezTo>
                    <a:pt x="963" y="10487"/>
                    <a:pt x="1088" y="9177"/>
                    <a:pt x="1549" y="7970"/>
                  </a:cubicBezTo>
                  <a:cubicBezTo>
                    <a:pt x="2007" y="6745"/>
                    <a:pt x="2771" y="5661"/>
                    <a:pt x="3764" y="4815"/>
                  </a:cubicBezTo>
                  <a:cubicBezTo>
                    <a:pt x="5065" y="3689"/>
                    <a:pt x="6723" y="3077"/>
                    <a:pt x="8433" y="3077"/>
                  </a:cubicBezTo>
                  <a:cubicBezTo>
                    <a:pt x="8573" y="3077"/>
                    <a:pt x="8715" y="3081"/>
                    <a:pt x="8856" y="3089"/>
                  </a:cubicBezTo>
                  <a:lnTo>
                    <a:pt x="9128" y="3107"/>
                  </a:lnTo>
                  <a:lnTo>
                    <a:pt x="9724" y="835"/>
                  </a:lnTo>
                  <a:close/>
                  <a:moveTo>
                    <a:pt x="9262" y="1"/>
                  </a:moveTo>
                  <a:lnTo>
                    <a:pt x="8627" y="2420"/>
                  </a:lnTo>
                  <a:cubicBezTo>
                    <a:pt x="8561" y="2418"/>
                    <a:pt x="8496" y="2418"/>
                    <a:pt x="8430" y="2418"/>
                  </a:cubicBezTo>
                  <a:cubicBezTo>
                    <a:pt x="6563" y="2418"/>
                    <a:pt x="4753" y="3089"/>
                    <a:pt x="3336" y="4314"/>
                  </a:cubicBezTo>
                  <a:cubicBezTo>
                    <a:pt x="2258" y="5233"/>
                    <a:pt x="1433" y="6413"/>
                    <a:pt x="935" y="7738"/>
                  </a:cubicBezTo>
                  <a:cubicBezTo>
                    <a:pt x="431" y="9058"/>
                    <a:pt x="294" y="10487"/>
                    <a:pt x="541" y="11877"/>
                  </a:cubicBezTo>
                  <a:cubicBezTo>
                    <a:pt x="657" y="12531"/>
                    <a:pt x="856" y="13169"/>
                    <a:pt x="1137" y="13771"/>
                  </a:cubicBezTo>
                  <a:cubicBezTo>
                    <a:pt x="117" y="14523"/>
                    <a:pt x="1" y="14886"/>
                    <a:pt x="25" y="15140"/>
                  </a:cubicBezTo>
                  <a:cubicBezTo>
                    <a:pt x="46" y="15326"/>
                    <a:pt x="166" y="15479"/>
                    <a:pt x="352" y="15561"/>
                  </a:cubicBezTo>
                  <a:cubicBezTo>
                    <a:pt x="489" y="15620"/>
                    <a:pt x="630" y="15645"/>
                    <a:pt x="771" y="15645"/>
                  </a:cubicBezTo>
                  <a:cubicBezTo>
                    <a:pt x="1226" y="15645"/>
                    <a:pt x="1678" y="15383"/>
                    <a:pt x="1977" y="15161"/>
                  </a:cubicBezTo>
                  <a:cubicBezTo>
                    <a:pt x="2084" y="15305"/>
                    <a:pt x="2191" y="15436"/>
                    <a:pt x="2301" y="15561"/>
                  </a:cubicBezTo>
                  <a:cubicBezTo>
                    <a:pt x="3214" y="16618"/>
                    <a:pt x="4378" y="17428"/>
                    <a:pt x="5688" y="17910"/>
                  </a:cubicBezTo>
                  <a:cubicBezTo>
                    <a:pt x="6559" y="18240"/>
                    <a:pt x="7485" y="18408"/>
                    <a:pt x="8419" y="18408"/>
                  </a:cubicBezTo>
                  <a:cubicBezTo>
                    <a:pt x="10313" y="18402"/>
                    <a:pt x="12146" y="17736"/>
                    <a:pt x="13600" y="16520"/>
                  </a:cubicBezTo>
                  <a:cubicBezTo>
                    <a:pt x="14687" y="15619"/>
                    <a:pt x="15531" y="14455"/>
                    <a:pt x="16050" y="13139"/>
                  </a:cubicBezTo>
                  <a:cubicBezTo>
                    <a:pt x="16575" y="11810"/>
                    <a:pt x="16716" y="10436"/>
                    <a:pt x="16474" y="9058"/>
                  </a:cubicBezTo>
                  <a:cubicBezTo>
                    <a:pt x="16236" y="7692"/>
                    <a:pt x="15631" y="6446"/>
                    <a:pt x="14684" y="5359"/>
                  </a:cubicBezTo>
                  <a:cubicBezTo>
                    <a:pt x="14296" y="4913"/>
                    <a:pt x="13863" y="4506"/>
                    <a:pt x="13395" y="4149"/>
                  </a:cubicBezTo>
                  <a:lnTo>
                    <a:pt x="14211" y="1528"/>
                  </a:lnTo>
                  <a:lnTo>
                    <a:pt x="92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38"/>
            <p:cNvSpPr/>
            <p:nvPr/>
          </p:nvSpPr>
          <p:spPr>
            <a:xfrm>
              <a:off x="6819812" y="683598"/>
              <a:ext cx="857063" cy="801892"/>
            </a:xfrm>
            <a:custGeom>
              <a:rect b="b" l="l" r="r" t="t"/>
              <a:pathLst>
                <a:path extrusionOk="0" h="15334" w="16389">
                  <a:moveTo>
                    <a:pt x="8434" y="1"/>
                  </a:moveTo>
                  <a:cubicBezTo>
                    <a:pt x="8006" y="1"/>
                    <a:pt x="7575" y="38"/>
                    <a:pt x="7142" y="114"/>
                  </a:cubicBezTo>
                  <a:cubicBezTo>
                    <a:pt x="5804" y="349"/>
                    <a:pt x="4610" y="917"/>
                    <a:pt x="3562" y="1818"/>
                  </a:cubicBezTo>
                  <a:cubicBezTo>
                    <a:pt x="2524" y="2698"/>
                    <a:pt x="1729" y="3831"/>
                    <a:pt x="1256" y="5108"/>
                  </a:cubicBezTo>
                  <a:cubicBezTo>
                    <a:pt x="770" y="6370"/>
                    <a:pt x="639" y="7741"/>
                    <a:pt x="877" y="9073"/>
                  </a:cubicBezTo>
                  <a:cubicBezTo>
                    <a:pt x="1002" y="9791"/>
                    <a:pt x="1234" y="10482"/>
                    <a:pt x="1564" y="11129"/>
                  </a:cubicBezTo>
                  <a:cubicBezTo>
                    <a:pt x="1021" y="11511"/>
                    <a:pt x="0" y="12299"/>
                    <a:pt x="492" y="12510"/>
                  </a:cubicBezTo>
                  <a:cubicBezTo>
                    <a:pt x="584" y="12549"/>
                    <a:pt x="680" y="12566"/>
                    <a:pt x="779" y="12566"/>
                  </a:cubicBezTo>
                  <a:cubicBezTo>
                    <a:pt x="1328" y="12566"/>
                    <a:pt x="1939" y="12037"/>
                    <a:pt x="2050" y="11939"/>
                  </a:cubicBezTo>
                  <a:cubicBezTo>
                    <a:pt x="2206" y="12168"/>
                    <a:pt x="2377" y="12388"/>
                    <a:pt x="2560" y="12598"/>
                  </a:cubicBezTo>
                  <a:cubicBezTo>
                    <a:pt x="3434" y="13616"/>
                    <a:pt x="4552" y="14391"/>
                    <a:pt x="5810" y="14856"/>
                  </a:cubicBezTo>
                  <a:cubicBezTo>
                    <a:pt x="6654" y="15173"/>
                    <a:pt x="7543" y="15334"/>
                    <a:pt x="8437" y="15334"/>
                  </a:cubicBezTo>
                  <a:cubicBezTo>
                    <a:pt x="8877" y="15334"/>
                    <a:pt x="9317" y="15295"/>
                    <a:pt x="9754" y="15216"/>
                  </a:cubicBezTo>
                  <a:cubicBezTo>
                    <a:pt x="11098" y="14984"/>
                    <a:pt x="12354" y="14401"/>
                    <a:pt x="13395" y="13521"/>
                  </a:cubicBezTo>
                  <a:cubicBezTo>
                    <a:pt x="14443" y="12656"/>
                    <a:pt x="15252" y="11538"/>
                    <a:pt x="15750" y="10274"/>
                  </a:cubicBezTo>
                  <a:cubicBezTo>
                    <a:pt x="16254" y="8994"/>
                    <a:pt x="16389" y="7696"/>
                    <a:pt x="16160" y="6370"/>
                  </a:cubicBezTo>
                  <a:cubicBezTo>
                    <a:pt x="15927" y="5059"/>
                    <a:pt x="15356" y="3877"/>
                    <a:pt x="14443" y="2833"/>
                  </a:cubicBezTo>
                  <a:cubicBezTo>
                    <a:pt x="13545" y="1794"/>
                    <a:pt x="12405" y="997"/>
                    <a:pt x="11122" y="508"/>
                  </a:cubicBezTo>
                  <a:cubicBezTo>
                    <a:pt x="10237" y="170"/>
                    <a:pt x="9341" y="1"/>
                    <a:pt x="8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38"/>
            <p:cNvSpPr/>
            <p:nvPr/>
          </p:nvSpPr>
          <p:spPr>
            <a:xfrm>
              <a:off x="7095660" y="483282"/>
              <a:ext cx="484624" cy="920792"/>
            </a:xfrm>
            <a:custGeom>
              <a:rect b="b" l="l" r="r" t="t"/>
              <a:pathLst>
                <a:path extrusionOk="0" h="15385" w="8099">
                  <a:moveTo>
                    <a:pt x="3794" y="0"/>
                  </a:moveTo>
                  <a:lnTo>
                    <a:pt x="1259" y="9671"/>
                  </a:lnTo>
                  <a:lnTo>
                    <a:pt x="5233" y="10533"/>
                  </a:lnTo>
                  <a:lnTo>
                    <a:pt x="8098" y="1329"/>
                  </a:lnTo>
                  <a:lnTo>
                    <a:pt x="3794" y="0"/>
                  </a:lnTo>
                  <a:close/>
                  <a:moveTo>
                    <a:pt x="2425" y="10835"/>
                  </a:moveTo>
                  <a:cubicBezTo>
                    <a:pt x="2262" y="10835"/>
                    <a:pt x="2100" y="10851"/>
                    <a:pt x="1940" y="10884"/>
                  </a:cubicBezTo>
                  <a:cubicBezTo>
                    <a:pt x="1534" y="10960"/>
                    <a:pt x="1155" y="11141"/>
                    <a:pt x="841" y="11406"/>
                  </a:cubicBezTo>
                  <a:cubicBezTo>
                    <a:pt x="529" y="11663"/>
                    <a:pt x="300" y="12008"/>
                    <a:pt x="181" y="12396"/>
                  </a:cubicBezTo>
                  <a:cubicBezTo>
                    <a:pt x="1" y="12983"/>
                    <a:pt x="49" y="13563"/>
                    <a:pt x="333" y="14131"/>
                  </a:cubicBezTo>
                  <a:cubicBezTo>
                    <a:pt x="618" y="14699"/>
                    <a:pt x="1073" y="15081"/>
                    <a:pt x="1702" y="15277"/>
                  </a:cubicBezTo>
                  <a:cubicBezTo>
                    <a:pt x="1934" y="15348"/>
                    <a:pt x="2162" y="15384"/>
                    <a:pt x="2385" y="15384"/>
                  </a:cubicBezTo>
                  <a:cubicBezTo>
                    <a:pt x="2752" y="15384"/>
                    <a:pt x="3106" y="15287"/>
                    <a:pt x="3446" y="15093"/>
                  </a:cubicBezTo>
                  <a:cubicBezTo>
                    <a:pt x="3993" y="14782"/>
                    <a:pt x="4366" y="14311"/>
                    <a:pt x="4561" y="13685"/>
                  </a:cubicBezTo>
                  <a:cubicBezTo>
                    <a:pt x="4757" y="13041"/>
                    <a:pt x="4717" y="12469"/>
                    <a:pt x="4433" y="11965"/>
                  </a:cubicBezTo>
                  <a:cubicBezTo>
                    <a:pt x="4152" y="11464"/>
                    <a:pt x="3721" y="11122"/>
                    <a:pt x="3147" y="10945"/>
                  </a:cubicBezTo>
                  <a:cubicBezTo>
                    <a:pt x="2912" y="10872"/>
                    <a:pt x="2668" y="10835"/>
                    <a:pt x="2425" y="108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88" name="Shape 1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189" name="Google Shape;11189;p47"/>
          <p:cNvGraphicFramePr/>
          <p:nvPr/>
        </p:nvGraphicFramePr>
        <p:xfrm>
          <a:off x="3030388" y="120511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{E607A1BD-234C-4F30-BF78-335267F1289A}</a:tableStyleId>
              </a:tblPr>
              <a:tblGrid>
                <a:gridCol w="1329900"/>
                <a:gridCol w="1329900"/>
                <a:gridCol w="1329900"/>
                <a:gridCol w="1329900"/>
              </a:tblGrid>
              <a:tr h="75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dk2"/>
                        </a:solidFill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cLaren"/>
                          <a:ea typeface="McLaren"/>
                          <a:cs typeface="McLaren"/>
                          <a:sym typeface="McLaren"/>
                        </a:rPr>
                        <a:t>Mass</a:t>
                      </a:r>
                      <a:endParaRPr sz="1600">
                        <a:solidFill>
                          <a:schemeClr val="dk1"/>
                        </a:solidFill>
                        <a:latin typeface="McLaren"/>
                        <a:ea typeface="McLaren"/>
                        <a:cs typeface="McLaren"/>
                        <a:sym typeface="McLaren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cLaren"/>
                          <a:ea typeface="McLaren"/>
                          <a:cs typeface="McLaren"/>
                          <a:sym typeface="McLaren"/>
                        </a:rPr>
                        <a:t>(Earths)</a:t>
                      </a:r>
                      <a:endParaRPr sz="1600">
                        <a:solidFill>
                          <a:schemeClr val="dk1"/>
                        </a:solidFill>
                        <a:latin typeface="McLaren"/>
                        <a:ea typeface="McLaren"/>
                        <a:cs typeface="McLaren"/>
                        <a:sym typeface="McLaren"/>
                      </a:endParaRPr>
                    </a:p>
                  </a:txBody>
                  <a:tcPr marT="91425" marB="91425" marR="91425" marL="91425" anchor="b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cLaren"/>
                          <a:ea typeface="McLaren"/>
                          <a:cs typeface="McLaren"/>
                          <a:sym typeface="McLaren"/>
                        </a:rPr>
                        <a:t>Diameter</a:t>
                      </a:r>
                      <a:endParaRPr sz="1600">
                        <a:solidFill>
                          <a:schemeClr val="dk1"/>
                        </a:solidFill>
                        <a:latin typeface="McLaren"/>
                        <a:ea typeface="McLaren"/>
                        <a:cs typeface="McLaren"/>
                        <a:sym typeface="McLaren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cLaren"/>
                          <a:ea typeface="McLaren"/>
                          <a:cs typeface="McLaren"/>
                          <a:sym typeface="McLaren"/>
                        </a:rPr>
                        <a:t>(Earths)</a:t>
                      </a:r>
                      <a:endParaRPr sz="1600">
                        <a:solidFill>
                          <a:schemeClr val="dk1"/>
                        </a:solidFill>
                        <a:latin typeface="McLaren"/>
                        <a:ea typeface="McLaren"/>
                        <a:cs typeface="McLaren"/>
                        <a:sym typeface="McLaren"/>
                      </a:endParaRPr>
                    </a:p>
                  </a:txBody>
                  <a:tcPr marT="91425" marB="91425" marR="91425" marL="91425" anchor="b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cLaren"/>
                          <a:ea typeface="McLaren"/>
                          <a:cs typeface="McLaren"/>
                          <a:sym typeface="McLaren"/>
                        </a:rPr>
                        <a:t>Gravity</a:t>
                      </a:r>
                      <a:endParaRPr sz="1600">
                        <a:solidFill>
                          <a:schemeClr val="dk1"/>
                        </a:solidFill>
                        <a:latin typeface="McLaren"/>
                        <a:ea typeface="McLaren"/>
                        <a:cs typeface="McLaren"/>
                        <a:sym typeface="McLaren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McLaren"/>
                          <a:ea typeface="McLaren"/>
                          <a:cs typeface="McLaren"/>
                          <a:sym typeface="McLaren"/>
                        </a:rPr>
                        <a:t>(Earths)</a:t>
                      </a:r>
                      <a:endParaRPr sz="1600">
                        <a:solidFill>
                          <a:schemeClr val="dk1"/>
                        </a:solidFill>
                        <a:latin typeface="McLaren"/>
                        <a:ea typeface="McLaren"/>
                        <a:cs typeface="McLaren"/>
                        <a:sym typeface="McLaren"/>
                      </a:endParaRPr>
                    </a:p>
                  </a:txBody>
                  <a:tcPr marT="91425" marB="91425" marR="91425" marL="91425" anchor="b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5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McLaren"/>
                          <a:ea typeface="McLaren"/>
                          <a:cs typeface="McLaren"/>
                          <a:sym typeface="McLaren"/>
                        </a:rPr>
                        <a:t>Mars</a:t>
                      </a:r>
                      <a:endParaRPr sz="1800">
                        <a:solidFill>
                          <a:schemeClr val="accent1"/>
                        </a:solidFill>
                        <a:latin typeface="McLaren"/>
                        <a:ea typeface="McLaren"/>
                        <a:cs typeface="McLaren"/>
                        <a:sym typeface="McLaren"/>
                      </a:endParaRPr>
                    </a:p>
                  </a:txBody>
                  <a:tcPr marT="91425" marB="91425" marR="816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2"/>
                          </a:solidFill>
                          <a:latin typeface="Assistant"/>
                          <a:ea typeface="Assistant"/>
                          <a:cs typeface="Assistant"/>
                          <a:sym typeface="Assistant"/>
                        </a:rPr>
                        <a:t>100</a:t>
                      </a:r>
                      <a:endParaRPr sz="1600">
                        <a:solidFill>
                          <a:schemeClr val="dk2"/>
                        </a:solidFill>
                        <a:latin typeface="Assistant"/>
                        <a:ea typeface="Assistant"/>
                        <a:cs typeface="Assistant"/>
                        <a:sym typeface="Assistant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2"/>
                          </a:solidFill>
                          <a:latin typeface="Assistant"/>
                          <a:ea typeface="Assistant"/>
                          <a:cs typeface="Assistant"/>
                          <a:sym typeface="Assistant"/>
                        </a:rPr>
                        <a:t>355</a:t>
                      </a:r>
                      <a:endParaRPr sz="1600">
                        <a:solidFill>
                          <a:schemeClr val="dk2"/>
                        </a:solidFill>
                        <a:latin typeface="Assistant"/>
                        <a:ea typeface="Assistant"/>
                        <a:cs typeface="Assistant"/>
                        <a:sym typeface="Assistant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2"/>
                          </a:solidFill>
                          <a:latin typeface="Assistant"/>
                          <a:ea typeface="Assistant"/>
                          <a:cs typeface="Assistant"/>
                          <a:sym typeface="Assistant"/>
                        </a:rPr>
                        <a:t>370</a:t>
                      </a:r>
                      <a:endParaRPr sz="1600">
                        <a:solidFill>
                          <a:schemeClr val="dk2"/>
                        </a:solidFill>
                        <a:latin typeface="Assistant"/>
                        <a:ea typeface="Assistant"/>
                        <a:cs typeface="Assistant"/>
                        <a:sym typeface="Assistant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5645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2"/>
                          </a:solidFill>
                          <a:latin typeface="McLaren"/>
                          <a:ea typeface="McLaren"/>
                          <a:cs typeface="McLaren"/>
                          <a:sym typeface="McLaren"/>
                        </a:rPr>
                        <a:t>Mercury</a:t>
                      </a:r>
                      <a:endParaRPr sz="1800">
                        <a:solidFill>
                          <a:schemeClr val="accent2"/>
                        </a:solidFill>
                        <a:latin typeface="McLaren"/>
                        <a:ea typeface="McLaren"/>
                        <a:cs typeface="McLaren"/>
                        <a:sym typeface="McLaren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2"/>
                          </a:solidFill>
                          <a:latin typeface="Assistant"/>
                          <a:ea typeface="Assistant"/>
                          <a:cs typeface="Assistant"/>
                          <a:sym typeface="Assistant"/>
                        </a:rPr>
                        <a:t>490</a:t>
                      </a:r>
                      <a:endParaRPr sz="1600">
                        <a:solidFill>
                          <a:schemeClr val="dk2"/>
                        </a:solidFill>
                        <a:latin typeface="Assistant"/>
                        <a:ea typeface="Assistant"/>
                        <a:cs typeface="Assistant"/>
                        <a:sym typeface="Assistant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2"/>
                          </a:solidFill>
                          <a:latin typeface="Assistant"/>
                          <a:ea typeface="Assistant"/>
                          <a:cs typeface="Assistant"/>
                          <a:sym typeface="Assistant"/>
                        </a:rPr>
                        <a:t>150</a:t>
                      </a:r>
                      <a:endParaRPr sz="1600">
                        <a:solidFill>
                          <a:schemeClr val="dk2"/>
                        </a:solidFill>
                        <a:latin typeface="Assistant"/>
                        <a:ea typeface="Assistant"/>
                        <a:cs typeface="Assistant"/>
                        <a:sym typeface="Assistant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2"/>
                          </a:solidFill>
                          <a:latin typeface="Assistant"/>
                          <a:ea typeface="Assistant"/>
                          <a:cs typeface="Assistant"/>
                          <a:sym typeface="Assistant"/>
                        </a:rPr>
                        <a:t>890</a:t>
                      </a:r>
                      <a:endParaRPr sz="1600">
                        <a:solidFill>
                          <a:schemeClr val="dk2"/>
                        </a:solidFill>
                        <a:latin typeface="Assistant"/>
                        <a:ea typeface="Assistant"/>
                        <a:cs typeface="Assistant"/>
                        <a:sym typeface="Assistant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56450">
                <a:tc>
                  <a:txBody>
                    <a:bodyPr/>
                    <a:lstStyle/>
                    <a:p>
                      <a:pPr indent="0" lvl="0" marL="0" marR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3"/>
                          </a:solidFill>
                          <a:latin typeface="McLaren"/>
                          <a:ea typeface="McLaren"/>
                          <a:cs typeface="McLaren"/>
                          <a:sym typeface="McLaren"/>
                        </a:rPr>
                        <a:t>Venus</a:t>
                      </a:r>
                      <a:endParaRPr sz="1800">
                        <a:solidFill>
                          <a:schemeClr val="accent3"/>
                        </a:solidFill>
                        <a:latin typeface="McLaren"/>
                        <a:ea typeface="McLaren"/>
                        <a:cs typeface="McLaren"/>
                        <a:sym typeface="McLaren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2"/>
                          </a:solidFill>
                          <a:latin typeface="Assistant"/>
                          <a:ea typeface="Assistant"/>
                          <a:cs typeface="Assistant"/>
                          <a:sym typeface="Assistant"/>
                        </a:rPr>
                        <a:t>1,000</a:t>
                      </a:r>
                      <a:endParaRPr sz="1600">
                        <a:solidFill>
                          <a:schemeClr val="dk2"/>
                        </a:solidFill>
                        <a:latin typeface="Assistant"/>
                        <a:ea typeface="Assistant"/>
                        <a:cs typeface="Assistant"/>
                        <a:sym typeface="Assistant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2"/>
                          </a:solidFill>
                          <a:latin typeface="Assistant"/>
                          <a:ea typeface="Assistant"/>
                          <a:cs typeface="Assistant"/>
                          <a:sym typeface="Assistant"/>
                        </a:rPr>
                        <a:t>260</a:t>
                      </a:r>
                      <a:endParaRPr sz="1600">
                        <a:solidFill>
                          <a:schemeClr val="dk2"/>
                        </a:solidFill>
                        <a:latin typeface="Assistant"/>
                        <a:ea typeface="Assistant"/>
                        <a:cs typeface="Assistant"/>
                        <a:sym typeface="Assistant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2"/>
                          </a:solidFill>
                          <a:latin typeface="Assistant"/>
                          <a:ea typeface="Assistant"/>
                          <a:cs typeface="Assistant"/>
                          <a:sym typeface="Assistant"/>
                        </a:rPr>
                        <a:t>245</a:t>
                      </a:r>
                      <a:endParaRPr sz="1600">
                        <a:solidFill>
                          <a:schemeClr val="dk2"/>
                        </a:solidFill>
                        <a:latin typeface="Assistant"/>
                        <a:ea typeface="Assistant"/>
                        <a:cs typeface="Assistant"/>
                        <a:sym typeface="Assistant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1190" name="Google Shape;11190;p47"/>
          <p:cNvSpPr txBox="1"/>
          <p:nvPr>
            <p:ph type="title"/>
          </p:nvPr>
        </p:nvSpPr>
        <p:spPr>
          <a:xfrm>
            <a:off x="636537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TABLE</a:t>
            </a:r>
            <a:endParaRPr sz="3000"/>
          </a:p>
        </p:txBody>
      </p:sp>
      <p:grpSp>
        <p:nvGrpSpPr>
          <p:cNvPr id="11191" name="Google Shape;11191;p47"/>
          <p:cNvGrpSpPr/>
          <p:nvPr/>
        </p:nvGrpSpPr>
        <p:grpSpPr>
          <a:xfrm>
            <a:off x="-467170" y="2448140"/>
            <a:ext cx="2745791" cy="3611281"/>
            <a:chOff x="206775" y="2536550"/>
            <a:chExt cx="1922150" cy="2528200"/>
          </a:xfrm>
        </p:grpSpPr>
        <p:sp>
          <p:nvSpPr>
            <p:cNvPr id="11192" name="Google Shape;11192;p47"/>
            <p:cNvSpPr/>
            <p:nvPr/>
          </p:nvSpPr>
          <p:spPr>
            <a:xfrm>
              <a:off x="206775" y="2536550"/>
              <a:ext cx="1922150" cy="2528200"/>
            </a:xfrm>
            <a:custGeom>
              <a:rect b="b" l="l" r="r" t="t"/>
              <a:pathLst>
                <a:path extrusionOk="0" h="101128" w="76886">
                  <a:moveTo>
                    <a:pt x="10530" y="1"/>
                  </a:moveTo>
                  <a:cubicBezTo>
                    <a:pt x="8824" y="1"/>
                    <a:pt x="7099" y="473"/>
                    <a:pt x="5556" y="1461"/>
                  </a:cubicBezTo>
                  <a:cubicBezTo>
                    <a:pt x="1274" y="4194"/>
                    <a:pt x="1" y="9877"/>
                    <a:pt x="2714" y="14189"/>
                  </a:cubicBezTo>
                  <a:cubicBezTo>
                    <a:pt x="9049" y="24106"/>
                    <a:pt x="19163" y="28526"/>
                    <a:pt x="28083" y="32424"/>
                  </a:cubicBezTo>
                  <a:cubicBezTo>
                    <a:pt x="32681" y="34436"/>
                    <a:pt x="37022" y="36331"/>
                    <a:pt x="40347" y="38738"/>
                  </a:cubicBezTo>
                  <a:cubicBezTo>
                    <a:pt x="45172" y="42231"/>
                    <a:pt x="49178" y="47421"/>
                    <a:pt x="51615" y="53352"/>
                  </a:cubicBezTo>
                  <a:cubicBezTo>
                    <a:pt x="54082" y="59351"/>
                    <a:pt x="54220" y="66198"/>
                    <a:pt x="54368" y="73441"/>
                  </a:cubicBezTo>
                  <a:cubicBezTo>
                    <a:pt x="54447" y="77240"/>
                    <a:pt x="54536" y="81186"/>
                    <a:pt x="54941" y="85222"/>
                  </a:cubicBezTo>
                  <a:cubicBezTo>
                    <a:pt x="55345" y="89248"/>
                    <a:pt x="56342" y="94398"/>
                    <a:pt x="60417" y="98444"/>
                  </a:cubicBezTo>
                  <a:cubicBezTo>
                    <a:pt x="62153" y="100161"/>
                    <a:pt x="64492" y="101128"/>
                    <a:pt x="66929" y="101128"/>
                  </a:cubicBezTo>
                  <a:cubicBezTo>
                    <a:pt x="70610" y="101128"/>
                    <a:pt x="73935" y="98957"/>
                    <a:pt x="75405" y="95592"/>
                  </a:cubicBezTo>
                  <a:cubicBezTo>
                    <a:pt x="76885" y="92228"/>
                    <a:pt x="76224" y="88310"/>
                    <a:pt x="73728" y="85607"/>
                  </a:cubicBezTo>
                  <a:cubicBezTo>
                    <a:pt x="73639" y="85340"/>
                    <a:pt x="73491" y="84719"/>
                    <a:pt x="73353" y="83377"/>
                  </a:cubicBezTo>
                  <a:cubicBezTo>
                    <a:pt x="73017" y="80062"/>
                    <a:pt x="72948" y="76657"/>
                    <a:pt x="72869" y="73066"/>
                  </a:cubicBezTo>
                  <a:cubicBezTo>
                    <a:pt x="72692" y="64442"/>
                    <a:pt x="72504" y="55522"/>
                    <a:pt x="68725" y="46326"/>
                  </a:cubicBezTo>
                  <a:cubicBezTo>
                    <a:pt x="66909" y="41896"/>
                    <a:pt x="64512" y="37722"/>
                    <a:pt x="61591" y="33923"/>
                  </a:cubicBezTo>
                  <a:cubicBezTo>
                    <a:pt x="58641" y="30046"/>
                    <a:pt x="55138" y="26622"/>
                    <a:pt x="51201" y="23750"/>
                  </a:cubicBezTo>
                  <a:cubicBezTo>
                    <a:pt x="46258" y="20179"/>
                    <a:pt x="40791" y="17791"/>
                    <a:pt x="35493" y="15472"/>
                  </a:cubicBezTo>
                  <a:cubicBezTo>
                    <a:pt x="28043" y="12216"/>
                    <a:pt x="21610" y="9404"/>
                    <a:pt x="18304" y="4224"/>
                  </a:cubicBezTo>
                  <a:cubicBezTo>
                    <a:pt x="16530" y="1490"/>
                    <a:pt x="13561" y="1"/>
                    <a:pt x="10530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47"/>
            <p:cNvSpPr/>
            <p:nvPr/>
          </p:nvSpPr>
          <p:spPr>
            <a:xfrm>
              <a:off x="937450" y="2936650"/>
              <a:ext cx="820225" cy="664075"/>
            </a:xfrm>
            <a:custGeom>
              <a:rect b="b" l="l" r="r" t="t"/>
              <a:pathLst>
                <a:path extrusionOk="0" h="26563" w="32809">
                  <a:moveTo>
                    <a:pt x="7489" y="1"/>
                  </a:moveTo>
                  <a:cubicBezTo>
                    <a:pt x="7391" y="159"/>
                    <a:pt x="7292" y="307"/>
                    <a:pt x="7193" y="445"/>
                  </a:cubicBezTo>
                  <a:cubicBezTo>
                    <a:pt x="4302" y="4579"/>
                    <a:pt x="2043" y="9069"/>
                    <a:pt x="671" y="13943"/>
                  </a:cubicBezTo>
                  <a:cubicBezTo>
                    <a:pt x="375" y="14920"/>
                    <a:pt x="158" y="15906"/>
                    <a:pt x="0" y="16923"/>
                  </a:cubicBezTo>
                  <a:cubicBezTo>
                    <a:pt x="4174" y="18748"/>
                    <a:pt x="8081" y="20524"/>
                    <a:pt x="11130" y="22734"/>
                  </a:cubicBezTo>
                  <a:cubicBezTo>
                    <a:pt x="12689" y="23869"/>
                    <a:pt x="14140" y="25152"/>
                    <a:pt x="15462" y="26563"/>
                  </a:cubicBezTo>
                  <a:cubicBezTo>
                    <a:pt x="17337" y="25991"/>
                    <a:pt x="18846" y="24372"/>
                    <a:pt x="20435" y="23109"/>
                  </a:cubicBezTo>
                  <a:cubicBezTo>
                    <a:pt x="22487" y="21491"/>
                    <a:pt x="24905" y="20386"/>
                    <a:pt x="27470" y="19893"/>
                  </a:cubicBezTo>
                  <a:cubicBezTo>
                    <a:pt x="28792" y="19646"/>
                    <a:pt x="30164" y="19547"/>
                    <a:pt x="31446" y="19123"/>
                  </a:cubicBezTo>
                  <a:cubicBezTo>
                    <a:pt x="31920" y="18975"/>
                    <a:pt x="32384" y="18758"/>
                    <a:pt x="32808" y="18502"/>
                  </a:cubicBezTo>
                  <a:cubicBezTo>
                    <a:pt x="32660" y="18304"/>
                    <a:pt x="32512" y="18107"/>
                    <a:pt x="32364" y="17909"/>
                  </a:cubicBezTo>
                  <a:cubicBezTo>
                    <a:pt x="29414" y="14042"/>
                    <a:pt x="25911" y="10618"/>
                    <a:pt x="21984" y="7746"/>
                  </a:cubicBezTo>
                  <a:cubicBezTo>
                    <a:pt x="17415" y="4451"/>
                    <a:pt x="12393" y="2152"/>
                    <a:pt x="7489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47"/>
            <p:cNvSpPr/>
            <p:nvPr/>
          </p:nvSpPr>
          <p:spPr>
            <a:xfrm>
              <a:off x="1477425" y="3756600"/>
              <a:ext cx="552325" cy="656125"/>
            </a:xfrm>
            <a:custGeom>
              <a:rect b="b" l="l" r="r" t="t"/>
              <a:pathLst>
                <a:path extrusionOk="0" h="26245" w="22093">
                  <a:moveTo>
                    <a:pt x="18836" y="1"/>
                  </a:moveTo>
                  <a:cubicBezTo>
                    <a:pt x="13863" y="1589"/>
                    <a:pt x="8713" y="2517"/>
                    <a:pt x="3493" y="2773"/>
                  </a:cubicBezTo>
                  <a:cubicBezTo>
                    <a:pt x="2884" y="2800"/>
                    <a:pt x="2269" y="2812"/>
                    <a:pt x="1653" y="2812"/>
                  </a:cubicBezTo>
                  <a:cubicBezTo>
                    <a:pt x="1102" y="2812"/>
                    <a:pt x="550" y="2802"/>
                    <a:pt x="0" y="2783"/>
                  </a:cubicBezTo>
                  <a:lnTo>
                    <a:pt x="0" y="2783"/>
                  </a:lnTo>
                  <a:cubicBezTo>
                    <a:pt x="276" y="3366"/>
                    <a:pt x="543" y="3958"/>
                    <a:pt x="789" y="4550"/>
                  </a:cubicBezTo>
                  <a:cubicBezTo>
                    <a:pt x="3148" y="10292"/>
                    <a:pt x="3375" y="16814"/>
                    <a:pt x="3533" y="23721"/>
                  </a:cubicBezTo>
                  <a:cubicBezTo>
                    <a:pt x="9107" y="25290"/>
                    <a:pt x="14870" y="26139"/>
                    <a:pt x="20662" y="26237"/>
                  </a:cubicBezTo>
                  <a:cubicBezTo>
                    <a:pt x="20899" y="26242"/>
                    <a:pt x="21135" y="26245"/>
                    <a:pt x="21373" y="26245"/>
                  </a:cubicBezTo>
                  <a:cubicBezTo>
                    <a:pt x="21611" y="26245"/>
                    <a:pt x="21851" y="26242"/>
                    <a:pt x="22092" y="26237"/>
                  </a:cubicBezTo>
                  <a:cubicBezTo>
                    <a:pt x="22073" y="25586"/>
                    <a:pt x="22063" y="24925"/>
                    <a:pt x="22043" y="24254"/>
                  </a:cubicBezTo>
                  <a:cubicBezTo>
                    <a:pt x="21885" y="16410"/>
                    <a:pt x="21708" y="8319"/>
                    <a:pt x="18836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11195" name="Google Shape;11195;p47"/>
          <p:cNvCxnSpPr/>
          <p:nvPr/>
        </p:nvCxnSpPr>
        <p:spPr>
          <a:xfrm rot="10800000">
            <a:off x="2663750" y="2727625"/>
            <a:ext cx="5795400" cy="0"/>
          </a:xfrm>
          <a:prstGeom prst="straightConnector1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med" w="med" type="oval"/>
            <a:tailEnd len="med" w="med" type="oval"/>
          </a:ln>
        </p:spPr>
      </p:cxnSp>
      <p:cxnSp>
        <p:nvCxnSpPr>
          <p:cNvPr id="11196" name="Google Shape;11196;p47"/>
          <p:cNvCxnSpPr/>
          <p:nvPr/>
        </p:nvCxnSpPr>
        <p:spPr>
          <a:xfrm rot="10800000">
            <a:off x="2663750" y="3474450"/>
            <a:ext cx="5795400" cy="0"/>
          </a:xfrm>
          <a:prstGeom prst="straightConnector1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med" w="med" type="oval"/>
            <a:tailEnd len="med" w="med" type="oval"/>
          </a:ln>
        </p:spPr>
      </p:cxn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00" name="Shape 1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1" name="Google Shape;11201;p48"/>
          <p:cNvSpPr txBox="1"/>
          <p:nvPr>
            <p:ph idx="15" type="title"/>
          </p:nvPr>
        </p:nvSpPr>
        <p:spPr>
          <a:xfrm>
            <a:off x="3754900" y="380800"/>
            <a:ext cx="47565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LET’S REVIEW SOME CONCEPTS</a:t>
            </a:r>
            <a:endParaRPr sz="3000"/>
          </a:p>
        </p:txBody>
      </p:sp>
      <p:sp>
        <p:nvSpPr>
          <p:cNvPr id="11202" name="Google Shape;11202;p48"/>
          <p:cNvSpPr txBox="1"/>
          <p:nvPr>
            <p:ph idx="2" type="ctrTitle"/>
          </p:nvPr>
        </p:nvSpPr>
        <p:spPr>
          <a:xfrm flipH="1">
            <a:off x="3791709" y="2062285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Mars</a:t>
            </a:r>
            <a:endParaRPr sz="2000"/>
          </a:p>
        </p:txBody>
      </p:sp>
      <p:sp>
        <p:nvSpPr>
          <p:cNvPr id="11203" name="Google Shape;11203;p48"/>
          <p:cNvSpPr txBox="1"/>
          <p:nvPr>
            <p:ph idx="3" type="subTitle"/>
          </p:nvPr>
        </p:nvSpPr>
        <p:spPr>
          <a:xfrm flipH="1">
            <a:off x="3514659" y="2499263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04" name="Google Shape;11204;p48"/>
          <p:cNvSpPr txBox="1"/>
          <p:nvPr>
            <p:ph idx="4" type="ctrTitle"/>
          </p:nvPr>
        </p:nvSpPr>
        <p:spPr>
          <a:xfrm flipH="1">
            <a:off x="6360984" y="2062285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Jupiter</a:t>
            </a:r>
            <a:endParaRPr sz="2000"/>
          </a:p>
        </p:txBody>
      </p:sp>
      <p:sp>
        <p:nvSpPr>
          <p:cNvPr id="11205" name="Google Shape;11205;p48"/>
          <p:cNvSpPr txBox="1"/>
          <p:nvPr>
            <p:ph idx="5" type="subTitle"/>
          </p:nvPr>
        </p:nvSpPr>
        <p:spPr>
          <a:xfrm flipH="1">
            <a:off x="6083934" y="2499263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11206" name="Google Shape;11206;p48"/>
          <p:cNvSpPr txBox="1"/>
          <p:nvPr>
            <p:ph idx="6" type="ctrTitle"/>
          </p:nvPr>
        </p:nvSpPr>
        <p:spPr>
          <a:xfrm flipH="1">
            <a:off x="1222434" y="3492535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Venus</a:t>
            </a:r>
            <a:endParaRPr sz="2000"/>
          </a:p>
        </p:txBody>
      </p:sp>
      <p:sp>
        <p:nvSpPr>
          <p:cNvPr id="11207" name="Google Shape;11207;p48"/>
          <p:cNvSpPr txBox="1"/>
          <p:nvPr>
            <p:ph idx="7" type="subTitle"/>
          </p:nvPr>
        </p:nvSpPr>
        <p:spPr>
          <a:xfrm flipH="1">
            <a:off x="945384" y="3922663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en"/>
              <a:t>Venus is the second planet from the Sun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11208" name="Google Shape;11208;p48"/>
          <p:cNvSpPr txBox="1"/>
          <p:nvPr>
            <p:ph idx="8" type="ctrTitle"/>
          </p:nvPr>
        </p:nvSpPr>
        <p:spPr>
          <a:xfrm flipH="1">
            <a:off x="3791709" y="3492535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Saturn</a:t>
            </a:r>
            <a:endParaRPr sz="2000"/>
          </a:p>
        </p:txBody>
      </p:sp>
      <p:sp>
        <p:nvSpPr>
          <p:cNvPr id="11209" name="Google Shape;11209;p48"/>
          <p:cNvSpPr txBox="1"/>
          <p:nvPr>
            <p:ph idx="9" type="subTitle"/>
          </p:nvPr>
        </p:nvSpPr>
        <p:spPr>
          <a:xfrm flipH="1">
            <a:off x="3514659" y="3922663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11210" name="Google Shape;11210;p48"/>
          <p:cNvSpPr txBox="1"/>
          <p:nvPr>
            <p:ph idx="13" type="ctrTitle"/>
          </p:nvPr>
        </p:nvSpPr>
        <p:spPr>
          <a:xfrm flipH="1">
            <a:off x="6360984" y="3492535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Neptune</a:t>
            </a:r>
            <a:endParaRPr sz="2000"/>
          </a:p>
        </p:txBody>
      </p:sp>
      <p:sp>
        <p:nvSpPr>
          <p:cNvPr id="11211" name="Google Shape;11211;p48"/>
          <p:cNvSpPr txBox="1"/>
          <p:nvPr>
            <p:ph idx="14" type="subTitle"/>
          </p:nvPr>
        </p:nvSpPr>
        <p:spPr>
          <a:xfrm flipH="1">
            <a:off x="6083934" y="3922663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11212" name="Google Shape;11212;p48"/>
          <p:cNvSpPr txBox="1"/>
          <p:nvPr>
            <p:ph type="ctrTitle"/>
          </p:nvPr>
        </p:nvSpPr>
        <p:spPr>
          <a:xfrm flipH="1">
            <a:off x="1222434" y="2062285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Mercury</a:t>
            </a:r>
            <a:endParaRPr sz="2000"/>
          </a:p>
        </p:txBody>
      </p:sp>
      <p:sp>
        <p:nvSpPr>
          <p:cNvPr id="11213" name="Google Shape;11213;p48"/>
          <p:cNvSpPr txBox="1"/>
          <p:nvPr>
            <p:ph idx="1" type="subTitle"/>
          </p:nvPr>
        </p:nvSpPr>
        <p:spPr>
          <a:xfrm flipH="1">
            <a:off x="945384" y="2499263"/>
            <a:ext cx="21147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1214" name="Google Shape;11214;p48"/>
          <p:cNvSpPr/>
          <p:nvPr/>
        </p:nvSpPr>
        <p:spPr>
          <a:xfrm>
            <a:off x="1924725" y="3325483"/>
            <a:ext cx="156000" cy="156000"/>
          </a:xfrm>
          <a:prstGeom prst="ellipse">
            <a:avLst/>
          </a:prstGeom>
          <a:solidFill>
            <a:schemeClr val="accent1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15" name="Google Shape;11215;p48"/>
          <p:cNvSpPr/>
          <p:nvPr/>
        </p:nvSpPr>
        <p:spPr>
          <a:xfrm>
            <a:off x="4494000" y="3325483"/>
            <a:ext cx="156000" cy="156000"/>
          </a:xfrm>
          <a:prstGeom prst="ellipse">
            <a:avLst/>
          </a:prstGeom>
          <a:solidFill>
            <a:schemeClr val="accent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16" name="Google Shape;11216;p48"/>
          <p:cNvSpPr/>
          <p:nvPr/>
        </p:nvSpPr>
        <p:spPr>
          <a:xfrm>
            <a:off x="7063275" y="3325483"/>
            <a:ext cx="156000" cy="156000"/>
          </a:xfrm>
          <a:prstGeom prst="ellipse">
            <a:avLst/>
          </a:prstGeom>
          <a:solidFill>
            <a:schemeClr val="accent3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17" name="Google Shape;11217;p48"/>
          <p:cNvSpPr/>
          <p:nvPr/>
        </p:nvSpPr>
        <p:spPr>
          <a:xfrm>
            <a:off x="1924725" y="1906283"/>
            <a:ext cx="156000" cy="156000"/>
          </a:xfrm>
          <a:prstGeom prst="ellipse">
            <a:avLst/>
          </a:prstGeom>
          <a:solidFill>
            <a:schemeClr val="accent1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18" name="Google Shape;11218;p48"/>
          <p:cNvSpPr/>
          <p:nvPr/>
        </p:nvSpPr>
        <p:spPr>
          <a:xfrm>
            <a:off x="4494000" y="1906283"/>
            <a:ext cx="156000" cy="156000"/>
          </a:xfrm>
          <a:prstGeom prst="ellipse">
            <a:avLst/>
          </a:prstGeom>
          <a:solidFill>
            <a:schemeClr val="accent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19" name="Google Shape;11219;p48"/>
          <p:cNvSpPr/>
          <p:nvPr/>
        </p:nvSpPr>
        <p:spPr>
          <a:xfrm>
            <a:off x="7063275" y="1906283"/>
            <a:ext cx="156000" cy="156000"/>
          </a:xfrm>
          <a:prstGeom prst="ellipse">
            <a:avLst/>
          </a:prstGeom>
          <a:solidFill>
            <a:schemeClr val="accent3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20" name="Google Shape;11220;p48"/>
          <p:cNvGrpSpPr/>
          <p:nvPr/>
        </p:nvGrpSpPr>
        <p:grpSpPr>
          <a:xfrm>
            <a:off x="-1766168" y="-544647"/>
            <a:ext cx="3898783" cy="2169273"/>
            <a:chOff x="234400" y="643325"/>
            <a:chExt cx="2912800" cy="1620675"/>
          </a:xfrm>
        </p:grpSpPr>
        <p:sp>
          <p:nvSpPr>
            <p:cNvPr id="11221" name="Google Shape;11221;p48"/>
            <p:cNvSpPr/>
            <p:nvPr/>
          </p:nvSpPr>
          <p:spPr>
            <a:xfrm>
              <a:off x="234400" y="643325"/>
              <a:ext cx="2912800" cy="1620675"/>
            </a:xfrm>
            <a:custGeom>
              <a:rect b="b" l="l" r="r" t="t"/>
              <a:pathLst>
                <a:path extrusionOk="0" h="64827" w="116512">
                  <a:moveTo>
                    <a:pt x="106090" y="1"/>
                  </a:moveTo>
                  <a:cubicBezTo>
                    <a:pt x="102268" y="1"/>
                    <a:pt x="98692" y="2384"/>
                    <a:pt x="97359" y="6196"/>
                  </a:cubicBezTo>
                  <a:cubicBezTo>
                    <a:pt x="96797" y="7825"/>
                    <a:pt x="96373" y="9492"/>
                    <a:pt x="96067" y="11189"/>
                  </a:cubicBezTo>
                  <a:cubicBezTo>
                    <a:pt x="95781" y="12758"/>
                    <a:pt x="95544" y="14248"/>
                    <a:pt x="95327" y="15689"/>
                  </a:cubicBezTo>
                  <a:cubicBezTo>
                    <a:pt x="94715" y="19724"/>
                    <a:pt x="94231" y="22911"/>
                    <a:pt x="92672" y="25674"/>
                  </a:cubicBezTo>
                  <a:cubicBezTo>
                    <a:pt x="85203" y="38945"/>
                    <a:pt x="64926" y="42833"/>
                    <a:pt x="53500" y="43968"/>
                  </a:cubicBezTo>
                  <a:cubicBezTo>
                    <a:pt x="46919" y="44619"/>
                    <a:pt x="40318" y="44777"/>
                    <a:pt x="33332" y="44954"/>
                  </a:cubicBezTo>
                  <a:cubicBezTo>
                    <a:pt x="25211" y="45152"/>
                    <a:pt x="16814" y="45359"/>
                    <a:pt x="8398" y="46405"/>
                  </a:cubicBezTo>
                  <a:cubicBezTo>
                    <a:pt x="3553" y="46997"/>
                    <a:pt x="1" y="51269"/>
                    <a:pt x="297" y="56143"/>
                  </a:cubicBezTo>
                  <a:cubicBezTo>
                    <a:pt x="603" y="61018"/>
                    <a:pt x="4639" y="64826"/>
                    <a:pt x="9523" y="64826"/>
                  </a:cubicBezTo>
                  <a:cubicBezTo>
                    <a:pt x="9908" y="64826"/>
                    <a:pt x="10292" y="64807"/>
                    <a:pt x="10677" y="64757"/>
                  </a:cubicBezTo>
                  <a:cubicBezTo>
                    <a:pt x="18186" y="63830"/>
                    <a:pt x="25764" y="63642"/>
                    <a:pt x="33786" y="63445"/>
                  </a:cubicBezTo>
                  <a:cubicBezTo>
                    <a:pt x="40801" y="63277"/>
                    <a:pt x="48054" y="63100"/>
                    <a:pt x="55335" y="62370"/>
                  </a:cubicBezTo>
                  <a:cubicBezTo>
                    <a:pt x="73649" y="60564"/>
                    <a:pt x="97784" y="54288"/>
                    <a:pt x="108795" y="34762"/>
                  </a:cubicBezTo>
                  <a:cubicBezTo>
                    <a:pt x="112022" y="29039"/>
                    <a:pt x="112870" y="23424"/>
                    <a:pt x="113620" y="18471"/>
                  </a:cubicBezTo>
                  <a:cubicBezTo>
                    <a:pt x="113827" y="17119"/>
                    <a:pt x="114025" y="15846"/>
                    <a:pt x="114252" y="14583"/>
                  </a:cubicBezTo>
                  <a:cubicBezTo>
                    <a:pt x="114390" y="13804"/>
                    <a:pt x="114577" y="13044"/>
                    <a:pt x="114824" y="12304"/>
                  </a:cubicBezTo>
                  <a:cubicBezTo>
                    <a:pt x="116511" y="7489"/>
                    <a:pt x="113966" y="2210"/>
                    <a:pt x="109150" y="523"/>
                  </a:cubicBezTo>
                  <a:cubicBezTo>
                    <a:pt x="108138" y="169"/>
                    <a:pt x="107105" y="1"/>
                    <a:pt x="106090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48"/>
            <p:cNvSpPr/>
            <p:nvPr/>
          </p:nvSpPr>
          <p:spPr>
            <a:xfrm>
              <a:off x="1069900" y="1724750"/>
              <a:ext cx="881900" cy="501750"/>
            </a:xfrm>
            <a:custGeom>
              <a:rect b="b" l="l" r="r" t="t"/>
              <a:pathLst>
                <a:path extrusionOk="0" h="20070" w="35276">
                  <a:moveTo>
                    <a:pt x="25645" y="0"/>
                  </a:moveTo>
                  <a:cubicBezTo>
                    <a:pt x="23642" y="306"/>
                    <a:pt x="21767" y="533"/>
                    <a:pt x="20080" y="701"/>
                  </a:cubicBezTo>
                  <a:cubicBezTo>
                    <a:pt x="13528" y="1352"/>
                    <a:pt x="6957" y="1520"/>
                    <a:pt x="1" y="1687"/>
                  </a:cubicBezTo>
                  <a:cubicBezTo>
                    <a:pt x="149" y="2733"/>
                    <a:pt x="534" y="3838"/>
                    <a:pt x="691" y="4628"/>
                  </a:cubicBezTo>
                  <a:lnTo>
                    <a:pt x="2014" y="11525"/>
                  </a:lnTo>
                  <a:cubicBezTo>
                    <a:pt x="2418" y="13656"/>
                    <a:pt x="2833" y="15807"/>
                    <a:pt x="3711" y="17790"/>
                  </a:cubicBezTo>
                  <a:cubicBezTo>
                    <a:pt x="4056" y="18590"/>
                    <a:pt x="4490" y="19359"/>
                    <a:pt x="5013" y="20070"/>
                  </a:cubicBezTo>
                  <a:cubicBezTo>
                    <a:pt x="10558" y="19912"/>
                    <a:pt x="16232" y="19675"/>
                    <a:pt x="21906" y="19113"/>
                  </a:cubicBezTo>
                  <a:cubicBezTo>
                    <a:pt x="26405" y="18678"/>
                    <a:pt x="30865" y="17988"/>
                    <a:pt x="35275" y="17040"/>
                  </a:cubicBezTo>
                  <a:lnTo>
                    <a:pt x="29257" y="5447"/>
                  </a:lnTo>
                  <a:cubicBezTo>
                    <a:pt x="28240" y="3503"/>
                    <a:pt x="27204" y="1529"/>
                    <a:pt x="25645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48"/>
            <p:cNvSpPr/>
            <p:nvPr/>
          </p:nvSpPr>
          <p:spPr>
            <a:xfrm>
              <a:off x="2381000" y="1064875"/>
              <a:ext cx="691700" cy="634975"/>
            </a:xfrm>
            <a:custGeom>
              <a:rect b="b" l="l" r="r" t="t"/>
              <a:pathLst>
                <a:path extrusionOk="0" h="25399" w="27668">
                  <a:moveTo>
                    <a:pt x="9285" y="1"/>
                  </a:moveTo>
                  <a:cubicBezTo>
                    <a:pt x="8742" y="3484"/>
                    <a:pt x="8210" y="6326"/>
                    <a:pt x="6808" y="8812"/>
                  </a:cubicBezTo>
                  <a:cubicBezTo>
                    <a:pt x="5111" y="11821"/>
                    <a:pt x="2753" y="14347"/>
                    <a:pt x="0" y="16459"/>
                  </a:cubicBezTo>
                  <a:cubicBezTo>
                    <a:pt x="405" y="16676"/>
                    <a:pt x="760" y="16864"/>
                    <a:pt x="1036" y="17031"/>
                  </a:cubicBezTo>
                  <a:cubicBezTo>
                    <a:pt x="5881" y="19942"/>
                    <a:pt x="10903" y="22527"/>
                    <a:pt x="16083" y="24787"/>
                  </a:cubicBezTo>
                  <a:cubicBezTo>
                    <a:pt x="16557" y="24994"/>
                    <a:pt x="17041" y="25201"/>
                    <a:pt x="17524" y="25399"/>
                  </a:cubicBezTo>
                  <a:cubicBezTo>
                    <a:pt x="19596" y="23099"/>
                    <a:pt x="21412" y="20583"/>
                    <a:pt x="22931" y="17900"/>
                  </a:cubicBezTo>
                  <a:cubicBezTo>
                    <a:pt x="26029" y="12394"/>
                    <a:pt x="26937" y="6996"/>
                    <a:pt x="27667" y="2181"/>
                  </a:cubicBezTo>
                  <a:cubicBezTo>
                    <a:pt x="26335" y="1718"/>
                    <a:pt x="24964" y="1372"/>
                    <a:pt x="23563" y="1145"/>
                  </a:cubicBezTo>
                  <a:cubicBezTo>
                    <a:pt x="19280" y="425"/>
                    <a:pt x="14929" y="228"/>
                    <a:pt x="10587" y="40"/>
                  </a:cubicBezTo>
                  <a:cubicBezTo>
                    <a:pt x="10153" y="20"/>
                    <a:pt x="9729" y="1"/>
                    <a:pt x="9285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1227" name="Shape 1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28" name="Google Shape;11228;p49"/>
          <p:cNvPicPr preferRelativeResize="0"/>
          <p:nvPr/>
        </p:nvPicPr>
        <p:blipFill rotWithShape="1">
          <a:blip r:embed="rId3">
            <a:alphaModFix/>
          </a:blip>
          <a:srcRect b="1923" l="0" r="0" t="1923"/>
          <a:stretch/>
        </p:blipFill>
        <p:spPr>
          <a:xfrm>
            <a:off x="830000" y="718525"/>
            <a:ext cx="3942300" cy="3768900"/>
          </a:xfrm>
          <a:prstGeom prst="ellipse">
            <a:avLst/>
          </a:prstGeom>
          <a:noFill/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1229" name="Google Shape;11229;p49"/>
          <p:cNvSpPr txBox="1"/>
          <p:nvPr>
            <p:ph type="ctrTitle"/>
          </p:nvPr>
        </p:nvSpPr>
        <p:spPr>
          <a:xfrm flipH="1">
            <a:off x="5503775" y="1942500"/>
            <a:ext cx="2506800" cy="126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A Picture Always Reinforces the Concept</a:t>
            </a:r>
            <a:endParaRPr sz="2000"/>
          </a:p>
        </p:txBody>
      </p:sp>
      <p:sp>
        <p:nvSpPr>
          <p:cNvPr id="11230" name="Google Shape;11230;p49"/>
          <p:cNvSpPr txBox="1"/>
          <p:nvPr>
            <p:ph idx="1" type="subTitle"/>
          </p:nvPr>
        </p:nvSpPr>
        <p:spPr>
          <a:xfrm flipH="1">
            <a:off x="5583450" y="2979175"/>
            <a:ext cx="23475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Images reveal large amounts of data, so remember: use an image instead of long texts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1231" name="Google Shape;11231;p49"/>
          <p:cNvSpPr/>
          <p:nvPr/>
        </p:nvSpPr>
        <p:spPr>
          <a:xfrm>
            <a:off x="3703775" y="579175"/>
            <a:ext cx="836100" cy="836100"/>
          </a:xfrm>
          <a:prstGeom prst="ellipse">
            <a:avLst/>
          </a:pr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1232" name="Google Shape;11232;p49"/>
          <p:cNvCxnSpPr>
            <a:stCxn id="11231" idx="6"/>
            <a:endCxn id="11229" idx="0"/>
          </p:cNvCxnSpPr>
          <p:nvPr/>
        </p:nvCxnSpPr>
        <p:spPr>
          <a:xfrm>
            <a:off x="4539875" y="997225"/>
            <a:ext cx="2217300" cy="945300"/>
          </a:xfrm>
          <a:prstGeom prst="curvedConnector2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med" w="med" type="none"/>
            <a:tailEnd len="med" w="med" type="oval"/>
          </a:ln>
        </p:spPr>
      </p:cxnSp>
      <p:sp>
        <p:nvSpPr>
          <p:cNvPr id="11233" name="Google Shape;11233;p49"/>
          <p:cNvSpPr/>
          <p:nvPr/>
        </p:nvSpPr>
        <p:spPr>
          <a:xfrm>
            <a:off x="1182025" y="3778375"/>
            <a:ext cx="636000" cy="636000"/>
          </a:xfrm>
          <a:prstGeom prst="ellipse">
            <a:avLst/>
          </a:prstGeom>
          <a:solidFill>
            <a:schemeClr val="accent3"/>
          </a:solidFill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37" name="Shape 1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8" name="Google Shape;11238;p50"/>
          <p:cNvSpPr txBox="1"/>
          <p:nvPr>
            <p:ph type="title"/>
          </p:nvPr>
        </p:nvSpPr>
        <p:spPr>
          <a:xfrm>
            <a:off x="3572829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TRY USING INFOGRAPHICS!</a:t>
            </a:r>
            <a:endParaRPr/>
          </a:p>
        </p:txBody>
      </p:sp>
      <p:sp>
        <p:nvSpPr>
          <p:cNvPr id="11239" name="Google Shape;11239;p50"/>
          <p:cNvSpPr txBox="1"/>
          <p:nvPr>
            <p:ph idx="4294967295" type="subTitle"/>
          </p:nvPr>
        </p:nvSpPr>
        <p:spPr>
          <a:xfrm flipH="1">
            <a:off x="6393823" y="2136500"/>
            <a:ext cx="17310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smallest planet in the Solar System</a:t>
            </a:r>
            <a:endParaRPr sz="1400"/>
          </a:p>
        </p:txBody>
      </p:sp>
      <p:sp>
        <p:nvSpPr>
          <p:cNvPr id="11240" name="Google Shape;11240;p50"/>
          <p:cNvSpPr txBox="1"/>
          <p:nvPr>
            <p:ph idx="4294967295" type="ctrTitle"/>
          </p:nvPr>
        </p:nvSpPr>
        <p:spPr>
          <a:xfrm flipH="1">
            <a:off x="1014288" y="2474083"/>
            <a:ext cx="15606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/>
              <a:t>Saturn</a:t>
            </a:r>
            <a:endParaRPr b="0" sz="2000"/>
          </a:p>
        </p:txBody>
      </p:sp>
      <p:sp>
        <p:nvSpPr>
          <p:cNvPr id="11241" name="Google Shape;11241;p50"/>
          <p:cNvSpPr txBox="1"/>
          <p:nvPr>
            <p:ph idx="4294967295" type="subTitle"/>
          </p:nvPr>
        </p:nvSpPr>
        <p:spPr>
          <a:xfrm flipH="1">
            <a:off x="914399" y="2826700"/>
            <a:ext cx="16605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composed mostly of hydrogen and helium</a:t>
            </a:r>
            <a:endParaRPr sz="1400"/>
          </a:p>
        </p:txBody>
      </p:sp>
      <p:sp>
        <p:nvSpPr>
          <p:cNvPr id="11242" name="Google Shape;11242;p50"/>
          <p:cNvSpPr txBox="1"/>
          <p:nvPr>
            <p:ph idx="4294967295" type="ctrTitle"/>
          </p:nvPr>
        </p:nvSpPr>
        <p:spPr>
          <a:xfrm flipH="1">
            <a:off x="6393888" y="3076728"/>
            <a:ext cx="15606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/>
              <a:t>Mars</a:t>
            </a:r>
            <a:endParaRPr b="0" sz="2000"/>
          </a:p>
        </p:txBody>
      </p:sp>
      <p:sp>
        <p:nvSpPr>
          <p:cNvPr id="11243" name="Google Shape;11243;p50"/>
          <p:cNvSpPr txBox="1"/>
          <p:nvPr>
            <p:ph idx="4294967295" type="subTitle"/>
          </p:nvPr>
        </p:nvSpPr>
        <p:spPr>
          <a:xfrm flipH="1">
            <a:off x="6393888" y="3434840"/>
            <a:ext cx="18549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 full of iron oxide dust</a:t>
            </a:r>
            <a:endParaRPr sz="1400"/>
          </a:p>
        </p:txBody>
      </p:sp>
      <p:sp>
        <p:nvSpPr>
          <p:cNvPr id="11244" name="Google Shape;11244;p50"/>
          <p:cNvSpPr txBox="1"/>
          <p:nvPr>
            <p:ph idx="4294967295" type="ctrTitle"/>
          </p:nvPr>
        </p:nvSpPr>
        <p:spPr>
          <a:xfrm flipH="1">
            <a:off x="6393888" y="1766095"/>
            <a:ext cx="15606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2000"/>
              <a:t>Mercury</a:t>
            </a:r>
            <a:endParaRPr b="0" sz="2000"/>
          </a:p>
        </p:txBody>
      </p:sp>
      <p:grpSp>
        <p:nvGrpSpPr>
          <p:cNvPr id="11245" name="Google Shape;11245;p50"/>
          <p:cNvGrpSpPr/>
          <p:nvPr/>
        </p:nvGrpSpPr>
        <p:grpSpPr>
          <a:xfrm>
            <a:off x="3289731" y="1928633"/>
            <a:ext cx="2282887" cy="2083102"/>
            <a:chOff x="5145075" y="3172450"/>
            <a:chExt cx="875575" cy="798950"/>
          </a:xfrm>
        </p:grpSpPr>
        <p:sp>
          <p:nvSpPr>
            <p:cNvPr id="11246" name="Google Shape;11246;p50"/>
            <p:cNvSpPr/>
            <p:nvPr/>
          </p:nvSpPr>
          <p:spPr>
            <a:xfrm>
              <a:off x="5395325" y="3279950"/>
              <a:ext cx="270975" cy="471275"/>
            </a:xfrm>
            <a:custGeom>
              <a:rect b="b" l="l" r="r" t="t"/>
              <a:pathLst>
                <a:path extrusionOk="0" h="18851" w="10839">
                  <a:moveTo>
                    <a:pt x="5420" y="1005"/>
                  </a:moveTo>
                  <a:cubicBezTo>
                    <a:pt x="5989" y="1005"/>
                    <a:pt x="6563" y="1115"/>
                    <a:pt x="7109" y="1341"/>
                  </a:cubicBezTo>
                  <a:cubicBezTo>
                    <a:pt x="8758" y="2026"/>
                    <a:pt x="9834" y="3632"/>
                    <a:pt x="9834" y="5419"/>
                  </a:cubicBezTo>
                  <a:cubicBezTo>
                    <a:pt x="9831" y="7857"/>
                    <a:pt x="7857" y="9830"/>
                    <a:pt x="5420" y="9833"/>
                  </a:cubicBezTo>
                  <a:cubicBezTo>
                    <a:pt x="3633" y="9833"/>
                    <a:pt x="2026" y="8758"/>
                    <a:pt x="1342" y="7109"/>
                  </a:cubicBezTo>
                  <a:cubicBezTo>
                    <a:pt x="657" y="5459"/>
                    <a:pt x="1036" y="3559"/>
                    <a:pt x="2298" y="2298"/>
                  </a:cubicBezTo>
                  <a:cubicBezTo>
                    <a:pt x="3142" y="1454"/>
                    <a:pt x="4271" y="1005"/>
                    <a:pt x="5420" y="1005"/>
                  </a:cubicBezTo>
                  <a:close/>
                  <a:moveTo>
                    <a:pt x="5420" y="0"/>
                  </a:moveTo>
                  <a:cubicBezTo>
                    <a:pt x="2432" y="0"/>
                    <a:pt x="1" y="2432"/>
                    <a:pt x="1" y="5419"/>
                  </a:cubicBezTo>
                  <a:cubicBezTo>
                    <a:pt x="1" y="7790"/>
                    <a:pt x="1528" y="9809"/>
                    <a:pt x="3651" y="10542"/>
                  </a:cubicBezTo>
                  <a:lnTo>
                    <a:pt x="3489" y="11101"/>
                  </a:lnTo>
                  <a:cubicBezTo>
                    <a:pt x="2976" y="11144"/>
                    <a:pt x="2539" y="11492"/>
                    <a:pt x="2386" y="11984"/>
                  </a:cubicBezTo>
                  <a:lnTo>
                    <a:pt x="758" y="17210"/>
                  </a:lnTo>
                  <a:cubicBezTo>
                    <a:pt x="547" y="17876"/>
                    <a:pt x="920" y="18585"/>
                    <a:pt x="1586" y="18793"/>
                  </a:cubicBezTo>
                  <a:cubicBezTo>
                    <a:pt x="1712" y="18832"/>
                    <a:pt x="1838" y="18850"/>
                    <a:pt x="1963" y="18850"/>
                  </a:cubicBezTo>
                  <a:cubicBezTo>
                    <a:pt x="2503" y="18850"/>
                    <a:pt x="3003" y="18503"/>
                    <a:pt x="3171" y="17962"/>
                  </a:cubicBezTo>
                  <a:lnTo>
                    <a:pt x="4800" y="12735"/>
                  </a:lnTo>
                  <a:cubicBezTo>
                    <a:pt x="4946" y="12271"/>
                    <a:pt x="4809" y="11761"/>
                    <a:pt x="4448" y="11431"/>
                  </a:cubicBezTo>
                  <a:lnTo>
                    <a:pt x="4635" y="10780"/>
                  </a:lnTo>
                  <a:cubicBezTo>
                    <a:pt x="4894" y="10820"/>
                    <a:pt x="5157" y="10838"/>
                    <a:pt x="5420" y="10838"/>
                  </a:cubicBezTo>
                  <a:cubicBezTo>
                    <a:pt x="8407" y="10838"/>
                    <a:pt x="10839" y="8407"/>
                    <a:pt x="10839" y="5419"/>
                  </a:cubicBezTo>
                  <a:cubicBezTo>
                    <a:pt x="10839" y="2432"/>
                    <a:pt x="8407" y="0"/>
                    <a:pt x="5420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50"/>
            <p:cNvSpPr/>
            <p:nvPr/>
          </p:nvSpPr>
          <p:spPr>
            <a:xfrm>
              <a:off x="5387075" y="3271700"/>
              <a:ext cx="287550" cy="487775"/>
            </a:xfrm>
            <a:custGeom>
              <a:rect b="b" l="l" r="r" t="t"/>
              <a:pathLst>
                <a:path extrusionOk="0" h="19511" w="11502">
                  <a:moveTo>
                    <a:pt x="5750" y="1668"/>
                  </a:moveTo>
                  <a:cubicBezTo>
                    <a:pt x="8004" y="1668"/>
                    <a:pt x="9831" y="3495"/>
                    <a:pt x="9834" y="5749"/>
                  </a:cubicBezTo>
                  <a:cubicBezTo>
                    <a:pt x="9834" y="7402"/>
                    <a:pt x="8838" y="8893"/>
                    <a:pt x="7314" y="9522"/>
                  </a:cubicBezTo>
                  <a:cubicBezTo>
                    <a:pt x="6807" y="9732"/>
                    <a:pt x="6276" y="9833"/>
                    <a:pt x="5749" y="9833"/>
                  </a:cubicBezTo>
                  <a:cubicBezTo>
                    <a:pt x="4687" y="9833"/>
                    <a:pt x="3643" y="9419"/>
                    <a:pt x="2863" y="8639"/>
                  </a:cubicBezTo>
                  <a:cubicBezTo>
                    <a:pt x="1696" y="7469"/>
                    <a:pt x="1345" y="5713"/>
                    <a:pt x="1977" y="4188"/>
                  </a:cubicBezTo>
                  <a:cubicBezTo>
                    <a:pt x="2609" y="2661"/>
                    <a:pt x="4097" y="1668"/>
                    <a:pt x="5750" y="1668"/>
                  </a:cubicBezTo>
                  <a:close/>
                  <a:moveTo>
                    <a:pt x="5753" y="1006"/>
                  </a:moveTo>
                  <a:cubicBezTo>
                    <a:pt x="4517" y="1006"/>
                    <a:pt x="3303" y="1488"/>
                    <a:pt x="2396" y="2395"/>
                  </a:cubicBezTo>
                  <a:cubicBezTo>
                    <a:pt x="1039" y="3752"/>
                    <a:pt x="633" y="5792"/>
                    <a:pt x="1366" y="7567"/>
                  </a:cubicBezTo>
                  <a:cubicBezTo>
                    <a:pt x="2099" y="9339"/>
                    <a:pt x="3831" y="10496"/>
                    <a:pt x="5750" y="10496"/>
                  </a:cubicBezTo>
                  <a:cubicBezTo>
                    <a:pt x="8371" y="10493"/>
                    <a:pt x="10494" y="8370"/>
                    <a:pt x="10497" y="5749"/>
                  </a:cubicBezTo>
                  <a:cubicBezTo>
                    <a:pt x="10497" y="3831"/>
                    <a:pt x="9339" y="2102"/>
                    <a:pt x="7567" y="1366"/>
                  </a:cubicBezTo>
                  <a:cubicBezTo>
                    <a:pt x="6980" y="1123"/>
                    <a:pt x="6364" y="1006"/>
                    <a:pt x="5753" y="1006"/>
                  </a:cubicBezTo>
                  <a:close/>
                  <a:moveTo>
                    <a:pt x="5750" y="663"/>
                  </a:moveTo>
                  <a:cubicBezTo>
                    <a:pt x="8557" y="663"/>
                    <a:pt x="10839" y="2945"/>
                    <a:pt x="10839" y="5749"/>
                  </a:cubicBezTo>
                  <a:cubicBezTo>
                    <a:pt x="10839" y="8557"/>
                    <a:pt x="8557" y="10838"/>
                    <a:pt x="5750" y="10838"/>
                  </a:cubicBezTo>
                  <a:cubicBezTo>
                    <a:pt x="5502" y="10838"/>
                    <a:pt x="5258" y="10820"/>
                    <a:pt x="5013" y="10787"/>
                  </a:cubicBezTo>
                  <a:lnTo>
                    <a:pt x="4726" y="10744"/>
                  </a:lnTo>
                  <a:lnTo>
                    <a:pt x="4403" y="11865"/>
                  </a:lnTo>
                  <a:lnTo>
                    <a:pt x="4555" y="12005"/>
                  </a:lnTo>
                  <a:cubicBezTo>
                    <a:pt x="4818" y="12250"/>
                    <a:pt x="4922" y="12622"/>
                    <a:pt x="4815" y="12968"/>
                  </a:cubicBezTo>
                  <a:lnTo>
                    <a:pt x="3184" y="18194"/>
                  </a:lnTo>
                  <a:cubicBezTo>
                    <a:pt x="3060" y="18594"/>
                    <a:pt x="2689" y="18850"/>
                    <a:pt x="2291" y="18850"/>
                  </a:cubicBezTo>
                  <a:cubicBezTo>
                    <a:pt x="2199" y="18850"/>
                    <a:pt x="2106" y="18837"/>
                    <a:pt x="2014" y="18808"/>
                  </a:cubicBezTo>
                  <a:cubicBezTo>
                    <a:pt x="1522" y="18652"/>
                    <a:pt x="1247" y="18130"/>
                    <a:pt x="1403" y="17638"/>
                  </a:cubicBezTo>
                  <a:lnTo>
                    <a:pt x="3031" y="12412"/>
                  </a:lnTo>
                  <a:cubicBezTo>
                    <a:pt x="3144" y="12048"/>
                    <a:pt x="3468" y="11792"/>
                    <a:pt x="3847" y="11761"/>
                  </a:cubicBezTo>
                  <a:lnTo>
                    <a:pt x="4076" y="11743"/>
                  </a:lnTo>
                  <a:lnTo>
                    <a:pt x="4387" y="10661"/>
                  </a:lnTo>
                  <a:lnTo>
                    <a:pt x="4091" y="10561"/>
                  </a:lnTo>
                  <a:cubicBezTo>
                    <a:pt x="2038" y="9849"/>
                    <a:pt x="664" y="7921"/>
                    <a:pt x="664" y="5749"/>
                  </a:cubicBezTo>
                  <a:cubicBezTo>
                    <a:pt x="664" y="2945"/>
                    <a:pt x="2945" y="663"/>
                    <a:pt x="5750" y="663"/>
                  </a:cubicBezTo>
                  <a:close/>
                  <a:moveTo>
                    <a:pt x="5750" y="1"/>
                  </a:moveTo>
                  <a:cubicBezTo>
                    <a:pt x="2579" y="1"/>
                    <a:pt x="1" y="2582"/>
                    <a:pt x="1" y="5749"/>
                  </a:cubicBezTo>
                  <a:cubicBezTo>
                    <a:pt x="1" y="8086"/>
                    <a:pt x="1415" y="10191"/>
                    <a:pt x="3581" y="11074"/>
                  </a:cubicBezTo>
                  <a:lnTo>
                    <a:pt x="3562" y="11138"/>
                  </a:lnTo>
                  <a:cubicBezTo>
                    <a:pt x="3010" y="11263"/>
                    <a:pt x="2567" y="11675"/>
                    <a:pt x="2402" y="12216"/>
                  </a:cubicBezTo>
                  <a:lnTo>
                    <a:pt x="771" y="17443"/>
                  </a:lnTo>
                  <a:cubicBezTo>
                    <a:pt x="453" y="18469"/>
                    <a:pt x="1220" y="19511"/>
                    <a:pt x="2295" y="19511"/>
                  </a:cubicBezTo>
                  <a:cubicBezTo>
                    <a:pt x="2297" y="19511"/>
                    <a:pt x="2299" y="19511"/>
                    <a:pt x="2302" y="19511"/>
                  </a:cubicBezTo>
                  <a:cubicBezTo>
                    <a:pt x="2998" y="19511"/>
                    <a:pt x="3612" y="19056"/>
                    <a:pt x="3819" y="18390"/>
                  </a:cubicBezTo>
                  <a:lnTo>
                    <a:pt x="5447" y="13166"/>
                  </a:lnTo>
                  <a:cubicBezTo>
                    <a:pt x="5606" y="12647"/>
                    <a:pt x="5493" y="12085"/>
                    <a:pt x="5148" y="11669"/>
                  </a:cubicBezTo>
                  <a:lnTo>
                    <a:pt x="5206" y="11474"/>
                  </a:lnTo>
                  <a:cubicBezTo>
                    <a:pt x="5389" y="11492"/>
                    <a:pt x="5569" y="11501"/>
                    <a:pt x="5750" y="11501"/>
                  </a:cubicBezTo>
                  <a:cubicBezTo>
                    <a:pt x="8920" y="11501"/>
                    <a:pt x="11502" y="8920"/>
                    <a:pt x="11502" y="5749"/>
                  </a:cubicBezTo>
                  <a:cubicBezTo>
                    <a:pt x="11502" y="2579"/>
                    <a:pt x="8920" y="1"/>
                    <a:pt x="57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50"/>
            <p:cNvSpPr/>
            <p:nvPr/>
          </p:nvSpPr>
          <p:spPr>
            <a:xfrm>
              <a:off x="5153850" y="3180725"/>
              <a:ext cx="415700" cy="782400"/>
            </a:xfrm>
            <a:custGeom>
              <a:rect b="b" l="l" r="r" t="t"/>
              <a:pathLst>
                <a:path extrusionOk="0" h="31296" w="16628">
                  <a:moveTo>
                    <a:pt x="3445" y="16349"/>
                  </a:moveTo>
                  <a:cubicBezTo>
                    <a:pt x="3476" y="16349"/>
                    <a:pt x="3507" y="16349"/>
                    <a:pt x="3538" y="16350"/>
                  </a:cubicBezTo>
                  <a:lnTo>
                    <a:pt x="3584" y="16350"/>
                  </a:lnTo>
                  <a:cubicBezTo>
                    <a:pt x="3657" y="16350"/>
                    <a:pt x="3730" y="16353"/>
                    <a:pt x="3801" y="16356"/>
                  </a:cubicBezTo>
                  <a:lnTo>
                    <a:pt x="3871" y="16359"/>
                  </a:lnTo>
                  <a:cubicBezTo>
                    <a:pt x="3935" y="16362"/>
                    <a:pt x="3999" y="16368"/>
                    <a:pt x="4063" y="16371"/>
                  </a:cubicBezTo>
                  <a:cubicBezTo>
                    <a:pt x="4088" y="16374"/>
                    <a:pt x="4109" y="16374"/>
                    <a:pt x="4134" y="16378"/>
                  </a:cubicBezTo>
                  <a:cubicBezTo>
                    <a:pt x="3657" y="17444"/>
                    <a:pt x="3217" y="18852"/>
                    <a:pt x="2872" y="20379"/>
                  </a:cubicBezTo>
                  <a:cubicBezTo>
                    <a:pt x="2835" y="20364"/>
                    <a:pt x="2796" y="20349"/>
                    <a:pt x="2759" y="20333"/>
                  </a:cubicBezTo>
                  <a:lnTo>
                    <a:pt x="2710" y="20312"/>
                  </a:lnTo>
                  <a:cubicBezTo>
                    <a:pt x="2634" y="20278"/>
                    <a:pt x="2557" y="20242"/>
                    <a:pt x="2487" y="20205"/>
                  </a:cubicBezTo>
                  <a:cubicBezTo>
                    <a:pt x="1785" y="19845"/>
                    <a:pt x="1339" y="19371"/>
                    <a:pt x="1180" y="18800"/>
                  </a:cubicBezTo>
                  <a:lnTo>
                    <a:pt x="1177" y="18803"/>
                  </a:lnTo>
                  <a:cubicBezTo>
                    <a:pt x="994" y="18152"/>
                    <a:pt x="1216" y="17401"/>
                    <a:pt x="1772" y="16790"/>
                  </a:cubicBezTo>
                  <a:cubicBezTo>
                    <a:pt x="2005" y="16533"/>
                    <a:pt x="2472" y="16408"/>
                    <a:pt x="3003" y="16365"/>
                  </a:cubicBezTo>
                  <a:cubicBezTo>
                    <a:pt x="3148" y="16355"/>
                    <a:pt x="3296" y="16349"/>
                    <a:pt x="3445" y="16349"/>
                  </a:cubicBezTo>
                  <a:close/>
                  <a:moveTo>
                    <a:pt x="9354" y="1"/>
                  </a:moveTo>
                  <a:cubicBezTo>
                    <a:pt x="9319" y="1"/>
                    <a:pt x="9283" y="4"/>
                    <a:pt x="9244" y="11"/>
                  </a:cubicBezTo>
                  <a:cubicBezTo>
                    <a:pt x="8236" y="182"/>
                    <a:pt x="8093" y="2299"/>
                    <a:pt x="8114" y="3762"/>
                  </a:cubicBezTo>
                  <a:cubicBezTo>
                    <a:pt x="8062" y="3760"/>
                    <a:pt x="8011" y="3760"/>
                    <a:pt x="7959" y="3760"/>
                  </a:cubicBezTo>
                  <a:cubicBezTo>
                    <a:pt x="7635" y="3760"/>
                    <a:pt x="7311" y="3785"/>
                    <a:pt x="6990" y="3832"/>
                  </a:cubicBezTo>
                  <a:cubicBezTo>
                    <a:pt x="6984" y="3792"/>
                    <a:pt x="6978" y="3756"/>
                    <a:pt x="6972" y="3719"/>
                  </a:cubicBezTo>
                  <a:lnTo>
                    <a:pt x="6972" y="3713"/>
                  </a:lnTo>
                  <a:cubicBezTo>
                    <a:pt x="6953" y="3597"/>
                    <a:pt x="6932" y="3478"/>
                    <a:pt x="6907" y="3352"/>
                  </a:cubicBezTo>
                  <a:lnTo>
                    <a:pt x="6907" y="3343"/>
                  </a:lnTo>
                  <a:cubicBezTo>
                    <a:pt x="6895" y="3285"/>
                    <a:pt x="6886" y="3224"/>
                    <a:pt x="6874" y="3163"/>
                  </a:cubicBezTo>
                  <a:lnTo>
                    <a:pt x="6871" y="3148"/>
                  </a:lnTo>
                  <a:cubicBezTo>
                    <a:pt x="6858" y="3084"/>
                    <a:pt x="6846" y="3022"/>
                    <a:pt x="6831" y="2961"/>
                  </a:cubicBezTo>
                  <a:lnTo>
                    <a:pt x="6828" y="2949"/>
                  </a:lnTo>
                  <a:cubicBezTo>
                    <a:pt x="6571" y="1683"/>
                    <a:pt x="6132" y="247"/>
                    <a:pt x="5470" y="247"/>
                  </a:cubicBezTo>
                  <a:cubicBezTo>
                    <a:pt x="5385" y="247"/>
                    <a:pt x="5296" y="271"/>
                    <a:pt x="5203" y="322"/>
                  </a:cubicBezTo>
                  <a:cubicBezTo>
                    <a:pt x="4305" y="817"/>
                    <a:pt x="4876" y="2891"/>
                    <a:pt x="5383" y="4266"/>
                  </a:cubicBezTo>
                  <a:cubicBezTo>
                    <a:pt x="551" y="6157"/>
                    <a:pt x="1235" y="11154"/>
                    <a:pt x="2698" y="13479"/>
                  </a:cubicBezTo>
                  <a:cubicBezTo>
                    <a:pt x="3077" y="14083"/>
                    <a:pt x="3871" y="14630"/>
                    <a:pt x="4876" y="15040"/>
                  </a:cubicBezTo>
                  <a:cubicBezTo>
                    <a:pt x="4775" y="15174"/>
                    <a:pt x="4684" y="15314"/>
                    <a:pt x="4595" y="15461"/>
                  </a:cubicBezTo>
                  <a:cubicBezTo>
                    <a:pt x="4436" y="15440"/>
                    <a:pt x="4253" y="15421"/>
                    <a:pt x="4057" y="15406"/>
                  </a:cubicBezTo>
                  <a:lnTo>
                    <a:pt x="4042" y="15406"/>
                  </a:lnTo>
                  <a:cubicBezTo>
                    <a:pt x="3993" y="15403"/>
                    <a:pt x="3941" y="15400"/>
                    <a:pt x="3892" y="15397"/>
                  </a:cubicBezTo>
                  <a:lnTo>
                    <a:pt x="3868" y="15397"/>
                  </a:lnTo>
                  <a:cubicBezTo>
                    <a:pt x="3819" y="15397"/>
                    <a:pt x="3770" y="15394"/>
                    <a:pt x="3721" y="15394"/>
                  </a:cubicBezTo>
                  <a:lnTo>
                    <a:pt x="3691" y="15394"/>
                  </a:lnTo>
                  <a:cubicBezTo>
                    <a:pt x="3642" y="15394"/>
                    <a:pt x="3593" y="15391"/>
                    <a:pt x="3541" y="15391"/>
                  </a:cubicBezTo>
                  <a:lnTo>
                    <a:pt x="3333" y="15391"/>
                  </a:lnTo>
                  <a:cubicBezTo>
                    <a:pt x="3275" y="15391"/>
                    <a:pt x="3217" y="15394"/>
                    <a:pt x="3156" y="15397"/>
                  </a:cubicBezTo>
                  <a:cubicBezTo>
                    <a:pt x="2371" y="15431"/>
                    <a:pt x="1559" y="15614"/>
                    <a:pt x="1085" y="16136"/>
                  </a:cubicBezTo>
                  <a:cubicBezTo>
                    <a:pt x="306" y="16995"/>
                    <a:pt x="1" y="18091"/>
                    <a:pt x="276" y="19066"/>
                  </a:cubicBezTo>
                  <a:cubicBezTo>
                    <a:pt x="477" y="19787"/>
                    <a:pt x="1064" y="20727"/>
                    <a:pt x="2674" y="21335"/>
                  </a:cubicBezTo>
                  <a:cubicBezTo>
                    <a:pt x="2353" y="23015"/>
                    <a:pt x="2163" y="24781"/>
                    <a:pt x="2191" y="26360"/>
                  </a:cubicBezTo>
                  <a:cubicBezTo>
                    <a:pt x="2234" y="28758"/>
                    <a:pt x="2713" y="29849"/>
                    <a:pt x="3306" y="30322"/>
                  </a:cubicBezTo>
                  <a:cubicBezTo>
                    <a:pt x="3159" y="30374"/>
                    <a:pt x="3065" y="30405"/>
                    <a:pt x="3065" y="30405"/>
                  </a:cubicBezTo>
                  <a:cubicBezTo>
                    <a:pt x="3065" y="30405"/>
                    <a:pt x="1380" y="31295"/>
                    <a:pt x="2405" y="31295"/>
                  </a:cubicBezTo>
                  <a:cubicBezTo>
                    <a:pt x="2756" y="31295"/>
                    <a:pt x="3423" y="31191"/>
                    <a:pt x="4583" y="30912"/>
                  </a:cubicBezTo>
                  <a:cubicBezTo>
                    <a:pt x="5148" y="30774"/>
                    <a:pt x="5722" y="30026"/>
                    <a:pt x="5832" y="29610"/>
                  </a:cubicBezTo>
                  <a:cubicBezTo>
                    <a:pt x="6516" y="28291"/>
                    <a:pt x="7326" y="26082"/>
                    <a:pt x="8346" y="26024"/>
                  </a:cubicBezTo>
                  <a:cubicBezTo>
                    <a:pt x="8364" y="26023"/>
                    <a:pt x="8381" y="26023"/>
                    <a:pt x="8398" y="26023"/>
                  </a:cubicBezTo>
                  <a:cubicBezTo>
                    <a:pt x="9785" y="26023"/>
                    <a:pt x="10292" y="29376"/>
                    <a:pt x="11282" y="30392"/>
                  </a:cubicBezTo>
                  <a:cubicBezTo>
                    <a:pt x="11505" y="30637"/>
                    <a:pt x="11780" y="30844"/>
                    <a:pt x="12054" y="30912"/>
                  </a:cubicBezTo>
                  <a:cubicBezTo>
                    <a:pt x="13214" y="31191"/>
                    <a:pt x="13881" y="31295"/>
                    <a:pt x="14231" y="31295"/>
                  </a:cubicBezTo>
                  <a:cubicBezTo>
                    <a:pt x="15256" y="31295"/>
                    <a:pt x="13570" y="30405"/>
                    <a:pt x="13570" y="30405"/>
                  </a:cubicBezTo>
                  <a:cubicBezTo>
                    <a:pt x="15112" y="27784"/>
                    <a:pt x="14718" y="23825"/>
                    <a:pt x="13927" y="20489"/>
                  </a:cubicBezTo>
                  <a:cubicBezTo>
                    <a:pt x="16545" y="18421"/>
                    <a:pt x="13008" y="15486"/>
                    <a:pt x="12262" y="14911"/>
                  </a:cubicBezTo>
                  <a:cubicBezTo>
                    <a:pt x="13118" y="14426"/>
                    <a:pt x="13823" y="13708"/>
                    <a:pt x="14257" y="12709"/>
                  </a:cubicBezTo>
                  <a:cubicBezTo>
                    <a:pt x="16627" y="7250"/>
                    <a:pt x="11376" y="4758"/>
                    <a:pt x="11376" y="4758"/>
                  </a:cubicBezTo>
                  <a:cubicBezTo>
                    <a:pt x="10872" y="4440"/>
                    <a:pt x="10329" y="4189"/>
                    <a:pt x="9754" y="4018"/>
                  </a:cubicBezTo>
                  <a:cubicBezTo>
                    <a:pt x="10017" y="2601"/>
                    <a:pt x="10360" y="1"/>
                    <a:pt x="9354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50"/>
            <p:cNvSpPr/>
            <p:nvPr/>
          </p:nvSpPr>
          <p:spPr>
            <a:xfrm>
              <a:off x="5145075" y="3172450"/>
              <a:ext cx="432500" cy="798950"/>
            </a:xfrm>
            <a:custGeom>
              <a:rect b="b" l="l" r="r" t="t"/>
              <a:pathLst>
                <a:path extrusionOk="0" h="31958" w="17300">
                  <a:moveTo>
                    <a:pt x="3816" y="17011"/>
                  </a:moveTo>
                  <a:lnTo>
                    <a:pt x="3816" y="17014"/>
                  </a:lnTo>
                  <a:lnTo>
                    <a:pt x="3993" y="17014"/>
                  </a:lnTo>
                  <a:cubicBezTo>
                    <a:pt x="3623" y="17930"/>
                    <a:pt x="3275" y="19048"/>
                    <a:pt x="2991" y="20243"/>
                  </a:cubicBezTo>
                  <a:lnTo>
                    <a:pt x="2985" y="20243"/>
                  </a:lnTo>
                  <a:cubicBezTo>
                    <a:pt x="2362" y="19922"/>
                    <a:pt x="1980" y="19519"/>
                    <a:pt x="1845" y="19045"/>
                  </a:cubicBezTo>
                  <a:cubicBezTo>
                    <a:pt x="1696" y="18505"/>
                    <a:pt x="1891" y="17869"/>
                    <a:pt x="2368" y="17344"/>
                  </a:cubicBezTo>
                  <a:cubicBezTo>
                    <a:pt x="2453" y="17249"/>
                    <a:pt x="2701" y="17081"/>
                    <a:pt x="3382" y="17029"/>
                  </a:cubicBezTo>
                  <a:cubicBezTo>
                    <a:pt x="3516" y="17017"/>
                    <a:pt x="3663" y="17011"/>
                    <a:pt x="3816" y="17011"/>
                  </a:cubicBezTo>
                  <a:close/>
                  <a:moveTo>
                    <a:pt x="3794" y="16350"/>
                  </a:moveTo>
                  <a:cubicBezTo>
                    <a:pt x="3631" y="16350"/>
                    <a:pt x="3475" y="16357"/>
                    <a:pt x="3330" y="16369"/>
                  </a:cubicBezTo>
                  <a:cubicBezTo>
                    <a:pt x="2637" y="16424"/>
                    <a:pt x="2148" y="16602"/>
                    <a:pt x="1879" y="16898"/>
                  </a:cubicBezTo>
                  <a:cubicBezTo>
                    <a:pt x="1247" y="17594"/>
                    <a:pt x="996" y="18462"/>
                    <a:pt x="1210" y="19222"/>
                  </a:cubicBezTo>
                  <a:cubicBezTo>
                    <a:pt x="1393" y="19882"/>
                    <a:pt x="1891" y="20426"/>
                    <a:pt x="2686" y="20832"/>
                  </a:cubicBezTo>
                  <a:cubicBezTo>
                    <a:pt x="2762" y="20872"/>
                    <a:pt x="2841" y="20909"/>
                    <a:pt x="2924" y="20948"/>
                  </a:cubicBezTo>
                  <a:lnTo>
                    <a:pt x="2976" y="20970"/>
                  </a:lnTo>
                  <a:cubicBezTo>
                    <a:pt x="3006" y="20982"/>
                    <a:pt x="3040" y="20994"/>
                    <a:pt x="3070" y="21006"/>
                  </a:cubicBezTo>
                  <a:lnTo>
                    <a:pt x="3459" y="21164"/>
                  </a:lnTo>
                  <a:lnTo>
                    <a:pt x="3459" y="21164"/>
                  </a:lnTo>
                  <a:lnTo>
                    <a:pt x="3544" y="20783"/>
                  </a:lnTo>
                  <a:cubicBezTo>
                    <a:pt x="3880" y="19284"/>
                    <a:pt x="4323" y="17885"/>
                    <a:pt x="4784" y="16846"/>
                  </a:cubicBezTo>
                  <a:lnTo>
                    <a:pt x="4977" y="16421"/>
                  </a:lnTo>
                  <a:lnTo>
                    <a:pt x="4442" y="16372"/>
                  </a:lnTo>
                  <a:cubicBezTo>
                    <a:pt x="4375" y="16369"/>
                    <a:pt x="4308" y="16363"/>
                    <a:pt x="4243" y="16360"/>
                  </a:cubicBezTo>
                  <a:lnTo>
                    <a:pt x="4170" y="16357"/>
                  </a:lnTo>
                  <a:cubicBezTo>
                    <a:pt x="4094" y="16354"/>
                    <a:pt x="4017" y="16351"/>
                    <a:pt x="3941" y="16351"/>
                  </a:cubicBezTo>
                  <a:lnTo>
                    <a:pt x="3892" y="16351"/>
                  </a:lnTo>
                  <a:cubicBezTo>
                    <a:pt x="3859" y="16351"/>
                    <a:pt x="3826" y="16350"/>
                    <a:pt x="3794" y="16350"/>
                  </a:cubicBezTo>
                  <a:close/>
                  <a:moveTo>
                    <a:pt x="3459" y="21164"/>
                  </a:moveTo>
                  <a:lnTo>
                    <a:pt x="3458" y="21165"/>
                  </a:lnTo>
                  <a:lnTo>
                    <a:pt x="3461" y="21165"/>
                  </a:lnTo>
                  <a:lnTo>
                    <a:pt x="3459" y="21164"/>
                  </a:lnTo>
                  <a:close/>
                  <a:moveTo>
                    <a:pt x="9697" y="661"/>
                  </a:moveTo>
                  <a:cubicBezTo>
                    <a:pt x="9759" y="661"/>
                    <a:pt x="9788" y="684"/>
                    <a:pt x="9812" y="708"/>
                  </a:cubicBezTo>
                  <a:cubicBezTo>
                    <a:pt x="10066" y="965"/>
                    <a:pt x="10188" y="2040"/>
                    <a:pt x="9775" y="4288"/>
                  </a:cubicBezTo>
                  <a:lnTo>
                    <a:pt x="9720" y="4581"/>
                  </a:lnTo>
                  <a:lnTo>
                    <a:pt x="10005" y="4664"/>
                  </a:lnTo>
                  <a:cubicBezTo>
                    <a:pt x="10548" y="4829"/>
                    <a:pt x="11068" y="5064"/>
                    <a:pt x="11544" y="5367"/>
                  </a:cubicBezTo>
                  <a:lnTo>
                    <a:pt x="11578" y="5385"/>
                  </a:lnTo>
                  <a:cubicBezTo>
                    <a:pt x="11782" y="5483"/>
                    <a:pt x="16511" y="7813"/>
                    <a:pt x="14296" y="12905"/>
                  </a:cubicBezTo>
                  <a:cubicBezTo>
                    <a:pt x="13918" y="13779"/>
                    <a:pt x="13294" y="14466"/>
                    <a:pt x="12442" y="14952"/>
                  </a:cubicBezTo>
                  <a:lnTo>
                    <a:pt x="12008" y="15199"/>
                  </a:lnTo>
                  <a:lnTo>
                    <a:pt x="12402" y="15505"/>
                  </a:lnTo>
                  <a:cubicBezTo>
                    <a:pt x="12815" y="15823"/>
                    <a:pt x="14880" y="17490"/>
                    <a:pt x="14889" y="19054"/>
                  </a:cubicBezTo>
                  <a:cubicBezTo>
                    <a:pt x="14895" y="19626"/>
                    <a:pt x="14623" y="20118"/>
                    <a:pt x="14064" y="20560"/>
                  </a:cubicBezTo>
                  <a:lnTo>
                    <a:pt x="13899" y="20692"/>
                  </a:lnTo>
                  <a:lnTo>
                    <a:pt x="13948" y="20896"/>
                  </a:lnTo>
                  <a:cubicBezTo>
                    <a:pt x="14956" y="25149"/>
                    <a:pt x="14846" y="28493"/>
                    <a:pt x="13627" y="30568"/>
                  </a:cubicBezTo>
                  <a:lnTo>
                    <a:pt x="13453" y="30867"/>
                  </a:lnTo>
                  <a:lnTo>
                    <a:pt x="13759" y="31029"/>
                  </a:lnTo>
                  <a:cubicBezTo>
                    <a:pt x="13896" y="31099"/>
                    <a:pt x="14034" y="31182"/>
                    <a:pt x="14159" y="31258"/>
                  </a:cubicBezTo>
                  <a:cubicBezTo>
                    <a:pt x="13826" y="31215"/>
                    <a:pt x="13301" y="31117"/>
                    <a:pt x="12473" y="30919"/>
                  </a:cubicBezTo>
                  <a:cubicBezTo>
                    <a:pt x="12296" y="30876"/>
                    <a:pt x="12076" y="30720"/>
                    <a:pt x="11862" y="30488"/>
                  </a:cubicBezTo>
                  <a:cubicBezTo>
                    <a:pt x="11523" y="30137"/>
                    <a:pt x="11211" y="29395"/>
                    <a:pt x="10912" y="28674"/>
                  </a:cubicBezTo>
                  <a:cubicBezTo>
                    <a:pt x="10368" y="27369"/>
                    <a:pt x="9806" y="26019"/>
                    <a:pt x="8746" y="26019"/>
                  </a:cubicBezTo>
                  <a:lnTo>
                    <a:pt x="8755" y="26025"/>
                  </a:lnTo>
                  <a:lnTo>
                    <a:pt x="8679" y="26025"/>
                  </a:lnTo>
                  <a:cubicBezTo>
                    <a:pt x="7662" y="26086"/>
                    <a:pt x="6968" y="27543"/>
                    <a:pt x="6299" y="28958"/>
                  </a:cubicBezTo>
                  <a:cubicBezTo>
                    <a:pt x="6156" y="29257"/>
                    <a:pt x="6021" y="29541"/>
                    <a:pt x="5893" y="29792"/>
                  </a:cubicBezTo>
                  <a:lnTo>
                    <a:pt x="5875" y="29825"/>
                  </a:lnTo>
                  <a:lnTo>
                    <a:pt x="5865" y="29859"/>
                  </a:lnTo>
                  <a:cubicBezTo>
                    <a:pt x="5777" y="30198"/>
                    <a:pt x="5279" y="30824"/>
                    <a:pt x="4860" y="30925"/>
                  </a:cubicBezTo>
                  <a:cubicBezTo>
                    <a:pt x="4033" y="31123"/>
                    <a:pt x="3507" y="31221"/>
                    <a:pt x="3174" y="31264"/>
                  </a:cubicBezTo>
                  <a:cubicBezTo>
                    <a:pt x="3290" y="31191"/>
                    <a:pt x="3422" y="31114"/>
                    <a:pt x="3553" y="31044"/>
                  </a:cubicBezTo>
                  <a:cubicBezTo>
                    <a:pt x="3590" y="31032"/>
                    <a:pt x="3666" y="31007"/>
                    <a:pt x="3770" y="30968"/>
                  </a:cubicBezTo>
                  <a:lnTo>
                    <a:pt x="4332" y="30769"/>
                  </a:lnTo>
                  <a:lnTo>
                    <a:pt x="3865" y="30396"/>
                  </a:lnTo>
                  <a:cubicBezTo>
                    <a:pt x="3245" y="29902"/>
                    <a:pt x="2912" y="28655"/>
                    <a:pt x="2878" y="26688"/>
                  </a:cubicBezTo>
                  <a:cubicBezTo>
                    <a:pt x="2850" y="25213"/>
                    <a:pt x="3015" y="23499"/>
                    <a:pt x="3351" y="21730"/>
                  </a:cubicBezTo>
                  <a:lnTo>
                    <a:pt x="3403" y="21455"/>
                  </a:lnTo>
                  <a:lnTo>
                    <a:pt x="3144" y="21358"/>
                  </a:lnTo>
                  <a:cubicBezTo>
                    <a:pt x="1644" y="20793"/>
                    <a:pt x="1122" y="19934"/>
                    <a:pt x="947" y="19311"/>
                  </a:cubicBezTo>
                  <a:cubicBezTo>
                    <a:pt x="706" y="18447"/>
                    <a:pt x="981" y="17466"/>
                    <a:pt x="1684" y="16690"/>
                  </a:cubicBezTo>
                  <a:cubicBezTo>
                    <a:pt x="2023" y="16321"/>
                    <a:pt x="2655" y="16101"/>
                    <a:pt x="3516" y="16061"/>
                  </a:cubicBezTo>
                  <a:lnTo>
                    <a:pt x="3526" y="16061"/>
                  </a:lnTo>
                  <a:cubicBezTo>
                    <a:pt x="3584" y="16058"/>
                    <a:pt x="3639" y="16055"/>
                    <a:pt x="3694" y="16055"/>
                  </a:cubicBezTo>
                  <a:lnTo>
                    <a:pt x="3687" y="15725"/>
                  </a:lnTo>
                  <a:lnTo>
                    <a:pt x="3718" y="16055"/>
                  </a:lnTo>
                  <a:lnTo>
                    <a:pt x="3892" y="16055"/>
                  </a:lnTo>
                  <a:cubicBezTo>
                    <a:pt x="3941" y="16055"/>
                    <a:pt x="3990" y="16058"/>
                    <a:pt x="4036" y="16058"/>
                  </a:cubicBezTo>
                  <a:lnTo>
                    <a:pt x="4063" y="16058"/>
                  </a:lnTo>
                  <a:cubicBezTo>
                    <a:pt x="4112" y="16061"/>
                    <a:pt x="4158" y="16061"/>
                    <a:pt x="4204" y="16064"/>
                  </a:cubicBezTo>
                  <a:lnTo>
                    <a:pt x="4228" y="16064"/>
                  </a:lnTo>
                  <a:cubicBezTo>
                    <a:pt x="4277" y="16067"/>
                    <a:pt x="4326" y="16070"/>
                    <a:pt x="4375" y="16073"/>
                  </a:cubicBezTo>
                  <a:lnTo>
                    <a:pt x="4387" y="16073"/>
                  </a:lnTo>
                  <a:cubicBezTo>
                    <a:pt x="4561" y="16085"/>
                    <a:pt x="4735" y="16101"/>
                    <a:pt x="4909" y="16125"/>
                  </a:cubicBezTo>
                  <a:lnTo>
                    <a:pt x="5123" y="16153"/>
                  </a:lnTo>
                  <a:lnTo>
                    <a:pt x="5236" y="15966"/>
                  </a:lnTo>
                  <a:cubicBezTo>
                    <a:pt x="5316" y="15829"/>
                    <a:pt x="5401" y="15697"/>
                    <a:pt x="5496" y="15569"/>
                  </a:cubicBezTo>
                  <a:lnTo>
                    <a:pt x="5752" y="15227"/>
                  </a:lnTo>
                  <a:lnTo>
                    <a:pt x="5355" y="15065"/>
                  </a:lnTo>
                  <a:cubicBezTo>
                    <a:pt x="4381" y="14671"/>
                    <a:pt x="3663" y="14164"/>
                    <a:pt x="3330" y="13639"/>
                  </a:cubicBezTo>
                  <a:cubicBezTo>
                    <a:pt x="2493" y="12307"/>
                    <a:pt x="1937" y="10095"/>
                    <a:pt x="2579" y="8149"/>
                  </a:cubicBezTo>
                  <a:cubicBezTo>
                    <a:pt x="3067" y="6659"/>
                    <a:pt x="4173" y="5568"/>
                    <a:pt x="5856" y="4908"/>
                  </a:cubicBezTo>
                  <a:lnTo>
                    <a:pt x="6159" y="4789"/>
                  </a:lnTo>
                  <a:lnTo>
                    <a:pt x="6046" y="4484"/>
                  </a:lnTo>
                  <a:cubicBezTo>
                    <a:pt x="5346" y="2578"/>
                    <a:pt x="5218" y="1221"/>
                    <a:pt x="5719" y="946"/>
                  </a:cubicBezTo>
                  <a:cubicBezTo>
                    <a:pt x="5765" y="920"/>
                    <a:pt x="5799" y="912"/>
                    <a:pt x="5826" y="912"/>
                  </a:cubicBezTo>
                  <a:cubicBezTo>
                    <a:pt x="5850" y="912"/>
                    <a:pt x="5868" y="918"/>
                    <a:pt x="5884" y="925"/>
                  </a:cubicBezTo>
                  <a:cubicBezTo>
                    <a:pt x="6009" y="983"/>
                    <a:pt x="6443" y="1325"/>
                    <a:pt x="6861" y="3360"/>
                  </a:cubicBezTo>
                  <a:cubicBezTo>
                    <a:pt x="6873" y="3421"/>
                    <a:pt x="6886" y="3482"/>
                    <a:pt x="6898" y="3543"/>
                  </a:cubicBezTo>
                  <a:lnTo>
                    <a:pt x="7213" y="3479"/>
                  </a:lnTo>
                  <a:lnTo>
                    <a:pt x="6892" y="3555"/>
                  </a:lnTo>
                  <a:cubicBezTo>
                    <a:pt x="6904" y="3613"/>
                    <a:pt x="6913" y="3674"/>
                    <a:pt x="6925" y="3741"/>
                  </a:cubicBezTo>
                  <a:cubicBezTo>
                    <a:pt x="6950" y="3864"/>
                    <a:pt x="6968" y="3983"/>
                    <a:pt x="6990" y="4102"/>
                  </a:cubicBezTo>
                  <a:lnTo>
                    <a:pt x="7057" y="4536"/>
                  </a:lnTo>
                  <a:lnTo>
                    <a:pt x="7381" y="4487"/>
                  </a:lnTo>
                  <a:cubicBezTo>
                    <a:pt x="7686" y="4445"/>
                    <a:pt x="7993" y="4421"/>
                    <a:pt x="8301" y="4421"/>
                  </a:cubicBezTo>
                  <a:cubicBezTo>
                    <a:pt x="8350" y="4421"/>
                    <a:pt x="8400" y="4421"/>
                    <a:pt x="8450" y="4423"/>
                  </a:cubicBezTo>
                  <a:lnTo>
                    <a:pt x="8795" y="4432"/>
                  </a:lnTo>
                  <a:lnTo>
                    <a:pt x="8789" y="4087"/>
                  </a:lnTo>
                  <a:cubicBezTo>
                    <a:pt x="8758" y="2074"/>
                    <a:pt x="9085" y="763"/>
                    <a:pt x="9644" y="665"/>
                  </a:cubicBezTo>
                  <a:cubicBezTo>
                    <a:pt x="9664" y="662"/>
                    <a:pt x="9681" y="661"/>
                    <a:pt x="9697" y="661"/>
                  </a:cubicBezTo>
                  <a:close/>
                  <a:moveTo>
                    <a:pt x="9702" y="0"/>
                  </a:moveTo>
                  <a:cubicBezTo>
                    <a:pt x="9647" y="0"/>
                    <a:pt x="9591" y="5"/>
                    <a:pt x="9534" y="15"/>
                  </a:cubicBezTo>
                  <a:cubicBezTo>
                    <a:pt x="8609" y="174"/>
                    <a:pt x="8135" y="1432"/>
                    <a:pt x="8129" y="3763"/>
                  </a:cubicBezTo>
                  <a:cubicBezTo>
                    <a:pt x="7955" y="3766"/>
                    <a:pt x="7784" y="3778"/>
                    <a:pt x="7610" y="3796"/>
                  </a:cubicBezTo>
                  <a:cubicBezTo>
                    <a:pt x="7600" y="3738"/>
                    <a:pt x="7588" y="3677"/>
                    <a:pt x="7576" y="3616"/>
                  </a:cubicBezTo>
                  <a:cubicBezTo>
                    <a:pt x="7567" y="3555"/>
                    <a:pt x="7555" y="3494"/>
                    <a:pt x="7542" y="3430"/>
                  </a:cubicBezTo>
                  <a:lnTo>
                    <a:pt x="7539" y="3415"/>
                  </a:lnTo>
                  <a:cubicBezTo>
                    <a:pt x="7530" y="3350"/>
                    <a:pt x="7518" y="3289"/>
                    <a:pt x="7503" y="3213"/>
                  </a:cubicBezTo>
                  <a:cubicBezTo>
                    <a:pt x="7155" y="1527"/>
                    <a:pt x="6718" y="580"/>
                    <a:pt x="6159" y="323"/>
                  </a:cubicBezTo>
                  <a:cubicBezTo>
                    <a:pt x="6048" y="273"/>
                    <a:pt x="5934" y="247"/>
                    <a:pt x="5819" y="247"/>
                  </a:cubicBezTo>
                  <a:cubicBezTo>
                    <a:pt x="5677" y="247"/>
                    <a:pt x="5535" y="286"/>
                    <a:pt x="5395" y="363"/>
                  </a:cubicBezTo>
                  <a:cubicBezTo>
                    <a:pt x="4564" y="821"/>
                    <a:pt x="4540" y="2180"/>
                    <a:pt x="5316" y="4410"/>
                  </a:cubicBezTo>
                  <a:cubicBezTo>
                    <a:pt x="3626" y="5150"/>
                    <a:pt x="2466" y="6362"/>
                    <a:pt x="1946" y="7935"/>
                  </a:cubicBezTo>
                  <a:cubicBezTo>
                    <a:pt x="1241" y="10086"/>
                    <a:pt x="1849" y="12524"/>
                    <a:pt x="2768" y="13984"/>
                  </a:cubicBezTo>
                  <a:cubicBezTo>
                    <a:pt x="3095" y="14512"/>
                    <a:pt x="3709" y="15007"/>
                    <a:pt x="4524" y="15413"/>
                  </a:cubicBezTo>
                  <a:lnTo>
                    <a:pt x="4427" y="15407"/>
                  </a:lnTo>
                  <a:lnTo>
                    <a:pt x="4414" y="15407"/>
                  </a:lnTo>
                  <a:cubicBezTo>
                    <a:pt x="4363" y="15404"/>
                    <a:pt x="4311" y="15401"/>
                    <a:pt x="4259" y="15398"/>
                  </a:cubicBezTo>
                  <a:lnTo>
                    <a:pt x="4231" y="15398"/>
                  </a:lnTo>
                  <a:cubicBezTo>
                    <a:pt x="4179" y="15395"/>
                    <a:pt x="4130" y="15392"/>
                    <a:pt x="4078" y="15392"/>
                  </a:cubicBezTo>
                  <a:lnTo>
                    <a:pt x="4048" y="15392"/>
                  </a:lnTo>
                  <a:cubicBezTo>
                    <a:pt x="3999" y="15389"/>
                    <a:pt x="3947" y="15389"/>
                    <a:pt x="3895" y="15389"/>
                  </a:cubicBezTo>
                  <a:lnTo>
                    <a:pt x="3678" y="15389"/>
                  </a:lnTo>
                  <a:cubicBezTo>
                    <a:pt x="3617" y="15389"/>
                    <a:pt x="3559" y="15392"/>
                    <a:pt x="3498" y="15395"/>
                  </a:cubicBezTo>
                  <a:lnTo>
                    <a:pt x="3489" y="15395"/>
                  </a:lnTo>
                  <a:cubicBezTo>
                    <a:pt x="2429" y="15444"/>
                    <a:pt x="1656" y="15728"/>
                    <a:pt x="1189" y="16241"/>
                  </a:cubicBezTo>
                  <a:cubicBezTo>
                    <a:pt x="330" y="17188"/>
                    <a:pt x="0" y="18398"/>
                    <a:pt x="303" y="19485"/>
                  </a:cubicBezTo>
                  <a:cubicBezTo>
                    <a:pt x="508" y="20215"/>
                    <a:pt x="1082" y="21205"/>
                    <a:pt x="2646" y="21871"/>
                  </a:cubicBezTo>
                  <a:cubicBezTo>
                    <a:pt x="2334" y="23588"/>
                    <a:pt x="2185" y="25252"/>
                    <a:pt x="2209" y="26694"/>
                  </a:cubicBezTo>
                  <a:cubicBezTo>
                    <a:pt x="2243" y="28536"/>
                    <a:pt x="2533" y="29801"/>
                    <a:pt x="3089" y="30537"/>
                  </a:cubicBezTo>
                  <a:cubicBezTo>
                    <a:pt x="1943" y="31175"/>
                    <a:pt x="2062" y="31490"/>
                    <a:pt x="2120" y="31646"/>
                  </a:cubicBezTo>
                  <a:cubicBezTo>
                    <a:pt x="2194" y="31839"/>
                    <a:pt x="2343" y="31956"/>
                    <a:pt x="2759" y="31956"/>
                  </a:cubicBezTo>
                  <a:cubicBezTo>
                    <a:pt x="3177" y="31956"/>
                    <a:pt x="3863" y="31839"/>
                    <a:pt x="5010" y="31563"/>
                  </a:cubicBezTo>
                  <a:cubicBezTo>
                    <a:pt x="5700" y="31398"/>
                    <a:pt x="6333" y="30580"/>
                    <a:pt x="6492" y="30060"/>
                  </a:cubicBezTo>
                  <a:cubicBezTo>
                    <a:pt x="6623" y="29810"/>
                    <a:pt x="6754" y="29532"/>
                    <a:pt x="6892" y="29236"/>
                  </a:cubicBezTo>
                  <a:cubicBezTo>
                    <a:pt x="7399" y="28176"/>
                    <a:pt x="8089" y="26722"/>
                    <a:pt x="8715" y="26682"/>
                  </a:cubicBezTo>
                  <a:lnTo>
                    <a:pt x="8743" y="26682"/>
                  </a:lnTo>
                  <a:cubicBezTo>
                    <a:pt x="9372" y="26682"/>
                    <a:pt x="9867" y="27876"/>
                    <a:pt x="10307" y="28930"/>
                  </a:cubicBezTo>
                  <a:cubicBezTo>
                    <a:pt x="10646" y="29743"/>
                    <a:pt x="10964" y="30509"/>
                    <a:pt x="11388" y="30943"/>
                  </a:cubicBezTo>
                  <a:cubicBezTo>
                    <a:pt x="11596" y="31175"/>
                    <a:pt x="11929" y="31469"/>
                    <a:pt x="12326" y="31563"/>
                  </a:cubicBezTo>
                  <a:cubicBezTo>
                    <a:pt x="13470" y="31840"/>
                    <a:pt x="14157" y="31957"/>
                    <a:pt x="14576" y="31957"/>
                  </a:cubicBezTo>
                  <a:lnTo>
                    <a:pt x="14576" y="31957"/>
                  </a:lnTo>
                  <a:cubicBezTo>
                    <a:pt x="14988" y="31957"/>
                    <a:pt x="15137" y="31838"/>
                    <a:pt x="15210" y="31646"/>
                  </a:cubicBezTo>
                  <a:cubicBezTo>
                    <a:pt x="15268" y="31496"/>
                    <a:pt x="15381" y="31197"/>
                    <a:pt x="14364" y="30604"/>
                  </a:cubicBezTo>
                  <a:cubicBezTo>
                    <a:pt x="15515" y="28386"/>
                    <a:pt x="15610" y="25139"/>
                    <a:pt x="14638" y="20942"/>
                  </a:cubicBezTo>
                  <a:cubicBezTo>
                    <a:pt x="15249" y="20402"/>
                    <a:pt x="15558" y="19766"/>
                    <a:pt x="15552" y="19051"/>
                  </a:cubicBezTo>
                  <a:cubicBezTo>
                    <a:pt x="15543" y="17494"/>
                    <a:pt x="14018" y="15991"/>
                    <a:pt x="13175" y="15276"/>
                  </a:cubicBezTo>
                  <a:cubicBezTo>
                    <a:pt x="13939" y="14754"/>
                    <a:pt x="14541" y="14023"/>
                    <a:pt x="14904" y="13171"/>
                  </a:cubicBezTo>
                  <a:cubicBezTo>
                    <a:pt x="17299" y="7661"/>
                    <a:pt x="12250" y="4985"/>
                    <a:pt x="11883" y="4798"/>
                  </a:cubicBezTo>
                  <a:cubicBezTo>
                    <a:pt x="11443" y="4520"/>
                    <a:pt x="10970" y="4294"/>
                    <a:pt x="10478" y="4123"/>
                  </a:cubicBezTo>
                  <a:cubicBezTo>
                    <a:pt x="10835" y="2040"/>
                    <a:pt x="10771" y="736"/>
                    <a:pt x="10286" y="244"/>
                  </a:cubicBezTo>
                  <a:cubicBezTo>
                    <a:pt x="10126" y="82"/>
                    <a:pt x="9926" y="0"/>
                    <a:pt x="9702" y="0"/>
                  </a:cubicBezTo>
                  <a:close/>
                  <a:moveTo>
                    <a:pt x="14576" y="31957"/>
                  </a:moveTo>
                  <a:cubicBezTo>
                    <a:pt x="14574" y="31957"/>
                    <a:pt x="14573" y="31957"/>
                    <a:pt x="14571" y="31957"/>
                  </a:cubicBezTo>
                  <a:lnTo>
                    <a:pt x="14580" y="31957"/>
                  </a:lnTo>
                  <a:cubicBezTo>
                    <a:pt x="14579" y="31957"/>
                    <a:pt x="14577" y="31957"/>
                    <a:pt x="14576" y="319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50"/>
            <p:cNvSpPr/>
            <p:nvPr/>
          </p:nvSpPr>
          <p:spPr>
            <a:xfrm>
              <a:off x="5608850" y="3467575"/>
              <a:ext cx="403400" cy="392425"/>
            </a:xfrm>
            <a:custGeom>
              <a:rect b="b" l="l" r="r" t="t"/>
              <a:pathLst>
                <a:path extrusionOk="0" h="15697" w="16136">
                  <a:moveTo>
                    <a:pt x="8097" y="0"/>
                  </a:moveTo>
                  <a:cubicBezTo>
                    <a:pt x="7132" y="0"/>
                    <a:pt x="6171" y="179"/>
                    <a:pt x="5264" y="532"/>
                  </a:cubicBezTo>
                  <a:cubicBezTo>
                    <a:pt x="3959" y="1021"/>
                    <a:pt x="2805" y="1837"/>
                    <a:pt x="1904" y="2900"/>
                  </a:cubicBezTo>
                  <a:cubicBezTo>
                    <a:pt x="990" y="3969"/>
                    <a:pt x="428" y="5185"/>
                    <a:pt x="211" y="6544"/>
                  </a:cubicBezTo>
                  <a:cubicBezTo>
                    <a:pt x="1" y="7894"/>
                    <a:pt x="162" y="9226"/>
                    <a:pt x="700" y="10545"/>
                  </a:cubicBezTo>
                  <a:cubicBezTo>
                    <a:pt x="1225" y="11847"/>
                    <a:pt x="2069" y="12998"/>
                    <a:pt x="3150" y="13896"/>
                  </a:cubicBezTo>
                  <a:cubicBezTo>
                    <a:pt x="4247" y="14813"/>
                    <a:pt x="5487" y="15381"/>
                    <a:pt x="6877" y="15601"/>
                  </a:cubicBezTo>
                  <a:cubicBezTo>
                    <a:pt x="7279" y="15665"/>
                    <a:pt x="7678" y="15696"/>
                    <a:pt x="8076" y="15696"/>
                  </a:cubicBezTo>
                  <a:cubicBezTo>
                    <a:pt x="9035" y="15696"/>
                    <a:pt x="9981" y="15511"/>
                    <a:pt x="10912" y="15140"/>
                  </a:cubicBezTo>
                  <a:cubicBezTo>
                    <a:pt x="12210" y="14630"/>
                    <a:pt x="13356" y="13796"/>
                    <a:pt x="14238" y="12717"/>
                  </a:cubicBezTo>
                  <a:cubicBezTo>
                    <a:pt x="15127" y="11654"/>
                    <a:pt x="15711" y="10368"/>
                    <a:pt x="15918" y="9000"/>
                  </a:cubicBezTo>
                  <a:cubicBezTo>
                    <a:pt x="16135" y="7656"/>
                    <a:pt x="15976" y="6281"/>
                    <a:pt x="15460" y="5023"/>
                  </a:cubicBezTo>
                  <a:cubicBezTo>
                    <a:pt x="14947" y="3749"/>
                    <a:pt x="14122" y="2625"/>
                    <a:pt x="13056" y="1760"/>
                  </a:cubicBezTo>
                  <a:cubicBezTo>
                    <a:pt x="11996" y="881"/>
                    <a:pt x="10716" y="306"/>
                    <a:pt x="9354" y="102"/>
                  </a:cubicBezTo>
                  <a:cubicBezTo>
                    <a:pt x="8937" y="34"/>
                    <a:pt x="8517" y="0"/>
                    <a:pt x="8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50"/>
            <p:cNvSpPr/>
            <p:nvPr/>
          </p:nvSpPr>
          <p:spPr>
            <a:xfrm>
              <a:off x="5600450" y="3459200"/>
              <a:ext cx="420200" cy="408950"/>
            </a:xfrm>
            <a:custGeom>
              <a:rect b="b" l="l" r="r" t="t"/>
              <a:pathLst>
                <a:path extrusionOk="0" h="16358" w="16808">
                  <a:moveTo>
                    <a:pt x="8438" y="666"/>
                  </a:moveTo>
                  <a:cubicBezTo>
                    <a:pt x="8841" y="666"/>
                    <a:pt x="9241" y="696"/>
                    <a:pt x="9638" y="760"/>
                  </a:cubicBezTo>
                  <a:cubicBezTo>
                    <a:pt x="10942" y="962"/>
                    <a:pt x="12164" y="1509"/>
                    <a:pt x="13181" y="2349"/>
                  </a:cubicBezTo>
                  <a:cubicBezTo>
                    <a:pt x="14202" y="3180"/>
                    <a:pt x="14996" y="4258"/>
                    <a:pt x="15488" y="5480"/>
                  </a:cubicBezTo>
                  <a:cubicBezTo>
                    <a:pt x="15980" y="6680"/>
                    <a:pt x="16132" y="7997"/>
                    <a:pt x="15928" y="9280"/>
                  </a:cubicBezTo>
                  <a:cubicBezTo>
                    <a:pt x="15726" y="10590"/>
                    <a:pt x="15170" y="11818"/>
                    <a:pt x="14318" y="12839"/>
                  </a:cubicBezTo>
                  <a:cubicBezTo>
                    <a:pt x="13469" y="13871"/>
                    <a:pt x="12369" y="14671"/>
                    <a:pt x="11123" y="15163"/>
                  </a:cubicBezTo>
                  <a:cubicBezTo>
                    <a:pt x="10241" y="15520"/>
                    <a:pt x="9315" y="15695"/>
                    <a:pt x="8395" y="15695"/>
                  </a:cubicBezTo>
                  <a:cubicBezTo>
                    <a:pt x="6704" y="15695"/>
                    <a:pt x="5034" y="15106"/>
                    <a:pt x="3697" y="13978"/>
                  </a:cubicBezTo>
                  <a:cubicBezTo>
                    <a:pt x="2658" y="13113"/>
                    <a:pt x="1849" y="12005"/>
                    <a:pt x="1342" y="10752"/>
                  </a:cubicBezTo>
                  <a:cubicBezTo>
                    <a:pt x="831" y="9497"/>
                    <a:pt x="676" y="8211"/>
                    <a:pt x="877" y="6931"/>
                  </a:cubicBezTo>
                  <a:cubicBezTo>
                    <a:pt x="1079" y="5639"/>
                    <a:pt x="1623" y="4466"/>
                    <a:pt x="2490" y="3448"/>
                  </a:cubicBezTo>
                  <a:cubicBezTo>
                    <a:pt x="3358" y="2428"/>
                    <a:pt x="4466" y="1646"/>
                    <a:pt x="5719" y="1173"/>
                  </a:cubicBezTo>
                  <a:cubicBezTo>
                    <a:pt x="6586" y="837"/>
                    <a:pt x="7509" y="666"/>
                    <a:pt x="8438" y="666"/>
                  </a:cubicBezTo>
                  <a:close/>
                  <a:moveTo>
                    <a:pt x="8447" y="1"/>
                  </a:moveTo>
                  <a:cubicBezTo>
                    <a:pt x="7436" y="1"/>
                    <a:pt x="6431" y="188"/>
                    <a:pt x="5481" y="556"/>
                  </a:cubicBezTo>
                  <a:cubicBezTo>
                    <a:pt x="4127" y="1066"/>
                    <a:pt x="2924" y="1915"/>
                    <a:pt x="1986" y="3018"/>
                  </a:cubicBezTo>
                  <a:cubicBezTo>
                    <a:pt x="1039" y="4130"/>
                    <a:pt x="443" y="5413"/>
                    <a:pt x="220" y="6827"/>
                  </a:cubicBezTo>
                  <a:cubicBezTo>
                    <a:pt x="0" y="8229"/>
                    <a:pt x="172" y="9634"/>
                    <a:pt x="731" y="11003"/>
                  </a:cubicBezTo>
                  <a:cubicBezTo>
                    <a:pt x="1277" y="12356"/>
                    <a:pt x="2151" y="13550"/>
                    <a:pt x="3272" y="14485"/>
                  </a:cubicBezTo>
                  <a:cubicBezTo>
                    <a:pt x="4408" y="15435"/>
                    <a:pt x="5719" y="16034"/>
                    <a:pt x="7158" y="16260"/>
                  </a:cubicBezTo>
                  <a:cubicBezTo>
                    <a:pt x="7570" y="16324"/>
                    <a:pt x="7985" y="16357"/>
                    <a:pt x="8401" y="16357"/>
                  </a:cubicBezTo>
                  <a:cubicBezTo>
                    <a:pt x="9418" y="16354"/>
                    <a:pt x="10426" y="16159"/>
                    <a:pt x="11367" y="15780"/>
                  </a:cubicBezTo>
                  <a:cubicBezTo>
                    <a:pt x="12717" y="15246"/>
                    <a:pt x="13908" y="14381"/>
                    <a:pt x="14828" y="13260"/>
                  </a:cubicBezTo>
                  <a:cubicBezTo>
                    <a:pt x="15757" y="12151"/>
                    <a:pt x="16361" y="10810"/>
                    <a:pt x="16581" y="9381"/>
                  </a:cubicBezTo>
                  <a:cubicBezTo>
                    <a:pt x="16807" y="7979"/>
                    <a:pt x="16639" y="6543"/>
                    <a:pt x="16102" y="5232"/>
                  </a:cubicBezTo>
                  <a:cubicBezTo>
                    <a:pt x="15570" y="3907"/>
                    <a:pt x="14709" y="2737"/>
                    <a:pt x="13603" y="1836"/>
                  </a:cubicBezTo>
                  <a:cubicBezTo>
                    <a:pt x="12494" y="919"/>
                    <a:pt x="11162" y="324"/>
                    <a:pt x="9742" y="104"/>
                  </a:cubicBezTo>
                  <a:cubicBezTo>
                    <a:pt x="9312" y="35"/>
                    <a:pt x="8879" y="1"/>
                    <a:pt x="84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50"/>
            <p:cNvSpPr/>
            <p:nvPr/>
          </p:nvSpPr>
          <p:spPr>
            <a:xfrm>
              <a:off x="5684375" y="3291450"/>
              <a:ext cx="116475" cy="113275"/>
            </a:xfrm>
            <a:custGeom>
              <a:rect b="b" l="l" r="r" t="t"/>
              <a:pathLst>
                <a:path extrusionOk="0" h="4531" w="4659">
                  <a:moveTo>
                    <a:pt x="2340" y="0"/>
                  </a:moveTo>
                  <a:cubicBezTo>
                    <a:pt x="2060" y="0"/>
                    <a:pt x="1781" y="52"/>
                    <a:pt x="1519" y="154"/>
                  </a:cubicBezTo>
                  <a:cubicBezTo>
                    <a:pt x="1143" y="295"/>
                    <a:pt x="810" y="530"/>
                    <a:pt x="550" y="836"/>
                  </a:cubicBezTo>
                  <a:cubicBezTo>
                    <a:pt x="291" y="1135"/>
                    <a:pt x="123" y="1498"/>
                    <a:pt x="62" y="1889"/>
                  </a:cubicBezTo>
                  <a:cubicBezTo>
                    <a:pt x="1" y="2280"/>
                    <a:pt x="49" y="2678"/>
                    <a:pt x="202" y="3044"/>
                  </a:cubicBezTo>
                  <a:cubicBezTo>
                    <a:pt x="355" y="3420"/>
                    <a:pt x="596" y="3753"/>
                    <a:pt x="911" y="4012"/>
                  </a:cubicBezTo>
                  <a:cubicBezTo>
                    <a:pt x="1312" y="4353"/>
                    <a:pt x="1816" y="4530"/>
                    <a:pt x="2327" y="4530"/>
                  </a:cubicBezTo>
                  <a:cubicBezTo>
                    <a:pt x="2604" y="4530"/>
                    <a:pt x="2884" y="4478"/>
                    <a:pt x="3150" y="4370"/>
                  </a:cubicBezTo>
                  <a:cubicBezTo>
                    <a:pt x="3526" y="4223"/>
                    <a:pt x="3856" y="3982"/>
                    <a:pt x="4112" y="3670"/>
                  </a:cubicBezTo>
                  <a:cubicBezTo>
                    <a:pt x="4369" y="3365"/>
                    <a:pt x="4537" y="2992"/>
                    <a:pt x="4598" y="2598"/>
                  </a:cubicBezTo>
                  <a:cubicBezTo>
                    <a:pt x="4659" y="2210"/>
                    <a:pt x="4613" y="1813"/>
                    <a:pt x="4463" y="1450"/>
                  </a:cubicBezTo>
                  <a:cubicBezTo>
                    <a:pt x="4317" y="1080"/>
                    <a:pt x="4079" y="756"/>
                    <a:pt x="3770" y="506"/>
                  </a:cubicBezTo>
                  <a:cubicBezTo>
                    <a:pt x="3465" y="252"/>
                    <a:pt x="3095" y="87"/>
                    <a:pt x="2701" y="29"/>
                  </a:cubicBezTo>
                  <a:cubicBezTo>
                    <a:pt x="2581" y="10"/>
                    <a:pt x="2461" y="0"/>
                    <a:pt x="23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50"/>
            <p:cNvSpPr/>
            <p:nvPr/>
          </p:nvSpPr>
          <p:spPr>
            <a:xfrm>
              <a:off x="5675975" y="3283175"/>
              <a:ext cx="133200" cy="129825"/>
            </a:xfrm>
            <a:custGeom>
              <a:rect b="b" l="l" r="r" t="t"/>
              <a:pathLst>
                <a:path extrusionOk="0" h="5193" w="5328">
                  <a:moveTo>
                    <a:pt x="2670" y="663"/>
                  </a:moveTo>
                  <a:cubicBezTo>
                    <a:pt x="2777" y="663"/>
                    <a:pt x="2881" y="672"/>
                    <a:pt x="2985" y="690"/>
                  </a:cubicBezTo>
                  <a:cubicBezTo>
                    <a:pt x="3318" y="739"/>
                    <a:pt x="3633" y="879"/>
                    <a:pt x="3895" y="1096"/>
                  </a:cubicBezTo>
                  <a:cubicBezTo>
                    <a:pt x="4158" y="1310"/>
                    <a:pt x="4366" y="1591"/>
                    <a:pt x="4491" y="1906"/>
                  </a:cubicBezTo>
                  <a:cubicBezTo>
                    <a:pt x="4619" y="2214"/>
                    <a:pt x="4659" y="2550"/>
                    <a:pt x="4604" y="2877"/>
                  </a:cubicBezTo>
                  <a:cubicBezTo>
                    <a:pt x="4555" y="3216"/>
                    <a:pt x="4412" y="3531"/>
                    <a:pt x="4192" y="3794"/>
                  </a:cubicBezTo>
                  <a:cubicBezTo>
                    <a:pt x="3972" y="4062"/>
                    <a:pt x="3688" y="4270"/>
                    <a:pt x="3364" y="4395"/>
                  </a:cubicBezTo>
                  <a:cubicBezTo>
                    <a:pt x="3138" y="4487"/>
                    <a:pt x="2900" y="4532"/>
                    <a:pt x="2663" y="4532"/>
                  </a:cubicBezTo>
                  <a:cubicBezTo>
                    <a:pt x="2229" y="4532"/>
                    <a:pt x="1800" y="4381"/>
                    <a:pt x="1458" y="4090"/>
                  </a:cubicBezTo>
                  <a:cubicBezTo>
                    <a:pt x="1186" y="3864"/>
                    <a:pt x="975" y="3577"/>
                    <a:pt x="847" y="3250"/>
                  </a:cubicBezTo>
                  <a:cubicBezTo>
                    <a:pt x="715" y="2941"/>
                    <a:pt x="673" y="2602"/>
                    <a:pt x="725" y="2272"/>
                  </a:cubicBezTo>
                  <a:cubicBezTo>
                    <a:pt x="776" y="1943"/>
                    <a:pt x="920" y="1634"/>
                    <a:pt x="1137" y="1383"/>
                  </a:cubicBezTo>
                  <a:cubicBezTo>
                    <a:pt x="1363" y="1118"/>
                    <a:pt x="1650" y="913"/>
                    <a:pt x="1974" y="794"/>
                  </a:cubicBezTo>
                  <a:cubicBezTo>
                    <a:pt x="2197" y="705"/>
                    <a:pt x="2432" y="663"/>
                    <a:pt x="2670" y="663"/>
                  </a:cubicBezTo>
                  <a:close/>
                  <a:moveTo>
                    <a:pt x="2674" y="0"/>
                  </a:moveTo>
                  <a:cubicBezTo>
                    <a:pt x="2355" y="0"/>
                    <a:pt x="2036" y="59"/>
                    <a:pt x="1736" y="174"/>
                  </a:cubicBezTo>
                  <a:cubicBezTo>
                    <a:pt x="1308" y="336"/>
                    <a:pt x="929" y="605"/>
                    <a:pt x="633" y="953"/>
                  </a:cubicBezTo>
                  <a:cubicBezTo>
                    <a:pt x="337" y="1298"/>
                    <a:pt x="141" y="1720"/>
                    <a:pt x="71" y="2169"/>
                  </a:cubicBezTo>
                  <a:cubicBezTo>
                    <a:pt x="1" y="2618"/>
                    <a:pt x="56" y="3079"/>
                    <a:pt x="233" y="3500"/>
                  </a:cubicBezTo>
                  <a:cubicBezTo>
                    <a:pt x="404" y="3925"/>
                    <a:pt x="679" y="4301"/>
                    <a:pt x="1033" y="4597"/>
                  </a:cubicBezTo>
                  <a:cubicBezTo>
                    <a:pt x="1387" y="4893"/>
                    <a:pt x="1815" y="5089"/>
                    <a:pt x="2270" y="5162"/>
                  </a:cubicBezTo>
                  <a:cubicBezTo>
                    <a:pt x="2402" y="5180"/>
                    <a:pt x="2533" y="5193"/>
                    <a:pt x="2667" y="5193"/>
                  </a:cubicBezTo>
                  <a:cubicBezTo>
                    <a:pt x="2988" y="5190"/>
                    <a:pt x="3309" y="5129"/>
                    <a:pt x="3608" y="5009"/>
                  </a:cubicBezTo>
                  <a:cubicBezTo>
                    <a:pt x="4033" y="4838"/>
                    <a:pt x="4408" y="4566"/>
                    <a:pt x="4702" y="4212"/>
                  </a:cubicBezTo>
                  <a:cubicBezTo>
                    <a:pt x="4995" y="3858"/>
                    <a:pt x="5187" y="3433"/>
                    <a:pt x="5258" y="2978"/>
                  </a:cubicBezTo>
                  <a:cubicBezTo>
                    <a:pt x="5328" y="2532"/>
                    <a:pt x="5276" y="2074"/>
                    <a:pt x="5105" y="1655"/>
                  </a:cubicBezTo>
                  <a:cubicBezTo>
                    <a:pt x="4937" y="1237"/>
                    <a:pt x="4665" y="867"/>
                    <a:pt x="4314" y="583"/>
                  </a:cubicBezTo>
                  <a:cubicBezTo>
                    <a:pt x="3962" y="290"/>
                    <a:pt x="3538" y="101"/>
                    <a:pt x="3089" y="33"/>
                  </a:cubicBezTo>
                  <a:cubicBezTo>
                    <a:pt x="2951" y="11"/>
                    <a:pt x="2813" y="0"/>
                    <a:pt x="2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50"/>
            <p:cNvSpPr/>
            <p:nvPr/>
          </p:nvSpPr>
          <p:spPr>
            <a:xfrm>
              <a:off x="5803350" y="3392200"/>
              <a:ext cx="51725" cy="50350"/>
            </a:xfrm>
            <a:custGeom>
              <a:rect b="b" l="l" r="r" t="t"/>
              <a:pathLst>
                <a:path extrusionOk="0" h="2014" w="2069">
                  <a:moveTo>
                    <a:pt x="1041" y="1"/>
                  </a:moveTo>
                  <a:cubicBezTo>
                    <a:pt x="917" y="1"/>
                    <a:pt x="793" y="23"/>
                    <a:pt x="676" y="68"/>
                  </a:cubicBezTo>
                  <a:cubicBezTo>
                    <a:pt x="508" y="132"/>
                    <a:pt x="361" y="236"/>
                    <a:pt x="245" y="373"/>
                  </a:cubicBezTo>
                  <a:cubicBezTo>
                    <a:pt x="129" y="508"/>
                    <a:pt x="56" y="670"/>
                    <a:pt x="28" y="841"/>
                  </a:cubicBezTo>
                  <a:cubicBezTo>
                    <a:pt x="1" y="1015"/>
                    <a:pt x="22" y="1192"/>
                    <a:pt x="89" y="1354"/>
                  </a:cubicBezTo>
                  <a:cubicBezTo>
                    <a:pt x="157" y="1522"/>
                    <a:pt x="267" y="1669"/>
                    <a:pt x="404" y="1785"/>
                  </a:cubicBezTo>
                  <a:cubicBezTo>
                    <a:pt x="584" y="1935"/>
                    <a:pt x="808" y="2014"/>
                    <a:pt x="1035" y="2014"/>
                  </a:cubicBezTo>
                  <a:cubicBezTo>
                    <a:pt x="1158" y="2014"/>
                    <a:pt x="1282" y="1991"/>
                    <a:pt x="1400" y="1944"/>
                  </a:cubicBezTo>
                  <a:cubicBezTo>
                    <a:pt x="1565" y="1876"/>
                    <a:pt x="1714" y="1769"/>
                    <a:pt x="1827" y="1632"/>
                  </a:cubicBezTo>
                  <a:cubicBezTo>
                    <a:pt x="1941" y="1495"/>
                    <a:pt x="2014" y="1333"/>
                    <a:pt x="2041" y="1155"/>
                  </a:cubicBezTo>
                  <a:cubicBezTo>
                    <a:pt x="2069" y="984"/>
                    <a:pt x="2050" y="807"/>
                    <a:pt x="1983" y="645"/>
                  </a:cubicBezTo>
                  <a:cubicBezTo>
                    <a:pt x="1919" y="483"/>
                    <a:pt x="1812" y="337"/>
                    <a:pt x="1675" y="227"/>
                  </a:cubicBezTo>
                  <a:cubicBezTo>
                    <a:pt x="1537" y="114"/>
                    <a:pt x="1375" y="41"/>
                    <a:pt x="1201" y="13"/>
                  </a:cubicBezTo>
                  <a:cubicBezTo>
                    <a:pt x="1148" y="5"/>
                    <a:pt x="1095" y="1"/>
                    <a:pt x="104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50"/>
            <p:cNvSpPr/>
            <p:nvPr/>
          </p:nvSpPr>
          <p:spPr>
            <a:xfrm>
              <a:off x="5794950" y="3384000"/>
              <a:ext cx="68525" cy="66875"/>
            </a:xfrm>
            <a:custGeom>
              <a:rect b="b" l="l" r="r" t="t"/>
              <a:pathLst>
                <a:path extrusionOk="0" h="2675" w="2741">
                  <a:moveTo>
                    <a:pt x="1375" y="662"/>
                  </a:moveTo>
                  <a:cubicBezTo>
                    <a:pt x="1412" y="662"/>
                    <a:pt x="1449" y="665"/>
                    <a:pt x="1485" y="671"/>
                  </a:cubicBezTo>
                  <a:cubicBezTo>
                    <a:pt x="1601" y="689"/>
                    <a:pt x="1711" y="738"/>
                    <a:pt x="1800" y="811"/>
                  </a:cubicBezTo>
                  <a:cubicBezTo>
                    <a:pt x="1895" y="888"/>
                    <a:pt x="1968" y="989"/>
                    <a:pt x="2014" y="1099"/>
                  </a:cubicBezTo>
                  <a:cubicBezTo>
                    <a:pt x="2057" y="1205"/>
                    <a:pt x="2069" y="1322"/>
                    <a:pt x="2050" y="1435"/>
                  </a:cubicBezTo>
                  <a:cubicBezTo>
                    <a:pt x="2032" y="1551"/>
                    <a:pt x="1983" y="1661"/>
                    <a:pt x="1907" y="1752"/>
                  </a:cubicBezTo>
                  <a:cubicBezTo>
                    <a:pt x="1831" y="1847"/>
                    <a:pt x="1727" y="1920"/>
                    <a:pt x="1614" y="1966"/>
                  </a:cubicBezTo>
                  <a:cubicBezTo>
                    <a:pt x="1535" y="1997"/>
                    <a:pt x="1453" y="2012"/>
                    <a:pt x="1372" y="2012"/>
                  </a:cubicBezTo>
                  <a:cubicBezTo>
                    <a:pt x="1221" y="2012"/>
                    <a:pt x="1073" y="1960"/>
                    <a:pt x="954" y="1859"/>
                  </a:cubicBezTo>
                  <a:cubicBezTo>
                    <a:pt x="856" y="1780"/>
                    <a:pt x="780" y="1676"/>
                    <a:pt x="734" y="1560"/>
                  </a:cubicBezTo>
                  <a:cubicBezTo>
                    <a:pt x="688" y="1453"/>
                    <a:pt x="673" y="1337"/>
                    <a:pt x="691" y="1224"/>
                  </a:cubicBezTo>
                  <a:cubicBezTo>
                    <a:pt x="709" y="1108"/>
                    <a:pt x="758" y="1004"/>
                    <a:pt x="832" y="918"/>
                  </a:cubicBezTo>
                  <a:cubicBezTo>
                    <a:pt x="911" y="824"/>
                    <a:pt x="1015" y="750"/>
                    <a:pt x="1131" y="708"/>
                  </a:cubicBezTo>
                  <a:cubicBezTo>
                    <a:pt x="1207" y="677"/>
                    <a:pt x="1290" y="662"/>
                    <a:pt x="1375" y="662"/>
                  </a:cubicBezTo>
                  <a:close/>
                  <a:moveTo>
                    <a:pt x="1377" y="1"/>
                  </a:moveTo>
                  <a:cubicBezTo>
                    <a:pt x="1211" y="1"/>
                    <a:pt x="1047" y="31"/>
                    <a:pt x="893" y="91"/>
                  </a:cubicBezTo>
                  <a:cubicBezTo>
                    <a:pt x="676" y="173"/>
                    <a:pt x="480" y="310"/>
                    <a:pt x="331" y="491"/>
                  </a:cubicBezTo>
                  <a:cubicBezTo>
                    <a:pt x="175" y="668"/>
                    <a:pt x="74" y="888"/>
                    <a:pt x="37" y="1120"/>
                  </a:cubicBezTo>
                  <a:cubicBezTo>
                    <a:pt x="1" y="1352"/>
                    <a:pt x="28" y="1590"/>
                    <a:pt x="120" y="1807"/>
                  </a:cubicBezTo>
                  <a:cubicBezTo>
                    <a:pt x="208" y="2024"/>
                    <a:pt x="349" y="2217"/>
                    <a:pt x="529" y="2366"/>
                  </a:cubicBezTo>
                  <a:cubicBezTo>
                    <a:pt x="709" y="2519"/>
                    <a:pt x="932" y="2620"/>
                    <a:pt x="1168" y="2656"/>
                  </a:cubicBezTo>
                  <a:cubicBezTo>
                    <a:pt x="1235" y="2669"/>
                    <a:pt x="1302" y="2675"/>
                    <a:pt x="1372" y="2675"/>
                  </a:cubicBezTo>
                  <a:cubicBezTo>
                    <a:pt x="1537" y="2672"/>
                    <a:pt x="1702" y="2641"/>
                    <a:pt x="1858" y="2577"/>
                  </a:cubicBezTo>
                  <a:cubicBezTo>
                    <a:pt x="2075" y="2492"/>
                    <a:pt x="2267" y="2351"/>
                    <a:pt x="2417" y="2171"/>
                  </a:cubicBezTo>
                  <a:cubicBezTo>
                    <a:pt x="2570" y="1987"/>
                    <a:pt x="2668" y="1768"/>
                    <a:pt x="2704" y="1535"/>
                  </a:cubicBezTo>
                  <a:cubicBezTo>
                    <a:pt x="2741" y="1303"/>
                    <a:pt x="2716" y="1068"/>
                    <a:pt x="2628" y="851"/>
                  </a:cubicBezTo>
                  <a:cubicBezTo>
                    <a:pt x="2539" y="637"/>
                    <a:pt x="2402" y="448"/>
                    <a:pt x="2222" y="301"/>
                  </a:cubicBezTo>
                  <a:cubicBezTo>
                    <a:pt x="2038" y="152"/>
                    <a:pt x="1821" y="54"/>
                    <a:pt x="1589" y="17"/>
                  </a:cubicBezTo>
                  <a:cubicBezTo>
                    <a:pt x="1519" y="6"/>
                    <a:pt x="1448" y="1"/>
                    <a:pt x="1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50"/>
            <p:cNvSpPr/>
            <p:nvPr/>
          </p:nvSpPr>
          <p:spPr>
            <a:xfrm>
              <a:off x="5422575" y="3551050"/>
              <a:ext cx="158125" cy="156300"/>
            </a:xfrm>
            <a:custGeom>
              <a:rect b="b" l="l" r="r" t="t"/>
              <a:pathLst>
                <a:path extrusionOk="0" h="6252" w="6325">
                  <a:moveTo>
                    <a:pt x="1379" y="1"/>
                  </a:moveTo>
                  <a:cubicBezTo>
                    <a:pt x="1379" y="1"/>
                    <a:pt x="0" y="6251"/>
                    <a:pt x="1924" y="6251"/>
                  </a:cubicBezTo>
                  <a:cubicBezTo>
                    <a:pt x="2196" y="6251"/>
                    <a:pt x="2535" y="6126"/>
                    <a:pt x="2952" y="5841"/>
                  </a:cubicBezTo>
                  <a:cubicBezTo>
                    <a:pt x="6324" y="3538"/>
                    <a:pt x="1379" y="1"/>
                    <a:pt x="1379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50"/>
            <p:cNvSpPr/>
            <p:nvPr/>
          </p:nvSpPr>
          <p:spPr>
            <a:xfrm>
              <a:off x="5456800" y="3551050"/>
              <a:ext cx="69075" cy="142000"/>
            </a:xfrm>
            <a:custGeom>
              <a:rect b="b" l="l" r="r" t="t"/>
              <a:pathLst>
                <a:path extrusionOk="0" h="5680" w="2763">
                  <a:moveTo>
                    <a:pt x="10" y="1"/>
                  </a:moveTo>
                  <a:cubicBezTo>
                    <a:pt x="10" y="1"/>
                    <a:pt x="7" y="16"/>
                    <a:pt x="1" y="49"/>
                  </a:cubicBezTo>
                  <a:cubicBezTo>
                    <a:pt x="395" y="1021"/>
                    <a:pt x="1213" y="3174"/>
                    <a:pt x="1809" y="5679"/>
                  </a:cubicBezTo>
                  <a:cubicBezTo>
                    <a:pt x="2496" y="5135"/>
                    <a:pt x="2759" y="4534"/>
                    <a:pt x="2762" y="3929"/>
                  </a:cubicBezTo>
                  <a:cubicBezTo>
                    <a:pt x="2762" y="197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50"/>
            <p:cNvSpPr/>
            <p:nvPr/>
          </p:nvSpPr>
          <p:spPr>
            <a:xfrm>
              <a:off x="5153850" y="3565400"/>
              <a:ext cx="142450" cy="154225"/>
            </a:xfrm>
            <a:custGeom>
              <a:rect b="b" l="l" r="r" t="t"/>
              <a:pathLst>
                <a:path extrusionOk="0" h="6169" w="5698">
                  <a:moveTo>
                    <a:pt x="3474" y="0"/>
                  </a:moveTo>
                  <a:cubicBezTo>
                    <a:pt x="2596" y="0"/>
                    <a:pt x="1622" y="156"/>
                    <a:pt x="1085" y="746"/>
                  </a:cubicBezTo>
                  <a:cubicBezTo>
                    <a:pt x="303" y="1608"/>
                    <a:pt x="1" y="2704"/>
                    <a:pt x="273" y="3679"/>
                  </a:cubicBezTo>
                  <a:cubicBezTo>
                    <a:pt x="499" y="4485"/>
                    <a:pt x="1207" y="5573"/>
                    <a:pt x="3306" y="6153"/>
                  </a:cubicBezTo>
                  <a:cubicBezTo>
                    <a:pt x="3346" y="6162"/>
                    <a:pt x="3385" y="6168"/>
                    <a:pt x="3428" y="6168"/>
                  </a:cubicBezTo>
                  <a:cubicBezTo>
                    <a:pt x="3642" y="6168"/>
                    <a:pt x="3825" y="6022"/>
                    <a:pt x="3880" y="5814"/>
                  </a:cubicBezTo>
                  <a:cubicBezTo>
                    <a:pt x="3947" y="5560"/>
                    <a:pt x="3801" y="5298"/>
                    <a:pt x="3550" y="5224"/>
                  </a:cubicBezTo>
                  <a:cubicBezTo>
                    <a:pt x="2225" y="4858"/>
                    <a:pt x="1403" y="4232"/>
                    <a:pt x="1177" y="3416"/>
                  </a:cubicBezTo>
                  <a:cubicBezTo>
                    <a:pt x="994" y="2765"/>
                    <a:pt x="1216" y="2014"/>
                    <a:pt x="1772" y="1403"/>
                  </a:cubicBezTo>
                  <a:cubicBezTo>
                    <a:pt x="2070" y="1075"/>
                    <a:pt x="2750" y="962"/>
                    <a:pt x="3466" y="962"/>
                  </a:cubicBezTo>
                  <a:cubicBezTo>
                    <a:pt x="4044" y="962"/>
                    <a:pt x="4645" y="1035"/>
                    <a:pt x="5090" y="1128"/>
                  </a:cubicBezTo>
                  <a:cubicBezTo>
                    <a:pt x="5121" y="1134"/>
                    <a:pt x="5152" y="1137"/>
                    <a:pt x="5182" y="1137"/>
                  </a:cubicBezTo>
                  <a:cubicBezTo>
                    <a:pt x="5403" y="1137"/>
                    <a:pt x="5600" y="978"/>
                    <a:pt x="5643" y="752"/>
                  </a:cubicBezTo>
                  <a:cubicBezTo>
                    <a:pt x="5698" y="496"/>
                    <a:pt x="5533" y="245"/>
                    <a:pt x="5279" y="187"/>
                  </a:cubicBezTo>
                  <a:cubicBezTo>
                    <a:pt x="5121" y="154"/>
                    <a:pt x="4345" y="0"/>
                    <a:pt x="3474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50"/>
            <p:cNvSpPr/>
            <p:nvPr/>
          </p:nvSpPr>
          <p:spPr>
            <a:xfrm>
              <a:off x="5240450" y="3589375"/>
              <a:ext cx="16675" cy="800"/>
            </a:xfrm>
            <a:custGeom>
              <a:rect b="b" l="l" r="r" t="t"/>
              <a:pathLst>
                <a:path extrusionOk="0" h="32" w="667">
                  <a:moveTo>
                    <a:pt x="1" y="1"/>
                  </a:moveTo>
                  <a:cubicBezTo>
                    <a:pt x="221" y="1"/>
                    <a:pt x="447" y="13"/>
                    <a:pt x="667" y="32"/>
                  </a:cubicBezTo>
                  <a:cubicBezTo>
                    <a:pt x="447" y="13"/>
                    <a:pt x="224" y="1"/>
                    <a:pt x="1" y="1"/>
                  </a:cubicBez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50"/>
            <p:cNvSpPr/>
            <p:nvPr/>
          </p:nvSpPr>
          <p:spPr>
            <a:xfrm>
              <a:off x="5228925" y="3565400"/>
              <a:ext cx="39800" cy="24775"/>
            </a:xfrm>
            <a:custGeom>
              <a:rect b="b" l="l" r="r" t="t"/>
              <a:pathLst>
                <a:path extrusionOk="0" h="991" w="1592">
                  <a:moveTo>
                    <a:pt x="471" y="1"/>
                  </a:moveTo>
                  <a:cubicBezTo>
                    <a:pt x="367" y="1"/>
                    <a:pt x="260" y="4"/>
                    <a:pt x="153" y="7"/>
                  </a:cubicBezTo>
                  <a:cubicBezTo>
                    <a:pt x="77" y="328"/>
                    <a:pt x="25" y="651"/>
                    <a:pt x="0" y="978"/>
                  </a:cubicBezTo>
                  <a:cubicBezTo>
                    <a:pt x="150" y="966"/>
                    <a:pt x="306" y="960"/>
                    <a:pt x="462" y="960"/>
                  </a:cubicBezTo>
                  <a:cubicBezTo>
                    <a:pt x="682" y="960"/>
                    <a:pt x="908" y="972"/>
                    <a:pt x="1128" y="991"/>
                  </a:cubicBezTo>
                  <a:cubicBezTo>
                    <a:pt x="1265" y="676"/>
                    <a:pt x="1421" y="370"/>
                    <a:pt x="1592" y="74"/>
                  </a:cubicBezTo>
                  <a:cubicBezTo>
                    <a:pt x="1219" y="25"/>
                    <a:pt x="847" y="1"/>
                    <a:pt x="471" y="1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50"/>
            <p:cNvSpPr/>
            <p:nvPr/>
          </p:nvSpPr>
          <p:spPr>
            <a:xfrm>
              <a:off x="5215950" y="3685925"/>
              <a:ext cx="9650" cy="4375"/>
            </a:xfrm>
            <a:custGeom>
              <a:rect b="b" l="l" r="r" t="t"/>
              <a:pathLst>
                <a:path extrusionOk="0" h="175" w="386">
                  <a:moveTo>
                    <a:pt x="1" y="0"/>
                  </a:moveTo>
                  <a:cubicBezTo>
                    <a:pt x="120" y="61"/>
                    <a:pt x="248" y="119"/>
                    <a:pt x="385" y="174"/>
                  </a:cubicBezTo>
                  <a:cubicBezTo>
                    <a:pt x="251" y="119"/>
                    <a:pt x="120" y="61"/>
                    <a:pt x="1" y="0"/>
                  </a:cubicBez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50"/>
            <p:cNvSpPr/>
            <p:nvPr/>
          </p:nvSpPr>
          <p:spPr>
            <a:xfrm>
              <a:off x="5199675" y="3685925"/>
              <a:ext cx="25850" cy="28200"/>
            </a:xfrm>
            <a:custGeom>
              <a:rect b="b" l="l" r="r" t="t"/>
              <a:pathLst>
                <a:path extrusionOk="0" h="1128" w="1034">
                  <a:moveTo>
                    <a:pt x="648" y="0"/>
                  </a:moveTo>
                  <a:cubicBezTo>
                    <a:pt x="649" y="0"/>
                    <a:pt x="649" y="1"/>
                    <a:pt x="650" y="1"/>
                  </a:cubicBezTo>
                  <a:lnTo>
                    <a:pt x="650" y="1"/>
                  </a:lnTo>
                  <a:cubicBezTo>
                    <a:pt x="651" y="1"/>
                    <a:pt x="651" y="0"/>
                    <a:pt x="651" y="0"/>
                  </a:cubicBezTo>
                  <a:close/>
                  <a:moveTo>
                    <a:pt x="650" y="1"/>
                  </a:moveTo>
                  <a:cubicBezTo>
                    <a:pt x="421" y="233"/>
                    <a:pt x="205" y="477"/>
                    <a:pt x="1" y="730"/>
                  </a:cubicBezTo>
                  <a:cubicBezTo>
                    <a:pt x="269" y="886"/>
                    <a:pt x="547" y="1017"/>
                    <a:pt x="838" y="1127"/>
                  </a:cubicBezTo>
                  <a:cubicBezTo>
                    <a:pt x="899" y="806"/>
                    <a:pt x="963" y="489"/>
                    <a:pt x="1033" y="174"/>
                  </a:cubicBezTo>
                  <a:cubicBezTo>
                    <a:pt x="899" y="119"/>
                    <a:pt x="772" y="62"/>
                    <a:pt x="650" y="1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50"/>
            <p:cNvSpPr/>
            <p:nvPr/>
          </p:nvSpPr>
          <p:spPr>
            <a:xfrm>
              <a:off x="5206475" y="3532900"/>
              <a:ext cx="364600" cy="419175"/>
            </a:xfrm>
            <a:custGeom>
              <a:rect b="b" l="l" r="r" t="t"/>
              <a:pathLst>
                <a:path extrusionOk="0" h="16767" w="14584">
                  <a:moveTo>
                    <a:pt x="6207" y="1"/>
                  </a:moveTo>
                  <a:cubicBezTo>
                    <a:pt x="5076" y="1"/>
                    <a:pt x="3967" y="91"/>
                    <a:pt x="3373" y="387"/>
                  </a:cubicBezTo>
                  <a:cubicBezTo>
                    <a:pt x="1855" y="1145"/>
                    <a:pt x="0" y="7554"/>
                    <a:pt x="86" y="12273"/>
                  </a:cubicBezTo>
                  <a:cubicBezTo>
                    <a:pt x="153" y="15978"/>
                    <a:pt x="1258" y="16566"/>
                    <a:pt x="2219" y="16566"/>
                  </a:cubicBezTo>
                  <a:cubicBezTo>
                    <a:pt x="2482" y="16566"/>
                    <a:pt x="2734" y="16522"/>
                    <a:pt x="2951" y="16486"/>
                  </a:cubicBezTo>
                  <a:cubicBezTo>
                    <a:pt x="3788" y="16348"/>
                    <a:pt x="4805" y="12020"/>
                    <a:pt x="6238" y="11934"/>
                  </a:cubicBezTo>
                  <a:cubicBezTo>
                    <a:pt x="6255" y="11933"/>
                    <a:pt x="6272" y="11933"/>
                    <a:pt x="6288" y="11933"/>
                  </a:cubicBezTo>
                  <a:cubicBezTo>
                    <a:pt x="7686" y="11933"/>
                    <a:pt x="8190" y="15318"/>
                    <a:pt x="9189" y="16318"/>
                  </a:cubicBezTo>
                  <a:cubicBezTo>
                    <a:pt x="9526" y="16655"/>
                    <a:pt x="9891" y="16767"/>
                    <a:pt x="10228" y="16767"/>
                  </a:cubicBezTo>
                  <a:cubicBezTo>
                    <a:pt x="10903" y="16767"/>
                    <a:pt x="11465" y="16318"/>
                    <a:pt x="11465" y="16318"/>
                  </a:cubicBezTo>
                  <a:cubicBezTo>
                    <a:pt x="14583" y="11009"/>
                    <a:pt x="9778" y="219"/>
                    <a:pt x="9778" y="219"/>
                  </a:cubicBezTo>
                  <a:cubicBezTo>
                    <a:pt x="9778" y="219"/>
                    <a:pt x="7967" y="1"/>
                    <a:pt x="6207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50"/>
            <p:cNvSpPr/>
            <p:nvPr/>
          </p:nvSpPr>
          <p:spPr>
            <a:xfrm>
              <a:off x="5288250" y="3532875"/>
              <a:ext cx="162700" cy="11175"/>
            </a:xfrm>
            <a:custGeom>
              <a:rect b="b" l="l" r="r" t="t"/>
              <a:pathLst>
                <a:path extrusionOk="0" h="447" w="6508">
                  <a:moveTo>
                    <a:pt x="4" y="446"/>
                  </a:moveTo>
                  <a:lnTo>
                    <a:pt x="1" y="446"/>
                  </a:lnTo>
                  <a:lnTo>
                    <a:pt x="4" y="446"/>
                  </a:lnTo>
                  <a:close/>
                  <a:moveTo>
                    <a:pt x="6507" y="220"/>
                  </a:moveTo>
                  <a:lnTo>
                    <a:pt x="6507" y="220"/>
                  </a:lnTo>
                  <a:close/>
                  <a:moveTo>
                    <a:pt x="6260" y="193"/>
                  </a:moveTo>
                  <a:cubicBezTo>
                    <a:pt x="6419" y="208"/>
                    <a:pt x="6507" y="220"/>
                    <a:pt x="6507" y="220"/>
                  </a:cubicBezTo>
                  <a:lnTo>
                    <a:pt x="6507" y="220"/>
                  </a:lnTo>
                  <a:cubicBezTo>
                    <a:pt x="6507" y="220"/>
                    <a:pt x="6419" y="208"/>
                    <a:pt x="6260" y="193"/>
                  </a:cubicBezTo>
                  <a:close/>
                  <a:moveTo>
                    <a:pt x="2937" y="0"/>
                  </a:moveTo>
                  <a:cubicBezTo>
                    <a:pt x="1806" y="0"/>
                    <a:pt x="697" y="92"/>
                    <a:pt x="102" y="388"/>
                  </a:cubicBezTo>
                  <a:cubicBezTo>
                    <a:pt x="68" y="407"/>
                    <a:pt x="38" y="425"/>
                    <a:pt x="4" y="446"/>
                  </a:cubicBezTo>
                  <a:cubicBezTo>
                    <a:pt x="38" y="425"/>
                    <a:pt x="68" y="407"/>
                    <a:pt x="102" y="388"/>
                  </a:cubicBezTo>
                  <a:cubicBezTo>
                    <a:pt x="697" y="92"/>
                    <a:pt x="1806" y="0"/>
                    <a:pt x="2937" y="0"/>
                  </a:cubicBezTo>
                  <a:lnTo>
                    <a:pt x="2937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50"/>
            <p:cNvSpPr/>
            <p:nvPr/>
          </p:nvSpPr>
          <p:spPr>
            <a:xfrm>
              <a:off x="5264500" y="3532875"/>
              <a:ext cx="201650" cy="63175"/>
            </a:xfrm>
            <a:custGeom>
              <a:rect b="b" l="l" r="r" t="t"/>
              <a:pathLst>
                <a:path extrusionOk="0" h="2527" w="8066">
                  <a:moveTo>
                    <a:pt x="3887" y="0"/>
                  </a:moveTo>
                  <a:cubicBezTo>
                    <a:pt x="2756" y="0"/>
                    <a:pt x="1647" y="92"/>
                    <a:pt x="1052" y="388"/>
                  </a:cubicBezTo>
                  <a:cubicBezTo>
                    <a:pt x="1018" y="407"/>
                    <a:pt x="985" y="425"/>
                    <a:pt x="954" y="446"/>
                  </a:cubicBezTo>
                  <a:lnTo>
                    <a:pt x="951" y="446"/>
                  </a:lnTo>
                  <a:cubicBezTo>
                    <a:pt x="639" y="651"/>
                    <a:pt x="319" y="1085"/>
                    <a:pt x="1" y="1681"/>
                  </a:cubicBezTo>
                  <a:cubicBezTo>
                    <a:pt x="957" y="2084"/>
                    <a:pt x="2005" y="2298"/>
                    <a:pt x="3034" y="2426"/>
                  </a:cubicBezTo>
                  <a:cubicBezTo>
                    <a:pt x="3529" y="2490"/>
                    <a:pt x="4030" y="2524"/>
                    <a:pt x="4531" y="2527"/>
                  </a:cubicBezTo>
                  <a:cubicBezTo>
                    <a:pt x="4546" y="2527"/>
                    <a:pt x="4561" y="2527"/>
                    <a:pt x="4576" y="2527"/>
                  </a:cubicBezTo>
                  <a:cubicBezTo>
                    <a:pt x="5095" y="2527"/>
                    <a:pt x="5615" y="2475"/>
                    <a:pt x="6126" y="2371"/>
                  </a:cubicBezTo>
                  <a:cubicBezTo>
                    <a:pt x="6792" y="2230"/>
                    <a:pt x="7433" y="1989"/>
                    <a:pt x="8065" y="1732"/>
                  </a:cubicBezTo>
                  <a:cubicBezTo>
                    <a:pt x="7720" y="804"/>
                    <a:pt x="7467" y="236"/>
                    <a:pt x="7460" y="217"/>
                  </a:cubicBezTo>
                  <a:cubicBezTo>
                    <a:pt x="7460" y="217"/>
                    <a:pt x="7369" y="208"/>
                    <a:pt x="7210" y="190"/>
                  </a:cubicBezTo>
                  <a:cubicBezTo>
                    <a:pt x="6654" y="132"/>
                    <a:pt x="5258" y="0"/>
                    <a:pt x="3890" y="0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50"/>
            <p:cNvSpPr/>
            <p:nvPr/>
          </p:nvSpPr>
          <p:spPr>
            <a:xfrm>
              <a:off x="5415150" y="3913875"/>
              <a:ext cx="120150" cy="49200"/>
            </a:xfrm>
            <a:custGeom>
              <a:rect b="b" l="l" r="r" t="t"/>
              <a:pathLst>
                <a:path extrusionOk="0" h="1968" w="4806">
                  <a:moveTo>
                    <a:pt x="471" y="1"/>
                  </a:moveTo>
                  <a:cubicBezTo>
                    <a:pt x="1" y="1"/>
                    <a:pt x="809" y="1394"/>
                    <a:pt x="1602" y="1586"/>
                  </a:cubicBezTo>
                  <a:cubicBezTo>
                    <a:pt x="2761" y="1864"/>
                    <a:pt x="3429" y="1968"/>
                    <a:pt x="3779" y="1968"/>
                  </a:cubicBezTo>
                  <a:cubicBezTo>
                    <a:pt x="4806" y="1968"/>
                    <a:pt x="3121" y="1079"/>
                    <a:pt x="3121" y="1079"/>
                  </a:cubicBezTo>
                  <a:cubicBezTo>
                    <a:pt x="3121" y="1079"/>
                    <a:pt x="1376" y="480"/>
                    <a:pt x="909" y="184"/>
                  </a:cubicBezTo>
                  <a:cubicBezTo>
                    <a:pt x="707" y="55"/>
                    <a:pt x="564" y="1"/>
                    <a:pt x="47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50"/>
            <p:cNvSpPr/>
            <p:nvPr/>
          </p:nvSpPr>
          <p:spPr>
            <a:xfrm>
              <a:off x="5188325" y="3913875"/>
              <a:ext cx="120075" cy="49200"/>
            </a:xfrm>
            <a:custGeom>
              <a:rect b="b" l="l" r="r" t="t"/>
              <a:pathLst>
                <a:path extrusionOk="0" h="1968" w="4803">
                  <a:moveTo>
                    <a:pt x="4332" y="1"/>
                  </a:moveTo>
                  <a:cubicBezTo>
                    <a:pt x="4239" y="1"/>
                    <a:pt x="4096" y="55"/>
                    <a:pt x="3894" y="184"/>
                  </a:cubicBezTo>
                  <a:cubicBezTo>
                    <a:pt x="3430" y="480"/>
                    <a:pt x="1686" y="1079"/>
                    <a:pt x="1686" y="1079"/>
                  </a:cubicBezTo>
                  <a:cubicBezTo>
                    <a:pt x="1686" y="1079"/>
                    <a:pt x="0" y="1968"/>
                    <a:pt x="1027" y="1968"/>
                  </a:cubicBezTo>
                  <a:cubicBezTo>
                    <a:pt x="1378" y="1968"/>
                    <a:pt x="2045" y="1864"/>
                    <a:pt x="3204" y="1586"/>
                  </a:cubicBezTo>
                  <a:cubicBezTo>
                    <a:pt x="3995" y="1394"/>
                    <a:pt x="4803" y="1"/>
                    <a:pt x="433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50"/>
            <p:cNvSpPr/>
            <p:nvPr/>
          </p:nvSpPr>
          <p:spPr>
            <a:xfrm>
              <a:off x="5346150" y="3180725"/>
              <a:ext cx="76100" cy="128800"/>
            </a:xfrm>
            <a:custGeom>
              <a:rect b="b" l="l" r="r" t="t"/>
              <a:pathLst>
                <a:path extrusionOk="0" h="5152" w="3044">
                  <a:moveTo>
                    <a:pt x="1664" y="1"/>
                  </a:moveTo>
                  <a:cubicBezTo>
                    <a:pt x="1628" y="1"/>
                    <a:pt x="1591" y="4"/>
                    <a:pt x="1552" y="11"/>
                  </a:cubicBezTo>
                  <a:cubicBezTo>
                    <a:pt x="0" y="279"/>
                    <a:pt x="495" y="5152"/>
                    <a:pt x="495" y="5152"/>
                  </a:cubicBezTo>
                  <a:lnTo>
                    <a:pt x="1879" y="4916"/>
                  </a:lnTo>
                  <a:cubicBezTo>
                    <a:pt x="1879" y="4916"/>
                    <a:pt x="3043" y="1"/>
                    <a:pt x="1664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50"/>
            <p:cNvSpPr/>
            <p:nvPr/>
          </p:nvSpPr>
          <p:spPr>
            <a:xfrm>
              <a:off x="5249475" y="3186900"/>
              <a:ext cx="82575" cy="132025"/>
            </a:xfrm>
            <a:custGeom>
              <a:rect b="b" l="l" r="r" t="t"/>
              <a:pathLst>
                <a:path extrusionOk="0" h="5281" w="3303">
                  <a:moveTo>
                    <a:pt x="1647" y="0"/>
                  </a:moveTo>
                  <a:cubicBezTo>
                    <a:pt x="1562" y="0"/>
                    <a:pt x="1473" y="24"/>
                    <a:pt x="1381" y="75"/>
                  </a:cubicBezTo>
                  <a:lnTo>
                    <a:pt x="1378" y="75"/>
                  </a:lnTo>
                  <a:cubicBezTo>
                    <a:pt x="0" y="836"/>
                    <a:pt x="2071" y="5280"/>
                    <a:pt x="2071" y="5280"/>
                  </a:cubicBezTo>
                  <a:lnTo>
                    <a:pt x="3302" y="4599"/>
                  </a:lnTo>
                  <a:cubicBezTo>
                    <a:pt x="3302" y="4599"/>
                    <a:pt x="2826" y="0"/>
                    <a:pt x="164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50"/>
            <p:cNvSpPr/>
            <p:nvPr/>
          </p:nvSpPr>
          <p:spPr>
            <a:xfrm>
              <a:off x="5358525" y="3303625"/>
              <a:ext cx="34625" cy="5900"/>
            </a:xfrm>
            <a:custGeom>
              <a:rect b="b" l="l" r="r" t="t"/>
              <a:pathLst>
                <a:path extrusionOk="0" h="236" w="1385">
                  <a:moveTo>
                    <a:pt x="0" y="236"/>
                  </a:moveTo>
                  <a:lnTo>
                    <a:pt x="0" y="236"/>
                  </a:lnTo>
                  <a:close/>
                  <a:moveTo>
                    <a:pt x="0" y="236"/>
                  </a:moveTo>
                  <a:lnTo>
                    <a:pt x="0" y="236"/>
                  </a:lnTo>
                  <a:close/>
                  <a:moveTo>
                    <a:pt x="1384" y="0"/>
                  </a:moveTo>
                  <a:lnTo>
                    <a:pt x="1384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50"/>
            <p:cNvSpPr/>
            <p:nvPr/>
          </p:nvSpPr>
          <p:spPr>
            <a:xfrm>
              <a:off x="5356225" y="3248725"/>
              <a:ext cx="45850" cy="60800"/>
            </a:xfrm>
            <a:custGeom>
              <a:rect b="b" l="l" r="r" t="t"/>
              <a:pathLst>
                <a:path extrusionOk="0" h="2432" w="1834">
                  <a:moveTo>
                    <a:pt x="37" y="0"/>
                  </a:moveTo>
                  <a:lnTo>
                    <a:pt x="37" y="0"/>
                  </a:lnTo>
                  <a:cubicBezTo>
                    <a:pt x="1" y="813"/>
                    <a:pt x="19" y="1625"/>
                    <a:pt x="92" y="2432"/>
                  </a:cubicBezTo>
                  <a:lnTo>
                    <a:pt x="1476" y="2196"/>
                  </a:lnTo>
                  <a:cubicBezTo>
                    <a:pt x="1479" y="2187"/>
                    <a:pt x="1699" y="1256"/>
                    <a:pt x="1833" y="208"/>
                  </a:cubicBezTo>
                  <a:cubicBezTo>
                    <a:pt x="1241" y="83"/>
                    <a:pt x="642" y="12"/>
                    <a:pt x="37" y="0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50"/>
            <p:cNvSpPr/>
            <p:nvPr/>
          </p:nvSpPr>
          <p:spPr>
            <a:xfrm>
              <a:off x="5301250" y="3301800"/>
              <a:ext cx="30800" cy="17050"/>
            </a:xfrm>
            <a:custGeom>
              <a:rect b="b" l="l" r="r" t="t"/>
              <a:pathLst>
                <a:path extrusionOk="0" h="682" w="1232">
                  <a:moveTo>
                    <a:pt x="0" y="681"/>
                  </a:moveTo>
                  <a:lnTo>
                    <a:pt x="0" y="681"/>
                  </a:lnTo>
                  <a:close/>
                  <a:moveTo>
                    <a:pt x="1231" y="3"/>
                  </a:moveTo>
                  <a:lnTo>
                    <a:pt x="1231" y="3"/>
                  </a:lnTo>
                  <a:close/>
                  <a:moveTo>
                    <a:pt x="1231" y="3"/>
                  </a:moveTo>
                  <a:lnTo>
                    <a:pt x="1231" y="3"/>
                  </a:lnTo>
                  <a:close/>
                  <a:moveTo>
                    <a:pt x="1231" y="3"/>
                  </a:moveTo>
                  <a:lnTo>
                    <a:pt x="1231" y="3"/>
                  </a:lnTo>
                  <a:close/>
                  <a:moveTo>
                    <a:pt x="1231" y="0"/>
                  </a:moveTo>
                  <a:lnTo>
                    <a:pt x="1231" y="0"/>
                  </a:lnTo>
                  <a:close/>
                  <a:moveTo>
                    <a:pt x="1231" y="0"/>
                  </a:moveTo>
                  <a:lnTo>
                    <a:pt x="1231" y="0"/>
                  </a:lnTo>
                  <a:close/>
                  <a:moveTo>
                    <a:pt x="1231" y="0"/>
                  </a:moveTo>
                  <a:lnTo>
                    <a:pt x="1231" y="0"/>
                  </a:lnTo>
                  <a:close/>
                  <a:moveTo>
                    <a:pt x="1231" y="0"/>
                  </a:moveTo>
                  <a:lnTo>
                    <a:pt x="1231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50"/>
            <p:cNvSpPr/>
            <p:nvPr/>
          </p:nvSpPr>
          <p:spPr>
            <a:xfrm>
              <a:off x="5279025" y="3249625"/>
              <a:ext cx="53025" cy="69225"/>
            </a:xfrm>
            <a:custGeom>
              <a:rect b="b" l="l" r="r" t="t"/>
              <a:pathLst>
                <a:path extrusionOk="0" h="2769" w="2121">
                  <a:moveTo>
                    <a:pt x="1781" y="1"/>
                  </a:moveTo>
                  <a:cubicBezTo>
                    <a:pt x="1195" y="50"/>
                    <a:pt x="575" y="150"/>
                    <a:pt x="0" y="349"/>
                  </a:cubicBezTo>
                  <a:cubicBezTo>
                    <a:pt x="339" y="1586"/>
                    <a:pt x="883" y="2750"/>
                    <a:pt x="889" y="2768"/>
                  </a:cubicBezTo>
                  <a:lnTo>
                    <a:pt x="2120" y="2090"/>
                  </a:lnTo>
                  <a:lnTo>
                    <a:pt x="2120" y="2087"/>
                  </a:lnTo>
                  <a:cubicBezTo>
                    <a:pt x="2111" y="1998"/>
                    <a:pt x="2004" y="1030"/>
                    <a:pt x="1781" y="4"/>
                  </a:cubicBezTo>
                  <a:lnTo>
                    <a:pt x="1781" y="1"/>
                  </a:ln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50"/>
            <p:cNvSpPr/>
            <p:nvPr/>
          </p:nvSpPr>
          <p:spPr>
            <a:xfrm>
              <a:off x="5166675" y="3274750"/>
              <a:ext cx="402875" cy="300025"/>
            </a:xfrm>
            <a:custGeom>
              <a:rect b="b" l="l" r="r" t="t"/>
              <a:pathLst>
                <a:path extrusionOk="0" h="12001" w="16115">
                  <a:moveTo>
                    <a:pt x="7447" y="1"/>
                  </a:moveTo>
                  <a:cubicBezTo>
                    <a:pt x="6588" y="1"/>
                    <a:pt x="5843" y="170"/>
                    <a:pt x="5298" y="352"/>
                  </a:cubicBezTo>
                  <a:cubicBezTo>
                    <a:pt x="1" y="2108"/>
                    <a:pt x="682" y="7329"/>
                    <a:pt x="2185" y="9721"/>
                  </a:cubicBezTo>
                  <a:cubicBezTo>
                    <a:pt x="2976" y="10980"/>
                    <a:pt x="5572" y="12001"/>
                    <a:pt x="8151" y="12001"/>
                  </a:cubicBezTo>
                  <a:cubicBezTo>
                    <a:pt x="10471" y="12001"/>
                    <a:pt x="12778" y="11174"/>
                    <a:pt x="13744" y="8951"/>
                  </a:cubicBezTo>
                  <a:cubicBezTo>
                    <a:pt x="16114" y="3492"/>
                    <a:pt x="10863" y="1000"/>
                    <a:pt x="10863" y="1000"/>
                  </a:cubicBezTo>
                  <a:cubicBezTo>
                    <a:pt x="9665" y="244"/>
                    <a:pt x="8475" y="1"/>
                    <a:pt x="7447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50"/>
            <p:cNvSpPr/>
            <p:nvPr/>
          </p:nvSpPr>
          <p:spPr>
            <a:xfrm>
              <a:off x="5423575" y="3382375"/>
              <a:ext cx="27375" cy="26925"/>
            </a:xfrm>
            <a:custGeom>
              <a:rect b="b" l="l" r="r" t="t"/>
              <a:pathLst>
                <a:path extrusionOk="0" h="1077" w="1095">
                  <a:moveTo>
                    <a:pt x="447" y="0"/>
                  </a:moveTo>
                  <a:cubicBezTo>
                    <a:pt x="388" y="0"/>
                    <a:pt x="334" y="10"/>
                    <a:pt x="285" y="30"/>
                  </a:cubicBezTo>
                  <a:cubicBezTo>
                    <a:pt x="172" y="73"/>
                    <a:pt x="89" y="168"/>
                    <a:pt x="38" y="308"/>
                  </a:cubicBezTo>
                  <a:cubicBezTo>
                    <a:pt x="34" y="314"/>
                    <a:pt x="28" y="336"/>
                    <a:pt x="22" y="363"/>
                  </a:cubicBezTo>
                  <a:cubicBezTo>
                    <a:pt x="13" y="400"/>
                    <a:pt x="7" y="434"/>
                    <a:pt x="4" y="470"/>
                  </a:cubicBezTo>
                  <a:cubicBezTo>
                    <a:pt x="1" y="516"/>
                    <a:pt x="4" y="565"/>
                    <a:pt x="10" y="611"/>
                  </a:cubicBezTo>
                  <a:cubicBezTo>
                    <a:pt x="19" y="663"/>
                    <a:pt x="38" y="715"/>
                    <a:pt x="65" y="763"/>
                  </a:cubicBezTo>
                  <a:cubicBezTo>
                    <a:pt x="96" y="818"/>
                    <a:pt x="138" y="867"/>
                    <a:pt x="190" y="910"/>
                  </a:cubicBezTo>
                  <a:cubicBezTo>
                    <a:pt x="254" y="962"/>
                    <a:pt x="328" y="1002"/>
                    <a:pt x="407" y="1029"/>
                  </a:cubicBezTo>
                  <a:cubicBezTo>
                    <a:pt x="474" y="1054"/>
                    <a:pt x="545" y="1069"/>
                    <a:pt x="618" y="1075"/>
                  </a:cubicBezTo>
                  <a:cubicBezTo>
                    <a:pt x="631" y="1076"/>
                    <a:pt x="643" y="1077"/>
                    <a:pt x="656" y="1077"/>
                  </a:cubicBezTo>
                  <a:cubicBezTo>
                    <a:pt x="704" y="1077"/>
                    <a:pt x="752" y="1068"/>
                    <a:pt x="798" y="1054"/>
                  </a:cubicBezTo>
                  <a:cubicBezTo>
                    <a:pt x="853" y="1032"/>
                    <a:pt x="905" y="996"/>
                    <a:pt x="948" y="953"/>
                  </a:cubicBezTo>
                  <a:cubicBezTo>
                    <a:pt x="994" y="898"/>
                    <a:pt x="1033" y="837"/>
                    <a:pt x="1055" y="766"/>
                  </a:cubicBezTo>
                  <a:cubicBezTo>
                    <a:pt x="1079" y="702"/>
                    <a:pt x="1091" y="632"/>
                    <a:pt x="1091" y="565"/>
                  </a:cubicBezTo>
                  <a:cubicBezTo>
                    <a:pt x="1094" y="495"/>
                    <a:pt x="1082" y="427"/>
                    <a:pt x="1058" y="363"/>
                  </a:cubicBezTo>
                  <a:cubicBezTo>
                    <a:pt x="1030" y="293"/>
                    <a:pt x="984" y="232"/>
                    <a:pt x="929" y="183"/>
                  </a:cubicBezTo>
                  <a:cubicBezTo>
                    <a:pt x="862" y="125"/>
                    <a:pt x="786" y="79"/>
                    <a:pt x="700" y="52"/>
                  </a:cubicBezTo>
                  <a:cubicBezTo>
                    <a:pt x="607" y="17"/>
                    <a:pt x="523" y="0"/>
                    <a:pt x="447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50"/>
            <p:cNvSpPr/>
            <p:nvPr/>
          </p:nvSpPr>
          <p:spPr>
            <a:xfrm>
              <a:off x="5424575" y="3414850"/>
              <a:ext cx="62800" cy="25775"/>
            </a:xfrm>
            <a:custGeom>
              <a:rect b="b" l="l" r="r" t="t"/>
              <a:pathLst>
                <a:path extrusionOk="0" h="1031" w="2512">
                  <a:moveTo>
                    <a:pt x="1443" y="0"/>
                  </a:moveTo>
                  <a:cubicBezTo>
                    <a:pt x="1353" y="0"/>
                    <a:pt x="1263" y="4"/>
                    <a:pt x="1174" y="11"/>
                  </a:cubicBezTo>
                  <a:cubicBezTo>
                    <a:pt x="783" y="42"/>
                    <a:pt x="486" y="103"/>
                    <a:pt x="291" y="198"/>
                  </a:cubicBezTo>
                  <a:cubicBezTo>
                    <a:pt x="92" y="292"/>
                    <a:pt x="1" y="414"/>
                    <a:pt x="10" y="564"/>
                  </a:cubicBezTo>
                  <a:cubicBezTo>
                    <a:pt x="13" y="582"/>
                    <a:pt x="16" y="601"/>
                    <a:pt x="22" y="622"/>
                  </a:cubicBezTo>
                  <a:cubicBezTo>
                    <a:pt x="31" y="659"/>
                    <a:pt x="49" y="692"/>
                    <a:pt x="74" y="723"/>
                  </a:cubicBezTo>
                  <a:cubicBezTo>
                    <a:pt x="114" y="769"/>
                    <a:pt x="156" y="812"/>
                    <a:pt x="205" y="842"/>
                  </a:cubicBezTo>
                  <a:cubicBezTo>
                    <a:pt x="279" y="891"/>
                    <a:pt x="358" y="928"/>
                    <a:pt x="443" y="952"/>
                  </a:cubicBezTo>
                  <a:cubicBezTo>
                    <a:pt x="569" y="989"/>
                    <a:pt x="697" y="1010"/>
                    <a:pt x="825" y="1019"/>
                  </a:cubicBezTo>
                  <a:cubicBezTo>
                    <a:pt x="913" y="1027"/>
                    <a:pt x="1001" y="1030"/>
                    <a:pt x="1089" y="1030"/>
                  </a:cubicBezTo>
                  <a:cubicBezTo>
                    <a:pt x="1186" y="1030"/>
                    <a:pt x="1282" y="1026"/>
                    <a:pt x="1378" y="1016"/>
                  </a:cubicBezTo>
                  <a:cubicBezTo>
                    <a:pt x="1537" y="1007"/>
                    <a:pt x="1696" y="986"/>
                    <a:pt x="1852" y="955"/>
                  </a:cubicBezTo>
                  <a:cubicBezTo>
                    <a:pt x="1974" y="934"/>
                    <a:pt x="2093" y="897"/>
                    <a:pt x="2209" y="848"/>
                  </a:cubicBezTo>
                  <a:cubicBezTo>
                    <a:pt x="2295" y="812"/>
                    <a:pt x="2374" y="757"/>
                    <a:pt x="2435" y="686"/>
                  </a:cubicBezTo>
                  <a:cubicBezTo>
                    <a:pt x="2487" y="625"/>
                    <a:pt x="2512" y="549"/>
                    <a:pt x="2505" y="469"/>
                  </a:cubicBezTo>
                  <a:cubicBezTo>
                    <a:pt x="2496" y="396"/>
                    <a:pt x="2466" y="326"/>
                    <a:pt x="2417" y="271"/>
                  </a:cubicBezTo>
                  <a:cubicBezTo>
                    <a:pt x="2350" y="201"/>
                    <a:pt x="2267" y="146"/>
                    <a:pt x="2172" y="112"/>
                  </a:cubicBezTo>
                  <a:cubicBezTo>
                    <a:pt x="2041" y="60"/>
                    <a:pt x="1904" y="30"/>
                    <a:pt x="1763" y="17"/>
                  </a:cubicBezTo>
                  <a:cubicBezTo>
                    <a:pt x="1656" y="6"/>
                    <a:pt x="1549" y="0"/>
                    <a:pt x="1443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50"/>
            <p:cNvSpPr/>
            <p:nvPr/>
          </p:nvSpPr>
          <p:spPr>
            <a:xfrm>
              <a:off x="5248550" y="3422075"/>
              <a:ext cx="62875" cy="25725"/>
            </a:xfrm>
            <a:custGeom>
              <a:rect b="b" l="l" r="r" t="t"/>
              <a:pathLst>
                <a:path extrusionOk="0" h="1029" w="2515">
                  <a:moveTo>
                    <a:pt x="1444" y="0"/>
                  </a:moveTo>
                  <a:cubicBezTo>
                    <a:pt x="1353" y="0"/>
                    <a:pt x="1263" y="4"/>
                    <a:pt x="1174" y="12"/>
                  </a:cubicBezTo>
                  <a:cubicBezTo>
                    <a:pt x="783" y="40"/>
                    <a:pt x="489" y="101"/>
                    <a:pt x="291" y="196"/>
                  </a:cubicBezTo>
                  <a:cubicBezTo>
                    <a:pt x="95" y="290"/>
                    <a:pt x="1" y="413"/>
                    <a:pt x="13" y="562"/>
                  </a:cubicBezTo>
                  <a:cubicBezTo>
                    <a:pt x="13" y="571"/>
                    <a:pt x="16" y="590"/>
                    <a:pt x="25" y="620"/>
                  </a:cubicBezTo>
                  <a:cubicBezTo>
                    <a:pt x="34" y="657"/>
                    <a:pt x="52" y="694"/>
                    <a:pt x="77" y="724"/>
                  </a:cubicBezTo>
                  <a:cubicBezTo>
                    <a:pt x="114" y="770"/>
                    <a:pt x="156" y="810"/>
                    <a:pt x="208" y="843"/>
                  </a:cubicBezTo>
                  <a:cubicBezTo>
                    <a:pt x="279" y="892"/>
                    <a:pt x="361" y="929"/>
                    <a:pt x="447" y="950"/>
                  </a:cubicBezTo>
                  <a:cubicBezTo>
                    <a:pt x="569" y="987"/>
                    <a:pt x="697" y="1008"/>
                    <a:pt x="828" y="1017"/>
                  </a:cubicBezTo>
                  <a:cubicBezTo>
                    <a:pt x="920" y="1025"/>
                    <a:pt x="1012" y="1029"/>
                    <a:pt x="1105" y="1029"/>
                  </a:cubicBezTo>
                  <a:cubicBezTo>
                    <a:pt x="1197" y="1029"/>
                    <a:pt x="1290" y="1025"/>
                    <a:pt x="1381" y="1017"/>
                  </a:cubicBezTo>
                  <a:cubicBezTo>
                    <a:pt x="1540" y="1005"/>
                    <a:pt x="1696" y="987"/>
                    <a:pt x="1852" y="956"/>
                  </a:cubicBezTo>
                  <a:cubicBezTo>
                    <a:pt x="1974" y="932"/>
                    <a:pt x="2096" y="895"/>
                    <a:pt x="2209" y="846"/>
                  </a:cubicBezTo>
                  <a:cubicBezTo>
                    <a:pt x="2298" y="810"/>
                    <a:pt x="2374" y="755"/>
                    <a:pt x="2438" y="684"/>
                  </a:cubicBezTo>
                  <a:cubicBezTo>
                    <a:pt x="2487" y="623"/>
                    <a:pt x="2515" y="547"/>
                    <a:pt x="2505" y="468"/>
                  </a:cubicBezTo>
                  <a:cubicBezTo>
                    <a:pt x="2499" y="394"/>
                    <a:pt x="2469" y="324"/>
                    <a:pt x="2417" y="269"/>
                  </a:cubicBezTo>
                  <a:cubicBezTo>
                    <a:pt x="2350" y="199"/>
                    <a:pt x="2267" y="144"/>
                    <a:pt x="2175" y="110"/>
                  </a:cubicBezTo>
                  <a:cubicBezTo>
                    <a:pt x="2044" y="58"/>
                    <a:pt x="1904" y="28"/>
                    <a:pt x="1763" y="15"/>
                  </a:cubicBezTo>
                  <a:cubicBezTo>
                    <a:pt x="1657" y="6"/>
                    <a:pt x="1551" y="0"/>
                    <a:pt x="1444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50"/>
            <p:cNvSpPr/>
            <p:nvPr/>
          </p:nvSpPr>
          <p:spPr>
            <a:xfrm>
              <a:off x="5284675" y="3380975"/>
              <a:ext cx="28800" cy="26775"/>
            </a:xfrm>
            <a:custGeom>
              <a:rect b="b" l="l" r="r" t="t"/>
              <a:pathLst>
                <a:path extrusionOk="0" h="1071" w="1152">
                  <a:moveTo>
                    <a:pt x="608" y="0"/>
                  </a:moveTo>
                  <a:cubicBezTo>
                    <a:pt x="541" y="0"/>
                    <a:pt x="474" y="16"/>
                    <a:pt x="413" y="44"/>
                  </a:cubicBezTo>
                  <a:cubicBezTo>
                    <a:pt x="330" y="80"/>
                    <a:pt x="257" y="132"/>
                    <a:pt x="196" y="196"/>
                  </a:cubicBezTo>
                  <a:cubicBezTo>
                    <a:pt x="74" y="322"/>
                    <a:pt x="10" y="447"/>
                    <a:pt x="3" y="566"/>
                  </a:cubicBezTo>
                  <a:cubicBezTo>
                    <a:pt x="0" y="688"/>
                    <a:pt x="49" y="801"/>
                    <a:pt x="156" y="905"/>
                  </a:cubicBezTo>
                  <a:cubicBezTo>
                    <a:pt x="162" y="911"/>
                    <a:pt x="175" y="923"/>
                    <a:pt x="199" y="945"/>
                  </a:cubicBezTo>
                  <a:cubicBezTo>
                    <a:pt x="226" y="966"/>
                    <a:pt x="257" y="987"/>
                    <a:pt x="291" y="1003"/>
                  </a:cubicBezTo>
                  <a:cubicBezTo>
                    <a:pt x="330" y="1024"/>
                    <a:pt x="373" y="1042"/>
                    <a:pt x="419" y="1055"/>
                  </a:cubicBezTo>
                  <a:cubicBezTo>
                    <a:pt x="459" y="1066"/>
                    <a:pt x="501" y="1071"/>
                    <a:pt x="544" y="1071"/>
                  </a:cubicBezTo>
                  <a:cubicBezTo>
                    <a:pt x="556" y="1071"/>
                    <a:pt x="568" y="1071"/>
                    <a:pt x="581" y="1070"/>
                  </a:cubicBezTo>
                  <a:cubicBezTo>
                    <a:pt x="645" y="1064"/>
                    <a:pt x="706" y="1045"/>
                    <a:pt x="767" y="1015"/>
                  </a:cubicBezTo>
                  <a:cubicBezTo>
                    <a:pt x="840" y="978"/>
                    <a:pt x="908" y="926"/>
                    <a:pt x="966" y="865"/>
                  </a:cubicBezTo>
                  <a:cubicBezTo>
                    <a:pt x="1015" y="816"/>
                    <a:pt x="1057" y="758"/>
                    <a:pt x="1094" y="694"/>
                  </a:cubicBezTo>
                  <a:cubicBezTo>
                    <a:pt x="1121" y="642"/>
                    <a:pt x="1143" y="581"/>
                    <a:pt x="1149" y="520"/>
                  </a:cubicBezTo>
                  <a:cubicBezTo>
                    <a:pt x="1152" y="459"/>
                    <a:pt x="1143" y="401"/>
                    <a:pt x="1118" y="343"/>
                  </a:cubicBezTo>
                  <a:cubicBezTo>
                    <a:pt x="1088" y="279"/>
                    <a:pt x="1045" y="218"/>
                    <a:pt x="993" y="169"/>
                  </a:cubicBezTo>
                  <a:cubicBezTo>
                    <a:pt x="944" y="120"/>
                    <a:pt x="886" y="80"/>
                    <a:pt x="825" y="50"/>
                  </a:cubicBezTo>
                  <a:cubicBezTo>
                    <a:pt x="764" y="19"/>
                    <a:pt x="694" y="4"/>
                    <a:pt x="627" y="1"/>
                  </a:cubicBezTo>
                  <a:cubicBezTo>
                    <a:pt x="620" y="1"/>
                    <a:pt x="614" y="0"/>
                    <a:pt x="608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50"/>
            <p:cNvSpPr/>
            <p:nvPr/>
          </p:nvSpPr>
          <p:spPr>
            <a:xfrm>
              <a:off x="5333163" y="3301988"/>
              <a:ext cx="323117" cy="240575"/>
            </a:xfrm>
            <a:custGeom>
              <a:rect b="b" l="l" r="r" t="t"/>
              <a:pathLst>
                <a:path extrusionOk="0" h="20915" w="28091">
                  <a:moveTo>
                    <a:pt x="12983" y="1"/>
                  </a:moveTo>
                  <a:cubicBezTo>
                    <a:pt x="11486" y="1"/>
                    <a:pt x="10185" y="295"/>
                    <a:pt x="9234" y="611"/>
                  </a:cubicBezTo>
                  <a:cubicBezTo>
                    <a:pt x="0" y="3675"/>
                    <a:pt x="1188" y="12772"/>
                    <a:pt x="3809" y="16941"/>
                  </a:cubicBezTo>
                  <a:cubicBezTo>
                    <a:pt x="5189" y="19136"/>
                    <a:pt x="9712" y="20915"/>
                    <a:pt x="14207" y="20915"/>
                  </a:cubicBezTo>
                  <a:cubicBezTo>
                    <a:pt x="18252" y="20915"/>
                    <a:pt x="22274" y="19474"/>
                    <a:pt x="23958" y="15597"/>
                  </a:cubicBezTo>
                  <a:cubicBezTo>
                    <a:pt x="28091" y="6082"/>
                    <a:pt x="18939" y="1738"/>
                    <a:pt x="18939" y="1738"/>
                  </a:cubicBezTo>
                  <a:cubicBezTo>
                    <a:pt x="16849" y="423"/>
                    <a:pt x="14775" y="1"/>
                    <a:pt x="12983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50"/>
            <p:cNvSpPr/>
            <p:nvPr/>
          </p:nvSpPr>
          <p:spPr>
            <a:xfrm>
              <a:off x="5337375" y="3411375"/>
              <a:ext cx="50000" cy="37375"/>
            </a:xfrm>
            <a:custGeom>
              <a:rect b="b" l="l" r="r" t="t"/>
              <a:pathLst>
                <a:path extrusionOk="0" h="1495" w="2000">
                  <a:moveTo>
                    <a:pt x="995" y="0"/>
                  </a:moveTo>
                  <a:cubicBezTo>
                    <a:pt x="950" y="0"/>
                    <a:pt x="904" y="5"/>
                    <a:pt x="858" y="13"/>
                  </a:cubicBezTo>
                  <a:cubicBezTo>
                    <a:pt x="611" y="46"/>
                    <a:pt x="419" y="159"/>
                    <a:pt x="290" y="346"/>
                  </a:cubicBezTo>
                  <a:cubicBezTo>
                    <a:pt x="0" y="767"/>
                    <a:pt x="141" y="1418"/>
                    <a:pt x="147" y="1445"/>
                  </a:cubicBezTo>
                  <a:cubicBezTo>
                    <a:pt x="153" y="1476"/>
                    <a:pt x="177" y="1494"/>
                    <a:pt x="208" y="1494"/>
                  </a:cubicBezTo>
                  <a:lnTo>
                    <a:pt x="223" y="1494"/>
                  </a:lnTo>
                  <a:cubicBezTo>
                    <a:pt x="257" y="1485"/>
                    <a:pt x="278" y="1451"/>
                    <a:pt x="272" y="1418"/>
                  </a:cubicBezTo>
                  <a:cubicBezTo>
                    <a:pt x="269" y="1412"/>
                    <a:pt x="135" y="795"/>
                    <a:pt x="394" y="419"/>
                  </a:cubicBezTo>
                  <a:cubicBezTo>
                    <a:pt x="501" y="263"/>
                    <a:pt x="663" y="169"/>
                    <a:pt x="877" y="138"/>
                  </a:cubicBezTo>
                  <a:cubicBezTo>
                    <a:pt x="916" y="131"/>
                    <a:pt x="955" y="128"/>
                    <a:pt x="993" y="128"/>
                  </a:cubicBezTo>
                  <a:cubicBezTo>
                    <a:pt x="1140" y="128"/>
                    <a:pt x="1283" y="177"/>
                    <a:pt x="1399" y="266"/>
                  </a:cubicBezTo>
                  <a:cubicBezTo>
                    <a:pt x="1796" y="578"/>
                    <a:pt x="1870" y="1305"/>
                    <a:pt x="1870" y="1311"/>
                  </a:cubicBezTo>
                  <a:cubicBezTo>
                    <a:pt x="1874" y="1351"/>
                    <a:pt x="1903" y="1369"/>
                    <a:pt x="1932" y="1369"/>
                  </a:cubicBezTo>
                  <a:cubicBezTo>
                    <a:pt x="1966" y="1369"/>
                    <a:pt x="2000" y="1345"/>
                    <a:pt x="1995" y="1299"/>
                  </a:cubicBezTo>
                  <a:cubicBezTo>
                    <a:pt x="1992" y="1268"/>
                    <a:pt x="1915" y="511"/>
                    <a:pt x="1479" y="169"/>
                  </a:cubicBezTo>
                  <a:cubicBezTo>
                    <a:pt x="1341" y="60"/>
                    <a:pt x="1170" y="0"/>
                    <a:pt x="995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50"/>
            <p:cNvSpPr/>
            <p:nvPr/>
          </p:nvSpPr>
          <p:spPr>
            <a:xfrm>
              <a:off x="5273900" y="3387050"/>
              <a:ext cx="18200" cy="10750"/>
            </a:xfrm>
            <a:custGeom>
              <a:rect b="b" l="l" r="r" t="t"/>
              <a:pathLst>
                <a:path extrusionOk="0" h="430" w="728">
                  <a:moveTo>
                    <a:pt x="126" y="1"/>
                  </a:moveTo>
                  <a:cubicBezTo>
                    <a:pt x="74" y="1"/>
                    <a:pt x="44" y="82"/>
                    <a:pt x="105" y="106"/>
                  </a:cubicBezTo>
                  <a:lnTo>
                    <a:pt x="459" y="277"/>
                  </a:lnTo>
                  <a:lnTo>
                    <a:pt x="68" y="320"/>
                  </a:lnTo>
                  <a:cubicBezTo>
                    <a:pt x="1" y="329"/>
                    <a:pt x="4" y="427"/>
                    <a:pt x="74" y="430"/>
                  </a:cubicBezTo>
                  <a:lnTo>
                    <a:pt x="80" y="430"/>
                  </a:lnTo>
                  <a:lnTo>
                    <a:pt x="660" y="363"/>
                  </a:lnTo>
                  <a:cubicBezTo>
                    <a:pt x="712" y="356"/>
                    <a:pt x="728" y="283"/>
                    <a:pt x="679" y="262"/>
                  </a:cubicBezTo>
                  <a:lnTo>
                    <a:pt x="153" y="8"/>
                  </a:lnTo>
                  <a:cubicBezTo>
                    <a:pt x="144" y="3"/>
                    <a:pt x="134" y="1"/>
                    <a:pt x="126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50"/>
            <p:cNvSpPr/>
            <p:nvPr/>
          </p:nvSpPr>
          <p:spPr>
            <a:xfrm>
              <a:off x="5451450" y="3373500"/>
              <a:ext cx="47750" cy="46825"/>
            </a:xfrm>
            <a:custGeom>
              <a:rect b="b" l="l" r="r" t="t"/>
              <a:pathLst>
                <a:path extrusionOk="0" h="1873" w="1910">
                  <a:moveTo>
                    <a:pt x="772" y="0"/>
                  </a:moveTo>
                  <a:cubicBezTo>
                    <a:pt x="671" y="0"/>
                    <a:pt x="579" y="17"/>
                    <a:pt x="496" y="49"/>
                  </a:cubicBezTo>
                  <a:cubicBezTo>
                    <a:pt x="297" y="129"/>
                    <a:pt x="157" y="291"/>
                    <a:pt x="65" y="532"/>
                  </a:cubicBezTo>
                  <a:cubicBezTo>
                    <a:pt x="62" y="544"/>
                    <a:pt x="53" y="578"/>
                    <a:pt x="37" y="630"/>
                  </a:cubicBezTo>
                  <a:cubicBezTo>
                    <a:pt x="22" y="691"/>
                    <a:pt x="10" y="752"/>
                    <a:pt x="7" y="816"/>
                  </a:cubicBezTo>
                  <a:cubicBezTo>
                    <a:pt x="1" y="898"/>
                    <a:pt x="7" y="978"/>
                    <a:pt x="19" y="1057"/>
                  </a:cubicBezTo>
                  <a:cubicBezTo>
                    <a:pt x="34" y="1152"/>
                    <a:pt x="65" y="1244"/>
                    <a:pt x="111" y="1326"/>
                  </a:cubicBezTo>
                  <a:cubicBezTo>
                    <a:pt x="169" y="1424"/>
                    <a:pt x="242" y="1509"/>
                    <a:pt x="331" y="1583"/>
                  </a:cubicBezTo>
                  <a:cubicBezTo>
                    <a:pt x="444" y="1671"/>
                    <a:pt x="572" y="1742"/>
                    <a:pt x="713" y="1790"/>
                  </a:cubicBezTo>
                  <a:cubicBezTo>
                    <a:pt x="829" y="1833"/>
                    <a:pt x="951" y="1861"/>
                    <a:pt x="1076" y="1870"/>
                  </a:cubicBezTo>
                  <a:cubicBezTo>
                    <a:pt x="1099" y="1872"/>
                    <a:pt x="1122" y="1873"/>
                    <a:pt x="1145" y="1873"/>
                  </a:cubicBezTo>
                  <a:cubicBezTo>
                    <a:pt x="1229" y="1873"/>
                    <a:pt x="1311" y="1860"/>
                    <a:pt x="1391" y="1833"/>
                  </a:cubicBezTo>
                  <a:cubicBezTo>
                    <a:pt x="1492" y="1797"/>
                    <a:pt x="1580" y="1735"/>
                    <a:pt x="1650" y="1659"/>
                  </a:cubicBezTo>
                  <a:cubicBezTo>
                    <a:pt x="1736" y="1564"/>
                    <a:pt x="1800" y="1454"/>
                    <a:pt x="1840" y="1335"/>
                  </a:cubicBezTo>
                  <a:cubicBezTo>
                    <a:pt x="1879" y="1222"/>
                    <a:pt x="1904" y="1103"/>
                    <a:pt x="1907" y="981"/>
                  </a:cubicBezTo>
                  <a:cubicBezTo>
                    <a:pt x="1910" y="862"/>
                    <a:pt x="1889" y="743"/>
                    <a:pt x="1843" y="630"/>
                  </a:cubicBezTo>
                  <a:cubicBezTo>
                    <a:pt x="1794" y="511"/>
                    <a:pt x="1718" y="407"/>
                    <a:pt x="1623" y="321"/>
                  </a:cubicBezTo>
                  <a:cubicBezTo>
                    <a:pt x="1504" y="217"/>
                    <a:pt x="1369" y="138"/>
                    <a:pt x="1220" y="89"/>
                  </a:cubicBezTo>
                  <a:cubicBezTo>
                    <a:pt x="1055" y="30"/>
                    <a:pt x="906" y="0"/>
                    <a:pt x="772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50"/>
            <p:cNvSpPr/>
            <p:nvPr/>
          </p:nvSpPr>
          <p:spPr>
            <a:xfrm>
              <a:off x="5453150" y="3430100"/>
              <a:ext cx="109450" cy="44875"/>
            </a:xfrm>
            <a:custGeom>
              <a:rect b="b" l="l" r="r" t="t"/>
              <a:pathLst>
                <a:path extrusionOk="0" h="1795" w="4378">
                  <a:moveTo>
                    <a:pt x="2519" y="0"/>
                  </a:moveTo>
                  <a:cubicBezTo>
                    <a:pt x="2359" y="0"/>
                    <a:pt x="2199" y="7"/>
                    <a:pt x="2041" y="21"/>
                  </a:cubicBezTo>
                  <a:cubicBezTo>
                    <a:pt x="1359" y="70"/>
                    <a:pt x="849" y="177"/>
                    <a:pt x="504" y="342"/>
                  </a:cubicBezTo>
                  <a:cubicBezTo>
                    <a:pt x="162" y="510"/>
                    <a:pt x="0" y="721"/>
                    <a:pt x="18" y="980"/>
                  </a:cubicBezTo>
                  <a:cubicBezTo>
                    <a:pt x="24" y="1014"/>
                    <a:pt x="31" y="1048"/>
                    <a:pt x="40" y="1081"/>
                  </a:cubicBezTo>
                  <a:cubicBezTo>
                    <a:pt x="58" y="1145"/>
                    <a:pt x="89" y="1207"/>
                    <a:pt x="131" y="1261"/>
                  </a:cubicBezTo>
                  <a:cubicBezTo>
                    <a:pt x="196" y="1341"/>
                    <a:pt x="272" y="1411"/>
                    <a:pt x="357" y="1469"/>
                  </a:cubicBezTo>
                  <a:cubicBezTo>
                    <a:pt x="486" y="1555"/>
                    <a:pt x="626" y="1619"/>
                    <a:pt x="773" y="1659"/>
                  </a:cubicBezTo>
                  <a:cubicBezTo>
                    <a:pt x="990" y="1720"/>
                    <a:pt x="1213" y="1759"/>
                    <a:pt x="1439" y="1778"/>
                  </a:cubicBezTo>
                  <a:cubicBezTo>
                    <a:pt x="1589" y="1789"/>
                    <a:pt x="1740" y="1795"/>
                    <a:pt x="1890" y="1795"/>
                  </a:cubicBezTo>
                  <a:cubicBezTo>
                    <a:pt x="2061" y="1795"/>
                    <a:pt x="2232" y="1788"/>
                    <a:pt x="2404" y="1775"/>
                  </a:cubicBezTo>
                  <a:cubicBezTo>
                    <a:pt x="2679" y="1756"/>
                    <a:pt x="2954" y="1720"/>
                    <a:pt x="3226" y="1668"/>
                  </a:cubicBezTo>
                  <a:cubicBezTo>
                    <a:pt x="3440" y="1625"/>
                    <a:pt x="3647" y="1561"/>
                    <a:pt x="3849" y="1475"/>
                  </a:cubicBezTo>
                  <a:cubicBezTo>
                    <a:pt x="3999" y="1411"/>
                    <a:pt x="4133" y="1316"/>
                    <a:pt x="4243" y="1194"/>
                  </a:cubicBezTo>
                  <a:cubicBezTo>
                    <a:pt x="4332" y="1090"/>
                    <a:pt x="4377" y="953"/>
                    <a:pt x="4365" y="816"/>
                  </a:cubicBezTo>
                  <a:cubicBezTo>
                    <a:pt x="4353" y="687"/>
                    <a:pt x="4298" y="568"/>
                    <a:pt x="4209" y="473"/>
                  </a:cubicBezTo>
                  <a:cubicBezTo>
                    <a:pt x="4115" y="363"/>
                    <a:pt x="3974" y="269"/>
                    <a:pt x="3788" y="192"/>
                  </a:cubicBezTo>
                  <a:cubicBezTo>
                    <a:pt x="3556" y="107"/>
                    <a:pt x="3314" y="49"/>
                    <a:pt x="3070" y="27"/>
                  </a:cubicBezTo>
                  <a:cubicBezTo>
                    <a:pt x="2887" y="9"/>
                    <a:pt x="2703" y="0"/>
                    <a:pt x="2519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50"/>
            <p:cNvSpPr/>
            <p:nvPr/>
          </p:nvSpPr>
          <p:spPr>
            <a:xfrm>
              <a:off x="5483925" y="3381100"/>
              <a:ext cx="33825" cy="20225"/>
            </a:xfrm>
            <a:custGeom>
              <a:rect b="b" l="l" r="r" t="t"/>
              <a:pathLst>
                <a:path extrusionOk="0" h="809" w="1353">
                  <a:moveTo>
                    <a:pt x="1095" y="1"/>
                  </a:moveTo>
                  <a:cubicBezTo>
                    <a:pt x="1078" y="1"/>
                    <a:pt x="1059" y="5"/>
                    <a:pt x="1039" y="14"/>
                  </a:cubicBezTo>
                  <a:lnTo>
                    <a:pt x="116" y="436"/>
                  </a:lnTo>
                  <a:cubicBezTo>
                    <a:pt x="0" y="488"/>
                    <a:pt x="24" y="656"/>
                    <a:pt x="150" y="674"/>
                  </a:cubicBezTo>
                  <a:lnTo>
                    <a:pt x="1161" y="805"/>
                  </a:lnTo>
                  <a:lnTo>
                    <a:pt x="1179" y="805"/>
                  </a:lnTo>
                  <a:lnTo>
                    <a:pt x="1176" y="808"/>
                  </a:lnTo>
                  <a:cubicBezTo>
                    <a:pt x="1177" y="808"/>
                    <a:pt x="1178" y="808"/>
                    <a:pt x="1179" y="808"/>
                  </a:cubicBezTo>
                  <a:cubicBezTo>
                    <a:pt x="1338" y="808"/>
                    <a:pt x="1352" y="576"/>
                    <a:pt x="1194" y="558"/>
                  </a:cubicBezTo>
                  <a:lnTo>
                    <a:pt x="617" y="481"/>
                  </a:lnTo>
                  <a:lnTo>
                    <a:pt x="1143" y="243"/>
                  </a:lnTo>
                  <a:cubicBezTo>
                    <a:pt x="1275" y="182"/>
                    <a:pt x="1214" y="1"/>
                    <a:pt x="1095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50"/>
            <p:cNvSpPr/>
            <p:nvPr/>
          </p:nvSpPr>
          <p:spPr>
            <a:xfrm>
              <a:off x="5395325" y="3279950"/>
              <a:ext cx="270975" cy="271050"/>
            </a:xfrm>
            <a:custGeom>
              <a:rect b="b" l="l" r="r" t="t"/>
              <a:pathLst>
                <a:path extrusionOk="0" h="10842" w="10839">
                  <a:moveTo>
                    <a:pt x="5420" y="1005"/>
                  </a:moveTo>
                  <a:cubicBezTo>
                    <a:pt x="7857" y="1008"/>
                    <a:pt x="9831" y="2985"/>
                    <a:pt x="9834" y="5419"/>
                  </a:cubicBezTo>
                  <a:cubicBezTo>
                    <a:pt x="9834" y="7206"/>
                    <a:pt x="8758" y="8816"/>
                    <a:pt x="7109" y="9497"/>
                  </a:cubicBezTo>
                  <a:cubicBezTo>
                    <a:pt x="6563" y="9724"/>
                    <a:pt x="5989" y="9834"/>
                    <a:pt x="5420" y="9834"/>
                  </a:cubicBezTo>
                  <a:cubicBezTo>
                    <a:pt x="4271" y="9834"/>
                    <a:pt x="3142" y="9385"/>
                    <a:pt x="2298" y="8541"/>
                  </a:cubicBezTo>
                  <a:cubicBezTo>
                    <a:pt x="1036" y="7280"/>
                    <a:pt x="657" y="5380"/>
                    <a:pt x="1342" y="3730"/>
                  </a:cubicBezTo>
                  <a:cubicBezTo>
                    <a:pt x="2026" y="2081"/>
                    <a:pt x="3633" y="1005"/>
                    <a:pt x="5420" y="1005"/>
                  </a:cubicBezTo>
                  <a:close/>
                  <a:moveTo>
                    <a:pt x="5420" y="0"/>
                  </a:moveTo>
                  <a:cubicBezTo>
                    <a:pt x="2432" y="0"/>
                    <a:pt x="1" y="2432"/>
                    <a:pt x="1" y="5419"/>
                  </a:cubicBezTo>
                  <a:cubicBezTo>
                    <a:pt x="1" y="8410"/>
                    <a:pt x="2432" y="10841"/>
                    <a:pt x="5420" y="10841"/>
                  </a:cubicBezTo>
                  <a:cubicBezTo>
                    <a:pt x="8407" y="10841"/>
                    <a:pt x="10839" y="8410"/>
                    <a:pt x="10839" y="5419"/>
                  </a:cubicBezTo>
                  <a:cubicBezTo>
                    <a:pt x="10839" y="2432"/>
                    <a:pt x="8407" y="0"/>
                    <a:pt x="5420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50"/>
            <p:cNvSpPr/>
            <p:nvPr/>
          </p:nvSpPr>
          <p:spPr>
            <a:xfrm>
              <a:off x="5434500" y="3533000"/>
              <a:ext cx="78675" cy="200675"/>
            </a:xfrm>
            <a:custGeom>
              <a:rect b="b" l="l" r="r" t="t"/>
              <a:pathLst>
                <a:path extrusionOk="0" h="8027" w="3147">
                  <a:moveTo>
                    <a:pt x="2586" y="0"/>
                  </a:moveTo>
                  <a:cubicBezTo>
                    <a:pt x="2371" y="0"/>
                    <a:pt x="2170" y="140"/>
                    <a:pt x="2102" y="356"/>
                  </a:cubicBezTo>
                  <a:lnTo>
                    <a:pt x="80" y="7382"/>
                  </a:lnTo>
                  <a:cubicBezTo>
                    <a:pt x="1" y="7647"/>
                    <a:pt x="156" y="7928"/>
                    <a:pt x="425" y="8005"/>
                  </a:cubicBezTo>
                  <a:cubicBezTo>
                    <a:pt x="471" y="8020"/>
                    <a:pt x="517" y="8026"/>
                    <a:pt x="566" y="8026"/>
                  </a:cubicBezTo>
                  <a:cubicBezTo>
                    <a:pt x="792" y="8026"/>
                    <a:pt x="987" y="7877"/>
                    <a:pt x="1051" y="7663"/>
                  </a:cubicBezTo>
                  <a:lnTo>
                    <a:pt x="3077" y="637"/>
                  </a:lnTo>
                  <a:cubicBezTo>
                    <a:pt x="3147" y="371"/>
                    <a:pt x="2991" y="96"/>
                    <a:pt x="2725" y="20"/>
                  </a:cubicBezTo>
                  <a:cubicBezTo>
                    <a:pt x="2679" y="6"/>
                    <a:pt x="2632" y="0"/>
                    <a:pt x="2586" y="0"/>
                  </a:cubicBezTo>
                  <a:close/>
                </a:path>
              </a:pathLst>
            </a:custGeom>
            <a:solidFill>
              <a:srgbClr val="FFC3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50"/>
            <p:cNvSpPr/>
            <p:nvPr/>
          </p:nvSpPr>
          <p:spPr>
            <a:xfrm>
              <a:off x="5407925" y="3557325"/>
              <a:ext cx="112600" cy="193900"/>
            </a:xfrm>
            <a:custGeom>
              <a:rect b="b" l="l" r="r" t="t"/>
              <a:pathLst>
                <a:path extrusionOk="0" h="7756" w="4504">
                  <a:moveTo>
                    <a:pt x="3089" y="1"/>
                  </a:moveTo>
                  <a:cubicBezTo>
                    <a:pt x="2550" y="1"/>
                    <a:pt x="2051" y="348"/>
                    <a:pt x="1882" y="889"/>
                  </a:cubicBezTo>
                  <a:lnTo>
                    <a:pt x="254" y="6112"/>
                  </a:lnTo>
                  <a:cubicBezTo>
                    <a:pt x="1" y="6928"/>
                    <a:pt x="609" y="7756"/>
                    <a:pt x="1461" y="7756"/>
                  </a:cubicBezTo>
                  <a:cubicBezTo>
                    <a:pt x="2014" y="7756"/>
                    <a:pt x="2502" y="7395"/>
                    <a:pt x="2664" y="6867"/>
                  </a:cubicBezTo>
                  <a:lnTo>
                    <a:pt x="4296" y="1640"/>
                  </a:lnTo>
                  <a:cubicBezTo>
                    <a:pt x="4503" y="974"/>
                    <a:pt x="4131" y="266"/>
                    <a:pt x="3465" y="58"/>
                  </a:cubicBezTo>
                  <a:cubicBezTo>
                    <a:pt x="3340" y="19"/>
                    <a:pt x="3213" y="1"/>
                    <a:pt x="3089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50"/>
            <p:cNvSpPr/>
            <p:nvPr/>
          </p:nvSpPr>
          <p:spPr>
            <a:xfrm>
              <a:off x="5464475" y="3654625"/>
              <a:ext cx="59625" cy="38075"/>
            </a:xfrm>
            <a:custGeom>
              <a:rect b="b" l="l" r="r" t="t"/>
              <a:pathLst>
                <a:path extrusionOk="0" h="1523" w="2385">
                  <a:moveTo>
                    <a:pt x="817" y="1"/>
                  </a:moveTo>
                  <a:cubicBezTo>
                    <a:pt x="633" y="1"/>
                    <a:pt x="1221" y="351"/>
                    <a:pt x="1221" y="351"/>
                  </a:cubicBezTo>
                  <a:cubicBezTo>
                    <a:pt x="929" y="284"/>
                    <a:pt x="749" y="257"/>
                    <a:pt x="649" y="257"/>
                  </a:cubicBezTo>
                  <a:cubicBezTo>
                    <a:pt x="246" y="257"/>
                    <a:pt x="1108" y="687"/>
                    <a:pt x="1108" y="687"/>
                  </a:cubicBezTo>
                  <a:cubicBezTo>
                    <a:pt x="656" y="536"/>
                    <a:pt x="424" y="480"/>
                    <a:pt x="332" y="480"/>
                  </a:cubicBezTo>
                  <a:cubicBezTo>
                    <a:pt x="48" y="480"/>
                    <a:pt x="1108" y="1026"/>
                    <a:pt x="1108" y="1026"/>
                  </a:cubicBezTo>
                  <a:cubicBezTo>
                    <a:pt x="845" y="988"/>
                    <a:pt x="668" y="972"/>
                    <a:pt x="556" y="972"/>
                  </a:cubicBezTo>
                  <a:cubicBezTo>
                    <a:pt x="1" y="972"/>
                    <a:pt x="1053" y="1362"/>
                    <a:pt x="1053" y="1362"/>
                  </a:cubicBezTo>
                  <a:cubicBezTo>
                    <a:pt x="1145" y="1475"/>
                    <a:pt x="1253" y="1522"/>
                    <a:pt x="1363" y="1522"/>
                  </a:cubicBezTo>
                  <a:cubicBezTo>
                    <a:pt x="1858" y="1522"/>
                    <a:pt x="2384" y="560"/>
                    <a:pt x="1557" y="238"/>
                  </a:cubicBezTo>
                  <a:cubicBezTo>
                    <a:pt x="1107" y="63"/>
                    <a:pt x="894" y="1"/>
                    <a:pt x="817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11289" name="Google Shape;11289;p50"/>
          <p:cNvCxnSpPr>
            <a:stCxn id="11240" idx="1"/>
          </p:cNvCxnSpPr>
          <p:nvPr/>
        </p:nvCxnSpPr>
        <p:spPr>
          <a:xfrm flipH="1" rot="10800000">
            <a:off x="2574888" y="2435683"/>
            <a:ext cx="882900" cy="327300"/>
          </a:xfrm>
          <a:prstGeom prst="curvedConnector3">
            <a:avLst>
              <a:gd fmla="val 50000" name="adj1"/>
            </a:avLst>
          </a:prstGeom>
          <a:noFill/>
          <a:ln cap="flat" cmpd="sng" w="19050">
            <a:solidFill>
              <a:schemeClr val="accent2"/>
            </a:solidFill>
            <a:prstDash val="solid"/>
            <a:round/>
            <a:headEnd len="med" w="med" type="oval"/>
            <a:tailEnd len="med" w="med" type="none"/>
          </a:ln>
        </p:spPr>
      </p:cxnSp>
      <p:cxnSp>
        <p:nvCxnSpPr>
          <p:cNvPr id="11290" name="Google Shape;11290;p50"/>
          <p:cNvCxnSpPr>
            <a:stCxn id="11244" idx="3"/>
          </p:cNvCxnSpPr>
          <p:nvPr/>
        </p:nvCxnSpPr>
        <p:spPr>
          <a:xfrm flipH="1">
            <a:off x="4924488" y="2054995"/>
            <a:ext cx="1469400" cy="278700"/>
          </a:xfrm>
          <a:prstGeom prst="curvedConnector3">
            <a:avLst>
              <a:gd fmla="val 50000" name="adj1"/>
            </a:avLst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med" w="med" type="oval"/>
            <a:tailEnd len="med" w="med" type="none"/>
          </a:ln>
        </p:spPr>
      </p:cxnSp>
      <p:cxnSp>
        <p:nvCxnSpPr>
          <p:cNvPr id="11291" name="Google Shape;11291;p50"/>
          <p:cNvCxnSpPr/>
          <p:nvPr/>
        </p:nvCxnSpPr>
        <p:spPr>
          <a:xfrm rot="10800000">
            <a:off x="5402350" y="3032925"/>
            <a:ext cx="975600" cy="312000"/>
          </a:xfrm>
          <a:prstGeom prst="curvedConnector3">
            <a:avLst>
              <a:gd fmla="val 35376" name="adj1"/>
            </a:avLst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oval"/>
            <a:tailEnd len="med" w="med" type="none"/>
          </a:ln>
        </p:spPr>
      </p:cxnSp>
      <p:sp>
        <p:nvSpPr>
          <p:cNvPr id="11292" name="Google Shape;11292;p50"/>
          <p:cNvSpPr/>
          <p:nvPr/>
        </p:nvSpPr>
        <p:spPr>
          <a:xfrm>
            <a:off x="4741624" y="2958236"/>
            <a:ext cx="578804" cy="518331"/>
          </a:xfrm>
          <a:custGeom>
            <a:rect b="b" l="l" r="r" t="t"/>
            <a:pathLst>
              <a:path extrusionOk="0" h="13243" w="14789">
                <a:moveTo>
                  <a:pt x="4050" y="0"/>
                </a:moveTo>
                <a:cubicBezTo>
                  <a:pt x="3523" y="0"/>
                  <a:pt x="2993" y="103"/>
                  <a:pt x="2490" y="314"/>
                </a:cubicBezTo>
                <a:cubicBezTo>
                  <a:pt x="978" y="952"/>
                  <a:pt x="0" y="2436"/>
                  <a:pt x="14" y="4073"/>
                </a:cubicBezTo>
                <a:cubicBezTo>
                  <a:pt x="14" y="8283"/>
                  <a:pt x="5431" y="12105"/>
                  <a:pt x="6985" y="13118"/>
                </a:cubicBezTo>
                <a:cubicBezTo>
                  <a:pt x="7110" y="13201"/>
                  <a:pt x="7254" y="13243"/>
                  <a:pt x="7398" y="13243"/>
                </a:cubicBezTo>
                <a:cubicBezTo>
                  <a:pt x="7542" y="13243"/>
                  <a:pt x="7686" y="13201"/>
                  <a:pt x="7810" y="13118"/>
                </a:cubicBezTo>
                <a:cubicBezTo>
                  <a:pt x="9364" y="12105"/>
                  <a:pt x="14781" y="8283"/>
                  <a:pt x="14781" y="4073"/>
                </a:cubicBezTo>
                <a:cubicBezTo>
                  <a:pt x="14788" y="1833"/>
                  <a:pt x="12971" y="8"/>
                  <a:pt x="10731" y="1"/>
                </a:cubicBezTo>
                <a:cubicBezTo>
                  <a:pt x="9662" y="1"/>
                  <a:pt x="8643" y="424"/>
                  <a:pt x="7887" y="1174"/>
                </a:cubicBezTo>
                <a:cubicBezTo>
                  <a:pt x="7752" y="1309"/>
                  <a:pt x="7575" y="1376"/>
                  <a:pt x="7397" y="1376"/>
                </a:cubicBezTo>
                <a:cubicBezTo>
                  <a:pt x="7219" y="1376"/>
                  <a:pt x="7041" y="1309"/>
                  <a:pt x="6902" y="1174"/>
                </a:cubicBezTo>
                <a:cubicBezTo>
                  <a:pt x="6131" y="407"/>
                  <a:pt x="5098" y="0"/>
                  <a:pt x="40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96" name="Shape 1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7" name="Google Shape;11297;p51"/>
          <p:cNvSpPr txBox="1"/>
          <p:nvPr>
            <p:ph idx="6" type="title"/>
          </p:nvPr>
        </p:nvSpPr>
        <p:spPr>
          <a:xfrm>
            <a:off x="613117" y="376482"/>
            <a:ext cx="3882600" cy="75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THESE ARE THREE COLUMNS</a:t>
            </a:r>
            <a:endParaRPr/>
          </a:p>
        </p:txBody>
      </p:sp>
      <p:sp>
        <p:nvSpPr>
          <p:cNvPr id="11298" name="Google Shape;11298;p51"/>
          <p:cNvSpPr txBox="1"/>
          <p:nvPr>
            <p:ph type="ctrTitle"/>
          </p:nvPr>
        </p:nvSpPr>
        <p:spPr>
          <a:xfrm flipH="1">
            <a:off x="1365262" y="2215512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1299" name="Google Shape;11299;p51"/>
          <p:cNvSpPr txBox="1"/>
          <p:nvPr>
            <p:ph idx="1" type="subTitle"/>
          </p:nvPr>
        </p:nvSpPr>
        <p:spPr>
          <a:xfrm flipH="1">
            <a:off x="947513" y="2692400"/>
            <a:ext cx="2396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Yes, this is the ringed one. It’s composed mostly of hydrogen and helium</a:t>
            </a:r>
            <a:endParaRPr/>
          </a:p>
        </p:txBody>
      </p:sp>
      <p:sp>
        <p:nvSpPr>
          <p:cNvPr id="11300" name="Google Shape;11300;p51"/>
          <p:cNvSpPr txBox="1"/>
          <p:nvPr>
            <p:ph idx="2" type="ctrTitle"/>
          </p:nvPr>
        </p:nvSpPr>
        <p:spPr>
          <a:xfrm flipH="1">
            <a:off x="6218077" y="2215512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1301" name="Google Shape;11301;p51"/>
          <p:cNvSpPr txBox="1"/>
          <p:nvPr>
            <p:ph idx="3" type="subTitle"/>
          </p:nvPr>
        </p:nvSpPr>
        <p:spPr>
          <a:xfrm flipH="1">
            <a:off x="5800375" y="2692400"/>
            <a:ext cx="2396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fourth-largest planet by diameter in the Solar System</a:t>
            </a:r>
            <a:endParaRPr/>
          </a:p>
        </p:txBody>
      </p:sp>
      <p:sp>
        <p:nvSpPr>
          <p:cNvPr id="11302" name="Google Shape;11302;p51"/>
          <p:cNvSpPr txBox="1"/>
          <p:nvPr>
            <p:ph idx="4" type="ctrTitle"/>
          </p:nvPr>
        </p:nvSpPr>
        <p:spPr>
          <a:xfrm flipH="1">
            <a:off x="3791690" y="3095287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1303" name="Google Shape;11303;p51"/>
          <p:cNvSpPr txBox="1"/>
          <p:nvPr>
            <p:ph idx="5" type="subTitle"/>
          </p:nvPr>
        </p:nvSpPr>
        <p:spPr>
          <a:xfrm flipH="1">
            <a:off x="3373937" y="3572175"/>
            <a:ext cx="2396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place. It’s full of iron oxide dust</a:t>
            </a:r>
            <a:endParaRPr/>
          </a:p>
        </p:txBody>
      </p:sp>
      <p:sp>
        <p:nvSpPr>
          <p:cNvPr id="11304" name="Google Shape;11304;p51"/>
          <p:cNvSpPr txBox="1"/>
          <p:nvPr>
            <p:ph type="ctrTitle"/>
          </p:nvPr>
        </p:nvSpPr>
        <p:spPr>
          <a:xfrm flipH="1">
            <a:off x="1699775" y="1860900"/>
            <a:ext cx="891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600">
                <a:solidFill>
                  <a:schemeClr val="accent2"/>
                </a:solidFill>
              </a:rPr>
              <a:t>01</a:t>
            </a:r>
            <a:endParaRPr b="1" sz="3600">
              <a:solidFill>
                <a:schemeClr val="accent2"/>
              </a:solidFill>
            </a:endParaRPr>
          </a:p>
        </p:txBody>
      </p:sp>
      <p:sp>
        <p:nvSpPr>
          <p:cNvPr id="11305" name="Google Shape;11305;p51"/>
          <p:cNvSpPr txBox="1"/>
          <p:nvPr>
            <p:ph idx="2" type="ctrTitle"/>
          </p:nvPr>
        </p:nvSpPr>
        <p:spPr>
          <a:xfrm flipH="1">
            <a:off x="6521526" y="1860900"/>
            <a:ext cx="953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600">
                <a:solidFill>
                  <a:schemeClr val="accent3"/>
                </a:solidFill>
              </a:rPr>
              <a:t>03</a:t>
            </a:r>
            <a:endParaRPr b="1" sz="3600">
              <a:solidFill>
                <a:schemeClr val="accent3"/>
              </a:solidFill>
            </a:endParaRPr>
          </a:p>
        </p:txBody>
      </p:sp>
      <p:sp>
        <p:nvSpPr>
          <p:cNvPr id="11306" name="Google Shape;11306;p51"/>
          <p:cNvSpPr txBox="1"/>
          <p:nvPr>
            <p:ph idx="4" type="ctrTitle"/>
          </p:nvPr>
        </p:nvSpPr>
        <p:spPr>
          <a:xfrm flipH="1">
            <a:off x="4095133" y="2740675"/>
            <a:ext cx="953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600">
                <a:solidFill>
                  <a:schemeClr val="accent1"/>
                </a:solidFill>
              </a:rPr>
              <a:t>02</a:t>
            </a:r>
            <a:endParaRPr b="1" sz="3600">
              <a:solidFill>
                <a:schemeClr val="accent1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1310" name="Shape 1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1" name="Google Shape;11311;p52"/>
          <p:cNvSpPr txBox="1"/>
          <p:nvPr>
            <p:ph type="title"/>
          </p:nvPr>
        </p:nvSpPr>
        <p:spPr>
          <a:xfrm>
            <a:off x="4494825" y="1186000"/>
            <a:ext cx="3976800" cy="79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A Picture Is Worth a Thousand Words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1312" name="Google Shape;11312;p52"/>
          <p:cNvGrpSpPr/>
          <p:nvPr/>
        </p:nvGrpSpPr>
        <p:grpSpPr>
          <a:xfrm>
            <a:off x="18139" y="-15527"/>
            <a:ext cx="3013243" cy="1973780"/>
            <a:chOff x="18139" y="-15527"/>
            <a:chExt cx="3013243" cy="1973780"/>
          </a:xfrm>
        </p:grpSpPr>
        <p:sp>
          <p:nvSpPr>
            <p:cNvPr id="11313" name="Google Shape;11313;p52"/>
            <p:cNvSpPr/>
            <p:nvPr/>
          </p:nvSpPr>
          <p:spPr>
            <a:xfrm>
              <a:off x="2993981" y="182398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2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52"/>
            <p:cNvSpPr/>
            <p:nvPr/>
          </p:nvSpPr>
          <p:spPr>
            <a:xfrm>
              <a:off x="2415645" y="2222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52"/>
            <p:cNvSpPr/>
            <p:nvPr/>
          </p:nvSpPr>
          <p:spPr>
            <a:xfrm>
              <a:off x="2434328" y="51900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6"/>
                    <a:pt x="237" y="1072"/>
                    <a:pt x="531" y="1072"/>
                  </a:cubicBezTo>
                  <a:cubicBezTo>
                    <a:pt x="820" y="1072"/>
                    <a:pt x="1062" y="836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52"/>
            <p:cNvSpPr/>
            <p:nvPr/>
          </p:nvSpPr>
          <p:spPr>
            <a:xfrm>
              <a:off x="2737552" y="241112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26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26" y="1072"/>
                  </a:cubicBezTo>
                  <a:cubicBezTo>
                    <a:pt x="820" y="1072"/>
                    <a:pt x="1057" y="831"/>
                    <a:pt x="1057" y="536"/>
                  </a:cubicBezTo>
                  <a:cubicBezTo>
                    <a:pt x="1057" y="242"/>
                    <a:pt x="820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52"/>
            <p:cNvSpPr/>
            <p:nvPr/>
          </p:nvSpPr>
          <p:spPr>
            <a:xfrm>
              <a:off x="2322264" y="76878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3" y="1"/>
                    <a:pt x="1" y="237"/>
                    <a:pt x="1" y="537"/>
                  </a:cubicBezTo>
                  <a:cubicBezTo>
                    <a:pt x="1" y="831"/>
                    <a:pt x="243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52"/>
            <p:cNvSpPr/>
            <p:nvPr/>
          </p:nvSpPr>
          <p:spPr>
            <a:xfrm>
              <a:off x="360207" y="103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37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52"/>
            <p:cNvSpPr/>
            <p:nvPr/>
          </p:nvSpPr>
          <p:spPr>
            <a:xfrm>
              <a:off x="1072211" y="3305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52"/>
            <p:cNvSpPr/>
            <p:nvPr/>
          </p:nvSpPr>
          <p:spPr>
            <a:xfrm>
              <a:off x="1762611" y="292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52"/>
            <p:cNvSpPr/>
            <p:nvPr/>
          </p:nvSpPr>
          <p:spPr>
            <a:xfrm>
              <a:off x="74153" y="50014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1" y="1072"/>
                    <a:pt x="1062" y="836"/>
                    <a:pt x="1062" y="536"/>
                  </a:cubicBezTo>
                  <a:cubicBezTo>
                    <a:pt x="1062" y="242"/>
                    <a:pt x="821" y="0"/>
                    <a:pt x="53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52"/>
            <p:cNvSpPr/>
            <p:nvPr/>
          </p:nvSpPr>
          <p:spPr>
            <a:xfrm>
              <a:off x="1380080" y="768782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42" y="1"/>
                    <a:pt x="0" y="237"/>
                    <a:pt x="0" y="537"/>
                  </a:cubicBezTo>
                  <a:cubicBezTo>
                    <a:pt x="0" y="831"/>
                    <a:pt x="242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52"/>
            <p:cNvSpPr/>
            <p:nvPr/>
          </p:nvSpPr>
          <p:spPr>
            <a:xfrm>
              <a:off x="1342889" y="1442363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1"/>
                    <a:pt x="237" y="1072"/>
                    <a:pt x="526" y="1072"/>
                  </a:cubicBezTo>
                  <a:cubicBezTo>
                    <a:pt x="821" y="1072"/>
                    <a:pt x="1057" y="831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52"/>
            <p:cNvSpPr/>
            <p:nvPr/>
          </p:nvSpPr>
          <p:spPr>
            <a:xfrm>
              <a:off x="705372" y="131052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52"/>
            <p:cNvSpPr/>
            <p:nvPr/>
          </p:nvSpPr>
          <p:spPr>
            <a:xfrm>
              <a:off x="18139" y="976057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37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52"/>
            <p:cNvSpPr/>
            <p:nvPr/>
          </p:nvSpPr>
          <p:spPr>
            <a:xfrm>
              <a:off x="1818626" y="64158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37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52"/>
            <p:cNvSpPr/>
            <p:nvPr/>
          </p:nvSpPr>
          <p:spPr>
            <a:xfrm>
              <a:off x="1557377" y="156422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52"/>
            <p:cNvSpPr/>
            <p:nvPr/>
          </p:nvSpPr>
          <p:spPr>
            <a:xfrm>
              <a:off x="826690" y="58501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6"/>
                  </a:cubicBezTo>
                  <a:cubicBezTo>
                    <a:pt x="1062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52"/>
            <p:cNvSpPr/>
            <p:nvPr/>
          </p:nvSpPr>
          <p:spPr>
            <a:xfrm>
              <a:off x="276256" y="292869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52"/>
            <p:cNvSpPr/>
            <p:nvPr/>
          </p:nvSpPr>
          <p:spPr>
            <a:xfrm>
              <a:off x="808007" y="1032634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0"/>
                  </a:moveTo>
                  <a:cubicBezTo>
                    <a:pt x="237" y="0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52"/>
            <p:cNvSpPr/>
            <p:nvPr/>
          </p:nvSpPr>
          <p:spPr>
            <a:xfrm>
              <a:off x="304158" y="705202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43" y="0"/>
                    <a:pt x="1" y="237"/>
                    <a:pt x="1" y="536"/>
                  </a:cubicBezTo>
                  <a:cubicBezTo>
                    <a:pt x="1" y="830"/>
                    <a:pt x="243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52"/>
            <p:cNvSpPr/>
            <p:nvPr/>
          </p:nvSpPr>
          <p:spPr>
            <a:xfrm>
              <a:off x="385892" y="900620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2"/>
                    <a:pt x="531" y="1072"/>
                  </a:cubicBezTo>
                  <a:cubicBezTo>
                    <a:pt x="820" y="1072"/>
                    <a:pt x="1062" y="831"/>
                    <a:pt x="1062" y="537"/>
                  </a:cubicBezTo>
                  <a:cubicBezTo>
                    <a:pt x="1062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52"/>
            <p:cNvSpPr/>
            <p:nvPr/>
          </p:nvSpPr>
          <p:spPr>
            <a:xfrm>
              <a:off x="498484" y="51900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6"/>
                    <a:pt x="242" y="1072"/>
                    <a:pt x="531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52"/>
            <p:cNvSpPr/>
            <p:nvPr/>
          </p:nvSpPr>
          <p:spPr>
            <a:xfrm>
              <a:off x="1799942" y="1032634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2" y="0"/>
                  </a:moveTo>
                  <a:cubicBezTo>
                    <a:pt x="237" y="0"/>
                    <a:pt x="1" y="237"/>
                    <a:pt x="1" y="531"/>
                  </a:cubicBezTo>
                  <a:cubicBezTo>
                    <a:pt x="1" y="831"/>
                    <a:pt x="237" y="1067"/>
                    <a:pt x="532" y="1067"/>
                  </a:cubicBezTo>
                  <a:cubicBezTo>
                    <a:pt x="826" y="1067"/>
                    <a:pt x="1062" y="831"/>
                    <a:pt x="1062" y="531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52"/>
            <p:cNvSpPr/>
            <p:nvPr/>
          </p:nvSpPr>
          <p:spPr>
            <a:xfrm>
              <a:off x="1958592" y="349447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42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52"/>
            <p:cNvSpPr/>
            <p:nvPr/>
          </p:nvSpPr>
          <p:spPr>
            <a:xfrm>
              <a:off x="1398728" y="40602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52"/>
            <p:cNvSpPr/>
            <p:nvPr/>
          </p:nvSpPr>
          <p:spPr>
            <a:xfrm>
              <a:off x="1072211" y="844042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52"/>
            <p:cNvSpPr/>
            <p:nvPr/>
          </p:nvSpPr>
          <p:spPr>
            <a:xfrm>
              <a:off x="1538694" y="1244518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2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52"/>
            <p:cNvSpPr/>
            <p:nvPr/>
          </p:nvSpPr>
          <p:spPr>
            <a:xfrm>
              <a:off x="1678660" y="825359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2"/>
                  </a:cubicBezTo>
                  <a:cubicBezTo>
                    <a:pt x="1" y="831"/>
                    <a:pt x="237" y="1068"/>
                    <a:pt x="531" y="1068"/>
                  </a:cubicBezTo>
                  <a:cubicBezTo>
                    <a:pt x="826" y="1068"/>
                    <a:pt x="1062" y="831"/>
                    <a:pt x="1062" y="532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52"/>
            <p:cNvSpPr/>
            <p:nvPr/>
          </p:nvSpPr>
          <p:spPr>
            <a:xfrm>
              <a:off x="2014430" y="566151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0"/>
                  </a:moveTo>
                  <a:cubicBezTo>
                    <a:pt x="242" y="0"/>
                    <a:pt x="1" y="242"/>
                    <a:pt x="1" y="536"/>
                  </a:cubicBezTo>
                  <a:cubicBezTo>
                    <a:pt x="1" y="831"/>
                    <a:pt x="242" y="1072"/>
                    <a:pt x="531" y="1072"/>
                  </a:cubicBezTo>
                  <a:cubicBezTo>
                    <a:pt x="826" y="1072"/>
                    <a:pt x="1062" y="831"/>
                    <a:pt x="1062" y="536"/>
                  </a:cubicBezTo>
                  <a:cubicBezTo>
                    <a:pt x="1062" y="242"/>
                    <a:pt x="826" y="0"/>
                    <a:pt x="5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52"/>
            <p:cNvSpPr/>
            <p:nvPr/>
          </p:nvSpPr>
          <p:spPr>
            <a:xfrm>
              <a:off x="278649" y="1322171"/>
              <a:ext cx="125962" cy="127229"/>
            </a:xfrm>
            <a:custGeom>
              <a:rect b="b" l="l" r="r" t="t"/>
              <a:pathLst>
                <a:path extrusionOk="0" h="3616" w="3580">
                  <a:moveTo>
                    <a:pt x="1787" y="1"/>
                  </a:moveTo>
                  <a:cubicBezTo>
                    <a:pt x="799" y="1"/>
                    <a:pt x="1" y="810"/>
                    <a:pt x="1" y="1808"/>
                  </a:cubicBezTo>
                  <a:cubicBezTo>
                    <a:pt x="1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52"/>
            <p:cNvSpPr/>
            <p:nvPr/>
          </p:nvSpPr>
          <p:spPr>
            <a:xfrm>
              <a:off x="2082091" y="111491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93" y="1"/>
                  </a:moveTo>
                  <a:cubicBezTo>
                    <a:pt x="805" y="1"/>
                    <a:pt x="1" y="815"/>
                    <a:pt x="1" y="1808"/>
                  </a:cubicBezTo>
                  <a:cubicBezTo>
                    <a:pt x="1" y="2807"/>
                    <a:pt x="805" y="3616"/>
                    <a:pt x="1793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5"/>
                    <a:pt x="2781" y="1"/>
                    <a:pt x="179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52"/>
            <p:cNvSpPr/>
            <p:nvPr/>
          </p:nvSpPr>
          <p:spPr>
            <a:xfrm>
              <a:off x="1335887" y="987703"/>
              <a:ext cx="125927" cy="127229"/>
            </a:xfrm>
            <a:custGeom>
              <a:rect b="b" l="l" r="r" t="t"/>
              <a:pathLst>
                <a:path extrusionOk="0" h="3616" w="3579">
                  <a:moveTo>
                    <a:pt x="1787" y="1"/>
                  </a:moveTo>
                  <a:cubicBezTo>
                    <a:pt x="799" y="1"/>
                    <a:pt x="0" y="810"/>
                    <a:pt x="0" y="1808"/>
                  </a:cubicBezTo>
                  <a:cubicBezTo>
                    <a:pt x="0" y="2807"/>
                    <a:pt x="799" y="3616"/>
                    <a:pt x="1787" y="3616"/>
                  </a:cubicBezTo>
                  <a:cubicBezTo>
                    <a:pt x="2775" y="3616"/>
                    <a:pt x="3579" y="2807"/>
                    <a:pt x="3579" y="1808"/>
                  </a:cubicBezTo>
                  <a:cubicBezTo>
                    <a:pt x="3579" y="810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52"/>
            <p:cNvSpPr/>
            <p:nvPr/>
          </p:nvSpPr>
          <p:spPr>
            <a:xfrm>
              <a:off x="888053" y="-15527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52"/>
            <p:cNvSpPr/>
            <p:nvPr/>
          </p:nvSpPr>
          <p:spPr>
            <a:xfrm>
              <a:off x="378855" y="1070176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32" y="1072"/>
                  </a:cubicBezTo>
                  <a:cubicBezTo>
                    <a:pt x="826" y="1072"/>
                    <a:pt x="1062" y="830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52"/>
            <p:cNvSpPr/>
            <p:nvPr/>
          </p:nvSpPr>
          <p:spPr>
            <a:xfrm>
              <a:off x="1576060" y="58501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5" y="1072"/>
                    <a:pt x="1062" y="831"/>
                    <a:pt x="1062" y="536"/>
                  </a:cubicBezTo>
                  <a:cubicBezTo>
                    <a:pt x="1062" y="242"/>
                    <a:pt x="825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52"/>
            <p:cNvSpPr/>
            <p:nvPr/>
          </p:nvSpPr>
          <p:spPr>
            <a:xfrm>
              <a:off x="1240290" y="130561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52"/>
            <p:cNvSpPr/>
            <p:nvPr/>
          </p:nvSpPr>
          <p:spPr>
            <a:xfrm>
              <a:off x="1837309" y="111702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52"/>
            <p:cNvSpPr/>
            <p:nvPr/>
          </p:nvSpPr>
          <p:spPr>
            <a:xfrm>
              <a:off x="2154396" y="787641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68"/>
                    <a:pt x="531" y="1068"/>
                  </a:cubicBezTo>
                  <a:cubicBezTo>
                    <a:pt x="825" y="1068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52"/>
            <p:cNvSpPr/>
            <p:nvPr/>
          </p:nvSpPr>
          <p:spPr>
            <a:xfrm>
              <a:off x="630675" y="22225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6"/>
                    <a:pt x="237" y="1072"/>
                    <a:pt x="532" y="1072"/>
                  </a:cubicBezTo>
                  <a:cubicBezTo>
                    <a:pt x="826" y="1072"/>
                    <a:pt x="1062" y="836"/>
                    <a:pt x="1062" y="536"/>
                  </a:cubicBezTo>
                  <a:cubicBezTo>
                    <a:pt x="1062" y="242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52"/>
            <p:cNvSpPr/>
            <p:nvPr/>
          </p:nvSpPr>
          <p:spPr>
            <a:xfrm>
              <a:off x="1799942" y="1498941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52"/>
            <p:cNvSpPr/>
            <p:nvPr/>
          </p:nvSpPr>
          <p:spPr>
            <a:xfrm>
              <a:off x="1137655" y="1070176"/>
              <a:ext cx="37226" cy="37754"/>
            </a:xfrm>
            <a:custGeom>
              <a:rect b="b" l="l" r="r" t="t"/>
              <a:pathLst>
                <a:path extrusionOk="0" h="1073" w="1058">
                  <a:moveTo>
                    <a:pt x="526" y="0"/>
                  </a:moveTo>
                  <a:cubicBezTo>
                    <a:pt x="237" y="0"/>
                    <a:pt x="1" y="242"/>
                    <a:pt x="1" y="536"/>
                  </a:cubicBezTo>
                  <a:cubicBezTo>
                    <a:pt x="1" y="830"/>
                    <a:pt x="237" y="1072"/>
                    <a:pt x="526" y="1072"/>
                  </a:cubicBezTo>
                  <a:cubicBezTo>
                    <a:pt x="821" y="1072"/>
                    <a:pt x="1057" y="830"/>
                    <a:pt x="1057" y="536"/>
                  </a:cubicBezTo>
                  <a:cubicBezTo>
                    <a:pt x="1057" y="242"/>
                    <a:pt x="821" y="0"/>
                    <a:pt x="52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52"/>
            <p:cNvSpPr/>
            <p:nvPr/>
          </p:nvSpPr>
          <p:spPr>
            <a:xfrm>
              <a:off x="1119007" y="603870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0"/>
                  </a:moveTo>
                  <a:cubicBezTo>
                    <a:pt x="237" y="0"/>
                    <a:pt x="0" y="242"/>
                    <a:pt x="0" y="536"/>
                  </a:cubicBezTo>
                  <a:cubicBezTo>
                    <a:pt x="0" y="831"/>
                    <a:pt x="237" y="1072"/>
                    <a:pt x="531" y="1072"/>
                  </a:cubicBezTo>
                  <a:cubicBezTo>
                    <a:pt x="820" y="1072"/>
                    <a:pt x="1056" y="831"/>
                    <a:pt x="1056" y="536"/>
                  </a:cubicBezTo>
                  <a:cubicBezTo>
                    <a:pt x="1056" y="242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52"/>
            <p:cNvSpPr/>
            <p:nvPr/>
          </p:nvSpPr>
          <p:spPr>
            <a:xfrm>
              <a:off x="869405" y="368306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52"/>
            <p:cNvSpPr/>
            <p:nvPr/>
          </p:nvSpPr>
          <p:spPr>
            <a:xfrm>
              <a:off x="1921260" y="1263377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0" y="1073"/>
                    <a:pt x="1062" y="831"/>
                    <a:pt x="1062" y="537"/>
                  </a:cubicBezTo>
                  <a:cubicBezTo>
                    <a:pt x="1062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52"/>
            <p:cNvSpPr/>
            <p:nvPr/>
          </p:nvSpPr>
          <p:spPr>
            <a:xfrm>
              <a:off x="1006943" y="1310525"/>
              <a:ext cx="37402" cy="37578"/>
            </a:xfrm>
            <a:custGeom>
              <a:rect b="b" l="l" r="r" t="t"/>
              <a:pathLst>
                <a:path extrusionOk="0" h="1068" w="1063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67"/>
                    <a:pt x="531" y="1067"/>
                  </a:cubicBezTo>
                  <a:cubicBezTo>
                    <a:pt x="826" y="1067"/>
                    <a:pt x="1062" y="831"/>
                    <a:pt x="1062" y="537"/>
                  </a:cubicBezTo>
                  <a:cubicBezTo>
                    <a:pt x="1062" y="237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52"/>
            <p:cNvSpPr/>
            <p:nvPr/>
          </p:nvSpPr>
          <p:spPr>
            <a:xfrm>
              <a:off x="1538694" y="1602455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3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52"/>
            <p:cNvSpPr/>
            <p:nvPr/>
          </p:nvSpPr>
          <p:spPr>
            <a:xfrm>
              <a:off x="630675" y="1498941"/>
              <a:ext cx="37402" cy="37542"/>
            </a:xfrm>
            <a:custGeom>
              <a:rect b="b" l="l" r="r" t="t"/>
              <a:pathLst>
                <a:path extrusionOk="0" h="1067" w="1063">
                  <a:moveTo>
                    <a:pt x="532" y="0"/>
                  </a:moveTo>
                  <a:cubicBezTo>
                    <a:pt x="237" y="0"/>
                    <a:pt x="1" y="237"/>
                    <a:pt x="1" y="536"/>
                  </a:cubicBezTo>
                  <a:cubicBezTo>
                    <a:pt x="1" y="830"/>
                    <a:pt x="237" y="1067"/>
                    <a:pt x="532" y="1067"/>
                  </a:cubicBezTo>
                  <a:cubicBezTo>
                    <a:pt x="826" y="1067"/>
                    <a:pt x="1062" y="830"/>
                    <a:pt x="1062" y="536"/>
                  </a:cubicBezTo>
                  <a:cubicBezTo>
                    <a:pt x="1062" y="237"/>
                    <a:pt x="826" y="0"/>
                    <a:pt x="53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52"/>
            <p:cNvSpPr/>
            <p:nvPr/>
          </p:nvSpPr>
          <p:spPr>
            <a:xfrm>
              <a:off x="55505" y="749923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37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52"/>
            <p:cNvSpPr/>
            <p:nvPr/>
          </p:nvSpPr>
          <p:spPr>
            <a:xfrm>
              <a:off x="1221607" y="31172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52"/>
            <p:cNvSpPr/>
            <p:nvPr/>
          </p:nvSpPr>
          <p:spPr>
            <a:xfrm>
              <a:off x="582612" y="749923"/>
              <a:ext cx="37191" cy="37754"/>
            </a:xfrm>
            <a:custGeom>
              <a:rect b="b" l="l" r="r" t="t"/>
              <a:pathLst>
                <a:path extrusionOk="0" h="1073" w="1057">
                  <a:moveTo>
                    <a:pt x="531" y="1"/>
                  </a:moveTo>
                  <a:cubicBezTo>
                    <a:pt x="237" y="1"/>
                    <a:pt x="1" y="237"/>
                    <a:pt x="1" y="537"/>
                  </a:cubicBezTo>
                  <a:cubicBezTo>
                    <a:pt x="1" y="831"/>
                    <a:pt x="237" y="1073"/>
                    <a:pt x="531" y="1073"/>
                  </a:cubicBezTo>
                  <a:cubicBezTo>
                    <a:pt x="820" y="1073"/>
                    <a:pt x="1057" y="831"/>
                    <a:pt x="1057" y="537"/>
                  </a:cubicBezTo>
                  <a:cubicBezTo>
                    <a:pt x="1057" y="237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52"/>
            <p:cNvSpPr/>
            <p:nvPr/>
          </p:nvSpPr>
          <p:spPr>
            <a:xfrm>
              <a:off x="349549" y="1845063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6"/>
                    <a:pt x="242" y="1073"/>
                    <a:pt x="531" y="1073"/>
                  </a:cubicBezTo>
                  <a:cubicBezTo>
                    <a:pt x="826" y="1073"/>
                    <a:pt x="1062" y="836"/>
                    <a:pt x="1062" y="537"/>
                  </a:cubicBezTo>
                  <a:cubicBezTo>
                    <a:pt x="1062" y="242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52"/>
            <p:cNvSpPr/>
            <p:nvPr/>
          </p:nvSpPr>
          <p:spPr>
            <a:xfrm>
              <a:off x="1039949" y="1807344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3"/>
                    <a:pt x="0" y="537"/>
                  </a:cubicBezTo>
                  <a:cubicBezTo>
                    <a:pt x="0" y="836"/>
                    <a:pt x="237" y="1073"/>
                    <a:pt x="531" y="1073"/>
                  </a:cubicBezTo>
                  <a:cubicBezTo>
                    <a:pt x="825" y="1073"/>
                    <a:pt x="1062" y="836"/>
                    <a:pt x="1062" y="537"/>
                  </a:cubicBezTo>
                  <a:cubicBezTo>
                    <a:pt x="1062" y="243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52"/>
            <p:cNvSpPr/>
            <p:nvPr/>
          </p:nvSpPr>
          <p:spPr>
            <a:xfrm>
              <a:off x="834715" y="1670897"/>
              <a:ext cx="37366" cy="37578"/>
            </a:xfrm>
            <a:custGeom>
              <a:rect b="b" l="l" r="r" t="t"/>
              <a:pathLst>
                <a:path extrusionOk="0" h="1068" w="1062">
                  <a:moveTo>
                    <a:pt x="531" y="1"/>
                  </a:moveTo>
                  <a:cubicBezTo>
                    <a:pt x="237" y="1"/>
                    <a:pt x="0" y="237"/>
                    <a:pt x="0" y="531"/>
                  </a:cubicBezTo>
                  <a:cubicBezTo>
                    <a:pt x="0" y="831"/>
                    <a:pt x="237" y="1067"/>
                    <a:pt x="531" y="1067"/>
                  </a:cubicBezTo>
                  <a:cubicBezTo>
                    <a:pt x="825" y="1067"/>
                    <a:pt x="1062" y="831"/>
                    <a:pt x="1062" y="531"/>
                  </a:cubicBezTo>
                  <a:cubicBezTo>
                    <a:pt x="1062" y="237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52"/>
            <p:cNvSpPr/>
            <p:nvPr/>
          </p:nvSpPr>
          <p:spPr>
            <a:xfrm>
              <a:off x="676065" y="1920499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2" y="1"/>
                  </a:moveTo>
                  <a:cubicBezTo>
                    <a:pt x="242" y="1"/>
                    <a:pt x="1" y="242"/>
                    <a:pt x="1" y="537"/>
                  </a:cubicBezTo>
                  <a:cubicBezTo>
                    <a:pt x="1" y="831"/>
                    <a:pt x="242" y="1073"/>
                    <a:pt x="532" y="1073"/>
                  </a:cubicBezTo>
                  <a:cubicBezTo>
                    <a:pt x="826" y="1073"/>
                    <a:pt x="1062" y="831"/>
                    <a:pt x="1062" y="537"/>
                  </a:cubicBezTo>
                  <a:cubicBezTo>
                    <a:pt x="1062" y="242"/>
                    <a:pt x="826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52"/>
            <p:cNvSpPr/>
            <p:nvPr/>
          </p:nvSpPr>
          <p:spPr>
            <a:xfrm>
              <a:off x="165390" y="1498948"/>
              <a:ext cx="125962" cy="127264"/>
            </a:xfrm>
            <a:custGeom>
              <a:rect b="b" l="l" r="r" t="t"/>
              <a:pathLst>
                <a:path extrusionOk="0" h="3617" w="3580">
                  <a:moveTo>
                    <a:pt x="1787" y="1"/>
                  </a:moveTo>
                  <a:cubicBezTo>
                    <a:pt x="800" y="1"/>
                    <a:pt x="1" y="810"/>
                    <a:pt x="1" y="1808"/>
                  </a:cubicBezTo>
                  <a:cubicBezTo>
                    <a:pt x="1" y="2807"/>
                    <a:pt x="800" y="3616"/>
                    <a:pt x="1787" y="3616"/>
                  </a:cubicBezTo>
                  <a:cubicBezTo>
                    <a:pt x="2781" y="3616"/>
                    <a:pt x="3579" y="2807"/>
                    <a:pt x="3579" y="1808"/>
                  </a:cubicBezTo>
                  <a:cubicBezTo>
                    <a:pt x="3579" y="810"/>
                    <a:pt x="2781" y="1"/>
                    <a:pt x="1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52"/>
            <p:cNvSpPr/>
            <p:nvPr/>
          </p:nvSpPr>
          <p:spPr>
            <a:xfrm>
              <a:off x="517627" y="1645036"/>
              <a:ext cx="37191" cy="37542"/>
            </a:xfrm>
            <a:custGeom>
              <a:rect b="b" l="l" r="r" t="t"/>
              <a:pathLst>
                <a:path extrusionOk="0" h="1067" w="1057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57" y="830"/>
                    <a:pt x="1057" y="531"/>
                  </a:cubicBezTo>
                  <a:cubicBezTo>
                    <a:pt x="1057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52"/>
            <p:cNvSpPr/>
            <p:nvPr/>
          </p:nvSpPr>
          <p:spPr>
            <a:xfrm>
              <a:off x="1114646" y="1626177"/>
              <a:ext cx="37366" cy="37542"/>
            </a:xfrm>
            <a:custGeom>
              <a:rect b="b" l="l" r="r" t="t"/>
              <a:pathLst>
                <a:path extrusionOk="0" h="1067" w="1062">
                  <a:moveTo>
                    <a:pt x="531" y="0"/>
                  </a:moveTo>
                  <a:cubicBezTo>
                    <a:pt x="237" y="0"/>
                    <a:pt x="0" y="236"/>
                    <a:pt x="0" y="531"/>
                  </a:cubicBezTo>
                  <a:cubicBezTo>
                    <a:pt x="0" y="830"/>
                    <a:pt x="237" y="1067"/>
                    <a:pt x="531" y="1067"/>
                  </a:cubicBezTo>
                  <a:cubicBezTo>
                    <a:pt x="820" y="1067"/>
                    <a:pt x="1062" y="830"/>
                    <a:pt x="1062" y="531"/>
                  </a:cubicBezTo>
                  <a:cubicBezTo>
                    <a:pt x="1062" y="236"/>
                    <a:pt x="820" y="0"/>
                    <a:pt x="5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52"/>
            <p:cNvSpPr/>
            <p:nvPr/>
          </p:nvSpPr>
          <p:spPr>
            <a:xfrm>
              <a:off x="146742" y="1882781"/>
              <a:ext cx="37366" cy="37754"/>
            </a:xfrm>
            <a:custGeom>
              <a:rect b="b" l="l" r="r" t="t"/>
              <a:pathLst>
                <a:path extrusionOk="0" h="1073" w="1062">
                  <a:moveTo>
                    <a:pt x="531" y="1"/>
                  </a:moveTo>
                  <a:cubicBezTo>
                    <a:pt x="237" y="1"/>
                    <a:pt x="0" y="242"/>
                    <a:pt x="0" y="537"/>
                  </a:cubicBezTo>
                  <a:cubicBezTo>
                    <a:pt x="0" y="831"/>
                    <a:pt x="237" y="1073"/>
                    <a:pt x="531" y="1073"/>
                  </a:cubicBezTo>
                  <a:cubicBezTo>
                    <a:pt x="825" y="1073"/>
                    <a:pt x="1062" y="831"/>
                    <a:pt x="1062" y="537"/>
                  </a:cubicBezTo>
                  <a:cubicBezTo>
                    <a:pt x="1062" y="242"/>
                    <a:pt x="825" y="1"/>
                    <a:pt x="53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52"/>
            <p:cNvSpPr/>
            <p:nvPr/>
          </p:nvSpPr>
          <p:spPr>
            <a:xfrm>
              <a:off x="498944" y="1826204"/>
              <a:ext cx="37402" cy="37754"/>
            </a:xfrm>
            <a:custGeom>
              <a:rect b="b" l="l" r="r" t="t"/>
              <a:pathLst>
                <a:path extrusionOk="0" h="1073" w="1063">
                  <a:moveTo>
                    <a:pt x="531" y="1"/>
                  </a:moveTo>
                  <a:cubicBezTo>
                    <a:pt x="237" y="1"/>
                    <a:pt x="1" y="243"/>
                    <a:pt x="1" y="537"/>
                  </a:cubicBezTo>
                  <a:cubicBezTo>
                    <a:pt x="1" y="836"/>
                    <a:pt x="237" y="1073"/>
                    <a:pt x="531" y="1073"/>
                  </a:cubicBezTo>
                  <a:cubicBezTo>
                    <a:pt x="820" y="1073"/>
                    <a:pt x="1062" y="836"/>
                    <a:pt x="1062" y="537"/>
                  </a:cubicBezTo>
                  <a:cubicBezTo>
                    <a:pt x="1062" y="243"/>
                    <a:pt x="820" y="1"/>
                    <a:pt x="53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374" name="Shape 1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5" name="Google Shape;11375;p53"/>
          <p:cNvSpPr txBox="1"/>
          <p:nvPr>
            <p:ph type="title"/>
          </p:nvPr>
        </p:nvSpPr>
        <p:spPr>
          <a:xfrm>
            <a:off x="636537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TIMELINE ALWAYS WORKS WELL</a:t>
            </a:r>
            <a:endParaRPr/>
          </a:p>
        </p:txBody>
      </p:sp>
      <p:sp>
        <p:nvSpPr>
          <p:cNvPr id="11376" name="Google Shape;11376;p53"/>
          <p:cNvSpPr txBox="1"/>
          <p:nvPr/>
        </p:nvSpPr>
        <p:spPr>
          <a:xfrm flipH="1">
            <a:off x="4627361" y="3640716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Mars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377" name="Google Shape;11377;p53"/>
          <p:cNvSpPr txBox="1"/>
          <p:nvPr/>
        </p:nvSpPr>
        <p:spPr>
          <a:xfrm flipH="1">
            <a:off x="4347975" y="3980800"/>
            <a:ext cx="2119500" cy="87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Despite being red, Mars is actually a cold place</a:t>
            </a:r>
            <a:endParaRPr>
              <a:solidFill>
                <a:schemeClr val="dk2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1378" name="Google Shape;11378;p53"/>
          <p:cNvSpPr txBox="1"/>
          <p:nvPr/>
        </p:nvSpPr>
        <p:spPr>
          <a:xfrm flipH="1">
            <a:off x="2956050" y="2120976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Jupiter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379" name="Google Shape;11379;p53"/>
          <p:cNvSpPr txBox="1"/>
          <p:nvPr/>
        </p:nvSpPr>
        <p:spPr>
          <a:xfrm flipH="1">
            <a:off x="2538750" y="1554250"/>
            <a:ext cx="2395200" cy="688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Jupiter is</a:t>
            </a:r>
            <a:r>
              <a:rPr lang="en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 the biggest planet in the Solar System</a:t>
            </a:r>
            <a:endParaRPr>
              <a:solidFill>
                <a:schemeClr val="dk2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1380" name="Google Shape;11380;p53"/>
          <p:cNvSpPr txBox="1"/>
          <p:nvPr/>
        </p:nvSpPr>
        <p:spPr>
          <a:xfrm flipH="1">
            <a:off x="6298725" y="2120976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Saturn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381" name="Google Shape;11381;p53"/>
          <p:cNvSpPr txBox="1"/>
          <p:nvPr/>
        </p:nvSpPr>
        <p:spPr>
          <a:xfrm flipH="1">
            <a:off x="1284712" y="3640725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Neptune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382" name="Google Shape;11382;p53"/>
          <p:cNvSpPr txBox="1"/>
          <p:nvPr/>
        </p:nvSpPr>
        <p:spPr>
          <a:xfrm flipH="1">
            <a:off x="1005262" y="3980800"/>
            <a:ext cx="2119500" cy="87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Neptune is the farthest planet from the Sun</a:t>
            </a:r>
            <a:endParaRPr>
              <a:solidFill>
                <a:schemeClr val="dk2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1383" name="Google Shape;11383;p53"/>
          <p:cNvSpPr txBox="1"/>
          <p:nvPr/>
        </p:nvSpPr>
        <p:spPr>
          <a:xfrm flipH="1">
            <a:off x="6052275" y="1665250"/>
            <a:ext cx="20535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Saturn is composed of hydrogen and helium</a:t>
            </a:r>
            <a:endParaRPr>
              <a:solidFill>
                <a:schemeClr val="dk2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1384" name="Google Shape;11384;p53"/>
          <p:cNvSpPr/>
          <p:nvPr/>
        </p:nvSpPr>
        <p:spPr>
          <a:xfrm>
            <a:off x="1720612" y="2947863"/>
            <a:ext cx="688800" cy="688800"/>
          </a:xfrm>
          <a:prstGeom prst="ellipse">
            <a:avLst/>
          </a:prstGeom>
          <a:solidFill>
            <a:schemeClr val="accent1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85" name="Google Shape;11385;p53"/>
          <p:cNvSpPr/>
          <p:nvPr/>
        </p:nvSpPr>
        <p:spPr>
          <a:xfrm>
            <a:off x="3391950" y="2624888"/>
            <a:ext cx="688800" cy="688800"/>
          </a:xfrm>
          <a:prstGeom prst="ellipse">
            <a:avLst/>
          </a:prstGeom>
          <a:solidFill>
            <a:schemeClr val="accent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86" name="Google Shape;11386;p53"/>
          <p:cNvSpPr/>
          <p:nvPr/>
        </p:nvSpPr>
        <p:spPr>
          <a:xfrm>
            <a:off x="5063258" y="2947863"/>
            <a:ext cx="688800" cy="688800"/>
          </a:xfrm>
          <a:prstGeom prst="ellipse">
            <a:avLst/>
          </a:prstGeom>
          <a:solidFill>
            <a:schemeClr val="accent3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87" name="Google Shape;11387;p53"/>
          <p:cNvSpPr/>
          <p:nvPr/>
        </p:nvSpPr>
        <p:spPr>
          <a:xfrm>
            <a:off x="6734625" y="2624888"/>
            <a:ext cx="688800" cy="688800"/>
          </a:xfrm>
          <a:prstGeom prst="ellipse">
            <a:avLst/>
          </a:prstGeom>
          <a:solidFill>
            <a:schemeClr val="accent4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88" name="Google Shape;11388;p53"/>
          <p:cNvGrpSpPr/>
          <p:nvPr/>
        </p:nvGrpSpPr>
        <p:grpSpPr>
          <a:xfrm flipH="1">
            <a:off x="-7675268" y="1930022"/>
            <a:ext cx="8980986" cy="1435864"/>
            <a:chOff x="2499125" y="2742675"/>
            <a:chExt cx="4885750" cy="781125"/>
          </a:xfrm>
        </p:grpSpPr>
        <p:sp>
          <p:nvSpPr>
            <p:cNvPr id="11389" name="Google Shape;11389;p53"/>
            <p:cNvSpPr/>
            <p:nvPr/>
          </p:nvSpPr>
          <p:spPr>
            <a:xfrm>
              <a:off x="2499125" y="2742675"/>
              <a:ext cx="4885750" cy="781125"/>
            </a:xfrm>
            <a:custGeom>
              <a:rect b="b" l="l" r="r" t="t"/>
              <a:pathLst>
                <a:path extrusionOk="0" h="31245" w="195430">
                  <a:moveTo>
                    <a:pt x="186282" y="1"/>
                  </a:moveTo>
                  <a:cubicBezTo>
                    <a:pt x="174026" y="1"/>
                    <a:pt x="163161" y="2657"/>
                    <a:pt x="153219" y="5567"/>
                  </a:cubicBezTo>
                  <a:lnTo>
                    <a:pt x="152454" y="5792"/>
                  </a:lnTo>
                  <a:cubicBezTo>
                    <a:pt x="143833" y="8314"/>
                    <a:pt x="134961" y="10916"/>
                    <a:pt x="126361" y="10916"/>
                  </a:cubicBezTo>
                  <a:cubicBezTo>
                    <a:pt x="125122" y="10916"/>
                    <a:pt x="123888" y="10862"/>
                    <a:pt x="122662" y="10746"/>
                  </a:cubicBezTo>
                  <a:cubicBezTo>
                    <a:pt x="117813" y="10297"/>
                    <a:pt x="112904" y="8873"/>
                    <a:pt x="107710" y="7374"/>
                  </a:cubicBezTo>
                  <a:cubicBezTo>
                    <a:pt x="100829" y="5384"/>
                    <a:pt x="93735" y="3332"/>
                    <a:pt x="86077" y="3332"/>
                  </a:cubicBezTo>
                  <a:cubicBezTo>
                    <a:pt x="85368" y="3332"/>
                    <a:pt x="84655" y="3350"/>
                    <a:pt x="83936" y="3386"/>
                  </a:cubicBezTo>
                  <a:cubicBezTo>
                    <a:pt x="77963" y="3686"/>
                    <a:pt x="72514" y="5283"/>
                    <a:pt x="67237" y="6826"/>
                  </a:cubicBezTo>
                  <a:cubicBezTo>
                    <a:pt x="64479" y="7636"/>
                    <a:pt x="61871" y="8400"/>
                    <a:pt x="59278" y="8955"/>
                  </a:cubicBezTo>
                  <a:cubicBezTo>
                    <a:pt x="53162" y="10267"/>
                    <a:pt x="46671" y="10521"/>
                    <a:pt x="39799" y="10799"/>
                  </a:cubicBezTo>
                  <a:cubicBezTo>
                    <a:pt x="27814" y="11271"/>
                    <a:pt x="15418" y="11766"/>
                    <a:pt x="4168" y="18099"/>
                  </a:cubicBezTo>
                  <a:cubicBezTo>
                    <a:pt x="1380" y="19665"/>
                    <a:pt x="1" y="22918"/>
                    <a:pt x="818" y="26006"/>
                  </a:cubicBezTo>
                  <a:cubicBezTo>
                    <a:pt x="1626" y="29096"/>
                    <a:pt x="4413" y="31245"/>
                    <a:pt x="7606" y="31245"/>
                  </a:cubicBezTo>
                  <a:cubicBezTo>
                    <a:pt x="7612" y="31245"/>
                    <a:pt x="7618" y="31245"/>
                    <a:pt x="7623" y="31245"/>
                  </a:cubicBezTo>
                  <a:cubicBezTo>
                    <a:pt x="7637" y="31245"/>
                    <a:pt x="7651" y="31245"/>
                    <a:pt x="7665" y="31245"/>
                  </a:cubicBezTo>
                  <a:cubicBezTo>
                    <a:pt x="8857" y="31245"/>
                    <a:pt x="10026" y="30931"/>
                    <a:pt x="11063" y="30345"/>
                  </a:cubicBezTo>
                  <a:cubicBezTo>
                    <a:pt x="19360" y="25676"/>
                    <a:pt x="29561" y="25271"/>
                    <a:pt x="40353" y="24844"/>
                  </a:cubicBezTo>
                  <a:cubicBezTo>
                    <a:pt x="47518" y="24559"/>
                    <a:pt x="54923" y="24267"/>
                    <a:pt x="62223" y="22701"/>
                  </a:cubicBezTo>
                  <a:cubicBezTo>
                    <a:pt x="65326" y="22041"/>
                    <a:pt x="68309" y="21164"/>
                    <a:pt x="71187" y="20317"/>
                  </a:cubicBezTo>
                  <a:cubicBezTo>
                    <a:pt x="75887" y="18946"/>
                    <a:pt x="80323" y="17642"/>
                    <a:pt x="84648" y="17424"/>
                  </a:cubicBezTo>
                  <a:cubicBezTo>
                    <a:pt x="85115" y="17400"/>
                    <a:pt x="85583" y="17389"/>
                    <a:pt x="86053" y="17389"/>
                  </a:cubicBezTo>
                  <a:cubicBezTo>
                    <a:pt x="91745" y="17389"/>
                    <a:pt x="97614" y="19086"/>
                    <a:pt x="103797" y="20879"/>
                  </a:cubicBezTo>
                  <a:cubicBezTo>
                    <a:pt x="109396" y="22498"/>
                    <a:pt x="115175" y="24162"/>
                    <a:pt x="121343" y="24747"/>
                  </a:cubicBezTo>
                  <a:cubicBezTo>
                    <a:pt x="123067" y="24904"/>
                    <a:pt x="124768" y="24979"/>
                    <a:pt x="126454" y="24979"/>
                  </a:cubicBezTo>
                  <a:cubicBezTo>
                    <a:pt x="136932" y="24979"/>
                    <a:pt x="146811" y="22094"/>
                    <a:pt x="156397" y="19283"/>
                  </a:cubicBezTo>
                  <a:lnTo>
                    <a:pt x="157161" y="19058"/>
                  </a:lnTo>
                  <a:cubicBezTo>
                    <a:pt x="166087" y="16454"/>
                    <a:pt x="175765" y="14058"/>
                    <a:pt x="186291" y="14058"/>
                  </a:cubicBezTo>
                  <a:cubicBezTo>
                    <a:pt x="186884" y="14058"/>
                    <a:pt x="187479" y="14066"/>
                    <a:pt x="188077" y="14082"/>
                  </a:cubicBezTo>
                  <a:lnTo>
                    <a:pt x="188265" y="14082"/>
                  </a:lnTo>
                  <a:cubicBezTo>
                    <a:pt x="188297" y="14082"/>
                    <a:pt x="188329" y="14082"/>
                    <a:pt x="188362" y="14082"/>
                  </a:cubicBezTo>
                  <a:cubicBezTo>
                    <a:pt x="192200" y="14082"/>
                    <a:pt x="195333" y="10991"/>
                    <a:pt x="195377" y="7149"/>
                  </a:cubicBezTo>
                  <a:cubicBezTo>
                    <a:pt x="195430" y="3266"/>
                    <a:pt x="192327" y="81"/>
                    <a:pt x="188445" y="29"/>
                  </a:cubicBezTo>
                  <a:cubicBezTo>
                    <a:pt x="187719" y="10"/>
                    <a:pt x="186998" y="1"/>
                    <a:pt x="186282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53"/>
            <p:cNvSpPr/>
            <p:nvPr/>
          </p:nvSpPr>
          <p:spPr>
            <a:xfrm>
              <a:off x="2993975" y="3007575"/>
              <a:ext cx="703250" cy="406425"/>
            </a:xfrm>
            <a:custGeom>
              <a:rect b="b" l="l" r="r" t="t"/>
              <a:pathLst>
                <a:path extrusionOk="0" h="16257" w="28130">
                  <a:moveTo>
                    <a:pt x="24741" y="0"/>
                  </a:moveTo>
                  <a:cubicBezTo>
                    <a:pt x="23182" y="75"/>
                    <a:pt x="21601" y="135"/>
                    <a:pt x="19997" y="203"/>
                  </a:cubicBezTo>
                  <a:cubicBezTo>
                    <a:pt x="13372" y="465"/>
                    <a:pt x="6619" y="735"/>
                    <a:pt x="1" y="1994"/>
                  </a:cubicBezTo>
                  <a:cubicBezTo>
                    <a:pt x="1" y="2264"/>
                    <a:pt x="23" y="2564"/>
                    <a:pt x="46" y="2901"/>
                  </a:cubicBezTo>
                  <a:cubicBezTo>
                    <a:pt x="271" y="6109"/>
                    <a:pt x="181" y="9362"/>
                    <a:pt x="226" y="12577"/>
                  </a:cubicBezTo>
                  <a:cubicBezTo>
                    <a:pt x="241" y="13798"/>
                    <a:pt x="271" y="15058"/>
                    <a:pt x="480" y="16257"/>
                  </a:cubicBezTo>
                  <a:cubicBezTo>
                    <a:pt x="6671" y="14795"/>
                    <a:pt x="13484" y="14525"/>
                    <a:pt x="20559" y="14241"/>
                  </a:cubicBezTo>
                  <a:cubicBezTo>
                    <a:pt x="23018" y="14143"/>
                    <a:pt x="25506" y="14046"/>
                    <a:pt x="28002" y="13896"/>
                  </a:cubicBezTo>
                  <a:cubicBezTo>
                    <a:pt x="28129" y="12847"/>
                    <a:pt x="28002" y="11700"/>
                    <a:pt x="27814" y="10666"/>
                  </a:cubicBezTo>
                  <a:cubicBezTo>
                    <a:pt x="27155" y="7016"/>
                    <a:pt x="26120" y="3441"/>
                    <a:pt x="24741" y="0"/>
                  </a:cubicBezTo>
                  <a:close/>
                </a:path>
              </a:pathLst>
            </a:custGeom>
            <a:solidFill>
              <a:srgbClr val="FFFFFF">
                <a:alpha val="7430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53"/>
            <p:cNvSpPr/>
            <p:nvPr/>
          </p:nvSpPr>
          <p:spPr>
            <a:xfrm>
              <a:off x="4160000" y="2825975"/>
              <a:ext cx="886850" cy="429325"/>
            </a:xfrm>
            <a:custGeom>
              <a:rect b="b" l="l" r="r" t="t"/>
              <a:pathLst>
                <a:path extrusionOk="0" h="17173" w="35474">
                  <a:moveTo>
                    <a:pt x="19632" y="0"/>
                  </a:moveTo>
                  <a:cubicBezTo>
                    <a:pt x="18924" y="0"/>
                    <a:pt x="18211" y="18"/>
                    <a:pt x="17494" y="54"/>
                  </a:cubicBezTo>
                  <a:cubicBezTo>
                    <a:pt x="11520" y="354"/>
                    <a:pt x="6071" y="1951"/>
                    <a:pt x="802" y="3494"/>
                  </a:cubicBezTo>
                  <a:lnTo>
                    <a:pt x="0" y="3734"/>
                  </a:lnTo>
                  <a:cubicBezTo>
                    <a:pt x="150" y="4259"/>
                    <a:pt x="255" y="4814"/>
                    <a:pt x="398" y="5278"/>
                  </a:cubicBezTo>
                  <a:cubicBezTo>
                    <a:pt x="1552" y="9011"/>
                    <a:pt x="2706" y="12743"/>
                    <a:pt x="3868" y="16476"/>
                  </a:cubicBezTo>
                  <a:cubicBezTo>
                    <a:pt x="3935" y="16708"/>
                    <a:pt x="4010" y="16940"/>
                    <a:pt x="4100" y="17173"/>
                  </a:cubicBezTo>
                  <a:lnTo>
                    <a:pt x="4760" y="16985"/>
                  </a:lnTo>
                  <a:cubicBezTo>
                    <a:pt x="9452" y="15606"/>
                    <a:pt x="13888" y="14310"/>
                    <a:pt x="18213" y="14085"/>
                  </a:cubicBezTo>
                  <a:cubicBezTo>
                    <a:pt x="18680" y="14061"/>
                    <a:pt x="19148" y="14049"/>
                    <a:pt x="19617" y="14049"/>
                  </a:cubicBezTo>
                  <a:cubicBezTo>
                    <a:pt x="24261" y="14049"/>
                    <a:pt x="29019" y="15184"/>
                    <a:pt x="33975" y="16566"/>
                  </a:cubicBezTo>
                  <a:cubicBezTo>
                    <a:pt x="34604" y="15089"/>
                    <a:pt x="34829" y="13433"/>
                    <a:pt x="34994" y="11814"/>
                  </a:cubicBezTo>
                  <a:cubicBezTo>
                    <a:pt x="35309" y="8688"/>
                    <a:pt x="35474" y="5548"/>
                    <a:pt x="35474" y="2408"/>
                  </a:cubicBezTo>
                  <a:cubicBezTo>
                    <a:pt x="30398" y="1066"/>
                    <a:pt x="25162" y="0"/>
                    <a:pt x="19632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53"/>
            <p:cNvSpPr/>
            <p:nvPr/>
          </p:nvSpPr>
          <p:spPr>
            <a:xfrm>
              <a:off x="5728875" y="2830500"/>
              <a:ext cx="922250" cy="520175"/>
            </a:xfrm>
            <a:custGeom>
              <a:rect b="b" l="l" r="r" t="t"/>
              <a:pathLst>
                <a:path extrusionOk="0" h="20807" w="36890">
                  <a:moveTo>
                    <a:pt x="31494" y="1"/>
                  </a:moveTo>
                  <a:cubicBezTo>
                    <a:pt x="28945" y="645"/>
                    <a:pt x="26457" y="1342"/>
                    <a:pt x="24021" y="2054"/>
                  </a:cubicBezTo>
                  <a:lnTo>
                    <a:pt x="23257" y="2279"/>
                  </a:lnTo>
                  <a:cubicBezTo>
                    <a:pt x="15582" y="4528"/>
                    <a:pt x="7705" y="6836"/>
                    <a:pt x="0" y="7316"/>
                  </a:cubicBezTo>
                  <a:cubicBezTo>
                    <a:pt x="427" y="8732"/>
                    <a:pt x="1139" y="10254"/>
                    <a:pt x="1514" y="11296"/>
                  </a:cubicBezTo>
                  <a:cubicBezTo>
                    <a:pt x="2713" y="14638"/>
                    <a:pt x="4287" y="17824"/>
                    <a:pt x="6213" y="20807"/>
                  </a:cubicBezTo>
                  <a:cubicBezTo>
                    <a:pt x="13431" y="19795"/>
                    <a:pt x="20394" y="17764"/>
                    <a:pt x="27207" y="15770"/>
                  </a:cubicBezTo>
                  <a:lnTo>
                    <a:pt x="27971" y="15545"/>
                  </a:lnTo>
                  <a:cubicBezTo>
                    <a:pt x="30864" y="14698"/>
                    <a:pt x="33832" y="13874"/>
                    <a:pt x="36890" y="13147"/>
                  </a:cubicBezTo>
                  <a:cubicBezTo>
                    <a:pt x="36823" y="12974"/>
                    <a:pt x="36755" y="12802"/>
                    <a:pt x="36688" y="12630"/>
                  </a:cubicBezTo>
                  <a:lnTo>
                    <a:pt x="33652" y="5022"/>
                  </a:lnTo>
                  <a:cubicBezTo>
                    <a:pt x="32970" y="3328"/>
                    <a:pt x="32296" y="1635"/>
                    <a:pt x="31494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3" name="Google Shape;11393;p53"/>
          <p:cNvGrpSpPr/>
          <p:nvPr/>
        </p:nvGrpSpPr>
        <p:grpSpPr>
          <a:xfrm flipH="1" rot="10800000">
            <a:off x="7480532" y="3145022"/>
            <a:ext cx="8980986" cy="1435864"/>
            <a:chOff x="2499125" y="2742675"/>
            <a:chExt cx="4885750" cy="781125"/>
          </a:xfrm>
        </p:grpSpPr>
        <p:sp>
          <p:nvSpPr>
            <p:cNvPr id="11394" name="Google Shape;11394;p53"/>
            <p:cNvSpPr/>
            <p:nvPr/>
          </p:nvSpPr>
          <p:spPr>
            <a:xfrm>
              <a:off x="2499125" y="2742675"/>
              <a:ext cx="4885750" cy="781125"/>
            </a:xfrm>
            <a:custGeom>
              <a:rect b="b" l="l" r="r" t="t"/>
              <a:pathLst>
                <a:path extrusionOk="0" h="31245" w="195430">
                  <a:moveTo>
                    <a:pt x="186282" y="1"/>
                  </a:moveTo>
                  <a:cubicBezTo>
                    <a:pt x="174026" y="1"/>
                    <a:pt x="163161" y="2657"/>
                    <a:pt x="153219" y="5567"/>
                  </a:cubicBezTo>
                  <a:lnTo>
                    <a:pt x="152454" y="5792"/>
                  </a:lnTo>
                  <a:cubicBezTo>
                    <a:pt x="143833" y="8314"/>
                    <a:pt x="134961" y="10916"/>
                    <a:pt x="126361" y="10916"/>
                  </a:cubicBezTo>
                  <a:cubicBezTo>
                    <a:pt x="125122" y="10916"/>
                    <a:pt x="123888" y="10862"/>
                    <a:pt x="122662" y="10746"/>
                  </a:cubicBezTo>
                  <a:cubicBezTo>
                    <a:pt x="117813" y="10297"/>
                    <a:pt x="112904" y="8873"/>
                    <a:pt x="107710" y="7374"/>
                  </a:cubicBezTo>
                  <a:cubicBezTo>
                    <a:pt x="100829" y="5384"/>
                    <a:pt x="93735" y="3332"/>
                    <a:pt x="86077" y="3332"/>
                  </a:cubicBezTo>
                  <a:cubicBezTo>
                    <a:pt x="85368" y="3332"/>
                    <a:pt x="84655" y="3350"/>
                    <a:pt x="83936" y="3386"/>
                  </a:cubicBezTo>
                  <a:cubicBezTo>
                    <a:pt x="77963" y="3686"/>
                    <a:pt x="72514" y="5283"/>
                    <a:pt x="67237" y="6826"/>
                  </a:cubicBezTo>
                  <a:cubicBezTo>
                    <a:pt x="64479" y="7636"/>
                    <a:pt x="61871" y="8400"/>
                    <a:pt x="59278" y="8955"/>
                  </a:cubicBezTo>
                  <a:cubicBezTo>
                    <a:pt x="53162" y="10267"/>
                    <a:pt x="46671" y="10521"/>
                    <a:pt x="39799" y="10799"/>
                  </a:cubicBezTo>
                  <a:cubicBezTo>
                    <a:pt x="27814" y="11271"/>
                    <a:pt x="15418" y="11766"/>
                    <a:pt x="4168" y="18099"/>
                  </a:cubicBezTo>
                  <a:cubicBezTo>
                    <a:pt x="1380" y="19665"/>
                    <a:pt x="1" y="22918"/>
                    <a:pt x="818" y="26006"/>
                  </a:cubicBezTo>
                  <a:cubicBezTo>
                    <a:pt x="1626" y="29096"/>
                    <a:pt x="4413" y="31245"/>
                    <a:pt x="7606" y="31245"/>
                  </a:cubicBezTo>
                  <a:cubicBezTo>
                    <a:pt x="7612" y="31245"/>
                    <a:pt x="7618" y="31245"/>
                    <a:pt x="7623" y="31245"/>
                  </a:cubicBezTo>
                  <a:cubicBezTo>
                    <a:pt x="7637" y="31245"/>
                    <a:pt x="7651" y="31245"/>
                    <a:pt x="7665" y="31245"/>
                  </a:cubicBezTo>
                  <a:cubicBezTo>
                    <a:pt x="8857" y="31245"/>
                    <a:pt x="10026" y="30931"/>
                    <a:pt x="11063" y="30345"/>
                  </a:cubicBezTo>
                  <a:cubicBezTo>
                    <a:pt x="19360" y="25676"/>
                    <a:pt x="29561" y="25271"/>
                    <a:pt x="40353" y="24844"/>
                  </a:cubicBezTo>
                  <a:cubicBezTo>
                    <a:pt x="47518" y="24559"/>
                    <a:pt x="54923" y="24267"/>
                    <a:pt x="62223" y="22701"/>
                  </a:cubicBezTo>
                  <a:cubicBezTo>
                    <a:pt x="65326" y="22041"/>
                    <a:pt x="68309" y="21164"/>
                    <a:pt x="71187" y="20317"/>
                  </a:cubicBezTo>
                  <a:cubicBezTo>
                    <a:pt x="75887" y="18946"/>
                    <a:pt x="80323" y="17642"/>
                    <a:pt x="84648" y="17424"/>
                  </a:cubicBezTo>
                  <a:cubicBezTo>
                    <a:pt x="85115" y="17400"/>
                    <a:pt x="85583" y="17389"/>
                    <a:pt x="86053" y="17389"/>
                  </a:cubicBezTo>
                  <a:cubicBezTo>
                    <a:pt x="91745" y="17389"/>
                    <a:pt x="97614" y="19086"/>
                    <a:pt x="103797" y="20879"/>
                  </a:cubicBezTo>
                  <a:cubicBezTo>
                    <a:pt x="109396" y="22498"/>
                    <a:pt x="115175" y="24162"/>
                    <a:pt x="121343" y="24747"/>
                  </a:cubicBezTo>
                  <a:cubicBezTo>
                    <a:pt x="123067" y="24904"/>
                    <a:pt x="124768" y="24979"/>
                    <a:pt x="126454" y="24979"/>
                  </a:cubicBezTo>
                  <a:cubicBezTo>
                    <a:pt x="136932" y="24979"/>
                    <a:pt x="146811" y="22094"/>
                    <a:pt x="156397" y="19283"/>
                  </a:cubicBezTo>
                  <a:lnTo>
                    <a:pt x="157161" y="19058"/>
                  </a:lnTo>
                  <a:cubicBezTo>
                    <a:pt x="166087" y="16454"/>
                    <a:pt x="175765" y="14058"/>
                    <a:pt x="186291" y="14058"/>
                  </a:cubicBezTo>
                  <a:cubicBezTo>
                    <a:pt x="186884" y="14058"/>
                    <a:pt x="187479" y="14066"/>
                    <a:pt x="188077" y="14082"/>
                  </a:cubicBezTo>
                  <a:lnTo>
                    <a:pt x="188265" y="14082"/>
                  </a:lnTo>
                  <a:cubicBezTo>
                    <a:pt x="188297" y="14082"/>
                    <a:pt x="188329" y="14082"/>
                    <a:pt x="188362" y="14082"/>
                  </a:cubicBezTo>
                  <a:cubicBezTo>
                    <a:pt x="192200" y="14082"/>
                    <a:pt x="195333" y="10991"/>
                    <a:pt x="195377" y="7149"/>
                  </a:cubicBezTo>
                  <a:cubicBezTo>
                    <a:pt x="195430" y="3266"/>
                    <a:pt x="192327" y="81"/>
                    <a:pt x="188445" y="29"/>
                  </a:cubicBezTo>
                  <a:cubicBezTo>
                    <a:pt x="187719" y="10"/>
                    <a:pt x="186998" y="1"/>
                    <a:pt x="186282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53"/>
            <p:cNvSpPr/>
            <p:nvPr/>
          </p:nvSpPr>
          <p:spPr>
            <a:xfrm>
              <a:off x="2993975" y="3007575"/>
              <a:ext cx="703250" cy="406425"/>
            </a:xfrm>
            <a:custGeom>
              <a:rect b="b" l="l" r="r" t="t"/>
              <a:pathLst>
                <a:path extrusionOk="0" h="16257" w="28130">
                  <a:moveTo>
                    <a:pt x="24741" y="0"/>
                  </a:moveTo>
                  <a:cubicBezTo>
                    <a:pt x="23182" y="75"/>
                    <a:pt x="21601" y="135"/>
                    <a:pt x="19997" y="203"/>
                  </a:cubicBezTo>
                  <a:cubicBezTo>
                    <a:pt x="13372" y="465"/>
                    <a:pt x="6619" y="735"/>
                    <a:pt x="1" y="1994"/>
                  </a:cubicBezTo>
                  <a:cubicBezTo>
                    <a:pt x="1" y="2264"/>
                    <a:pt x="23" y="2564"/>
                    <a:pt x="46" y="2901"/>
                  </a:cubicBezTo>
                  <a:cubicBezTo>
                    <a:pt x="271" y="6109"/>
                    <a:pt x="181" y="9362"/>
                    <a:pt x="226" y="12577"/>
                  </a:cubicBezTo>
                  <a:cubicBezTo>
                    <a:pt x="241" y="13798"/>
                    <a:pt x="271" y="15058"/>
                    <a:pt x="480" y="16257"/>
                  </a:cubicBezTo>
                  <a:cubicBezTo>
                    <a:pt x="6671" y="14795"/>
                    <a:pt x="13484" y="14525"/>
                    <a:pt x="20559" y="14241"/>
                  </a:cubicBezTo>
                  <a:cubicBezTo>
                    <a:pt x="23018" y="14143"/>
                    <a:pt x="25506" y="14046"/>
                    <a:pt x="28002" y="13896"/>
                  </a:cubicBezTo>
                  <a:cubicBezTo>
                    <a:pt x="28129" y="12847"/>
                    <a:pt x="28002" y="11700"/>
                    <a:pt x="27814" y="10666"/>
                  </a:cubicBezTo>
                  <a:cubicBezTo>
                    <a:pt x="27155" y="7016"/>
                    <a:pt x="26120" y="3441"/>
                    <a:pt x="24741" y="0"/>
                  </a:cubicBezTo>
                  <a:close/>
                </a:path>
              </a:pathLst>
            </a:custGeom>
            <a:solidFill>
              <a:srgbClr val="FFFFFF">
                <a:alpha val="7430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53"/>
            <p:cNvSpPr/>
            <p:nvPr/>
          </p:nvSpPr>
          <p:spPr>
            <a:xfrm>
              <a:off x="4160000" y="2825975"/>
              <a:ext cx="886850" cy="429325"/>
            </a:xfrm>
            <a:custGeom>
              <a:rect b="b" l="l" r="r" t="t"/>
              <a:pathLst>
                <a:path extrusionOk="0" h="17173" w="35474">
                  <a:moveTo>
                    <a:pt x="19632" y="0"/>
                  </a:moveTo>
                  <a:cubicBezTo>
                    <a:pt x="18924" y="0"/>
                    <a:pt x="18211" y="18"/>
                    <a:pt x="17494" y="54"/>
                  </a:cubicBezTo>
                  <a:cubicBezTo>
                    <a:pt x="11520" y="354"/>
                    <a:pt x="6071" y="1951"/>
                    <a:pt x="802" y="3494"/>
                  </a:cubicBezTo>
                  <a:lnTo>
                    <a:pt x="0" y="3734"/>
                  </a:lnTo>
                  <a:cubicBezTo>
                    <a:pt x="150" y="4259"/>
                    <a:pt x="255" y="4814"/>
                    <a:pt x="398" y="5278"/>
                  </a:cubicBezTo>
                  <a:cubicBezTo>
                    <a:pt x="1552" y="9011"/>
                    <a:pt x="2706" y="12743"/>
                    <a:pt x="3868" y="16476"/>
                  </a:cubicBezTo>
                  <a:cubicBezTo>
                    <a:pt x="3935" y="16708"/>
                    <a:pt x="4010" y="16940"/>
                    <a:pt x="4100" y="17173"/>
                  </a:cubicBezTo>
                  <a:lnTo>
                    <a:pt x="4760" y="16985"/>
                  </a:lnTo>
                  <a:cubicBezTo>
                    <a:pt x="9452" y="15606"/>
                    <a:pt x="13888" y="14310"/>
                    <a:pt x="18213" y="14085"/>
                  </a:cubicBezTo>
                  <a:cubicBezTo>
                    <a:pt x="18680" y="14061"/>
                    <a:pt x="19148" y="14049"/>
                    <a:pt x="19617" y="14049"/>
                  </a:cubicBezTo>
                  <a:cubicBezTo>
                    <a:pt x="24261" y="14049"/>
                    <a:pt x="29019" y="15184"/>
                    <a:pt x="33975" y="16566"/>
                  </a:cubicBezTo>
                  <a:cubicBezTo>
                    <a:pt x="34604" y="15089"/>
                    <a:pt x="34829" y="13433"/>
                    <a:pt x="34994" y="11814"/>
                  </a:cubicBezTo>
                  <a:cubicBezTo>
                    <a:pt x="35309" y="8688"/>
                    <a:pt x="35474" y="5548"/>
                    <a:pt x="35474" y="2408"/>
                  </a:cubicBezTo>
                  <a:cubicBezTo>
                    <a:pt x="30398" y="1066"/>
                    <a:pt x="25162" y="0"/>
                    <a:pt x="19632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53"/>
            <p:cNvSpPr/>
            <p:nvPr/>
          </p:nvSpPr>
          <p:spPr>
            <a:xfrm>
              <a:off x="5728875" y="2830500"/>
              <a:ext cx="922250" cy="520175"/>
            </a:xfrm>
            <a:custGeom>
              <a:rect b="b" l="l" r="r" t="t"/>
              <a:pathLst>
                <a:path extrusionOk="0" h="20807" w="36890">
                  <a:moveTo>
                    <a:pt x="31494" y="1"/>
                  </a:moveTo>
                  <a:cubicBezTo>
                    <a:pt x="28945" y="645"/>
                    <a:pt x="26457" y="1342"/>
                    <a:pt x="24021" y="2054"/>
                  </a:cubicBezTo>
                  <a:lnTo>
                    <a:pt x="23257" y="2279"/>
                  </a:lnTo>
                  <a:cubicBezTo>
                    <a:pt x="15582" y="4528"/>
                    <a:pt x="7705" y="6836"/>
                    <a:pt x="0" y="7316"/>
                  </a:cubicBezTo>
                  <a:cubicBezTo>
                    <a:pt x="427" y="8732"/>
                    <a:pt x="1139" y="10254"/>
                    <a:pt x="1514" y="11296"/>
                  </a:cubicBezTo>
                  <a:cubicBezTo>
                    <a:pt x="2713" y="14638"/>
                    <a:pt x="4287" y="17824"/>
                    <a:pt x="6213" y="20807"/>
                  </a:cubicBezTo>
                  <a:cubicBezTo>
                    <a:pt x="13431" y="19795"/>
                    <a:pt x="20394" y="17764"/>
                    <a:pt x="27207" y="15770"/>
                  </a:cubicBezTo>
                  <a:lnTo>
                    <a:pt x="27971" y="15545"/>
                  </a:lnTo>
                  <a:cubicBezTo>
                    <a:pt x="30864" y="14698"/>
                    <a:pt x="33832" y="13874"/>
                    <a:pt x="36890" y="13147"/>
                  </a:cubicBezTo>
                  <a:cubicBezTo>
                    <a:pt x="36823" y="12974"/>
                    <a:pt x="36755" y="12802"/>
                    <a:pt x="36688" y="12630"/>
                  </a:cubicBezTo>
                  <a:lnTo>
                    <a:pt x="33652" y="5022"/>
                  </a:lnTo>
                  <a:cubicBezTo>
                    <a:pt x="32970" y="3328"/>
                    <a:pt x="32296" y="1635"/>
                    <a:pt x="31494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98" name="Google Shape;11398;p53"/>
          <p:cNvSpPr/>
          <p:nvPr/>
        </p:nvSpPr>
        <p:spPr>
          <a:xfrm>
            <a:off x="2781879" y="3046175"/>
            <a:ext cx="237600" cy="237600"/>
          </a:xfrm>
          <a:prstGeom prst="ellipse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99" name="Google Shape;11399;p53"/>
          <p:cNvSpPr/>
          <p:nvPr/>
        </p:nvSpPr>
        <p:spPr>
          <a:xfrm>
            <a:off x="4410754" y="3046175"/>
            <a:ext cx="237600" cy="237600"/>
          </a:xfrm>
          <a:prstGeom prst="ellipse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00" name="Google Shape;11400;p53"/>
          <p:cNvSpPr/>
          <p:nvPr/>
        </p:nvSpPr>
        <p:spPr>
          <a:xfrm>
            <a:off x="6124517" y="3046175"/>
            <a:ext cx="237600" cy="237600"/>
          </a:xfrm>
          <a:prstGeom prst="ellipse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01" name="Google Shape;11401;p53"/>
          <p:cNvSpPr txBox="1"/>
          <p:nvPr/>
        </p:nvSpPr>
        <p:spPr>
          <a:xfrm flipH="1">
            <a:off x="1655662" y="3105150"/>
            <a:ext cx="818700" cy="37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01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402" name="Google Shape;11402;p53"/>
          <p:cNvSpPr txBox="1"/>
          <p:nvPr/>
        </p:nvSpPr>
        <p:spPr>
          <a:xfrm flipH="1">
            <a:off x="3327000" y="2770600"/>
            <a:ext cx="818700" cy="37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02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403" name="Google Shape;11403;p53"/>
          <p:cNvSpPr txBox="1"/>
          <p:nvPr/>
        </p:nvSpPr>
        <p:spPr>
          <a:xfrm flipH="1">
            <a:off x="4996125" y="3105150"/>
            <a:ext cx="818700" cy="37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03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404" name="Google Shape;11404;p53"/>
          <p:cNvSpPr txBox="1"/>
          <p:nvPr/>
        </p:nvSpPr>
        <p:spPr>
          <a:xfrm flipH="1">
            <a:off x="6669675" y="2770600"/>
            <a:ext cx="818700" cy="37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04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408" name="Shape 11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9" name="Google Shape;11409;p54"/>
          <p:cNvSpPr/>
          <p:nvPr/>
        </p:nvSpPr>
        <p:spPr>
          <a:xfrm>
            <a:off x="2896148" y="2037000"/>
            <a:ext cx="2811000" cy="379800"/>
          </a:xfrm>
          <a:prstGeom prst="roundRect">
            <a:avLst>
              <a:gd fmla="val 50000" name="adj"/>
            </a:avLst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10" name="Google Shape;11410;p54"/>
          <p:cNvSpPr/>
          <p:nvPr/>
        </p:nvSpPr>
        <p:spPr>
          <a:xfrm>
            <a:off x="3562411" y="2048112"/>
            <a:ext cx="2128200" cy="357600"/>
          </a:xfrm>
          <a:prstGeom prst="roundRect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11" name="Google Shape;11411;p54"/>
          <p:cNvSpPr txBox="1"/>
          <p:nvPr>
            <p:ph type="title"/>
          </p:nvPr>
        </p:nvSpPr>
        <p:spPr>
          <a:xfrm>
            <a:off x="3619358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NEED SOME PERCENTAGES?</a:t>
            </a:r>
            <a:endParaRPr/>
          </a:p>
        </p:txBody>
      </p:sp>
      <p:sp>
        <p:nvSpPr>
          <p:cNvPr id="11412" name="Google Shape;11412;p54"/>
          <p:cNvSpPr txBox="1"/>
          <p:nvPr/>
        </p:nvSpPr>
        <p:spPr>
          <a:xfrm flipH="1">
            <a:off x="6577763" y="2622936"/>
            <a:ext cx="1560600" cy="441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Neptune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413" name="Google Shape;11413;p54"/>
          <p:cNvSpPr txBox="1"/>
          <p:nvPr/>
        </p:nvSpPr>
        <p:spPr>
          <a:xfrm flipH="1">
            <a:off x="6196763" y="2056166"/>
            <a:ext cx="1560600" cy="379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Mercury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414" name="Google Shape;11414;p54"/>
          <p:cNvSpPr txBox="1"/>
          <p:nvPr/>
        </p:nvSpPr>
        <p:spPr>
          <a:xfrm flipH="1">
            <a:off x="6272963" y="3236719"/>
            <a:ext cx="1560600" cy="441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Mars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415" name="Google Shape;11415;p54"/>
          <p:cNvSpPr/>
          <p:nvPr/>
        </p:nvSpPr>
        <p:spPr>
          <a:xfrm>
            <a:off x="3277148" y="2676327"/>
            <a:ext cx="2811000" cy="357600"/>
          </a:xfrm>
          <a:prstGeom prst="roundRect">
            <a:avLst>
              <a:gd fmla="val 50000" name="adj"/>
            </a:avLst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16" name="Google Shape;11416;p54"/>
          <p:cNvSpPr/>
          <p:nvPr/>
        </p:nvSpPr>
        <p:spPr>
          <a:xfrm>
            <a:off x="3566276" y="2686772"/>
            <a:ext cx="2505300" cy="336600"/>
          </a:xfrm>
          <a:prstGeom prst="roundRect">
            <a:avLst>
              <a:gd fmla="val 50000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17" name="Google Shape;11417;p54"/>
          <p:cNvSpPr/>
          <p:nvPr/>
        </p:nvSpPr>
        <p:spPr>
          <a:xfrm>
            <a:off x="2972348" y="3295263"/>
            <a:ext cx="2811000" cy="357600"/>
          </a:xfrm>
          <a:prstGeom prst="roundRect">
            <a:avLst>
              <a:gd fmla="val 50000" name="adj"/>
            </a:avLst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18" name="Google Shape;11418;p54"/>
          <p:cNvSpPr/>
          <p:nvPr/>
        </p:nvSpPr>
        <p:spPr>
          <a:xfrm>
            <a:off x="4407133" y="3305716"/>
            <a:ext cx="1356600" cy="336600"/>
          </a:xfrm>
          <a:prstGeom prst="roundRect">
            <a:avLst>
              <a:gd fmla="val 50000" name="adj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19" name="Google Shape;11419;p54"/>
          <p:cNvSpPr txBox="1"/>
          <p:nvPr/>
        </p:nvSpPr>
        <p:spPr>
          <a:xfrm flipH="1">
            <a:off x="4688514" y="1937925"/>
            <a:ext cx="8661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75%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grpSp>
        <p:nvGrpSpPr>
          <p:cNvPr id="11420" name="Google Shape;11420;p54"/>
          <p:cNvGrpSpPr/>
          <p:nvPr/>
        </p:nvGrpSpPr>
        <p:grpSpPr>
          <a:xfrm>
            <a:off x="-971995" y="1967940"/>
            <a:ext cx="2745791" cy="3611281"/>
            <a:chOff x="206775" y="2536550"/>
            <a:chExt cx="1922150" cy="2528200"/>
          </a:xfrm>
        </p:grpSpPr>
        <p:sp>
          <p:nvSpPr>
            <p:cNvPr id="11421" name="Google Shape;11421;p54"/>
            <p:cNvSpPr/>
            <p:nvPr/>
          </p:nvSpPr>
          <p:spPr>
            <a:xfrm>
              <a:off x="206775" y="2536550"/>
              <a:ext cx="1922150" cy="2528200"/>
            </a:xfrm>
            <a:custGeom>
              <a:rect b="b" l="l" r="r" t="t"/>
              <a:pathLst>
                <a:path extrusionOk="0" h="101128" w="76886">
                  <a:moveTo>
                    <a:pt x="10530" y="1"/>
                  </a:moveTo>
                  <a:cubicBezTo>
                    <a:pt x="8824" y="1"/>
                    <a:pt x="7099" y="473"/>
                    <a:pt x="5556" y="1461"/>
                  </a:cubicBezTo>
                  <a:cubicBezTo>
                    <a:pt x="1274" y="4194"/>
                    <a:pt x="1" y="9877"/>
                    <a:pt x="2714" y="14189"/>
                  </a:cubicBezTo>
                  <a:cubicBezTo>
                    <a:pt x="9049" y="24106"/>
                    <a:pt x="19163" y="28526"/>
                    <a:pt x="28083" y="32424"/>
                  </a:cubicBezTo>
                  <a:cubicBezTo>
                    <a:pt x="32681" y="34436"/>
                    <a:pt x="37022" y="36331"/>
                    <a:pt x="40347" y="38738"/>
                  </a:cubicBezTo>
                  <a:cubicBezTo>
                    <a:pt x="45172" y="42231"/>
                    <a:pt x="49178" y="47421"/>
                    <a:pt x="51615" y="53352"/>
                  </a:cubicBezTo>
                  <a:cubicBezTo>
                    <a:pt x="54082" y="59351"/>
                    <a:pt x="54220" y="66198"/>
                    <a:pt x="54368" y="73441"/>
                  </a:cubicBezTo>
                  <a:cubicBezTo>
                    <a:pt x="54447" y="77240"/>
                    <a:pt x="54536" y="81186"/>
                    <a:pt x="54941" y="85222"/>
                  </a:cubicBezTo>
                  <a:cubicBezTo>
                    <a:pt x="55345" y="89248"/>
                    <a:pt x="56342" y="94398"/>
                    <a:pt x="60417" y="98444"/>
                  </a:cubicBezTo>
                  <a:cubicBezTo>
                    <a:pt x="62153" y="100161"/>
                    <a:pt x="64492" y="101128"/>
                    <a:pt x="66929" y="101128"/>
                  </a:cubicBezTo>
                  <a:cubicBezTo>
                    <a:pt x="70610" y="101128"/>
                    <a:pt x="73935" y="98957"/>
                    <a:pt x="75405" y="95592"/>
                  </a:cubicBezTo>
                  <a:cubicBezTo>
                    <a:pt x="76885" y="92228"/>
                    <a:pt x="76224" y="88310"/>
                    <a:pt x="73728" y="85607"/>
                  </a:cubicBezTo>
                  <a:cubicBezTo>
                    <a:pt x="73639" y="85340"/>
                    <a:pt x="73491" y="84719"/>
                    <a:pt x="73353" y="83377"/>
                  </a:cubicBezTo>
                  <a:cubicBezTo>
                    <a:pt x="73017" y="80062"/>
                    <a:pt x="72948" y="76657"/>
                    <a:pt x="72869" y="73066"/>
                  </a:cubicBezTo>
                  <a:cubicBezTo>
                    <a:pt x="72692" y="64442"/>
                    <a:pt x="72504" y="55522"/>
                    <a:pt x="68725" y="46326"/>
                  </a:cubicBezTo>
                  <a:cubicBezTo>
                    <a:pt x="66909" y="41896"/>
                    <a:pt x="64512" y="37722"/>
                    <a:pt x="61591" y="33923"/>
                  </a:cubicBezTo>
                  <a:cubicBezTo>
                    <a:pt x="58641" y="30046"/>
                    <a:pt x="55138" y="26622"/>
                    <a:pt x="51201" y="23750"/>
                  </a:cubicBezTo>
                  <a:cubicBezTo>
                    <a:pt x="46258" y="20179"/>
                    <a:pt x="40791" y="17791"/>
                    <a:pt x="35493" y="15472"/>
                  </a:cubicBezTo>
                  <a:cubicBezTo>
                    <a:pt x="28043" y="12216"/>
                    <a:pt x="21610" y="9404"/>
                    <a:pt x="18304" y="4224"/>
                  </a:cubicBezTo>
                  <a:cubicBezTo>
                    <a:pt x="16530" y="1490"/>
                    <a:pt x="13561" y="1"/>
                    <a:pt x="10530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54"/>
            <p:cNvSpPr/>
            <p:nvPr/>
          </p:nvSpPr>
          <p:spPr>
            <a:xfrm>
              <a:off x="937450" y="2936650"/>
              <a:ext cx="820225" cy="664075"/>
            </a:xfrm>
            <a:custGeom>
              <a:rect b="b" l="l" r="r" t="t"/>
              <a:pathLst>
                <a:path extrusionOk="0" h="26563" w="32809">
                  <a:moveTo>
                    <a:pt x="7489" y="1"/>
                  </a:moveTo>
                  <a:cubicBezTo>
                    <a:pt x="7391" y="159"/>
                    <a:pt x="7292" y="307"/>
                    <a:pt x="7193" y="445"/>
                  </a:cubicBezTo>
                  <a:cubicBezTo>
                    <a:pt x="4302" y="4579"/>
                    <a:pt x="2043" y="9069"/>
                    <a:pt x="671" y="13943"/>
                  </a:cubicBezTo>
                  <a:cubicBezTo>
                    <a:pt x="375" y="14920"/>
                    <a:pt x="158" y="15906"/>
                    <a:pt x="0" y="16923"/>
                  </a:cubicBezTo>
                  <a:cubicBezTo>
                    <a:pt x="4174" y="18748"/>
                    <a:pt x="8081" y="20524"/>
                    <a:pt x="11130" y="22734"/>
                  </a:cubicBezTo>
                  <a:cubicBezTo>
                    <a:pt x="12689" y="23869"/>
                    <a:pt x="14140" y="25152"/>
                    <a:pt x="15462" y="26563"/>
                  </a:cubicBezTo>
                  <a:cubicBezTo>
                    <a:pt x="17337" y="25991"/>
                    <a:pt x="18846" y="24372"/>
                    <a:pt x="20435" y="23109"/>
                  </a:cubicBezTo>
                  <a:cubicBezTo>
                    <a:pt x="22487" y="21491"/>
                    <a:pt x="24905" y="20386"/>
                    <a:pt x="27470" y="19893"/>
                  </a:cubicBezTo>
                  <a:cubicBezTo>
                    <a:pt x="28792" y="19646"/>
                    <a:pt x="30164" y="19547"/>
                    <a:pt x="31446" y="19123"/>
                  </a:cubicBezTo>
                  <a:cubicBezTo>
                    <a:pt x="31920" y="18975"/>
                    <a:pt x="32384" y="18758"/>
                    <a:pt x="32808" y="18502"/>
                  </a:cubicBezTo>
                  <a:cubicBezTo>
                    <a:pt x="32660" y="18304"/>
                    <a:pt x="32512" y="18107"/>
                    <a:pt x="32364" y="17909"/>
                  </a:cubicBezTo>
                  <a:cubicBezTo>
                    <a:pt x="29414" y="14042"/>
                    <a:pt x="25911" y="10618"/>
                    <a:pt x="21984" y="7746"/>
                  </a:cubicBezTo>
                  <a:cubicBezTo>
                    <a:pt x="17415" y="4451"/>
                    <a:pt x="12393" y="2152"/>
                    <a:pt x="7489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54"/>
            <p:cNvSpPr/>
            <p:nvPr/>
          </p:nvSpPr>
          <p:spPr>
            <a:xfrm>
              <a:off x="1477425" y="3756600"/>
              <a:ext cx="552325" cy="656125"/>
            </a:xfrm>
            <a:custGeom>
              <a:rect b="b" l="l" r="r" t="t"/>
              <a:pathLst>
                <a:path extrusionOk="0" h="26245" w="22093">
                  <a:moveTo>
                    <a:pt x="18836" y="1"/>
                  </a:moveTo>
                  <a:cubicBezTo>
                    <a:pt x="13863" y="1589"/>
                    <a:pt x="8713" y="2517"/>
                    <a:pt x="3493" y="2773"/>
                  </a:cubicBezTo>
                  <a:cubicBezTo>
                    <a:pt x="2884" y="2800"/>
                    <a:pt x="2269" y="2812"/>
                    <a:pt x="1653" y="2812"/>
                  </a:cubicBezTo>
                  <a:cubicBezTo>
                    <a:pt x="1102" y="2812"/>
                    <a:pt x="550" y="2802"/>
                    <a:pt x="0" y="2783"/>
                  </a:cubicBezTo>
                  <a:lnTo>
                    <a:pt x="0" y="2783"/>
                  </a:lnTo>
                  <a:cubicBezTo>
                    <a:pt x="276" y="3366"/>
                    <a:pt x="543" y="3958"/>
                    <a:pt x="789" y="4550"/>
                  </a:cubicBezTo>
                  <a:cubicBezTo>
                    <a:pt x="3148" y="10292"/>
                    <a:pt x="3375" y="16814"/>
                    <a:pt x="3533" y="23721"/>
                  </a:cubicBezTo>
                  <a:cubicBezTo>
                    <a:pt x="9107" y="25290"/>
                    <a:pt x="14870" y="26139"/>
                    <a:pt x="20662" y="26237"/>
                  </a:cubicBezTo>
                  <a:cubicBezTo>
                    <a:pt x="20899" y="26242"/>
                    <a:pt x="21135" y="26245"/>
                    <a:pt x="21373" y="26245"/>
                  </a:cubicBezTo>
                  <a:cubicBezTo>
                    <a:pt x="21611" y="26245"/>
                    <a:pt x="21851" y="26242"/>
                    <a:pt x="22092" y="26237"/>
                  </a:cubicBezTo>
                  <a:cubicBezTo>
                    <a:pt x="22073" y="25586"/>
                    <a:pt x="22063" y="24925"/>
                    <a:pt x="22043" y="24254"/>
                  </a:cubicBezTo>
                  <a:cubicBezTo>
                    <a:pt x="21885" y="16410"/>
                    <a:pt x="21708" y="8319"/>
                    <a:pt x="18836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24" name="Google Shape;11424;p54"/>
          <p:cNvSpPr txBox="1"/>
          <p:nvPr/>
        </p:nvSpPr>
        <p:spPr>
          <a:xfrm flipH="1">
            <a:off x="5069514" y="2549450"/>
            <a:ext cx="8661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9</a:t>
            </a: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0%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425" name="Google Shape;11425;p54"/>
          <p:cNvSpPr txBox="1"/>
          <p:nvPr/>
        </p:nvSpPr>
        <p:spPr>
          <a:xfrm flipH="1">
            <a:off x="4764714" y="3185208"/>
            <a:ext cx="8661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4</a:t>
            </a: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0%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426" name="Google Shape;11426;p54"/>
          <p:cNvSpPr txBox="1"/>
          <p:nvPr/>
        </p:nvSpPr>
        <p:spPr>
          <a:xfrm flipH="1">
            <a:off x="6577763" y="3856753"/>
            <a:ext cx="1560600" cy="441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Venus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427" name="Google Shape;11427;p54"/>
          <p:cNvSpPr/>
          <p:nvPr/>
        </p:nvSpPr>
        <p:spPr>
          <a:xfrm>
            <a:off x="3277148" y="3915299"/>
            <a:ext cx="2811000" cy="357600"/>
          </a:xfrm>
          <a:prstGeom prst="roundRect">
            <a:avLst>
              <a:gd fmla="val 50000" name="adj"/>
            </a:avLst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28" name="Google Shape;11428;p54"/>
          <p:cNvSpPr/>
          <p:nvPr/>
        </p:nvSpPr>
        <p:spPr>
          <a:xfrm>
            <a:off x="4471962" y="3925757"/>
            <a:ext cx="1596600" cy="336600"/>
          </a:xfrm>
          <a:prstGeom prst="roundRect">
            <a:avLst>
              <a:gd fmla="val 50000" name="adj"/>
            </a:avLst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29" name="Google Shape;11429;p54"/>
          <p:cNvSpPr txBox="1"/>
          <p:nvPr/>
        </p:nvSpPr>
        <p:spPr>
          <a:xfrm flipH="1">
            <a:off x="5069514" y="3805242"/>
            <a:ext cx="8661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5</a:t>
            </a: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0%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433" name="Shape 11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4" name="Google Shape;11434;p55"/>
          <p:cNvSpPr txBox="1"/>
          <p:nvPr>
            <p:ph type="title"/>
          </p:nvPr>
        </p:nvSpPr>
        <p:spPr>
          <a:xfrm>
            <a:off x="623978" y="377877"/>
            <a:ext cx="55431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MAP</a:t>
            </a:r>
            <a:endParaRPr>
              <a:solidFill>
                <a:schemeClr val="accent5"/>
              </a:solidFill>
            </a:endParaRPr>
          </a:p>
        </p:txBody>
      </p:sp>
      <p:grpSp>
        <p:nvGrpSpPr>
          <p:cNvPr id="11435" name="Google Shape;11435;p55"/>
          <p:cNvGrpSpPr/>
          <p:nvPr/>
        </p:nvGrpSpPr>
        <p:grpSpPr>
          <a:xfrm>
            <a:off x="1873030" y="1273462"/>
            <a:ext cx="5397940" cy="2875679"/>
            <a:chOff x="233350" y="949250"/>
            <a:chExt cx="7137300" cy="3802300"/>
          </a:xfrm>
        </p:grpSpPr>
        <p:sp>
          <p:nvSpPr>
            <p:cNvPr id="11436" name="Google Shape;11436;p55"/>
            <p:cNvSpPr/>
            <p:nvPr/>
          </p:nvSpPr>
          <p:spPr>
            <a:xfrm>
              <a:off x="4428450" y="2808675"/>
              <a:ext cx="1478900" cy="330100"/>
            </a:xfrm>
            <a:custGeom>
              <a:rect b="b" l="l" r="r" t="t"/>
              <a:pathLst>
                <a:path extrusionOk="0" h="13204" w="59156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55"/>
            <p:cNvSpPr/>
            <p:nvPr/>
          </p:nvSpPr>
          <p:spPr>
            <a:xfrm>
              <a:off x="2909400" y="1076125"/>
              <a:ext cx="4118650" cy="3109225"/>
            </a:xfrm>
            <a:custGeom>
              <a:rect b="b" l="l" r="r" t="t"/>
              <a:pathLst>
                <a:path extrusionOk="0" h="124369" w="164746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55"/>
            <p:cNvSpPr/>
            <p:nvPr/>
          </p:nvSpPr>
          <p:spPr>
            <a:xfrm>
              <a:off x="5913800" y="3523050"/>
              <a:ext cx="1109075" cy="813875"/>
            </a:xfrm>
            <a:custGeom>
              <a:rect b="b" l="l" r="r" t="t"/>
              <a:pathLst>
                <a:path extrusionOk="0" h="32555" w="44363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55"/>
            <p:cNvSpPr/>
            <p:nvPr/>
          </p:nvSpPr>
          <p:spPr>
            <a:xfrm>
              <a:off x="6442175" y="3238700"/>
              <a:ext cx="571625" cy="311800"/>
            </a:xfrm>
            <a:custGeom>
              <a:rect b="b" l="l" r="r" t="t"/>
              <a:pathLst>
                <a:path extrusionOk="0" h="12472" w="22865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55"/>
            <p:cNvSpPr/>
            <p:nvPr/>
          </p:nvSpPr>
          <p:spPr>
            <a:xfrm>
              <a:off x="5898675" y="3029225"/>
              <a:ext cx="282150" cy="318450"/>
            </a:xfrm>
            <a:custGeom>
              <a:rect b="b" l="l" r="r" t="t"/>
              <a:pathLst>
                <a:path extrusionOk="0" h="12738" w="11286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55"/>
            <p:cNvSpPr/>
            <p:nvPr/>
          </p:nvSpPr>
          <p:spPr>
            <a:xfrm>
              <a:off x="5544400" y="3065225"/>
              <a:ext cx="541800" cy="430700"/>
            </a:xfrm>
            <a:custGeom>
              <a:rect b="b" l="l" r="r" t="t"/>
              <a:pathLst>
                <a:path extrusionOk="0" h="17228" w="21672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55"/>
            <p:cNvSpPr/>
            <p:nvPr/>
          </p:nvSpPr>
          <p:spPr>
            <a:xfrm>
              <a:off x="4388700" y="3530600"/>
              <a:ext cx="227275" cy="395425"/>
            </a:xfrm>
            <a:custGeom>
              <a:rect b="b" l="l" r="r" t="t"/>
              <a:pathLst>
                <a:path extrusionOk="0" h="15817" w="9091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55"/>
            <p:cNvSpPr/>
            <p:nvPr/>
          </p:nvSpPr>
          <p:spPr>
            <a:xfrm>
              <a:off x="6438300" y="1893850"/>
              <a:ext cx="267450" cy="418275"/>
            </a:xfrm>
            <a:custGeom>
              <a:rect b="b" l="l" r="r" t="t"/>
              <a:pathLst>
                <a:path extrusionOk="0" h="16731" w="10698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55"/>
            <p:cNvSpPr/>
            <p:nvPr/>
          </p:nvSpPr>
          <p:spPr>
            <a:xfrm>
              <a:off x="6901875" y="4220725"/>
              <a:ext cx="468775" cy="354550"/>
            </a:xfrm>
            <a:custGeom>
              <a:rect b="b" l="l" r="r" t="t"/>
              <a:pathLst>
                <a:path extrusionOk="0" h="14182" w="18751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55"/>
            <p:cNvSpPr/>
            <p:nvPr/>
          </p:nvSpPr>
          <p:spPr>
            <a:xfrm>
              <a:off x="6306100" y="2654825"/>
              <a:ext cx="232875" cy="385425"/>
            </a:xfrm>
            <a:custGeom>
              <a:rect b="b" l="l" r="r" t="t"/>
              <a:pathLst>
                <a:path extrusionOk="0" h="15417" w="9315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55"/>
            <p:cNvSpPr/>
            <p:nvPr/>
          </p:nvSpPr>
          <p:spPr>
            <a:xfrm>
              <a:off x="6139750" y="3178550"/>
              <a:ext cx="185375" cy="227425"/>
            </a:xfrm>
            <a:custGeom>
              <a:rect b="b" l="l" r="r" t="t"/>
              <a:pathLst>
                <a:path extrusionOk="0" h="9097" w="7415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55"/>
            <p:cNvSpPr/>
            <p:nvPr/>
          </p:nvSpPr>
          <p:spPr>
            <a:xfrm>
              <a:off x="4320000" y="1079225"/>
              <a:ext cx="260125" cy="163000"/>
            </a:xfrm>
            <a:custGeom>
              <a:rect b="b" l="l" r="r" t="t"/>
              <a:pathLst>
                <a:path extrusionOk="0" h="6520" w="10405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55"/>
            <p:cNvSpPr/>
            <p:nvPr/>
          </p:nvSpPr>
          <p:spPr>
            <a:xfrm>
              <a:off x="3605850" y="1017225"/>
              <a:ext cx="246275" cy="88775"/>
            </a:xfrm>
            <a:custGeom>
              <a:rect b="b" l="l" r="r" t="t"/>
              <a:pathLst>
                <a:path extrusionOk="0" h="3551" w="9851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55"/>
            <p:cNvSpPr/>
            <p:nvPr/>
          </p:nvSpPr>
          <p:spPr>
            <a:xfrm>
              <a:off x="3161275" y="1612775"/>
              <a:ext cx="115825" cy="115825"/>
            </a:xfrm>
            <a:custGeom>
              <a:rect b="b" l="l" r="r" t="t"/>
              <a:pathLst>
                <a:path extrusionOk="0" h="4633" w="4633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55"/>
            <p:cNvSpPr/>
            <p:nvPr/>
          </p:nvSpPr>
          <p:spPr>
            <a:xfrm>
              <a:off x="6082850" y="3458350"/>
              <a:ext cx="215350" cy="82375"/>
            </a:xfrm>
            <a:custGeom>
              <a:rect b="b" l="l" r="r" t="t"/>
              <a:pathLst>
                <a:path extrusionOk="0" h="3295" w="8614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55"/>
            <p:cNvSpPr/>
            <p:nvPr/>
          </p:nvSpPr>
          <p:spPr>
            <a:xfrm>
              <a:off x="5726825" y="1103850"/>
              <a:ext cx="262175" cy="54825"/>
            </a:xfrm>
            <a:custGeom>
              <a:rect b="b" l="l" r="r" t="t"/>
              <a:pathLst>
                <a:path extrusionOk="0" h="2193" w="10487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55"/>
            <p:cNvSpPr/>
            <p:nvPr/>
          </p:nvSpPr>
          <p:spPr>
            <a:xfrm>
              <a:off x="6497925" y="4391525"/>
              <a:ext cx="125725" cy="97375"/>
            </a:xfrm>
            <a:custGeom>
              <a:rect b="b" l="l" r="r" t="t"/>
              <a:pathLst>
                <a:path extrusionOk="0" h="3895" w="5029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55"/>
            <p:cNvSpPr/>
            <p:nvPr/>
          </p:nvSpPr>
          <p:spPr>
            <a:xfrm>
              <a:off x="5334875" y="2906300"/>
              <a:ext cx="82100" cy="128050"/>
            </a:xfrm>
            <a:custGeom>
              <a:rect b="b" l="l" r="r" t="t"/>
              <a:pathLst>
                <a:path extrusionOk="0" h="5122" w="3284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55"/>
            <p:cNvSpPr/>
            <p:nvPr/>
          </p:nvSpPr>
          <p:spPr>
            <a:xfrm>
              <a:off x="4869125" y="997550"/>
              <a:ext cx="160750" cy="66150"/>
            </a:xfrm>
            <a:custGeom>
              <a:rect b="b" l="l" r="r" t="t"/>
              <a:pathLst>
                <a:path extrusionOk="0" h="2646" w="643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55"/>
            <p:cNvSpPr/>
            <p:nvPr/>
          </p:nvSpPr>
          <p:spPr>
            <a:xfrm>
              <a:off x="3763550" y="998475"/>
              <a:ext cx="117975" cy="55725"/>
            </a:xfrm>
            <a:custGeom>
              <a:rect b="b" l="l" r="r" t="t"/>
              <a:pathLst>
                <a:path extrusionOk="0" h="2229" w="4719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55"/>
            <p:cNvSpPr/>
            <p:nvPr/>
          </p:nvSpPr>
          <p:spPr>
            <a:xfrm>
              <a:off x="6244750" y="3463175"/>
              <a:ext cx="127900" cy="76650"/>
            </a:xfrm>
            <a:custGeom>
              <a:rect b="b" l="l" r="r" t="t"/>
              <a:pathLst>
                <a:path extrusionOk="0" h="3066" w="5116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55"/>
            <p:cNvSpPr/>
            <p:nvPr/>
          </p:nvSpPr>
          <p:spPr>
            <a:xfrm>
              <a:off x="6286725" y="2464325"/>
              <a:ext cx="67775" cy="93850"/>
            </a:xfrm>
            <a:custGeom>
              <a:rect b="b" l="l" r="r" t="t"/>
              <a:pathLst>
                <a:path extrusionOk="0" h="3754" w="2711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55"/>
            <p:cNvSpPr/>
            <p:nvPr/>
          </p:nvSpPr>
          <p:spPr>
            <a:xfrm>
              <a:off x="6279300" y="2861375"/>
              <a:ext cx="75625" cy="97275"/>
            </a:xfrm>
            <a:custGeom>
              <a:rect b="b" l="l" r="r" t="t"/>
              <a:pathLst>
                <a:path extrusionOk="0" h="3891" w="3025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55"/>
            <p:cNvSpPr/>
            <p:nvPr/>
          </p:nvSpPr>
          <p:spPr>
            <a:xfrm>
              <a:off x="4145025" y="994975"/>
              <a:ext cx="111500" cy="47325"/>
            </a:xfrm>
            <a:custGeom>
              <a:rect b="b" l="l" r="r" t="t"/>
              <a:pathLst>
                <a:path extrusionOk="0" h="1893" w="446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55"/>
            <p:cNvSpPr/>
            <p:nvPr/>
          </p:nvSpPr>
          <p:spPr>
            <a:xfrm>
              <a:off x="7213625" y="3803350"/>
              <a:ext cx="74075" cy="80050"/>
            </a:xfrm>
            <a:custGeom>
              <a:rect b="b" l="l" r="r" t="t"/>
              <a:pathLst>
                <a:path extrusionOk="0" h="3202" w="2963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55"/>
            <p:cNvSpPr/>
            <p:nvPr/>
          </p:nvSpPr>
          <p:spPr>
            <a:xfrm>
              <a:off x="6542025" y="3118350"/>
              <a:ext cx="66075" cy="79800"/>
            </a:xfrm>
            <a:custGeom>
              <a:rect b="b" l="l" r="r" t="t"/>
              <a:pathLst>
                <a:path extrusionOk="0" h="3192" w="2643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55"/>
            <p:cNvSpPr/>
            <p:nvPr/>
          </p:nvSpPr>
          <p:spPr>
            <a:xfrm>
              <a:off x="4278100" y="987200"/>
              <a:ext cx="87225" cy="50150"/>
            </a:xfrm>
            <a:custGeom>
              <a:rect b="b" l="l" r="r" t="t"/>
              <a:pathLst>
                <a:path extrusionOk="0" h="2006" w="3489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55"/>
            <p:cNvSpPr/>
            <p:nvPr/>
          </p:nvSpPr>
          <p:spPr>
            <a:xfrm>
              <a:off x="6595650" y="1204100"/>
              <a:ext cx="81075" cy="41800"/>
            </a:xfrm>
            <a:custGeom>
              <a:rect b="b" l="l" r="r" t="t"/>
              <a:pathLst>
                <a:path extrusionOk="0" h="1672" w="3243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55"/>
            <p:cNvSpPr/>
            <p:nvPr/>
          </p:nvSpPr>
          <p:spPr>
            <a:xfrm>
              <a:off x="5040350" y="1034625"/>
              <a:ext cx="81550" cy="46975"/>
            </a:xfrm>
            <a:custGeom>
              <a:rect b="b" l="l" r="r" t="t"/>
              <a:pathLst>
                <a:path extrusionOk="0" h="1879" w="3262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55"/>
            <p:cNvSpPr/>
            <p:nvPr/>
          </p:nvSpPr>
          <p:spPr>
            <a:xfrm>
              <a:off x="6380950" y="3302475"/>
              <a:ext cx="77800" cy="40225"/>
            </a:xfrm>
            <a:custGeom>
              <a:rect b="b" l="l" r="r" t="t"/>
              <a:pathLst>
                <a:path extrusionOk="0" h="1609" w="3112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55"/>
            <p:cNvSpPr/>
            <p:nvPr/>
          </p:nvSpPr>
          <p:spPr>
            <a:xfrm>
              <a:off x="4384825" y="996700"/>
              <a:ext cx="62025" cy="39775"/>
            </a:xfrm>
            <a:custGeom>
              <a:rect b="b" l="l" r="r" t="t"/>
              <a:pathLst>
                <a:path extrusionOk="0" h="1591" w="2481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55"/>
            <p:cNvSpPr/>
            <p:nvPr/>
          </p:nvSpPr>
          <p:spPr>
            <a:xfrm>
              <a:off x="2100625" y="1004500"/>
              <a:ext cx="520200" cy="95050"/>
            </a:xfrm>
            <a:custGeom>
              <a:rect b="b" l="l" r="r" t="t"/>
              <a:pathLst>
                <a:path extrusionOk="0" h="3802" w="20808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55"/>
            <p:cNvSpPr/>
            <p:nvPr/>
          </p:nvSpPr>
          <p:spPr>
            <a:xfrm>
              <a:off x="233350" y="949250"/>
              <a:ext cx="3232550" cy="3802300"/>
            </a:xfrm>
            <a:custGeom>
              <a:rect b="b" l="l" r="r" t="t"/>
              <a:pathLst>
                <a:path extrusionOk="0" h="152092" w="129302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55"/>
            <p:cNvSpPr/>
            <p:nvPr/>
          </p:nvSpPr>
          <p:spPr>
            <a:xfrm>
              <a:off x="1581325" y="1051125"/>
              <a:ext cx="283000" cy="91675"/>
            </a:xfrm>
            <a:custGeom>
              <a:rect b="b" l="l" r="r" t="t"/>
              <a:pathLst>
                <a:path extrusionOk="0" h="3667" w="1132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55"/>
            <p:cNvSpPr/>
            <p:nvPr/>
          </p:nvSpPr>
          <p:spPr>
            <a:xfrm>
              <a:off x="3144425" y="1319375"/>
              <a:ext cx="213450" cy="95575"/>
            </a:xfrm>
            <a:custGeom>
              <a:rect b="b" l="l" r="r" t="t"/>
              <a:pathLst>
                <a:path extrusionOk="0" h="3823" w="8538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55"/>
            <p:cNvSpPr/>
            <p:nvPr/>
          </p:nvSpPr>
          <p:spPr>
            <a:xfrm>
              <a:off x="1453000" y="2509000"/>
              <a:ext cx="263575" cy="113100"/>
            </a:xfrm>
            <a:custGeom>
              <a:rect b="b" l="l" r="r" t="t"/>
              <a:pathLst>
                <a:path extrusionOk="0" h="4524" w="10543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55"/>
            <p:cNvSpPr/>
            <p:nvPr/>
          </p:nvSpPr>
          <p:spPr>
            <a:xfrm>
              <a:off x="1880725" y="1020350"/>
              <a:ext cx="162025" cy="112025"/>
            </a:xfrm>
            <a:custGeom>
              <a:rect b="b" l="l" r="r" t="t"/>
              <a:pathLst>
                <a:path extrusionOk="0" h="4481" w="6481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55"/>
            <p:cNvSpPr/>
            <p:nvPr/>
          </p:nvSpPr>
          <p:spPr>
            <a:xfrm>
              <a:off x="1688900" y="2603450"/>
              <a:ext cx="165050" cy="73950"/>
            </a:xfrm>
            <a:custGeom>
              <a:rect b="b" l="l" r="r" t="t"/>
              <a:pathLst>
                <a:path extrusionOk="0" h="2958" w="6602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55"/>
            <p:cNvSpPr/>
            <p:nvPr/>
          </p:nvSpPr>
          <p:spPr>
            <a:xfrm>
              <a:off x="1922200" y="1344925"/>
              <a:ext cx="129625" cy="64525"/>
            </a:xfrm>
            <a:custGeom>
              <a:rect b="b" l="l" r="r" t="t"/>
              <a:pathLst>
                <a:path extrusionOk="0" h="2581" w="5185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55"/>
            <p:cNvSpPr/>
            <p:nvPr/>
          </p:nvSpPr>
          <p:spPr>
            <a:xfrm>
              <a:off x="1787825" y="1030550"/>
              <a:ext cx="94250" cy="44825"/>
            </a:xfrm>
            <a:custGeom>
              <a:rect b="b" l="l" r="r" t="t"/>
              <a:pathLst>
                <a:path extrusionOk="0" h="1793" w="377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55"/>
            <p:cNvSpPr/>
            <p:nvPr/>
          </p:nvSpPr>
          <p:spPr>
            <a:xfrm>
              <a:off x="1870350" y="2639275"/>
              <a:ext cx="59225" cy="44325"/>
            </a:xfrm>
            <a:custGeom>
              <a:rect b="b" l="l" r="r" t="t"/>
              <a:pathLst>
                <a:path extrusionOk="0" h="1773" w="2369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55"/>
            <p:cNvSpPr/>
            <p:nvPr/>
          </p:nvSpPr>
          <p:spPr>
            <a:xfrm>
              <a:off x="2264800" y="4630125"/>
              <a:ext cx="62675" cy="39225"/>
            </a:xfrm>
            <a:custGeom>
              <a:rect b="b" l="l" r="r" t="t"/>
              <a:pathLst>
                <a:path extrusionOk="0" h="1569" w="2507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55"/>
            <p:cNvSpPr/>
            <p:nvPr/>
          </p:nvSpPr>
          <p:spPr>
            <a:xfrm>
              <a:off x="1604225" y="2645350"/>
              <a:ext cx="56175" cy="38275"/>
            </a:xfrm>
            <a:custGeom>
              <a:rect b="b" l="l" r="r" t="t"/>
              <a:pathLst>
                <a:path extrusionOk="0" h="1531" w="2247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55"/>
            <p:cNvSpPr/>
            <p:nvPr/>
          </p:nvSpPr>
          <p:spPr>
            <a:xfrm>
              <a:off x="7045475" y="3384250"/>
              <a:ext cx="47375" cy="53550"/>
            </a:xfrm>
            <a:custGeom>
              <a:rect b="b" l="l" r="r" t="t"/>
              <a:pathLst>
                <a:path extrusionOk="0" h="2142" w="1895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55"/>
            <p:cNvSpPr/>
            <p:nvPr/>
          </p:nvSpPr>
          <p:spPr>
            <a:xfrm>
              <a:off x="4291500" y="1250400"/>
              <a:ext cx="54900" cy="37900"/>
            </a:xfrm>
            <a:custGeom>
              <a:rect b="b" l="l" r="r" t="t"/>
              <a:pathLst>
                <a:path extrusionOk="0" h="1516" w="2196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55"/>
            <p:cNvSpPr/>
            <p:nvPr/>
          </p:nvSpPr>
          <p:spPr>
            <a:xfrm>
              <a:off x="6323375" y="3314875"/>
              <a:ext cx="50125" cy="37325"/>
            </a:xfrm>
            <a:custGeom>
              <a:rect b="b" l="l" r="r" t="t"/>
              <a:pathLst>
                <a:path extrusionOk="0" h="1493" w="2005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55"/>
            <p:cNvSpPr/>
            <p:nvPr/>
          </p:nvSpPr>
          <p:spPr>
            <a:xfrm>
              <a:off x="6680225" y="1890750"/>
              <a:ext cx="46075" cy="42200"/>
            </a:xfrm>
            <a:custGeom>
              <a:rect b="b" l="l" r="r" t="t"/>
              <a:pathLst>
                <a:path extrusionOk="0" h="1688" w="1843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55"/>
            <p:cNvSpPr/>
            <p:nvPr/>
          </p:nvSpPr>
          <p:spPr>
            <a:xfrm>
              <a:off x="3550975" y="1955400"/>
              <a:ext cx="53600" cy="126175"/>
            </a:xfrm>
            <a:custGeom>
              <a:rect b="b" l="l" r="r" t="t"/>
              <a:pathLst>
                <a:path extrusionOk="0" h="5047" w="2144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55"/>
            <p:cNvSpPr/>
            <p:nvPr/>
          </p:nvSpPr>
          <p:spPr>
            <a:xfrm>
              <a:off x="3910000" y="2161475"/>
              <a:ext cx="93775" cy="45400"/>
            </a:xfrm>
            <a:custGeom>
              <a:rect b="b" l="l" r="r" t="t"/>
              <a:pathLst>
                <a:path extrusionOk="0" h="1816" w="3751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55"/>
            <p:cNvSpPr/>
            <p:nvPr/>
          </p:nvSpPr>
          <p:spPr>
            <a:xfrm>
              <a:off x="4125600" y="2173875"/>
              <a:ext cx="50575" cy="37600"/>
            </a:xfrm>
            <a:custGeom>
              <a:rect b="b" l="l" r="r" t="t"/>
              <a:pathLst>
                <a:path extrusionOk="0" h="1504" w="2023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55"/>
            <p:cNvSpPr/>
            <p:nvPr/>
          </p:nvSpPr>
          <p:spPr>
            <a:xfrm>
              <a:off x="3415775" y="2038325"/>
              <a:ext cx="44925" cy="38175"/>
            </a:xfrm>
            <a:custGeom>
              <a:rect b="b" l="l" r="r" t="t"/>
              <a:pathLst>
                <a:path extrusionOk="0" h="1527" w="1797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87" name="Google Shape;11487;p55"/>
          <p:cNvSpPr/>
          <p:nvPr/>
        </p:nvSpPr>
        <p:spPr>
          <a:xfrm>
            <a:off x="5167500" y="1122302"/>
            <a:ext cx="694853" cy="650085"/>
          </a:xfrm>
          <a:custGeom>
            <a:rect b="b" l="l" r="r" t="t"/>
            <a:pathLst>
              <a:path extrusionOk="0" h="15334" w="16389">
                <a:moveTo>
                  <a:pt x="8434" y="1"/>
                </a:moveTo>
                <a:cubicBezTo>
                  <a:pt x="8006" y="1"/>
                  <a:pt x="7575" y="38"/>
                  <a:pt x="7142" y="114"/>
                </a:cubicBezTo>
                <a:cubicBezTo>
                  <a:pt x="5804" y="349"/>
                  <a:pt x="4610" y="917"/>
                  <a:pt x="3562" y="1818"/>
                </a:cubicBezTo>
                <a:cubicBezTo>
                  <a:pt x="2524" y="2698"/>
                  <a:pt x="1729" y="3831"/>
                  <a:pt x="1256" y="5108"/>
                </a:cubicBezTo>
                <a:cubicBezTo>
                  <a:pt x="770" y="6370"/>
                  <a:pt x="639" y="7741"/>
                  <a:pt x="877" y="9073"/>
                </a:cubicBezTo>
                <a:cubicBezTo>
                  <a:pt x="1002" y="9791"/>
                  <a:pt x="1234" y="10482"/>
                  <a:pt x="1564" y="11129"/>
                </a:cubicBezTo>
                <a:cubicBezTo>
                  <a:pt x="1021" y="11511"/>
                  <a:pt x="0" y="12299"/>
                  <a:pt x="492" y="12510"/>
                </a:cubicBezTo>
                <a:cubicBezTo>
                  <a:pt x="584" y="12549"/>
                  <a:pt x="680" y="12566"/>
                  <a:pt x="779" y="12566"/>
                </a:cubicBezTo>
                <a:cubicBezTo>
                  <a:pt x="1328" y="12566"/>
                  <a:pt x="1939" y="12037"/>
                  <a:pt x="2050" y="11939"/>
                </a:cubicBezTo>
                <a:cubicBezTo>
                  <a:pt x="2206" y="12168"/>
                  <a:pt x="2377" y="12388"/>
                  <a:pt x="2560" y="12598"/>
                </a:cubicBezTo>
                <a:cubicBezTo>
                  <a:pt x="3434" y="13616"/>
                  <a:pt x="4552" y="14391"/>
                  <a:pt x="5810" y="14856"/>
                </a:cubicBezTo>
                <a:cubicBezTo>
                  <a:pt x="6654" y="15173"/>
                  <a:pt x="7543" y="15334"/>
                  <a:pt x="8437" y="15334"/>
                </a:cubicBezTo>
                <a:cubicBezTo>
                  <a:pt x="8877" y="15334"/>
                  <a:pt x="9317" y="15295"/>
                  <a:pt x="9754" y="15216"/>
                </a:cubicBezTo>
                <a:cubicBezTo>
                  <a:pt x="11098" y="14984"/>
                  <a:pt x="12354" y="14401"/>
                  <a:pt x="13395" y="13521"/>
                </a:cubicBezTo>
                <a:cubicBezTo>
                  <a:pt x="14443" y="12656"/>
                  <a:pt x="15252" y="11538"/>
                  <a:pt x="15750" y="10274"/>
                </a:cubicBezTo>
                <a:cubicBezTo>
                  <a:pt x="16254" y="8994"/>
                  <a:pt x="16389" y="7696"/>
                  <a:pt x="16160" y="6370"/>
                </a:cubicBezTo>
                <a:cubicBezTo>
                  <a:pt x="15927" y="5059"/>
                  <a:pt x="15356" y="3877"/>
                  <a:pt x="14443" y="2833"/>
                </a:cubicBezTo>
                <a:cubicBezTo>
                  <a:pt x="13545" y="1794"/>
                  <a:pt x="12405" y="997"/>
                  <a:pt x="11122" y="508"/>
                </a:cubicBezTo>
                <a:cubicBezTo>
                  <a:pt x="10237" y="170"/>
                  <a:pt x="9341" y="1"/>
                  <a:pt x="8434" y="1"/>
                </a:cubicBezTo>
                <a:close/>
              </a:path>
            </a:pathLst>
          </a:custGeom>
          <a:solidFill>
            <a:schemeClr val="accent1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88" name="Google Shape;11488;p55"/>
          <p:cNvSpPr/>
          <p:nvPr/>
        </p:nvSpPr>
        <p:spPr>
          <a:xfrm>
            <a:off x="6595700" y="2227203"/>
            <a:ext cx="694853" cy="650085"/>
          </a:xfrm>
          <a:custGeom>
            <a:rect b="b" l="l" r="r" t="t"/>
            <a:pathLst>
              <a:path extrusionOk="0" h="15334" w="16389">
                <a:moveTo>
                  <a:pt x="8434" y="1"/>
                </a:moveTo>
                <a:cubicBezTo>
                  <a:pt x="8006" y="1"/>
                  <a:pt x="7575" y="38"/>
                  <a:pt x="7142" y="114"/>
                </a:cubicBezTo>
                <a:cubicBezTo>
                  <a:pt x="5804" y="349"/>
                  <a:pt x="4610" y="917"/>
                  <a:pt x="3562" y="1818"/>
                </a:cubicBezTo>
                <a:cubicBezTo>
                  <a:pt x="2524" y="2698"/>
                  <a:pt x="1729" y="3831"/>
                  <a:pt x="1256" y="5108"/>
                </a:cubicBezTo>
                <a:cubicBezTo>
                  <a:pt x="770" y="6370"/>
                  <a:pt x="639" y="7741"/>
                  <a:pt x="877" y="9073"/>
                </a:cubicBezTo>
                <a:cubicBezTo>
                  <a:pt x="1002" y="9791"/>
                  <a:pt x="1234" y="10482"/>
                  <a:pt x="1564" y="11129"/>
                </a:cubicBezTo>
                <a:cubicBezTo>
                  <a:pt x="1021" y="11511"/>
                  <a:pt x="0" y="12299"/>
                  <a:pt x="492" y="12510"/>
                </a:cubicBezTo>
                <a:cubicBezTo>
                  <a:pt x="584" y="12549"/>
                  <a:pt x="680" y="12566"/>
                  <a:pt x="779" y="12566"/>
                </a:cubicBezTo>
                <a:cubicBezTo>
                  <a:pt x="1328" y="12566"/>
                  <a:pt x="1939" y="12037"/>
                  <a:pt x="2050" y="11939"/>
                </a:cubicBezTo>
                <a:cubicBezTo>
                  <a:pt x="2206" y="12168"/>
                  <a:pt x="2377" y="12388"/>
                  <a:pt x="2560" y="12598"/>
                </a:cubicBezTo>
                <a:cubicBezTo>
                  <a:pt x="3434" y="13616"/>
                  <a:pt x="4552" y="14391"/>
                  <a:pt x="5810" y="14856"/>
                </a:cubicBezTo>
                <a:cubicBezTo>
                  <a:pt x="6654" y="15173"/>
                  <a:pt x="7543" y="15334"/>
                  <a:pt x="8437" y="15334"/>
                </a:cubicBezTo>
                <a:cubicBezTo>
                  <a:pt x="8877" y="15334"/>
                  <a:pt x="9317" y="15295"/>
                  <a:pt x="9754" y="15216"/>
                </a:cubicBezTo>
                <a:cubicBezTo>
                  <a:pt x="11098" y="14984"/>
                  <a:pt x="12354" y="14401"/>
                  <a:pt x="13395" y="13521"/>
                </a:cubicBezTo>
                <a:cubicBezTo>
                  <a:pt x="14443" y="12656"/>
                  <a:pt x="15252" y="11538"/>
                  <a:pt x="15750" y="10274"/>
                </a:cubicBezTo>
                <a:cubicBezTo>
                  <a:pt x="16254" y="8994"/>
                  <a:pt x="16389" y="7696"/>
                  <a:pt x="16160" y="6370"/>
                </a:cubicBezTo>
                <a:cubicBezTo>
                  <a:pt x="15927" y="5059"/>
                  <a:pt x="15356" y="3877"/>
                  <a:pt x="14443" y="2833"/>
                </a:cubicBezTo>
                <a:cubicBezTo>
                  <a:pt x="13545" y="1794"/>
                  <a:pt x="12405" y="997"/>
                  <a:pt x="11122" y="508"/>
                </a:cubicBezTo>
                <a:cubicBezTo>
                  <a:pt x="10237" y="170"/>
                  <a:pt x="9341" y="1"/>
                  <a:pt x="8434" y="1"/>
                </a:cubicBezTo>
                <a:close/>
              </a:path>
            </a:pathLst>
          </a:custGeom>
          <a:solidFill>
            <a:schemeClr val="accent4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89" name="Google Shape;11489;p55"/>
          <p:cNvSpPr/>
          <p:nvPr/>
        </p:nvSpPr>
        <p:spPr>
          <a:xfrm rot="10800000">
            <a:off x="2439782" y="3134454"/>
            <a:ext cx="646341" cy="604696"/>
          </a:xfrm>
          <a:custGeom>
            <a:rect b="b" l="l" r="r" t="t"/>
            <a:pathLst>
              <a:path extrusionOk="0" h="15334" w="16389">
                <a:moveTo>
                  <a:pt x="8434" y="1"/>
                </a:moveTo>
                <a:cubicBezTo>
                  <a:pt x="8006" y="1"/>
                  <a:pt x="7575" y="38"/>
                  <a:pt x="7142" y="114"/>
                </a:cubicBezTo>
                <a:cubicBezTo>
                  <a:pt x="5804" y="349"/>
                  <a:pt x="4610" y="917"/>
                  <a:pt x="3562" y="1818"/>
                </a:cubicBezTo>
                <a:cubicBezTo>
                  <a:pt x="2524" y="2698"/>
                  <a:pt x="1729" y="3831"/>
                  <a:pt x="1256" y="5108"/>
                </a:cubicBezTo>
                <a:cubicBezTo>
                  <a:pt x="770" y="6370"/>
                  <a:pt x="639" y="7741"/>
                  <a:pt x="877" y="9073"/>
                </a:cubicBezTo>
                <a:cubicBezTo>
                  <a:pt x="1002" y="9791"/>
                  <a:pt x="1234" y="10482"/>
                  <a:pt x="1564" y="11129"/>
                </a:cubicBezTo>
                <a:cubicBezTo>
                  <a:pt x="1021" y="11511"/>
                  <a:pt x="0" y="12299"/>
                  <a:pt x="492" y="12510"/>
                </a:cubicBezTo>
                <a:cubicBezTo>
                  <a:pt x="584" y="12549"/>
                  <a:pt x="680" y="12566"/>
                  <a:pt x="779" y="12566"/>
                </a:cubicBezTo>
                <a:cubicBezTo>
                  <a:pt x="1328" y="12566"/>
                  <a:pt x="1939" y="12037"/>
                  <a:pt x="2050" y="11939"/>
                </a:cubicBezTo>
                <a:cubicBezTo>
                  <a:pt x="2206" y="12168"/>
                  <a:pt x="2377" y="12388"/>
                  <a:pt x="2560" y="12598"/>
                </a:cubicBezTo>
                <a:cubicBezTo>
                  <a:pt x="3434" y="13616"/>
                  <a:pt x="4552" y="14391"/>
                  <a:pt x="5810" y="14856"/>
                </a:cubicBezTo>
                <a:cubicBezTo>
                  <a:pt x="6654" y="15173"/>
                  <a:pt x="7543" y="15334"/>
                  <a:pt x="8437" y="15334"/>
                </a:cubicBezTo>
                <a:cubicBezTo>
                  <a:pt x="8877" y="15334"/>
                  <a:pt x="9317" y="15295"/>
                  <a:pt x="9754" y="15216"/>
                </a:cubicBezTo>
                <a:cubicBezTo>
                  <a:pt x="11098" y="14984"/>
                  <a:pt x="12354" y="14401"/>
                  <a:pt x="13395" y="13521"/>
                </a:cubicBezTo>
                <a:cubicBezTo>
                  <a:pt x="14443" y="12656"/>
                  <a:pt x="15252" y="11538"/>
                  <a:pt x="15750" y="10274"/>
                </a:cubicBezTo>
                <a:cubicBezTo>
                  <a:pt x="16254" y="8994"/>
                  <a:pt x="16389" y="7696"/>
                  <a:pt x="16160" y="6370"/>
                </a:cubicBezTo>
                <a:cubicBezTo>
                  <a:pt x="15927" y="5059"/>
                  <a:pt x="15356" y="3877"/>
                  <a:pt x="14443" y="2833"/>
                </a:cubicBezTo>
                <a:cubicBezTo>
                  <a:pt x="13545" y="1794"/>
                  <a:pt x="12405" y="997"/>
                  <a:pt x="11122" y="508"/>
                </a:cubicBezTo>
                <a:cubicBezTo>
                  <a:pt x="10237" y="170"/>
                  <a:pt x="9341" y="1"/>
                  <a:pt x="8434" y="1"/>
                </a:cubicBezTo>
                <a:close/>
              </a:path>
            </a:pathLst>
          </a:custGeom>
          <a:solidFill>
            <a:schemeClr val="accent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90" name="Google Shape;11490;p55"/>
          <p:cNvSpPr txBox="1"/>
          <p:nvPr/>
        </p:nvSpPr>
        <p:spPr>
          <a:xfrm flipH="1">
            <a:off x="2590650" y="4235250"/>
            <a:ext cx="39627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You can write here some relevant information</a:t>
            </a:r>
            <a:endParaRPr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494" name="Shape 1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5" name="Google Shape;11495;p56"/>
          <p:cNvSpPr txBox="1"/>
          <p:nvPr>
            <p:ph type="title"/>
          </p:nvPr>
        </p:nvSpPr>
        <p:spPr>
          <a:xfrm>
            <a:off x="3572825" y="375997"/>
            <a:ext cx="4936500" cy="98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SECOND TIMELINE COULD WORK TOO</a:t>
            </a:r>
            <a:endParaRPr/>
          </a:p>
        </p:txBody>
      </p:sp>
      <p:sp>
        <p:nvSpPr>
          <p:cNvPr id="11496" name="Google Shape;11496;p56"/>
          <p:cNvSpPr txBox="1"/>
          <p:nvPr>
            <p:ph idx="4294967295" type="ctrTitle"/>
          </p:nvPr>
        </p:nvSpPr>
        <p:spPr>
          <a:xfrm flipH="1">
            <a:off x="6659525" y="3303657"/>
            <a:ext cx="1560600" cy="50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Mars</a:t>
            </a:r>
            <a:endParaRPr b="0" sz="1800"/>
          </a:p>
        </p:txBody>
      </p:sp>
      <p:sp>
        <p:nvSpPr>
          <p:cNvPr id="11497" name="Google Shape;11497;p56"/>
          <p:cNvSpPr txBox="1"/>
          <p:nvPr>
            <p:ph idx="4294967295" type="subTitle"/>
          </p:nvPr>
        </p:nvSpPr>
        <p:spPr>
          <a:xfrm flipH="1">
            <a:off x="6659524" y="3655631"/>
            <a:ext cx="15606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11498" name="Google Shape;11498;p56"/>
          <p:cNvSpPr txBox="1"/>
          <p:nvPr>
            <p:ph idx="4294967295" type="ctrTitle"/>
          </p:nvPr>
        </p:nvSpPr>
        <p:spPr>
          <a:xfrm flipH="1">
            <a:off x="923900" y="2877946"/>
            <a:ext cx="1560600" cy="486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Jupiter</a:t>
            </a:r>
            <a:endParaRPr b="0" sz="1800"/>
          </a:p>
        </p:txBody>
      </p:sp>
      <p:sp>
        <p:nvSpPr>
          <p:cNvPr id="11499" name="Google Shape;11499;p56"/>
          <p:cNvSpPr txBox="1"/>
          <p:nvPr>
            <p:ph idx="4294967295" type="subTitle"/>
          </p:nvPr>
        </p:nvSpPr>
        <p:spPr>
          <a:xfrm flipH="1">
            <a:off x="964538" y="3186083"/>
            <a:ext cx="1479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biggest planet in the Solar System</a:t>
            </a:r>
            <a:endParaRPr sz="1400"/>
          </a:p>
        </p:txBody>
      </p:sp>
      <p:sp>
        <p:nvSpPr>
          <p:cNvPr id="11500" name="Google Shape;11500;p56"/>
          <p:cNvSpPr txBox="1"/>
          <p:nvPr>
            <p:ph idx="4294967295" type="ctrTitle"/>
          </p:nvPr>
        </p:nvSpPr>
        <p:spPr>
          <a:xfrm flipH="1">
            <a:off x="4736300" y="2877943"/>
            <a:ext cx="1560600" cy="486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Saturn</a:t>
            </a:r>
            <a:endParaRPr b="0" sz="1800"/>
          </a:p>
        </p:txBody>
      </p:sp>
      <p:sp>
        <p:nvSpPr>
          <p:cNvPr id="11501" name="Google Shape;11501;p56"/>
          <p:cNvSpPr txBox="1"/>
          <p:nvPr>
            <p:ph idx="4294967295" type="subTitle"/>
          </p:nvPr>
        </p:nvSpPr>
        <p:spPr>
          <a:xfrm flipH="1">
            <a:off x="4705239" y="3186083"/>
            <a:ext cx="16227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</a:t>
            </a:r>
            <a:r>
              <a:rPr lang="en" sz="1400"/>
              <a:t>s composed mostly of hydrogen and helium</a:t>
            </a:r>
            <a:endParaRPr sz="1400"/>
          </a:p>
        </p:txBody>
      </p:sp>
      <p:sp>
        <p:nvSpPr>
          <p:cNvPr id="11502" name="Google Shape;11502;p56"/>
          <p:cNvSpPr txBox="1"/>
          <p:nvPr>
            <p:ph idx="4294967295" type="ctrTitle"/>
          </p:nvPr>
        </p:nvSpPr>
        <p:spPr>
          <a:xfrm flipH="1">
            <a:off x="2699022" y="3303657"/>
            <a:ext cx="1824000" cy="50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Neptune</a:t>
            </a:r>
            <a:endParaRPr b="0" sz="1800"/>
          </a:p>
        </p:txBody>
      </p:sp>
      <p:sp>
        <p:nvSpPr>
          <p:cNvPr id="11503" name="Google Shape;11503;p56"/>
          <p:cNvSpPr txBox="1"/>
          <p:nvPr>
            <p:ph idx="4294967295" type="subTitle"/>
          </p:nvPr>
        </p:nvSpPr>
        <p:spPr>
          <a:xfrm flipH="1">
            <a:off x="2799664" y="3655631"/>
            <a:ext cx="1622700" cy="98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grpSp>
        <p:nvGrpSpPr>
          <p:cNvPr id="11504" name="Google Shape;11504;p56"/>
          <p:cNvGrpSpPr/>
          <p:nvPr/>
        </p:nvGrpSpPr>
        <p:grpSpPr>
          <a:xfrm rot="5043188">
            <a:off x="-1462363" y="-1160833"/>
            <a:ext cx="2745767" cy="3611225"/>
            <a:chOff x="206775" y="2536550"/>
            <a:chExt cx="1922150" cy="2528200"/>
          </a:xfrm>
        </p:grpSpPr>
        <p:sp>
          <p:nvSpPr>
            <p:cNvPr id="11505" name="Google Shape;11505;p56"/>
            <p:cNvSpPr/>
            <p:nvPr/>
          </p:nvSpPr>
          <p:spPr>
            <a:xfrm>
              <a:off x="206775" y="2536550"/>
              <a:ext cx="1922150" cy="2528200"/>
            </a:xfrm>
            <a:custGeom>
              <a:rect b="b" l="l" r="r" t="t"/>
              <a:pathLst>
                <a:path extrusionOk="0" h="101128" w="76886">
                  <a:moveTo>
                    <a:pt x="10530" y="1"/>
                  </a:moveTo>
                  <a:cubicBezTo>
                    <a:pt x="8824" y="1"/>
                    <a:pt x="7099" y="473"/>
                    <a:pt x="5556" y="1461"/>
                  </a:cubicBezTo>
                  <a:cubicBezTo>
                    <a:pt x="1274" y="4194"/>
                    <a:pt x="1" y="9877"/>
                    <a:pt x="2714" y="14189"/>
                  </a:cubicBezTo>
                  <a:cubicBezTo>
                    <a:pt x="9049" y="24106"/>
                    <a:pt x="19163" y="28526"/>
                    <a:pt x="28083" y="32424"/>
                  </a:cubicBezTo>
                  <a:cubicBezTo>
                    <a:pt x="32681" y="34436"/>
                    <a:pt x="37022" y="36331"/>
                    <a:pt x="40347" y="38738"/>
                  </a:cubicBezTo>
                  <a:cubicBezTo>
                    <a:pt x="45172" y="42231"/>
                    <a:pt x="49178" y="47421"/>
                    <a:pt x="51615" y="53352"/>
                  </a:cubicBezTo>
                  <a:cubicBezTo>
                    <a:pt x="54082" y="59351"/>
                    <a:pt x="54220" y="66198"/>
                    <a:pt x="54368" y="73441"/>
                  </a:cubicBezTo>
                  <a:cubicBezTo>
                    <a:pt x="54447" y="77240"/>
                    <a:pt x="54536" y="81186"/>
                    <a:pt x="54941" y="85222"/>
                  </a:cubicBezTo>
                  <a:cubicBezTo>
                    <a:pt x="55345" y="89248"/>
                    <a:pt x="56342" y="94398"/>
                    <a:pt x="60417" y="98444"/>
                  </a:cubicBezTo>
                  <a:cubicBezTo>
                    <a:pt x="62153" y="100161"/>
                    <a:pt x="64492" y="101128"/>
                    <a:pt x="66929" y="101128"/>
                  </a:cubicBezTo>
                  <a:cubicBezTo>
                    <a:pt x="70610" y="101128"/>
                    <a:pt x="73935" y="98957"/>
                    <a:pt x="75405" y="95592"/>
                  </a:cubicBezTo>
                  <a:cubicBezTo>
                    <a:pt x="76885" y="92228"/>
                    <a:pt x="76224" y="88310"/>
                    <a:pt x="73728" y="85607"/>
                  </a:cubicBezTo>
                  <a:cubicBezTo>
                    <a:pt x="73639" y="85340"/>
                    <a:pt x="73491" y="84719"/>
                    <a:pt x="73353" y="83377"/>
                  </a:cubicBezTo>
                  <a:cubicBezTo>
                    <a:pt x="73017" y="80062"/>
                    <a:pt x="72948" y="76657"/>
                    <a:pt x="72869" y="73066"/>
                  </a:cubicBezTo>
                  <a:cubicBezTo>
                    <a:pt x="72692" y="64442"/>
                    <a:pt x="72504" y="55522"/>
                    <a:pt x="68725" y="46326"/>
                  </a:cubicBezTo>
                  <a:cubicBezTo>
                    <a:pt x="66909" y="41896"/>
                    <a:pt x="64512" y="37722"/>
                    <a:pt x="61591" y="33923"/>
                  </a:cubicBezTo>
                  <a:cubicBezTo>
                    <a:pt x="58641" y="30046"/>
                    <a:pt x="55138" y="26622"/>
                    <a:pt x="51201" y="23750"/>
                  </a:cubicBezTo>
                  <a:cubicBezTo>
                    <a:pt x="46258" y="20179"/>
                    <a:pt x="40791" y="17791"/>
                    <a:pt x="35493" y="15472"/>
                  </a:cubicBezTo>
                  <a:cubicBezTo>
                    <a:pt x="28043" y="12216"/>
                    <a:pt x="21610" y="9404"/>
                    <a:pt x="18304" y="4224"/>
                  </a:cubicBezTo>
                  <a:cubicBezTo>
                    <a:pt x="16530" y="1490"/>
                    <a:pt x="13561" y="1"/>
                    <a:pt x="10530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56"/>
            <p:cNvSpPr/>
            <p:nvPr/>
          </p:nvSpPr>
          <p:spPr>
            <a:xfrm>
              <a:off x="937450" y="2936650"/>
              <a:ext cx="820225" cy="664075"/>
            </a:xfrm>
            <a:custGeom>
              <a:rect b="b" l="l" r="r" t="t"/>
              <a:pathLst>
                <a:path extrusionOk="0" h="26563" w="32809">
                  <a:moveTo>
                    <a:pt x="7489" y="1"/>
                  </a:moveTo>
                  <a:cubicBezTo>
                    <a:pt x="7391" y="159"/>
                    <a:pt x="7292" y="307"/>
                    <a:pt x="7193" y="445"/>
                  </a:cubicBezTo>
                  <a:cubicBezTo>
                    <a:pt x="4302" y="4579"/>
                    <a:pt x="2043" y="9069"/>
                    <a:pt x="671" y="13943"/>
                  </a:cubicBezTo>
                  <a:cubicBezTo>
                    <a:pt x="375" y="14920"/>
                    <a:pt x="158" y="15906"/>
                    <a:pt x="0" y="16923"/>
                  </a:cubicBezTo>
                  <a:cubicBezTo>
                    <a:pt x="4174" y="18748"/>
                    <a:pt x="8081" y="20524"/>
                    <a:pt x="11130" y="22734"/>
                  </a:cubicBezTo>
                  <a:cubicBezTo>
                    <a:pt x="12689" y="23869"/>
                    <a:pt x="14140" y="25152"/>
                    <a:pt x="15462" y="26563"/>
                  </a:cubicBezTo>
                  <a:cubicBezTo>
                    <a:pt x="17337" y="25991"/>
                    <a:pt x="18846" y="24372"/>
                    <a:pt x="20435" y="23109"/>
                  </a:cubicBezTo>
                  <a:cubicBezTo>
                    <a:pt x="22487" y="21491"/>
                    <a:pt x="24905" y="20386"/>
                    <a:pt x="27470" y="19893"/>
                  </a:cubicBezTo>
                  <a:cubicBezTo>
                    <a:pt x="28792" y="19646"/>
                    <a:pt x="30164" y="19547"/>
                    <a:pt x="31446" y="19123"/>
                  </a:cubicBezTo>
                  <a:cubicBezTo>
                    <a:pt x="31920" y="18975"/>
                    <a:pt x="32384" y="18758"/>
                    <a:pt x="32808" y="18502"/>
                  </a:cubicBezTo>
                  <a:cubicBezTo>
                    <a:pt x="32660" y="18304"/>
                    <a:pt x="32512" y="18107"/>
                    <a:pt x="32364" y="17909"/>
                  </a:cubicBezTo>
                  <a:cubicBezTo>
                    <a:pt x="29414" y="14042"/>
                    <a:pt x="25911" y="10618"/>
                    <a:pt x="21984" y="7746"/>
                  </a:cubicBezTo>
                  <a:cubicBezTo>
                    <a:pt x="17415" y="4451"/>
                    <a:pt x="12393" y="2152"/>
                    <a:pt x="7489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56"/>
            <p:cNvSpPr/>
            <p:nvPr/>
          </p:nvSpPr>
          <p:spPr>
            <a:xfrm>
              <a:off x="1477425" y="3756600"/>
              <a:ext cx="552325" cy="656125"/>
            </a:xfrm>
            <a:custGeom>
              <a:rect b="b" l="l" r="r" t="t"/>
              <a:pathLst>
                <a:path extrusionOk="0" h="26245" w="22093">
                  <a:moveTo>
                    <a:pt x="18836" y="1"/>
                  </a:moveTo>
                  <a:cubicBezTo>
                    <a:pt x="13863" y="1589"/>
                    <a:pt x="8713" y="2517"/>
                    <a:pt x="3493" y="2773"/>
                  </a:cubicBezTo>
                  <a:cubicBezTo>
                    <a:pt x="2884" y="2800"/>
                    <a:pt x="2269" y="2812"/>
                    <a:pt x="1653" y="2812"/>
                  </a:cubicBezTo>
                  <a:cubicBezTo>
                    <a:pt x="1102" y="2812"/>
                    <a:pt x="550" y="2802"/>
                    <a:pt x="0" y="2783"/>
                  </a:cubicBezTo>
                  <a:lnTo>
                    <a:pt x="0" y="2783"/>
                  </a:lnTo>
                  <a:cubicBezTo>
                    <a:pt x="276" y="3366"/>
                    <a:pt x="543" y="3958"/>
                    <a:pt x="789" y="4550"/>
                  </a:cubicBezTo>
                  <a:cubicBezTo>
                    <a:pt x="3148" y="10292"/>
                    <a:pt x="3375" y="16814"/>
                    <a:pt x="3533" y="23721"/>
                  </a:cubicBezTo>
                  <a:cubicBezTo>
                    <a:pt x="9107" y="25290"/>
                    <a:pt x="14870" y="26139"/>
                    <a:pt x="20662" y="26237"/>
                  </a:cubicBezTo>
                  <a:cubicBezTo>
                    <a:pt x="20899" y="26242"/>
                    <a:pt x="21135" y="26245"/>
                    <a:pt x="21373" y="26245"/>
                  </a:cubicBezTo>
                  <a:cubicBezTo>
                    <a:pt x="21611" y="26245"/>
                    <a:pt x="21851" y="26242"/>
                    <a:pt x="22092" y="26237"/>
                  </a:cubicBezTo>
                  <a:cubicBezTo>
                    <a:pt x="22073" y="25586"/>
                    <a:pt x="22063" y="24925"/>
                    <a:pt x="22043" y="24254"/>
                  </a:cubicBezTo>
                  <a:cubicBezTo>
                    <a:pt x="21885" y="16410"/>
                    <a:pt x="21708" y="8319"/>
                    <a:pt x="18836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08" name="Google Shape;11508;p56"/>
          <p:cNvSpPr/>
          <p:nvPr/>
        </p:nvSpPr>
        <p:spPr>
          <a:xfrm>
            <a:off x="885600" y="1981200"/>
            <a:ext cx="7368000" cy="504900"/>
          </a:xfrm>
          <a:prstGeom prst="roundRect">
            <a:avLst>
              <a:gd fmla="val 50000" name="adj"/>
            </a:avLst>
          </a:prstGeom>
          <a:solidFill>
            <a:schemeClr val="lt1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1509" name="Google Shape;11509;p56"/>
          <p:cNvCxnSpPr>
            <a:endCxn id="11498" idx="0"/>
          </p:cNvCxnSpPr>
          <p:nvPr/>
        </p:nvCxnSpPr>
        <p:spPr>
          <a:xfrm>
            <a:off x="1704200" y="2195446"/>
            <a:ext cx="0" cy="682500"/>
          </a:xfrm>
          <a:prstGeom prst="straightConnector1">
            <a:avLst/>
          </a:prstGeom>
          <a:noFill/>
          <a:ln cap="flat" cmpd="sng" w="28575">
            <a:solidFill>
              <a:schemeClr val="accent1"/>
            </a:solidFill>
            <a:prstDash val="solid"/>
            <a:round/>
            <a:headEnd len="med" w="med" type="oval"/>
            <a:tailEnd len="med" w="med" type="oval"/>
          </a:ln>
        </p:spPr>
      </p:cxnSp>
      <p:cxnSp>
        <p:nvCxnSpPr>
          <p:cNvPr id="11510" name="Google Shape;11510;p56"/>
          <p:cNvCxnSpPr/>
          <p:nvPr/>
        </p:nvCxnSpPr>
        <p:spPr>
          <a:xfrm>
            <a:off x="3611025" y="2195450"/>
            <a:ext cx="0" cy="1108200"/>
          </a:xfrm>
          <a:prstGeom prst="straightConnector1">
            <a:avLst/>
          </a:prstGeom>
          <a:noFill/>
          <a:ln cap="flat" cmpd="sng" w="28575">
            <a:solidFill>
              <a:schemeClr val="accent2"/>
            </a:solidFill>
            <a:prstDash val="solid"/>
            <a:round/>
            <a:headEnd len="med" w="med" type="oval"/>
            <a:tailEnd len="med" w="med" type="oval"/>
          </a:ln>
        </p:spPr>
      </p:cxnSp>
      <p:cxnSp>
        <p:nvCxnSpPr>
          <p:cNvPr id="11511" name="Google Shape;11511;p56"/>
          <p:cNvCxnSpPr>
            <a:endCxn id="11500" idx="0"/>
          </p:cNvCxnSpPr>
          <p:nvPr/>
        </p:nvCxnSpPr>
        <p:spPr>
          <a:xfrm>
            <a:off x="5516600" y="2204743"/>
            <a:ext cx="0" cy="673200"/>
          </a:xfrm>
          <a:prstGeom prst="straightConnector1">
            <a:avLst/>
          </a:prstGeom>
          <a:noFill/>
          <a:ln cap="flat" cmpd="sng" w="28575">
            <a:solidFill>
              <a:schemeClr val="accent3"/>
            </a:solidFill>
            <a:prstDash val="solid"/>
            <a:round/>
            <a:headEnd len="med" w="med" type="oval"/>
            <a:tailEnd len="med" w="med" type="oval"/>
          </a:ln>
        </p:spPr>
      </p:cxnSp>
      <p:cxnSp>
        <p:nvCxnSpPr>
          <p:cNvPr id="11512" name="Google Shape;11512;p56"/>
          <p:cNvCxnSpPr/>
          <p:nvPr/>
        </p:nvCxnSpPr>
        <p:spPr>
          <a:xfrm>
            <a:off x="7439825" y="2195450"/>
            <a:ext cx="0" cy="1108200"/>
          </a:xfrm>
          <a:prstGeom prst="straightConnector1">
            <a:avLst/>
          </a:prstGeom>
          <a:noFill/>
          <a:ln cap="flat" cmpd="sng" w="28575">
            <a:solidFill>
              <a:schemeClr val="accent4"/>
            </a:solidFill>
            <a:prstDash val="solid"/>
            <a:round/>
            <a:headEnd len="med" w="med" type="oval"/>
            <a:tailEnd len="med" w="med" type="oval"/>
          </a:ln>
        </p:spPr>
      </p:cxn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40" name="Shape 10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1" name="Google Shape;10941;p39"/>
          <p:cNvSpPr txBox="1"/>
          <p:nvPr>
            <p:ph type="title"/>
          </p:nvPr>
        </p:nvSpPr>
        <p:spPr>
          <a:xfrm>
            <a:off x="3754900" y="380800"/>
            <a:ext cx="47565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CONTENTS OF THIS TEMPLATE</a:t>
            </a:r>
            <a:endParaRPr/>
          </a:p>
        </p:txBody>
      </p:sp>
      <p:sp>
        <p:nvSpPr>
          <p:cNvPr id="10942" name="Google Shape;10942;p39"/>
          <p:cNvSpPr txBox="1"/>
          <p:nvPr>
            <p:ph idx="1" type="subTitle"/>
          </p:nvPr>
        </p:nvSpPr>
        <p:spPr>
          <a:xfrm flipH="1">
            <a:off x="676350" y="1309500"/>
            <a:ext cx="7791300" cy="329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Here’s what you’ll find in this </a:t>
            </a:r>
            <a:r>
              <a:rPr b="1" lang="en">
                <a:uFill>
                  <a:noFill/>
                </a:uFill>
                <a:hlinkClick r:id="rId3"/>
              </a:rPr>
              <a:t>Slidesgo </a:t>
            </a:r>
            <a:r>
              <a:rPr lang="en"/>
              <a:t>template: </a:t>
            </a:r>
            <a:endParaRPr/>
          </a:p>
          <a:p>
            <a:pPr indent="-311150" lvl="0" marL="457200" rtl="0" algn="l">
              <a:spcBef>
                <a:spcPts val="1600"/>
              </a:spcBef>
              <a:spcAft>
                <a:spcPts val="0"/>
              </a:spcAft>
              <a:buSzPts val="1300"/>
              <a:buAutoNum type="arabicPeriod"/>
            </a:pPr>
            <a:r>
              <a:rPr lang="en"/>
              <a:t>A slide structure based on a multi-purpose presentation, which you can easily adapt to your needs. For more info on how to edit the template, please visit </a:t>
            </a:r>
            <a:r>
              <a:rPr b="1" lang="en">
                <a:uFill>
                  <a:noFill/>
                </a:uFill>
                <a:hlinkClick r:id="rId4"/>
              </a:rPr>
              <a:t>Slidesgo School</a:t>
            </a:r>
            <a:r>
              <a:rPr lang="en"/>
              <a:t> or read our </a:t>
            </a:r>
            <a:r>
              <a:rPr b="1" lang="en">
                <a:uFill>
                  <a:noFill/>
                </a:uFill>
                <a:hlinkClick r:id="rId5"/>
              </a:rPr>
              <a:t>FAQs</a:t>
            </a:r>
            <a:r>
              <a:rPr lang="en"/>
              <a:t>.</a:t>
            </a:r>
            <a:endParaRPr/>
          </a:p>
          <a:p>
            <a:pPr indent="-311150" lvl="0" marL="457200" rtl="0" algn="l">
              <a:spcBef>
                <a:spcPts val="0"/>
              </a:spcBef>
              <a:spcAft>
                <a:spcPts val="0"/>
              </a:spcAft>
              <a:buSzPts val="1300"/>
              <a:buAutoNum type="arabicPeriod"/>
            </a:pPr>
            <a:r>
              <a:rPr lang="en"/>
              <a:t>An assortment of illustrations that are suitable for use in the presentation can be found in the </a:t>
            </a:r>
            <a:r>
              <a:rPr b="1" lang="en">
                <a:uFill>
                  <a:noFill/>
                </a:uFill>
                <a:hlinkClick action="ppaction://hlinksldjump" r:id="rId6"/>
              </a:rPr>
              <a:t>alternative resources</a:t>
            </a:r>
            <a:r>
              <a:rPr lang="en"/>
              <a:t> slide.</a:t>
            </a:r>
            <a:endParaRPr/>
          </a:p>
          <a:p>
            <a:pPr indent="-311150" lvl="0" marL="457200" rtl="0" algn="l">
              <a:spcBef>
                <a:spcPts val="0"/>
              </a:spcBef>
              <a:spcAft>
                <a:spcPts val="0"/>
              </a:spcAft>
              <a:buSzPts val="1300"/>
              <a:buAutoNum type="arabicPeriod"/>
            </a:pPr>
            <a:r>
              <a:rPr lang="en"/>
              <a:t>A </a:t>
            </a:r>
            <a:r>
              <a:rPr b="1" lang="en">
                <a:uFill>
                  <a:noFill/>
                </a:uFill>
                <a:hlinkClick action="ppaction://hlinksldjump" r:id="rId7"/>
              </a:rPr>
              <a:t>thanks </a:t>
            </a:r>
            <a:r>
              <a:rPr lang="en"/>
              <a:t>slide, which you must keep so that proper credits for our design are given.</a:t>
            </a:r>
            <a:endParaRPr/>
          </a:p>
          <a:p>
            <a:pPr indent="-311150" lvl="0" marL="457200" rtl="0" algn="l">
              <a:spcBef>
                <a:spcPts val="0"/>
              </a:spcBef>
              <a:spcAft>
                <a:spcPts val="0"/>
              </a:spcAft>
              <a:buSzPts val="1300"/>
              <a:buAutoNum type="arabicPeriod"/>
            </a:pPr>
            <a:r>
              <a:rPr lang="en"/>
              <a:t>A </a:t>
            </a:r>
            <a:r>
              <a:rPr b="1" lang="en">
                <a:uFill>
                  <a:noFill/>
                </a:uFill>
                <a:hlinkClick action="ppaction://hlinksldjump" r:id="rId8"/>
              </a:rPr>
              <a:t>resources </a:t>
            </a:r>
            <a:r>
              <a:rPr lang="en"/>
              <a:t>slide, where you’ll find links to all the elements used in the template.</a:t>
            </a:r>
            <a:endParaRPr/>
          </a:p>
          <a:p>
            <a:pPr indent="-311150" lvl="0" marL="457200" rtl="0" algn="l">
              <a:spcBef>
                <a:spcPts val="0"/>
              </a:spcBef>
              <a:spcAft>
                <a:spcPts val="0"/>
              </a:spcAft>
              <a:buSzPts val="1300"/>
              <a:buAutoNum type="arabicPeriod"/>
            </a:pPr>
            <a:r>
              <a:rPr b="1" lang="en">
                <a:uFill>
                  <a:noFill/>
                </a:uFill>
                <a:hlinkClick action="ppaction://hlinksldjump" r:id="rId9"/>
              </a:rPr>
              <a:t>Instructions for use</a:t>
            </a:r>
            <a:r>
              <a:rPr lang="en"/>
              <a:t>.</a:t>
            </a:r>
            <a:endParaRPr/>
          </a:p>
          <a:p>
            <a:pPr indent="-311150" lvl="0" marL="457200" rtl="0" algn="l">
              <a:spcBef>
                <a:spcPts val="0"/>
              </a:spcBef>
              <a:spcAft>
                <a:spcPts val="0"/>
              </a:spcAft>
              <a:buSzPts val="1300"/>
              <a:buAutoNum type="arabicPeriod"/>
            </a:pPr>
            <a:r>
              <a:rPr lang="en"/>
              <a:t>Final slides with: </a:t>
            </a:r>
            <a:endParaRPr/>
          </a:p>
          <a:p>
            <a:pPr indent="-311150" lvl="0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</a:pPr>
            <a:r>
              <a:rPr lang="en"/>
              <a:t>The</a:t>
            </a:r>
            <a:r>
              <a:rPr lang="en">
                <a:uFill>
                  <a:noFill/>
                </a:uFill>
                <a:hlinkClick action="ppaction://hlinksldjump" r:id="rId10"/>
              </a:rPr>
              <a:t> </a:t>
            </a:r>
            <a:r>
              <a:rPr b="1" lang="en">
                <a:uFill>
                  <a:noFill/>
                </a:uFill>
                <a:hlinkClick action="ppaction://hlinksldjump" r:id="rId11"/>
              </a:rPr>
              <a:t>fonts and colors</a:t>
            </a:r>
            <a:r>
              <a:rPr lang="en"/>
              <a:t> used in the template.</a:t>
            </a:r>
            <a:endParaRPr/>
          </a:p>
          <a:p>
            <a:pPr indent="-311150" lvl="0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</a:pPr>
            <a:r>
              <a:rPr lang="en"/>
              <a:t>More</a:t>
            </a:r>
            <a:r>
              <a:rPr lang="en">
                <a:uFill>
                  <a:noFill/>
                </a:uFill>
                <a:hlinkClick action="ppaction://hlinksldjump" r:id="rId12"/>
              </a:rPr>
              <a:t> </a:t>
            </a:r>
            <a:r>
              <a:rPr b="1" lang="en">
                <a:uFill>
                  <a:noFill/>
                </a:uFill>
                <a:hlinkClick action="ppaction://hlinksldjump" r:id="rId13"/>
              </a:rPr>
              <a:t>infographic resources</a:t>
            </a:r>
            <a:r>
              <a:rPr lang="en"/>
              <a:t>, whose size and color can be edited. </a:t>
            </a:r>
            <a:endParaRPr/>
          </a:p>
          <a:p>
            <a:pPr indent="-311150" lvl="0" marL="9144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</a:pPr>
            <a:r>
              <a:rPr lang="en"/>
              <a:t>Sets of </a:t>
            </a:r>
            <a:r>
              <a:rPr b="1" lang="en">
                <a:uFill>
                  <a:noFill/>
                </a:uFill>
                <a:hlinkClick action="ppaction://hlinksldjump" r:id="rId14"/>
              </a:rPr>
              <a:t>customizable icons</a:t>
            </a:r>
            <a:r>
              <a:rPr lang="en"/>
              <a:t> of the following themes: general, business, avatar, creative process, education, help &amp; support, medical, nature, performing arts, SEO &amp; marketing, and teamwork.</a:t>
            </a:r>
            <a:endParaRPr/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/>
              <a:t>You can delete this slide when you’re done editing the presentation.</a:t>
            </a:r>
            <a:endParaRPr/>
          </a:p>
        </p:txBody>
      </p:sp>
      <p:sp>
        <p:nvSpPr>
          <p:cNvPr id="10943" name="Google Shape;10943;p39"/>
          <p:cNvSpPr/>
          <p:nvPr/>
        </p:nvSpPr>
        <p:spPr>
          <a:xfrm>
            <a:off x="487866" y="-485650"/>
            <a:ext cx="202200" cy="2022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44" name="Google Shape;10944;p39"/>
          <p:cNvSpPr/>
          <p:nvPr/>
        </p:nvSpPr>
        <p:spPr>
          <a:xfrm>
            <a:off x="8414863" y="3939025"/>
            <a:ext cx="671400" cy="671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516" name="Shape 1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7" name="Google Shape;11517;p57"/>
          <p:cNvGrpSpPr/>
          <p:nvPr/>
        </p:nvGrpSpPr>
        <p:grpSpPr>
          <a:xfrm>
            <a:off x="2999268" y="1783317"/>
            <a:ext cx="2916882" cy="2396469"/>
            <a:chOff x="732428" y="1239937"/>
            <a:chExt cx="739912" cy="607886"/>
          </a:xfrm>
        </p:grpSpPr>
        <p:sp>
          <p:nvSpPr>
            <p:cNvPr id="11518" name="Google Shape;11518;p57"/>
            <p:cNvSpPr/>
            <p:nvPr/>
          </p:nvSpPr>
          <p:spPr>
            <a:xfrm>
              <a:off x="732428" y="1239937"/>
              <a:ext cx="739912" cy="607886"/>
            </a:xfrm>
            <a:custGeom>
              <a:rect b="b" l="l" r="r" t="t"/>
              <a:pathLst>
                <a:path extrusionOk="0" h="37640" w="45815">
                  <a:moveTo>
                    <a:pt x="26994" y="1"/>
                  </a:moveTo>
                  <a:cubicBezTo>
                    <a:pt x="16602" y="1"/>
                    <a:pt x="8175" y="8427"/>
                    <a:pt x="8175" y="18821"/>
                  </a:cubicBezTo>
                  <a:cubicBezTo>
                    <a:pt x="8169" y="22642"/>
                    <a:pt x="9333" y="26373"/>
                    <a:pt x="11509" y="29515"/>
                  </a:cubicBezTo>
                  <a:lnTo>
                    <a:pt x="3994" y="29515"/>
                  </a:lnTo>
                  <a:cubicBezTo>
                    <a:pt x="1797" y="29515"/>
                    <a:pt x="1" y="31311"/>
                    <a:pt x="1" y="33508"/>
                  </a:cubicBezTo>
                  <a:cubicBezTo>
                    <a:pt x="1" y="35704"/>
                    <a:pt x="1797" y="37502"/>
                    <a:pt x="3994" y="37502"/>
                  </a:cubicBezTo>
                  <a:lnTo>
                    <a:pt x="24483" y="37502"/>
                  </a:lnTo>
                  <a:cubicBezTo>
                    <a:pt x="24546" y="37502"/>
                    <a:pt x="24608" y="37500"/>
                    <a:pt x="24671" y="37497"/>
                  </a:cubicBezTo>
                  <a:cubicBezTo>
                    <a:pt x="25441" y="37592"/>
                    <a:pt x="26218" y="37640"/>
                    <a:pt x="26994" y="37640"/>
                  </a:cubicBezTo>
                  <a:cubicBezTo>
                    <a:pt x="37389" y="37640"/>
                    <a:pt x="45815" y="29214"/>
                    <a:pt x="45815" y="18821"/>
                  </a:cubicBezTo>
                  <a:cubicBezTo>
                    <a:pt x="45815" y="8427"/>
                    <a:pt x="37389" y="1"/>
                    <a:pt x="26994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381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57"/>
            <p:cNvSpPr/>
            <p:nvPr/>
          </p:nvSpPr>
          <p:spPr>
            <a:xfrm>
              <a:off x="751614" y="1735807"/>
              <a:ext cx="88760" cy="88744"/>
            </a:xfrm>
            <a:custGeom>
              <a:rect b="b" l="l" r="r" t="t"/>
              <a:pathLst>
                <a:path extrusionOk="0" h="5495" w="5496">
                  <a:moveTo>
                    <a:pt x="2747" y="0"/>
                  </a:moveTo>
                  <a:cubicBezTo>
                    <a:pt x="1231" y="0"/>
                    <a:pt x="1" y="1230"/>
                    <a:pt x="1" y="2747"/>
                  </a:cubicBezTo>
                  <a:cubicBezTo>
                    <a:pt x="1" y="4265"/>
                    <a:pt x="1231" y="5495"/>
                    <a:pt x="2747" y="5495"/>
                  </a:cubicBezTo>
                  <a:cubicBezTo>
                    <a:pt x="4265" y="5495"/>
                    <a:pt x="5495" y="4265"/>
                    <a:pt x="5495" y="2747"/>
                  </a:cubicBezTo>
                  <a:cubicBezTo>
                    <a:pt x="5495" y="1230"/>
                    <a:pt x="4265" y="0"/>
                    <a:pt x="27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381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20" name="Google Shape;11520;p57"/>
          <p:cNvGrpSpPr/>
          <p:nvPr/>
        </p:nvGrpSpPr>
        <p:grpSpPr>
          <a:xfrm>
            <a:off x="2999268" y="1929499"/>
            <a:ext cx="2770704" cy="2104232"/>
            <a:chOff x="732428" y="1277018"/>
            <a:chExt cx="702832" cy="533758"/>
          </a:xfrm>
        </p:grpSpPr>
        <p:sp>
          <p:nvSpPr>
            <p:cNvPr id="11521" name="Google Shape;11521;p57"/>
            <p:cNvSpPr/>
            <p:nvPr/>
          </p:nvSpPr>
          <p:spPr>
            <a:xfrm>
              <a:off x="732428" y="1277018"/>
              <a:ext cx="702832" cy="533758"/>
            </a:xfrm>
            <a:custGeom>
              <a:rect b="b" l="l" r="r" t="t"/>
              <a:pathLst>
                <a:path extrusionOk="0" h="33050" w="43519">
                  <a:moveTo>
                    <a:pt x="26994" y="1"/>
                  </a:moveTo>
                  <a:cubicBezTo>
                    <a:pt x="22006" y="1"/>
                    <a:pt x="17535" y="2211"/>
                    <a:pt x="14504" y="5705"/>
                  </a:cubicBezTo>
                  <a:lnTo>
                    <a:pt x="3994" y="5705"/>
                  </a:lnTo>
                  <a:cubicBezTo>
                    <a:pt x="1797" y="5705"/>
                    <a:pt x="1" y="7501"/>
                    <a:pt x="1" y="9698"/>
                  </a:cubicBezTo>
                  <a:cubicBezTo>
                    <a:pt x="1" y="11894"/>
                    <a:pt x="1797" y="13692"/>
                    <a:pt x="3994" y="13692"/>
                  </a:cubicBezTo>
                  <a:lnTo>
                    <a:pt x="10714" y="13692"/>
                  </a:lnTo>
                  <a:cubicBezTo>
                    <a:pt x="10552" y="14627"/>
                    <a:pt x="10470" y="15575"/>
                    <a:pt x="10472" y="16525"/>
                  </a:cubicBezTo>
                  <a:cubicBezTo>
                    <a:pt x="10472" y="25651"/>
                    <a:pt x="17870" y="33049"/>
                    <a:pt x="26996" y="33049"/>
                  </a:cubicBezTo>
                  <a:cubicBezTo>
                    <a:pt x="36122" y="33049"/>
                    <a:pt x="43519" y="25651"/>
                    <a:pt x="43519" y="16525"/>
                  </a:cubicBezTo>
                  <a:cubicBezTo>
                    <a:pt x="43519" y="7399"/>
                    <a:pt x="36122" y="1"/>
                    <a:pt x="26994" y="1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381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57"/>
            <p:cNvSpPr/>
            <p:nvPr/>
          </p:nvSpPr>
          <p:spPr>
            <a:xfrm>
              <a:off x="751695" y="1390407"/>
              <a:ext cx="88728" cy="88744"/>
            </a:xfrm>
            <a:custGeom>
              <a:rect b="b" l="l" r="r" t="t"/>
              <a:pathLst>
                <a:path extrusionOk="0" h="5495" w="5494">
                  <a:moveTo>
                    <a:pt x="2747" y="0"/>
                  </a:moveTo>
                  <a:cubicBezTo>
                    <a:pt x="1230" y="0"/>
                    <a:pt x="1" y="1230"/>
                    <a:pt x="1" y="2748"/>
                  </a:cubicBezTo>
                  <a:cubicBezTo>
                    <a:pt x="1" y="4264"/>
                    <a:pt x="1230" y="5494"/>
                    <a:pt x="2747" y="5494"/>
                  </a:cubicBezTo>
                  <a:cubicBezTo>
                    <a:pt x="4263" y="5494"/>
                    <a:pt x="5493" y="4264"/>
                    <a:pt x="5493" y="2748"/>
                  </a:cubicBezTo>
                  <a:cubicBezTo>
                    <a:pt x="5493" y="1230"/>
                    <a:pt x="4263" y="0"/>
                    <a:pt x="27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381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23" name="Google Shape;11523;p57"/>
          <p:cNvGrpSpPr/>
          <p:nvPr/>
        </p:nvGrpSpPr>
        <p:grpSpPr>
          <a:xfrm>
            <a:off x="3782748" y="2046330"/>
            <a:ext cx="2551309" cy="1870443"/>
            <a:chOff x="931170" y="1306653"/>
            <a:chExt cx="647179" cy="474455"/>
          </a:xfrm>
        </p:grpSpPr>
        <p:sp>
          <p:nvSpPr>
            <p:cNvPr id="11524" name="Google Shape;11524;p57"/>
            <p:cNvSpPr/>
            <p:nvPr/>
          </p:nvSpPr>
          <p:spPr>
            <a:xfrm>
              <a:off x="931170" y="1306653"/>
              <a:ext cx="647179" cy="474455"/>
            </a:xfrm>
            <a:custGeom>
              <a:rect b="b" l="l" r="r" t="t"/>
              <a:pathLst>
                <a:path extrusionOk="0" h="29378" w="40073">
                  <a:moveTo>
                    <a:pt x="14688" y="1"/>
                  </a:moveTo>
                  <a:cubicBezTo>
                    <a:pt x="6578" y="1"/>
                    <a:pt x="1" y="6578"/>
                    <a:pt x="1" y="14690"/>
                  </a:cubicBezTo>
                  <a:cubicBezTo>
                    <a:pt x="1" y="22801"/>
                    <a:pt x="6578" y="29377"/>
                    <a:pt x="14688" y="29377"/>
                  </a:cubicBezTo>
                  <a:cubicBezTo>
                    <a:pt x="19883" y="29377"/>
                    <a:pt x="24445" y="26682"/>
                    <a:pt x="27057" y="22613"/>
                  </a:cubicBezTo>
                  <a:lnTo>
                    <a:pt x="36079" y="22613"/>
                  </a:lnTo>
                  <a:cubicBezTo>
                    <a:pt x="38276" y="22613"/>
                    <a:pt x="40073" y="20817"/>
                    <a:pt x="40073" y="18620"/>
                  </a:cubicBezTo>
                  <a:cubicBezTo>
                    <a:pt x="40073" y="16424"/>
                    <a:pt x="38276" y="14626"/>
                    <a:pt x="36079" y="14626"/>
                  </a:cubicBezTo>
                  <a:lnTo>
                    <a:pt x="29376" y="14626"/>
                  </a:lnTo>
                  <a:cubicBezTo>
                    <a:pt x="29342" y="6544"/>
                    <a:pt x="22780" y="1"/>
                    <a:pt x="14688" y="1"/>
                  </a:cubicBezTo>
                  <a:close/>
                </a:path>
              </a:pathLst>
            </a:custGeom>
            <a:solidFill>
              <a:schemeClr val="accent4"/>
            </a:solidFill>
            <a:ln cap="flat" cmpd="sng" w="381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57"/>
            <p:cNvSpPr/>
            <p:nvPr/>
          </p:nvSpPr>
          <p:spPr>
            <a:xfrm>
              <a:off x="1470047" y="1560806"/>
              <a:ext cx="88760" cy="88744"/>
            </a:xfrm>
            <a:custGeom>
              <a:rect b="b" l="l" r="r" t="t"/>
              <a:pathLst>
                <a:path extrusionOk="0" h="5495" w="5496">
                  <a:moveTo>
                    <a:pt x="2747" y="0"/>
                  </a:moveTo>
                  <a:cubicBezTo>
                    <a:pt x="1231" y="0"/>
                    <a:pt x="1" y="1230"/>
                    <a:pt x="1" y="2746"/>
                  </a:cubicBezTo>
                  <a:cubicBezTo>
                    <a:pt x="1" y="4265"/>
                    <a:pt x="1231" y="5494"/>
                    <a:pt x="2747" y="5494"/>
                  </a:cubicBezTo>
                  <a:cubicBezTo>
                    <a:pt x="4265" y="5494"/>
                    <a:pt x="5495" y="4265"/>
                    <a:pt x="5495" y="2746"/>
                  </a:cubicBezTo>
                  <a:cubicBezTo>
                    <a:pt x="5495" y="1230"/>
                    <a:pt x="4265" y="0"/>
                    <a:pt x="27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3810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26" name="Google Shape;11526;p57"/>
          <p:cNvSpPr txBox="1"/>
          <p:nvPr>
            <p:ph type="title"/>
          </p:nvPr>
        </p:nvSpPr>
        <p:spPr>
          <a:xfrm>
            <a:off x="636537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</a:t>
            </a:r>
            <a:r>
              <a:rPr lang="en"/>
              <a:t>YOU NEED MORE INFOGRAPHICS?</a:t>
            </a:r>
            <a:endParaRPr/>
          </a:p>
        </p:txBody>
      </p:sp>
      <p:sp>
        <p:nvSpPr>
          <p:cNvPr id="11527" name="Google Shape;11527;p57"/>
          <p:cNvSpPr txBox="1"/>
          <p:nvPr>
            <p:ph idx="4294967295" type="ctrTitle"/>
          </p:nvPr>
        </p:nvSpPr>
        <p:spPr>
          <a:xfrm flipH="1">
            <a:off x="6457610" y="2871145"/>
            <a:ext cx="1560600" cy="42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Mars</a:t>
            </a:r>
            <a:endParaRPr b="0" sz="1800"/>
          </a:p>
        </p:txBody>
      </p:sp>
      <p:sp>
        <p:nvSpPr>
          <p:cNvPr id="11528" name="Google Shape;11528;p57"/>
          <p:cNvSpPr txBox="1"/>
          <p:nvPr>
            <p:ph idx="4294967295" type="subTitle"/>
          </p:nvPr>
        </p:nvSpPr>
        <p:spPr>
          <a:xfrm flipH="1">
            <a:off x="6457610" y="3146600"/>
            <a:ext cx="18240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 full of iron oxide dust</a:t>
            </a:r>
            <a:endParaRPr sz="1400"/>
          </a:p>
        </p:txBody>
      </p:sp>
      <p:sp>
        <p:nvSpPr>
          <p:cNvPr id="11529" name="Google Shape;11529;p57"/>
          <p:cNvSpPr txBox="1"/>
          <p:nvPr>
            <p:ph idx="4294967295" type="ctrTitle"/>
          </p:nvPr>
        </p:nvSpPr>
        <p:spPr>
          <a:xfrm flipH="1">
            <a:off x="1321689" y="3816649"/>
            <a:ext cx="1560600" cy="42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Jupiter</a:t>
            </a:r>
            <a:endParaRPr b="0" sz="1800"/>
          </a:p>
        </p:txBody>
      </p:sp>
      <p:sp>
        <p:nvSpPr>
          <p:cNvPr id="11530" name="Google Shape;11530;p57"/>
          <p:cNvSpPr txBox="1"/>
          <p:nvPr>
            <p:ph idx="4294967295" type="subTitle"/>
          </p:nvPr>
        </p:nvSpPr>
        <p:spPr>
          <a:xfrm flipH="1">
            <a:off x="1268289" y="3081065"/>
            <a:ext cx="1614000" cy="87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Jupiter is </a:t>
            </a:r>
            <a:r>
              <a:rPr lang="en" sz="1400"/>
              <a:t>the biggest planet in the Solar System</a:t>
            </a:r>
            <a:endParaRPr sz="1400"/>
          </a:p>
        </p:txBody>
      </p:sp>
      <p:sp>
        <p:nvSpPr>
          <p:cNvPr id="11531" name="Google Shape;11531;p57"/>
          <p:cNvSpPr txBox="1"/>
          <p:nvPr>
            <p:ph idx="4294967295" type="ctrTitle"/>
          </p:nvPr>
        </p:nvSpPr>
        <p:spPr>
          <a:xfrm flipH="1">
            <a:off x="6457610" y="1537175"/>
            <a:ext cx="1560600" cy="42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Saturn</a:t>
            </a:r>
            <a:endParaRPr b="0" sz="1800"/>
          </a:p>
        </p:txBody>
      </p:sp>
      <p:sp>
        <p:nvSpPr>
          <p:cNvPr id="11532" name="Google Shape;11532;p57"/>
          <p:cNvSpPr txBox="1"/>
          <p:nvPr>
            <p:ph idx="4294967295" type="subTitle"/>
          </p:nvPr>
        </p:nvSpPr>
        <p:spPr>
          <a:xfrm flipH="1">
            <a:off x="6457610" y="1812147"/>
            <a:ext cx="18240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composed mostly of hydrogen and helium</a:t>
            </a:r>
            <a:endParaRPr sz="1400"/>
          </a:p>
        </p:txBody>
      </p:sp>
      <p:sp>
        <p:nvSpPr>
          <p:cNvPr id="11533" name="Google Shape;11533;p57"/>
          <p:cNvSpPr txBox="1"/>
          <p:nvPr>
            <p:ph idx="4294967295" type="ctrTitle"/>
          </p:nvPr>
        </p:nvSpPr>
        <p:spPr>
          <a:xfrm flipH="1">
            <a:off x="1058289" y="2470975"/>
            <a:ext cx="1824000" cy="42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Neptune</a:t>
            </a:r>
            <a:endParaRPr b="0" sz="1800"/>
          </a:p>
        </p:txBody>
      </p:sp>
      <p:sp>
        <p:nvSpPr>
          <p:cNvPr id="11534" name="Google Shape;11534;p57"/>
          <p:cNvSpPr txBox="1"/>
          <p:nvPr>
            <p:ph idx="4294967295" type="subTitle"/>
          </p:nvPr>
        </p:nvSpPr>
        <p:spPr>
          <a:xfrm flipH="1">
            <a:off x="1127289" y="1741960"/>
            <a:ext cx="1755000" cy="87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grpSp>
        <p:nvGrpSpPr>
          <p:cNvPr id="11535" name="Google Shape;11535;p57"/>
          <p:cNvGrpSpPr/>
          <p:nvPr/>
        </p:nvGrpSpPr>
        <p:grpSpPr>
          <a:xfrm>
            <a:off x="3356437" y="1620008"/>
            <a:ext cx="2977620" cy="2723150"/>
            <a:chOff x="823030" y="1198513"/>
            <a:chExt cx="755319" cy="690752"/>
          </a:xfrm>
        </p:grpSpPr>
        <p:sp>
          <p:nvSpPr>
            <p:cNvPr id="11536" name="Google Shape;11536;p57"/>
            <p:cNvSpPr/>
            <p:nvPr/>
          </p:nvSpPr>
          <p:spPr>
            <a:xfrm>
              <a:off x="823030" y="1198513"/>
              <a:ext cx="755319" cy="690752"/>
            </a:xfrm>
            <a:custGeom>
              <a:rect b="b" l="l" r="r" t="t"/>
              <a:pathLst>
                <a:path extrusionOk="0" h="42771" w="46769">
                  <a:moveTo>
                    <a:pt x="21384" y="0"/>
                  </a:moveTo>
                  <a:cubicBezTo>
                    <a:pt x="9575" y="0"/>
                    <a:pt x="0" y="9575"/>
                    <a:pt x="0" y="21386"/>
                  </a:cubicBezTo>
                  <a:cubicBezTo>
                    <a:pt x="0" y="33196"/>
                    <a:pt x="9575" y="42770"/>
                    <a:pt x="21384" y="42770"/>
                  </a:cubicBezTo>
                  <a:cubicBezTo>
                    <a:pt x="33196" y="42770"/>
                    <a:pt x="42770" y="33196"/>
                    <a:pt x="42770" y="21386"/>
                  </a:cubicBezTo>
                  <a:cubicBezTo>
                    <a:pt x="42770" y="16313"/>
                    <a:pt x="41002" y="11653"/>
                    <a:pt x="38053" y="7988"/>
                  </a:cubicBezTo>
                  <a:lnTo>
                    <a:pt x="42775" y="7988"/>
                  </a:lnTo>
                  <a:cubicBezTo>
                    <a:pt x="44970" y="7988"/>
                    <a:pt x="46769" y="6191"/>
                    <a:pt x="46769" y="3994"/>
                  </a:cubicBezTo>
                  <a:cubicBezTo>
                    <a:pt x="46769" y="1797"/>
                    <a:pt x="44972" y="0"/>
                    <a:pt x="42775" y="0"/>
                  </a:cubicBezTo>
                  <a:lnTo>
                    <a:pt x="22286" y="0"/>
                  </a:lnTo>
                  <a:cubicBezTo>
                    <a:pt x="22196" y="0"/>
                    <a:pt x="22105" y="5"/>
                    <a:pt x="22018" y="10"/>
                  </a:cubicBezTo>
                  <a:cubicBezTo>
                    <a:pt x="21807" y="3"/>
                    <a:pt x="21597" y="0"/>
                    <a:pt x="21384" y="0"/>
                  </a:cubicBezTo>
                  <a:close/>
                </a:path>
              </a:pathLst>
            </a:custGeom>
            <a:solidFill>
              <a:schemeClr val="accent2"/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57"/>
            <p:cNvSpPr/>
            <p:nvPr/>
          </p:nvSpPr>
          <p:spPr>
            <a:xfrm>
              <a:off x="1470047" y="1217877"/>
              <a:ext cx="88760" cy="88744"/>
            </a:xfrm>
            <a:custGeom>
              <a:rect b="b" l="l" r="r" t="t"/>
              <a:pathLst>
                <a:path extrusionOk="0" h="5495" w="5496">
                  <a:moveTo>
                    <a:pt x="2747" y="1"/>
                  </a:moveTo>
                  <a:cubicBezTo>
                    <a:pt x="1231" y="1"/>
                    <a:pt x="1" y="1230"/>
                    <a:pt x="1" y="2749"/>
                  </a:cubicBezTo>
                  <a:cubicBezTo>
                    <a:pt x="1" y="4265"/>
                    <a:pt x="1231" y="5495"/>
                    <a:pt x="2747" y="5495"/>
                  </a:cubicBezTo>
                  <a:cubicBezTo>
                    <a:pt x="4265" y="5495"/>
                    <a:pt x="5495" y="4265"/>
                    <a:pt x="5495" y="2749"/>
                  </a:cubicBezTo>
                  <a:cubicBezTo>
                    <a:pt x="5495" y="1230"/>
                    <a:pt x="4265" y="1"/>
                    <a:pt x="2747" y="1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8" name="Google Shape;11538;p57"/>
          <p:cNvGrpSpPr/>
          <p:nvPr/>
        </p:nvGrpSpPr>
        <p:grpSpPr>
          <a:xfrm>
            <a:off x="2999268" y="1783317"/>
            <a:ext cx="2916882" cy="2396469"/>
            <a:chOff x="732428" y="1239937"/>
            <a:chExt cx="739912" cy="607886"/>
          </a:xfrm>
        </p:grpSpPr>
        <p:sp>
          <p:nvSpPr>
            <p:cNvPr id="11539" name="Google Shape;11539;p57"/>
            <p:cNvSpPr/>
            <p:nvPr/>
          </p:nvSpPr>
          <p:spPr>
            <a:xfrm>
              <a:off x="732428" y="1239937"/>
              <a:ext cx="739912" cy="607886"/>
            </a:xfrm>
            <a:custGeom>
              <a:rect b="b" l="l" r="r" t="t"/>
              <a:pathLst>
                <a:path extrusionOk="0" h="37640" w="45815">
                  <a:moveTo>
                    <a:pt x="26994" y="1"/>
                  </a:moveTo>
                  <a:cubicBezTo>
                    <a:pt x="16602" y="1"/>
                    <a:pt x="8175" y="8427"/>
                    <a:pt x="8175" y="18821"/>
                  </a:cubicBezTo>
                  <a:cubicBezTo>
                    <a:pt x="8169" y="22642"/>
                    <a:pt x="9333" y="26373"/>
                    <a:pt x="11509" y="29515"/>
                  </a:cubicBezTo>
                  <a:lnTo>
                    <a:pt x="3994" y="29515"/>
                  </a:lnTo>
                  <a:cubicBezTo>
                    <a:pt x="1797" y="29515"/>
                    <a:pt x="1" y="31311"/>
                    <a:pt x="1" y="33508"/>
                  </a:cubicBezTo>
                  <a:cubicBezTo>
                    <a:pt x="1" y="35704"/>
                    <a:pt x="1797" y="37502"/>
                    <a:pt x="3994" y="37502"/>
                  </a:cubicBezTo>
                  <a:lnTo>
                    <a:pt x="24483" y="37502"/>
                  </a:lnTo>
                  <a:cubicBezTo>
                    <a:pt x="24546" y="37502"/>
                    <a:pt x="24608" y="37500"/>
                    <a:pt x="24671" y="37497"/>
                  </a:cubicBezTo>
                  <a:cubicBezTo>
                    <a:pt x="25441" y="37592"/>
                    <a:pt x="26218" y="37640"/>
                    <a:pt x="26994" y="37640"/>
                  </a:cubicBezTo>
                  <a:cubicBezTo>
                    <a:pt x="37389" y="37640"/>
                    <a:pt x="45815" y="29214"/>
                    <a:pt x="45815" y="18821"/>
                  </a:cubicBezTo>
                  <a:cubicBezTo>
                    <a:pt x="45815" y="8427"/>
                    <a:pt x="37389" y="1"/>
                    <a:pt x="2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57"/>
            <p:cNvSpPr/>
            <p:nvPr/>
          </p:nvSpPr>
          <p:spPr>
            <a:xfrm>
              <a:off x="751614" y="1735807"/>
              <a:ext cx="88760" cy="88744"/>
            </a:xfrm>
            <a:custGeom>
              <a:rect b="b" l="l" r="r" t="t"/>
              <a:pathLst>
                <a:path extrusionOk="0" h="5495" w="5496">
                  <a:moveTo>
                    <a:pt x="2747" y="0"/>
                  </a:moveTo>
                  <a:cubicBezTo>
                    <a:pt x="1231" y="0"/>
                    <a:pt x="1" y="1230"/>
                    <a:pt x="1" y="2747"/>
                  </a:cubicBezTo>
                  <a:cubicBezTo>
                    <a:pt x="1" y="4265"/>
                    <a:pt x="1231" y="5495"/>
                    <a:pt x="2747" y="5495"/>
                  </a:cubicBezTo>
                  <a:cubicBezTo>
                    <a:pt x="4265" y="5495"/>
                    <a:pt x="5495" y="4265"/>
                    <a:pt x="5495" y="2747"/>
                  </a:cubicBezTo>
                  <a:cubicBezTo>
                    <a:pt x="5495" y="1230"/>
                    <a:pt x="4265" y="0"/>
                    <a:pt x="27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1" name="Google Shape;11541;p57"/>
          <p:cNvGrpSpPr/>
          <p:nvPr/>
        </p:nvGrpSpPr>
        <p:grpSpPr>
          <a:xfrm>
            <a:off x="2999268" y="1929499"/>
            <a:ext cx="2770704" cy="2104232"/>
            <a:chOff x="732428" y="1277018"/>
            <a:chExt cx="702832" cy="533758"/>
          </a:xfrm>
        </p:grpSpPr>
        <p:sp>
          <p:nvSpPr>
            <p:cNvPr id="11542" name="Google Shape;11542;p57"/>
            <p:cNvSpPr/>
            <p:nvPr/>
          </p:nvSpPr>
          <p:spPr>
            <a:xfrm>
              <a:off x="732428" y="1277018"/>
              <a:ext cx="702832" cy="533758"/>
            </a:xfrm>
            <a:custGeom>
              <a:rect b="b" l="l" r="r" t="t"/>
              <a:pathLst>
                <a:path extrusionOk="0" h="33050" w="43519">
                  <a:moveTo>
                    <a:pt x="26994" y="1"/>
                  </a:moveTo>
                  <a:cubicBezTo>
                    <a:pt x="22006" y="1"/>
                    <a:pt x="17535" y="2211"/>
                    <a:pt x="14504" y="5705"/>
                  </a:cubicBezTo>
                  <a:lnTo>
                    <a:pt x="3994" y="5705"/>
                  </a:lnTo>
                  <a:cubicBezTo>
                    <a:pt x="1797" y="5705"/>
                    <a:pt x="1" y="7501"/>
                    <a:pt x="1" y="9698"/>
                  </a:cubicBezTo>
                  <a:cubicBezTo>
                    <a:pt x="1" y="11894"/>
                    <a:pt x="1797" y="13692"/>
                    <a:pt x="3994" y="13692"/>
                  </a:cubicBezTo>
                  <a:lnTo>
                    <a:pt x="10714" y="13692"/>
                  </a:lnTo>
                  <a:cubicBezTo>
                    <a:pt x="10552" y="14627"/>
                    <a:pt x="10470" y="15575"/>
                    <a:pt x="10472" y="16525"/>
                  </a:cubicBezTo>
                  <a:cubicBezTo>
                    <a:pt x="10472" y="25651"/>
                    <a:pt x="17870" y="33049"/>
                    <a:pt x="26996" y="33049"/>
                  </a:cubicBezTo>
                  <a:cubicBezTo>
                    <a:pt x="36122" y="33049"/>
                    <a:pt x="43519" y="25651"/>
                    <a:pt x="43519" y="16525"/>
                  </a:cubicBezTo>
                  <a:cubicBezTo>
                    <a:pt x="43519" y="7399"/>
                    <a:pt x="36122" y="1"/>
                    <a:pt x="26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57"/>
            <p:cNvSpPr/>
            <p:nvPr/>
          </p:nvSpPr>
          <p:spPr>
            <a:xfrm>
              <a:off x="751695" y="1390407"/>
              <a:ext cx="88728" cy="88744"/>
            </a:xfrm>
            <a:custGeom>
              <a:rect b="b" l="l" r="r" t="t"/>
              <a:pathLst>
                <a:path extrusionOk="0" h="5495" w="5494">
                  <a:moveTo>
                    <a:pt x="2747" y="0"/>
                  </a:moveTo>
                  <a:cubicBezTo>
                    <a:pt x="1230" y="0"/>
                    <a:pt x="1" y="1230"/>
                    <a:pt x="1" y="2748"/>
                  </a:cubicBezTo>
                  <a:cubicBezTo>
                    <a:pt x="1" y="4264"/>
                    <a:pt x="1230" y="5494"/>
                    <a:pt x="2747" y="5494"/>
                  </a:cubicBezTo>
                  <a:cubicBezTo>
                    <a:pt x="4263" y="5494"/>
                    <a:pt x="5493" y="4264"/>
                    <a:pt x="5493" y="2748"/>
                  </a:cubicBezTo>
                  <a:cubicBezTo>
                    <a:pt x="5493" y="1230"/>
                    <a:pt x="4263" y="0"/>
                    <a:pt x="27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4" name="Google Shape;11544;p57"/>
          <p:cNvGrpSpPr/>
          <p:nvPr/>
        </p:nvGrpSpPr>
        <p:grpSpPr>
          <a:xfrm>
            <a:off x="3782748" y="2046330"/>
            <a:ext cx="2551309" cy="1870443"/>
            <a:chOff x="931170" y="1306653"/>
            <a:chExt cx="647179" cy="474455"/>
          </a:xfrm>
        </p:grpSpPr>
        <p:sp>
          <p:nvSpPr>
            <p:cNvPr id="11545" name="Google Shape;11545;p57"/>
            <p:cNvSpPr/>
            <p:nvPr/>
          </p:nvSpPr>
          <p:spPr>
            <a:xfrm>
              <a:off x="931170" y="1306653"/>
              <a:ext cx="647179" cy="474455"/>
            </a:xfrm>
            <a:custGeom>
              <a:rect b="b" l="l" r="r" t="t"/>
              <a:pathLst>
                <a:path extrusionOk="0" h="29378" w="40073">
                  <a:moveTo>
                    <a:pt x="14688" y="1"/>
                  </a:moveTo>
                  <a:cubicBezTo>
                    <a:pt x="6578" y="1"/>
                    <a:pt x="1" y="6578"/>
                    <a:pt x="1" y="14690"/>
                  </a:cubicBezTo>
                  <a:cubicBezTo>
                    <a:pt x="1" y="22801"/>
                    <a:pt x="6578" y="29377"/>
                    <a:pt x="14688" y="29377"/>
                  </a:cubicBezTo>
                  <a:cubicBezTo>
                    <a:pt x="19883" y="29377"/>
                    <a:pt x="24445" y="26682"/>
                    <a:pt x="27057" y="22613"/>
                  </a:cubicBezTo>
                  <a:lnTo>
                    <a:pt x="36079" y="22613"/>
                  </a:lnTo>
                  <a:cubicBezTo>
                    <a:pt x="38276" y="22613"/>
                    <a:pt x="40073" y="20817"/>
                    <a:pt x="40073" y="18620"/>
                  </a:cubicBezTo>
                  <a:cubicBezTo>
                    <a:pt x="40073" y="16424"/>
                    <a:pt x="38276" y="14626"/>
                    <a:pt x="36079" y="14626"/>
                  </a:cubicBezTo>
                  <a:lnTo>
                    <a:pt x="29376" y="14626"/>
                  </a:lnTo>
                  <a:cubicBezTo>
                    <a:pt x="29342" y="6544"/>
                    <a:pt x="22780" y="1"/>
                    <a:pt x="14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57"/>
            <p:cNvSpPr/>
            <p:nvPr/>
          </p:nvSpPr>
          <p:spPr>
            <a:xfrm>
              <a:off x="1470047" y="1560806"/>
              <a:ext cx="88760" cy="88744"/>
            </a:xfrm>
            <a:custGeom>
              <a:rect b="b" l="l" r="r" t="t"/>
              <a:pathLst>
                <a:path extrusionOk="0" h="5495" w="5496">
                  <a:moveTo>
                    <a:pt x="2747" y="0"/>
                  </a:moveTo>
                  <a:cubicBezTo>
                    <a:pt x="1231" y="0"/>
                    <a:pt x="1" y="1230"/>
                    <a:pt x="1" y="2746"/>
                  </a:cubicBezTo>
                  <a:cubicBezTo>
                    <a:pt x="1" y="4265"/>
                    <a:pt x="1231" y="5494"/>
                    <a:pt x="2747" y="5494"/>
                  </a:cubicBezTo>
                  <a:cubicBezTo>
                    <a:pt x="4265" y="5494"/>
                    <a:pt x="5495" y="4265"/>
                    <a:pt x="5495" y="2746"/>
                  </a:cubicBezTo>
                  <a:cubicBezTo>
                    <a:pt x="5495" y="1230"/>
                    <a:pt x="4265" y="0"/>
                    <a:pt x="2747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47" name="Google Shape;11547;p57"/>
          <p:cNvSpPr/>
          <p:nvPr/>
        </p:nvSpPr>
        <p:spPr>
          <a:xfrm>
            <a:off x="4140100" y="2403750"/>
            <a:ext cx="1155793" cy="1155741"/>
          </a:xfrm>
          <a:custGeom>
            <a:rect b="b" l="l" r="r" t="t"/>
            <a:pathLst>
              <a:path extrusionOk="0" h="22517" w="22518">
                <a:moveTo>
                  <a:pt x="11258" y="0"/>
                </a:moveTo>
                <a:cubicBezTo>
                  <a:pt x="8273" y="0"/>
                  <a:pt x="5409" y="1187"/>
                  <a:pt x="3298" y="3297"/>
                </a:cubicBezTo>
                <a:cubicBezTo>
                  <a:pt x="1186" y="5409"/>
                  <a:pt x="1" y="8272"/>
                  <a:pt x="1" y="11259"/>
                </a:cubicBezTo>
                <a:cubicBezTo>
                  <a:pt x="1" y="14244"/>
                  <a:pt x="1186" y="17109"/>
                  <a:pt x="3298" y="19219"/>
                </a:cubicBezTo>
                <a:cubicBezTo>
                  <a:pt x="5409" y="21331"/>
                  <a:pt x="8273" y="22516"/>
                  <a:pt x="11258" y="22516"/>
                </a:cubicBezTo>
                <a:cubicBezTo>
                  <a:pt x="14245" y="22516"/>
                  <a:pt x="17108" y="21331"/>
                  <a:pt x="19220" y="19219"/>
                </a:cubicBezTo>
                <a:cubicBezTo>
                  <a:pt x="21331" y="17109"/>
                  <a:pt x="22517" y="14244"/>
                  <a:pt x="22517" y="11259"/>
                </a:cubicBezTo>
                <a:cubicBezTo>
                  <a:pt x="22517" y="8272"/>
                  <a:pt x="21331" y="5409"/>
                  <a:pt x="19220" y="3297"/>
                </a:cubicBezTo>
                <a:cubicBezTo>
                  <a:pt x="17108" y="1187"/>
                  <a:pt x="14245" y="0"/>
                  <a:pt x="11258" y="0"/>
                </a:cubicBezTo>
                <a:close/>
              </a:path>
            </a:pathLst>
          </a:custGeom>
          <a:solidFill>
            <a:schemeClr val="lt1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48" name="Google Shape;11548;p57"/>
          <p:cNvSpPr/>
          <p:nvPr/>
        </p:nvSpPr>
        <p:spPr>
          <a:xfrm>
            <a:off x="4448851" y="2729177"/>
            <a:ext cx="538284" cy="504756"/>
          </a:xfrm>
          <a:custGeom>
            <a:rect b="b" l="l" r="r" t="t"/>
            <a:pathLst>
              <a:path extrusionOk="0" h="14076" w="15011">
                <a:moveTo>
                  <a:pt x="7502" y="0"/>
                </a:moveTo>
                <a:cubicBezTo>
                  <a:pt x="7359" y="0"/>
                  <a:pt x="7217" y="78"/>
                  <a:pt x="7151" y="234"/>
                </a:cubicBezTo>
                <a:lnTo>
                  <a:pt x="5251" y="4646"/>
                </a:lnTo>
                <a:lnTo>
                  <a:pt x="472" y="5089"/>
                </a:lnTo>
                <a:cubicBezTo>
                  <a:pt x="132" y="5117"/>
                  <a:pt x="0" y="5533"/>
                  <a:pt x="250" y="5755"/>
                </a:cubicBezTo>
                <a:lnTo>
                  <a:pt x="3864" y="8925"/>
                </a:lnTo>
                <a:lnTo>
                  <a:pt x="2802" y="13607"/>
                </a:lnTo>
                <a:cubicBezTo>
                  <a:pt x="2748" y="13863"/>
                  <a:pt x="2953" y="14075"/>
                  <a:pt x="3185" y="14075"/>
                </a:cubicBezTo>
                <a:cubicBezTo>
                  <a:pt x="3249" y="14075"/>
                  <a:pt x="3315" y="14059"/>
                  <a:pt x="3378" y="14023"/>
                </a:cubicBezTo>
                <a:lnTo>
                  <a:pt x="7505" y="11568"/>
                </a:lnTo>
                <a:lnTo>
                  <a:pt x="11632" y="14023"/>
                </a:lnTo>
                <a:cubicBezTo>
                  <a:pt x="11695" y="14059"/>
                  <a:pt x="11761" y="14075"/>
                  <a:pt x="11825" y="14075"/>
                </a:cubicBezTo>
                <a:cubicBezTo>
                  <a:pt x="12056" y="14075"/>
                  <a:pt x="12261" y="13863"/>
                  <a:pt x="12201" y="13607"/>
                </a:cubicBezTo>
                <a:lnTo>
                  <a:pt x="11147" y="8925"/>
                </a:lnTo>
                <a:lnTo>
                  <a:pt x="14753" y="5755"/>
                </a:lnTo>
                <a:cubicBezTo>
                  <a:pt x="15010" y="5533"/>
                  <a:pt x="14871" y="5117"/>
                  <a:pt x="14538" y="5089"/>
                </a:cubicBezTo>
                <a:lnTo>
                  <a:pt x="9752" y="4646"/>
                </a:lnTo>
                <a:lnTo>
                  <a:pt x="7852" y="234"/>
                </a:lnTo>
                <a:cubicBezTo>
                  <a:pt x="7786" y="78"/>
                  <a:pt x="7644" y="0"/>
                  <a:pt x="7502" y="0"/>
                </a:cubicBezTo>
                <a:close/>
              </a:path>
            </a:pathLst>
          </a:custGeom>
          <a:solidFill>
            <a:schemeClr val="accent1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552" name="Shape 11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3" name="Google Shape;11553;p58"/>
          <p:cNvGrpSpPr/>
          <p:nvPr/>
        </p:nvGrpSpPr>
        <p:grpSpPr>
          <a:xfrm rot="1247741">
            <a:off x="-1268511" y="1181944"/>
            <a:ext cx="3310139" cy="4366592"/>
            <a:chOff x="214875" y="1864275"/>
            <a:chExt cx="1778750" cy="2346450"/>
          </a:xfrm>
        </p:grpSpPr>
        <p:sp>
          <p:nvSpPr>
            <p:cNvPr id="11554" name="Google Shape;11554;p58"/>
            <p:cNvSpPr/>
            <p:nvPr/>
          </p:nvSpPr>
          <p:spPr>
            <a:xfrm>
              <a:off x="214875" y="1865425"/>
              <a:ext cx="1778750" cy="2345300"/>
            </a:xfrm>
            <a:custGeom>
              <a:rect b="b" l="l" r="r" t="t"/>
              <a:pathLst>
                <a:path extrusionOk="0" h="93812" w="71150">
                  <a:moveTo>
                    <a:pt x="7982" y="1"/>
                  </a:moveTo>
                  <a:cubicBezTo>
                    <a:pt x="6625" y="1"/>
                    <a:pt x="5255" y="393"/>
                    <a:pt x="4048" y="1212"/>
                  </a:cubicBezTo>
                  <a:cubicBezTo>
                    <a:pt x="855" y="3370"/>
                    <a:pt x="1" y="7710"/>
                    <a:pt x="2144" y="10925"/>
                  </a:cubicBezTo>
                  <a:cubicBezTo>
                    <a:pt x="4865" y="14942"/>
                    <a:pt x="8852" y="18180"/>
                    <a:pt x="13971" y="20541"/>
                  </a:cubicBezTo>
                  <a:cubicBezTo>
                    <a:pt x="17554" y="22190"/>
                    <a:pt x="21691" y="23442"/>
                    <a:pt x="26997" y="24483"/>
                  </a:cubicBezTo>
                  <a:cubicBezTo>
                    <a:pt x="28286" y="24731"/>
                    <a:pt x="29583" y="24963"/>
                    <a:pt x="30835" y="25188"/>
                  </a:cubicBezTo>
                  <a:cubicBezTo>
                    <a:pt x="36171" y="26140"/>
                    <a:pt x="41200" y="27039"/>
                    <a:pt x="45165" y="29348"/>
                  </a:cubicBezTo>
                  <a:cubicBezTo>
                    <a:pt x="46889" y="30352"/>
                    <a:pt x="47676" y="31559"/>
                    <a:pt x="47833" y="32353"/>
                  </a:cubicBezTo>
                  <a:cubicBezTo>
                    <a:pt x="47885" y="32593"/>
                    <a:pt x="48013" y="33230"/>
                    <a:pt x="47188" y="34339"/>
                  </a:cubicBezTo>
                  <a:cubicBezTo>
                    <a:pt x="46222" y="35643"/>
                    <a:pt x="44640" y="36910"/>
                    <a:pt x="42961" y="38259"/>
                  </a:cubicBezTo>
                  <a:cubicBezTo>
                    <a:pt x="42339" y="38754"/>
                    <a:pt x="41695" y="39271"/>
                    <a:pt x="41043" y="39818"/>
                  </a:cubicBezTo>
                  <a:cubicBezTo>
                    <a:pt x="38225" y="42179"/>
                    <a:pt x="34327" y="45964"/>
                    <a:pt x="33031" y="51472"/>
                  </a:cubicBezTo>
                  <a:cubicBezTo>
                    <a:pt x="32259" y="54778"/>
                    <a:pt x="32551" y="58315"/>
                    <a:pt x="33863" y="61718"/>
                  </a:cubicBezTo>
                  <a:cubicBezTo>
                    <a:pt x="34964" y="64566"/>
                    <a:pt x="36756" y="67242"/>
                    <a:pt x="39041" y="69460"/>
                  </a:cubicBezTo>
                  <a:cubicBezTo>
                    <a:pt x="41927" y="72248"/>
                    <a:pt x="45150" y="74010"/>
                    <a:pt x="47998" y="75561"/>
                  </a:cubicBezTo>
                  <a:cubicBezTo>
                    <a:pt x="50569" y="76963"/>
                    <a:pt x="52787" y="78169"/>
                    <a:pt x="54316" y="79848"/>
                  </a:cubicBezTo>
                  <a:cubicBezTo>
                    <a:pt x="55972" y="81669"/>
                    <a:pt x="57044" y="84293"/>
                    <a:pt x="56864" y="86084"/>
                  </a:cubicBezTo>
                  <a:cubicBezTo>
                    <a:pt x="56445" y="90217"/>
                    <a:pt x="59698" y="93811"/>
                    <a:pt x="63852" y="93811"/>
                  </a:cubicBezTo>
                  <a:cubicBezTo>
                    <a:pt x="63856" y="93811"/>
                    <a:pt x="63860" y="93811"/>
                    <a:pt x="63865" y="93811"/>
                  </a:cubicBezTo>
                  <a:cubicBezTo>
                    <a:pt x="67470" y="93804"/>
                    <a:pt x="70483" y="91075"/>
                    <a:pt x="70842" y="87485"/>
                  </a:cubicBezTo>
                  <a:cubicBezTo>
                    <a:pt x="71150" y="84435"/>
                    <a:pt x="70647" y="81137"/>
                    <a:pt x="69396" y="77952"/>
                  </a:cubicBezTo>
                  <a:cubicBezTo>
                    <a:pt x="68302" y="75171"/>
                    <a:pt x="66705" y="72601"/>
                    <a:pt x="64696" y="70382"/>
                  </a:cubicBezTo>
                  <a:cubicBezTo>
                    <a:pt x="61579" y="66964"/>
                    <a:pt x="57936" y="64978"/>
                    <a:pt x="54721" y="63224"/>
                  </a:cubicBezTo>
                  <a:cubicBezTo>
                    <a:pt x="52367" y="61935"/>
                    <a:pt x="50329" y="60834"/>
                    <a:pt x="48822" y="59365"/>
                  </a:cubicBezTo>
                  <a:cubicBezTo>
                    <a:pt x="47301" y="57896"/>
                    <a:pt x="46416" y="55924"/>
                    <a:pt x="46709" y="54680"/>
                  </a:cubicBezTo>
                  <a:cubicBezTo>
                    <a:pt x="46956" y="53623"/>
                    <a:pt x="48088" y="52244"/>
                    <a:pt x="50074" y="50581"/>
                  </a:cubicBezTo>
                  <a:cubicBezTo>
                    <a:pt x="50599" y="50138"/>
                    <a:pt x="51153" y="49696"/>
                    <a:pt x="51738" y="49231"/>
                  </a:cubicBezTo>
                  <a:cubicBezTo>
                    <a:pt x="53926" y="47470"/>
                    <a:pt x="56415" y="45484"/>
                    <a:pt x="58468" y="42726"/>
                  </a:cubicBezTo>
                  <a:cubicBezTo>
                    <a:pt x="61414" y="38754"/>
                    <a:pt x="62530" y="34069"/>
                    <a:pt x="61601" y="29527"/>
                  </a:cubicBezTo>
                  <a:cubicBezTo>
                    <a:pt x="60582" y="24573"/>
                    <a:pt x="57172" y="20084"/>
                    <a:pt x="52232" y="17206"/>
                  </a:cubicBezTo>
                  <a:cubicBezTo>
                    <a:pt x="46124" y="13638"/>
                    <a:pt x="39311" y="12424"/>
                    <a:pt x="33308" y="11352"/>
                  </a:cubicBezTo>
                  <a:cubicBezTo>
                    <a:pt x="32056" y="11128"/>
                    <a:pt x="30872" y="10918"/>
                    <a:pt x="29703" y="10685"/>
                  </a:cubicBezTo>
                  <a:cubicBezTo>
                    <a:pt x="23932" y="9561"/>
                    <a:pt x="16909" y="7665"/>
                    <a:pt x="13776" y="3041"/>
                  </a:cubicBezTo>
                  <a:cubicBezTo>
                    <a:pt x="12410" y="1064"/>
                    <a:pt x="10215" y="1"/>
                    <a:pt x="7982" y="1"/>
                  </a:cubicBezTo>
                  <a:close/>
                </a:path>
              </a:pathLst>
            </a:custGeom>
            <a:solidFill>
              <a:srgbClr val="FFFFFF">
                <a:alpha val="3017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58"/>
            <p:cNvSpPr/>
            <p:nvPr/>
          </p:nvSpPr>
          <p:spPr>
            <a:xfrm>
              <a:off x="343225" y="1864275"/>
              <a:ext cx="723100" cy="616425"/>
            </a:xfrm>
            <a:custGeom>
              <a:rect b="b" l="l" r="r" t="t"/>
              <a:pathLst>
                <a:path extrusionOk="0" h="24657" w="28924">
                  <a:moveTo>
                    <a:pt x="2837" y="0"/>
                  </a:moveTo>
                  <a:cubicBezTo>
                    <a:pt x="2744" y="0"/>
                    <a:pt x="2650" y="2"/>
                    <a:pt x="2556" y="6"/>
                  </a:cubicBezTo>
                  <a:cubicBezTo>
                    <a:pt x="2189" y="1265"/>
                    <a:pt x="2287" y="3057"/>
                    <a:pt x="2062" y="4188"/>
                  </a:cubicBezTo>
                  <a:cubicBezTo>
                    <a:pt x="1732" y="5912"/>
                    <a:pt x="1290" y="7613"/>
                    <a:pt x="900" y="9330"/>
                  </a:cubicBezTo>
                  <a:cubicBezTo>
                    <a:pt x="510" y="11046"/>
                    <a:pt x="166" y="12815"/>
                    <a:pt x="1" y="14576"/>
                  </a:cubicBezTo>
                  <a:cubicBezTo>
                    <a:pt x="2399" y="16967"/>
                    <a:pt x="5352" y="18983"/>
                    <a:pt x="8845" y="20587"/>
                  </a:cubicBezTo>
                  <a:cubicBezTo>
                    <a:pt x="12427" y="22236"/>
                    <a:pt x="16564" y="23488"/>
                    <a:pt x="21863" y="24522"/>
                  </a:cubicBezTo>
                  <a:lnTo>
                    <a:pt x="22560" y="24657"/>
                  </a:lnTo>
                  <a:cubicBezTo>
                    <a:pt x="23010" y="24140"/>
                    <a:pt x="23415" y="23585"/>
                    <a:pt x="23782" y="23000"/>
                  </a:cubicBezTo>
                  <a:cubicBezTo>
                    <a:pt x="25918" y="19710"/>
                    <a:pt x="27582" y="16128"/>
                    <a:pt x="28706" y="12365"/>
                  </a:cubicBezTo>
                  <a:cubicBezTo>
                    <a:pt x="28788" y="12095"/>
                    <a:pt x="28871" y="11811"/>
                    <a:pt x="28923" y="11533"/>
                  </a:cubicBezTo>
                  <a:lnTo>
                    <a:pt x="28174" y="11398"/>
                  </a:lnTo>
                  <a:cubicBezTo>
                    <a:pt x="26922" y="11174"/>
                    <a:pt x="25738" y="10964"/>
                    <a:pt x="24569" y="10731"/>
                  </a:cubicBezTo>
                  <a:cubicBezTo>
                    <a:pt x="18798" y="9607"/>
                    <a:pt x="11783" y="7711"/>
                    <a:pt x="8642" y="3087"/>
                  </a:cubicBezTo>
                  <a:cubicBezTo>
                    <a:pt x="7331" y="1156"/>
                    <a:pt x="5154" y="0"/>
                    <a:pt x="2837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58"/>
            <p:cNvSpPr/>
            <p:nvPr/>
          </p:nvSpPr>
          <p:spPr>
            <a:xfrm>
              <a:off x="1139000" y="2336025"/>
              <a:ext cx="639150" cy="798050"/>
            </a:xfrm>
            <a:custGeom>
              <a:rect b="b" l="l" r="r" t="t"/>
              <a:pathLst>
                <a:path extrusionOk="0" h="31922" w="25566">
                  <a:moveTo>
                    <a:pt x="17673" y="1"/>
                  </a:moveTo>
                  <a:cubicBezTo>
                    <a:pt x="17434" y="173"/>
                    <a:pt x="17216" y="383"/>
                    <a:pt x="17029" y="623"/>
                  </a:cubicBezTo>
                  <a:cubicBezTo>
                    <a:pt x="16249" y="1650"/>
                    <a:pt x="16152" y="3021"/>
                    <a:pt x="15845" y="4280"/>
                  </a:cubicBezTo>
                  <a:cubicBezTo>
                    <a:pt x="15297" y="6544"/>
                    <a:pt x="13888" y="8552"/>
                    <a:pt x="12045" y="9961"/>
                  </a:cubicBezTo>
                  <a:cubicBezTo>
                    <a:pt x="11258" y="10569"/>
                    <a:pt x="10388" y="11063"/>
                    <a:pt x="9466" y="11438"/>
                  </a:cubicBezTo>
                  <a:cubicBezTo>
                    <a:pt x="10321" y="12195"/>
                    <a:pt x="10756" y="12967"/>
                    <a:pt x="10868" y="13529"/>
                  </a:cubicBezTo>
                  <a:cubicBezTo>
                    <a:pt x="10920" y="13769"/>
                    <a:pt x="11048" y="14413"/>
                    <a:pt x="10223" y="15523"/>
                  </a:cubicBezTo>
                  <a:cubicBezTo>
                    <a:pt x="9257" y="16827"/>
                    <a:pt x="7675" y="18093"/>
                    <a:pt x="5996" y="19435"/>
                  </a:cubicBezTo>
                  <a:cubicBezTo>
                    <a:pt x="5374" y="19930"/>
                    <a:pt x="4730" y="20447"/>
                    <a:pt x="4078" y="20994"/>
                  </a:cubicBezTo>
                  <a:cubicBezTo>
                    <a:pt x="2826" y="22043"/>
                    <a:pt x="1357" y="23377"/>
                    <a:pt x="0" y="25019"/>
                  </a:cubicBezTo>
                  <a:cubicBezTo>
                    <a:pt x="3823" y="28129"/>
                    <a:pt x="8207" y="30467"/>
                    <a:pt x="12922" y="31921"/>
                  </a:cubicBezTo>
                  <a:cubicBezTo>
                    <a:pt x="12982" y="31861"/>
                    <a:pt x="13042" y="31809"/>
                    <a:pt x="13109" y="31757"/>
                  </a:cubicBezTo>
                  <a:cubicBezTo>
                    <a:pt x="13634" y="31314"/>
                    <a:pt x="14188" y="30872"/>
                    <a:pt x="14773" y="30407"/>
                  </a:cubicBezTo>
                  <a:cubicBezTo>
                    <a:pt x="16969" y="28646"/>
                    <a:pt x="19457" y="26660"/>
                    <a:pt x="21503" y="23902"/>
                  </a:cubicBezTo>
                  <a:cubicBezTo>
                    <a:pt x="24456" y="19930"/>
                    <a:pt x="25565" y="15245"/>
                    <a:pt x="24636" y="10703"/>
                  </a:cubicBezTo>
                  <a:cubicBezTo>
                    <a:pt x="23797" y="6604"/>
                    <a:pt x="21308" y="2811"/>
                    <a:pt x="17673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58"/>
            <p:cNvSpPr/>
            <p:nvPr/>
          </p:nvSpPr>
          <p:spPr>
            <a:xfrm>
              <a:off x="1210750" y="3402750"/>
              <a:ext cx="757775" cy="531775"/>
            </a:xfrm>
            <a:custGeom>
              <a:rect b="b" l="l" r="r" t="t"/>
              <a:pathLst>
                <a:path extrusionOk="0" h="21271" w="30311">
                  <a:moveTo>
                    <a:pt x="11835" y="0"/>
                  </a:moveTo>
                  <a:cubicBezTo>
                    <a:pt x="9175" y="862"/>
                    <a:pt x="6619" y="2024"/>
                    <a:pt x="4213" y="3463"/>
                  </a:cubicBezTo>
                  <a:cubicBezTo>
                    <a:pt x="3021" y="4182"/>
                    <a:pt x="1830" y="5007"/>
                    <a:pt x="1095" y="6191"/>
                  </a:cubicBezTo>
                  <a:cubicBezTo>
                    <a:pt x="608" y="6963"/>
                    <a:pt x="346" y="7855"/>
                    <a:pt x="1" y="8702"/>
                  </a:cubicBezTo>
                  <a:cubicBezTo>
                    <a:pt x="2677" y="11078"/>
                    <a:pt x="5577" y="12659"/>
                    <a:pt x="8163" y="14068"/>
                  </a:cubicBezTo>
                  <a:cubicBezTo>
                    <a:pt x="10734" y="15470"/>
                    <a:pt x="12952" y="16676"/>
                    <a:pt x="14481" y="18355"/>
                  </a:cubicBezTo>
                  <a:cubicBezTo>
                    <a:pt x="15261" y="19224"/>
                    <a:pt x="15890" y="20206"/>
                    <a:pt x="16355" y="21271"/>
                  </a:cubicBezTo>
                  <a:cubicBezTo>
                    <a:pt x="19736" y="19170"/>
                    <a:pt x="23735" y="18615"/>
                    <a:pt x="27797" y="18615"/>
                  </a:cubicBezTo>
                  <a:cubicBezTo>
                    <a:pt x="28634" y="18615"/>
                    <a:pt x="29473" y="18639"/>
                    <a:pt x="30310" y="18677"/>
                  </a:cubicBezTo>
                  <a:cubicBezTo>
                    <a:pt x="30100" y="17928"/>
                    <a:pt x="29853" y="17186"/>
                    <a:pt x="29568" y="16459"/>
                  </a:cubicBezTo>
                  <a:cubicBezTo>
                    <a:pt x="28467" y="13671"/>
                    <a:pt x="26878" y="11108"/>
                    <a:pt x="24861" y="8889"/>
                  </a:cubicBezTo>
                  <a:cubicBezTo>
                    <a:pt x="21744" y="5471"/>
                    <a:pt x="18101" y="3485"/>
                    <a:pt x="14893" y="1731"/>
                  </a:cubicBezTo>
                  <a:cubicBezTo>
                    <a:pt x="13799" y="1132"/>
                    <a:pt x="12772" y="570"/>
                    <a:pt x="11835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58" name="Google Shape;11558;p58"/>
          <p:cNvSpPr txBox="1"/>
          <p:nvPr>
            <p:ph idx="2" type="title"/>
          </p:nvPr>
        </p:nvSpPr>
        <p:spPr>
          <a:xfrm>
            <a:off x="3652875" y="811900"/>
            <a:ext cx="3061200" cy="92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1559" name="Google Shape;11559;p58"/>
          <p:cNvSpPr txBox="1"/>
          <p:nvPr>
            <p:ph type="ctrTitle"/>
          </p:nvPr>
        </p:nvSpPr>
        <p:spPr>
          <a:xfrm>
            <a:off x="3116325" y="2884250"/>
            <a:ext cx="4134300" cy="87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Second Section</a:t>
            </a:r>
            <a:endParaRPr/>
          </a:p>
        </p:txBody>
      </p:sp>
      <p:sp>
        <p:nvSpPr>
          <p:cNvPr id="11560" name="Google Shape;11560;p58"/>
          <p:cNvSpPr txBox="1"/>
          <p:nvPr>
            <p:ph idx="1" type="subTitle"/>
          </p:nvPr>
        </p:nvSpPr>
        <p:spPr>
          <a:xfrm>
            <a:off x="3876375" y="3648550"/>
            <a:ext cx="2614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grpSp>
        <p:nvGrpSpPr>
          <p:cNvPr id="11561" name="Google Shape;11561;p58"/>
          <p:cNvGrpSpPr/>
          <p:nvPr/>
        </p:nvGrpSpPr>
        <p:grpSpPr>
          <a:xfrm>
            <a:off x="786683" y="733466"/>
            <a:ext cx="1851729" cy="1846519"/>
            <a:chOff x="280725" y="4041225"/>
            <a:chExt cx="906200" cy="918575"/>
          </a:xfrm>
        </p:grpSpPr>
        <p:sp>
          <p:nvSpPr>
            <p:cNvPr id="11562" name="Google Shape;11562;p58"/>
            <p:cNvSpPr/>
            <p:nvPr/>
          </p:nvSpPr>
          <p:spPr>
            <a:xfrm>
              <a:off x="1104950" y="4844875"/>
              <a:ext cx="71825" cy="34000"/>
            </a:xfrm>
            <a:custGeom>
              <a:rect b="b" l="l" r="r" t="t"/>
              <a:pathLst>
                <a:path extrusionOk="0" h="1360" w="2873">
                  <a:moveTo>
                    <a:pt x="1484" y="1"/>
                  </a:moveTo>
                  <a:cubicBezTo>
                    <a:pt x="629" y="1"/>
                    <a:pt x="1" y="1359"/>
                    <a:pt x="1" y="1359"/>
                  </a:cubicBezTo>
                  <a:cubicBezTo>
                    <a:pt x="379" y="1157"/>
                    <a:pt x="2872" y="553"/>
                    <a:pt x="1843" y="82"/>
                  </a:cubicBezTo>
                  <a:cubicBezTo>
                    <a:pt x="1720" y="26"/>
                    <a:pt x="1600" y="1"/>
                    <a:pt x="1484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58"/>
            <p:cNvSpPr/>
            <p:nvPr/>
          </p:nvSpPr>
          <p:spPr>
            <a:xfrm>
              <a:off x="1087000" y="4836550"/>
              <a:ext cx="78700" cy="61250"/>
            </a:xfrm>
            <a:custGeom>
              <a:rect b="b" l="l" r="r" t="t"/>
              <a:pathLst>
                <a:path extrusionOk="0" h="2450" w="3148">
                  <a:moveTo>
                    <a:pt x="2209" y="669"/>
                  </a:moveTo>
                  <a:cubicBezTo>
                    <a:pt x="2261" y="669"/>
                    <a:pt x="2313" y="678"/>
                    <a:pt x="2362" y="693"/>
                  </a:cubicBezTo>
                  <a:cubicBezTo>
                    <a:pt x="2173" y="803"/>
                    <a:pt x="1840" y="934"/>
                    <a:pt x="1553" y="1041"/>
                  </a:cubicBezTo>
                  <a:cubicBezTo>
                    <a:pt x="1745" y="834"/>
                    <a:pt x="1971" y="669"/>
                    <a:pt x="2209" y="669"/>
                  </a:cubicBezTo>
                  <a:close/>
                  <a:moveTo>
                    <a:pt x="2201" y="0"/>
                  </a:moveTo>
                  <a:cubicBezTo>
                    <a:pt x="1376" y="0"/>
                    <a:pt x="713" y="918"/>
                    <a:pt x="419" y="1555"/>
                  </a:cubicBezTo>
                  <a:lnTo>
                    <a:pt x="1" y="2450"/>
                  </a:lnTo>
                  <a:lnTo>
                    <a:pt x="874" y="1985"/>
                  </a:lnTo>
                  <a:cubicBezTo>
                    <a:pt x="936" y="1952"/>
                    <a:pt x="1155" y="1875"/>
                    <a:pt x="1351" y="1811"/>
                  </a:cubicBezTo>
                  <a:cubicBezTo>
                    <a:pt x="2414" y="1451"/>
                    <a:pt x="3114" y="1173"/>
                    <a:pt x="3138" y="687"/>
                  </a:cubicBezTo>
                  <a:cubicBezTo>
                    <a:pt x="3147" y="519"/>
                    <a:pt x="3077" y="287"/>
                    <a:pt x="2698" y="113"/>
                  </a:cubicBezTo>
                  <a:cubicBezTo>
                    <a:pt x="2527" y="35"/>
                    <a:pt x="2361" y="0"/>
                    <a:pt x="2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58"/>
            <p:cNvSpPr/>
            <p:nvPr/>
          </p:nvSpPr>
          <p:spPr>
            <a:xfrm>
              <a:off x="1136425" y="4892575"/>
              <a:ext cx="32850" cy="14000"/>
            </a:xfrm>
            <a:custGeom>
              <a:rect b="b" l="l" r="r" t="t"/>
              <a:pathLst>
                <a:path extrusionOk="0" h="560" w="1314">
                  <a:moveTo>
                    <a:pt x="656" y="1"/>
                  </a:moveTo>
                  <a:cubicBezTo>
                    <a:pt x="330" y="1"/>
                    <a:pt x="0" y="129"/>
                    <a:pt x="0" y="129"/>
                  </a:cubicBezTo>
                  <a:cubicBezTo>
                    <a:pt x="166" y="177"/>
                    <a:pt x="849" y="559"/>
                    <a:pt x="1142" y="559"/>
                  </a:cubicBezTo>
                  <a:cubicBezTo>
                    <a:pt x="1259" y="559"/>
                    <a:pt x="1314" y="498"/>
                    <a:pt x="1247" y="328"/>
                  </a:cubicBezTo>
                  <a:cubicBezTo>
                    <a:pt x="1146" y="73"/>
                    <a:pt x="902" y="1"/>
                    <a:pt x="656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58"/>
            <p:cNvSpPr/>
            <p:nvPr/>
          </p:nvSpPr>
          <p:spPr>
            <a:xfrm>
              <a:off x="1111600" y="4884325"/>
              <a:ext cx="66775" cy="30575"/>
            </a:xfrm>
            <a:custGeom>
              <a:rect b="b" l="l" r="r" t="t"/>
              <a:pathLst>
                <a:path extrusionOk="0" h="1223" w="2671">
                  <a:moveTo>
                    <a:pt x="1646" y="0"/>
                  </a:moveTo>
                  <a:cubicBezTo>
                    <a:pt x="1367" y="0"/>
                    <a:pt x="1083" y="72"/>
                    <a:pt x="874" y="154"/>
                  </a:cubicBezTo>
                  <a:lnTo>
                    <a:pt x="0" y="499"/>
                  </a:lnTo>
                  <a:lnTo>
                    <a:pt x="902" y="780"/>
                  </a:lnTo>
                  <a:cubicBezTo>
                    <a:pt x="938" y="789"/>
                    <a:pt x="1051" y="844"/>
                    <a:pt x="1143" y="887"/>
                  </a:cubicBezTo>
                  <a:cubicBezTo>
                    <a:pt x="1567" y="1082"/>
                    <a:pt x="1891" y="1223"/>
                    <a:pt x="2139" y="1223"/>
                  </a:cubicBezTo>
                  <a:cubicBezTo>
                    <a:pt x="2143" y="1223"/>
                    <a:pt x="2146" y="1223"/>
                    <a:pt x="2150" y="1223"/>
                  </a:cubicBezTo>
                  <a:cubicBezTo>
                    <a:pt x="2268" y="1223"/>
                    <a:pt x="2383" y="1177"/>
                    <a:pt x="2469" y="1098"/>
                  </a:cubicBezTo>
                  <a:cubicBezTo>
                    <a:pt x="2551" y="1018"/>
                    <a:pt x="2670" y="844"/>
                    <a:pt x="2548" y="536"/>
                  </a:cubicBezTo>
                  <a:cubicBezTo>
                    <a:pt x="2387" y="129"/>
                    <a:pt x="2021" y="0"/>
                    <a:pt x="1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58"/>
            <p:cNvSpPr/>
            <p:nvPr/>
          </p:nvSpPr>
          <p:spPr>
            <a:xfrm>
              <a:off x="827275" y="4103100"/>
              <a:ext cx="35000" cy="48675"/>
            </a:xfrm>
            <a:custGeom>
              <a:rect b="b" l="l" r="r" t="t"/>
              <a:pathLst>
                <a:path extrusionOk="0" h="1947" w="1400">
                  <a:moveTo>
                    <a:pt x="786" y="1"/>
                  </a:moveTo>
                  <a:cubicBezTo>
                    <a:pt x="359" y="1"/>
                    <a:pt x="1" y="1947"/>
                    <a:pt x="1" y="1947"/>
                  </a:cubicBezTo>
                  <a:cubicBezTo>
                    <a:pt x="1" y="1947"/>
                    <a:pt x="1400" y="557"/>
                    <a:pt x="920" y="68"/>
                  </a:cubicBezTo>
                  <a:cubicBezTo>
                    <a:pt x="875" y="22"/>
                    <a:pt x="830" y="1"/>
                    <a:pt x="786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58"/>
            <p:cNvSpPr/>
            <p:nvPr/>
          </p:nvSpPr>
          <p:spPr>
            <a:xfrm>
              <a:off x="814300" y="4094800"/>
              <a:ext cx="58375" cy="81500"/>
            </a:xfrm>
            <a:custGeom>
              <a:rect b="b" l="l" r="r" t="t"/>
              <a:pathLst>
                <a:path extrusionOk="0" h="3260" w="2335">
                  <a:moveTo>
                    <a:pt x="1303" y="0"/>
                  </a:moveTo>
                  <a:cubicBezTo>
                    <a:pt x="1257" y="0"/>
                    <a:pt x="1210" y="7"/>
                    <a:pt x="1164" y="21"/>
                  </a:cubicBezTo>
                  <a:cubicBezTo>
                    <a:pt x="767" y="143"/>
                    <a:pt x="440" y="879"/>
                    <a:pt x="193" y="2217"/>
                  </a:cubicBezTo>
                  <a:lnTo>
                    <a:pt x="1" y="3259"/>
                  </a:lnTo>
                  <a:lnTo>
                    <a:pt x="752" y="2514"/>
                  </a:lnTo>
                  <a:cubicBezTo>
                    <a:pt x="1134" y="2132"/>
                    <a:pt x="2334" y="840"/>
                    <a:pt x="1675" y="168"/>
                  </a:cubicBezTo>
                  <a:cubicBezTo>
                    <a:pt x="1568" y="59"/>
                    <a:pt x="1437" y="0"/>
                    <a:pt x="1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58"/>
            <p:cNvSpPr/>
            <p:nvPr/>
          </p:nvSpPr>
          <p:spPr>
            <a:xfrm>
              <a:off x="862875" y="4075150"/>
              <a:ext cx="95175" cy="45075"/>
            </a:xfrm>
            <a:custGeom>
              <a:rect b="b" l="l" r="r" t="t"/>
              <a:pathLst>
                <a:path extrusionOk="0" h="1803" w="3807">
                  <a:moveTo>
                    <a:pt x="1968" y="0"/>
                  </a:moveTo>
                  <a:cubicBezTo>
                    <a:pt x="835" y="0"/>
                    <a:pt x="0" y="1803"/>
                    <a:pt x="0" y="1803"/>
                  </a:cubicBezTo>
                  <a:cubicBezTo>
                    <a:pt x="501" y="1534"/>
                    <a:pt x="3806" y="731"/>
                    <a:pt x="2441" y="108"/>
                  </a:cubicBezTo>
                  <a:cubicBezTo>
                    <a:pt x="2279" y="33"/>
                    <a:pt x="2121" y="0"/>
                    <a:pt x="1968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58"/>
            <p:cNvSpPr/>
            <p:nvPr/>
          </p:nvSpPr>
          <p:spPr>
            <a:xfrm>
              <a:off x="844925" y="4066750"/>
              <a:ext cx="95800" cy="72425"/>
            </a:xfrm>
            <a:custGeom>
              <a:rect b="b" l="l" r="r" t="t"/>
              <a:pathLst>
                <a:path extrusionOk="0" h="2897" w="3832">
                  <a:moveTo>
                    <a:pt x="2695" y="673"/>
                  </a:moveTo>
                  <a:cubicBezTo>
                    <a:pt x="2808" y="673"/>
                    <a:pt x="2921" y="697"/>
                    <a:pt x="3022" y="743"/>
                  </a:cubicBezTo>
                  <a:cubicBezTo>
                    <a:pt x="3052" y="758"/>
                    <a:pt x="3083" y="774"/>
                    <a:pt x="3113" y="792"/>
                  </a:cubicBezTo>
                  <a:cubicBezTo>
                    <a:pt x="2869" y="1012"/>
                    <a:pt x="2001" y="1326"/>
                    <a:pt x="1497" y="1501"/>
                  </a:cubicBezTo>
                  <a:cubicBezTo>
                    <a:pt x="1806" y="1091"/>
                    <a:pt x="2233" y="673"/>
                    <a:pt x="2695" y="673"/>
                  </a:cubicBezTo>
                  <a:close/>
                  <a:moveTo>
                    <a:pt x="2679" y="1"/>
                  </a:moveTo>
                  <a:cubicBezTo>
                    <a:pt x="1364" y="1"/>
                    <a:pt x="461" y="1905"/>
                    <a:pt x="416" y="1998"/>
                  </a:cubicBezTo>
                  <a:lnTo>
                    <a:pt x="0" y="2897"/>
                  </a:lnTo>
                  <a:lnTo>
                    <a:pt x="871" y="2432"/>
                  </a:lnTo>
                  <a:cubicBezTo>
                    <a:pt x="966" y="2383"/>
                    <a:pt x="1247" y="2286"/>
                    <a:pt x="1522" y="2194"/>
                  </a:cubicBezTo>
                  <a:cubicBezTo>
                    <a:pt x="2890" y="1727"/>
                    <a:pt x="3788" y="1375"/>
                    <a:pt x="3819" y="798"/>
                  </a:cubicBezTo>
                  <a:cubicBezTo>
                    <a:pt x="3831" y="526"/>
                    <a:pt x="3657" y="306"/>
                    <a:pt x="3296" y="141"/>
                  </a:cubicBezTo>
                  <a:cubicBezTo>
                    <a:pt x="3082" y="43"/>
                    <a:pt x="2876" y="1"/>
                    <a:pt x="26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58"/>
            <p:cNvSpPr/>
            <p:nvPr/>
          </p:nvSpPr>
          <p:spPr>
            <a:xfrm>
              <a:off x="634450" y="4081875"/>
              <a:ext cx="40425" cy="46925"/>
            </a:xfrm>
            <a:custGeom>
              <a:rect b="b" l="l" r="r" t="t"/>
              <a:pathLst>
                <a:path extrusionOk="0" h="1877" w="1617">
                  <a:moveTo>
                    <a:pt x="725" y="1"/>
                  </a:moveTo>
                  <a:cubicBezTo>
                    <a:pt x="711" y="1"/>
                    <a:pt x="696" y="2"/>
                    <a:pt x="682" y="4"/>
                  </a:cubicBezTo>
                  <a:cubicBezTo>
                    <a:pt x="1" y="89"/>
                    <a:pt x="1617" y="1876"/>
                    <a:pt x="1617" y="1876"/>
                  </a:cubicBezTo>
                  <a:cubicBezTo>
                    <a:pt x="1617" y="1876"/>
                    <a:pt x="1371" y="1"/>
                    <a:pt x="725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58"/>
            <p:cNvSpPr/>
            <p:nvPr/>
          </p:nvSpPr>
          <p:spPr>
            <a:xfrm>
              <a:off x="636125" y="4073575"/>
              <a:ext cx="50375" cy="80350"/>
            </a:xfrm>
            <a:custGeom>
              <a:rect b="b" l="l" r="r" t="t"/>
              <a:pathLst>
                <a:path extrusionOk="0" h="3214" w="2015">
                  <a:moveTo>
                    <a:pt x="657" y="0"/>
                  </a:moveTo>
                  <a:cubicBezTo>
                    <a:pt x="629" y="0"/>
                    <a:pt x="599" y="2"/>
                    <a:pt x="569" y="6"/>
                  </a:cubicBezTo>
                  <a:cubicBezTo>
                    <a:pt x="364" y="33"/>
                    <a:pt x="212" y="149"/>
                    <a:pt x="145" y="323"/>
                  </a:cubicBezTo>
                  <a:cubicBezTo>
                    <a:pt x="1" y="714"/>
                    <a:pt x="389" y="1420"/>
                    <a:pt x="1302" y="2428"/>
                  </a:cubicBezTo>
                  <a:lnTo>
                    <a:pt x="2014" y="3213"/>
                  </a:lnTo>
                  <a:lnTo>
                    <a:pt x="1874" y="2162"/>
                  </a:lnTo>
                  <a:cubicBezTo>
                    <a:pt x="1806" y="1645"/>
                    <a:pt x="1523" y="0"/>
                    <a:pt x="6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58"/>
            <p:cNvSpPr/>
            <p:nvPr/>
          </p:nvSpPr>
          <p:spPr>
            <a:xfrm>
              <a:off x="532900" y="4049650"/>
              <a:ext cx="95175" cy="45075"/>
            </a:xfrm>
            <a:custGeom>
              <a:rect b="b" l="l" r="r" t="t"/>
              <a:pathLst>
                <a:path extrusionOk="0" h="1803" w="3807">
                  <a:moveTo>
                    <a:pt x="1836" y="0"/>
                  </a:moveTo>
                  <a:cubicBezTo>
                    <a:pt x="1683" y="0"/>
                    <a:pt x="1525" y="33"/>
                    <a:pt x="1362" y="107"/>
                  </a:cubicBezTo>
                  <a:cubicBezTo>
                    <a:pt x="0" y="731"/>
                    <a:pt x="3302" y="1534"/>
                    <a:pt x="3806" y="1803"/>
                  </a:cubicBezTo>
                  <a:cubicBezTo>
                    <a:pt x="3806" y="1803"/>
                    <a:pt x="2969" y="0"/>
                    <a:pt x="1836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58"/>
            <p:cNvSpPr/>
            <p:nvPr/>
          </p:nvSpPr>
          <p:spPr>
            <a:xfrm>
              <a:off x="550150" y="4041225"/>
              <a:ext cx="95775" cy="72450"/>
            </a:xfrm>
            <a:custGeom>
              <a:rect b="b" l="l" r="r" t="t"/>
              <a:pathLst>
                <a:path extrusionOk="0" h="2898" w="3831">
                  <a:moveTo>
                    <a:pt x="1140" y="670"/>
                  </a:moveTo>
                  <a:cubicBezTo>
                    <a:pt x="1601" y="670"/>
                    <a:pt x="2027" y="1089"/>
                    <a:pt x="2334" y="1498"/>
                  </a:cubicBezTo>
                  <a:cubicBezTo>
                    <a:pt x="1833" y="1324"/>
                    <a:pt x="963" y="1013"/>
                    <a:pt x="721" y="790"/>
                  </a:cubicBezTo>
                  <a:cubicBezTo>
                    <a:pt x="749" y="771"/>
                    <a:pt x="779" y="756"/>
                    <a:pt x="813" y="744"/>
                  </a:cubicBezTo>
                  <a:cubicBezTo>
                    <a:pt x="923" y="693"/>
                    <a:pt x="1032" y="670"/>
                    <a:pt x="1140" y="670"/>
                  </a:cubicBezTo>
                  <a:close/>
                  <a:moveTo>
                    <a:pt x="1155" y="1"/>
                  </a:moveTo>
                  <a:cubicBezTo>
                    <a:pt x="957" y="1"/>
                    <a:pt x="750" y="43"/>
                    <a:pt x="535" y="142"/>
                  </a:cubicBezTo>
                  <a:cubicBezTo>
                    <a:pt x="175" y="307"/>
                    <a:pt x="0" y="527"/>
                    <a:pt x="16" y="799"/>
                  </a:cubicBezTo>
                  <a:cubicBezTo>
                    <a:pt x="43" y="1376"/>
                    <a:pt x="941" y="1727"/>
                    <a:pt x="2310" y="2192"/>
                  </a:cubicBezTo>
                  <a:cubicBezTo>
                    <a:pt x="2585" y="2286"/>
                    <a:pt x="2869" y="2384"/>
                    <a:pt x="2960" y="2433"/>
                  </a:cubicBezTo>
                  <a:lnTo>
                    <a:pt x="3831" y="2897"/>
                  </a:lnTo>
                  <a:lnTo>
                    <a:pt x="3416" y="1999"/>
                  </a:lnTo>
                  <a:cubicBezTo>
                    <a:pt x="3370" y="1906"/>
                    <a:pt x="2471" y="1"/>
                    <a:pt x="11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58"/>
            <p:cNvSpPr/>
            <p:nvPr/>
          </p:nvSpPr>
          <p:spPr>
            <a:xfrm>
              <a:off x="335850" y="4822200"/>
              <a:ext cx="45550" cy="21525"/>
            </a:xfrm>
            <a:custGeom>
              <a:rect b="b" l="l" r="r" t="t"/>
              <a:pathLst>
                <a:path extrusionOk="0" h="861" w="1822">
                  <a:moveTo>
                    <a:pt x="880" y="0"/>
                  </a:moveTo>
                  <a:cubicBezTo>
                    <a:pt x="808" y="0"/>
                    <a:pt x="732" y="16"/>
                    <a:pt x="655" y="51"/>
                  </a:cubicBezTo>
                  <a:cubicBezTo>
                    <a:pt x="1" y="348"/>
                    <a:pt x="1580" y="736"/>
                    <a:pt x="1822" y="861"/>
                  </a:cubicBezTo>
                  <a:cubicBezTo>
                    <a:pt x="1822" y="861"/>
                    <a:pt x="1421" y="0"/>
                    <a:pt x="880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58"/>
            <p:cNvSpPr/>
            <p:nvPr/>
          </p:nvSpPr>
          <p:spPr>
            <a:xfrm>
              <a:off x="339825" y="4813875"/>
              <a:ext cx="59450" cy="48800"/>
            </a:xfrm>
            <a:custGeom>
              <a:rect b="b" l="l" r="r" t="t"/>
              <a:pathLst>
                <a:path extrusionOk="0" h="1952" w="2378">
                  <a:moveTo>
                    <a:pt x="727" y="1"/>
                  </a:moveTo>
                  <a:cubicBezTo>
                    <a:pt x="609" y="1"/>
                    <a:pt x="485" y="27"/>
                    <a:pt x="358" y="85"/>
                  </a:cubicBezTo>
                  <a:cubicBezTo>
                    <a:pt x="41" y="229"/>
                    <a:pt x="1" y="445"/>
                    <a:pt x="7" y="565"/>
                  </a:cubicBezTo>
                  <a:cubicBezTo>
                    <a:pt x="28" y="950"/>
                    <a:pt x="480" y="1130"/>
                    <a:pt x="1223" y="1386"/>
                  </a:cubicBezTo>
                  <a:cubicBezTo>
                    <a:pt x="1333" y="1423"/>
                    <a:pt x="1470" y="1469"/>
                    <a:pt x="1507" y="1487"/>
                  </a:cubicBezTo>
                  <a:lnTo>
                    <a:pt x="2377" y="1951"/>
                  </a:lnTo>
                  <a:lnTo>
                    <a:pt x="2377" y="1951"/>
                  </a:lnTo>
                  <a:lnTo>
                    <a:pt x="1962" y="1056"/>
                  </a:lnTo>
                  <a:cubicBezTo>
                    <a:pt x="1761" y="622"/>
                    <a:pt x="1306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58"/>
            <p:cNvSpPr/>
            <p:nvPr/>
          </p:nvSpPr>
          <p:spPr>
            <a:xfrm>
              <a:off x="321950" y="4843400"/>
              <a:ext cx="50750" cy="18300"/>
            </a:xfrm>
            <a:custGeom>
              <a:rect b="b" l="l" r="r" t="t"/>
              <a:pathLst>
                <a:path extrusionOk="0" h="732" w="2030">
                  <a:moveTo>
                    <a:pt x="862" y="1"/>
                  </a:moveTo>
                  <a:cubicBezTo>
                    <a:pt x="585" y="1"/>
                    <a:pt x="323" y="91"/>
                    <a:pt x="163" y="361"/>
                  </a:cubicBezTo>
                  <a:cubicBezTo>
                    <a:pt x="0" y="638"/>
                    <a:pt x="125" y="731"/>
                    <a:pt x="374" y="731"/>
                  </a:cubicBezTo>
                  <a:cubicBezTo>
                    <a:pt x="854" y="731"/>
                    <a:pt x="1796" y="386"/>
                    <a:pt x="2029" y="358"/>
                  </a:cubicBezTo>
                  <a:cubicBezTo>
                    <a:pt x="2029" y="358"/>
                    <a:pt x="1415" y="1"/>
                    <a:pt x="862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58"/>
            <p:cNvSpPr/>
            <p:nvPr/>
          </p:nvSpPr>
          <p:spPr>
            <a:xfrm>
              <a:off x="314100" y="4835075"/>
              <a:ext cx="84100" cy="34850"/>
            </a:xfrm>
            <a:custGeom>
              <a:rect b="b" l="l" r="r" t="t"/>
              <a:pathLst>
                <a:path extrusionOk="0" h="1394" w="3364">
                  <a:moveTo>
                    <a:pt x="1137" y="667"/>
                  </a:moveTo>
                  <a:cubicBezTo>
                    <a:pt x="1070" y="682"/>
                    <a:pt x="1005" y="697"/>
                    <a:pt x="944" y="706"/>
                  </a:cubicBezTo>
                  <a:cubicBezTo>
                    <a:pt x="1005" y="682"/>
                    <a:pt x="1070" y="670"/>
                    <a:pt x="1137" y="667"/>
                  </a:cubicBezTo>
                  <a:close/>
                  <a:moveTo>
                    <a:pt x="1175" y="1"/>
                  </a:moveTo>
                  <a:cubicBezTo>
                    <a:pt x="786" y="1"/>
                    <a:pt x="421" y="138"/>
                    <a:pt x="193" y="526"/>
                  </a:cubicBezTo>
                  <a:cubicBezTo>
                    <a:pt x="0" y="853"/>
                    <a:pt x="74" y="1067"/>
                    <a:pt x="168" y="1189"/>
                  </a:cubicBezTo>
                  <a:cubicBezTo>
                    <a:pt x="281" y="1336"/>
                    <a:pt x="456" y="1394"/>
                    <a:pt x="688" y="1394"/>
                  </a:cubicBezTo>
                  <a:cubicBezTo>
                    <a:pt x="1012" y="1394"/>
                    <a:pt x="1448" y="1281"/>
                    <a:pt x="1983" y="1125"/>
                  </a:cubicBezTo>
                  <a:cubicBezTo>
                    <a:pt x="2139" y="1082"/>
                    <a:pt x="2328" y="1027"/>
                    <a:pt x="2383" y="1021"/>
                  </a:cubicBezTo>
                  <a:lnTo>
                    <a:pt x="3364" y="902"/>
                  </a:lnTo>
                  <a:lnTo>
                    <a:pt x="2508" y="407"/>
                  </a:lnTo>
                  <a:cubicBezTo>
                    <a:pt x="2167" y="207"/>
                    <a:pt x="1653" y="1"/>
                    <a:pt x="11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58"/>
            <p:cNvSpPr/>
            <p:nvPr/>
          </p:nvSpPr>
          <p:spPr>
            <a:xfrm>
              <a:off x="486075" y="4836450"/>
              <a:ext cx="40500" cy="18900"/>
            </a:xfrm>
            <a:custGeom>
              <a:rect b="b" l="l" r="r" t="t"/>
              <a:pathLst>
                <a:path extrusionOk="0" h="756" w="1620">
                  <a:moveTo>
                    <a:pt x="838" y="1"/>
                  </a:moveTo>
                  <a:cubicBezTo>
                    <a:pt x="360" y="1"/>
                    <a:pt x="1" y="755"/>
                    <a:pt x="1" y="755"/>
                  </a:cubicBezTo>
                  <a:cubicBezTo>
                    <a:pt x="214" y="642"/>
                    <a:pt x="1620" y="321"/>
                    <a:pt x="1045" y="50"/>
                  </a:cubicBezTo>
                  <a:cubicBezTo>
                    <a:pt x="974" y="16"/>
                    <a:pt x="905" y="1"/>
                    <a:pt x="838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58"/>
            <p:cNvSpPr/>
            <p:nvPr/>
          </p:nvSpPr>
          <p:spPr>
            <a:xfrm>
              <a:off x="468500" y="4828125"/>
              <a:ext cx="55550" cy="44850"/>
            </a:xfrm>
            <a:custGeom>
              <a:rect b="b" l="l" r="r" t="t"/>
              <a:pathLst>
                <a:path extrusionOk="0" h="1794" w="2222">
                  <a:moveTo>
                    <a:pt x="1538" y="0"/>
                  </a:moveTo>
                  <a:cubicBezTo>
                    <a:pt x="1012" y="0"/>
                    <a:pt x="593" y="554"/>
                    <a:pt x="404" y="945"/>
                  </a:cubicBezTo>
                  <a:lnTo>
                    <a:pt x="1" y="1794"/>
                  </a:lnTo>
                  <a:lnTo>
                    <a:pt x="853" y="1381"/>
                  </a:lnTo>
                  <a:cubicBezTo>
                    <a:pt x="887" y="1366"/>
                    <a:pt x="1006" y="1326"/>
                    <a:pt x="1104" y="1296"/>
                  </a:cubicBezTo>
                  <a:cubicBezTo>
                    <a:pt x="1779" y="1073"/>
                    <a:pt x="2191" y="914"/>
                    <a:pt x="2216" y="548"/>
                  </a:cubicBezTo>
                  <a:cubicBezTo>
                    <a:pt x="2222" y="434"/>
                    <a:pt x="2191" y="224"/>
                    <a:pt x="1889" y="83"/>
                  </a:cubicBezTo>
                  <a:cubicBezTo>
                    <a:pt x="1768" y="26"/>
                    <a:pt x="1651" y="0"/>
                    <a:pt x="1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58"/>
            <p:cNvSpPr/>
            <p:nvPr/>
          </p:nvSpPr>
          <p:spPr>
            <a:xfrm>
              <a:off x="280725" y="4097375"/>
              <a:ext cx="905925" cy="854025"/>
            </a:xfrm>
            <a:custGeom>
              <a:rect b="b" l="l" r="r" t="t"/>
              <a:pathLst>
                <a:path extrusionOk="0" h="34161" w="36237">
                  <a:moveTo>
                    <a:pt x="11458" y="0"/>
                  </a:moveTo>
                  <a:cubicBezTo>
                    <a:pt x="11103" y="0"/>
                    <a:pt x="10724" y="38"/>
                    <a:pt x="10322" y="120"/>
                  </a:cubicBezTo>
                  <a:cubicBezTo>
                    <a:pt x="3064" y="1595"/>
                    <a:pt x="4650" y="30966"/>
                    <a:pt x="4650" y="30966"/>
                  </a:cubicBezTo>
                  <a:cubicBezTo>
                    <a:pt x="4650" y="30966"/>
                    <a:pt x="1" y="31986"/>
                    <a:pt x="2267" y="32780"/>
                  </a:cubicBezTo>
                  <a:cubicBezTo>
                    <a:pt x="2834" y="32979"/>
                    <a:pt x="3855" y="33071"/>
                    <a:pt x="4968" y="33071"/>
                  </a:cubicBezTo>
                  <a:cubicBezTo>
                    <a:pt x="8306" y="33071"/>
                    <a:pt x="12473" y="32242"/>
                    <a:pt x="7711" y="30966"/>
                  </a:cubicBezTo>
                  <a:cubicBezTo>
                    <a:pt x="7711" y="30966"/>
                    <a:pt x="7762" y="8300"/>
                    <a:pt x="10206" y="4995"/>
                  </a:cubicBezTo>
                  <a:cubicBezTo>
                    <a:pt x="10664" y="4375"/>
                    <a:pt x="11140" y="4139"/>
                    <a:pt x="11600" y="4139"/>
                  </a:cubicBezTo>
                  <a:cubicBezTo>
                    <a:pt x="12304" y="4139"/>
                    <a:pt x="12970" y="4692"/>
                    <a:pt x="13475" y="5270"/>
                  </a:cubicBezTo>
                  <a:cubicBezTo>
                    <a:pt x="12158" y="6205"/>
                    <a:pt x="11010" y="7790"/>
                    <a:pt x="10845" y="10481"/>
                  </a:cubicBezTo>
                  <a:cubicBezTo>
                    <a:pt x="10683" y="13136"/>
                    <a:pt x="12375" y="15146"/>
                    <a:pt x="14577" y="16416"/>
                  </a:cubicBezTo>
                  <a:cubicBezTo>
                    <a:pt x="14330" y="16502"/>
                    <a:pt x="14086" y="16606"/>
                    <a:pt x="13853" y="16725"/>
                  </a:cubicBezTo>
                  <a:lnTo>
                    <a:pt x="13847" y="16728"/>
                  </a:lnTo>
                  <a:cubicBezTo>
                    <a:pt x="13783" y="16762"/>
                    <a:pt x="13722" y="16795"/>
                    <a:pt x="13661" y="16829"/>
                  </a:cubicBezTo>
                  <a:lnTo>
                    <a:pt x="13643" y="16841"/>
                  </a:lnTo>
                  <a:cubicBezTo>
                    <a:pt x="13582" y="16878"/>
                    <a:pt x="13527" y="16914"/>
                    <a:pt x="13469" y="16951"/>
                  </a:cubicBezTo>
                  <a:cubicBezTo>
                    <a:pt x="13353" y="17027"/>
                    <a:pt x="13239" y="17113"/>
                    <a:pt x="13136" y="17205"/>
                  </a:cubicBezTo>
                  <a:cubicBezTo>
                    <a:pt x="12293" y="17962"/>
                    <a:pt x="11801" y="19560"/>
                    <a:pt x="12070" y="21169"/>
                  </a:cubicBezTo>
                  <a:lnTo>
                    <a:pt x="10909" y="25678"/>
                  </a:lnTo>
                  <a:cubicBezTo>
                    <a:pt x="10762" y="25871"/>
                    <a:pt x="10249" y="26588"/>
                    <a:pt x="10426" y="26989"/>
                  </a:cubicBezTo>
                  <a:cubicBezTo>
                    <a:pt x="10546" y="27255"/>
                    <a:pt x="10713" y="27448"/>
                    <a:pt x="10986" y="27448"/>
                  </a:cubicBezTo>
                  <a:cubicBezTo>
                    <a:pt x="11104" y="27448"/>
                    <a:pt x="11242" y="27412"/>
                    <a:pt x="11404" y="27331"/>
                  </a:cubicBezTo>
                  <a:cubicBezTo>
                    <a:pt x="11553" y="27257"/>
                    <a:pt x="11651" y="27114"/>
                    <a:pt x="11660" y="26949"/>
                  </a:cubicBezTo>
                  <a:cubicBezTo>
                    <a:pt x="11660" y="26949"/>
                    <a:pt x="11780" y="27013"/>
                    <a:pt x="11878" y="27013"/>
                  </a:cubicBezTo>
                  <a:cubicBezTo>
                    <a:pt x="11907" y="27013"/>
                    <a:pt x="11935" y="27007"/>
                    <a:pt x="11957" y="26992"/>
                  </a:cubicBezTo>
                  <a:cubicBezTo>
                    <a:pt x="12280" y="26756"/>
                    <a:pt x="12109" y="26314"/>
                    <a:pt x="11972" y="26057"/>
                  </a:cubicBezTo>
                  <a:lnTo>
                    <a:pt x="12760" y="23008"/>
                  </a:lnTo>
                  <a:cubicBezTo>
                    <a:pt x="13261" y="23815"/>
                    <a:pt x="14037" y="24533"/>
                    <a:pt x="15149" y="25028"/>
                  </a:cubicBezTo>
                  <a:cubicBezTo>
                    <a:pt x="15256" y="25076"/>
                    <a:pt x="15375" y="25125"/>
                    <a:pt x="15503" y="25171"/>
                  </a:cubicBezTo>
                  <a:lnTo>
                    <a:pt x="15561" y="26982"/>
                  </a:lnTo>
                  <a:lnTo>
                    <a:pt x="15702" y="31305"/>
                  </a:lnTo>
                  <a:lnTo>
                    <a:pt x="14663" y="31824"/>
                  </a:lnTo>
                  <a:cubicBezTo>
                    <a:pt x="14376" y="31959"/>
                    <a:pt x="14260" y="32301"/>
                    <a:pt x="14400" y="32585"/>
                  </a:cubicBezTo>
                  <a:cubicBezTo>
                    <a:pt x="14499" y="32781"/>
                    <a:pt x="14697" y="32894"/>
                    <a:pt x="14902" y="32894"/>
                  </a:cubicBezTo>
                  <a:cubicBezTo>
                    <a:pt x="14991" y="32894"/>
                    <a:pt x="15080" y="32873"/>
                    <a:pt x="15164" y="32829"/>
                  </a:cubicBezTo>
                  <a:lnTo>
                    <a:pt x="16526" y="32151"/>
                  </a:lnTo>
                  <a:cubicBezTo>
                    <a:pt x="16722" y="32050"/>
                    <a:pt x="16844" y="31849"/>
                    <a:pt x="16838" y="31629"/>
                  </a:cubicBezTo>
                  <a:lnTo>
                    <a:pt x="16636" y="25446"/>
                  </a:lnTo>
                  <a:lnTo>
                    <a:pt x="16636" y="25446"/>
                  </a:lnTo>
                  <a:cubicBezTo>
                    <a:pt x="16849" y="25474"/>
                    <a:pt x="17062" y="25487"/>
                    <a:pt x="17276" y="25487"/>
                  </a:cubicBezTo>
                  <a:cubicBezTo>
                    <a:pt x="17464" y="25487"/>
                    <a:pt x="17652" y="25477"/>
                    <a:pt x="17840" y="25455"/>
                  </a:cubicBezTo>
                  <a:lnTo>
                    <a:pt x="17840" y="25455"/>
                  </a:lnTo>
                  <a:lnTo>
                    <a:pt x="17782" y="27260"/>
                  </a:lnTo>
                  <a:lnTo>
                    <a:pt x="17641" y="31629"/>
                  </a:lnTo>
                  <a:cubicBezTo>
                    <a:pt x="17632" y="31849"/>
                    <a:pt x="17754" y="32050"/>
                    <a:pt x="17950" y="32151"/>
                  </a:cubicBezTo>
                  <a:lnTo>
                    <a:pt x="19312" y="32829"/>
                  </a:lnTo>
                  <a:cubicBezTo>
                    <a:pt x="19396" y="32873"/>
                    <a:pt x="19486" y="32894"/>
                    <a:pt x="19574" y="32894"/>
                  </a:cubicBezTo>
                  <a:cubicBezTo>
                    <a:pt x="19779" y="32894"/>
                    <a:pt x="19978" y="32781"/>
                    <a:pt x="20076" y="32585"/>
                  </a:cubicBezTo>
                  <a:cubicBezTo>
                    <a:pt x="20216" y="32301"/>
                    <a:pt x="20100" y="31959"/>
                    <a:pt x="19813" y="31824"/>
                  </a:cubicBezTo>
                  <a:lnTo>
                    <a:pt x="18775" y="31305"/>
                  </a:lnTo>
                  <a:lnTo>
                    <a:pt x="18973" y="25180"/>
                  </a:lnTo>
                  <a:cubicBezTo>
                    <a:pt x="19156" y="25110"/>
                    <a:pt x="19334" y="25034"/>
                    <a:pt x="19508" y="24945"/>
                  </a:cubicBezTo>
                  <a:cubicBezTo>
                    <a:pt x="19508" y="24945"/>
                    <a:pt x="20665" y="24527"/>
                    <a:pt x="21570" y="23494"/>
                  </a:cubicBezTo>
                  <a:lnTo>
                    <a:pt x="22144" y="27138"/>
                  </a:lnTo>
                  <a:cubicBezTo>
                    <a:pt x="22003" y="27389"/>
                    <a:pt x="21814" y="27853"/>
                    <a:pt x="22144" y="28094"/>
                  </a:cubicBezTo>
                  <a:cubicBezTo>
                    <a:pt x="22166" y="28111"/>
                    <a:pt x="22195" y="28117"/>
                    <a:pt x="22225" y="28117"/>
                  </a:cubicBezTo>
                  <a:cubicBezTo>
                    <a:pt x="22323" y="28117"/>
                    <a:pt x="22440" y="28052"/>
                    <a:pt x="22440" y="28052"/>
                  </a:cubicBezTo>
                  <a:cubicBezTo>
                    <a:pt x="22449" y="28217"/>
                    <a:pt x="22547" y="28363"/>
                    <a:pt x="22694" y="28433"/>
                  </a:cubicBezTo>
                  <a:cubicBezTo>
                    <a:pt x="22858" y="28516"/>
                    <a:pt x="22997" y="28552"/>
                    <a:pt x="23116" y="28552"/>
                  </a:cubicBezTo>
                  <a:cubicBezTo>
                    <a:pt x="23388" y="28552"/>
                    <a:pt x="23555" y="28360"/>
                    <a:pt x="23674" y="28094"/>
                  </a:cubicBezTo>
                  <a:cubicBezTo>
                    <a:pt x="23839" y="27722"/>
                    <a:pt x="23415" y="27083"/>
                    <a:pt x="23231" y="26833"/>
                  </a:cubicBezTo>
                  <a:lnTo>
                    <a:pt x="22459" y="21903"/>
                  </a:lnTo>
                  <a:cubicBezTo>
                    <a:pt x="22691" y="21108"/>
                    <a:pt x="22712" y="20140"/>
                    <a:pt x="22333" y="18970"/>
                  </a:cubicBezTo>
                  <a:cubicBezTo>
                    <a:pt x="22205" y="18567"/>
                    <a:pt x="22006" y="18188"/>
                    <a:pt x="21750" y="17849"/>
                  </a:cubicBezTo>
                  <a:cubicBezTo>
                    <a:pt x="21933" y="17809"/>
                    <a:pt x="22113" y="17754"/>
                    <a:pt x="22287" y="17690"/>
                  </a:cubicBezTo>
                  <a:cubicBezTo>
                    <a:pt x="24661" y="16798"/>
                    <a:pt x="26967" y="12757"/>
                    <a:pt x="25510" y="8890"/>
                  </a:cubicBezTo>
                  <a:cubicBezTo>
                    <a:pt x="26579" y="8309"/>
                    <a:pt x="27099" y="7344"/>
                    <a:pt x="27099" y="7344"/>
                  </a:cubicBezTo>
                  <a:cubicBezTo>
                    <a:pt x="26497" y="6987"/>
                    <a:pt x="25312" y="6950"/>
                    <a:pt x="25312" y="6950"/>
                  </a:cubicBezTo>
                  <a:cubicBezTo>
                    <a:pt x="26075" y="6828"/>
                    <a:pt x="26805" y="6312"/>
                    <a:pt x="27367" y="5801"/>
                  </a:cubicBezTo>
                  <a:cubicBezTo>
                    <a:pt x="27377" y="5814"/>
                    <a:pt x="27386" y="5826"/>
                    <a:pt x="27395" y="5838"/>
                  </a:cubicBezTo>
                  <a:cubicBezTo>
                    <a:pt x="29671" y="9259"/>
                    <a:pt x="28598" y="31901"/>
                    <a:pt x="28598" y="31901"/>
                  </a:cubicBezTo>
                  <a:cubicBezTo>
                    <a:pt x="23341" y="33033"/>
                    <a:pt x="28719" y="34160"/>
                    <a:pt x="32113" y="34160"/>
                  </a:cubicBezTo>
                  <a:cubicBezTo>
                    <a:pt x="32868" y="34160"/>
                    <a:pt x="33525" y="34105"/>
                    <a:pt x="33944" y="33981"/>
                  </a:cubicBezTo>
                  <a:cubicBezTo>
                    <a:pt x="36236" y="33306"/>
                    <a:pt x="31697" y="32065"/>
                    <a:pt x="31653" y="32053"/>
                  </a:cubicBezTo>
                  <a:lnTo>
                    <a:pt x="31653" y="32053"/>
                  </a:lnTo>
                  <a:cubicBezTo>
                    <a:pt x="31688" y="31716"/>
                    <a:pt x="34657" y="2788"/>
                    <a:pt x="27523" y="966"/>
                  </a:cubicBezTo>
                  <a:cubicBezTo>
                    <a:pt x="27035" y="842"/>
                    <a:pt x="26580" y="785"/>
                    <a:pt x="26156" y="785"/>
                  </a:cubicBezTo>
                  <a:cubicBezTo>
                    <a:pt x="24557" y="785"/>
                    <a:pt x="23398" y="1587"/>
                    <a:pt x="22575" y="2579"/>
                  </a:cubicBezTo>
                  <a:cubicBezTo>
                    <a:pt x="21353" y="2799"/>
                    <a:pt x="20171" y="3193"/>
                    <a:pt x="19062" y="3749"/>
                  </a:cubicBezTo>
                  <a:cubicBezTo>
                    <a:pt x="18726" y="3119"/>
                    <a:pt x="18249" y="2512"/>
                    <a:pt x="17592" y="2243"/>
                  </a:cubicBezTo>
                  <a:lnTo>
                    <a:pt x="17592" y="2243"/>
                  </a:lnTo>
                  <a:lnTo>
                    <a:pt x="17751" y="3434"/>
                  </a:lnTo>
                  <a:cubicBezTo>
                    <a:pt x="17751" y="3434"/>
                    <a:pt x="16835" y="2921"/>
                    <a:pt x="15738" y="2835"/>
                  </a:cubicBezTo>
                  <a:cubicBezTo>
                    <a:pt x="14951" y="1408"/>
                    <a:pt x="13627" y="0"/>
                    <a:pt x="11458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58"/>
            <p:cNvSpPr/>
            <p:nvPr/>
          </p:nvSpPr>
          <p:spPr>
            <a:xfrm>
              <a:off x="312800" y="4089200"/>
              <a:ext cx="841125" cy="870600"/>
            </a:xfrm>
            <a:custGeom>
              <a:rect b="b" l="l" r="r" t="t"/>
              <a:pathLst>
                <a:path extrusionOk="0" h="34824" w="33645">
                  <a:moveTo>
                    <a:pt x="10182" y="660"/>
                  </a:moveTo>
                  <a:cubicBezTo>
                    <a:pt x="11853" y="660"/>
                    <a:pt x="13190" y="1551"/>
                    <a:pt x="14168" y="3324"/>
                  </a:cubicBezTo>
                  <a:lnTo>
                    <a:pt x="14254" y="3480"/>
                  </a:lnTo>
                  <a:lnTo>
                    <a:pt x="14434" y="3495"/>
                  </a:lnTo>
                  <a:cubicBezTo>
                    <a:pt x="15442" y="3572"/>
                    <a:pt x="16300" y="4048"/>
                    <a:pt x="16309" y="4051"/>
                  </a:cubicBezTo>
                  <a:lnTo>
                    <a:pt x="16887" y="4378"/>
                  </a:lnTo>
                  <a:lnTo>
                    <a:pt x="16887" y="4378"/>
                  </a:lnTo>
                  <a:lnTo>
                    <a:pt x="16734" y="3226"/>
                  </a:lnTo>
                  <a:lnTo>
                    <a:pt x="16734" y="3226"/>
                  </a:lnTo>
                  <a:cubicBezTo>
                    <a:pt x="17009" y="3471"/>
                    <a:pt x="17259" y="3807"/>
                    <a:pt x="17489" y="4235"/>
                  </a:cubicBezTo>
                  <a:lnTo>
                    <a:pt x="17641" y="4519"/>
                  </a:lnTo>
                  <a:lnTo>
                    <a:pt x="17928" y="4372"/>
                  </a:lnTo>
                  <a:cubicBezTo>
                    <a:pt x="19010" y="3831"/>
                    <a:pt x="20161" y="3446"/>
                    <a:pt x="21353" y="3233"/>
                  </a:cubicBezTo>
                  <a:lnTo>
                    <a:pt x="21472" y="3211"/>
                  </a:lnTo>
                  <a:lnTo>
                    <a:pt x="21548" y="3117"/>
                  </a:lnTo>
                  <a:cubicBezTo>
                    <a:pt x="22470" y="2005"/>
                    <a:pt x="23586" y="1445"/>
                    <a:pt x="24874" y="1445"/>
                  </a:cubicBezTo>
                  <a:cubicBezTo>
                    <a:pt x="25286" y="1445"/>
                    <a:pt x="25715" y="1502"/>
                    <a:pt x="26161" y="1617"/>
                  </a:cubicBezTo>
                  <a:cubicBezTo>
                    <a:pt x="28934" y="2325"/>
                    <a:pt x="30492" y="7827"/>
                    <a:pt x="30666" y="17528"/>
                  </a:cubicBezTo>
                  <a:cubicBezTo>
                    <a:pt x="30801" y="24964"/>
                    <a:pt x="30052" y="32276"/>
                    <a:pt x="30043" y="32350"/>
                  </a:cubicBezTo>
                  <a:lnTo>
                    <a:pt x="30016" y="32631"/>
                  </a:lnTo>
                  <a:lnTo>
                    <a:pt x="30285" y="32704"/>
                  </a:lnTo>
                  <a:cubicBezTo>
                    <a:pt x="31546" y="33046"/>
                    <a:pt x="32744" y="33556"/>
                    <a:pt x="32954" y="33834"/>
                  </a:cubicBezTo>
                  <a:cubicBezTo>
                    <a:pt x="32905" y="33868"/>
                    <a:pt x="32796" y="33929"/>
                    <a:pt x="32566" y="33996"/>
                  </a:cubicBezTo>
                  <a:cubicBezTo>
                    <a:pt x="32191" y="34108"/>
                    <a:pt x="31575" y="34164"/>
                    <a:pt x="30834" y="34164"/>
                  </a:cubicBezTo>
                  <a:cubicBezTo>
                    <a:pt x="30134" y="34164"/>
                    <a:pt x="29322" y="34114"/>
                    <a:pt x="28495" y="34014"/>
                  </a:cubicBezTo>
                  <a:cubicBezTo>
                    <a:pt x="26515" y="33776"/>
                    <a:pt x="25638" y="33401"/>
                    <a:pt x="25464" y="33223"/>
                  </a:cubicBezTo>
                  <a:lnTo>
                    <a:pt x="25461" y="33223"/>
                  </a:lnTo>
                  <a:cubicBezTo>
                    <a:pt x="25550" y="33135"/>
                    <a:pt x="25922" y="32869"/>
                    <a:pt x="27383" y="32554"/>
                  </a:cubicBezTo>
                  <a:lnTo>
                    <a:pt x="27630" y="32502"/>
                  </a:lnTo>
                  <a:lnTo>
                    <a:pt x="27642" y="32249"/>
                  </a:lnTo>
                  <a:cubicBezTo>
                    <a:pt x="27688" y="31320"/>
                    <a:pt x="28696" y="9461"/>
                    <a:pt x="26387" y="5988"/>
                  </a:cubicBezTo>
                  <a:lnTo>
                    <a:pt x="26142" y="5631"/>
                  </a:lnTo>
                  <a:lnTo>
                    <a:pt x="25861" y="5887"/>
                  </a:lnTo>
                  <a:cubicBezTo>
                    <a:pt x="25195" y="6492"/>
                    <a:pt x="24542" y="6862"/>
                    <a:pt x="23974" y="6956"/>
                  </a:cubicBezTo>
                  <a:lnTo>
                    <a:pt x="24016" y="7613"/>
                  </a:lnTo>
                  <a:cubicBezTo>
                    <a:pt x="24261" y="7619"/>
                    <a:pt x="24866" y="7674"/>
                    <a:pt x="25324" y="7821"/>
                  </a:cubicBezTo>
                  <a:cubicBezTo>
                    <a:pt x="25095" y="8126"/>
                    <a:pt x="24679" y="8597"/>
                    <a:pt x="24068" y="8927"/>
                  </a:cubicBezTo>
                  <a:lnTo>
                    <a:pt x="23815" y="9064"/>
                  </a:lnTo>
                  <a:lnTo>
                    <a:pt x="23916" y="9336"/>
                  </a:lnTo>
                  <a:cubicBezTo>
                    <a:pt x="24548" y="11013"/>
                    <a:pt x="24490" y="12882"/>
                    <a:pt x="23748" y="14605"/>
                  </a:cubicBezTo>
                  <a:cubicBezTo>
                    <a:pt x="23103" y="16099"/>
                    <a:pt x="22009" y="17290"/>
                    <a:pt x="20888" y="17709"/>
                  </a:cubicBezTo>
                  <a:cubicBezTo>
                    <a:pt x="20726" y="17770"/>
                    <a:pt x="20558" y="17819"/>
                    <a:pt x="20390" y="17855"/>
                  </a:cubicBezTo>
                  <a:lnTo>
                    <a:pt x="19893" y="17971"/>
                  </a:lnTo>
                  <a:lnTo>
                    <a:pt x="20201" y="18378"/>
                  </a:lnTo>
                  <a:cubicBezTo>
                    <a:pt x="20433" y="18686"/>
                    <a:pt x="20613" y="19034"/>
                    <a:pt x="20733" y="19401"/>
                  </a:cubicBezTo>
                  <a:cubicBezTo>
                    <a:pt x="21053" y="20400"/>
                    <a:pt x="21096" y="21319"/>
                    <a:pt x="20855" y="22138"/>
                  </a:cubicBezTo>
                  <a:lnTo>
                    <a:pt x="20833" y="22208"/>
                  </a:lnTo>
                  <a:lnTo>
                    <a:pt x="21634" y="27294"/>
                  </a:lnTo>
                  <a:lnTo>
                    <a:pt x="21680" y="27361"/>
                  </a:lnTo>
                  <a:cubicBezTo>
                    <a:pt x="22052" y="27865"/>
                    <a:pt x="22126" y="28198"/>
                    <a:pt x="22086" y="28287"/>
                  </a:cubicBezTo>
                  <a:cubicBezTo>
                    <a:pt x="22043" y="28388"/>
                    <a:pt x="21973" y="28510"/>
                    <a:pt x="21890" y="28541"/>
                  </a:cubicBezTo>
                  <a:cubicBezTo>
                    <a:pt x="21873" y="28547"/>
                    <a:pt x="21852" y="28550"/>
                    <a:pt x="21829" y="28550"/>
                  </a:cubicBezTo>
                  <a:cubicBezTo>
                    <a:pt x="21760" y="28550"/>
                    <a:pt x="21667" y="28522"/>
                    <a:pt x="21557" y="28467"/>
                  </a:cubicBezTo>
                  <a:cubicBezTo>
                    <a:pt x="21521" y="28452"/>
                    <a:pt x="21496" y="28418"/>
                    <a:pt x="21487" y="28379"/>
                  </a:cubicBezTo>
                  <a:lnTo>
                    <a:pt x="21533" y="27807"/>
                  </a:lnTo>
                  <a:lnTo>
                    <a:pt x="21533" y="27807"/>
                  </a:lnTo>
                  <a:lnTo>
                    <a:pt x="21008" y="28082"/>
                  </a:lnTo>
                  <a:cubicBezTo>
                    <a:pt x="20977" y="27936"/>
                    <a:pt x="21124" y="27664"/>
                    <a:pt x="21145" y="27627"/>
                  </a:cubicBezTo>
                  <a:lnTo>
                    <a:pt x="21203" y="27529"/>
                  </a:lnTo>
                  <a:lnTo>
                    <a:pt x="20503" y="23076"/>
                  </a:lnTo>
                  <a:lnTo>
                    <a:pt x="20036" y="23604"/>
                  </a:lnTo>
                  <a:cubicBezTo>
                    <a:pt x="19202" y="24554"/>
                    <a:pt x="18121" y="24957"/>
                    <a:pt x="18112" y="24964"/>
                  </a:cubicBezTo>
                  <a:lnTo>
                    <a:pt x="18075" y="24979"/>
                  </a:lnTo>
                  <a:cubicBezTo>
                    <a:pt x="17913" y="25061"/>
                    <a:pt x="17745" y="25135"/>
                    <a:pt x="17574" y="25196"/>
                  </a:cubicBezTo>
                  <a:lnTo>
                    <a:pt x="17366" y="25272"/>
                  </a:lnTo>
                  <a:lnTo>
                    <a:pt x="17156" y="31833"/>
                  </a:lnTo>
                  <a:lnTo>
                    <a:pt x="18384" y="32447"/>
                  </a:lnTo>
                  <a:cubicBezTo>
                    <a:pt x="18497" y="32505"/>
                    <a:pt x="18545" y="32643"/>
                    <a:pt x="18487" y="32759"/>
                  </a:cubicBezTo>
                  <a:cubicBezTo>
                    <a:pt x="18446" y="32840"/>
                    <a:pt x="18364" y="32886"/>
                    <a:pt x="18278" y="32886"/>
                  </a:cubicBezTo>
                  <a:cubicBezTo>
                    <a:pt x="18244" y="32886"/>
                    <a:pt x="18209" y="32879"/>
                    <a:pt x="18176" y="32863"/>
                  </a:cubicBezTo>
                  <a:lnTo>
                    <a:pt x="16816" y="32182"/>
                  </a:lnTo>
                  <a:cubicBezTo>
                    <a:pt x="16734" y="32139"/>
                    <a:pt x="16685" y="32056"/>
                    <a:pt x="16688" y="31968"/>
                  </a:cubicBezTo>
                  <a:lnTo>
                    <a:pt x="16899" y="25406"/>
                  </a:lnTo>
                  <a:lnTo>
                    <a:pt x="16517" y="25452"/>
                  </a:lnTo>
                  <a:cubicBezTo>
                    <a:pt x="16340" y="25473"/>
                    <a:pt x="16163" y="25483"/>
                    <a:pt x="15986" y="25483"/>
                  </a:cubicBezTo>
                  <a:cubicBezTo>
                    <a:pt x="15789" y="25483"/>
                    <a:pt x="15592" y="25470"/>
                    <a:pt x="15396" y="25446"/>
                  </a:cubicBezTo>
                  <a:lnTo>
                    <a:pt x="15011" y="25397"/>
                  </a:lnTo>
                  <a:lnTo>
                    <a:pt x="15011" y="25397"/>
                  </a:lnTo>
                  <a:lnTo>
                    <a:pt x="15222" y="31968"/>
                  </a:lnTo>
                  <a:cubicBezTo>
                    <a:pt x="15225" y="32056"/>
                    <a:pt x="15176" y="32139"/>
                    <a:pt x="15094" y="32182"/>
                  </a:cubicBezTo>
                  <a:lnTo>
                    <a:pt x="13734" y="32863"/>
                  </a:lnTo>
                  <a:cubicBezTo>
                    <a:pt x="13701" y="32879"/>
                    <a:pt x="13666" y="32886"/>
                    <a:pt x="13632" y="32886"/>
                  </a:cubicBezTo>
                  <a:cubicBezTo>
                    <a:pt x="13546" y="32886"/>
                    <a:pt x="13464" y="32840"/>
                    <a:pt x="13423" y="32759"/>
                  </a:cubicBezTo>
                  <a:cubicBezTo>
                    <a:pt x="13368" y="32643"/>
                    <a:pt x="13414" y="32505"/>
                    <a:pt x="13527" y="32447"/>
                  </a:cubicBezTo>
                  <a:lnTo>
                    <a:pt x="14755" y="31833"/>
                  </a:lnTo>
                  <a:lnTo>
                    <a:pt x="14544" y="25263"/>
                  </a:lnTo>
                  <a:lnTo>
                    <a:pt x="14333" y="25187"/>
                  </a:lnTo>
                  <a:cubicBezTo>
                    <a:pt x="14220" y="25147"/>
                    <a:pt x="14107" y="25101"/>
                    <a:pt x="14000" y="25052"/>
                  </a:cubicBezTo>
                  <a:cubicBezTo>
                    <a:pt x="13023" y="24618"/>
                    <a:pt x="12268" y="23980"/>
                    <a:pt x="11758" y="23161"/>
                  </a:cubicBezTo>
                  <a:lnTo>
                    <a:pt x="11349" y="22505"/>
                  </a:lnTo>
                  <a:lnTo>
                    <a:pt x="10338" y="26427"/>
                  </a:lnTo>
                  <a:lnTo>
                    <a:pt x="10399" y="26540"/>
                  </a:lnTo>
                  <a:cubicBezTo>
                    <a:pt x="10417" y="26576"/>
                    <a:pt x="10551" y="26833"/>
                    <a:pt x="10524" y="26977"/>
                  </a:cubicBezTo>
                  <a:lnTo>
                    <a:pt x="9998" y="26653"/>
                  </a:lnTo>
                  <a:lnTo>
                    <a:pt x="9998" y="26653"/>
                  </a:lnTo>
                  <a:lnTo>
                    <a:pt x="10047" y="27264"/>
                  </a:lnTo>
                  <a:cubicBezTo>
                    <a:pt x="10044" y="27306"/>
                    <a:pt x="10017" y="27343"/>
                    <a:pt x="9974" y="27361"/>
                  </a:cubicBezTo>
                  <a:cubicBezTo>
                    <a:pt x="9866" y="27416"/>
                    <a:pt x="9772" y="27444"/>
                    <a:pt x="9704" y="27444"/>
                  </a:cubicBezTo>
                  <a:cubicBezTo>
                    <a:pt x="9681" y="27444"/>
                    <a:pt x="9661" y="27441"/>
                    <a:pt x="9644" y="27435"/>
                  </a:cubicBezTo>
                  <a:cubicBezTo>
                    <a:pt x="9562" y="27407"/>
                    <a:pt x="9491" y="27282"/>
                    <a:pt x="9449" y="27184"/>
                  </a:cubicBezTo>
                  <a:cubicBezTo>
                    <a:pt x="9394" y="27062"/>
                    <a:pt x="9546" y="26653"/>
                    <a:pt x="9888" y="26207"/>
                  </a:cubicBezTo>
                  <a:lnTo>
                    <a:pt x="9931" y="26152"/>
                  </a:lnTo>
                  <a:lnTo>
                    <a:pt x="11123" y="21515"/>
                  </a:lnTo>
                  <a:lnTo>
                    <a:pt x="11110" y="21445"/>
                  </a:lnTo>
                  <a:cubicBezTo>
                    <a:pt x="10869" y="20009"/>
                    <a:pt x="11263" y="18503"/>
                    <a:pt x="12070" y="17779"/>
                  </a:cubicBezTo>
                  <a:cubicBezTo>
                    <a:pt x="12164" y="17696"/>
                    <a:pt x="12262" y="17620"/>
                    <a:pt x="12366" y="17553"/>
                  </a:cubicBezTo>
                  <a:cubicBezTo>
                    <a:pt x="12415" y="17519"/>
                    <a:pt x="12470" y="17486"/>
                    <a:pt x="12531" y="17452"/>
                  </a:cubicBezTo>
                  <a:lnTo>
                    <a:pt x="12543" y="17443"/>
                  </a:lnTo>
                  <a:cubicBezTo>
                    <a:pt x="12598" y="17409"/>
                    <a:pt x="12653" y="17379"/>
                    <a:pt x="12717" y="17345"/>
                  </a:cubicBezTo>
                  <a:cubicBezTo>
                    <a:pt x="12937" y="17232"/>
                    <a:pt x="13163" y="17137"/>
                    <a:pt x="13398" y="17058"/>
                  </a:cubicBezTo>
                  <a:lnTo>
                    <a:pt x="14086" y="16820"/>
                  </a:lnTo>
                  <a:lnTo>
                    <a:pt x="13456" y="16456"/>
                  </a:lnTo>
                  <a:cubicBezTo>
                    <a:pt x="12045" y="15644"/>
                    <a:pt x="9705" y="13829"/>
                    <a:pt x="9888" y="10827"/>
                  </a:cubicBezTo>
                  <a:cubicBezTo>
                    <a:pt x="10023" y="8615"/>
                    <a:pt x="10863" y="6944"/>
                    <a:pt x="12381" y="5869"/>
                  </a:cubicBezTo>
                  <a:lnTo>
                    <a:pt x="12677" y="5658"/>
                  </a:lnTo>
                  <a:lnTo>
                    <a:pt x="12439" y="5380"/>
                  </a:lnTo>
                  <a:cubicBezTo>
                    <a:pt x="11717" y="4554"/>
                    <a:pt x="11003" y="4136"/>
                    <a:pt x="10315" y="4136"/>
                  </a:cubicBezTo>
                  <a:cubicBezTo>
                    <a:pt x="10293" y="4136"/>
                    <a:pt x="10271" y="4136"/>
                    <a:pt x="10249" y="4137"/>
                  </a:cubicBezTo>
                  <a:cubicBezTo>
                    <a:pt x="9659" y="4161"/>
                    <a:pt x="9122" y="4494"/>
                    <a:pt x="8654" y="5126"/>
                  </a:cubicBezTo>
                  <a:cubicBezTo>
                    <a:pt x="6177" y="8481"/>
                    <a:pt x="6095" y="30361"/>
                    <a:pt x="6095" y="31293"/>
                  </a:cubicBezTo>
                  <a:lnTo>
                    <a:pt x="6095" y="31546"/>
                  </a:lnTo>
                  <a:lnTo>
                    <a:pt x="6342" y="31614"/>
                  </a:lnTo>
                  <a:cubicBezTo>
                    <a:pt x="7784" y="31998"/>
                    <a:pt x="8141" y="32283"/>
                    <a:pt x="8227" y="32374"/>
                  </a:cubicBezTo>
                  <a:cubicBezTo>
                    <a:pt x="8043" y="32542"/>
                    <a:pt x="7148" y="32875"/>
                    <a:pt x="5160" y="33016"/>
                  </a:cubicBezTo>
                  <a:cubicBezTo>
                    <a:pt x="4652" y="33051"/>
                    <a:pt x="4151" y="33068"/>
                    <a:pt x="3678" y="33068"/>
                  </a:cubicBezTo>
                  <a:cubicBezTo>
                    <a:pt x="2558" y="33068"/>
                    <a:pt x="1599" y="32972"/>
                    <a:pt x="1094" y="32796"/>
                  </a:cubicBezTo>
                  <a:cubicBezTo>
                    <a:pt x="868" y="32716"/>
                    <a:pt x="761" y="32649"/>
                    <a:pt x="715" y="32612"/>
                  </a:cubicBezTo>
                  <a:cubicBezTo>
                    <a:pt x="938" y="32347"/>
                    <a:pt x="2160" y="31898"/>
                    <a:pt x="3437" y="31617"/>
                  </a:cubicBezTo>
                  <a:lnTo>
                    <a:pt x="3712" y="31555"/>
                  </a:lnTo>
                  <a:lnTo>
                    <a:pt x="3697" y="31274"/>
                  </a:lnTo>
                  <a:cubicBezTo>
                    <a:pt x="3694" y="31201"/>
                    <a:pt x="3306" y="23861"/>
                    <a:pt x="3810" y="16441"/>
                  </a:cubicBezTo>
                  <a:cubicBezTo>
                    <a:pt x="4469" y="6761"/>
                    <a:pt x="6299" y="1342"/>
                    <a:pt x="9106" y="774"/>
                  </a:cubicBezTo>
                  <a:cubicBezTo>
                    <a:pt x="9479" y="698"/>
                    <a:pt x="9837" y="660"/>
                    <a:pt x="10182" y="660"/>
                  </a:cubicBezTo>
                  <a:close/>
                  <a:moveTo>
                    <a:pt x="10174" y="0"/>
                  </a:moveTo>
                  <a:cubicBezTo>
                    <a:pt x="9787" y="0"/>
                    <a:pt x="9386" y="42"/>
                    <a:pt x="8972" y="126"/>
                  </a:cubicBezTo>
                  <a:cubicBezTo>
                    <a:pt x="5798" y="771"/>
                    <a:pt x="3840" y="6248"/>
                    <a:pt x="3153" y="16404"/>
                  </a:cubicBezTo>
                  <a:cubicBezTo>
                    <a:pt x="2701" y="23045"/>
                    <a:pt x="2960" y="29616"/>
                    <a:pt x="3025" y="31033"/>
                  </a:cubicBezTo>
                  <a:cubicBezTo>
                    <a:pt x="1626" y="31360"/>
                    <a:pt x="77" y="31882"/>
                    <a:pt x="34" y="32591"/>
                  </a:cubicBezTo>
                  <a:cubicBezTo>
                    <a:pt x="0" y="33116"/>
                    <a:pt x="660" y="33346"/>
                    <a:pt x="877" y="33422"/>
                  </a:cubicBezTo>
                  <a:cubicBezTo>
                    <a:pt x="1477" y="33632"/>
                    <a:pt x="2542" y="33732"/>
                    <a:pt x="3702" y="33732"/>
                  </a:cubicBezTo>
                  <a:cubicBezTo>
                    <a:pt x="5733" y="33732"/>
                    <a:pt x="8055" y="33425"/>
                    <a:pt x="8676" y="32863"/>
                  </a:cubicBezTo>
                  <a:cubicBezTo>
                    <a:pt x="8938" y="32625"/>
                    <a:pt x="8923" y="32374"/>
                    <a:pt x="8893" y="32246"/>
                  </a:cubicBezTo>
                  <a:cubicBezTo>
                    <a:pt x="8816" y="31925"/>
                    <a:pt x="8496" y="31534"/>
                    <a:pt x="6764" y="31042"/>
                  </a:cubicBezTo>
                  <a:cubicBezTo>
                    <a:pt x="6779" y="28550"/>
                    <a:pt x="6977" y="8520"/>
                    <a:pt x="9192" y="5524"/>
                  </a:cubicBezTo>
                  <a:cubicBezTo>
                    <a:pt x="9534" y="5059"/>
                    <a:pt x="9901" y="4815"/>
                    <a:pt x="10279" y="4800"/>
                  </a:cubicBezTo>
                  <a:cubicBezTo>
                    <a:pt x="10291" y="4799"/>
                    <a:pt x="10303" y="4799"/>
                    <a:pt x="10315" y="4799"/>
                  </a:cubicBezTo>
                  <a:cubicBezTo>
                    <a:pt x="10811" y="4799"/>
                    <a:pt x="11312" y="5166"/>
                    <a:pt x="11703" y="5557"/>
                  </a:cubicBezTo>
                  <a:cubicBezTo>
                    <a:pt x="10203" y="6752"/>
                    <a:pt x="9372" y="8511"/>
                    <a:pt x="9235" y="10787"/>
                  </a:cubicBezTo>
                  <a:cubicBezTo>
                    <a:pt x="9094" y="13096"/>
                    <a:pt x="10273" y="15170"/>
                    <a:pt x="12570" y="16685"/>
                  </a:cubicBezTo>
                  <a:cubicBezTo>
                    <a:pt x="12519" y="16710"/>
                    <a:pt x="12467" y="16734"/>
                    <a:pt x="12415" y="16762"/>
                  </a:cubicBezTo>
                  <a:cubicBezTo>
                    <a:pt x="12347" y="16798"/>
                    <a:pt x="12280" y="16835"/>
                    <a:pt x="12216" y="16872"/>
                  </a:cubicBezTo>
                  <a:lnTo>
                    <a:pt x="12195" y="16884"/>
                  </a:lnTo>
                  <a:cubicBezTo>
                    <a:pt x="12128" y="16924"/>
                    <a:pt x="12066" y="16960"/>
                    <a:pt x="12005" y="17003"/>
                  </a:cubicBezTo>
                  <a:cubicBezTo>
                    <a:pt x="11874" y="17089"/>
                    <a:pt x="11752" y="17183"/>
                    <a:pt x="11633" y="17287"/>
                  </a:cubicBezTo>
                  <a:cubicBezTo>
                    <a:pt x="10683" y="18139"/>
                    <a:pt x="10200" y="19859"/>
                    <a:pt x="10454" y="21481"/>
                  </a:cubicBezTo>
                  <a:lnTo>
                    <a:pt x="9323" y="25859"/>
                  </a:lnTo>
                  <a:cubicBezTo>
                    <a:pt x="9027" y="26256"/>
                    <a:pt x="8618" y="26946"/>
                    <a:pt x="8844" y="27450"/>
                  </a:cubicBezTo>
                  <a:cubicBezTo>
                    <a:pt x="8987" y="27771"/>
                    <a:pt x="9174" y="27969"/>
                    <a:pt x="9421" y="28058"/>
                  </a:cubicBezTo>
                  <a:cubicBezTo>
                    <a:pt x="9510" y="28090"/>
                    <a:pt x="9605" y="28106"/>
                    <a:pt x="9704" y="28106"/>
                  </a:cubicBezTo>
                  <a:cubicBezTo>
                    <a:pt x="9880" y="28106"/>
                    <a:pt x="10070" y="28056"/>
                    <a:pt x="10273" y="27954"/>
                  </a:cubicBezTo>
                  <a:cubicBezTo>
                    <a:pt x="10402" y="27890"/>
                    <a:pt x="10512" y="27792"/>
                    <a:pt x="10588" y="27670"/>
                  </a:cubicBezTo>
                  <a:cubicBezTo>
                    <a:pt x="10593" y="27670"/>
                    <a:pt x="10597" y="27670"/>
                    <a:pt x="10602" y="27670"/>
                  </a:cubicBezTo>
                  <a:cubicBezTo>
                    <a:pt x="10698" y="27670"/>
                    <a:pt x="10793" y="27640"/>
                    <a:pt x="10872" y="27584"/>
                  </a:cubicBezTo>
                  <a:cubicBezTo>
                    <a:pt x="11043" y="27459"/>
                    <a:pt x="11391" y="27093"/>
                    <a:pt x="11043" y="26344"/>
                  </a:cubicBezTo>
                  <a:lnTo>
                    <a:pt x="11624" y="24099"/>
                  </a:lnTo>
                  <a:cubicBezTo>
                    <a:pt x="12167" y="24753"/>
                    <a:pt x="12876" y="25275"/>
                    <a:pt x="13731" y="25657"/>
                  </a:cubicBezTo>
                  <a:cubicBezTo>
                    <a:pt x="13786" y="25681"/>
                    <a:pt x="13841" y="25706"/>
                    <a:pt x="13896" y="25727"/>
                  </a:cubicBezTo>
                  <a:lnTo>
                    <a:pt x="14083" y="31430"/>
                  </a:lnTo>
                  <a:lnTo>
                    <a:pt x="13233" y="31855"/>
                  </a:lnTo>
                  <a:cubicBezTo>
                    <a:pt x="12784" y="32072"/>
                    <a:pt x="12601" y="32612"/>
                    <a:pt x="12824" y="33058"/>
                  </a:cubicBezTo>
                  <a:cubicBezTo>
                    <a:pt x="12981" y="33372"/>
                    <a:pt x="13296" y="33553"/>
                    <a:pt x="13623" y="33553"/>
                  </a:cubicBezTo>
                  <a:cubicBezTo>
                    <a:pt x="13760" y="33553"/>
                    <a:pt x="13900" y="33520"/>
                    <a:pt x="14031" y="33452"/>
                  </a:cubicBezTo>
                  <a:lnTo>
                    <a:pt x="15393" y="32774"/>
                  </a:lnTo>
                  <a:cubicBezTo>
                    <a:pt x="15705" y="32615"/>
                    <a:pt x="15897" y="32295"/>
                    <a:pt x="15885" y="31946"/>
                  </a:cubicBezTo>
                  <a:lnTo>
                    <a:pt x="15698" y="26137"/>
                  </a:lnTo>
                  <a:lnTo>
                    <a:pt x="15698" y="26137"/>
                  </a:lnTo>
                  <a:cubicBezTo>
                    <a:pt x="15800" y="26142"/>
                    <a:pt x="15900" y="26145"/>
                    <a:pt x="16000" y="26145"/>
                  </a:cubicBezTo>
                  <a:cubicBezTo>
                    <a:pt x="16071" y="26145"/>
                    <a:pt x="16143" y="26143"/>
                    <a:pt x="16215" y="26140"/>
                  </a:cubicBezTo>
                  <a:lnTo>
                    <a:pt x="16215" y="26140"/>
                  </a:lnTo>
                  <a:lnTo>
                    <a:pt x="16028" y="31943"/>
                  </a:lnTo>
                  <a:cubicBezTo>
                    <a:pt x="16016" y="32292"/>
                    <a:pt x="16209" y="32615"/>
                    <a:pt x="16520" y="32771"/>
                  </a:cubicBezTo>
                  <a:lnTo>
                    <a:pt x="17880" y="33452"/>
                  </a:lnTo>
                  <a:cubicBezTo>
                    <a:pt x="18011" y="33520"/>
                    <a:pt x="18151" y="33553"/>
                    <a:pt x="18290" y="33553"/>
                  </a:cubicBezTo>
                  <a:cubicBezTo>
                    <a:pt x="18617" y="33553"/>
                    <a:pt x="18932" y="33372"/>
                    <a:pt x="19089" y="33058"/>
                  </a:cubicBezTo>
                  <a:cubicBezTo>
                    <a:pt x="19312" y="32612"/>
                    <a:pt x="19126" y="32072"/>
                    <a:pt x="18680" y="31855"/>
                  </a:cubicBezTo>
                  <a:lnTo>
                    <a:pt x="17831" y="31430"/>
                  </a:lnTo>
                  <a:lnTo>
                    <a:pt x="18014" y="25733"/>
                  </a:lnTo>
                  <a:cubicBezTo>
                    <a:pt x="18130" y="25684"/>
                    <a:pt x="18246" y="25632"/>
                    <a:pt x="18359" y="25574"/>
                  </a:cubicBezTo>
                  <a:cubicBezTo>
                    <a:pt x="18979" y="25321"/>
                    <a:pt x="19553" y="24964"/>
                    <a:pt x="20058" y="24518"/>
                  </a:cubicBezTo>
                  <a:lnTo>
                    <a:pt x="20513" y="27410"/>
                  </a:lnTo>
                  <a:cubicBezTo>
                    <a:pt x="20131" y="28183"/>
                    <a:pt x="20488" y="28562"/>
                    <a:pt x="20665" y="28690"/>
                  </a:cubicBezTo>
                  <a:cubicBezTo>
                    <a:pt x="20744" y="28748"/>
                    <a:pt x="20836" y="28776"/>
                    <a:pt x="20931" y="28776"/>
                  </a:cubicBezTo>
                  <a:cubicBezTo>
                    <a:pt x="20936" y="28776"/>
                    <a:pt x="20941" y="28776"/>
                    <a:pt x="20946" y="28776"/>
                  </a:cubicBezTo>
                  <a:cubicBezTo>
                    <a:pt x="21026" y="28898"/>
                    <a:pt x="21136" y="28996"/>
                    <a:pt x="21264" y="29060"/>
                  </a:cubicBezTo>
                  <a:cubicBezTo>
                    <a:pt x="21467" y="29161"/>
                    <a:pt x="21658" y="29212"/>
                    <a:pt x="21833" y="29212"/>
                  </a:cubicBezTo>
                  <a:cubicBezTo>
                    <a:pt x="21933" y="29212"/>
                    <a:pt x="22027" y="29196"/>
                    <a:pt x="22116" y="29164"/>
                  </a:cubicBezTo>
                  <a:cubicBezTo>
                    <a:pt x="22361" y="29075"/>
                    <a:pt x="22550" y="28877"/>
                    <a:pt x="22694" y="28556"/>
                  </a:cubicBezTo>
                  <a:cubicBezTo>
                    <a:pt x="22898" y="28095"/>
                    <a:pt x="22584" y="27487"/>
                    <a:pt x="22263" y="27035"/>
                  </a:cubicBezTo>
                  <a:lnTo>
                    <a:pt x="21512" y="22251"/>
                  </a:lnTo>
                  <a:cubicBezTo>
                    <a:pt x="21768" y="21322"/>
                    <a:pt x="21719" y="20296"/>
                    <a:pt x="21365" y="19199"/>
                  </a:cubicBezTo>
                  <a:cubicBezTo>
                    <a:pt x="21273" y="18912"/>
                    <a:pt x="21148" y="18634"/>
                    <a:pt x="20995" y="18375"/>
                  </a:cubicBezTo>
                  <a:cubicBezTo>
                    <a:pt x="21038" y="18359"/>
                    <a:pt x="21081" y="18344"/>
                    <a:pt x="21121" y="18329"/>
                  </a:cubicBezTo>
                  <a:cubicBezTo>
                    <a:pt x="22403" y="17849"/>
                    <a:pt x="23644" y="16520"/>
                    <a:pt x="24355" y="14868"/>
                  </a:cubicBezTo>
                  <a:cubicBezTo>
                    <a:pt x="25128" y="13078"/>
                    <a:pt x="25223" y="11135"/>
                    <a:pt x="24630" y="9366"/>
                  </a:cubicBezTo>
                  <a:cubicBezTo>
                    <a:pt x="25608" y="8746"/>
                    <a:pt x="26087" y="7867"/>
                    <a:pt x="26109" y="7830"/>
                  </a:cubicBezTo>
                  <a:lnTo>
                    <a:pt x="26259" y="7549"/>
                  </a:lnTo>
                  <a:lnTo>
                    <a:pt x="25984" y="7387"/>
                  </a:lnTo>
                  <a:cubicBezTo>
                    <a:pt x="25773" y="7271"/>
                    <a:pt x="25550" y="7182"/>
                    <a:pt x="25315" y="7127"/>
                  </a:cubicBezTo>
                  <a:cubicBezTo>
                    <a:pt x="25553" y="6984"/>
                    <a:pt x="25782" y="6819"/>
                    <a:pt x="25999" y="6642"/>
                  </a:cubicBezTo>
                  <a:cubicBezTo>
                    <a:pt x="27856" y="10530"/>
                    <a:pt x="27099" y="29542"/>
                    <a:pt x="26995" y="31962"/>
                  </a:cubicBezTo>
                  <a:cubicBezTo>
                    <a:pt x="25238" y="32368"/>
                    <a:pt x="24899" y="32744"/>
                    <a:pt x="24804" y="33058"/>
                  </a:cubicBezTo>
                  <a:cubicBezTo>
                    <a:pt x="24768" y="33184"/>
                    <a:pt x="24743" y="33434"/>
                    <a:pt x="24994" y="33685"/>
                  </a:cubicBezTo>
                  <a:cubicBezTo>
                    <a:pt x="25675" y="34366"/>
                    <a:pt x="28632" y="34824"/>
                    <a:pt x="30819" y="34824"/>
                  </a:cubicBezTo>
                  <a:cubicBezTo>
                    <a:pt x="31613" y="34824"/>
                    <a:pt x="32310" y="34766"/>
                    <a:pt x="32756" y="34635"/>
                  </a:cubicBezTo>
                  <a:cubicBezTo>
                    <a:pt x="32976" y="34567"/>
                    <a:pt x="33645" y="34372"/>
                    <a:pt x="33639" y="33846"/>
                  </a:cubicBezTo>
                  <a:cubicBezTo>
                    <a:pt x="33633" y="33135"/>
                    <a:pt x="32111" y="32539"/>
                    <a:pt x="30731" y="32142"/>
                  </a:cubicBezTo>
                  <a:cubicBezTo>
                    <a:pt x="30865" y="30731"/>
                    <a:pt x="31448" y="24178"/>
                    <a:pt x="31329" y="17522"/>
                  </a:cubicBezTo>
                  <a:cubicBezTo>
                    <a:pt x="31146" y="7344"/>
                    <a:pt x="29463" y="1779"/>
                    <a:pt x="26323" y="975"/>
                  </a:cubicBezTo>
                  <a:cubicBezTo>
                    <a:pt x="25827" y="849"/>
                    <a:pt x="25346" y="786"/>
                    <a:pt x="24883" y="786"/>
                  </a:cubicBezTo>
                  <a:cubicBezTo>
                    <a:pt x="23433" y="786"/>
                    <a:pt x="22151" y="1400"/>
                    <a:pt x="21114" y="2603"/>
                  </a:cubicBezTo>
                  <a:cubicBezTo>
                    <a:pt x="20009" y="2814"/>
                    <a:pt x="18930" y="3162"/>
                    <a:pt x="17913" y="3645"/>
                  </a:cubicBezTo>
                  <a:cubicBezTo>
                    <a:pt x="17495" y="2961"/>
                    <a:pt x="17000" y="2499"/>
                    <a:pt x="16435" y="2267"/>
                  </a:cubicBezTo>
                  <a:lnTo>
                    <a:pt x="15903" y="2050"/>
                  </a:lnTo>
                  <a:lnTo>
                    <a:pt x="16062" y="3214"/>
                  </a:lnTo>
                  <a:cubicBezTo>
                    <a:pt x="15610" y="3034"/>
                    <a:pt x="15139" y="2912"/>
                    <a:pt x="14660" y="2854"/>
                  </a:cubicBezTo>
                  <a:cubicBezTo>
                    <a:pt x="13570" y="969"/>
                    <a:pt x="12037" y="0"/>
                    <a:pt x="101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58"/>
            <p:cNvSpPr/>
            <p:nvPr/>
          </p:nvSpPr>
          <p:spPr>
            <a:xfrm>
              <a:off x="900675" y="4845300"/>
              <a:ext cx="71800" cy="34025"/>
            </a:xfrm>
            <a:custGeom>
              <a:rect b="b" l="l" r="r" t="t"/>
              <a:pathLst>
                <a:path extrusionOk="0" h="1361" w="2872">
                  <a:moveTo>
                    <a:pt x="1386" y="0"/>
                  </a:moveTo>
                  <a:cubicBezTo>
                    <a:pt x="1271" y="0"/>
                    <a:pt x="1152" y="25"/>
                    <a:pt x="1030" y="80"/>
                  </a:cubicBezTo>
                  <a:cubicBezTo>
                    <a:pt x="0" y="554"/>
                    <a:pt x="2493" y="1159"/>
                    <a:pt x="2872" y="1360"/>
                  </a:cubicBezTo>
                  <a:cubicBezTo>
                    <a:pt x="2872" y="1360"/>
                    <a:pt x="2240" y="0"/>
                    <a:pt x="1386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58"/>
            <p:cNvSpPr/>
            <p:nvPr/>
          </p:nvSpPr>
          <p:spPr>
            <a:xfrm>
              <a:off x="911825" y="4837000"/>
              <a:ext cx="78600" cy="61250"/>
            </a:xfrm>
            <a:custGeom>
              <a:rect b="b" l="l" r="r" t="t"/>
              <a:pathLst>
                <a:path extrusionOk="0" h="2450" w="3144">
                  <a:moveTo>
                    <a:pt x="935" y="667"/>
                  </a:moveTo>
                  <a:cubicBezTo>
                    <a:pt x="1174" y="667"/>
                    <a:pt x="1400" y="832"/>
                    <a:pt x="1592" y="1036"/>
                  </a:cubicBezTo>
                  <a:cubicBezTo>
                    <a:pt x="1305" y="932"/>
                    <a:pt x="972" y="800"/>
                    <a:pt x="782" y="690"/>
                  </a:cubicBezTo>
                  <a:cubicBezTo>
                    <a:pt x="834" y="674"/>
                    <a:pt x="885" y="667"/>
                    <a:pt x="935" y="667"/>
                  </a:cubicBezTo>
                  <a:close/>
                  <a:moveTo>
                    <a:pt x="945" y="0"/>
                  </a:moveTo>
                  <a:cubicBezTo>
                    <a:pt x="784" y="0"/>
                    <a:pt x="618" y="35"/>
                    <a:pt x="446" y="113"/>
                  </a:cubicBezTo>
                  <a:cubicBezTo>
                    <a:pt x="68" y="287"/>
                    <a:pt x="0" y="519"/>
                    <a:pt x="6" y="684"/>
                  </a:cubicBezTo>
                  <a:cubicBezTo>
                    <a:pt x="31" y="1173"/>
                    <a:pt x="730" y="1448"/>
                    <a:pt x="1793" y="1811"/>
                  </a:cubicBezTo>
                  <a:cubicBezTo>
                    <a:pt x="1989" y="1876"/>
                    <a:pt x="2209" y="1952"/>
                    <a:pt x="2273" y="1986"/>
                  </a:cubicBezTo>
                  <a:lnTo>
                    <a:pt x="3144" y="2450"/>
                  </a:lnTo>
                  <a:lnTo>
                    <a:pt x="2728" y="1555"/>
                  </a:lnTo>
                  <a:cubicBezTo>
                    <a:pt x="2432" y="916"/>
                    <a:pt x="1769" y="0"/>
                    <a:pt x="9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58"/>
            <p:cNvSpPr/>
            <p:nvPr/>
          </p:nvSpPr>
          <p:spPr>
            <a:xfrm>
              <a:off x="638350" y="4698450"/>
              <a:ext cx="63500" cy="221200"/>
            </a:xfrm>
            <a:custGeom>
              <a:rect b="b" l="l" r="r" t="t"/>
              <a:pathLst>
                <a:path extrusionOk="0" h="8848" w="2540">
                  <a:moveTo>
                    <a:pt x="1745" y="0"/>
                  </a:moveTo>
                  <a:cubicBezTo>
                    <a:pt x="1738" y="0"/>
                    <a:pt x="1731" y="1"/>
                    <a:pt x="1723" y="1"/>
                  </a:cubicBezTo>
                  <a:cubicBezTo>
                    <a:pt x="1409" y="10"/>
                    <a:pt x="1164" y="276"/>
                    <a:pt x="1180" y="590"/>
                  </a:cubicBezTo>
                  <a:lnTo>
                    <a:pt x="1397" y="7262"/>
                  </a:lnTo>
                  <a:lnTo>
                    <a:pt x="358" y="7781"/>
                  </a:lnTo>
                  <a:cubicBezTo>
                    <a:pt x="123" y="7897"/>
                    <a:pt x="1" y="8160"/>
                    <a:pt x="62" y="8413"/>
                  </a:cubicBezTo>
                  <a:cubicBezTo>
                    <a:pt x="123" y="8667"/>
                    <a:pt x="349" y="8847"/>
                    <a:pt x="608" y="8847"/>
                  </a:cubicBezTo>
                  <a:cubicBezTo>
                    <a:pt x="697" y="8847"/>
                    <a:pt x="783" y="8826"/>
                    <a:pt x="859" y="8786"/>
                  </a:cubicBezTo>
                  <a:lnTo>
                    <a:pt x="2221" y="8105"/>
                  </a:lnTo>
                  <a:cubicBezTo>
                    <a:pt x="2417" y="8007"/>
                    <a:pt x="2539" y="7806"/>
                    <a:pt x="2530" y="7586"/>
                  </a:cubicBezTo>
                  <a:lnTo>
                    <a:pt x="2304" y="554"/>
                  </a:lnTo>
                  <a:cubicBezTo>
                    <a:pt x="2301" y="247"/>
                    <a:pt x="2050" y="0"/>
                    <a:pt x="1745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58"/>
            <p:cNvSpPr/>
            <p:nvPr/>
          </p:nvSpPr>
          <p:spPr>
            <a:xfrm>
              <a:off x="721600" y="4698450"/>
              <a:ext cx="63400" cy="221200"/>
            </a:xfrm>
            <a:custGeom>
              <a:rect b="b" l="l" r="r" t="t"/>
              <a:pathLst>
                <a:path extrusionOk="0" h="8848" w="2536">
                  <a:moveTo>
                    <a:pt x="791" y="0"/>
                  </a:moveTo>
                  <a:cubicBezTo>
                    <a:pt x="486" y="0"/>
                    <a:pt x="238" y="247"/>
                    <a:pt x="232" y="554"/>
                  </a:cubicBezTo>
                  <a:lnTo>
                    <a:pt x="6" y="7586"/>
                  </a:lnTo>
                  <a:cubicBezTo>
                    <a:pt x="0" y="7806"/>
                    <a:pt x="119" y="8007"/>
                    <a:pt x="318" y="8105"/>
                  </a:cubicBezTo>
                  <a:lnTo>
                    <a:pt x="1677" y="8786"/>
                  </a:lnTo>
                  <a:cubicBezTo>
                    <a:pt x="1756" y="8826"/>
                    <a:pt x="1841" y="8847"/>
                    <a:pt x="1929" y="8847"/>
                  </a:cubicBezTo>
                  <a:lnTo>
                    <a:pt x="1929" y="8847"/>
                  </a:lnTo>
                  <a:cubicBezTo>
                    <a:pt x="2188" y="8847"/>
                    <a:pt x="2417" y="8667"/>
                    <a:pt x="2474" y="8413"/>
                  </a:cubicBezTo>
                  <a:cubicBezTo>
                    <a:pt x="2536" y="8160"/>
                    <a:pt x="2413" y="7897"/>
                    <a:pt x="2181" y="7781"/>
                  </a:cubicBezTo>
                  <a:lnTo>
                    <a:pt x="1140" y="7262"/>
                  </a:lnTo>
                  <a:lnTo>
                    <a:pt x="1356" y="590"/>
                  </a:lnTo>
                  <a:cubicBezTo>
                    <a:pt x="1375" y="276"/>
                    <a:pt x="1127" y="10"/>
                    <a:pt x="813" y="1"/>
                  </a:cubicBezTo>
                  <a:cubicBezTo>
                    <a:pt x="805" y="1"/>
                    <a:pt x="798" y="0"/>
                    <a:pt x="791" y="0"/>
                  </a:cubicBezTo>
                  <a:close/>
                  <a:moveTo>
                    <a:pt x="1929" y="8847"/>
                  </a:moveTo>
                  <a:cubicBezTo>
                    <a:pt x="1929" y="8847"/>
                    <a:pt x="1928" y="8847"/>
                    <a:pt x="1928" y="8847"/>
                  </a:cubicBezTo>
                  <a:lnTo>
                    <a:pt x="1931" y="8847"/>
                  </a:lnTo>
                  <a:cubicBezTo>
                    <a:pt x="1930" y="8847"/>
                    <a:pt x="1930" y="8847"/>
                    <a:pt x="1929" y="8847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58"/>
            <p:cNvSpPr/>
            <p:nvPr/>
          </p:nvSpPr>
          <p:spPr>
            <a:xfrm>
              <a:off x="696625" y="4733525"/>
              <a:ext cx="1475" cy="44000"/>
            </a:xfrm>
            <a:custGeom>
              <a:rect b="b" l="l" r="r" t="t"/>
              <a:pathLst>
                <a:path extrusionOk="0" h="1760" w="59">
                  <a:moveTo>
                    <a:pt x="0" y="0"/>
                  </a:moveTo>
                  <a:lnTo>
                    <a:pt x="58" y="1759"/>
                  </a:lnTo>
                  <a:lnTo>
                    <a:pt x="58" y="175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87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58"/>
            <p:cNvSpPr/>
            <p:nvPr/>
          </p:nvSpPr>
          <p:spPr>
            <a:xfrm>
              <a:off x="668300" y="4726650"/>
              <a:ext cx="29800" cy="50875"/>
            </a:xfrm>
            <a:custGeom>
              <a:rect b="b" l="l" r="r" t="t"/>
              <a:pathLst>
                <a:path extrusionOk="0" h="2035" w="1192">
                  <a:moveTo>
                    <a:pt x="0" y="0"/>
                  </a:moveTo>
                  <a:lnTo>
                    <a:pt x="58" y="1811"/>
                  </a:lnTo>
                  <a:cubicBezTo>
                    <a:pt x="431" y="1912"/>
                    <a:pt x="810" y="1986"/>
                    <a:pt x="1191" y="2034"/>
                  </a:cubicBezTo>
                  <a:lnTo>
                    <a:pt x="1133" y="275"/>
                  </a:lnTo>
                  <a:cubicBezTo>
                    <a:pt x="745" y="226"/>
                    <a:pt x="367" y="131"/>
                    <a:pt x="0" y="0"/>
                  </a:cubicBezTo>
                  <a:close/>
                </a:path>
              </a:pathLst>
            </a:custGeom>
            <a:solidFill>
              <a:srgbClr val="5324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58"/>
            <p:cNvSpPr/>
            <p:nvPr/>
          </p:nvSpPr>
          <p:spPr>
            <a:xfrm>
              <a:off x="725250" y="4733750"/>
              <a:ext cx="1475" cy="45150"/>
            </a:xfrm>
            <a:custGeom>
              <a:rect b="b" l="l" r="r" t="t"/>
              <a:pathLst>
                <a:path extrusionOk="0" h="1806" w="59">
                  <a:moveTo>
                    <a:pt x="59" y="0"/>
                  </a:moveTo>
                  <a:lnTo>
                    <a:pt x="59" y="0"/>
                  </a:lnTo>
                  <a:lnTo>
                    <a:pt x="1" y="1805"/>
                  </a:lnTo>
                  <a:lnTo>
                    <a:pt x="1" y="180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D87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58"/>
            <p:cNvSpPr/>
            <p:nvPr/>
          </p:nvSpPr>
          <p:spPr>
            <a:xfrm>
              <a:off x="725250" y="4726875"/>
              <a:ext cx="29825" cy="52025"/>
            </a:xfrm>
            <a:custGeom>
              <a:rect b="b" l="l" r="r" t="t"/>
              <a:pathLst>
                <a:path extrusionOk="0" h="2081" w="1193">
                  <a:moveTo>
                    <a:pt x="1192" y="0"/>
                  </a:moveTo>
                  <a:lnTo>
                    <a:pt x="1192" y="0"/>
                  </a:lnTo>
                  <a:cubicBezTo>
                    <a:pt x="826" y="135"/>
                    <a:pt x="447" y="226"/>
                    <a:pt x="59" y="275"/>
                  </a:cubicBezTo>
                  <a:lnTo>
                    <a:pt x="1" y="2080"/>
                  </a:lnTo>
                  <a:cubicBezTo>
                    <a:pt x="380" y="2071"/>
                    <a:pt x="758" y="2025"/>
                    <a:pt x="1131" y="1952"/>
                  </a:cubicBezTo>
                  <a:lnTo>
                    <a:pt x="1192" y="0"/>
                  </a:lnTo>
                  <a:close/>
                </a:path>
              </a:pathLst>
            </a:custGeom>
            <a:solidFill>
              <a:srgbClr val="5324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58"/>
            <p:cNvSpPr/>
            <p:nvPr/>
          </p:nvSpPr>
          <p:spPr>
            <a:xfrm>
              <a:off x="560225" y="4497250"/>
              <a:ext cx="314500" cy="237325"/>
            </a:xfrm>
            <a:custGeom>
              <a:rect b="b" l="l" r="r" t="t"/>
              <a:pathLst>
                <a:path extrusionOk="0" h="9493" w="12580">
                  <a:moveTo>
                    <a:pt x="6033" y="1"/>
                  </a:moveTo>
                  <a:cubicBezTo>
                    <a:pt x="4374" y="1"/>
                    <a:pt x="2768" y="481"/>
                    <a:pt x="1956" y="1210"/>
                  </a:cubicBezTo>
                  <a:cubicBezTo>
                    <a:pt x="331" y="2673"/>
                    <a:pt x="1" y="7264"/>
                    <a:pt x="3969" y="9033"/>
                  </a:cubicBezTo>
                  <a:cubicBezTo>
                    <a:pt x="4474" y="9257"/>
                    <a:pt x="5217" y="9492"/>
                    <a:pt x="6093" y="9492"/>
                  </a:cubicBezTo>
                  <a:cubicBezTo>
                    <a:pt x="6774" y="9492"/>
                    <a:pt x="7536" y="9350"/>
                    <a:pt x="8328" y="8950"/>
                  </a:cubicBezTo>
                  <a:cubicBezTo>
                    <a:pt x="8328" y="8950"/>
                    <a:pt x="12580" y="7407"/>
                    <a:pt x="11153" y="2978"/>
                  </a:cubicBezTo>
                  <a:cubicBezTo>
                    <a:pt x="10458" y="821"/>
                    <a:pt x="8200" y="1"/>
                    <a:pt x="6033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58"/>
            <p:cNvSpPr/>
            <p:nvPr/>
          </p:nvSpPr>
          <p:spPr>
            <a:xfrm>
              <a:off x="617500" y="4497300"/>
              <a:ext cx="203925" cy="68375"/>
            </a:xfrm>
            <a:custGeom>
              <a:rect b="b" l="l" r="r" t="t"/>
              <a:pathLst>
                <a:path extrusionOk="0" h="2735" w="8157">
                  <a:moveTo>
                    <a:pt x="3740" y="1"/>
                  </a:moveTo>
                  <a:cubicBezTo>
                    <a:pt x="3740" y="1"/>
                    <a:pt x="3741" y="1"/>
                    <a:pt x="3741" y="1"/>
                  </a:cubicBezTo>
                  <a:lnTo>
                    <a:pt x="3741" y="1"/>
                  </a:lnTo>
                  <a:cubicBezTo>
                    <a:pt x="3742" y="1"/>
                    <a:pt x="3742" y="1"/>
                    <a:pt x="3743" y="1"/>
                  </a:cubicBezTo>
                  <a:close/>
                  <a:moveTo>
                    <a:pt x="3741" y="1"/>
                  </a:moveTo>
                  <a:cubicBezTo>
                    <a:pt x="2285" y="1"/>
                    <a:pt x="874" y="371"/>
                    <a:pt x="1" y="954"/>
                  </a:cubicBezTo>
                  <a:cubicBezTo>
                    <a:pt x="1274" y="2139"/>
                    <a:pt x="2930" y="2735"/>
                    <a:pt x="4583" y="2735"/>
                  </a:cubicBezTo>
                  <a:cubicBezTo>
                    <a:pt x="4588" y="2735"/>
                    <a:pt x="4593" y="2735"/>
                    <a:pt x="4599" y="2735"/>
                  </a:cubicBezTo>
                  <a:cubicBezTo>
                    <a:pt x="5858" y="2735"/>
                    <a:pt x="7092" y="2378"/>
                    <a:pt x="8157" y="1699"/>
                  </a:cubicBezTo>
                  <a:cubicBezTo>
                    <a:pt x="7134" y="487"/>
                    <a:pt x="5412" y="1"/>
                    <a:pt x="3741" y="1"/>
                  </a:cubicBezTo>
                  <a:close/>
                </a:path>
              </a:pathLst>
            </a:custGeom>
            <a:solidFill>
              <a:srgbClr val="5324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58"/>
            <p:cNvSpPr/>
            <p:nvPr/>
          </p:nvSpPr>
          <p:spPr>
            <a:xfrm>
              <a:off x="547775" y="4535725"/>
              <a:ext cx="84500" cy="234400"/>
            </a:xfrm>
            <a:custGeom>
              <a:rect b="b" l="l" r="r" t="t"/>
              <a:pathLst>
                <a:path extrusionOk="0" h="9376" w="3380">
                  <a:moveTo>
                    <a:pt x="2763" y="1"/>
                  </a:moveTo>
                  <a:cubicBezTo>
                    <a:pt x="2517" y="1"/>
                    <a:pt x="2291" y="166"/>
                    <a:pt x="2221" y="413"/>
                  </a:cubicBezTo>
                  <a:lnTo>
                    <a:pt x="92" y="8670"/>
                  </a:lnTo>
                  <a:cubicBezTo>
                    <a:pt x="1" y="9027"/>
                    <a:pt x="270" y="9372"/>
                    <a:pt x="636" y="9375"/>
                  </a:cubicBezTo>
                  <a:cubicBezTo>
                    <a:pt x="893" y="9372"/>
                    <a:pt x="1116" y="9201"/>
                    <a:pt x="1180" y="8951"/>
                  </a:cubicBezTo>
                  <a:lnTo>
                    <a:pt x="3309" y="694"/>
                  </a:lnTo>
                  <a:cubicBezTo>
                    <a:pt x="3379" y="398"/>
                    <a:pt x="3199" y="95"/>
                    <a:pt x="2903" y="19"/>
                  </a:cubicBezTo>
                  <a:cubicBezTo>
                    <a:pt x="2856" y="7"/>
                    <a:pt x="2809" y="1"/>
                    <a:pt x="2763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58"/>
            <p:cNvSpPr/>
            <p:nvPr/>
          </p:nvSpPr>
          <p:spPr>
            <a:xfrm>
              <a:off x="536250" y="4738025"/>
              <a:ext cx="55150" cy="45550"/>
            </a:xfrm>
            <a:custGeom>
              <a:rect b="b" l="l" r="r" t="t"/>
              <a:pathLst>
                <a:path extrusionOk="0" h="1822" w="2206">
                  <a:moveTo>
                    <a:pt x="727" y="0"/>
                  </a:moveTo>
                  <a:cubicBezTo>
                    <a:pt x="727" y="0"/>
                    <a:pt x="0" y="895"/>
                    <a:pt x="208" y="1363"/>
                  </a:cubicBezTo>
                  <a:cubicBezTo>
                    <a:pt x="326" y="1629"/>
                    <a:pt x="492" y="1822"/>
                    <a:pt x="766" y="1822"/>
                  </a:cubicBezTo>
                  <a:cubicBezTo>
                    <a:pt x="884" y="1822"/>
                    <a:pt x="1023" y="1786"/>
                    <a:pt x="1186" y="1705"/>
                  </a:cubicBezTo>
                  <a:cubicBezTo>
                    <a:pt x="1332" y="1631"/>
                    <a:pt x="1430" y="1488"/>
                    <a:pt x="1439" y="1323"/>
                  </a:cubicBezTo>
                  <a:cubicBezTo>
                    <a:pt x="1439" y="1323"/>
                    <a:pt x="1559" y="1387"/>
                    <a:pt x="1658" y="1387"/>
                  </a:cubicBezTo>
                  <a:cubicBezTo>
                    <a:pt x="1688" y="1387"/>
                    <a:pt x="1716" y="1381"/>
                    <a:pt x="1739" y="1366"/>
                  </a:cubicBezTo>
                  <a:cubicBezTo>
                    <a:pt x="2206" y="1024"/>
                    <a:pt x="1635" y="235"/>
                    <a:pt x="1635" y="235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58"/>
            <p:cNvSpPr/>
            <p:nvPr/>
          </p:nvSpPr>
          <p:spPr>
            <a:xfrm>
              <a:off x="801400" y="4558775"/>
              <a:ext cx="63400" cy="239075"/>
            </a:xfrm>
            <a:custGeom>
              <a:rect b="b" l="l" r="r" t="t"/>
              <a:pathLst>
                <a:path extrusionOk="0" h="9563" w="2536">
                  <a:moveTo>
                    <a:pt x="608" y="0"/>
                  </a:moveTo>
                  <a:cubicBezTo>
                    <a:pt x="579" y="0"/>
                    <a:pt x="549" y="2"/>
                    <a:pt x="520" y="7"/>
                  </a:cubicBezTo>
                  <a:cubicBezTo>
                    <a:pt x="211" y="56"/>
                    <a:pt x="0" y="352"/>
                    <a:pt x="55" y="661"/>
                  </a:cubicBezTo>
                  <a:lnTo>
                    <a:pt x="1375" y="9086"/>
                  </a:lnTo>
                  <a:cubicBezTo>
                    <a:pt x="1418" y="9360"/>
                    <a:pt x="1656" y="9559"/>
                    <a:pt x="1931" y="9562"/>
                  </a:cubicBezTo>
                  <a:cubicBezTo>
                    <a:pt x="1961" y="9562"/>
                    <a:pt x="1992" y="9559"/>
                    <a:pt x="2023" y="9553"/>
                  </a:cubicBezTo>
                  <a:cubicBezTo>
                    <a:pt x="2328" y="9504"/>
                    <a:pt x="2536" y="9217"/>
                    <a:pt x="2487" y="8911"/>
                  </a:cubicBezTo>
                  <a:lnTo>
                    <a:pt x="1164" y="487"/>
                  </a:lnTo>
                  <a:cubicBezTo>
                    <a:pt x="1125" y="205"/>
                    <a:pt x="884" y="0"/>
                    <a:pt x="608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58"/>
            <p:cNvSpPr/>
            <p:nvPr/>
          </p:nvSpPr>
          <p:spPr>
            <a:xfrm>
              <a:off x="822625" y="4765675"/>
              <a:ext cx="55150" cy="45550"/>
            </a:xfrm>
            <a:custGeom>
              <a:rect b="b" l="l" r="r" t="t"/>
              <a:pathLst>
                <a:path extrusionOk="0" h="1822" w="2206">
                  <a:moveTo>
                    <a:pt x="1479" y="0"/>
                  </a:moveTo>
                  <a:lnTo>
                    <a:pt x="572" y="235"/>
                  </a:lnTo>
                  <a:cubicBezTo>
                    <a:pt x="572" y="235"/>
                    <a:pt x="1" y="1023"/>
                    <a:pt x="468" y="1365"/>
                  </a:cubicBezTo>
                  <a:cubicBezTo>
                    <a:pt x="490" y="1381"/>
                    <a:pt x="518" y="1387"/>
                    <a:pt x="548" y="1387"/>
                  </a:cubicBezTo>
                  <a:cubicBezTo>
                    <a:pt x="646" y="1387"/>
                    <a:pt x="764" y="1323"/>
                    <a:pt x="764" y="1323"/>
                  </a:cubicBezTo>
                  <a:cubicBezTo>
                    <a:pt x="773" y="1485"/>
                    <a:pt x="871" y="1631"/>
                    <a:pt x="1021" y="1705"/>
                  </a:cubicBezTo>
                  <a:cubicBezTo>
                    <a:pt x="1184" y="1786"/>
                    <a:pt x="1322" y="1821"/>
                    <a:pt x="1440" y="1821"/>
                  </a:cubicBezTo>
                  <a:cubicBezTo>
                    <a:pt x="1713" y="1821"/>
                    <a:pt x="1879" y="1629"/>
                    <a:pt x="1998" y="1362"/>
                  </a:cubicBezTo>
                  <a:cubicBezTo>
                    <a:pt x="2206" y="895"/>
                    <a:pt x="1479" y="0"/>
                    <a:pt x="1479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58"/>
            <p:cNvSpPr/>
            <p:nvPr/>
          </p:nvSpPr>
          <p:spPr>
            <a:xfrm>
              <a:off x="544475" y="4153500"/>
              <a:ext cx="446950" cy="393975"/>
            </a:xfrm>
            <a:custGeom>
              <a:rect b="b" l="l" r="r" t="t"/>
              <a:pathLst>
                <a:path extrusionOk="0" h="15759" w="17878">
                  <a:moveTo>
                    <a:pt x="7039" y="1"/>
                  </a:moveTo>
                  <a:lnTo>
                    <a:pt x="7201" y="1192"/>
                  </a:lnTo>
                  <a:cubicBezTo>
                    <a:pt x="7201" y="1192"/>
                    <a:pt x="6116" y="580"/>
                    <a:pt x="4890" y="580"/>
                  </a:cubicBezTo>
                  <a:cubicBezTo>
                    <a:pt x="4435" y="580"/>
                    <a:pt x="3960" y="664"/>
                    <a:pt x="3514" y="896"/>
                  </a:cubicBezTo>
                  <a:cubicBezTo>
                    <a:pt x="4049" y="1241"/>
                    <a:pt x="4565" y="1617"/>
                    <a:pt x="5060" y="2017"/>
                  </a:cubicBezTo>
                  <a:cubicBezTo>
                    <a:pt x="3120" y="2579"/>
                    <a:pt x="548" y="4106"/>
                    <a:pt x="295" y="8236"/>
                  </a:cubicBezTo>
                  <a:cubicBezTo>
                    <a:pt x="1" y="13066"/>
                    <a:pt x="5835" y="15758"/>
                    <a:pt x="9737" y="15758"/>
                  </a:cubicBezTo>
                  <a:cubicBezTo>
                    <a:pt x="10497" y="15758"/>
                    <a:pt x="11184" y="15656"/>
                    <a:pt x="11737" y="15448"/>
                  </a:cubicBezTo>
                  <a:cubicBezTo>
                    <a:pt x="14111" y="14556"/>
                    <a:pt x="16417" y="10515"/>
                    <a:pt x="14960" y="6648"/>
                  </a:cubicBezTo>
                  <a:cubicBezTo>
                    <a:pt x="16029" y="6067"/>
                    <a:pt x="16549" y="5102"/>
                    <a:pt x="16549" y="5102"/>
                  </a:cubicBezTo>
                  <a:cubicBezTo>
                    <a:pt x="15947" y="4745"/>
                    <a:pt x="14762" y="4708"/>
                    <a:pt x="14762" y="4708"/>
                  </a:cubicBezTo>
                  <a:cubicBezTo>
                    <a:pt x="16390" y="4442"/>
                    <a:pt x="17877" y="2396"/>
                    <a:pt x="17877" y="2396"/>
                  </a:cubicBezTo>
                  <a:cubicBezTo>
                    <a:pt x="16659" y="1870"/>
                    <a:pt x="15594" y="1707"/>
                    <a:pt x="14741" y="1707"/>
                  </a:cubicBezTo>
                  <a:cubicBezTo>
                    <a:pt x="13788" y="1707"/>
                    <a:pt x="13099" y="1911"/>
                    <a:pt x="12758" y="2041"/>
                  </a:cubicBezTo>
                  <a:cubicBezTo>
                    <a:pt x="13711" y="1553"/>
                    <a:pt x="14508" y="154"/>
                    <a:pt x="14508" y="154"/>
                  </a:cubicBezTo>
                  <a:cubicBezTo>
                    <a:pt x="14372" y="149"/>
                    <a:pt x="14237" y="146"/>
                    <a:pt x="14103" y="146"/>
                  </a:cubicBezTo>
                  <a:cubicBezTo>
                    <a:pt x="11689" y="146"/>
                    <a:pt x="9704" y="905"/>
                    <a:pt x="8509" y="1504"/>
                  </a:cubicBezTo>
                  <a:cubicBezTo>
                    <a:pt x="8176" y="877"/>
                    <a:pt x="7696" y="270"/>
                    <a:pt x="7039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58"/>
            <p:cNvSpPr/>
            <p:nvPr/>
          </p:nvSpPr>
          <p:spPr>
            <a:xfrm>
              <a:off x="572750" y="4283475"/>
              <a:ext cx="336325" cy="214450"/>
            </a:xfrm>
            <a:custGeom>
              <a:rect b="b" l="l" r="r" t="t"/>
              <a:pathLst>
                <a:path extrusionOk="0" h="8578" w="13453">
                  <a:moveTo>
                    <a:pt x="6307" y="1"/>
                  </a:moveTo>
                  <a:cubicBezTo>
                    <a:pt x="6028" y="1"/>
                    <a:pt x="5740" y="16"/>
                    <a:pt x="5444" y="47"/>
                  </a:cubicBezTo>
                  <a:cubicBezTo>
                    <a:pt x="1" y="615"/>
                    <a:pt x="569" y="4244"/>
                    <a:pt x="569" y="4244"/>
                  </a:cubicBezTo>
                  <a:cubicBezTo>
                    <a:pt x="1057" y="6007"/>
                    <a:pt x="2310" y="6671"/>
                    <a:pt x="3299" y="6671"/>
                  </a:cubicBezTo>
                  <a:cubicBezTo>
                    <a:pt x="3455" y="6671"/>
                    <a:pt x="3604" y="6654"/>
                    <a:pt x="3743" y="6623"/>
                  </a:cubicBezTo>
                  <a:cubicBezTo>
                    <a:pt x="4210" y="6520"/>
                    <a:pt x="4772" y="6321"/>
                    <a:pt x="5441" y="6321"/>
                  </a:cubicBezTo>
                  <a:cubicBezTo>
                    <a:pt x="6232" y="6321"/>
                    <a:pt x="7172" y="6600"/>
                    <a:pt x="8279" y="7647"/>
                  </a:cubicBezTo>
                  <a:cubicBezTo>
                    <a:pt x="8965" y="8295"/>
                    <a:pt x="9630" y="8577"/>
                    <a:pt x="10236" y="8577"/>
                  </a:cubicBezTo>
                  <a:cubicBezTo>
                    <a:pt x="11305" y="8577"/>
                    <a:pt x="12193" y="7699"/>
                    <a:pt x="12702" y="6397"/>
                  </a:cubicBezTo>
                  <a:cubicBezTo>
                    <a:pt x="13453" y="4468"/>
                    <a:pt x="11161" y="1"/>
                    <a:pt x="630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58"/>
            <p:cNvSpPr/>
            <p:nvPr/>
          </p:nvSpPr>
          <p:spPr>
            <a:xfrm>
              <a:off x="572750" y="4283500"/>
              <a:ext cx="336350" cy="214400"/>
            </a:xfrm>
            <a:custGeom>
              <a:rect b="b" l="l" r="r" t="t"/>
              <a:pathLst>
                <a:path extrusionOk="0" h="8576" w="13454">
                  <a:moveTo>
                    <a:pt x="6304" y="0"/>
                  </a:moveTo>
                  <a:cubicBezTo>
                    <a:pt x="6025" y="0"/>
                    <a:pt x="5739" y="15"/>
                    <a:pt x="5444" y="46"/>
                  </a:cubicBezTo>
                  <a:cubicBezTo>
                    <a:pt x="1" y="614"/>
                    <a:pt x="569" y="4243"/>
                    <a:pt x="569" y="4243"/>
                  </a:cubicBezTo>
                  <a:cubicBezTo>
                    <a:pt x="1060" y="6010"/>
                    <a:pt x="2314" y="6669"/>
                    <a:pt x="3304" y="6669"/>
                  </a:cubicBezTo>
                  <a:cubicBezTo>
                    <a:pt x="3362" y="6669"/>
                    <a:pt x="3418" y="6666"/>
                    <a:pt x="3474" y="6662"/>
                  </a:cubicBezTo>
                  <a:cubicBezTo>
                    <a:pt x="3643" y="5523"/>
                    <a:pt x="4221" y="3501"/>
                    <a:pt x="6175" y="3501"/>
                  </a:cubicBezTo>
                  <a:cubicBezTo>
                    <a:pt x="6233" y="3501"/>
                    <a:pt x="6291" y="3503"/>
                    <a:pt x="6351" y="3507"/>
                  </a:cubicBezTo>
                  <a:cubicBezTo>
                    <a:pt x="8862" y="3653"/>
                    <a:pt x="9449" y="6326"/>
                    <a:pt x="8740" y="8028"/>
                  </a:cubicBezTo>
                  <a:cubicBezTo>
                    <a:pt x="9264" y="8406"/>
                    <a:pt x="9769" y="8575"/>
                    <a:pt x="10239" y="8575"/>
                  </a:cubicBezTo>
                  <a:cubicBezTo>
                    <a:pt x="11308" y="8575"/>
                    <a:pt x="12195" y="7699"/>
                    <a:pt x="12702" y="6396"/>
                  </a:cubicBezTo>
                  <a:cubicBezTo>
                    <a:pt x="13453" y="4466"/>
                    <a:pt x="11160" y="0"/>
                    <a:pt x="6304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58"/>
            <p:cNvSpPr/>
            <p:nvPr/>
          </p:nvSpPr>
          <p:spPr>
            <a:xfrm>
              <a:off x="800400" y="4116975"/>
              <a:ext cx="386525" cy="834575"/>
            </a:xfrm>
            <a:custGeom>
              <a:rect b="b" l="l" r="r" t="t"/>
              <a:pathLst>
                <a:path extrusionOk="0" h="33383" w="15461">
                  <a:moveTo>
                    <a:pt x="5367" y="1"/>
                  </a:moveTo>
                  <a:cubicBezTo>
                    <a:pt x="1172" y="1"/>
                    <a:pt x="1" y="5525"/>
                    <a:pt x="1" y="5525"/>
                  </a:cubicBezTo>
                  <a:lnTo>
                    <a:pt x="2640" y="6478"/>
                  </a:lnTo>
                  <a:cubicBezTo>
                    <a:pt x="2640" y="6478"/>
                    <a:pt x="3873" y="4141"/>
                    <a:pt x="5248" y="4141"/>
                  </a:cubicBezTo>
                  <a:cubicBezTo>
                    <a:pt x="5699" y="4141"/>
                    <a:pt x="6165" y="4392"/>
                    <a:pt x="6608" y="5060"/>
                  </a:cubicBezTo>
                  <a:cubicBezTo>
                    <a:pt x="8884" y="8481"/>
                    <a:pt x="7811" y="31120"/>
                    <a:pt x="7811" y="31120"/>
                  </a:cubicBezTo>
                  <a:cubicBezTo>
                    <a:pt x="2549" y="32252"/>
                    <a:pt x="7935" y="33382"/>
                    <a:pt x="11329" y="33382"/>
                  </a:cubicBezTo>
                  <a:cubicBezTo>
                    <a:pt x="12083" y="33382"/>
                    <a:pt x="12738" y="33327"/>
                    <a:pt x="13157" y="33203"/>
                  </a:cubicBezTo>
                  <a:cubicBezTo>
                    <a:pt x="15460" y="32522"/>
                    <a:pt x="10869" y="31272"/>
                    <a:pt x="10869" y="31272"/>
                  </a:cubicBezTo>
                  <a:cubicBezTo>
                    <a:pt x="10869" y="31272"/>
                    <a:pt x="13912" y="2015"/>
                    <a:pt x="6736" y="182"/>
                  </a:cubicBezTo>
                  <a:cubicBezTo>
                    <a:pt x="6248" y="57"/>
                    <a:pt x="5792" y="1"/>
                    <a:pt x="5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58"/>
            <p:cNvSpPr/>
            <p:nvPr/>
          </p:nvSpPr>
          <p:spPr>
            <a:xfrm>
              <a:off x="778250" y="4251925"/>
              <a:ext cx="109000" cy="42125"/>
            </a:xfrm>
            <a:custGeom>
              <a:rect b="b" l="l" r="r" t="t"/>
              <a:pathLst>
                <a:path extrusionOk="0" h="1685" w="4360">
                  <a:moveTo>
                    <a:pt x="294" y="0"/>
                  </a:moveTo>
                  <a:cubicBezTo>
                    <a:pt x="196" y="0"/>
                    <a:pt x="98" y="4"/>
                    <a:pt x="1" y="13"/>
                  </a:cubicBezTo>
                  <a:cubicBezTo>
                    <a:pt x="386" y="84"/>
                    <a:pt x="764" y="175"/>
                    <a:pt x="1137" y="295"/>
                  </a:cubicBezTo>
                  <a:cubicBezTo>
                    <a:pt x="1320" y="359"/>
                    <a:pt x="1507" y="414"/>
                    <a:pt x="1687" y="487"/>
                  </a:cubicBezTo>
                  <a:cubicBezTo>
                    <a:pt x="1870" y="548"/>
                    <a:pt x="2047" y="627"/>
                    <a:pt x="2228" y="701"/>
                  </a:cubicBezTo>
                  <a:cubicBezTo>
                    <a:pt x="2588" y="847"/>
                    <a:pt x="2942" y="1012"/>
                    <a:pt x="3297" y="1174"/>
                  </a:cubicBezTo>
                  <a:lnTo>
                    <a:pt x="4360" y="1684"/>
                  </a:lnTo>
                  <a:cubicBezTo>
                    <a:pt x="4057" y="1428"/>
                    <a:pt x="3734" y="1196"/>
                    <a:pt x="3388" y="997"/>
                  </a:cubicBezTo>
                  <a:cubicBezTo>
                    <a:pt x="3049" y="795"/>
                    <a:pt x="2692" y="615"/>
                    <a:pt x="2328" y="463"/>
                  </a:cubicBezTo>
                  <a:cubicBezTo>
                    <a:pt x="1959" y="310"/>
                    <a:pt x="1577" y="188"/>
                    <a:pt x="1189" y="99"/>
                  </a:cubicBezTo>
                  <a:cubicBezTo>
                    <a:pt x="895" y="39"/>
                    <a:pt x="593" y="0"/>
                    <a:pt x="294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58"/>
            <p:cNvSpPr/>
            <p:nvPr/>
          </p:nvSpPr>
          <p:spPr>
            <a:xfrm>
              <a:off x="965275" y="4907250"/>
              <a:ext cx="28425" cy="19125"/>
            </a:xfrm>
            <a:custGeom>
              <a:rect b="b" l="l" r="r" t="t"/>
              <a:pathLst>
                <a:path extrusionOk="0" h="765" w="1137">
                  <a:moveTo>
                    <a:pt x="951" y="0"/>
                  </a:moveTo>
                  <a:lnTo>
                    <a:pt x="877" y="6"/>
                  </a:lnTo>
                  <a:cubicBezTo>
                    <a:pt x="508" y="40"/>
                    <a:pt x="150" y="92"/>
                    <a:pt x="43" y="245"/>
                  </a:cubicBezTo>
                  <a:cubicBezTo>
                    <a:pt x="13" y="288"/>
                    <a:pt x="1" y="342"/>
                    <a:pt x="16" y="394"/>
                  </a:cubicBezTo>
                  <a:cubicBezTo>
                    <a:pt x="65" y="578"/>
                    <a:pt x="447" y="666"/>
                    <a:pt x="1009" y="749"/>
                  </a:cubicBezTo>
                  <a:cubicBezTo>
                    <a:pt x="1055" y="755"/>
                    <a:pt x="1091" y="758"/>
                    <a:pt x="1113" y="764"/>
                  </a:cubicBezTo>
                  <a:lnTo>
                    <a:pt x="1137" y="639"/>
                  </a:lnTo>
                  <a:cubicBezTo>
                    <a:pt x="1113" y="633"/>
                    <a:pt x="1076" y="627"/>
                    <a:pt x="1027" y="620"/>
                  </a:cubicBezTo>
                  <a:cubicBezTo>
                    <a:pt x="324" y="520"/>
                    <a:pt x="156" y="425"/>
                    <a:pt x="141" y="361"/>
                  </a:cubicBezTo>
                  <a:cubicBezTo>
                    <a:pt x="135" y="346"/>
                    <a:pt x="138" y="330"/>
                    <a:pt x="150" y="321"/>
                  </a:cubicBezTo>
                  <a:cubicBezTo>
                    <a:pt x="239" y="193"/>
                    <a:pt x="728" y="150"/>
                    <a:pt x="890" y="135"/>
                  </a:cubicBezTo>
                  <a:cubicBezTo>
                    <a:pt x="923" y="132"/>
                    <a:pt x="948" y="129"/>
                    <a:pt x="966" y="129"/>
                  </a:cubicBezTo>
                  <a:lnTo>
                    <a:pt x="9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58"/>
            <p:cNvSpPr/>
            <p:nvPr/>
          </p:nvSpPr>
          <p:spPr>
            <a:xfrm>
              <a:off x="1019725" y="4909700"/>
              <a:ext cx="86400" cy="25300"/>
            </a:xfrm>
            <a:custGeom>
              <a:rect b="b" l="l" r="r" t="t"/>
              <a:pathLst>
                <a:path extrusionOk="0" h="1012" w="3456">
                  <a:moveTo>
                    <a:pt x="2371" y="0"/>
                  </a:moveTo>
                  <a:lnTo>
                    <a:pt x="2331" y="122"/>
                  </a:lnTo>
                  <a:cubicBezTo>
                    <a:pt x="2371" y="131"/>
                    <a:pt x="2417" y="144"/>
                    <a:pt x="2469" y="159"/>
                  </a:cubicBezTo>
                  <a:cubicBezTo>
                    <a:pt x="2735" y="235"/>
                    <a:pt x="3187" y="367"/>
                    <a:pt x="3281" y="553"/>
                  </a:cubicBezTo>
                  <a:cubicBezTo>
                    <a:pt x="3315" y="620"/>
                    <a:pt x="3321" y="672"/>
                    <a:pt x="3300" y="709"/>
                  </a:cubicBezTo>
                  <a:cubicBezTo>
                    <a:pt x="3242" y="816"/>
                    <a:pt x="2976" y="840"/>
                    <a:pt x="2811" y="855"/>
                  </a:cubicBezTo>
                  <a:cubicBezTo>
                    <a:pt x="2606" y="874"/>
                    <a:pt x="2399" y="883"/>
                    <a:pt x="2191" y="883"/>
                  </a:cubicBezTo>
                  <a:cubicBezTo>
                    <a:pt x="1526" y="883"/>
                    <a:pt x="847" y="799"/>
                    <a:pt x="184" y="718"/>
                  </a:cubicBezTo>
                  <a:lnTo>
                    <a:pt x="16" y="697"/>
                  </a:lnTo>
                  <a:lnTo>
                    <a:pt x="1" y="825"/>
                  </a:lnTo>
                  <a:lnTo>
                    <a:pt x="169" y="846"/>
                  </a:lnTo>
                  <a:cubicBezTo>
                    <a:pt x="838" y="926"/>
                    <a:pt x="1519" y="1011"/>
                    <a:pt x="2194" y="1011"/>
                  </a:cubicBezTo>
                  <a:cubicBezTo>
                    <a:pt x="2408" y="1011"/>
                    <a:pt x="2622" y="1002"/>
                    <a:pt x="2829" y="984"/>
                  </a:cubicBezTo>
                  <a:cubicBezTo>
                    <a:pt x="3037" y="962"/>
                    <a:pt x="3321" y="938"/>
                    <a:pt x="3413" y="773"/>
                  </a:cubicBezTo>
                  <a:cubicBezTo>
                    <a:pt x="3455" y="694"/>
                    <a:pt x="3449" y="602"/>
                    <a:pt x="3394" y="495"/>
                  </a:cubicBezTo>
                  <a:cubicBezTo>
                    <a:pt x="3275" y="260"/>
                    <a:pt x="2808" y="125"/>
                    <a:pt x="2502" y="37"/>
                  </a:cubicBezTo>
                  <a:cubicBezTo>
                    <a:pt x="2454" y="25"/>
                    <a:pt x="2408" y="9"/>
                    <a:pt x="23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58"/>
            <p:cNvSpPr/>
            <p:nvPr/>
          </p:nvSpPr>
          <p:spPr>
            <a:xfrm>
              <a:off x="827275" y="4103125"/>
              <a:ext cx="35000" cy="48650"/>
            </a:xfrm>
            <a:custGeom>
              <a:rect b="b" l="l" r="r" t="t"/>
              <a:pathLst>
                <a:path extrusionOk="0" h="1946" w="1400">
                  <a:moveTo>
                    <a:pt x="786" y="0"/>
                  </a:moveTo>
                  <a:cubicBezTo>
                    <a:pt x="360" y="0"/>
                    <a:pt x="1" y="1946"/>
                    <a:pt x="1" y="1946"/>
                  </a:cubicBezTo>
                  <a:cubicBezTo>
                    <a:pt x="1" y="1946"/>
                    <a:pt x="1400" y="553"/>
                    <a:pt x="920" y="67"/>
                  </a:cubicBezTo>
                  <a:cubicBezTo>
                    <a:pt x="875" y="21"/>
                    <a:pt x="830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58"/>
            <p:cNvSpPr/>
            <p:nvPr/>
          </p:nvSpPr>
          <p:spPr>
            <a:xfrm>
              <a:off x="900675" y="4845300"/>
              <a:ext cx="71800" cy="34025"/>
            </a:xfrm>
            <a:custGeom>
              <a:rect b="b" l="l" r="r" t="t"/>
              <a:pathLst>
                <a:path extrusionOk="0" h="1361" w="2872">
                  <a:moveTo>
                    <a:pt x="1386" y="0"/>
                  </a:moveTo>
                  <a:cubicBezTo>
                    <a:pt x="1271" y="0"/>
                    <a:pt x="1152" y="25"/>
                    <a:pt x="1030" y="80"/>
                  </a:cubicBezTo>
                  <a:cubicBezTo>
                    <a:pt x="0" y="554"/>
                    <a:pt x="2493" y="1159"/>
                    <a:pt x="2872" y="1360"/>
                  </a:cubicBezTo>
                  <a:cubicBezTo>
                    <a:pt x="2872" y="1360"/>
                    <a:pt x="2240" y="0"/>
                    <a:pt x="138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58"/>
            <p:cNvSpPr/>
            <p:nvPr/>
          </p:nvSpPr>
          <p:spPr>
            <a:xfrm>
              <a:off x="862875" y="4075150"/>
              <a:ext cx="95175" cy="45075"/>
            </a:xfrm>
            <a:custGeom>
              <a:rect b="b" l="l" r="r" t="t"/>
              <a:pathLst>
                <a:path extrusionOk="0" h="1803" w="3807">
                  <a:moveTo>
                    <a:pt x="1968" y="0"/>
                  </a:moveTo>
                  <a:cubicBezTo>
                    <a:pt x="835" y="0"/>
                    <a:pt x="0" y="1803"/>
                    <a:pt x="0" y="1803"/>
                  </a:cubicBezTo>
                  <a:cubicBezTo>
                    <a:pt x="501" y="1534"/>
                    <a:pt x="3806" y="731"/>
                    <a:pt x="2441" y="108"/>
                  </a:cubicBezTo>
                  <a:cubicBezTo>
                    <a:pt x="2279" y="33"/>
                    <a:pt x="2121" y="0"/>
                    <a:pt x="19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58"/>
            <p:cNvSpPr/>
            <p:nvPr/>
          </p:nvSpPr>
          <p:spPr>
            <a:xfrm>
              <a:off x="1104950" y="4844875"/>
              <a:ext cx="71825" cy="34000"/>
            </a:xfrm>
            <a:custGeom>
              <a:rect b="b" l="l" r="r" t="t"/>
              <a:pathLst>
                <a:path extrusionOk="0" h="1360" w="2873">
                  <a:moveTo>
                    <a:pt x="1485" y="1"/>
                  </a:moveTo>
                  <a:cubicBezTo>
                    <a:pt x="631" y="1"/>
                    <a:pt x="1" y="1359"/>
                    <a:pt x="1" y="1359"/>
                  </a:cubicBezTo>
                  <a:cubicBezTo>
                    <a:pt x="379" y="1157"/>
                    <a:pt x="2872" y="553"/>
                    <a:pt x="1843" y="82"/>
                  </a:cubicBezTo>
                  <a:cubicBezTo>
                    <a:pt x="1720" y="26"/>
                    <a:pt x="1600" y="1"/>
                    <a:pt x="1485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58"/>
            <p:cNvSpPr/>
            <p:nvPr/>
          </p:nvSpPr>
          <p:spPr>
            <a:xfrm>
              <a:off x="1136425" y="4892575"/>
              <a:ext cx="32850" cy="14000"/>
            </a:xfrm>
            <a:custGeom>
              <a:rect b="b" l="l" r="r" t="t"/>
              <a:pathLst>
                <a:path extrusionOk="0" h="560" w="1314">
                  <a:moveTo>
                    <a:pt x="656" y="1"/>
                  </a:moveTo>
                  <a:cubicBezTo>
                    <a:pt x="330" y="1"/>
                    <a:pt x="0" y="129"/>
                    <a:pt x="0" y="129"/>
                  </a:cubicBezTo>
                  <a:cubicBezTo>
                    <a:pt x="166" y="177"/>
                    <a:pt x="849" y="559"/>
                    <a:pt x="1142" y="559"/>
                  </a:cubicBezTo>
                  <a:cubicBezTo>
                    <a:pt x="1259" y="559"/>
                    <a:pt x="1314" y="498"/>
                    <a:pt x="1247" y="328"/>
                  </a:cubicBezTo>
                  <a:cubicBezTo>
                    <a:pt x="1146" y="73"/>
                    <a:pt x="902" y="1"/>
                    <a:pt x="65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58"/>
            <p:cNvSpPr/>
            <p:nvPr/>
          </p:nvSpPr>
          <p:spPr>
            <a:xfrm>
              <a:off x="634375" y="4081875"/>
              <a:ext cx="40425" cy="46925"/>
            </a:xfrm>
            <a:custGeom>
              <a:rect b="b" l="l" r="r" t="t"/>
              <a:pathLst>
                <a:path extrusionOk="0" h="1877" w="1617">
                  <a:moveTo>
                    <a:pt x="725" y="1"/>
                  </a:moveTo>
                  <a:cubicBezTo>
                    <a:pt x="711" y="1"/>
                    <a:pt x="696" y="2"/>
                    <a:pt x="682" y="4"/>
                  </a:cubicBezTo>
                  <a:cubicBezTo>
                    <a:pt x="1" y="89"/>
                    <a:pt x="1617" y="1876"/>
                    <a:pt x="1617" y="1876"/>
                  </a:cubicBezTo>
                  <a:cubicBezTo>
                    <a:pt x="1617" y="1876"/>
                    <a:pt x="1374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58"/>
            <p:cNvSpPr/>
            <p:nvPr/>
          </p:nvSpPr>
          <p:spPr>
            <a:xfrm>
              <a:off x="532900" y="4049650"/>
              <a:ext cx="95175" cy="45075"/>
            </a:xfrm>
            <a:custGeom>
              <a:rect b="b" l="l" r="r" t="t"/>
              <a:pathLst>
                <a:path extrusionOk="0" h="1803" w="3807">
                  <a:moveTo>
                    <a:pt x="1836" y="0"/>
                  </a:moveTo>
                  <a:cubicBezTo>
                    <a:pt x="1683" y="0"/>
                    <a:pt x="1525" y="33"/>
                    <a:pt x="1362" y="107"/>
                  </a:cubicBezTo>
                  <a:cubicBezTo>
                    <a:pt x="0" y="731"/>
                    <a:pt x="3302" y="1534"/>
                    <a:pt x="3806" y="1803"/>
                  </a:cubicBezTo>
                  <a:cubicBezTo>
                    <a:pt x="3806" y="1803"/>
                    <a:pt x="2969" y="0"/>
                    <a:pt x="1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58"/>
            <p:cNvSpPr/>
            <p:nvPr/>
          </p:nvSpPr>
          <p:spPr>
            <a:xfrm>
              <a:off x="280725" y="4097375"/>
              <a:ext cx="419575" cy="826800"/>
            </a:xfrm>
            <a:custGeom>
              <a:rect b="b" l="l" r="r" t="t"/>
              <a:pathLst>
                <a:path extrusionOk="0" h="33072" w="16783">
                  <a:moveTo>
                    <a:pt x="11453" y="1"/>
                  </a:moveTo>
                  <a:cubicBezTo>
                    <a:pt x="11098" y="1"/>
                    <a:pt x="10721" y="38"/>
                    <a:pt x="10319" y="120"/>
                  </a:cubicBezTo>
                  <a:cubicBezTo>
                    <a:pt x="3061" y="1595"/>
                    <a:pt x="4650" y="30966"/>
                    <a:pt x="4650" y="30966"/>
                  </a:cubicBezTo>
                  <a:cubicBezTo>
                    <a:pt x="4650" y="30966"/>
                    <a:pt x="1" y="31986"/>
                    <a:pt x="2267" y="32780"/>
                  </a:cubicBezTo>
                  <a:cubicBezTo>
                    <a:pt x="2834" y="32979"/>
                    <a:pt x="3855" y="33071"/>
                    <a:pt x="4968" y="33071"/>
                  </a:cubicBezTo>
                  <a:cubicBezTo>
                    <a:pt x="8306" y="33071"/>
                    <a:pt x="12473" y="32242"/>
                    <a:pt x="7711" y="30966"/>
                  </a:cubicBezTo>
                  <a:cubicBezTo>
                    <a:pt x="7711" y="30966"/>
                    <a:pt x="7762" y="8300"/>
                    <a:pt x="10206" y="4995"/>
                  </a:cubicBezTo>
                  <a:cubicBezTo>
                    <a:pt x="10664" y="4376"/>
                    <a:pt x="11141" y="4140"/>
                    <a:pt x="11600" y="4140"/>
                  </a:cubicBezTo>
                  <a:cubicBezTo>
                    <a:pt x="13075" y="4140"/>
                    <a:pt x="14382" y="6568"/>
                    <a:pt x="14382" y="6568"/>
                  </a:cubicBezTo>
                  <a:lnTo>
                    <a:pt x="16783" y="5789"/>
                  </a:lnTo>
                  <a:cubicBezTo>
                    <a:pt x="16783" y="5789"/>
                    <a:pt x="15854" y="1"/>
                    <a:pt x="11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58"/>
            <p:cNvSpPr/>
            <p:nvPr/>
          </p:nvSpPr>
          <p:spPr>
            <a:xfrm>
              <a:off x="625225" y="4239750"/>
              <a:ext cx="106250" cy="26500"/>
            </a:xfrm>
            <a:custGeom>
              <a:rect b="b" l="l" r="r" t="t"/>
              <a:pathLst>
                <a:path extrusionOk="0" h="1060" w="4250">
                  <a:moveTo>
                    <a:pt x="3590" y="0"/>
                  </a:moveTo>
                  <a:cubicBezTo>
                    <a:pt x="3440" y="0"/>
                    <a:pt x="3290" y="11"/>
                    <a:pt x="3143" y="27"/>
                  </a:cubicBezTo>
                  <a:cubicBezTo>
                    <a:pt x="2774" y="67"/>
                    <a:pt x="2407" y="134"/>
                    <a:pt x="2050" y="235"/>
                  </a:cubicBezTo>
                  <a:cubicBezTo>
                    <a:pt x="1696" y="332"/>
                    <a:pt x="1344" y="449"/>
                    <a:pt x="1002" y="583"/>
                  </a:cubicBezTo>
                  <a:cubicBezTo>
                    <a:pt x="657" y="717"/>
                    <a:pt x="324" y="876"/>
                    <a:pt x="0" y="1059"/>
                  </a:cubicBezTo>
                  <a:cubicBezTo>
                    <a:pt x="718" y="882"/>
                    <a:pt x="1414" y="668"/>
                    <a:pt x="2117" y="482"/>
                  </a:cubicBezTo>
                  <a:cubicBezTo>
                    <a:pt x="2465" y="384"/>
                    <a:pt x="2817" y="296"/>
                    <a:pt x="3171" y="223"/>
                  </a:cubicBezTo>
                  <a:cubicBezTo>
                    <a:pt x="3503" y="157"/>
                    <a:pt x="3836" y="93"/>
                    <a:pt x="4181" y="93"/>
                  </a:cubicBezTo>
                  <a:cubicBezTo>
                    <a:pt x="4204" y="93"/>
                    <a:pt x="4226" y="94"/>
                    <a:pt x="4249" y="94"/>
                  </a:cubicBezTo>
                  <a:cubicBezTo>
                    <a:pt x="4037" y="25"/>
                    <a:pt x="3814" y="0"/>
                    <a:pt x="3590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58"/>
            <p:cNvSpPr/>
            <p:nvPr/>
          </p:nvSpPr>
          <p:spPr>
            <a:xfrm>
              <a:off x="474075" y="4884100"/>
              <a:ext cx="28675" cy="18900"/>
            </a:xfrm>
            <a:custGeom>
              <a:rect b="b" l="l" r="r" t="t"/>
              <a:pathLst>
                <a:path extrusionOk="0" h="756" w="1147">
                  <a:moveTo>
                    <a:pt x="215" y="1"/>
                  </a:moveTo>
                  <a:lnTo>
                    <a:pt x="193" y="126"/>
                  </a:lnTo>
                  <a:cubicBezTo>
                    <a:pt x="212" y="129"/>
                    <a:pt x="239" y="135"/>
                    <a:pt x="270" y="138"/>
                  </a:cubicBezTo>
                  <a:cubicBezTo>
                    <a:pt x="432" y="160"/>
                    <a:pt x="920" y="230"/>
                    <a:pt x="1003" y="358"/>
                  </a:cubicBezTo>
                  <a:cubicBezTo>
                    <a:pt x="1009" y="370"/>
                    <a:pt x="1012" y="389"/>
                    <a:pt x="1006" y="401"/>
                  </a:cubicBezTo>
                  <a:cubicBezTo>
                    <a:pt x="988" y="465"/>
                    <a:pt x="817" y="551"/>
                    <a:pt x="111" y="618"/>
                  </a:cubicBezTo>
                  <a:cubicBezTo>
                    <a:pt x="62" y="621"/>
                    <a:pt x="22" y="624"/>
                    <a:pt x="1" y="627"/>
                  </a:cubicBezTo>
                  <a:lnTo>
                    <a:pt x="16" y="755"/>
                  </a:lnTo>
                  <a:cubicBezTo>
                    <a:pt x="41" y="752"/>
                    <a:pt x="77" y="749"/>
                    <a:pt x="123" y="746"/>
                  </a:cubicBezTo>
                  <a:cubicBezTo>
                    <a:pt x="685" y="691"/>
                    <a:pt x="1073" y="621"/>
                    <a:pt x="1131" y="441"/>
                  </a:cubicBezTo>
                  <a:cubicBezTo>
                    <a:pt x="1146" y="389"/>
                    <a:pt x="1137" y="334"/>
                    <a:pt x="1110" y="291"/>
                  </a:cubicBezTo>
                  <a:cubicBezTo>
                    <a:pt x="1009" y="132"/>
                    <a:pt x="655" y="62"/>
                    <a:pt x="288" y="10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58"/>
            <p:cNvSpPr/>
            <p:nvPr/>
          </p:nvSpPr>
          <p:spPr>
            <a:xfrm>
              <a:off x="361600" y="4882050"/>
              <a:ext cx="86100" cy="25750"/>
            </a:xfrm>
            <a:custGeom>
              <a:rect b="b" l="l" r="r" t="t"/>
              <a:pathLst>
                <a:path extrusionOk="0" h="1030" w="3444">
                  <a:moveTo>
                    <a:pt x="1118" y="0"/>
                  </a:moveTo>
                  <a:cubicBezTo>
                    <a:pt x="1079" y="9"/>
                    <a:pt x="1036" y="19"/>
                    <a:pt x="984" y="31"/>
                  </a:cubicBezTo>
                  <a:cubicBezTo>
                    <a:pt x="672" y="104"/>
                    <a:pt x="202" y="214"/>
                    <a:pt x="71" y="446"/>
                  </a:cubicBezTo>
                  <a:cubicBezTo>
                    <a:pt x="10" y="547"/>
                    <a:pt x="0" y="642"/>
                    <a:pt x="37" y="721"/>
                  </a:cubicBezTo>
                  <a:cubicBezTo>
                    <a:pt x="123" y="889"/>
                    <a:pt x="404" y="929"/>
                    <a:pt x="617" y="959"/>
                  </a:cubicBezTo>
                  <a:cubicBezTo>
                    <a:pt x="958" y="1006"/>
                    <a:pt x="1301" y="1030"/>
                    <a:pt x="1644" y="1030"/>
                  </a:cubicBezTo>
                  <a:cubicBezTo>
                    <a:pt x="1664" y="1030"/>
                    <a:pt x="1685" y="1030"/>
                    <a:pt x="1705" y="1030"/>
                  </a:cubicBezTo>
                  <a:cubicBezTo>
                    <a:pt x="2227" y="1030"/>
                    <a:pt x="2756" y="993"/>
                    <a:pt x="3272" y="953"/>
                  </a:cubicBezTo>
                  <a:lnTo>
                    <a:pt x="3443" y="941"/>
                  </a:lnTo>
                  <a:lnTo>
                    <a:pt x="3434" y="816"/>
                  </a:lnTo>
                  <a:lnTo>
                    <a:pt x="3263" y="828"/>
                  </a:lnTo>
                  <a:cubicBezTo>
                    <a:pt x="2748" y="864"/>
                    <a:pt x="2222" y="903"/>
                    <a:pt x="1700" y="903"/>
                  </a:cubicBezTo>
                  <a:cubicBezTo>
                    <a:pt x="1339" y="903"/>
                    <a:pt x="981" y="884"/>
                    <a:pt x="630" y="834"/>
                  </a:cubicBezTo>
                  <a:cubicBezTo>
                    <a:pt x="471" y="810"/>
                    <a:pt x="208" y="773"/>
                    <a:pt x="153" y="663"/>
                  </a:cubicBezTo>
                  <a:cubicBezTo>
                    <a:pt x="135" y="623"/>
                    <a:pt x="144" y="572"/>
                    <a:pt x="181" y="507"/>
                  </a:cubicBezTo>
                  <a:cubicBezTo>
                    <a:pt x="285" y="324"/>
                    <a:pt x="743" y="220"/>
                    <a:pt x="1015" y="156"/>
                  </a:cubicBezTo>
                  <a:cubicBezTo>
                    <a:pt x="1067" y="144"/>
                    <a:pt x="1112" y="132"/>
                    <a:pt x="1149" y="123"/>
                  </a:cubicBezTo>
                  <a:lnTo>
                    <a:pt x="11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58"/>
            <p:cNvSpPr/>
            <p:nvPr/>
          </p:nvSpPr>
          <p:spPr>
            <a:xfrm>
              <a:off x="335850" y="4822200"/>
              <a:ext cx="45550" cy="21525"/>
            </a:xfrm>
            <a:custGeom>
              <a:rect b="b" l="l" r="r" t="t"/>
              <a:pathLst>
                <a:path extrusionOk="0" h="861" w="1822">
                  <a:moveTo>
                    <a:pt x="880" y="0"/>
                  </a:moveTo>
                  <a:cubicBezTo>
                    <a:pt x="808" y="0"/>
                    <a:pt x="732" y="16"/>
                    <a:pt x="655" y="51"/>
                  </a:cubicBezTo>
                  <a:cubicBezTo>
                    <a:pt x="1" y="348"/>
                    <a:pt x="1580" y="736"/>
                    <a:pt x="1822" y="861"/>
                  </a:cubicBezTo>
                  <a:cubicBezTo>
                    <a:pt x="1822" y="861"/>
                    <a:pt x="1421" y="0"/>
                    <a:pt x="880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58"/>
            <p:cNvSpPr/>
            <p:nvPr/>
          </p:nvSpPr>
          <p:spPr>
            <a:xfrm>
              <a:off x="321950" y="4843400"/>
              <a:ext cx="50750" cy="18300"/>
            </a:xfrm>
            <a:custGeom>
              <a:rect b="b" l="l" r="r" t="t"/>
              <a:pathLst>
                <a:path extrusionOk="0" h="732" w="2030">
                  <a:moveTo>
                    <a:pt x="862" y="1"/>
                  </a:moveTo>
                  <a:cubicBezTo>
                    <a:pt x="585" y="1"/>
                    <a:pt x="323" y="91"/>
                    <a:pt x="163" y="361"/>
                  </a:cubicBezTo>
                  <a:cubicBezTo>
                    <a:pt x="0" y="638"/>
                    <a:pt x="125" y="731"/>
                    <a:pt x="374" y="731"/>
                  </a:cubicBezTo>
                  <a:cubicBezTo>
                    <a:pt x="854" y="731"/>
                    <a:pt x="1796" y="386"/>
                    <a:pt x="2029" y="358"/>
                  </a:cubicBezTo>
                  <a:cubicBezTo>
                    <a:pt x="2029" y="358"/>
                    <a:pt x="1415" y="1"/>
                    <a:pt x="86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58"/>
            <p:cNvSpPr/>
            <p:nvPr/>
          </p:nvSpPr>
          <p:spPr>
            <a:xfrm>
              <a:off x="486075" y="4836450"/>
              <a:ext cx="40500" cy="18900"/>
            </a:xfrm>
            <a:custGeom>
              <a:rect b="b" l="l" r="r" t="t"/>
              <a:pathLst>
                <a:path extrusionOk="0" h="756" w="1620">
                  <a:moveTo>
                    <a:pt x="839" y="1"/>
                  </a:moveTo>
                  <a:cubicBezTo>
                    <a:pt x="362" y="1"/>
                    <a:pt x="1" y="755"/>
                    <a:pt x="1" y="755"/>
                  </a:cubicBezTo>
                  <a:cubicBezTo>
                    <a:pt x="214" y="642"/>
                    <a:pt x="1620" y="321"/>
                    <a:pt x="1045" y="50"/>
                  </a:cubicBezTo>
                  <a:cubicBezTo>
                    <a:pt x="975" y="16"/>
                    <a:pt x="906" y="1"/>
                    <a:pt x="839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17" name="Google Shape;11617;p58"/>
          <p:cNvSpPr/>
          <p:nvPr/>
        </p:nvSpPr>
        <p:spPr>
          <a:xfrm flipH="1">
            <a:off x="4315986" y="1991775"/>
            <a:ext cx="1734981" cy="112925"/>
          </a:xfrm>
          <a:custGeom>
            <a:rect b="b" l="l" r="r" t="t"/>
            <a:pathLst>
              <a:path extrusionOk="0" h="4517" w="79907">
                <a:moveTo>
                  <a:pt x="0" y="3050"/>
                </a:moveTo>
                <a:cubicBezTo>
                  <a:pt x="18973" y="7118"/>
                  <a:pt x="38784" y="1515"/>
                  <a:pt x="58139" y="130"/>
                </a:cubicBezTo>
                <a:cubicBezTo>
                  <a:pt x="65390" y="-389"/>
                  <a:pt x="72638" y="1457"/>
                  <a:pt x="79907" y="1457"/>
                </a:cubicBezTo>
              </a:path>
            </a:pathLst>
          </a:custGeom>
          <a:noFill/>
          <a:ln cap="flat" cmpd="sng" w="28575">
            <a:solidFill>
              <a:schemeClr val="dk1"/>
            </a:solidFill>
            <a:prstDash val="solid"/>
            <a:round/>
            <a:headEnd len="sm" w="sm" type="oval"/>
            <a:tailEnd len="sm" w="sm" type="oval"/>
          </a:ln>
        </p:spPr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621" name="Shape 1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2" name="Google Shape;11622;p59"/>
          <p:cNvSpPr/>
          <p:nvPr/>
        </p:nvSpPr>
        <p:spPr>
          <a:xfrm rot="10800000">
            <a:off x="3389244" y="852249"/>
            <a:ext cx="2220900" cy="2220900"/>
          </a:xfrm>
          <a:prstGeom prst="arc">
            <a:avLst>
              <a:gd fmla="val 12533286" name="adj1"/>
              <a:gd fmla="val 19814548" name="adj2"/>
            </a:avLst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23" name="Google Shape;11623;p59"/>
          <p:cNvSpPr/>
          <p:nvPr/>
        </p:nvSpPr>
        <p:spPr>
          <a:xfrm>
            <a:off x="3816125" y="1279150"/>
            <a:ext cx="1367100" cy="1367100"/>
          </a:xfrm>
          <a:prstGeom prst="ellipse">
            <a:avLst/>
          </a:prstGeom>
          <a:solidFill>
            <a:schemeClr val="accent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24" name="Google Shape;11624;p59"/>
          <p:cNvSpPr txBox="1"/>
          <p:nvPr>
            <p:ph type="title"/>
          </p:nvPr>
        </p:nvSpPr>
        <p:spPr>
          <a:xfrm>
            <a:off x="3572829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USE A DIAGRAM</a:t>
            </a:r>
            <a:endParaRPr>
              <a:solidFill>
                <a:schemeClr val="accent5"/>
              </a:solidFill>
            </a:endParaRPr>
          </a:p>
        </p:txBody>
      </p:sp>
      <p:sp>
        <p:nvSpPr>
          <p:cNvPr id="11625" name="Google Shape;11625;p59"/>
          <p:cNvSpPr txBox="1"/>
          <p:nvPr/>
        </p:nvSpPr>
        <p:spPr>
          <a:xfrm flipH="1">
            <a:off x="3895575" y="1773600"/>
            <a:ext cx="1208100" cy="411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Mars</a:t>
            </a:r>
            <a:endParaRPr sz="20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626" name="Google Shape;11626;p59"/>
          <p:cNvSpPr/>
          <p:nvPr/>
        </p:nvSpPr>
        <p:spPr>
          <a:xfrm>
            <a:off x="3431200" y="2391750"/>
            <a:ext cx="243300" cy="243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27" name="Google Shape;11627;p59"/>
          <p:cNvSpPr/>
          <p:nvPr/>
        </p:nvSpPr>
        <p:spPr>
          <a:xfrm>
            <a:off x="4378050" y="2989050"/>
            <a:ext cx="243300" cy="243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28" name="Google Shape;11628;p59"/>
          <p:cNvSpPr/>
          <p:nvPr/>
        </p:nvSpPr>
        <p:spPr>
          <a:xfrm>
            <a:off x="5324850" y="2391750"/>
            <a:ext cx="243300" cy="243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29" name="Google Shape;11629;p59"/>
          <p:cNvSpPr txBox="1"/>
          <p:nvPr/>
        </p:nvSpPr>
        <p:spPr>
          <a:xfrm flipH="1">
            <a:off x="1771054" y="2391750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Neptune</a:t>
            </a:r>
            <a:endParaRPr sz="18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630" name="Google Shape;11630;p59"/>
          <p:cNvSpPr txBox="1"/>
          <p:nvPr/>
        </p:nvSpPr>
        <p:spPr>
          <a:xfrm flipH="1">
            <a:off x="1009054" y="2807450"/>
            <a:ext cx="2322600" cy="87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Neptune is the farthest planet from the Sun</a:t>
            </a:r>
            <a:endParaRPr>
              <a:solidFill>
                <a:schemeClr val="dk2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1631" name="Google Shape;11631;p59"/>
          <p:cNvSpPr txBox="1"/>
          <p:nvPr/>
        </p:nvSpPr>
        <p:spPr>
          <a:xfrm flipH="1">
            <a:off x="3719329" y="3400550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Mercury</a:t>
            </a:r>
            <a:endParaRPr sz="18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632" name="Google Shape;11632;p59"/>
          <p:cNvSpPr txBox="1"/>
          <p:nvPr/>
        </p:nvSpPr>
        <p:spPr>
          <a:xfrm flipH="1">
            <a:off x="3430950" y="3816250"/>
            <a:ext cx="2137200" cy="87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Mercury is the closest planet to the Sun</a:t>
            </a:r>
            <a:endParaRPr>
              <a:solidFill>
                <a:schemeClr val="dk2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1633" name="Google Shape;11633;p59"/>
          <p:cNvSpPr txBox="1"/>
          <p:nvPr/>
        </p:nvSpPr>
        <p:spPr>
          <a:xfrm flipH="1">
            <a:off x="5667754" y="2391750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Saturn</a:t>
            </a:r>
            <a:endParaRPr sz="1800"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</p:txBody>
      </p:sp>
      <p:sp>
        <p:nvSpPr>
          <p:cNvPr id="11634" name="Google Shape;11634;p59"/>
          <p:cNvSpPr txBox="1"/>
          <p:nvPr/>
        </p:nvSpPr>
        <p:spPr>
          <a:xfrm flipH="1">
            <a:off x="5667754" y="2807450"/>
            <a:ext cx="2322600" cy="87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Saturn is composed of hydrogen and helium</a:t>
            </a:r>
            <a:endParaRPr>
              <a:solidFill>
                <a:schemeClr val="dk2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638" name="Shape 1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9" name="Google Shape;11639;p60"/>
          <p:cNvSpPr txBox="1"/>
          <p:nvPr>
            <p:ph idx="1" type="body"/>
          </p:nvPr>
        </p:nvSpPr>
        <p:spPr>
          <a:xfrm>
            <a:off x="593231" y="1497000"/>
            <a:ext cx="4065300" cy="264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/>
              <a:t>This is one item from your checklist</a:t>
            </a:r>
            <a:endParaRPr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/>
              <a:t>This is one item from your checklist</a:t>
            </a:r>
            <a:endParaRPr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/>
              <a:t>This is one item from your checklist</a:t>
            </a:r>
            <a:endParaRPr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/>
              <a:t>This is one item from your checklist</a:t>
            </a:r>
            <a:endParaRPr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/>
              <a:t>This is one item from your checklist</a:t>
            </a:r>
            <a:endParaRPr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/>
              <a:t>This is one item from your checklist</a:t>
            </a:r>
            <a:endParaRPr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/>
              <a:t>This is one item from your checklist</a:t>
            </a:r>
            <a:endParaRPr/>
          </a:p>
        </p:txBody>
      </p:sp>
      <p:sp>
        <p:nvSpPr>
          <p:cNvPr id="11640" name="Google Shape;11640;p60"/>
          <p:cNvSpPr txBox="1"/>
          <p:nvPr>
            <p:ph type="title"/>
          </p:nvPr>
        </p:nvSpPr>
        <p:spPr>
          <a:xfrm>
            <a:off x="613117" y="376482"/>
            <a:ext cx="3882600" cy="75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CHECK OUT THIS!</a:t>
            </a:r>
            <a:endParaRPr/>
          </a:p>
        </p:txBody>
      </p:sp>
      <p:grpSp>
        <p:nvGrpSpPr>
          <p:cNvPr id="11641" name="Google Shape;11641;p60"/>
          <p:cNvGrpSpPr/>
          <p:nvPr/>
        </p:nvGrpSpPr>
        <p:grpSpPr>
          <a:xfrm rot="288356">
            <a:off x="7018658" y="112499"/>
            <a:ext cx="2886907" cy="4797842"/>
            <a:chOff x="5289800" y="1175675"/>
            <a:chExt cx="2103200" cy="3495375"/>
          </a:xfrm>
        </p:grpSpPr>
        <p:sp>
          <p:nvSpPr>
            <p:cNvPr id="11642" name="Google Shape;11642;p60"/>
            <p:cNvSpPr/>
            <p:nvPr/>
          </p:nvSpPr>
          <p:spPr>
            <a:xfrm>
              <a:off x="5289800" y="1175675"/>
              <a:ext cx="2103200" cy="3495375"/>
            </a:xfrm>
            <a:custGeom>
              <a:rect b="b" l="l" r="r" t="t"/>
              <a:pathLst>
                <a:path extrusionOk="0" h="139815" w="84128">
                  <a:moveTo>
                    <a:pt x="71666" y="0"/>
                  </a:moveTo>
                  <a:cubicBezTo>
                    <a:pt x="68576" y="0"/>
                    <a:pt x="65556" y="1548"/>
                    <a:pt x="63801" y="4360"/>
                  </a:cubicBezTo>
                  <a:cubicBezTo>
                    <a:pt x="60831" y="9146"/>
                    <a:pt x="55976" y="12895"/>
                    <a:pt x="50845" y="16872"/>
                  </a:cubicBezTo>
                  <a:cubicBezTo>
                    <a:pt x="46830" y="19970"/>
                    <a:pt x="42557" y="22782"/>
                    <a:pt x="38028" y="25752"/>
                  </a:cubicBezTo>
                  <a:cubicBezTo>
                    <a:pt x="33667" y="28613"/>
                    <a:pt x="29168" y="31574"/>
                    <a:pt x="24816" y="34879"/>
                  </a:cubicBezTo>
                  <a:cubicBezTo>
                    <a:pt x="20218" y="38382"/>
                    <a:pt x="15798" y="42871"/>
                    <a:pt x="12038" y="47864"/>
                  </a:cubicBezTo>
                  <a:cubicBezTo>
                    <a:pt x="8309" y="52817"/>
                    <a:pt x="5210" y="58294"/>
                    <a:pt x="3069" y="63691"/>
                  </a:cubicBezTo>
                  <a:cubicBezTo>
                    <a:pt x="1037" y="68851"/>
                    <a:pt x="0" y="74337"/>
                    <a:pt x="79" y="79567"/>
                  </a:cubicBezTo>
                  <a:cubicBezTo>
                    <a:pt x="178" y="85675"/>
                    <a:pt x="1806" y="91397"/>
                    <a:pt x="4796" y="96153"/>
                  </a:cubicBezTo>
                  <a:cubicBezTo>
                    <a:pt x="9197" y="103159"/>
                    <a:pt x="15916" y="107293"/>
                    <a:pt x="20583" y="109790"/>
                  </a:cubicBezTo>
                  <a:cubicBezTo>
                    <a:pt x="26099" y="112740"/>
                    <a:pt x="31999" y="115029"/>
                    <a:pt x="37712" y="117249"/>
                  </a:cubicBezTo>
                  <a:cubicBezTo>
                    <a:pt x="49533" y="121837"/>
                    <a:pt x="60693" y="126169"/>
                    <a:pt x="66574" y="135493"/>
                  </a:cubicBezTo>
                  <a:cubicBezTo>
                    <a:pt x="68271" y="138187"/>
                    <a:pt x="71231" y="139815"/>
                    <a:pt x="74408" y="139815"/>
                  </a:cubicBezTo>
                  <a:cubicBezTo>
                    <a:pt x="77773" y="139805"/>
                    <a:pt x="80871" y="137980"/>
                    <a:pt x="82499" y="135029"/>
                  </a:cubicBezTo>
                  <a:cubicBezTo>
                    <a:pt x="84127" y="132079"/>
                    <a:pt x="84018" y="128478"/>
                    <a:pt x="82223" y="125626"/>
                  </a:cubicBezTo>
                  <a:cubicBezTo>
                    <a:pt x="73086" y="111131"/>
                    <a:pt x="57851" y="105221"/>
                    <a:pt x="44412" y="100001"/>
                  </a:cubicBezTo>
                  <a:cubicBezTo>
                    <a:pt x="38975" y="97890"/>
                    <a:pt x="33844" y="95897"/>
                    <a:pt x="29316" y="93479"/>
                  </a:cubicBezTo>
                  <a:cubicBezTo>
                    <a:pt x="24856" y="91092"/>
                    <a:pt x="22043" y="88812"/>
                    <a:pt x="20475" y="86306"/>
                  </a:cubicBezTo>
                  <a:cubicBezTo>
                    <a:pt x="18037" y="82428"/>
                    <a:pt x="17968" y="76370"/>
                    <a:pt x="20287" y="70489"/>
                  </a:cubicBezTo>
                  <a:cubicBezTo>
                    <a:pt x="23395" y="62625"/>
                    <a:pt x="29424" y="54623"/>
                    <a:pt x="36015" y="49611"/>
                  </a:cubicBezTo>
                  <a:cubicBezTo>
                    <a:pt x="39854" y="46690"/>
                    <a:pt x="43899" y="44036"/>
                    <a:pt x="48191" y="41214"/>
                  </a:cubicBezTo>
                  <a:cubicBezTo>
                    <a:pt x="52809" y="38184"/>
                    <a:pt x="57575" y="35047"/>
                    <a:pt x="62163" y="31505"/>
                  </a:cubicBezTo>
                  <a:cubicBezTo>
                    <a:pt x="68073" y="26926"/>
                    <a:pt x="74783" y="21746"/>
                    <a:pt x="79509" y="14139"/>
                  </a:cubicBezTo>
                  <a:cubicBezTo>
                    <a:pt x="82213" y="9807"/>
                    <a:pt x="80881" y="4094"/>
                    <a:pt x="76549" y="1400"/>
                  </a:cubicBezTo>
                  <a:cubicBezTo>
                    <a:pt x="75026" y="452"/>
                    <a:pt x="73336" y="0"/>
                    <a:pt x="71666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60"/>
            <p:cNvSpPr/>
            <p:nvPr/>
          </p:nvSpPr>
          <p:spPr>
            <a:xfrm>
              <a:off x="6186225" y="1393950"/>
              <a:ext cx="973650" cy="747450"/>
            </a:xfrm>
            <a:custGeom>
              <a:rect b="b" l="l" r="r" t="t"/>
              <a:pathLst>
                <a:path extrusionOk="0" h="29898" w="38946">
                  <a:moveTo>
                    <a:pt x="24520" y="0"/>
                  </a:moveTo>
                  <a:cubicBezTo>
                    <a:pt x="21807" y="2862"/>
                    <a:pt x="18462" y="5447"/>
                    <a:pt x="14998" y="8131"/>
                  </a:cubicBezTo>
                  <a:cubicBezTo>
                    <a:pt x="10973" y="11239"/>
                    <a:pt x="6710" y="14041"/>
                    <a:pt x="2181" y="17021"/>
                  </a:cubicBezTo>
                  <a:cubicBezTo>
                    <a:pt x="1461" y="17495"/>
                    <a:pt x="731" y="17968"/>
                    <a:pt x="0" y="18452"/>
                  </a:cubicBezTo>
                  <a:cubicBezTo>
                    <a:pt x="257" y="18777"/>
                    <a:pt x="523" y="19073"/>
                    <a:pt x="800" y="19350"/>
                  </a:cubicBezTo>
                  <a:cubicBezTo>
                    <a:pt x="5210" y="23849"/>
                    <a:pt x="10459" y="27431"/>
                    <a:pt x="16251" y="29898"/>
                  </a:cubicBezTo>
                  <a:cubicBezTo>
                    <a:pt x="19616" y="27658"/>
                    <a:pt x="23020" y="25319"/>
                    <a:pt x="26316" y="22764"/>
                  </a:cubicBezTo>
                  <a:cubicBezTo>
                    <a:pt x="30450" y="19567"/>
                    <a:pt x="34979" y="16064"/>
                    <a:pt x="38946" y="11643"/>
                  </a:cubicBezTo>
                  <a:cubicBezTo>
                    <a:pt x="38660" y="11347"/>
                    <a:pt x="38344" y="11061"/>
                    <a:pt x="38038" y="10785"/>
                  </a:cubicBezTo>
                  <a:cubicBezTo>
                    <a:pt x="34269" y="7391"/>
                    <a:pt x="30322" y="4194"/>
                    <a:pt x="26207" y="1214"/>
                  </a:cubicBezTo>
                  <a:cubicBezTo>
                    <a:pt x="25586" y="760"/>
                    <a:pt x="25043" y="336"/>
                    <a:pt x="24520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60"/>
            <p:cNvSpPr/>
            <p:nvPr/>
          </p:nvSpPr>
          <p:spPr>
            <a:xfrm>
              <a:off x="5306575" y="2173200"/>
              <a:ext cx="867575" cy="854025"/>
            </a:xfrm>
            <a:custGeom>
              <a:rect b="b" l="l" r="r" t="t"/>
              <a:pathLst>
                <a:path extrusionOk="0" h="34161" w="34703">
                  <a:moveTo>
                    <a:pt x="18353" y="0"/>
                  </a:moveTo>
                  <a:cubicBezTo>
                    <a:pt x="15837" y="2477"/>
                    <a:pt x="13499" y="5141"/>
                    <a:pt x="11377" y="7963"/>
                  </a:cubicBezTo>
                  <a:cubicBezTo>
                    <a:pt x="7647" y="12916"/>
                    <a:pt x="4549" y="18393"/>
                    <a:pt x="2418" y="23790"/>
                  </a:cubicBezTo>
                  <a:cubicBezTo>
                    <a:pt x="1313" y="26562"/>
                    <a:pt x="514" y="29444"/>
                    <a:pt x="0" y="32374"/>
                  </a:cubicBezTo>
                  <a:cubicBezTo>
                    <a:pt x="709" y="32507"/>
                    <a:pt x="1464" y="32548"/>
                    <a:pt x="2212" y="32548"/>
                  </a:cubicBezTo>
                  <a:cubicBezTo>
                    <a:pt x="2745" y="32548"/>
                    <a:pt x="3274" y="32527"/>
                    <a:pt x="3780" y="32502"/>
                  </a:cubicBezTo>
                  <a:cubicBezTo>
                    <a:pt x="4599" y="32457"/>
                    <a:pt x="5420" y="32434"/>
                    <a:pt x="6240" y="32434"/>
                  </a:cubicBezTo>
                  <a:cubicBezTo>
                    <a:pt x="10383" y="32434"/>
                    <a:pt x="14514" y="33015"/>
                    <a:pt x="18501" y="34160"/>
                  </a:cubicBezTo>
                  <a:cubicBezTo>
                    <a:pt x="18787" y="32937"/>
                    <a:pt x="19152" y="31752"/>
                    <a:pt x="19616" y="30588"/>
                  </a:cubicBezTo>
                  <a:cubicBezTo>
                    <a:pt x="22616" y="22981"/>
                    <a:pt x="28358" y="15255"/>
                    <a:pt x="34703" y="10213"/>
                  </a:cubicBezTo>
                  <a:cubicBezTo>
                    <a:pt x="29562" y="6325"/>
                    <a:pt x="24096" y="2911"/>
                    <a:pt x="18353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60"/>
            <p:cNvSpPr/>
            <p:nvPr/>
          </p:nvSpPr>
          <p:spPr>
            <a:xfrm>
              <a:off x="5718275" y="3520050"/>
              <a:ext cx="903100" cy="675925"/>
            </a:xfrm>
            <a:custGeom>
              <a:rect b="b" l="l" r="r" t="t"/>
              <a:pathLst>
                <a:path extrusionOk="0" h="27037" w="36124">
                  <a:moveTo>
                    <a:pt x="12759" y="0"/>
                  </a:moveTo>
                  <a:cubicBezTo>
                    <a:pt x="11160" y="1372"/>
                    <a:pt x="9660" y="3000"/>
                    <a:pt x="8289" y="4204"/>
                  </a:cubicBezTo>
                  <a:cubicBezTo>
                    <a:pt x="5053" y="7055"/>
                    <a:pt x="2260" y="10371"/>
                    <a:pt x="1" y="14041"/>
                  </a:cubicBezTo>
                  <a:cubicBezTo>
                    <a:pt x="1224" y="14791"/>
                    <a:pt x="2388" y="15452"/>
                    <a:pt x="3444" y="16015"/>
                  </a:cubicBezTo>
                  <a:cubicBezTo>
                    <a:pt x="8960" y="18965"/>
                    <a:pt x="14870" y="21254"/>
                    <a:pt x="20573" y="23474"/>
                  </a:cubicBezTo>
                  <a:cubicBezTo>
                    <a:pt x="23603" y="24648"/>
                    <a:pt x="26592" y="25813"/>
                    <a:pt x="29454" y="27036"/>
                  </a:cubicBezTo>
                  <a:cubicBezTo>
                    <a:pt x="33460" y="22349"/>
                    <a:pt x="32690" y="14781"/>
                    <a:pt x="36124" y="9769"/>
                  </a:cubicBezTo>
                  <a:cubicBezTo>
                    <a:pt x="33144" y="8506"/>
                    <a:pt x="30164" y="7351"/>
                    <a:pt x="27273" y="6226"/>
                  </a:cubicBezTo>
                  <a:cubicBezTo>
                    <a:pt x="22063" y="4204"/>
                    <a:pt x="17140" y="2290"/>
                    <a:pt x="12759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1"/>
        </a:solidFill>
      </p:bgPr>
    </p:bg>
    <p:spTree>
      <p:nvGrpSpPr>
        <p:cNvPr id="11649" name="Shape 1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0" name="Google Shape;11650;p61"/>
          <p:cNvSpPr txBox="1"/>
          <p:nvPr>
            <p:ph type="title"/>
          </p:nvPr>
        </p:nvSpPr>
        <p:spPr>
          <a:xfrm>
            <a:off x="1741800" y="1331125"/>
            <a:ext cx="5660400" cy="227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Awesome Words</a:t>
            </a:r>
            <a:endParaRPr sz="7200"/>
          </a:p>
        </p:txBody>
      </p:sp>
      <p:sp>
        <p:nvSpPr>
          <p:cNvPr id="11651" name="Google Shape;11651;p61"/>
          <p:cNvSpPr/>
          <p:nvPr/>
        </p:nvSpPr>
        <p:spPr>
          <a:xfrm>
            <a:off x="556779" y="266304"/>
            <a:ext cx="326442" cy="322105"/>
          </a:xfrm>
          <a:custGeom>
            <a:rect b="b" l="l" r="r" t="t"/>
            <a:pathLst>
              <a:path extrusionOk="0" h="14407" w="14601">
                <a:moveTo>
                  <a:pt x="7301" y="482"/>
                </a:moveTo>
                <a:cubicBezTo>
                  <a:pt x="7427" y="482"/>
                  <a:pt x="7548" y="532"/>
                  <a:pt x="7636" y="623"/>
                </a:cubicBezTo>
                <a:lnTo>
                  <a:pt x="13877" y="6864"/>
                </a:lnTo>
                <a:cubicBezTo>
                  <a:pt x="14064" y="7048"/>
                  <a:pt x="14064" y="7351"/>
                  <a:pt x="13877" y="7535"/>
                </a:cubicBezTo>
                <a:lnTo>
                  <a:pt x="7636" y="13776"/>
                </a:lnTo>
                <a:cubicBezTo>
                  <a:pt x="7544" y="13869"/>
                  <a:pt x="7422" y="13916"/>
                  <a:pt x="7301" y="13916"/>
                </a:cubicBezTo>
                <a:cubicBezTo>
                  <a:pt x="7179" y="13916"/>
                  <a:pt x="7057" y="13869"/>
                  <a:pt x="6965" y="13776"/>
                </a:cubicBezTo>
                <a:lnTo>
                  <a:pt x="724" y="7535"/>
                </a:lnTo>
                <a:cubicBezTo>
                  <a:pt x="538" y="7351"/>
                  <a:pt x="538" y="7048"/>
                  <a:pt x="724" y="6864"/>
                </a:cubicBezTo>
                <a:lnTo>
                  <a:pt x="6965" y="623"/>
                </a:lnTo>
                <a:cubicBezTo>
                  <a:pt x="7054" y="532"/>
                  <a:pt x="7175" y="482"/>
                  <a:pt x="7301" y="482"/>
                </a:cubicBezTo>
                <a:close/>
                <a:moveTo>
                  <a:pt x="7301" y="1"/>
                </a:moveTo>
                <a:cubicBezTo>
                  <a:pt x="7050" y="1"/>
                  <a:pt x="6800" y="92"/>
                  <a:pt x="6617" y="275"/>
                </a:cubicBezTo>
                <a:lnTo>
                  <a:pt x="376" y="6516"/>
                </a:lnTo>
                <a:cubicBezTo>
                  <a:pt x="1" y="6894"/>
                  <a:pt x="1" y="7504"/>
                  <a:pt x="376" y="7883"/>
                </a:cubicBezTo>
                <a:lnTo>
                  <a:pt x="6617" y="14124"/>
                </a:lnTo>
                <a:cubicBezTo>
                  <a:pt x="6799" y="14303"/>
                  <a:pt x="7044" y="14406"/>
                  <a:pt x="7301" y="14406"/>
                </a:cubicBezTo>
                <a:cubicBezTo>
                  <a:pt x="7558" y="14406"/>
                  <a:pt x="7803" y="14303"/>
                  <a:pt x="7984" y="14124"/>
                </a:cubicBezTo>
                <a:lnTo>
                  <a:pt x="14225" y="7883"/>
                </a:lnTo>
                <a:cubicBezTo>
                  <a:pt x="14601" y="7504"/>
                  <a:pt x="14601" y="6894"/>
                  <a:pt x="14225" y="6516"/>
                </a:cubicBezTo>
                <a:lnTo>
                  <a:pt x="7984" y="275"/>
                </a:lnTo>
                <a:cubicBezTo>
                  <a:pt x="7801" y="92"/>
                  <a:pt x="7551" y="1"/>
                  <a:pt x="73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52" name="Google Shape;11652;p61"/>
          <p:cNvGrpSpPr/>
          <p:nvPr/>
        </p:nvGrpSpPr>
        <p:grpSpPr>
          <a:xfrm>
            <a:off x="6271863" y="2929522"/>
            <a:ext cx="1286030" cy="1830427"/>
            <a:chOff x="1510300" y="2022375"/>
            <a:chExt cx="507650" cy="722575"/>
          </a:xfrm>
        </p:grpSpPr>
        <p:sp>
          <p:nvSpPr>
            <p:cNvPr id="11653" name="Google Shape;11653;p61"/>
            <p:cNvSpPr/>
            <p:nvPr/>
          </p:nvSpPr>
          <p:spPr>
            <a:xfrm>
              <a:off x="1517500" y="2030750"/>
              <a:ext cx="493200" cy="705900"/>
            </a:xfrm>
            <a:custGeom>
              <a:rect b="b" l="l" r="r" t="t"/>
              <a:pathLst>
                <a:path extrusionOk="0" h="28236" w="19728">
                  <a:moveTo>
                    <a:pt x="1593" y="12757"/>
                  </a:moveTo>
                  <a:cubicBezTo>
                    <a:pt x="1980" y="12757"/>
                    <a:pt x="2533" y="12835"/>
                    <a:pt x="3085" y="12934"/>
                  </a:cubicBezTo>
                  <a:lnTo>
                    <a:pt x="2994" y="13532"/>
                  </a:lnTo>
                  <a:cubicBezTo>
                    <a:pt x="2911" y="13633"/>
                    <a:pt x="2844" y="13984"/>
                    <a:pt x="2801" y="14311"/>
                  </a:cubicBezTo>
                  <a:cubicBezTo>
                    <a:pt x="1912" y="13963"/>
                    <a:pt x="1002" y="13435"/>
                    <a:pt x="1106" y="12879"/>
                  </a:cubicBezTo>
                  <a:lnTo>
                    <a:pt x="1106" y="12876"/>
                  </a:lnTo>
                  <a:cubicBezTo>
                    <a:pt x="1112" y="12848"/>
                    <a:pt x="1115" y="12845"/>
                    <a:pt x="1127" y="12839"/>
                  </a:cubicBezTo>
                  <a:cubicBezTo>
                    <a:pt x="1213" y="12781"/>
                    <a:pt x="1378" y="12757"/>
                    <a:pt x="1593" y="12757"/>
                  </a:cubicBezTo>
                  <a:close/>
                  <a:moveTo>
                    <a:pt x="17222" y="14009"/>
                  </a:moveTo>
                  <a:cubicBezTo>
                    <a:pt x="18035" y="14284"/>
                    <a:pt x="18789" y="14693"/>
                    <a:pt x="18737" y="15191"/>
                  </a:cubicBezTo>
                  <a:lnTo>
                    <a:pt x="18741" y="15194"/>
                  </a:lnTo>
                  <a:cubicBezTo>
                    <a:pt x="18737" y="15225"/>
                    <a:pt x="18731" y="15225"/>
                    <a:pt x="18719" y="15237"/>
                  </a:cubicBezTo>
                  <a:cubicBezTo>
                    <a:pt x="18597" y="15335"/>
                    <a:pt x="18287" y="15371"/>
                    <a:pt x="17891" y="15371"/>
                  </a:cubicBezTo>
                  <a:cubicBezTo>
                    <a:pt x="17633" y="15371"/>
                    <a:pt x="17337" y="15356"/>
                    <a:pt x="17033" y="15332"/>
                  </a:cubicBezTo>
                  <a:cubicBezTo>
                    <a:pt x="17106" y="14895"/>
                    <a:pt x="17170" y="14455"/>
                    <a:pt x="17222" y="14009"/>
                  </a:cubicBezTo>
                  <a:close/>
                  <a:moveTo>
                    <a:pt x="7104" y="0"/>
                  </a:moveTo>
                  <a:cubicBezTo>
                    <a:pt x="7102" y="0"/>
                    <a:pt x="7101" y="0"/>
                    <a:pt x="7099" y="0"/>
                  </a:cubicBezTo>
                  <a:cubicBezTo>
                    <a:pt x="6592" y="25"/>
                    <a:pt x="8214" y="3602"/>
                    <a:pt x="8736" y="4729"/>
                  </a:cubicBezTo>
                  <a:cubicBezTo>
                    <a:pt x="8688" y="4710"/>
                    <a:pt x="8642" y="4692"/>
                    <a:pt x="8593" y="4677"/>
                  </a:cubicBezTo>
                  <a:cubicBezTo>
                    <a:pt x="8044" y="3984"/>
                    <a:pt x="6907" y="2614"/>
                    <a:pt x="6469" y="2614"/>
                  </a:cubicBezTo>
                  <a:cubicBezTo>
                    <a:pt x="6422" y="2614"/>
                    <a:pt x="6383" y="2630"/>
                    <a:pt x="6354" y="2664"/>
                  </a:cubicBezTo>
                  <a:cubicBezTo>
                    <a:pt x="6137" y="2920"/>
                    <a:pt x="6800" y="3843"/>
                    <a:pt x="7435" y="4622"/>
                  </a:cubicBezTo>
                  <a:cubicBezTo>
                    <a:pt x="6953" y="4726"/>
                    <a:pt x="6519" y="4985"/>
                    <a:pt x="6198" y="5364"/>
                  </a:cubicBezTo>
                  <a:cubicBezTo>
                    <a:pt x="5355" y="5905"/>
                    <a:pt x="4484" y="6916"/>
                    <a:pt x="4130" y="8801"/>
                  </a:cubicBezTo>
                  <a:cubicBezTo>
                    <a:pt x="4008" y="9445"/>
                    <a:pt x="3876" y="10148"/>
                    <a:pt x="3754" y="10884"/>
                  </a:cubicBezTo>
                  <a:lnTo>
                    <a:pt x="3394" y="10927"/>
                  </a:lnTo>
                  <a:lnTo>
                    <a:pt x="3220" y="12069"/>
                  </a:lnTo>
                  <a:cubicBezTo>
                    <a:pt x="2555" y="11950"/>
                    <a:pt x="2033" y="11885"/>
                    <a:pt x="1619" y="11885"/>
                  </a:cubicBezTo>
                  <a:cubicBezTo>
                    <a:pt x="1186" y="11885"/>
                    <a:pt x="873" y="11956"/>
                    <a:pt x="642" y="12109"/>
                  </a:cubicBezTo>
                  <a:cubicBezTo>
                    <a:pt x="431" y="12249"/>
                    <a:pt x="287" y="12472"/>
                    <a:pt x="244" y="12720"/>
                  </a:cubicBezTo>
                  <a:cubicBezTo>
                    <a:pt x="0" y="14027"/>
                    <a:pt x="1619" y="14834"/>
                    <a:pt x="2740" y="15231"/>
                  </a:cubicBezTo>
                  <a:lnTo>
                    <a:pt x="2270" y="18307"/>
                  </a:lnTo>
                  <a:lnTo>
                    <a:pt x="3776" y="19104"/>
                  </a:lnTo>
                  <a:cubicBezTo>
                    <a:pt x="4109" y="20094"/>
                    <a:pt x="4640" y="20946"/>
                    <a:pt x="5443" y="21569"/>
                  </a:cubicBezTo>
                  <a:cubicBezTo>
                    <a:pt x="6186" y="22143"/>
                    <a:pt x="7304" y="22583"/>
                    <a:pt x="8541" y="22815"/>
                  </a:cubicBezTo>
                  <a:lnTo>
                    <a:pt x="8559" y="23610"/>
                  </a:lnTo>
                  <a:lnTo>
                    <a:pt x="8639" y="27245"/>
                  </a:lnTo>
                  <a:cubicBezTo>
                    <a:pt x="8639" y="27245"/>
                    <a:pt x="5598" y="28236"/>
                    <a:pt x="6833" y="28236"/>
                  </a:cubicBezTo>
                  <a:cubicBezTo>
                    <a:pt x="7185" y="28236"/>
                    <a:pt x="7886" y="28155"/>
                    <a:pt x="9106" y="27947"/>
                  </a:cubicBezTo>
                  <a:lnTo>
                    <a:pt x="9399" y="22941"/>
                  </a:lnTo>
                  <a:cubicBezTo>
                    <a:pt x="9592" y="22962"/>
                    <a:pt x="9787" y="22977"/>
                    <a:pt x="9983" y="22987"/>
                  </a:cubicBezTo>
                  <a:lnTo>
                    <a:pt x="10273" y="27944"/>
                  </a:lnTo>
                  <a:cubicBezTo>
                    <a:pt x="11493" y="28152"/>
                    <a:pt x="12194" y="28233"/>
                    <a:pt x="12546" y="28233"/>
                  </a:cubicBezTo>
                  <a:cubicBezTo>
                    <a:pt x="13781" y="28233"/>
                    <a:pt x="10740" y="27242"/>
                    <a:pt x="10740" y="27242"/>
                  </a:cubicBezTo>
                  <a:lnTo>
                    <a:pt x="10835" y="22996"/>
                  </a:lnTo>
                  <a:cubicBezTo>
                    <a:pt x="13196" y="22925"/>
                    <a:pt x="15448" y="22024"/>
                    <a:pt x="16010" y="19865"/>
                  </a:cubicBezTo>
                  <a:cubicBezTo>
                    <a:pt x="16269" y="18872"/>
                    <a:pt x="16602" y="17589"/>
                    <a:pt x="16874" y="16199"/>
                  </a:cubicBezTo>
                  <a:cubicBezTo>
                    <a:pt x="17247" y="16230"/>
                    <a:pt x="17574" y="16245"/>
                    <a:pt x="17858" y="16245"/>
                  </a:cubicBezTo>
                  <a:cubicBezTo>
                    <a:pt x="18539" y="16245"/>
                    <a:pt x="18982" y="16150"/>
                    <a:pt x="19269" y="15921"/>
                  </a:cubicBezTo>
                  <a:cubicBezTo>
                    <a:pt x="19468" y="15762"/>
                    <a:pt x="19590" y="15530"/>
                    <a:pt x="19611" y="15280"/>
                  </a:cubicBezTo>
                  <a:cubicBezTo>
                    <a:pt x="19727" y="14104"/>
                    <a:pt x="18414" y="13447"/>
                    <a:pt x="17311" y="13105"/>
                  </a:cubicBezTo>
                  <a:lnTo>
                    <a:pt x="17311" y="13105"/>
                  </a:lnTo>
                  <a:cubicBezTo>
                    <a:pt x="17473" y="11050"/>
                    <a:pt x="17320" y="9029"/>
                    <a:pt x="16477" y="7536"/>
                  </a:cubicBezTo>
                  <a:lnTo>
                    <a:pt x="17088" y="7472"/>
                  </a:lnTo>
                  <a:cubicBezTo>
                    <a:pt x="17080" y="7208"/>
                    <a:pt x="16954" y="7116"/>
                    <a:pt x="16783" y="7116"/>
                  </a:cubicBezTo>
                  <a:cubicBezTo>
                    <a:pt x="16642" y="7116"/>
                    <a:pt x="16471" y="7178"/>
                    <a:pt x="16309" y="7258"/>
                  </a:cubicBezTo>
                  <a:cubicBezTo>
                    <a:pt x="16071" y="6895"/>
                    <a:pt x="15781" y="6565"/>
                    <a:pt x="15448" y="6284"/>
                  </a:cubicBezTo>
                  <a:cubicBezTo>
                    <a:pt x="15383" y="6229"/>
                    <a:pt x="15313" y="6177"/>
                    <a:pt x="15243" y="6128"/>
                  </a:cubicBezTo>
                  <a:cubicBezTo>
                    <a:pt x="14956" y="5722"/>
                    <a:pt x="14543" y="5425"/>
                    <a:pt x="14070" y="5279"/>
                  </a:cubicBezTo>
                  <a:cubicBezTo>
                    <a:pt x="13991" y="4442"/>
                    <a:pt x="13804" y="2792"/>
                    <a:pt x="13554" y="2792"/>
                  </a:cubicBezTo>
                  <a:cubicBezTo>
                    <a:pt x="13552" y="2792"/>
                    <a:pt x="13550" y="2792"/>
                    <a:pt x="13548" y="2792"/>
                  </a:cubicBezTo>
                  <a:cubicBezTo>
                    <a:pt x="13205" y="2826"/>
                    <a:pt x="13025" y="5037"/>
                    <a:pt x="13025" y="5037"/>
                  </a:cubicBezTo>
                  <a:cubicBezTo>
                    <a:pt x="13025" y="5037"/>
                    <a:pt x="12469" y="1573"/>
                    <a:pt x="11959" y="1561"/>
                  </a:cubicBezTo>
                  <a:cubicBezTo>
                    <a:pt x="11958" y="1561"/>
                    <a:pt x="11957" y="1561"/>
                    <a:pt x="11956" y="1561"/>
                  </a:cubicBezTo>
                  <a:cubicBezTo>
                    <a:pt x="11451" y="1561"/>
                    <a:pt x="12048" y="4970"/>
                    <a:pt x="12048" y="4970"/>
                  </a:cubicBezTo>
                  <a:cubicBezTo>
                    <a:pt x="12048" y="4970"/>
                    <a:pt x="11138" y="638"/>
                    <a:pt x="10709" y="638"/>
                  </a:cubicBezTo>
                  <a:cubicBezTo>
                    <a:pt x="10707" y="638"/>
                    <a:pt x="10705" y="638"/>
                    <a:pt x="10704" y="639"/>
                  </a:cubicBezTo>
                  <a:cubicBezTo>
                    <a:pt x="10303" y="669"/>
                    <a:pt x="11156" y="4411"/>
                    <a:pt x="11269" y="4900"/>
                  </a:cubicBezTo>
                  <a:lnTo>
                    <a:pt x="11260" y="4900"/>
                  </a:lnTo>
                  <a:cubicBezTo>
                    <a:pt x="11040" y="4367"/>
                    <a:pt x="9247" y="37"/>
                    <a:pt x="8719" y="37"/>
                  </a:cubicBezTo>
                  <a:cubicBezTo>
                    <a:pt x="8718" y="37"/>
                    <a:pt x="8717" y="37"/>
                    <a:pt x="8715" y="37"/>
                  </a:cubicBezTo>
                  <a:cubicBezTo>
                    <a:pt x="8248" y="64"/>
                    <a:pt x="9463" y="3669"/>
                    <a:pt x="9845" y="4772"/>
                  </a:cubicBezTo>
                  <a:lnTo>
                    <a:pt x="9815" y="4772"/>
                  </a:lnTo>
                  <a:cubicBezTo>
                    <a:pt x="9309" y="3657"/>
                    <a:pt x="7614" y="0"/>
                    <a:pt x="7104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61"/>
            <p:cNvSpPr/>
            <p:nvPr/>
          </p:nvSpPr>
          <p:spPr>
            <a:xfrm>
              <a:off x="1510300" y="2022375"/>
              <a:ext cx="507650" cy="722575"/>
            </a:xfrm>
            <a:custGeom>
              <a:rect b="b" l="l" r="r" t="t"/>
              <a:pathLst>
                <a:path extrusionOk="0" h="28903" w="20306">
                  <a:moveTo>
                    <a:pt x="1883" y="13427"/>
                  </a:moveTo>
                  <a:cubicBezTo>
                    <a:pt x="2087" y="13427"/>
                    <a:pt x="2432" y="13453"/>
                    <a:pt x="2998" y="13547"/>
                  </a:cubicBezTo>
                  <a:lnTo>
                    <a:pt x="2967" y="13751"/>
                  </a:lnTo>
                  <a:cubicBezTo>
                    <a:pt x="2921" y="13834"/>
                    <a:pt x="2875" y="13962"/>
                    <a:pt x="2833" y="14182"/>
                  </a:cubicBezTo>
                  <a:cubicBezTo>
                    <a:pt x="2185" y="13889"/>
                    <a:pt x="1864" y="13614"/>
                    <a:pt x="1760" y="13431"/>
                  </a:cubicBezTo>
                  <a:cubicBezTo>
                    <a:pt x="1794" y="13428"/>
                    <a:pt x="1835" y="13427"/>
                    <a:pt x="1883" y="13427"/>
                  </a:cubicBezTo>
                  <a:close/>
                  <a:moveTo>
                    <a:pt x="1876" y="12765"/>
                  </a:moveTo>
                  <a:cubicBezTo>
                    <a:pt x="1513" y="12765"/>
                    <a:pt x="1345" y="12826"/>
                    <a:pt x="1232" y="12902"/>
                  </a:cubicBezTo>
                  <a:cubicBezTo>
                    <a:pt x="1143" y="12960"/>
                    <a:pt x="1085" y="13052"/>
                    <a:pt x="1067" y="13156"/>
                  </a:cubicBezTo>
                  <a:cubicBezTo>
                    <a:pt x="917" y="13971"/>
                    <a:pt x="2017" y="14585"/>
                    <a:pt x="2970" y="14958"/>
                  </a:cubicBezTo>
                  <a:lnTo>
                    <a:pt x="3361" y="15111"/>
                  </a:lnTo>
                  <a:lnTo>
                    <a:pt x="3364" y="15114"/>
                  </a:lnTo>
                  <a:lnTo>
                    <a:pt x="3419" y="14695"/>
                  </a:lnTo>
                  <a:cubicBezTo>
                    <a:pt x="3480" y="14240"/>
                    <a:pt x="3535" y="14103"/>
                    <a:pt x="3547" y="14072"/>
                  </a:cubicBezTo>
                  <a:lnTo>
                    <a:pt x="3596" y="14014"/>
                  </a:lnTo>
                  <a:lnTo>
                    <a:pt x="3749" y="13006"/>
                  </a:lnTo>
                  <a:lnTo>
                    <a:pt x="3431" y="12948"/>
                  </a:lnTo>
                  <a:cubicBezTo>
                    <a:pt x="2688" y="12815"/>
                    <a:pt x="2203" y="12765"/>
                    <a:pt x="1876" y="12765"/>
                  </a:cubicBezTo>
                  <a:close/>
                  <a:moveTo>
                    <a:pt x="17785" y="14802"/>
                  </a:moveTo>
                  <a:cubicBezTo>
                    <a:pt x="18259" y="14998"/>
                    <a:pt x="18537" y="15199"/>
                    <a:pt x="18644" y="15352"/>
                  </a:cubicBezTo>
                  <a:cubicBezTo>
                    <a:pt x="18548" y="15366"/>
                    <a:pt x="18400" y="15377"/>
                    <a:pt x="18173" y="15377"/>
                  </a:cubicBezTo>
                  <a:cubicBezTo>
                    <a:pt x="18043" y="15377"/>
                    <a:pt x="17888" y="15373"/>
                    <a:pt x="17703" y="15364"/>
                  </a:cubicBezTo>
                  <a:cubicBezTo>
                    <a:pt x="17733" y="15172"/>
                    <a:pt x="17761" y="14985"/>
                    <a:pt x="17785" y="14802"/>
                  </a:cubicBezTo>
                  <a:close/>
                  <a:moveTo>
                    <a:pt x="17229" y="13904"/>
                  </a:moveTo>
                  <a:lnTo>
                    <a:pt x="17180" y="14307"/>
                  </a:lnTo>
                  <a:cubicBezTo>
                    <a:pt x="17132" y="14723"/>
                    <a:pt x="17067" y="15163"/>
                    <a:pt x="16991" y="15615"/>
                  </a:cubicBezTo>
                  <a:lnTo>
                    <a:pt x="16930" y="15972"/>
                  </a:lnTo>
                  <a:lnTo>
                    <a:pt x="17290" y="16000"/>
                  </a:lnTo>
                  <a:cubicBezTo>
                    <a:pt x="17648" y="16027"/>
                    <a:pt x="17938" y="16039"/>
                    <a:pt x="18173" y="16039"/>
                  </a:cubicBezTo>
                  <a:lnTo>
                    <a:pt x="18176" y="16039"/>
                  </a:lnTo>
                  <a:cubicBezTo>
                    <a:pt x="18842" y="16039"/>
                    <a:pt x="19074" y="15941"/>
                    <a:pt x="19212" y="15831"/>
                  </a:cubicBezTo>
                  <a:cubicBezTo>
                    <a:pt x="19297" y="15767"/>
                    <a:pt x="19349" y="15670"/>
                    <a:pt x="19355" y="15566"/>
                  </a:cubicBezTo>
                  <a:cubicBezTo>
                    <a:pt x="19413" y="14961"/>
                    <a:pt x="18830" y="14445"/>
                    <a:pt x="17617" y="14032"/>
                  </a:cubicBezTo>
                  <a:lnTo>
                    <a:pt x="17229" y="13904"/>
                  </a:lnTo>
                  <a:close/>
                  <a:moveTo>
                    <a:pt x="9305" y="1212"/>
                  </a:moveTo>
                  <a:cubicBezTo>
                    <a:pt x="9770" y="2000"/>
                    <a:pt x="10500" y="3558"/>
                    <a:pt x="11239" y="5357"/>
                  </a:cubicBezTo>
                  <a:lnTo>
                    <a:pt x="11325" y="5537"/>
                  </a:lnTo>
                  <a:lnTo>
                    <a:pt x="11984" y="5614"/>
                  </a:lnTo>
                  <a:lnTo>
                    <a:pt x="11878" y="5155"/>
                  </a:lnTo>
                  <a:cubicBezTo>
                    <a:pt x="11679" y="4294"/>
                    <a:pt x="11511" y="3485"/>
                    <a:pt x="11398" y="2819"/>
                  </a:cubicBezTo>
                  <a:lnTo>
                    <a:pt x="11398" y="2819"/>
                  </a:lnTo>
                  <a:cubicBezTo>
                    <a:pt x="11606" y="3579"/>
                    <a:pt x="11829" y="4511"/>
                    <a:pt x="12009" y="5372"/>
                  </a:cubicBezTo>
                  <a:lnTo>
                    <a:pt x="12660" y="5247"/>
                  </a:lnTo>
                  <a:cubicBezTo>
                    <a:pt x="12504" y="4352"/>
                    <a:pt x="12382" y="3329"/>
                    <a:pt x="12369" y="2696"/>
                  </a:cubicBezTo>
                  <a:lnTo>
                    <a:pt x="12369" y="2696"/>
                  </a:lnTo>
                  <a:cubicBezTo>
                    <a:pt x="12580" y="3332"/>
                    <a:pt x="12828" y="4438"/>
                    <a:pt x="12983" y="5421"/>
                  </a:cubicBezTo>
                  <a:lnTo>
                    <a:pt x="13420" y="8122"/>
                  </a:lnTo>
                  <a:lnTo>
                    <a:pt x="13640" y="5397"/>
                  </a:lnTo>
                  <a:cubicBezTo>
                    <a:pt x="13680" y="4935"/>
                    <a:pt x="13744" y="4419"/>
                    <a:pt x="13820" y="4022"/>
                  </a:cubicBezTo>
                  <a:cubicBezTo>
                    <a:pt x="13884" y="4380"/>
                    <a:pt x="13958" y="4902"/>
                    <a:pt x="14025" y="5641"/>
                  </a:cubicBezTo>
                  <a:lnTo>
                    <a:pt x="14046" y="5861"/>
                  </a:lnTo>
                  <a:lnTo>
                    <a:pt x="14257" y="5928"/>
                  </a:lnTo>
                  <a:cubicBezTo>
                    <a:pt x="14660" y="6053"/>
                    <a:pt x="15012" y="6307"/>
                    <a:pt x="15256" y="6652"/>
                  </a:cubicBezTo>
                  <a:lnTo>
                    <a:pt x="15290" y="6698"/>
                  </a:lnTo>
                  <a:lnTo>
                    <a:pt x="15335" y="6732"/>
                  </a:lnTo>
                  <a:cubicBezTo>
                    <a:pt x="15412" y="6784"/>
                    <a:pt x="15470" y="6829"/>
                    <a:pt x="15522" y="6872"/>
                  </a:cubicBezTo>
                  <a:cubicBezTo>
                    <a:pt x="15827" y="7132"/>
                    <a:pt x="16096" y="7434"/>
                    <a:pt x="16316" y="7773"/>
                  </a:cubicBezTo>
                  <a:lnTo>
                    <a:pt x="16408" y="7914"/>
                  </a:lnTo>
                  <a:lnTo>
                    <a:pt x="16478" y="8036"/>
                  </a:lnTo>
                  <a:cubicBezTo>
                    <a:pt x="17187" y="9288"/>
                    <a:pt x="17452" y="11100"/>
                    <a:pt x="17272" y="13418"/>
                  </a:cubicBezTo>
                  <a:lnTo>
                    <a:pt x="17251" y="13681"/>
                  </a:lnTo>
                  <a:lnTo>
                    <a:pt x="17504" y="13757"/>
                  </a:lnTo>
                  <a:cubicBezTo>
                    <a:pt x="18500" y="14066"/>
                    <a:pt x="19667" y="14634"/>
                    <a:pt x="19572" y="15584"/>
                  </a:cubicBezTo>
                  <a:cubicBezTo>
                    <a:pt x="19560" y="15746"/>
                    <a:pt x="19481" y="15896"/>
                    <a:pt x="19352" y="16000"/>
                  </a:cubicBezTo>
                  <a:cubicBezTo>
                    <a:pt x="19135" y="16171"/>
                    <a:pt x="18754" y="16253"/>
                    <a:pt x="18149" y="16253"/>
                  </a:cubicBezTo>
                  <a:cubicBezTo>
                    <a:pt x="17889" y="16253"/>
                    <a:pt x="17574" y="16238"/>
                    <a:pt x="17190" y="16204"/>
                  </a:cubicBezTo>
                  <a:lnTo>
                    <a:pt x="16896" y="16180"/>
                  </a:lnTo>
                  <a:lnTo>
                    <a:pt x="16838" y="16470"/>
                  </a:lnTo>
                  <a:cubicBezTo>
                    <a:pt x="16563" y="17875"/>
                    <a:pt x="16227" y="19170"/>
                    <a:pt x="15980" y="20117"/>
                  </a:cubicBezTo>
                  <a:cubicBezTo>
                    <a:pt x="15329" y="22610"/>
                    <a:pt x="12360" y="22961"/>
                    <a:pt x="11117" y="23001"/>
                  </a:cubicBezTo>
                  <a:lnTo>
                    <a:pt x="10802" y="23010"/>
                  </a:lnTo>
                  <a:lnTo>
                    <a:pt x="10741" y="25677"/>
                  </a:lnTo>
                  <a:lnTo>
                    <a:pt x="10585" y="23004"/>
                  </a:lnTo>
                  <a:lnTo>
                    <a:pt x="10289" y="22989"/>
                  </a:lnTo>
                  <a:cubicBezTo>
                    <a:pt x="10100" y="22979"/>
                    <a:pt x="9907" y="22964"/>
                    <a:pt x="9724" y="22946"/>
                  </a:cubicBezTo>
                  <a:lnTo>
                    <a:pt x="9382" y="22906"/>
                  </a:lnTo>
                  <a:lnTo>
                    <a:pt x="9217" y="25677"/>
                  </a:lnTo>
                  <a:lnTo>
                    <a:pt x="9156" y="22869"/>
                  </a:lnTo>
                  <a:lnTo>
                    <a:pt x="8893" y="22821"/>
                  </a:lnTo>
                  <a:cubicBezTo>
                    <a:pt x="7674" y="22591"/>
                    <a:pt x="6623" y="22173"/>
                    <a:pt x="5936" y="21638"/>
                  </a:cubicBezTo>
                  <a:cubicBezTo>
                    <a:pt x="5237" y="21095"/>
                    <a:pt x="4711" y="20319"/>
                    <a:pt x="4378" y="19329"/>
                  </a:cubicBezTo>
                  <a:lnTo>
                    <a:pt x="4335" y="19204"/>
                  </a:lnTo>
                  <a:lnTo>
                    <a:pt x="2921" y="18455"/>
                  </a:lnTo>
                  <a:lnTo>
                    <a:pt x="2918" y="18459"/>
                  </a:lnTo>
                  <a:lnTo>
                    <a:pt x="3392" y="15346"/>
                  </a:lnTo>
                  <a:lnTo>
                    <a:pt x="3135" y="15254"/>
                  </a:lnTo>
                  <a:cubicBezTo>
                    <a:pt x="2194" y="14921"/>
                    <a:pt x="652" y="14200"/>
                    <a:pt x="853" y="13116"/>
                  </a:cubicBezTo>
                  <a:cubicBezTo>
                    <a:pt x="881" y="12954"/>
                    <a:pt x="972" y="12810"/>
                    <a:pt x="1110" y="12719"/>
                  </a:cubicBezTo>
                  <a:cubicBezTo>
                    <a:pt x="1278" y="12608"/>
                    <a:pt x="1527" y="12552"/>
                    <a:pt x="1894" y="12552"/>
                  </a:cubicBezTo>
                  <a:cubicBezTo>
                    <a:pt x="2273" y="12552"/>
                    <a:pt x="2777" y="12611"/>
                    <a:pt x="3447" y="12731"/>
                  </a:cubicBezTo>
                  <a:lnTo>
                    <a:pt x="3780" y="12789"/>
                  </a:lnTo>
                  <a:lnTo>
                    <a:pt x="3966" y="11561"/>
                  </a:lnTo>
                  <a:lnTo>
                    <a:pt x="4323" y="11518"/>
                  </a:lnTo>
                  <a:lnTo>
                    <a:pt x="4363" y="11274"/>
                  </a:lnTo>
                  <a:cubicBezTo>
                    <a:pt x="4488" y="10538"/>
                    <a:pt x="4620" y="9826"/>
                    <a:pt x="4739" y="9197"/>
                  </a:cubicBezTo>
                  <a:cubicBezTo>
                    <a:pt x="5020" y="7697"/>
                    <a:pt x="5670" y="6616"/>
                    <a:pt x="6663" y="5977"/>
                  </a:cubicBezTo>
                  <a:lnTo>
                    <a:pt x="6703" y="5950"/>
                  </a:lnTo>
                  <a:lnTo>
                    <a:pt x="6736" y="5913"/>
                  </a:lnTo>
                  <a:cubicBezTo>
                    <a:pt x="7008" y="5589"/>
                    <a:pt x="7378" y="5369"/>
                    <a:pt x="7790" y="5278"/>
                  </a:cubicBezTo>
                  <a:lnTo>
                    <a:pt x="8322" y="5165"/>
                  </a:lnTo>
                  <a:lnTo>
                    <a:pt x="7977" y="4743"/>
                  </a:lnTo>
                  <a:cubicBezTo>
                    <a:pt x="7491" y="4150"/>
                    <a:pt x="7228" y="3762"/>
                    <a:pt x="7088" y="3515"/>
                  </a:cubicBezTo>
                  <a:lnTo>
                    <a:pt x="7088" y="3515"/>
                  </a:lnTo>
                  <a:cubicBezTo>
                    <a:pt x="7393" y="3781"/>
                    <a:pt x="7891" y="4300"/>
                    <a:pt x="8615" y="5217"/>
                  </a:cubicBezTo>
                  <a:lnTo>
                    <a:pt x="8679" y="5296"/>
                  </a:lnTo>
                  <a:lnTo>
                    <a:pt x="8774" y="5326"/>
                  </a:lnTo>
                  <a:cubicBezTo>
                    <a:pt x="8817" y="5339"/>
                    <a:pt x="8856" y="5354"/>
                    <a:pt x="8899" y="5369"/>
                  </a:cubicBezTo>
                  <a:lnTo>
                    <a:pt x="9669" y="5675"/>
                  </a:lnTo>
                  <a:lnTo>
                    <a:pt x="9321" y="4923"/>
                  </a:lnTo>
                  <a:cubicBezTo>
                    <a:pt x="8551" y="3262"/>
                    <a:pt x="8062" y="2049"/>
                    <a:pt x="7812" y="1310"/>
                  </a:cubicBezTo>
                  <a:lnTo>
                    <a:pt x="7812" y="1310"/>
                  </a:lnTo>
                  <a:cubicBezTo>
                    <a:pt x="8258" y="2031"/>
                    <a:pt x="8936" y="3332"/>
                    <a:pt x="9797" y="5241"/>
                  </a:cubicBezTo>
                  <a:lnTo>
                    <a:pt x="9883" y="5424"/>
                  </a:lnTo>
                  <a:lnTo>
                    <a:pt x="10607" y="5464"/>
                  </a:lnTo>
                  <a:lnTo>
                    <a:pt x="10445" y="4997"/>
                  </a:lnTo>
                  <a:cubicBezTo>
                    <a:pt x="9822" y="3200"/>
                    <a:pt x="9458" y="1933"/>
                    <a:pt x="9305" y="1212"/>
                  </a:cubicBezTo>
                  <a:close/>
                  <a:moveTo>
                    <a:pt x="9089" y="27873"/>
                  </a:moveTo>
                  <a:lnTo>
                    <a:pt x="9079" y="27995"/>
                  </a:lnTo>
                  <a:cubicBezTo>
                    <a:pt x="8835" y="28035"/>
                    <a:pt x="8618" y="28068"/>
                    <a:pt x="8426" y="28099"/>
                  </a:cubicBezTo>
                  <a:cubicBezTo>
                    <a:pt x="8627" y="28026"/>
                    <a:pt x="8835" y="27955"/>
                    <a:pt x="9031" y="27891"/>
                  </a:cubicBezTo>
                  <a:lnTo>
                    <a:pt x="9089" y="27873"/>
                  </a:lnTo>
                  <a:close/>
                  <a:moveTo>
                    <a:pt x="10873" y="27873"/>
                  </a:moveTo>
                  <a:lnTo>
                    <a:pt x="10931" y="27891"/>
                  </a:lnTo>
                  <a:cubicBezTo>
                    <a:pt x="11126" y="27955"/>
                    <a:pt x="11334" y="28026"/>
                    <a:pt x="11532" y="28099"/>
                  </a:cubicBezTo>
                  <a:cubicBezTo>
                    <a:pt x="11343" y="28072"/>
                    <a:pt x="11126" y="28035"/>
                    <a:pt x="10879" y="27995"/>
                  </a:cubicBezTo>
                  <a:lnTo>
                    <a:pt x="10873" y="27873"/>
                  </a:lnTo>
                  <a:close/>
                  <a:moveTo>
                    <a:pt x="7418" y="1"/>
                  </a:moveTo>
                  <a:cubicBezTo>
                    <a:pt x="7402" y="1"/>
                    <a:pt x="7386" y="1"/>
                    <a:pt x="7372" y="2"/>
                  </a:cubicBezTo>
                  <a:cubicBezTo>
                    <a:pt x="7231" y="8"/>
                    <a:pt x="7106" y="82"/>
                    <a:pt x="7036" y="201"/>
                  </a:cubicBezTo>
                  <a:cubicBezTo>
                    <a:pt x="6938" y="363"/>
                    <a:pt x="6755" y="668"/>
                    <a:pt x="7909" y="3375"/>
                  </a:cubicBezTo>
                  <a:cubicBezTo>
                    <a:pt x="7170" y="2623"/>
                    <a:pt x="6904" y="2620"/>
                    <a:pt x="6770" y="2617"/>
                  </a:cubicBezTo>
                  <a:cubicBezTo>
                    <a:pt x="6763" y="2617"/>
                    <a:pt x="6757" y="2617"/>
                    <a:pt x="6750" y="2617"/>
                  </a:cubicBezTo>
                  <a:cubicBezTo>
                    <a:pt x="6611" y="2617"/>
                    <a:pt x="6482" y="2677"/>
                    <a:pt x="6391" y="2782"/>
                  </a:cubicBezTo>
                  <a:cubicBezTo>
                    <a:pt x="6147" y="3069"/>
                    <a:pt x="6193" y="3530"/>
                    <a:pt x="7170" y="4786"/>
                  </a:cubicBezTo>
                  <a:cubicBezTo>
                    <a:pt x="6825" y="4939"/>
                    <a:pt x="6517" y="5162"/>
                    <a:pt x="6269" y="5443"/>
                  </a:cubicBezTo>
                  <a:cubicBezTo>
                    <a:pt x="5139" y="6185"/>
                    <a:pt x="4406" y="7407"/>
                    <a:pt x="4091" y="9072"/>
                  </a:cubicBezTo>
                  <a:cubicBezTo>
                    <a:pt x="3987" y="9634"/>
                    <a:pt x="3868" y="10263"/>
                    <a:pt x="3758" y="10917"/>
                  </a:cubicBezTo>
                  <a:lnTo>
                    <a:pt x="3392" y="10959"/>
                  </a:lnTo>
                  <a:lnTo>
                    <a:pt x="3233" y="12019"/>
                  </a:lnTo>
                  <a:cubicBezTo>
                    <a:pt x="2733" y="11937"/>
                    <a:pt x="2295" y="11887"/>
                    <a:pt x="1915" y="11887"/>
                  </a:cubicBezTo>
                  <a:cubicBezTo>
                    <a:pt x="1433" y="11887"/>
                    <a:pt x="1045" y="11968"/>
                    <a:pt x="746" y="12166"/>
                  </a:cubicBezTo>
                  <a:cubicBezTo>
                    <a:pt x="462" y="12355"/>
                    <a:pt x="267" y="12655"/>
                    <a:pt x="206" y="12991"/>
                  </a:cubicBezTo>
                  <a:cubicBezTo>
                    <a:pt x="1" y="14103"/>
                    <a:pt x="868" y="15086"/>
                    <a:pt x="2658" y="15780"/>
                  </a:cubicBezTo>
                  <a:lnTo>
                    <a:pt x="2197" y="18822"/>
                  </a:lnTo>
                  <a:lnTo>
                    <a:pt x="3792" y="19665"/>
                  </a:lnTo>
                  <a:cubicBezTo>
                    <a:pt x="4171" y="20722"/>
                    <a:pt x="4754" y="21559"/>
                    <a:pt x="5530" y="22161"/>
                  </a:cubicBezTo>
                  <a:cubicBezTo>
                    <a:pt x="6248" y="22720"/>
                    <a:pt x="7295" y="23163"/>
                    <a:pt x="8505" y="23419"/>
                  </a:cubicBezTo>
                  <a:lnTo>
                    <a:pt x="8591" y="27341"/>
                  </a:lnTo>
                  <a:cubicBezTo>
                    <a:pt x="8383" y="27412"/>
                    <a:pt x="8062" y="27525"/>
                    <a:pt x="7738" y="27647"/>
                  </a:cubicBezTo>
                  <a:cubicBezTo>
                    <a:pt x="6752" y="28023"/>
                    <a:pt x="6419" y="28221"/>
                    <a:pt x="6507" y="28579"/>
                  </a:cubicBezTo>
                  <a:cubicBezTo>
                    <a:pt x="6571" y="28844"/>
                    <a:pt x="6830" y="28902"/>
                    <a:pt x="7109" y="28902"/>
                  </a:cubicBezTo>
                  <a:cubicBezTo>
                    <a:pt x="7218" y="28902"/>
                    <a:pt x="7331" y="28893"/>
                    <a:pt x="7436" y="28884"/>
                  </a:cubicBezTo>
                  <a:cubicBezTo>
                    <a:pt x="7873" y="28854"/>
                    <a:pt x="8551" y="28759"/>
                    <a:pt x="9452" y="28606"/>
                  </a:cubicBezTo>
                  <a:lnTo>
                    <a:pt x="9709" y="28560"/>
                  </a:lnTo>
                  <a:lnTo>
                    <a:pt x="9981" y="23978"/>
                  </a:lnTo>
                  <a:lnTo>
                    <a:pt x="10246" y="28560"/>
                  </a:lnTo>
                  <a:lnTo>
                    <a:pt x="10506" y="28606"/>
                  </a:lnTo>
                  <a:cubicBezTo>
                    <a:pt x="11407" y="28759"/>
                    <a:pt x="12085" y="28854"/>
                    <a:pt x="12522" y="28884"/>
                  </a:cubicBezTo>
                  <a:cubicBezTo>
                    <a:pt x="12626" y="28893"/>
                    <a:pt x="12736" y="28902"/>
                    <a:pt x="12843" y="28902"/>
                  </a:cubicBezTo>
                  <a:lnTo>
                    <a:pt x="12846" y="28899"/>
                  </a:lnTo>
                  <a:cubicBezTo>
                    <a:pt x="13127" y="28899"/>
                    <a:pt x="13387" y="28844"/>
                    <a:pt x="13454" y="28579"/>
                  </a:cubicBezTo>
                  <a:cubicBezTo>
                    <a:pt x="13542" y="28218"/>
                    <a:pt x="13206" y="28023"/>
                    <a:pt x="12220" y="27647"/>
                  </a:cubicBezTo>
                  <a:cubicBezTo>
                    <a:pt x="11899" y="27522"/>
                    <a:pt x="11578" y="27412"/>
                    <a:pt x="11367" y="27341"/>
                  </a:cubicBezTo>
                  <a:lnTo>
                    <a:pt x="11450" y="23645"/>
                  </a:lnTo>
                  <a:cubicBezTo>
                    <a:pt x="14227" y="23483"/>
                    <a:pt x="16102" y="22271"/>
                    <a:pt x="16621" y="20285"/>
                  </a:cubicBezTo>
                  <a:cubicBezTo>
                    <a:pt x="16854" y="19393"/>
                    <a:pt x="17165" y="18196"/>
                    <a:pt x="17431" y="16885"/>
                  </a:cubicBezTo>
                  <a:cubicBezTo>
                    <a:pt x="17706" y="16904"/>
                    <a:pt x="17941" y="16913"/>
                    <a:pt x="18149" y="16913"/>
                  </a:cubicBezTo>
                  <a:cubicBezTo>
                    <a:pt x="18922" y="16913"/>
                    <a:pt x="19423" y="16791"/>
                    <a:pt x="19765" y="16516"/>
                  </a:cubicBezTo>
                  <a:cubicBezTo>
                    <a:pt x="20033" y="16302"/>
                    <a:pt x="20205" y="15987"/>
                    <a:pt x="20232" y="15645"/>
                  </a:cubicBezTo>
                  <a:cubicBezTo>
                    <a:pt x="20305" y="14906"/>
                    <a:pt x="19957" y="13898"/>
                    <a:pt x="17950" y="13208"/>
                  </a:cubicBezTo>
                  <a:cubicBezTo>
                    <a:pt x="18088" y="11127"/>
                    <a:pt x="17862" y="9432"/>
                    <a:pt x="17278" y="8149"/>
                  </a:cubicBezTo>
                  <a:lnTo>
                    <a:pt x="17715" y="8106"/>
                  </a:lnTo>
                  <a:lnTo>
                    <a:pt x="17706" y="7801"/>
                  </a:lnTo>
                  <a:cubicBezTo>
                    <a:pt x="17697" y="7456"/>
                    <a:pt x="17538" y="7288"/>
                    <a:pt x="17410" y="7208"/>
                  </a:cubicBezTo>
                  <a:cubicBezTo>
                    <a:pt x="17312" y="7149"/>
                    <a:pt x="17202" y="7120"/>
                    <a:pt x="17077" y="7120"/>
                  </a:cubicBezTo>
                  <a:cubicBezTo>
                    <a:pt x="16968" y="7120"/>
                    <a:pt x="16849" y="7143"/>
                    <a:pt x="16716" y="7187"/>
                  </a:cubicBezTo>
                  <a:cubicBezTo>
                    <a:pt x="16493" y="6884"/>
                    <a:pt x="16237" y="6609"/>
                    <a:pt x="15949" y="6368"/>
                  </a:cubicBezTo>
                  <a:cubicBezTo>
                    <a:pt x="15894" y="6322"/>
                    <a:pt x="15836" y="6276"/>
                    <a:pt x="15766" y="6225"/>
                  </a:cubicBezTo>
                  <a:cubicBezTo>
                    <a:pt x="15485" y="5846"/>
                    <a:pt x="15106" y="5553"/>
                    <a:pt x="14669" y="5372"/>
                  </a:cubicBezTo>
                  <a:cubicBezTo>
                    <a:pt x="14453" y="3179"/>
                    <a:pt x="14223" y="2993"/>
                    <a:pt x="14101" y="2892"/>
                  </a:cubicBezTo>
                  <a:cubicBezTo>
                    <a:pt x="14028" y="2829"/>
                    <a:pt x="13935" y="2796"/>
                    <a:pt x="13840" y="2796"/>
                  </a:cubicBezTo>
                  <a:cubicBezTo>
                    <a:pt x="13828" y="2796"/>
                    <a:pt x="13817" y="2796"/>
                    <a:pt x="13805" y="2797"/>
                  </a:cubicBezTo>
                  <a:cubicBezTo>
                    <a:pt x="13671" y="2812"/>
                    <a:pt x="13463" y="2831"/>
                    <a:pt x="13280" y="3448"/>
                  </a:cubicBezTo>
                  <a:cubicBezTo>
                    <a:pt x="12828" y="1578"/>
                    <a:pt x="12443" y="1569"/>
                    <a:pt x="12256" y="1566"/>
                  </a:cubicBezTo>
                  <a:cubicBezTo>
                    <a:pt x="12253" y="1566"/>
                    <a:pt x="12250" y="1566"/>
                    <a:pt x="12246" y="1566"/>
                  </a:cubicBezTo>
                  <a:cubicBezTo>
                    <a:pt x="12115" y="1566"/>
                    <a:pt x="11991" y="1624"/>
                    <a:pt x="11908" y="1725"/>
                  </a:cubicBezTo>
                  <a:cubicBezTo>
                    <a:pt x="11868" y="1771"/>
                    <a:pt x="11841" y="1823"/>
                    <a:pt x="11819" y="1878"/>
                  </a:cubicBezTo>
                  <a:cubicBezTo>
                    <a:pt x="11447" y="748"/>
                    <a:pt x="11211" y="637"/>
                    <a:pt x="11032" y="637"/>
                  </a:cubicBezTo>
                  <a:cubicBezTo>
                    <a:pt x="11009" y="637"/>
                    <a:pt x="10988" y="639"/>
                    <a:pt x="10967" y="641"/>
                  </a:cubicBezTo>
                  <a:cubicBezTo>
                    <a:pt x="10851" y="650"/>
                    <a:pt x="10744" y="711"/>
                    <a:pt x="10674" y="806"/>
                  </a:cubicBezTo>
                  <a:cubicBezTo>
                    <a:pt x="10610" y="897"/>
                    <a:pt x="10472" y="1084"/>
                    <a:pt x="10653" y="2354"/>
                  </a:cubicBezTo>
                  <a:cubicBezTo>
                    <a:pt x="9609" y="166"/>
                    <a:pt x="9228" y="38"/>
                    <a:pt x="9028" y="38"/>
                  </a:cubicBezTo>
                  <a:cubicBezTo>
                    <a:pt x="9014" y="38"/>
                    <a:pt x="9000" y="38"/>
                    <a:pt x="8988" y="39"/>
                  </a:cubicBezTo>
                  <a:cubicBezTo>
                    <a:pt x="8856" y="48"/>
                    <a:pt x="8737" y="115"/>
                    <a:pt x="8664" y="225"/>
                  </a:cubicBezTo>
                  <a:cubicBezTo>
                    <a:pt x="8600" y="323"/>
                    <a:pt x="8481" y="497"/>
                    <a:pt x="8698" y="1496"/>
                  </a:cubicBezTo>
                  <a:cubicBezTo>
                    <a:pt x="7909" y="101"/>
                    <a:pt x="7602" y="1"/>
                    <a:pt x="74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61"/>
            <p:cNvSpPr/>
            <p:nvPr/>
          </p:nvSpPr>
          <p:spPr>
            <a:xfrm>
              <a:off x="1657425" y="2580425"/>
              <a:ext cx="96450" cy="156225"/>
            </a:xfrm>
            <a:custGeom>
              <a:rect b="b" l="l" r="r" t="t"/>
              <a:pathLst>
                <a:path extrusionOk="0" h="6249" w="3858">
                  <a:moveTo>
                    <a:pt x="2923" y="1"/>
                  </a:moveTo>
                  <a:lnTo>
                    <a:pt x="3042" y="5258"/>
                  </a:lnTo>
                  <a:cubicBezTo>
                    <a:pt x="3042" y="5258"/>
                    <a:pt x="1" y="6249"/>
                    <a:pt x="1236" y="6249"/>
                  </a:cubicBezTo>
                  <a:cubicBezTo>
                    <a:pt x="1588" y="6249"/>
                    <a:pt x="2289" y="6168"/>
                    <a:pt x="3509" y="5960"/>
                  </a:cubicBezTo>
                  <a:lnTo>
                    <a:pt x="3857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61"/>
            <p:cNvSpPr/>
            <p:nvPr/>
          </p:nvSpPr>
          <p:spPr>
            <a:xfrm>
              <a:off x="1765600" y="2580425"/>
              <a:ext cx="96450" cy="156225"/>
            </a:xfrm>
            <a:custGeom>
              <a:rect b="b" l="l" r="r" t="t"/>
              <a:pathLst>
                <a:path extrusionOk="0" h="6249" w="3858">
                  <a:moveTo>
                    <a:pt x="1" y="1"/>
                  </a:moveTo>
                  <a:lnTo>
                    <a:pt x="349" y="5960"/>
                  </a:lnTo>
                  <a:cubicBezTo>
                    <a:pt x="1569" y="6168"/>
                    <a:pt x="2270" y="6249"/>
                    <a:pt x="2622" y="6249"/>
                  </a:cubicBezTo>
                  <a:cubicBezTo>
                    <a:pt x="3857" y="6249"/>
                    <a:pt x="816" y="5258"/>
                    <a:pt x="816" y="5258"/>
                  </a:cubicBezTo>
                  <a:lnTo>
                    <a:pt x="935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61"/>
            <p:cNvSpPr/>
            <p:nvPr/>
          </p:nvSpPr>
          <p:spPr>
            <a:xfrm>
              <a:off x="1751175" y="2604250"/>
              <a:ext cx="1325" cy="21425"/>
            </a:xfrm>
            <a:custGeom>
              <a:rect b="b" l="l" r="r" t="t"/>
              <a:pathLst>
                <a:path extrusionOk="0" h="857" w="53">
                  <a:moveTo>
                    <a:pt x="0" y="1"/>
                  </a:moveTo>
                  <a:lnTo>
                    <a:pt x="0" y="856"/>
                  </a:lnTo>
                  <a:lnTo>
                    <a:pt x="52" y="856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61"/>
            <p:cNvSpPr/>
            <p:nvPr/>
          </p:nvSpPr>
          <p:spPr>
            <a:xfrm>
              <a:off x="1730925" y="2601125"/>
              <a:ext cx="21575" cy="24550"/>
            </a:xfrm>
            <a:custGeom>
              <a:rect b="b" l="l" r="r" t="t"/>
              <a:pathLst>
                <a:path extrusionOk="0" h="982" w="863">
                  <a:moveTo>
                    <a:pt x="1" y="0"/>
                  </a:moveTo>
                  <a:lnTo>
                    <a:pt x="19" y="792"/>
                  </a:lnTo>
                  <a:cubicBezTo>
                    <a:pt x="285" y="853"/>
                    <a:pt x="548" y="917"/>
                    <a:pt x="813" y="981"/>
                  </a:cubicBezTo>
                  <a:lnTo>
                    <a:pt x="862" y="126"/>
                  </a:lnTo>
                  <a:cubicBezTo>
                    <a:pt x="572" y="95"/>
                    <a:pt x="282" y="52"/>
                    <a:pt x="1" y="0"/>
                  </a:cubicBez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61"/>
            <p:cNvSpPr/>
            <p:nvPr/>
          </p:nvSpPr>
          <p:spPr>
            <a:xfrm>
              <a:off x="1766975" y="2605400"/>
              <a:ext cx="21400" cy="34150"/>
            </a:xfrm>
            <a:custGeom>
              <a:rect b="b" l="l" r="r" t="t"/>
              <a:pathLst>
                <a:path extrusionOk="0" h="1366" w="856">
                  <a:moveTo>
                    <a:pt x="1" y="1"/>
                  </a:moveTo>
                  <a:cubicBezTo>
                    <a:pt x="2" y="1"/>
                    <a:pt x="3" y="1"/>
                    <a:pt x="4" y="1"/>
                  </a:cubicBezTo>
                  <a:lnTo>
                    <a:pt x="4" y="1"/>
                  </a:lnTo>
                  <a:lnTo>
                    <a:pt x="4" y="1"/>
                  </a:lnTo>
                  <a:close/>
                  <a:moveTo>
                    <a:pt x="4" y="1"/>
                  </a:moveTo>
                  <a:lnTo>
                    <a:pt x="74" y="1177"/>
                  </a:lnTo>
                  <a:cubicBezTo>
                    <a:pt x="324" y="1241"/>
                    <a:pt x="575" y="1302"/>
                    <a:pt x="825" y="1366"/>
                  </a:cubicBezTo>
                  <a:lnTo>
                    <a:pt x="856" y="13"/>
                  </a:lnTo>
                  <a:lnTo>
                    <a:pt x="856" y="13"/>
                  </a:lnTo>
                  <a:cubicBezTo>
                    <a:pt x="755" y="16"/>
                    <a:pt x="654" y="16"/>
                    <a:pt x="551" y="16"/>
                  </a:cubicBezTo>
                  <a:cubicBezTo>
                    <a:pt x="368" y="16"/>
                    <a:pt x="186" y="10"/>
                    <a:pt x="4" y="1"/>
                  </a:cubicBez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61"/>
            <p:cNvSpPr/>
            <p:nvPr/>
          </p:nvSpPr>
          <p:spPr>
            <a:xfrm>
              <a:off x="1514900" y="2327825"/>
              <a:ext cx="128550" cy="91275"/>
            </a:xfrm>
            <a:custGeom>
              <a:rect b="b" l="l" r="r" t="t"/>
              <a:pathLst>
                <a:path extrusionOk="0" h="3651" w="5142">
                  <a:moveTo>
                    <a:pt x="1722" y="1"/>
                  </a:moveTo>
                  <a:cubicBezTo>
                    <a:pt x="1289" y="1"/>
                    <a:pt x="976" y="72"/>
                    <a:pt x="746" y="226"/>
                  </a:cubicBezTo>
                  <a:cubicBezTo>
                    <a:pt x="535" y="366"/>
                    <a:pt x="388" y="586"/>
                    <a:pt x="345" y="837"/>
                  </a:cubicBezTo>
                  <a:cubicBezTo>
                    <a:pt x="0" y="2697"/>
                    <a:pt x="3434" y="3549"/>
                    <a:pt x="3825" y="3638"/>
                  </a:cubicBezTo>
                  <a:cubicBezTo>
                    <a:pt x="3858" y="3647"/>
                    <a:pt x="3892" y="3650"/>
                    <a:pt x="3925" y="3650"/>
                  </a:cubicBezTo>
                  <a:lnTo>
                    <a:pt x="3925" y="3647"/>
                  </a:lnTo>
                  <a:cubicBezTo>
                    <a:pt x="4148" y="3647"/>
                    <a:pt x="4338" y="3479"/>
                    <a:pt x="4362" y="3259"/>
                  </a:cubicBezTo>
                  <a:cubicBezTo>
                    <a:pt x="4387" y="3036"/>
                    <a:pt x="4240" y="2831"/>
                    <a:pt x="4023" y="2780"/>
                  </a:cubicBezTo>
                  <a:cubicBezTo>
                    <a:pt x="3079" y="2560"/>
                    <a:pt x="1057" y="1808"/>
                    <a:pt x="1210" y="996"/>
                  </a:cubicBezTo>
                  <a:cubicBezTo>
                    <a:pt x="1216" y="968"/>
                    <a:pt x="1219" y="965"/>
                    <a:pt x="1234" y="956"/>
                  </a:cubicBezTo>
                  <a:cubicBezTo>
                    <a:pt x="1320" y="898"/>
                    <a:pt x="1483" y="875"/>
                    <a:pt x="1697" y="875"/>
                  </a:cubicBezTo>
                  <a:cubicBezTo>
                    <a:pt x="2437" y="875"/>
                    <a:pt x="3779" y="1161"/>
                    <a:pt x="4582" y="1332"/>
                  </a:cubicBezTo>
                  <a:cubicBezTo>
                    <a:pt x="4609" y="1336"/>
                    <a:pt x="4635" y="1339"/>
                    <a:pt x="4661" y="1339"/>
                  </a:cubicBezTo>
                  <a:cubicBezTo>
                    <a:pt x="4866" y="1339"/>
                    <a:pt x="5049" y="1195"/>
                    <a:pt x="5092" y="990"/>
                  </a:cubicBezTo>
                  <a:cubicBezTo>
                    <a:pt x="5141" y="757"/>
                    <a:pt x="4998" y="528"/>
                    <a:pt x="4765" y="470"/>
                  </a:cubicBezTo>
                  <a:cubicBezTo>
                    <a:pt x="3363" y="173"/>
                    <a:pt x="2397" y="1"/>
                    <a:pt x="172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61"/>
            <p:cNvSpPr/>
            <p:nvPr/>
          </p:nvSpPr>
          <p:spPr>
            <a:xfrm>
              <a:off x="1888250" y="2350300"/>
              <a:ext cx="124200" cy="86650"/>
            </a:xfrm>
            <a:custGeom>
              <a:rect b="b" l="l" r="r" t="t"/>
              <a:pathLst>
                <a:path extrusionOk="0" h="3466" w="4968">
                  <a:moveTo>
                    <a:pt x="1014" y="1"/>
                  </a:moveTo>
                  <a:cubicBezTo>
                    <a:pt x="798" y="1"/>
                    <a:pt x="609" y="160"/>
                    <a:pt x="578" y="378"/>
                  </a:cubicBezTo>
                  <a:cubicBezTo>
                    <a:pt x="544" y="619"/>
                    <a:pt x="712" y="842"/>
                    <a:pt x="951" y="876"/>
                  </a:cubicBezTo>
                  <a:cubicBezTo>
                    <a:pt x="1913" y="1013"/>
                    <a:pt x="3990" y="1590"/>
                    <a:pt x="3907" y="2412"/>
                  </a:cubicBezTo>
                  <a:cubicBezTo>
                    <a:pt x="3907" y="2443"/>
                    <a:pt x="3901" y="2446"/>
                    <a:pt x="3889" y="2455"/>
                  </a:cubicBezTo>
                  <a:cubicBezTo>
                    <a:pt x="3767" y="2553"/>
                    <a:pt x="3456" y="2590"/>
                    <a:pt x="3058" y="2590"/>
                  </a:cubicBezTo>
                  <a:cubicBezTo>
                    <a:pt x="2295" y="2590"/>
                    <a:pt x="1211" y="2456"/>
                    <a:pt x="520" y="2369"/>
                  </a:cubicBezTo>
                  <a:cubicBezTo>
                    <a:pt x="503" y="2367"/>
                    <a:pt x="486" y="2366"/>
                    <a:pt x="469" y="2366"/>
                  </a:cubicBezTo>
                  <a:cubicBezTo>
                    <a:pt x="248" y="2366"/>
                    <a:pt x="57" y="2530"/>
                    <a:pt x="31" y="2751"/>
                  </a:cubicBezTo>
                  <a:cubicBezTo>
                    <a:pt x="1" y="2992"/>
                    <a:pt x="172" y="3212"/>
                    <a:pt x="413" y="3243"/>
                  </a:cubicBezTo>
                  <a:cubicBezTo>
                    <a:pt x="1543" y="3380"/>
                    <a:pt x="2389" y="3466"/>
                    <a:pt x="3028" y="3466"/>
                  </a:cubicBezTo>
                  <a:cubicBezTo>
                    <a:pt x="3712" y="3466"/>
                    <a:pt x="4152" y="3368"/>
                    <a:pt x="4439" y="3139"/>
                  </a:cubicBezTo>
                  <a:cubicBezTo>
                    <a:pt x="4638" y="2983"/>
                    <a:pt x="4763" y="2751"/>
                    <a:pt x="4784" y="2498"/>
                  </a:cubicBezTo>
                  <a:cubicBezTo>
                    <a:pt x="4967" y="613"/>
                    <a:pt x="1473" y="63"/>
                    <a:pt x="1076" y="5"/>
                  </a:cubicBezTo>
                  <a:cubicBezTo>
                    <a:pt x="1055" y="2"/>
                    <a:pt x="1035" y="1"/>
                    <a:pt x="1014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61"/>
            <p:cNvSpPr/>
            <p:nvPr/>
          </p:nvSpPr>
          <p:spPr>
            <a:xfrm>
              <a:off x="1572400" y="2030750"/>
              <a:ext cx="415225" cy="575050"/>
            </a:xfrm>
            <a:custGeom>
              <a:rect b="b" l="l" r="r" t="t"/>
              <a:pathLst>
                <a:path extrusionOk="0" h="23002" w="16609">
                  <a:moveTo>
                    <a:pt x="4905" y="0"/>
                  </a:moveTo>
                  <a:cubicBezTo>
                    <a:pt x="4903" y="0"/>
                    <a:pt x="4902" y="0"/>
                    <a:pt x="4900" y="0"/>
                  </a:cubicBezTo>
                  <a:cubicBezTo>
                    <a:pt x="4393" y="22"/>
                    <a:pt x="6021" y="3611"/>
                    <a:pt x="6543" y="4735"/>
                  </a:cubicBezTo>
                  <a:lnTo>
                    <a:pt x="6440" y="4735"/>
                  </a:lnTo>
                  <a:cubicBezTo>
                    <a:pt x="5914" y="4063"/>
                    <a:pt x="4722" y="2614"/>
                    <a:pt x="4273" y="2614"/>
                  </a:cubicBezTo>
                  <a:cubicBezTo>
                    <a:pt x="4226" y="2614"/>
                    <a:pt x="4187" y="2630"/>
                    <a:pt x="4158" y="2664"/>
                  </a:cubicBezTo>
                  <a:cubicBezTo>
                    <a:pt x="3923" y="2939"/>
                    <a:pt x="4714" y="3996"/>
                    <a:pt x="5392" y="4802"/>
                  </a:cubicBezTo>
                  <a:cubicBezTo>
                    <a:pt x="4399" y="5001"/>
                    <a:pt x="2502" y="5773"/>
                    <a:pt x="1934" y="8801"/>
                  </a:cubicBezTo>
                  <a:cubicBezTo>
                    <a:pt x="1186" y="12781"/>
                    <a:pt x="0" y="19049"/>
                    <a:pt x="3247" y="21566"/>
                  </a:cubicBezTo>
                  <a:cubicBezTo>
                    <a:pt x="4377" y="22442"/>
                    <a:pt x="6373" y="23002"/>
                    <a:pt x="8338" y="23002"/>
                  </a:cubicBezTo>
                  <a:cubicBezTo>
                    <a:pt x="10807" y="23002"/>
                    <a:pt x="13227" y="22118"/>
                    <a:pt x="13814" y="19868"/>
                  </a:cubicBezTo>
                  <a:cubicBezTo>
                    <a:pt x="14742" y="16312"/>
                    <a:pt x="16609" y="9094"/>
                    <a:pt x="13252" y="6287"/>
                  </a:cubicBezTo>
                  <a:lnTo>
                    <a:pt x="13252" y="6284"/>
                  </a:lnTo>
                  <a:cubicBezTo>
                    <a:pt x="12888" y="5978"/>
                    <a:pt x="12418" y="5737"/>
                    <a:pt x="11895" y="5538"/>
                  </a:cubicBezTo>
                  <a:cubicBezTo>
                    <a:pt x="11838" y="4859"/>
                    <a:pt x="11639" y="2792"/>
                    <a:pt x="11358" y="2792"/>
                  </a:cubicBezTo>
                  <a:cubicBezTo>
                    <a:pt x="11356" y="2792"/>
                    <a:pt x="11354" y="2792"/>
                    <a:pt x="11352" y="2792"/>
                  </a:cubicBezTo>
                  <a:cubicBezTo>
                    <a:pt x="11006" y="2826"/>
                    <a:pt x="10829" y="5037"/>
                    <a:pt x="10829" y="5037"/>
                  </a:cubicBezTo>
                  <a:cubicBezTo>
                    <a:pt x="10829" y="5037"/>
                    <a:pt x="10273" y="1573"/>
                    <a:pt x="9760" y="1561"/>
                  </a:cubicBezTo>
                  <a:cubicBezTo>
                    <a:pt x="9759" y="1561"/>
                    <a:pt x="9758" y="1561"/>
                    <a:pt x="9757" y="1561"/>
                  </a:cubicBezTo>
                  <a:cubicBezTo>
                    <a:pt x="9252" y="1561"/>
                    <a:pt x="9849" y="4970"/>
                    <a:pt x="9849" y="4970"/>
                  </a:cubicBezTo>
                  <a:cubicBezTo>
                    <a:pt x="9849" y="4970"/>
                    <a:pt x="8939" y="638"/>
                    <a:pt x="8510" y="638"/>
                  </a:cubicBezTo>
                  <a:cubicBezTo>
                    <a:pt x="8508" y="638"/>
                    <a:pt x="8506" y="638"/>
                    <a:pt x="8505" y="639"/>
                  </a:cubicBezTo>
                  <a:cubicBezTo>
                    <a:pt x="8107" y="669"/>
                    <a:pt x="8960" y="4411"/>
                    <a:pt x="9073" y="4900"/>
                  </a:cubicBezTo>
                  <a:lnTo>
                    <a:pt x="9061" y="4900"/>
                  </a:lnTo>
                  <a:cubicBezTo>
                    <a:pt x="8841" y="4367"/>
                    <a:pt x="7048" y="37"/>
                    <a:pt x="6523" y="37"/>
                  </a:cubicBezTo>
                  <a:cubicBezTo>
                    <a:pt x="6522" y="37"/>
                    <a:pt x="6521" y="37"/>
                    <a:pt x="6519" y="37"/>
                  </a:cubicBezTo>
                  <a:cubicBezTo>
                    <a:pt x="6049" y="64"/>
                    <a:pt x="7264" y="3669"/>
                    <a:pt x="7649" y="4772"/>
                  </a:cubicBezTo>
                  <a:lnTo>
                    <a:pt x="7616" y="4772"/>
                  </a:lnTo>
                  <a:cubicBezTo>
                    <a:pt x="7110" y="3657"/>
                    <a:pt x="5418" y="0"/>
                    <a:pt x="4905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61"/>
            <p:cNvSpPr/>
            <p:nvPr/>
          </p:nvSpPr>
          <p:spPr>
            <a:xfrm>
              <a:off x="1630350" y="2254500"/>
              <a:ext cx="65325" cy="28450"/>
            </a:xfrm>
            <a:custGeom>
              <a:rect b="b" l="l" r="r" t="t"/>
              <a:pathLst>
                <a:path extrusionOk="0" h="1138" w="2613">
                  <a:moveTo>
                    <a:pt x="800" y="0"/>
                  </a:moveTo>
                  <a:cubicBezTo>
                    <a:pt x="664" y="0"/>
                    <a:pt x="528" y="18"/>
                    <a:pt x="398" y="55"/>
                  </a:cubicBezTo>
                  <a:cubicBezTo>
                    <a:pt x="297" y="80"/>
                    <a:pt x="206" y="129"/>
                    <a:pt x="129" y="196"/>
                  </a:cubicBezTo>
                  <a:cubicBezTo>
                    <a:pt x="71" y="245"/>
                    <a:pt x="31" y="315"/>
                    <a:pt x="19" y="388"/>
                  </a:cubicBezTo>
                  <a:cubicBezTo>
                    <a:pt x="1" y="471"/>
                    <a:pt x="19" y="553"/>
                    <a:pt x="68" y="620"/>
                  </a:cubicBezTo>
                  <a:cubicBezTo>
                    <a:pt x="123" y="700"/>
                    <a:pt x="199" y="767"/>
                    <a:pt x="285" y="813"/>
                  </a:cubicBezTo>
                  <a:cubicBezTo>
                    <a:pt x="398" y="877"/>
                    <a:pt x="517" y="926"/>
                    <a:pt x="642" y="963"/>
                  </a:cubicBezTo>
                  <a:cubicBezTo>
                    <a:pt x="801" y="1011"/>
                    <a:pt x="963" y="1051"/>
                    <a:pt x="1125" y="1079"/>
                  </a:cubicBezTo>
                  <a:cubicBezTo>
                    <a:pt x="1314" y="1112"/>
                    <a:pt x="1504" y="1134"/>
                    <a:pt x="1696" y="1137"/>
                  </a:cubicBezTo>
                  <a:cubicBezTo>
                    <a:pt x="1713" y="1137"/>
                    <a:pt x="1729" y="1137"/>
                    <a:pt x="1746" y="1137"/>
                  </a:cubicBezTo>
                  <a:cubicBezTo>
                    <a:pt x="1864" y="1137"/>
                    <a:pt x="1982" y="1128"/>
                    <a:pt x="2099" y="1106"/>
                  </a:cubicBezTo>
                  <a:cubicBezTo>
                    <a:pt x="2188" y="1091"/>
                    <a:pt x="2277" y="1063"/>
                    <a:pt x="2356" y="1021"/>
                  </a:cubicBezTo>
                  <a:cubicBezTo>
                    <a:pt x="2411" y="990"/>
                    <a:pt x="2460" y="953"/>
                    <a:pt x="2503" y="911"/>
                  </a:cubicBezTo>
                  <a:cubicBezTo>
                    <a:pt x="2533" y="880"/>
                    <a:pt x="2555" y="846"/>
                    <a:pt x="2570" y="810"/>
                  </a:cubicBezTo>
                  <a:cubicBezTo>
                    <a:pt x="2576" y="788"/>
                    <a:pt x="2582" y="770"/>
                    <a:pt x="2588" y="752"/>
                  </a:cubicBezTo>
                  <a:cubicBezTo>
                    <a:pt x="2613" y="596"/>
                    <a:pt x="2530" y="459"/>
                    <a:pt x="2338" y="339"/>
                  </a:cubicBezTo>
                  <a:cubicBezTo>
                    <a:pt x="2142" y="220"/>
                    <a:pt x="1846" y="126"/>
                    <a:pt x="1443" y="55"/>
                  </a:cubicBezTo>
                  <a:cubicBezTo>
                    <a:pt x="1241" y="19"/>
                    <a:pt x="1036" y="0"/>
                    <a:pt x="832" y="0"/>
                  </a:cubicBezTo>
                  <a:cubicBezTo>
                    <a:pt x="821" y="0"/>
                    <a:pt x="811" y="0"/>
                    <a:pt x="800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61"/>
            <p:cNvSpPr/>
            <p:nvPr/>
          </p:nvSpPr>
          <p:spPr>
            <a:xfrm>
              <a:off x="1846175" y="2283375"/>
              <a:ext cx="65325" cy="28500"/>
            </a:xfrm>
            <a:custGeom>
              <a:rect b="b" l="l" r="r" t="t"/>
              <a:pathLst>
                <a:path extrusionOk="0" h="1140" w="2613">
                  <a:moveTo>
                    <a:pt x="831" y="0"/>
                  </a:moveTo>
                  <a:cubicBezTo>
                    <a:pt x="685" y="0"/>
                    <a:pt x="538" y="18"/>
                    <a:pt x="397" y="55"/>
                  </a:cubicBezTo>
                  <a:cubicBezTo>
                    <a:pt x="297" y="82"/>
                    <a:pt x="205" y="128"/>
                    <a:pt x="129" y="196"/>
                  </a:cubicBezTo>
                  <a:cubicBezTo>
                    <a:pt x="71" y="247"/>
                    <a:pt x="31" y="315"/>
                    <a:pt x="16" y="391"/>
                  </a:cubicBezTo>
                  <a:cubicBezTo>
                    <a:pt x="0" y="473"/>
                    <a:pt x="16" y="556"/>
                    <a:pt x="65" y="623"/>
                  </a:cubicBezTo>
                  <a:cubicBezTo>
                    <a:pt x="123" y="703"/>
                    <a:pt x="196" y="767"/>
                    <a:pt x="281" y="816"/>
                  </a:cubicBezTo>
                  <a:cubicBezTo>
                    <a:pt x="394" y="877"/>
                    <a:pt x="517" y="929"/>
                    <a:pt x="642" y="965"/>
                  </a:cubicBezTo>
                  <a:cubicBezTo>
                    <a:pt x="798" y="1014"/>
                    <a:pt x="960" y="1051"/>
                    <a:pt x="1121" y="1078"/>
                  </a:cubicBezTo>
                  <a:cubicBezTo>
                    <a:pt x="1311" y="1115"/>
                    <a:pt x="1503" y="1133"/>
                    <a:pt x="1696" y="1139"/>
                  </a:cubicBezTo>
                  <a:cubicBezTo>
                    <a:pt x="1712" y="1140"/>
                    <a:pt x="1729" y="1140"/>
                    <a:pt x="1745" y="1140"/>
                  </a:cubicBezTo>
                  <a:cubicBezTo>
                    <a:pt x="1863" y="1140"/>
                    <a:pt x="1981" y="1130"/>
                    <a:pt x="2096" y="1109"/>
                  </a:cubicBezTo>
                  <a:cubicBezTo>
                    <a:pt x="2188" y="1094"/>
                    <a:pt x="2273" y="1063"/>
                    <a:pt x="2356" y="1020"/>
                  </a:cubicBezTo>
                  <a:cubicBezTo>
                    <a:pt x="2407" y="993"/>
                    <a:pt x="2456" y="956"/>
                    <a:pt x="2502" y="913"/>
                  </a:cubicBezTo>
                  <a:cubicBezTo>
                    <a:pt x="2530" y="883"/>
                    <a:pt x="2551" y="849"/>
                    <a:pt x="2566" y="809"/>
                  </a:cubicBezTo>
                  <a:cubicBezTo>
                    <a:pt x="2572" y="791"/>
                    <a:pt x="2579" y="773"/>
                    <a:pt x="2585" y="755"/>
                  </a:cubicBezTo>
                  <a:cubicBezTo>
                    <a:pt x="2612" y="599"/>
                    <a:pt x="2530" y="461"/>
                    <a:pt x="2337" y="342"/>
                  </a:cubicBezTo>
                  <a:cubicBezTo>
                    <a:pt x="2142" y="223"/>
                    <a:pt x="1845" y="128"/>
                    <a:pt x="1442" y="58"/>
                  </a:cubicBezTo>
                  <a:cubicBezTo>
                    <a:pt x="1241" y="21"/>
                    <a:pt x="1036" y="3"/>
                    <a:pt x="831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61"/>
            <p:cNvSpPr/>
            <p:nvPr/>
          </p:nvSpPr>
          <p:spPr>
            <a:xfrm>
              <a:off x="1749275" y="2262025"/>
              <a:ext cx="46675" cy="32350"/>
            </a:xfrm>
            <a:custGeom>
              <a:rect b="b" l="l" r="r" t="t"/>
              <a:pathLst>
                <a:path extrusionOk="0" h="1294" w="1867">
                  <a:moveTo>
                    <a:pt x="948" y="0"/>
                  </a:moveTo>
                  <a:cubicBezTo>
                    <a:pt x="787" y="0"/>
                    <a:pt x="625" y="47"/>
                    <a:pt x="486" y="139"/>
                  </a:cubicBezTo>
                  <a:cubicBezTo>
                    <a:pt x="364" y="225"/>
                    <a:pt x="263" y="341"/>
                    <a:pt x="189" y="475"/>
                  </a:cubicBezTo>
                  <a:cubicBezTo>
                    <a:pt x="58" y="726"/>
                    <a:pt x="0" y="1010"/>
                    <a:pt x="31" y="1294"/>
                  </a:cubicBezTo>
                  <a:cubicBezTo>
                    <a:pt x="104" y="1028"/>
                    <a:pt x="202" y="778"/>
                    <a:pt x="348" y="573"/>
                  </a:cubicBezTo>
                  <a:cubicBezTo>
                    <a:pt x="492" y="373"/>
                    <a:pt x="691" y="240"/>
                    <a:pt x="919" y="240"/>
                  </a:cubicBezTo>
                  <a:cubicBezTo>
                    <a:pt x="924" y="240"/>
                    <a:pt x="930" y="240"/>
                    <a:pt x="935" y="240"/>
                  </a:cubicBezTo>
                  <a:cubicBezTo>
                    <a:pt x="945" y="239"/>
                    <a:pt x="956" y="239"/>
                    <a:pt x="967" y="239"/>
                  </a:cubicBezTo>
                  <a:cubicBezTo>
                    <a:pt x="1186" y="239"/>
                    <a:pt x="1384" y="359"/>
                    <a:pt x="1524" y="552"/>
                  </a:cubicBezTo>
                  <a:cubicBezTo>
                    <a:pt x="1674" y="756"/>
                    <a:pt x="1766" y="1010"/>
                    <a:pt x="1824" y="1276"/>
                  </a:cubicBezTo>
                  <a:cubicBezTo>
                    <a:pt x="1866" y="995"/>
                    <a:pt x="1818" y="704"/>
                    <a:pt x="1683" y="454"/>
                  </a:cubicBezTo>
                  <a:cubicBezTo>
                    <a:pt x="1610" y="319"/>
                    <a:pt x="1506" y="203"/>
                    <a:pt x="1378" y="121"/>
                  </a:cubicBezTo>
                  <a:cubicBezTo>
                    <a:pt x="1246" y="40"/>
                    <a:pt x="1097" y="0"/>
                    <a:pt x="948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61"/>
            <p:cNvSpPr/>
            <p:nvPr/>
          </p:nvSpPr>
          <p:spPr>
            <a:xfrm>
              <a:off x="1753225" y="2196375"/>
              <a:ext cx="60725" cy="20100"/>
            </a:xfrm>
            <a:custGeom>
              <a:rect b="b" l="l" r="r" t="t"/>
              <a:pathLst>
                <a:path extrusionOk="0" h="804" w="2429">
                  <a:moveTo>
                    <a:pt x="1022" y="1"/>
                  </a:moveTo>
                  <a:cubicBezTo>
                    <a:pt x="935" y="1"/>
                    <a:pt x="847" y="8"/>
                    <a:pt x="758" y="22"/>
                  </a:cubicBezTo>
                  <a:cubicBezTo>
                    <a:pt x="508" y="59"/>
                    <a:pt x="273" y="160"/>
                    <a:pt x="71" y="312"/>
                  </a:cubicBezTo>
                  <a:cubicBezTo>
                    <a:pt x="1" y="367"/>
                    <a:pt x="13" y="489"/>
                    <a:pt x="71" y="548"/>
                  </a:cubicBezTo>
                  <a:cubicBezTo>
                    <a:pt x="104" y="579"/>
                    <a:pt x="142" y="592"/>
                    <a:pt x="181" y="592"/>
                  </a:cubicBezTo>
                  <a:cubicBezTo>
                    <a:pt x="225" y="592"/>
                    <a:pt x="269" y="575"/>
                    <a:pt x="306" y="548"/>
                  </a:cubicBezTo>
                  <a:lnTo>
                    <a:pt x="306" y="548"/>
                  </a:lnTo>
                  <a:cubicBezTo>
                    <a:pt x="283" y="565"/>
                    <a:pt x="275" y="572"/>
                    <a:pt x="276" y="572"/>
                  </a:cubicBezTo>
                  <a:cubicBezTo>
                    <a:pt x="276" y="572"/>
                    <a:pt x="307" y="549"/>
                    <a:pt x="319" y="541"/>
                  </a:cubicBezTo>
                  <a:cubicBezTo>
                    <a:pt x="352" y="517"/>
                    <a:pt x="389" y="496"/>
                    <a:pt x="429" y="477"/>
                  </a:cubicBezTo>
                  <a:cubicBezTo>
                    <a:pt x="453" y="462"/>
                    <a:pt x="480" y="450"/>
                    <a:pt x="508" y="438"/>
                  </a:cubicBezTo>
                  <a:cubicBezTo>
                    <a:pt x="508" y="437"/>
                    <a:pt x="509" y="437"/>
                    <a:pt x="509" y="437"/>
                  </a:cubicBezTo>
                  <a:lnTo>
                    <a:pt x="509" y="437"/>
                  </a:lnTo>
                  <a:cubicBezTo>
                    <a:pt x="509" y="437"/>
                    <a:pt x="509" y="437"/>
                    <a:pt x="509" y="437"/>
                  </a:cubicBezTo>
                  <a:cubicBezTo>
                    <a:pt x="510" y="437"/>
                    <a:pt x="515" y="436"/>
                    <a:pt x="526" y="431"/>
                  </a:cubicBezTo>
                  <a:lnTo>
                    <a:pt x="572" y="413"/>
                  </a:lnTo>
                  <a:cubicBezTo>
                    <a:pt x="648" y="386"/>
                    <a:pt x="728" y="364"/>
                    <a:pt x="807" y="349"/>
                  </a:cubicBezTo>
                  <a:cubicBezTo>
                    <a:pt x="881" y="335"/>
                    <a:pt x="955" y="328"/>
                    <a:pt x="1028" y="328"/>
                  </a:cubicBezTo>
                  <a:cubicBezTo>
                    <a:pt x="1409" y="328"/>
                    <a:pt x="1776" y="510"/>
                    <a:pt x="2066" y="761"/>
                  </a:cubicBezTo>
                  <a:cubicBezTo>
                    <a:pt x="2101" y="791"/>
                    <a:pt x="2139" y="803"/>
                    <a:pt x="2176" y="803"/>
                  </a:cubicBezTo>
                  <a:cubicBezTo>
                    <a:pt x="2310" y="803"/>
                    <a:pt x="2428" y="636"/>
                    <a:pt x="2301" y="526"/>
                  </a:cubicBezTo>
                  <a:cubicBezTo>
                    <a:pt x="1934" y="211"/>
                    <a:pt x="1497" y="1"/>
                    <a:pt x="1022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61"/>
            <p:cNvSpPr/>
            <p:nvPr/>
          </p:nvSpPr>
          <p:spPr>
            <a:xfrm>
              <a:off x="1653350" y="2145025"/>
              <a:ext cx="123725" cy="112050"/>
            </a:xfrm>
            <a:custGeom>
              <a:rect b="b" l="l" r="r" t="t"/>
              <a:pathLst>
                <a:path extrusionOk="0" h="4482" w="4949">
                  <a:moveTo>
                    <a:pt x="2473" y="1"/>
                  </a:moveTo>
                  <a:cubicBezTo>
                    <a:pt x="1472" y="1"/>
                    <a:pt x="559" y="678"/>
                    <a:pt x="303" y="1694"/>
                  </a:cubicBezTo>
                  <a:cubicBezTo>
                    <a:pt x="0" y="2895"/>
                    <a:pt x="727" y="4111"/>
                    <a:pt x="1928" y="4413"/>
                  </a:cubicBezTo>
                  <a:cubicBezTo>
                    <a:pt x="2111" y="4459"/>
                    <a:pt x="2295" y="4481"/>
                    <a:pt x="2476" y="4481"/>
                  </a:cubicBezTo>
                  <a:cubicBezTo>
                    <a:pt x="3477" y="4481"/>
                    <a:pt x="4390" y="3804"/>
                    <a:pt x="4646" y="2788"/>
                  </a:cubicBezTo>
                  <a:cubicBezTo>
                    <a:pt x="4949" y="1590"/>
                    <a:pt x="4222" y="372"/>
                    <a:pt x="3021" y="69"/>
                  </a:cubicBezTo>
                  <a:cubicBezTo>
                    <a:pt x="2838" y="23"/>
                    <a:pt x="2654" y="1"/>
                    <a:pt x="2473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61"/>
            <p:cNvSpPr/>
            <p:nvPr/>
          </p:nvSpPr>
          <p:spPr>
            <a:xfrm>
              <a:off x="1655025" y="2140900"/>
              <a:ext cx="124875" cy="120175"/>
            </a:xfrm>
            <a:custGeom>
              <a:rect b="b" l="l" r="r" t="t"/>
              <a:pathLst>
                <a:path extrusionOk="0" h="4807" w="4995">
                  <a:moveTo>
                    <a:pt x="2399" y="331"/>
                  </a:moveTo>
                  <a:cubicBezTo>
                    <a:pt x="3006" y="331"/>
                    <a:pt x="3596" y="594"/>
                    <a:pt x="4002" y="1077"/>
                  </a:cubicBezTo>
                  <a:cubicBezTo>
                    <a:pt x="4558" y="1740"/>
                    <a:pt x="4631" y="2718"/>
                    <a:pt x="4192" y="3460"/>
                  </a:cubicBezTo>
                  <a:cubicBezTo>
                    <a:pt x="3817" y="4088"/>
                    <a:pt x="3119" y="4477"/>
                    <a:pt x="2395" y="4477"/>
                  </a:cubicBezTo>
                  <a:cubicBezTo>
                    <a:pt x="2263" y="4477"/>
                    <a:pt x="2130" y="4464"/>
                    <a:pt x="1998" y="4437"/>
                  </a:cubicBezTo>
                  <a:cubicBezTo>
                    <a:pt x="1033" y="4236"/>
                    <a:pt x="340" y="3390"/>
                    <a:pt x="330" y="2403"/>
                  </a:cubicBezTo>
                  <a:cubicBezTo>
                    <a:pt x="340" y="1542"/>
                    <a:pt x="877" y="741"/>
                    <a:pt x="1699" y="451"/>
                  </a:cubicBezTo>
                  <a:cubicBezTo>
                    <a:pt x="1928" y="370"/>
                    <a:pt x="2165" y="331"/>
                    <a:pt x="2399" y="331"/>
                  </a:cubicBezTo>
                  <a:close/>
                  <a:moveTo>
                    <a:pt x="2394" y="0"/>
                  </a:moveTo>
                  <a:cubicBezTo>
                    <a:pt x="2240" y="0"/>
                    <a:pt x="2086" y="15"/>
                    <a:pt x="1931" y="45"/>
                  </a:cubicBezTo>
                  <a:cubicBezTo>
                    <a:pt x="816" y="261"/>
                    <a:pt x="14" y="1270"/>
                    <a:pt x="1" y="2393"/>
                  </a:cubicBezTo>
                  <a:lnTo>
                    <a:pt x="1" y="2393"/>
                  </a:lnTo>
                  <a:cubicBezTo>
                    <a:pt x="1" y="2396"/>
                    <a:pt x="0" y="2400"/>
                    <a:pt x="1" y="2403"/>
                  </a:cubicBezTo>
                  <a:cubicBezTo>
                    <a:pt x="1" y="2403"/>
                    <a:pt x="1" y="2403"/>
                    <a:pt x="1" y="2403"/>
                  </a:cubicBezTo>
                  <a:lnTo>
                    <a:pt x="1" y="2403"/>
                  </a:lnTo>
                  <a:cubicBezTo>
                    <a:pt x="1" y="2404"/>
                    <a:pt x="1" y="2406"/>
                    <a:pt x="1" y="2407"/>
                  </a:cubicBezTo>
                  <a:lnTo>
                    <a:pt x="1" y="2407"/>
                  </a:lnTo>
                  <a:cubicBezTo>
                    <a:pt x="11" y="3410"/>
                    <a:pt x="634" y="4304"/>
                    <a:pt x="1571" y="4660"/>
                  </a:cubicBezTo>
                  <a:cubicBezTo>
                    <a:pt x="1835" y="4759"/>
                    <a:pt x="2112" y="4807"/>
                    <a:pt x="2389" y="4807"/>
                  </a:cubicBezTo>
                  <a:cubicBezTo>
                    <a:pt x="3094" y="4807"/>
                    <a:pt x="3794" y="4498"/>
                    <a:pt x="4253" y="3943"/>
                  </a:cubicBezTo>
                  <a:cubicBezTo>
                    <a:pt x="4897" y="3161"/>
                    <a:pt x="4995" y="2027"/>
                    <a:pt x="4463" y="1157"/>
                  </a:cubicBezTo>
                  <a:cubicBezTo>
                    <a:pt x="4015" y="429"/>
                    <a:pt x="3226" y="0"/>
                    <a:pt x="2394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61"/>
            <p:cNvSpPr/>
            <p:nvPr/>
          </p:nvSpPr>
          <p:spPr>
            <a:xfrm>
              <a:off x="1791425" y="2160150"/>
              <a:ext cx="122650" cy="112075"/>
            </a:xfrm>
            <a:custGeom>
              <a:rect b="b" l="l" r="r" t="t"/>
              <a:pathLst>
                <a:path extrusionOk="0" h="4483" w="4906">
                  <a:moveTo>
                    <a:pt x="2450" y="1"/>
                  </a:moveTo>
                  <a:cubicBezTo>
                    <a:pt x="1422" y="1"/>
                    <a:pt x="493" y="714"/>
                    <a:pt x="266" y="1761"/>
                  </a:cubicBezTo>
                  <a:cubicBezTo>
                    <a:pt x="0" y="2971"/>
                    <a:pt x="764" y="4165"/>
                    <a:pt x="1974" y="4431"/>
                  </a:cubicBezTo>
                  <a:cubicBezTo>
                    <a:pt x="2134" y="4466"/>
                    <a:pt x="2294" y="4483"/>
                    <a:pt x="2452" y="4483"/>
                  </a:cubicBezTo>
                  <a:cubicBezTo>
                    <a:pt x="3481" y="4483"/>
                    <a:pt x="4410" y="3769"/>
                    <a:pt x="4640" y="2720"/>
                  </a:cubicBezTo>
                  <a:cubicBezTo>
                    <a:pt x="4906" y="1514"/>
                    <a:pt x="4142" y="320"/>
                    <a:pt x="2933" y="54"/>
                  </a:cubicBezTo>
                  <a:cubicBezTo>
                    <a:pt x="2771" y="18"/>
                    <a:pt x="2609" y="1"/>
                    <a:pt x="2450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61"/>
            <p:cNvSpPr/>
            <p:nvPr/>
          </p:nvSpPr>
          <p:spPr>
            <a:xfrm>
              <a:off x="1792650" y="2156175"/>
              <a:ext cx="124875" cy="120175"/>
            </a:xfrm>
            <a:custGeom>
              <a:rect b="b" l="l" r="r" t="t"/>
              <a:pathLst>
                <a:path extrusionOk="0" h="4807" w="4995">
                  <a:moveTo>
                    <a:pt x="2396" y="332"/>
                  </a:moveTo>
                  <a:cubicBezTo>
                    <a:pt x="3004" y="332"/>
                    <a:pt x="3596" y="596"/>
                    <a:pt x="4005" y="1077"/>
                  </a:cubicBezTo>
                  <a:cubicBezTo>
                    <a:pt x="4561" y="1743"/>
                    <a:pt x="4634" y="2721"/>
                    <a:pt x="4191" y="3463"/>
                  </a:cubicBezTo>
                  <a:cubicBezTo>
                    <a:pt x="3817" y="4089"/>
                    <a:pt x="3122" y="4478"/>
                    <a:pt x="2402" y="4478"/>
                  </a:cubicBezTo>
                  <a:cubicBezTo>
                    <a:pt x="2268" y="4478"/>
                    <a:pt x="2134" y="4465"/>
                    <a:pt x="2001" y="4437"/>
                  </a:cubicBezTo>
                  <a:cubicBezTo>
                    <a:pt x="1036" y="4236"/>
                    <a:pt x="342" y="3390"/>
                    <a:pt x="333" y="2403"/>
                  </a:cubicBezTo>
                  <a:cubicBezTo>
                    <a:pt x="339" y="1542"/>
                    <a:pt x="880" y="741"/>
                    <a:pt x="1698" y="451"/>
                  </a:cubicBezTo>
                  <a:cubicBezTo>
                    <a:pt x="1927" y="371"/>
                    <a:pt x="2163" y="332"/>
                    <a:pt x="2396" y="332"/>
                  </a:cubicBezTo>
                  <a:close/>
                  <a:moveTo>
                    <a:pt x="2394" y="0"/>
                  </a:moveTo>
                  <a:cubicBezTo>
                    <a:pt x="2241" y="0"/>
                    <a:pt x="2086" y="15"/>
                    <a:pt x="1931" y="45"/>
                  </a:cubicBezTo>
                  <a:cubicBezTo>
                    <a:pt x="816" y="261"/>
                    <a:pt x="17" y="1269"/>
                    <a:pt x="0" y="2392"/>
                  </a:cubicBezTo>
                  <a:lnTo>
                    <a:pt x="0" y="2392"/>
                  </a:lnTo>
                  <a:cubicBezTo>
                    <a:pt x="0" y="2396"/>
                    <a:pt x="0" y="2399"/>
                    <a:pt x="0" y="2403"/>
                  </a:cubicBezTo>
                  <a:cubicBezTo>
                    <a:pt x="0" y="2403"/>
                    <a:pt x="0" y="2403"/>
                    <a:pt x="0" y="2403"/>
                  </a:cubicBezTo>
                  <a:lnTo>
                    <a:pt x="0" y="2403"/>
                  </a:lnTo>
                  <a:cubicBezTo>
                    <a:pt x="0" y="2406"/>
                    <a:pt x="0" y="2410"/>
                    <a:pt x="0" y="2413"/>
                  </a:cubicBezTo>
                  <a:lnTo>
                    <a:pt x="0" y="2413"/>
                  </a:lnTo>
                  <a:cubicBezTo>
                    <a:pt x="13" y="3414"/>
                    <a:pt x="636" y="4304"/>
                    <a:pt x="1573" y="4660"/>
                  </a:cubicBezTo>
                  <a:cubicBezTo>
                    <a:pt x="1837" y="4759"/>
                    <a:pt x="2114" y="4807"/>
                    <a:pt x="2391" y="4807"/>
                  </a:cubicBezTo>
                  <a:cubicBezTo>
                    <a:pt x="3096" y="4807"/>
                    <a:pt x="3796" y="4498"/>
                    <a:pt x="4252" y="3946"/>
                  </a:cubicBezTo>
                  <a:cubicBezTo>
                    <a:pt x="4897" y="3161"/>
                    <a:pt x="4994" y="2027"/>
                    <a:pt x="4466" y="1157"/>
                  </a:cubicBezTo>
                  <a:cubicBezTo>
                    <a:pt x="4017" y="429"/>
                    <a:pt x="3229" y="0"/>
                    <a:pt x="2394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61"/>
            <p:cNvSpPr/>
            <p:nvPr/>
          </p:nvSpPr>
          <p:spPr>
            <a:xfrm>
              <a:off x="1906125" y="2204500"/>
              <a:ext cx="42625" cy="20775"/>
            </a:xfrm>
            <a:custGeom>
              <a:rect b="b" l="l" r="r" t="t"/>
              <a:pathLst>
                <a:path extrusionOk="0" h="831" w="1705">
                  <a:moveTo>
                    <a:pt x="1234" y="0"/>
                  </a:moveTo>
                  <a:cubicBezTo>
                    <a:pt x="1178" y="0"/>
                    <a:pt x="1121" y="7"/>
                    <a:pt x="1066" y="18"/>
                  </a:cubicBezTo>
                  <a:cubicBezTo>
                    <a:pt x="785" y="76"/>
                    <a:pt x="523" y="235"/>
                    <a:pt x="287" y="391"/>
                  </a:cubicBezTo>
                  <a:cubicBezTo>
                    <a:pt x="226" y="430"/>
                    <a:pt x="165" y="473"/>
                    <a:pt x="107" y="519"/>
                  </a:cubicBezTo>
                  <a:cubicBezTo>
                    <a:pt x="37" y="574"/>
                    <a:pt x="0" y="659"/>
                    <a:pt x="49" y="745"/>
                  </a:cubicBezTo>
                  <a:cubicBezTo>
                    <a:pt x="77" y="793"/>
                    <a:pt x="141" y="830"/>
                    <a:pt x="201" y="830"/>
                  </a:cubicBezTo>
                  <a:cubicBezTo>
                    <a:pt x="227" y="830"/>
                    <a:pt x="254" y="823"/>
                    <a:pt x="275" y="806"/>
                  </a:cubicBezTo>
                  <a:cubicBezTo>
                    <a:pt x="410" y="705"/>
                    <a:pt x="547" y="614"/>
                    <a:pt x="694" y="531"/>
                  </a:cubicBezTo>
                  <a:cubicBezTo>
                    <a:pt x="755" y="497"/>
                    <a:pt x="813" y="464"/>
                    <a:pt x="877" y="436"/>
                  </a:cubicBezTo>
                  <a:lnTo>
                    <a:pt x="920" y="415"/>
                  </a:lnTo>
                  <a:lnTo>
                    <a:pt x="928" y="411"/>
                  </a:lnTo>
                  <a:lnTo>
                    <a:pt x="928" y="411"/>
                  </a:lnTo>
                  <a:cubicBezTo>
                    <a:pt x="931" y="410"/>
                    <a:pt x="933" y="409"/>
                    <a:pt x="935" y="409"/>
                  </a:cubicBezTo>
                  <a:cubicBezTo>
                    <a:pt x="966" y="397"/>
                    <a:pt x="996" y="384"/>
                    <a:pt x="1030" y="372"/>
                  </a:cubicBezTo>
                  <a:cubicBezTo>
                    <a:pt x="1063" y="363"/>
                    <a:pt x="1088" y="354"/>
                    <a:pt x="1118" y="348"/>
                  </a:cubicBezTo>
                  <a:cubicBezTo>
                    <a:pt x="1134" y="345"/>
                    <a:pt x="1146" y="342"/>
                    <a:pt x="1161" y="339"/>
                  </a:cubicBezTo>
                  <a:lnTo>
                    <a:pt x="1179" y="336"/>
                  </a:lnTo>
                  <a:cubicBezTo>
                    <a:pt x="1179" y="336"/>
                    <a:pt x="1179" y="336"/>
                    <a:pt x="1179" y="336"/>
                  </a:cubicBezTo>
                  <a:lnTo>
                    <a:pt x="1179" y="336"/>
                  </a:lnTo>
                  <a:cubicBezTo>
                    <a:pt x="1203" y="335"/>
                    <a:pt x="1229" y="332"/>
                    <a:pt x="1256" y="332"/>
                  </a:cubicBezTo>
                  <a:lnTo>
                    <a:pt x="1269" y="332"/>
                  </a:lnTo>
                  <a:lnTo>
                    <a:pt x="1295" y="339"/>
                  </a:lnTo>
                  <a:cubicBezTo>
                    <a:pt x="1297" y="339"/>
                    <a:pt x="1298" y="339"/>
                    <a:pt x="1299" y="339"/>
                  </a:cubicBezTo>
                  <a:lnTo>
                    <a:pt x="1299" y="339"/>
                  </a:lnTo>
                  <a:cubicBezTo>
                    <a:pt x="1299" y="339"/>
                    <a:pt x="1299" y="339"/>
                    <a:pt x="1299" y="339"/>
                  </a:cubicBezTo>
                  <a:lnTo>
                    <a:pt x="1299" y="339"/>
                  </a:lnTo>
                  <a:lnTo>
                    <a:pt x="1300" y="340"/>
                  </a:lnTo>
                  <a:lnTo>
                    <a:pt x="1300" y="340"/>
                  </a:lnTo>
                  <a:cubicBezTo>
                    <a:pt x="1300" y="339"/>
                    <a:pt x="1300" y="339"/>
                    <a:pt x="1299" y="339"/>
                  </a:cubicBezTo>
                  <a:lnTo>
                    <a:pt x="1299" y="339"/>
                  </a:lnTo>
                  <a:cubicBezTo>
                    <a:pt x="1302" y="342"/>
                    <a:pt x="1305" y="343"/>
                    <a:pt x="1308" y="344"/>
                  </a:cubicBezTo>
                  <a:lnTo>
                    <a:pt x="1308" y="344"/>
                  </a:lnTo>
                  <a:lnTo>
                    <a:pt x="1300" y="340"/>
                  </a:lnTo>
                  <a:lnTo>
                    <a:pt x="1300" y="340"/>
                  </a:lnTo>
                  <a:cubicBezTo>
                    <a:pt x="1314" y="342"/>
                    <a:pt x="1315" y="344"/>
                    <a:pt x="1312" y="344"/>
                  </a:cubicBezTo>
                  <a:cubicBezTo>
                    <a:pt x="1311" y="344"/>
                    <a:pt x="1310" y="344"/>
                    <a:pt x="1308" y="344"/>
                  </a:cubicBezTo>
                  <a:lnTo>
                    <a:pt x="1308" y="344"/>
                  </a:lnTo>
                  <a:lnTo>
                    <a:pt x="1325" y="353"/>
                  </a:lnTo>
                  <a:lnTo>
                    <a:pt x="1325" y="353"/>
                  </a:lnTo>
                  <a:cubicBezTo>
                    <a:pt x="1320" y="350"/>
                    <a:pt x="1318" y="347"/>
                    <a:pt x="1318" y="347"/>
                  </a:cubicBezTo>
                  <a:lnTo>
                    <a:pt x="1318" y="347"/>
                  </a:lnTo>
                  <a:cubicBezTo>
                    <a:pt x="1319" y="347"/>
                    <a:pt x="1322" y="349"/>
                    <a:pt x="1327" y="354"/>
                  </a:cubicBezTo>
                  <a:lnTo>
                    <a:pt x="1327" y="354"/>
                  </a:lnTo>
                  <a:lnTo>
                    <a:pt x="1325" y="353"/>
                  </a:lnTo>
                  <a:lnTo>
                    <a:pt x="1325" y="353"/>
                  </a:lnTo>
                  <a:cubicBezTo>
                    <a:pt x="1325" y="353"/>
                    <a:pt x="1326" y="354"/>
                    <a:pt x="1327" y="354"/>
                  </a:cubicBezTo>
                  <a:lnTo>
                    <a:pt x="1327" y="354"/>
                  </a:lnTo>
                  <a:cubicBezTo>
                    <a:pt x="1327" y="354"/>
                    <a:pt x="1327" y="354"/>
                    <a:pt x="1327" y="354"/>
                  </a:cubicBezTo>
                  <a:lnTo>
                    <a:pt x="1327" y="354"/>
                  </a:lnTo>
                  <a:lnTo>
                    <a:pt x="1332" y="357"/>
                  </a:lnTo>
                  <a:cubicBezTo>
                    <a:pt x="1330" y="356"/>
                    <a:pt x="1329" y="355"/>
                    <a:pt x="1327" y="354"/>
                  </a:cubicBezTo>
                  <a:lnTo>
                    <a:pt x="1327" y="354"/>
                  </a:lnTo>
                  <a:cubicBezTo>
                    <a:pt x="1329" y="356"/>
                    <a:pt x="1330" y="358"/>
                    <a:pt x="1332" y="360"/>
                  </a:cubicBezTo>
                  <a:cubicBezTo>
                    <a:pt x="1334" y="362"/>
                    <a:pt x="1335" y="363"/>
                    <a:pt x="1336" y="364"/>
                  </a:cubicBezTo>
                  <a:lnTo>
                    <a:pt x="1336" y="364"/>
                  </a:lnTo>
                  <a:cubicBezTo>
                    <a:pt x="1336" y="365"/>
                    <a:pt x="1337" y="367"/>
                    <a:pt x="1338" y="369"/>
                  </a:cubicBezTo>
                  <a:cubicBezTo>
                    <a:pt x="1344" y="379"/>
                    <a:pt x="1350" y="400"/>
                    <a:pt x="1351" y="400"/>
                  </a:cubicBezTo>
                  <a:cubicBezTo>
                    <a:pt x="1352" y="400"/>
                    <a:pt x="1351" y="395"/>
                    <a:pt x="1348" y="383"/>
                  </a:cubicBezTo>
                  <a:lnTo>
                    <a:pt x="1348" y="383"/>
                  </a:lnTo>
                  <a:cubicBezTo>
                    <a:pt x="1352" y="400"/>
                    <a:pt x="1360" y="414"/>
                    <a:pt x="1363" y="430"/>
                  </a:cubicBezTo>
                  <a:cubicBezTo>
                    <a:pt x="1363" y="436"/>
                    <a:pt x="1367" y="453"/>
                    <a:pt x="1370" y="463"/>
                  </a:cubicBezTo>
                  <a:lnTo>
                    <a:pt x="1370" y="463"/>
                  </a:lnTo>
                  <a:cubicBezTo>
                    <a:pt x="1371" y="471"/>
                    <a:pt x="1372" y="481"/>
                    <a:pt x="1372" y="482"/>
                  </a:cubicBezTo>
                  <a:lnTo>
                    <a:pt x="1375" y="522"/>
                  </a:lnTo>
                  <a:cubicBezTo>
                    <a:pt x="1375" y="632"/>
                    <a:pt x="1457" y="687"/>
                    <a:pt x="1540" y="687"/>
                  </a:cubicBezTo>
                  <a:cubicBezTo>
                    <a:pt x="1622" y="687"/>
                    <a:pt x="1705" y="632"/>
                    <a:pt x="1705" y="522"/>
                  </a:cubicBezTo>
                  <a:cubicBezTo>
                    <a:pt x="1699" y="348"/>
                    <a:pt x="1647" y="171"/>
                    <a:pt x="1494" y="70"/>
                  </a:cubicBezTo>
                  <a:cubicBezTo>
                    <a:pt x="1417" y="19"/>
                    <a:pt x="1326" y="0"/>
                    <a:pt x="1234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61"/>
            <p:cNvSpPr/>
            <p:nvPr/>
          </p:nvSpPr>
          <p:spPr>
            <a:xfrm>
              <a:off x="1574225" y="2303900"/>
              <a:ext cx="148650" cy="238675"/>
            </a:xfrm>
            <a:custGeom>
              <a:rect b="b" l="l" r="r" t="t"/>
              <a:pathLst>
                <a:path extrusionOk="0" h="9547" w="5946">
                  <a:moveTo>
                    <a:pt x="1125" y="1"/>
                  </a:moveTo>
                  <a:lnTo>
                    <a:pt x="1" y="7381"/>
                  </a:lnTo>
                  <a:lnTo>
                    <a:pt x="4097" y="9547"/>
                  </a:lnTo>
                  <a:lnTo>
                    <a:pt x="5945" y="3923"/>
                  </a:lnTo>
                  <a:lnTo>
                    <a:pt x="5087" y="2225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61"/>
            <p:cNvSpPr/>
            <p:nvPr/>
          </p:nvSpPr>
          <p:spPr>
            <a:xfrm>
              <a:off x="1748650" y="2336425"/>
              <a:ext cx="161225" cy="217825"/>
            </a:xfrm>
            <a:custGeom>
              <a:rect b="b" l="l" r="r" t="t"/>
              <a:pathLst>
                <a:path extrusionOk="0" h="8713" w="6449">
                  <a:moveTo>
                    <a:pt x="6449" y="1"/>
                  </a:moveTo>
                  <a:lnTo>
                    <a:pt x="1546" y="1333"/>
                  </a:lnTo>
                  <a:lnTo>
                    <a:pt x="1" y="2652"/>
                  </a:lnTo>
                  <a:lnTo>
                    <a:pt x="92" y="8713"/>
                  </a:lnTo>
                  <a:lnTo>
                    <a:pt x="4958" y="7415"/>
                  </a:lnTo>
                  <a:lnTo>
                    <a:pt x="6449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61"/>
            <p:cNvSpPr/>
            <p:nvPr/>
          </p:nvSpPr>
          <p:spPr>
            <a:xfrm>
              <a:off x="1613400" y="2309625"/>
              <a:ext cx="121225" cy="67550"/>
            </a:xfrm>
            <a:custGeom>
              <a:rect b="b" l="l" r="r" t="t"/>
              <a:pathLst>
                <a:path extrusionOk="0" h="2702" w="4849">
                  <a:moveTo>
                    <a:pt x="1" y="1"/>
                  </a:moveTo>
                  <a:lnTo>
                    <a:pt x="4849" y="2701"/>
                  </a:lnTo>
                  <a:cubicBezTo>
                    <a:pt x="3972" y="4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61"/>
            <p:cNvSpPr/>
            <p:nvPr/>
          </p:nvSpPr>
          <p:spPr>
            <a:xfrm>
              <a:off x="1752700" y="2338375"/>
              <a:ext cx="142525" cy="40475"/>
            </a:xfrm>
            <a:custGeom>
              <a:rect b="b" l="l" r="r" t="t"/>
              <a:pathLst>
                <a:path extrusionOk="0" h="1619" w="5701">
                  <a:moveTo>
                    <a:pt x="4137" y="1"/>
                  </a:moveTo>
                  <a:cubicBezTo>
                    <a:pt x="2840" y="1"/>
                    <a:pt x="1044" y="276"/>
                    <a:pt x="0" y="1618"/>
                  </a:cubicBezTo>
                  <a:lnTo>
                    <a:pt x="5700" y="134"/>
                  </a:lnTo>
                  <a:cubicBezTo>
                    <a:pt x="5700" y="134"/>
                    <a:pt x="5039" y="1"/>
                    <a:pt x="4137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61"/>
            <p:cNvSpPr/>
            <p:nvPr/>
          </p:nvSpPr>
          <p:spPr>
            <a:xfrm>
              <a:off x="1602250" y="2302750"/>
              <a:ext cx="307550" cy="108700"/>
            </a:xfrm>
            <a:custGeom>
              <a:rect b="b" l="l" r="r" t="t"/>
              <a:pathLst>
                <a:path extrusionOk="0" h="4348" w="12302">
                  <a:moveTo>
                    <a:pt x="367" y="1"/>
                  </a:moveTo>
                  <a:lnTo>
                    <a:pt x="4" y="47"/>
                  </a:lnTo>
                  <a:lnTo>
                    <a:pt x="1" y="47"/>
                  </a:lnTo>
                  <a:lnTo>
                    <a:pt x="2429" y="2998"/>
                  </a:lnTo>
                  <a:lnTo>
                    <a:pt x="6920" y="4348"/>
                  </a:lnTo>
                  <a:lnTo>
                    <a:pt x="12302" y="1348"/>
                  </a:lnTo>
                  <a:lnTo>
                    <a:pt x="11899" y="1259"/>
                  </a:lnTo>
                  <a:lnTo>
                    <a:pt x="7256" y="2493"/>
                  </a:lnTo>
                  <a:cubicBezTo>
                    <a:pt x="7109" y="2545"/>
                    <a:pt x="7091" y="3016"/>
                    <a:pt x="6947" y="3043"/>
                  </a:cubicBezTo>
                  <a:cubicBezTo>
                    <a:pt x="6679" y="3093"/>
                    <a:pt x="6388" y="3113"/>
                    <a:pt x="6098" y="3113"/>
                  </a:cubicBezTo>
                  <a:cubicBezTo>
                    <a:pt x="5294" y="3113"/>
                    <a:pt x="4495" y="2956"/>
                    <a:pt x="4186" y="2814"/>
                  </a:cubicBezTo>
                  <a:cubicBezTo>
                    <a:pt x="4039" y="2750"/>
                    <a:pt x="4213" y="2151"/>
                    <a:pt x="4213" y="2151"/>
                  </a:cubicBezTo>
                  <a:lnTo>
                    <a:pt x="367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61"/>
            <p:cNvSpPr/>
            <p:nvPr/>
          </p:nvSpPr>
          <p:spPr>
            <a:xfrm>
              <a:off x="1574225" y="2303900"/>
              <a:ext cx="148650" cy="238675"/>
            </a:xfrm>
            <a:custGeom>
              <a:rect b="b" l="l" r="r" t="t"/>
              <a:pathLst>
                <a:path extrusionOk="0" h="9547" w="5946">
                  <a:moveTo>
                    <a:pt x="5249" y="2545"/>
                  </a:moveTo>
                  <a:lnTo>
                    <a:pt x="5249" y="2545"/>
                  </a:lnTo>
                  <a:cubicBezTo>
                    <a:pt x="5243" y="2652"/>
                    <a:pt x="5255" y="2747"/>
                    <a:pt x="5307" y="2768"/>
                  </a:cubicBezTo>
                  <a:cubicBezTo>
                    <a:pt x="5328" y="2777"/>
                    <a:pt x="5352" y="2790"/>
                    <a:pt x="5377" y="2799"/>
                  </a:cubicBezTo>
                  <a:lnTo>
                    <a:pt x="5249" y="2545"/>
                  </a:lnTo>
                  <a:close/>
                  <a:moveTo>
                    <a:pt x="1125" y="1"/>
                  </a:moveTo>
                  <a:lnTo>
                    <a:pt x="951" y="1140"/>
                  </a:lnTo>
                  <a:lnTo>
                    <a:pt x="816" y="2008"/>
                  </a:lnTo>
                  <a:lnTo>
                    <a:pt x="602" y="3413"/>
                  </a:lnTo>
                  <a:lnTo>
                    <a:pt x="468" y="4305"/>
                  </a:lnTo>
                  <a:lnTo>
                    <a:pt x="1" y="7381"/>
                  </a:lnTo>
                  <a:lnTo>
                    <a:pt x="4097" y="9547"/>
                  </a:lnTo>
                  <a:lnTo>
                    <a:pt x="5945" y="3923"/>
                  </a:lnTo>
                  <a:lnTo>
                    <a:pt x="5795" y="3627"/>
                  </a:lnTo>
                  <a:lnTo>
                    <a:pt x="3553" y="2952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rgbClr val="B12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61"/>
            <p:cNvSpPr/>
            <p:nvPr/>
          </p:nvSpPr>
          <p:spPr>
            <a:xfrm>
              <a:off x="1602250" y="2303900"/>
              <a:ext cx="116875" cy="90675"/>
            </a:xfrm>
            <a:custGeom>
              <a:rect b="b" l="l" r="r" t="t"/>
              <a:pathLst>
                <a:path extrusionOk="0" h="3627" w="4675">
                  <a:moveTo>
                    <a:pt x="1" y="1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4" y="1"/>
                  </a:lnTo>
                  <a:close/>
                  <a:moveTo>
                    <a:pt x="6" y="4"/>
                  </a:moveTo>
                  <a:lnTo>
                    <a:pt x="2432" y="2952"/>
                  </a:lnTo>
                  <a:lnTo>
                    <a:pt x="4674" y="3627"/>
                  </a:lnTo>
                  <a:lnTo>
                    <a:pt x="4253" y="2799"/>
                  </a:lnTo>
                  <a:cubicBezTo>
                    <a:pt x="4228" y="2790"/>
                    <a:pt x="4207" y="2777"/>
                    <a:pt x="4186" y="2768"/>
                  </a:cubicBezTo>
                  <a:cubicBezTo>
                    <a:pt x="4131" y="2747"/>
                    <a:pt x="4118" y="2655"/>
                    <a:pt x="4128" y="2545"/>
                  </a:cubicBezTo>
                  <a:lnTo>
                    <a:pt x="3966" y="2225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12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61"/>
            <p:cNvSpPr/>
            <p:nvPr/>
          </p:nvSpPr>
          <p:spPr>
            <a:xfrm>
              <a:off x="1748650" y="2336425"/>
              <a:ext cx="161225" cy="217825"/>
            </a:xfrm>
            <a:custGeom>
              <a:rect b="b" l="l" r="r" t="t"/>
              <a:pathLst>
                <a:path extrusionOk="0" h="8713" w="6449">
                  <a:moveTo>
                    <a:pt x="6449" y="1"/>
                  </a:moveTo>
                  <a:lnTo>
                    <a:pt x="1064" y="3001"/>
                  </a:lnTo>
                  <a:lnTo>
                    <a:pt x="1" y="2680"/>
                  </a:lnTo>
                  <a:lnTo>
                    <a:pt x="92" y="8713"/>
                  </a:lnTo>
                  <a:lnTo>
                    <a:pt x="4958" y="7415"/>
                  </a:lnTo>
                  <a:lnTo>
                    <a:pt x="6449" y="1"/>
                  </a:lnTo>
                  <a:close/>
                </a:path>
              </a:pathLst>
            </a:custGeom>
            <a:solidFill>
              <a:srgbClr val="B12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61"/>
            <p:cNvSpPr/>
            <p:nvPr/>
          </p:nvSpPr>
          <p:spPr>
            <a:xfrm>
              <a:off x="1748650" y="2336425"/>
              <a:ext cx="161225" cy="75025"/>
            </a:xfrm>
            <a:custGeom>
              <a:rect b="b" l="l" r="r" t="t"/>
              <a:pathLst>
                <a:path extrusionOk="0" h="3001" w="6449">
                  <a:moveTo>
                    <a:pt x="6449" y="1"/>
                  </a:moveTo>
                  <a:lnTo>
                    <a:pt x="1546" y="1333"/>
                  </a:lnTo>
                  <a:lnTo>
                    <a:pt x="1" y="2652"/>
                  </a:lnTo>
                  <a:lnTo>
                    <a:pt x="1" y="2680"/>
                  </a:lnTo>
                  <a:lnTo>
                    <a:pt x="1064" y="3001"/>
                  </a:lnTo>
                  <a:lnTo>
                    <a:pt x="6449" y="1"/>
                  </a:lnTo>
                  <a:close/>
                </a:path>
              </a:pathLst>
            </a:custGeom>
            <a:solidFill>
              <a:srgbClr val="B12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61"/>
            <p:cNvSpPr/>
            <p:nvPr/>
          </p:nvSpPr>
          <p:spPr>
            <a:xfrm>
              <a:off x="1674650" y="2359500"/>
              <a:ext cx="112675" cy="208075"/>
            </a:xfrm>
            <a:custGeom>
              <a:rect b="b" l="l" r="r" t="t"/>
              <a:pathLst>
                <a:path extrusionOk="0" h="8323" w="4507">
                  <a:moveTo>
                    <a:pt x="1070" y="1"/>
                  </a:moveTo>
                  <a:lnTo>
                    <a:pt x="1" y="7542"/>
                  </a:lnTo>
                  <a:cubicBezTo>
                    <a:pt x="452" y="8156"/>
                    <a:pt x="1153" y="8323"/>
                    <a:pt x="1782" y="8323"/>
                  </a:cubicBezTo>
                  <a:cubicBezTo>
                    <a:pt x="2535" y="8323"/>
                    <a:pt x="3187" y="8083"/>
                    <a:pt x="3187" y="8083"/>
                  </a:cubicBezTo>
                  <a:lnTo>
                    <a:pt x="4506" y="410"/>
                  </a:lnTo>
                  <a:lnTo>
                    <a:pt x="4506" y="410"/>
                  </a:lnTo>
                  <a:cubicBezTo>
                    <a:pt x="4085" y="526"/>
                    <a:pt x="3683" y="571"/>
                    <a:pt x="3312" y="571"/>
                  </a:cubicBezTo>
                  <a:cubicBezTo>
                    <a:pt x="1996" y="571"/>
                    <a:pt x="1070" y="1"/>
                    <a:pt x="1070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61"/>
            <p:cNvSpPr/>
            <p:nvPr/>
          </p:nvSpPr>
          <p:spPr>
            <a:xfrm>
              <a:off x="1843650" y="2395400"/>
              <a:ext cx="75400" cy="43250"/>
            </a:xfrm>
            <a:custGeom>
              <a:rect b="b" l="l" r="r" t="t"/>
              <a:pathLst>
                <a:path extrusionOk="0" h="1730" w="3016">
                  <a:moveTo>
                    <a:pt x="2139" y="0"/>
                  </a:moveTo>
                  <a:cubicBezTo>
                    <a:pt x="1873" y="0"/>
                    <a:pt x="1962" y="614"/>
                    <a:pt x="1962" y="614"/>
                  </a:cubicBezTo>
                  <a:cubicBezTo>
                    <a:pt x="1962" y="614"/>
                    <a:pt x="1" y="733"/>
                    <a:pt x="1788" y="1085"/>
                  </a:cubicBezTo>
                  <a:cubicBezTo>
                    <a:pt x="1788" y="1085"/>
                    <a:pt x="557" y="1462"/>
                    <a:pt x="1338" y="1462"/>
                  </a:cubicBezTo>
                  <a:cubicBezTo>
                    <a:pt x="1452" y="1462"/>
                    <a:pt x="1607" y="1454"/>
                    <a:pt x="1815" y="1436"/>
                  </a:cubicBezTo>
                  <a:lnTo>
                    <a:pt x="1815" y="1436"/>
                  </a:lnTo>
                  <a:cubicBezTo>
                    <a:pt x="1815" y="1436"/>
                    <a:pt x="792" y="1729"/>
                    <a:pt x="1904" y="1729"/>
                  </a:cubicBezTo>
                  <a:cubicBezTo>
                    <a:pt x="3016" y="1729"/>
                    <a:pt x="2139" y="1463"/>
                    <a:pt x="2139" y="1463"/>
                  </a:cubicBezTo>
                  <a:cubicBezTo>
                    <a:pt x="2139" y="1463"/>
                    <a:pt x="2402" y="0"/>
                    <a:pt x="2139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61"/>
            <p:cNvSpPr/>
            <p:nvPr/>
          </p:nvSpPr>
          <p:spPr>
            <a:xfrm>
              <a:off x="1567275" y="2368325"/>
              <a:ext cx="64325" cy="44450"/>
            </a:xfrm>
            <a:custGeom>
              <a:rect b="b" l="l" r="r" t="t"/>
              <a:pathLst>
                <a:path extrusionOk="0" h="1778" w="2573">
                  <a:moveTo>
                    <a:pt x="1051" y="1"/>
                  </a:moveTo>
                  <a:cubicBezTo>
                    <a:pt x="853" y="1"/>
                    <a:pt x="746" y="1431"/>
                    <a:pt x="746" y="1431"/>
                  </a:cubicBezTo>
                  <a:cubicBezTo>
                    <a:pt x="746" y="1431"/>
                    <a:pt x="1" y="1538"/>
                    <a:pt x="871" y="1731"/>
                  </a:cubicBezTo>
                  <a:cubicBezTo>
                    <a:pt x="1021" y="1764"/>
                    <a:pt x="1123" y="1778"/>
                    <a:pt x="1189" y="1778"/>
                  </a:cubicBezTo>
                  <a:cubicBezTo>
                    <a:pt x="1510" y="1778"/>
                    <a:pt x="1003" y="1459"/>
                    <a:pt x="1003" y="1459"/>
                  </a:cubicBezTo>
                  <a:lnTo>
                    <a:pt x="1003" y="1459"/>
                  </a:lnTo>
                  <a:cubicBezTo>
                    <a:pt x="1274" y="1551"/>
                    <a:pt x="1433" y="1587"/>
                    <a:pt x="1514" y="1587"/>
                  </a:cubicBezTo>
                  <a:cubicBezTo>
                    <a:pt x="1807" y="1587"/>
                    <a:pt x="1103" y="1120"/>
                    <a:pt x="1103" y="1120"/>
                  </a:cubicBezTo>
                  <a:cubicBezTo>
                    <a:pt x="2573" y="1086"/>
                    <a:pt x="1067" y="634"/>
                    <a:pt x="1067" y="634"/>
                  </a:cubicBezTo>
                  <a:cubicBezTo>
                    <a:pt x="1067" y="634"/>
                    <a:pt x="1268" y="48"/>
                    <a:pt x="1061" y="2"/>
                  </a:cubicBezTo>
                  <a:cubicBezTo>
                    <a:pt x="1058" y="1"/>
                    <a:pt x="1054" y="1"/>
                    <a:pt x="105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687" name="Shape 1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8" name="Google Shape;11688;p62"/>
          <p:cNvSpPr txBox="1"/>
          <p:nvPr>
            <p:ph type="title"/>
          </p:nvPr>
        </p:nvSpPr>
        <p:spPr>
          <a:xfrm>
            <a:off x="636537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 A GRAPH TO SHOW YOUR DATA</a:t>
            </a:r>
            <a:endParaRPr/>
          </a:p>
        </p:txBody>
      </p:sp>
      <p:sp>
        <p:nvSpPr>
          <p:cNvPr id="11689" name="Google Shape;11689;p62"/>
          <p:cNvSpPr txBox="1"/>
          <p:nvPr>
            <p:ph idx="4294967295" type="subTitle"/>
          </p:nvPr>
        </p:nvSpPr>
        <p:spPr>
          <a:xfrm>
            <a:off x="6330228" y="2557150"/>
            <a:ext cx="19272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11690" name="Google Shape;11690;p62"/>
          <p:cNvSpPr txBox="1"/>
          <p:nvPr>
            <p:ph idx="4294967295" type="ctrTitle"/>
          </p:nvPr>
        </p:nvSpPr>
        <p:spPr>
          <a:xfrm>
            <a:off x="1380118" y="1689257"/>
            <a:ext cx="1564800" cy="629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Neptune</a:t>
            </a:r>
            <a:endParaRPr b="0" sz="1800"/>
          </a:p>
        </p:txBody>
      </p:sp>
      <p:sp>
        <p:nvSpPr>
          <p:cNvPr id="11691" name="Google Shape;11691;p62"/>
          <p:cNvSpPr txBox="1"/>
          <p:nvPr>
            <p:ph idx="4294967295" type="subTitle"/>
          </p:nvPr>
        </p:nvSpPr>
        <p:spPr>
          <a:xfrm>
            <a:off x="1017718" y="2161586"/>
            <a:ext cx="1927200" cy="6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sp>
        <p:nvSpPr>
          <p:cNvPr id="11692" name="Google Shape;11692;p62"/>
          <p:cNvSpPr txBox="1"/>
          <p:nvPr>
            <p:ph idx="4294967295" type="ctrTitle"/>
          </p:nvPr>
        </p:nvSpPr>
        <p:spPr>
          <a:xfrm>
            <a:off x="6330228" y="2084645"/>
            <a:ext cx="1564800" cy="629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Venus</a:t>
            </a:r>
            <a:endParaRPr b="0" sz="1800"/>
          </a:p>
        </p:txBody>
      </p:sp>
      <p:sp>
        <p:nvSpPr>
          <p:cNvPr id="11693" name="Google Shape;11693;p62"/>
          <p:cNvSpPr txBox="1"/>
          <p:nvPr>
            <p:ph idx="4294967295" type="subTitle"/>
          </p:nvPr>
        </p:nvSpPr>
        <p:spPr>
          <a:xfrm>
            <a:off x="1053118" y="3186539"/>
            <a:ext cx="18918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</a:t>
            </a:r>
            <a:r>
              <a:rPr lang="en" sz="1400"/>
              <a:t> </a:t>
            </a:r>
            <a:r>
              <a:rPr lang="en" sz="1400"/>
              <a:t>the closest planet to the Sun</a:t>
            </a:r>
            <a:endParaRPr sz="1400"/>
          </a:p>
        </p:txBody>
      </p:sp>
      <p:sp>
        <p:nvSpPr>
          <p:cNvPr id="11694" name="Google Shape;11694;p62"/>
          <p:cNvSpPr txBox="1"/>
          <p:nvPr>
            <p:ph idx="4294967295" type="ctrTitle"/>
          </p:nvPr>
        </p:nvSpPr>
        <p:spPr>
          <a:xfrm>
            <a:off x="1380118" y="2714044"/>
            <a:ext cx="1564800" cy="629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Mercury</a:t>
            </a:r>
            <a:endParaRPr b="0" sz="1800"/>
          </a:p>
        </p:txBody>
      </p:sp>
      <p:pic>
        <p:nvPicPr>
          <p:cNvPr id="11695" name="Google Shape;11695;p62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 rot="-983268">
            <a:off x="2612175" y="1121000"/>
            <a:ext cx="4067177" cy="32632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96" name="Google Shape;11696;p62"/>
          <p:cNvSpPr txBox="1"/>
          <p:nvPr>
            <p:ph idx="4294967295" type="ctrTitle"/>
          </p:nvPr>
        </p:nvSpPr>
        <p:spPr>
          <a:xfrm>
            <a:off x="4574538" y="2437900"/>
            <a:ext cx="1376100" cy="62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70%</a:t>
            </a:r>
            <a:endParaRPr sz="3600"/>
          </a:p>
        </p:txBody>
      </p:sp>
      <p:sp>
        <p:nvSpPr>
          <p:cNvPr id="11697" name="Google Shape;11697;p62"/>
          <p:cNvSpPr txBox="1"/>
          <p:nvPr>
            <p:ph idx="4294967295" type="ctrTitle"/>
          </p:nvPr>
        </p:nvSpPr>
        <p:spPr>
          <a:xfrm>
            <a:off x="3183888" y="2666500"/>
            <a:ext cx="1376100" cy="62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</a:t>
            </a:r>
            <a:r>
              <a:rPr lang="en"/>
              <a:t>0%</a:t>
            </a:r>
            <a:endParaRPr/>
          </a:p>
        </p:txBody>
      </p:sp>
      <p:sp>
        <p:nvSpPr>
          <p:cNvPr id="11698" name="Google Shape;11698;p62"/>
          <p:cNvSpPr txBox="1"/>
          <p:nvPr>
            <p:ph idx="4294967295" type="ctrTitle"/>
          </p:nvPr>
        </p:nvSpPr>
        <p:spPr>
          <a:xfrm>
            <a:off x="3183888" y="2009075"/>
            <a:ext cx="1376100" cy="62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r>
              <a:rPr lang="en"/>
              <a:t>0%</a:t>
            </a:r>
            <a:endParaRPr/>
          </a:p>
        </p:txBody>
      </p:sp>
      <p:sp>
        <p:nvSpPr>
          <p:cNvPr id="11699" name="Google Shape;11699;p62"/>
          <p:cNvSpPr txBox="1"/>
          <p:nvPr/>
        </p:nvSpPr>
        <p:spPr>
          <a:xfrm flipH="1">
            <a:off x="1414163" y="4355254"/>
            <a:ext cx="6463200" cy="39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To</a:t>
            </a:r>
            <a:r>
              <a:rPr lang="en" sz="1200">
                <a:solidFill>
                  <a:schemeClr val="dk2"/>
                </a:solidFill>
                <a:latin typeface="Assistant"/>
                <a:ea typeface="Assistant"/>
                <a:cs typeface="Assistant"/>
                <a:sym typeface="Assistant"/>
              </a:rPr>
              <a:t> modify this graph, click on it, follow the link, change the data and paste the resulting graph here</a:t>
            </a:r>
            <a:endParaRPr sz="1200">
              <a:solidFill>
                <a:schemeClr val="dk2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703" name="Shape 1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4" name="Google Shape;11704;p63"/>
          <p:cNvGrpSpPr/>
          <p:nvPr/>
        </p:nvGrpSpPr>
        <p:grpSpPr>
          <a:xfrm flipH="1" rot="-335627">
            <a:off x="-221355" y="3372824"/>
            <a:ext cx="9728909" cy="1555441"/>
            <a:chOff x="2499125" y="2742675"/>
            <a:chExt cx="4885750" cy="781125"/>
          </a:xfrm>
        </p:grpSpPr>
        <p:sp>
          <p:nvSpPr>
            <p:cNvPr id="11705" name="Google Shape;11705;p63"/>
            <p:cNvSpPr/>
            <p:nvPr/>
          </p:nvSpPr>
          <p:spPr>
            <a:xfrm>
              <a:off x="2499125" y="2742675"/>
              <a:ext cx="4885750" cy="781125"/>
            </a:xfrm>
            <a:custGeom>
              <a:rect b="b" l="l" r="r" t="t"/>
              <a:pathLst>
                <a:path extrusionOk="0" h="31245" w="195430">
                  <a:moveTo>
                    <a:pt x="186282" y="1"/>
                  </a:moveTo>
                  <a:cubicBezTo>
                    <a:pt x="174026" y="1"/>
                    <a:pt x="163161" y="2657"/>
                    <a:pt x="153219" y="5567"/>
                  </a:cubicBezTo>
                  <a:lnTo>
                    <a:pt x="152454" y="5792"/>
                  </a:lnTo>
                  <a:cubicBezTo>
                    <a:pt x="143833" y="8314"/>
                    <a:pt x="134961" y="10916"/>
                    <a:pt x="126361" y="10916"/>
                  </a:cubicBezTo>
                  <a:cubicBezTo>
                    <a:pt x="125122" y="10916"/>
                    <a:pt x="123888" y="10862"/>
                    <a:pt x="122662" y="10746"/>
                  </a:cubicBezTo>
                  <a:cubicBezTo>
                    <a:pt x="117813" y="10297"/>
                    <a:pt x="112904" y="8873"/>
                    <a:pt x="107710" y="7374"/>
                  </a:cubicBezTo>
                  <a:cubicBezTo>
                    <a:pt x="100829" y="5384"/>
                    <a:pt x="93735" y="3332"/>
                    <a:pt x="86077" y="3332"/>
                  </a:cubicBezTo>
                  <a:cubicBezTo>
                    <a:pt x="85368" y="3332"/>
                    <a:pt x="84655" y="3350"/>
                    <a:pt x="83936" y="3386"/>
                  </a:cubicBezTo>
                  <a:cubicBezTo>
                    <a:pt x="77963" y="3686"/>
                    <a:pt x="72514" y="5283"/>
                    <a:pt x="67237" y="6826"/>
                  </a:cubicBezTo>
                  <a:cubicBezTo>
                    <a:pt x="64479" y="7636"/>
                    <a:pt x="61871" y="8400"/>
                    <a:pt x="59278" y="8955"/>
                  </a:cubicBezTo>
                  <a:cubicBezTo>
                    <a:pt x="53162" y="10267"/>
                    <a:pt x="46671" y="10521"/>
                    <a:pt x="39799" y="10799"/>
                  </a:cubicBezTo>
                  <a:cubicBezTo>
                    <a:pt x="27814" y="11271"/>
                    <a:pt x="15418" y="11766"/>
                    <a:pt x="4168" y="18099"/>
                  </a:cubicBezTo>
                  <a:cubicBezTo>
                    <a:pt x="1380" y="19665"/>
                    <a:pt x="1" y="22918"/>
                    <a:pt x="818" y="26006"/>
                  </a:cubicBezTo>
                  <a:cubicBezTo>
                    <a:pt x="1626" y="29096"/>
                    <a:pt x="4413" y="31245"/>
                    <a:pt x="7606" y="31245"/>
                  </a:cubicBezTo>
                  <a:cubicBezTo>
                    <a:pt x="7612" y="31245"/>
                    <a:pt x="7618" y="31245"/>
                    <a:pt x="7623" y="31245"/>
                  </a:cubicBezTo>
                  <a:cubicBezTo>
                    <a:pt x="7637" y="31245"/>
                    <a:pt x="7651" y="31245"/>
                    <a:pt x="7665" y="31245"/>
                  </a:cubicBezTo>
                  <a:cubicBezTo>
                    <a:pt x="8857" y="31245"/>
                    <a:pt x="10026" y="30931"/>
                    <a:pt x="11063" y="30345"/>
                  </a:cubicBezTo>
                  <a:cubicBezTo>
                    <a:pt x="19360" y="25676"/>
                    <a:pt x="29561" y="25271"/>
                    <a:pt x="40353" y="24844"/>
                  </a:cubicBezTo>
                  <a:cubicBezTo>
                    <a:pt x="47518" y="24559"/>
                    <a:pt x="54923" y="24267"/>
                    <a:pt x="62223" y="22701"/>
                  </a:cubicBezTo>
                  <a:cubicBezTo>
                    <a:pt x="65326" y="22041"/>
                    <a:pt x="68309" y="21164"/>
                    <a:pt x="71187" y="20317"/>
                  </a:cubicBezTo>
                  <a:cubicBezTo>
                    <a:pt x="75887" y="18946"/>
                    <a:pt x="80323" y="17642"/>
                    <a:pt x="84648" y="17424"/>
                  </a:cubicBezTo>
                  <a:cubicBezTo>
                    <a:pt x="85115" y="17400"/>
                    <a:pt x="85583" y="17389"/>
                    <a:pt x="86053" y="17389"/>
                  </a:cubicBezTo>
                  <a:cubicBezTo>
                    <a:pt x="91745" y="17389"/>
                    <a:pt x="97614" y="19086"/>
                    <a:pt x="103797" y="20879"/>
                  </a:cubicBezTo>
                  <a:cubicBezTo>
                    <a:pt x="109396" y="22498"/>
                    <a:pt x="115175" y="24162"/>
                    <a:pt x="121343" y="24747"/>
                  </a:cubicBezTo>
                  <a:cubicBezTo>
                    <a:pt x="123067" y="24904"/>
                    <a:pt x="124768" y="24979"/>
                    <a:pt x="126454" y="24979"/>
                  </a:cubicBezTo>
                  <a:cubicBezTo>
                    <a:pt x="136932" y="24979"/>
                    <a:pt x="146811" y="22094"/>
                    <a:pt x="156397" y="19283"/>
                  </a:cubicBezTo>
                  <a:lnTo>
                    <a:pt x="157161" y="19058"/>
                  </a:lnTo>
                  <a:cubicBezTo>
                    <a:pt x="166087" y="16454"/>
                    <a:pt x="175765" y="14058"/>
                    <a:pt x="186291" y="14058"/>
                  </a:cubicBezTo>
                  <a:cubicBezTo>
                    <a:pt x="186884" y="14058"/>
                    <a:pt x="187479" y="14066"/>
                    <a:pt x="188077" y="14082"/>
                  </a:cubicBezTo>
                  <a:lnTo>
                    <a:pt x="188265" y="14082"/>
                  </a:lnTo>
                  <a:cubicBezTo>
                    <a:pt x="188297" y="14082"/>
                    <a:pt x="188329" y="14082"/>
                    <a:pt x="188362" y="14082"/>
                  </a:cubicBezTo>
                  <a:cubicBezTo>
                    <a:pt x="192200" y="14082"/>
                    <a:pt x="195333" y="10991"/>
                    <a:pt x="195377" y="7149"/>
                  </a:cubicBezTo>
                  <a:cubicBezTo>
                    <a:pt x="195430" y="3266"/>
                    <a:pt x="192327" y="81"/>
                    <a:pt x="188445" y="29"/>
                  </a:cubicBezTo>
                  <a:cubicBezTo>
                    <a:pt x="187719" y="10"/>
                    <a:pt x="186998" y="1"/>
                    <a:pt x="186282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63"/>
            <p:cNvSpPr/>
            <p:nvPr/>
          </p:nvSpPr>
          <p:spPr>
            <a:xfrm>
              <a:off x="2993975" y="3007575"/>
              <a:ext cx="703250" cy="406425"/>
            </a:xfrm>
            <a:custGeom>
              <a:rect b="b" l="l" r="r" t="t"/>
              <a:pathLst>
                <a:path extrusionOk="0" h="16257" w="28130">
                  <a:moveTo>
                    <a:pt x="24741" y="0"/>
                  </a:moveTo>
                  <a:cubicBezTo>
                    <a:pt x="23182" y="75"/>
                    <a:pt x="21601" y="135"/>
                    <a:pt x="19997" y="203"/>
                  </a:cubicBezTo>
                  <a:cubicBezTo>
                    <a:pt x="13372" y="465"/>
                    <a:pt x="6619" y="735"/>
                    <a:pt x="1" y="1994"/>
                  </a:cubicBezTo>
                  <a:cubicBezTo>
                    <a:pt x="1" y="2264"/>
                    <a:pt x="23" y="2564"/>
                    <a:pt x="46" y="2901"/>
                  </a:cubicBezTo>
                  <a:cubicBezTo>
                    <a:pt x="271" y="6109"/>
                    <a:pt x="181" y="9362"/>
                    <a:pt x="226" y="12577"/>
                  </a:cubicBezTo>
                  <a:cubicBezTo>
                    <a:pt x="241" y="13798"/>
                    <a:pt x="271" y="15058"/>
                    <a:pt x="480" y="16257"/>
                  </a:cubicBezTo>
                  <a:cubicBezTo>
                    <a:pt x="6671" y="14795"/>
                    <a:pt x="13484" y="14525"/>
                    <a:pt x="20559" y="14241"/>
                  </a:cubicBezTo>
                  <a:cubicBezTo>
                    <a:pt x="23018" y="14143"/>
                    <a:pt x="25506" y="14046"/>
                    <a:pt x="28002" y="13896"/>
                  </a:cubicBezTo>
                  <a:cubicBezTo>
                    <a:pt x="28129" y="12847"/>
                    <a:pt x="28002" y="11700"/>
                    <a:pt x="27814" y="10666"/>
                  </a:cubicBezTo>
                  <a:cubicBezTo>
                    <a:pt x="27155" y="7016"/>
                    <a:pt x="26120" y="3441"/>
                    <a:pt x="24741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63"/>
            <p:cNvSpPr/>
            <p:nvPr/>
          </p:nvSpPr>
          <p:spPr>
            <a:xfrm>
              <a:off x="4160000" y="2825975"/>
              <a:ext cx="886850" cy="429325"/>
            </a:xfrm>
            <a:custGeom>
              <a:rect b="b" l="l" r="r" t="t"/>
              <a:pathLst>
                <a:path extrusionOk="0" h="17173" w="35474">
                  <a:moveTo>
                    <a:pt x="19632" y="0"/>
                  </a:moveTo>
                  <a:cubicBezTo>
                    <a:pt x="18924" y="0"/>
                    <a:pt x="18211" y="18"/>
                    <a:pt x="17494" y="54"/>
                  </a:cubicBezTo>
                  <a:cubicBezTo>
                    <a:pt x="11520" y="354"/>
                    <a:pt x="6071" y="1951"/>
                    <a:pt x="802" y="3494"/>
                  </a:cubicBezTo>
                  <a:lnTo>
                    <a:pt x="0" y="3734"/>
                  </a:lnTo>
                  <a:cubicBezTo>
                    <a:pt x="150" y="4259"/>
                    <a:pt x="255" y="4814"/>
                    <a:pt x="398" y="5278"/>
                  </a:cubicBezTo>
                  <a:cubicBezTo>
                    <a:pt x="1552" y="9011"/>
                    <a:pt x="2706" y="12743"/>
                    <a:pt x="3868" y="16476"/>
                  </a:cubicBezTo>
                  <a:cubicBezTo>
                    <a:pt x="3935" y="16708"/>
                    <a:pt x="4010" y="16940"/>
                    <a:pt x="4100" y="17173"/>
                  </a:cubicBezTo>
                  <a:lnTo>
                    <a:pt x="4760" y="16985"/>
                  </a:lnTo>
                  <a:cubicBezTo>
                    <a:pt x="9452" y="15606"/>
                    <a:pt x="13888" y="14310"/>
                    <a:pt x="18213" y="14085"/>
                  </a:cubicBezTo>
                  <a:cubicBezTo>
                    <a:pt x="18680" y="14061"/>
                    <a:pt x="19148" y="14049"/>
                    <a:pt x="19617" y="14049"/>
                  </a:cubicBezTo>
                  <a:cubicBezTo>
                    <a:pt x="24261" y="14049"/>
                    <a:pt x="29019" y="15184"/>
                    <a:pt x="33975" y="16566"/>
                  </a:cubicBezTo>
                  <a:cubicBezTo>
                    <a:pt x="34604" y="15089"/>
                    <a:pt x="34829" y="13433"/>
                    <a:pt x="34994" y="11814"/>
                  </a:cubicBezTo>
                  <a:cubicBezTo>
                    <a:pt x="35309" y="8688"/>
                    <a:pt x="35474" y="5548"/>
                    <a:pt x="35474" y="2408"/>
                  </a:cubicBezTo>
                  <a:cubicBezTo>
                    <a:pt x="30398" y="1066"/>
                    <a:pt x="25162" y="0"/>
                    <a:pt x="19632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63"/>
            <p:cNvSpPr/>
            <p:nvPr/>
          </p:nvSpPr>
          <p:spPr>
            <a:xfrm>
              <a:off x="5728875" y="2830500"/>
              <a:ext cx="922250" cy="520175"/>
            </a:xfrm>
            <a:custGeom>
              <a:rect b="b" l="l" r="r" t="t"/>
              <a:pathLst>
                <a:path extrusionOk="0" h="20807" w="36890">
                  <a:moveTo>
                    <a:pt x="31494" y="1"/>
                  </a:moveTo>
                  <a:cubicBezTo>
                    <a:pt x="28945" y="645"/>
                    <a:pt x="26457" y="1342"/>
                    <a:pt x="24021" y="2054"/>
                  </a:cubicBezTo>
                  <a:lnTo>
                    <a:pt x="23257" y="2279"/>
                  </a:lnTo>
                  <a:cubicBezTo>
                    <a:pt x="15582" y="4528"/>
                    <a:pt x="7705" y="6836"/>
                    <a:pt x="0" y="7316"/>
                  </a:cubicBezTo>
                  <a:cubicBezTo>
                    <a:pt x="427" y="8732"/>
                    <a:pt x="1139" y="10254"/>
                    <a:pt x="1514" y="11296"/>
                  </a:cubicBezTo>
                  <a:cubicBezTo>
                    <a:pt x="2713" y="14638"/>
                    <a:pt x="4287" y="17824"/>
                    <a:pt x="6213" y="20807"/>
                  </a:cubicBezTo>
                  <a:cubicBezTo>
                    <a:pt x="13431" y="19795"/>
                    <a:pt x="20394" y="17764"/>
                    <a:pt x="27207" y="15770"/>
                  </a:cubicBezTo>
                  <a:lnTo>
                    <a:pt x="27971" y="15545"/>
                  </a:lnTo>
                  <a:cubicBezTo>
                    <a:pt x="30864" y="14698"/>
                    <a:pt x="33832" y="13874"/>
                    <a:pt x="36890" y="13147"/>
                  </a:cubicBezTo>
                  <a:cubicBezTo>
                    <a:pt x="36823" y="12974"/>
                    <a:pt x="36755" y="12802"/>
                    <a:pt x="36688" y="12630"/>
                  </a:cubicBezTo>
                  <a:lnTo>
                    <a:pt x="33652" y="5022"/>
                  </a:lnTo>
                  <a:cubicBezTo>
                    <a:pt x="32970" y="3328"/>
                    <a:pt x="32296" y="1635"/>
                    <a:pt x="31494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09" name="Google Shape;11709;p63"/>
          <p:cNvSpPr txBox="1"/>
          <p:nvPr>
            <p:ph type="title"/>
          </p:nvPr>
        </p:nvSpPr>
        <p:spPr>
          <a:xfrm>
            <a:off x="4188036" y="376007"/>
            <a:ext cx="43344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11710" name="Google Shape;11710;p63"/>
          <p:cNvSpPr txBox="1"/>
          <p:nvPr>
            <p:ph idx="1" type="subTitle"/>
          </p:nvPr>
        </p:nvSpPr>
        <p:spPr>
          <a:xfrm flipH="1">
            <a:off x="6332250" y="1769350"/>
            <a:ext cx="1459200" cy="50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Pebbles</a:t>
            </a:r>
            <a:endParaRPr/>
          </a:p>
        </p:txBody>
      </p:sp>
      <p:sp>
        <p:nvSpPr>
          <p:cNvPr id="11711" name="Google Shape;11711;p63"/>
          <p:cNvSpPr txBox="1"/>
          <p:nvPr>
            <p:ph idx="2" type="subTitle"/>
          </p:nvPr>
        </p:nvSpPr>
        <p:spPr>
          <a:xfrm flipH="1">
            <a:off x="1349448" y="1769350"/>
            <a:ext cx="1419000" cy="554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Bootsie</a:t>
            </a:r>
            <a:endParaRPr/>
          </a:p>
        </p:txBody>
      </p:sp>
      <p:sp>
        <p:nvSpPr>
          <p:cNvPr id="11712" name="Google Shape;11712;p63"/>
          <p:cNvSpPr txBox="1"/>
          <p:nvPr>
            <p:ph idx="3" type="subTitle"/>
          </p:nvPr>
        </p:nvSpPr>
        <p:spPr>
          <a:xfrm flipH="1">
            <a:off x="810341" y="1371608"/>
            <a:ext cx="1958100" cy="5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one</a:t>
            </a:r>
            <a:endParaRPr/>
          </a:p>
        </p:txBody>
      </p:sp>
      <p:sp>
        <p:nvSpPr>
          <p:cNvPr id="11713" name="Google Shape;11713;p63"/>
          <p:cNvSpPr txBox="1"/>
          <p:nvPr>
            <p:ph idx="4" type="subTitle"/>
          </p:nvPr>
        </p:nvSpPr>
        <p:spPr>
          <a:xfrm flipH="1">
            <a:off x="6332325" y="1371608"/>
            <a:ext cx="1836900" cy="5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one</a:t>
            </a:r>
            <a:endParaRPr/>
          </a:p>
        </p:txBody>
      </p:sp>
      <p:grpSp>
        <p:nvGrpSpPr>
          <p:cNvPr id="11714" name="Google Shape;11714;p63"/>
          <p:cNvGrpSpPr/>
          <p:nvPr/>
        </p:nvGrpSpPr>
        <p:grpSpPr>
          <a:xfrm>
            <a:off x="1491715" y="2323457"/>
            <a:ext cx="1419129" cy="1878234"/>
            <a:chOff x="5866975" y="2100400"/>
            <a:chExt cx="616825" cy="816375"/>
          </a:xfrm>
        </p:grpSpPr>
        <p:sp>
          <p:nvSpPr>
            <p:cNvPr id="11715" name="Google Shape;11715;p63"/>
            <p:cNvSpPr/>
            <p:nvPr/>
          </p:nvSpPr>
          <p:spPr>
            <a:xfrm>
              <a:off x="6293775" y="2153850"/>
              <a:ext cx="113900" cy="153200"/>
            </a:xfrm>
            <a:custGeom>
              <a:rect b="b" l="l" r="r" t="t"/>
              <a:pathLst>
                <a:path extrusionOk="0" h="6128" w="4556">
                  <a:moveTo>
                    <a:pt x="2628" y="0"/>
                  </a:moveTo>
                  <a:lnTo>
                    <a:pt x="1855" y="2520"/>
                  </a:lnTo>
                  <a:lnTo>
                    <a:pt x="1" y="2780"/>
                  </a:lnTo>
                  <a:lnTo>
                    <a:pt x="1736" y="3489"/>
                  </a:lnTo>
                  <a:lnTo>
                    <a:pt x="1928" y="6128"/>
                  </a:lnTo>
                  <a:lnTo>
                    <a:pt x="2701" y="3608"/>
                  </a:lnTo>
                  <a:lnTo>
                    <a:pt x="4555" y="3348"/>
                  </a:lnTo>
                  <a:lnTo>
                    <a:pt x="2820" y="2643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63"/>
            <p:cNvSpPr/>
            <p:nvPr/>
          </p:nvSpPr>
          <p:spPr>
            <a:xfrm>
              <a:off x="6255900" y="2100400"/>
              <a:ext cx="189650" cy="260200"/>
            </a:xfrm>
            <a:custGeom>
              <a:rect b="b" l="l" r="r" t="t"/>
              <a:pathLst>
                <a:path extrusionOk="0" h="10408" w="7586">
                  <a:moveTo>
                    <a:pt x="3902" y="4283"/>
                  </a:moveTo>
                  <a:lnTo>
                    <a:pt x="3960" y="5055"/>
                  </a:lnTo>
                  <a:lnTo>
                    <a:pt x="4555" y="5297"/>
                  </a:lnTo>
                  <a:lnTo>
                    <a:pt x="3911" y="5388"/>
                  </a:lnTo>
                  <a:lnTo>
                    <a:pt x="3685" y="6125"/>
                  </a:lnTo>
                  <a:lnTo>
                    <a:pt x="3630" y="5352"/>
                  </a:lnTo>
                  <a:lnTo>
                    <a:pt x="3031" y="5107"/>
                  </a:lnTo>
                  <a:lnTo>
                    <a:pt x="3676" y="5019"/>
                  </a:lnTo>
                  <a:lnTo>
                    <a:pt x="3902" y="4283"/>
                  </a:lnTo>
                  <a:close/>
                  <a:moveTo>
                    <a:pt x="4381" y="0"/>
                  </a:moveTo>
                  <a:lnTo>
                    <a:pt x="3065" y="4301"/>
                  </a:lnTo>
                  <a:lnTo>
                    <a:pt x="1" y="4729"/>
                  </a:lnTo>
                  <a:lnTo>
                    <a:pt x="2872" y="5902"/>
                  </a:lnTo>
                  <a:lnTo>
                    <a:pt x="3205" y="10407"/>
                  </a:lnTo>
                  <a:lnTo>
                    <a:pt x="4522" y="6103"/>
                  </a:lnTo>
                  <a:lnTo>
                    <a:pt x="7586" y="5676"/>
                  </a:lnTo>
                  <a:lnTo>
                    <a:pt x="4714" y="4506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63"/>
            <p:cNvSpPr/>
            <p:nvPr/>
          </p:nvSpPr>
          <p:spPr>
            <a:xfrm>
              <a:off x="6367175" y="2280525"/>
              <a:ext cx="78750" cy="105950"/>
            </a:xfrm>
            <a:custGeom>
              <a:rect b="b" l="l" r="r" t="t"/>
              <a:pathLst>
                <a:path extrusionOk="0" h="4238" w="3150">
                  <a:moveTo>
                    <a:pt x="1815" y="1"/>
                  </a:moveTo>
                  <a:lnTo>
                    <a:pt x="1283" y="1745"/>
                  </a:lnTo>
                  <a:lnTo>
                    <a:pt x="0" y="1922"/>
                  </a:lnTo>
                  <a:lnTo>
                    <a:pt x="1198" y="2411"/>
                  </a:lnTo>
                  <a:lnTo>
                    <a:pt x="1332" y="4238"/>
                  </a:lnTo>
                  <a:lnTo>
                    <a:pt x="1867" y="2497"/>
                  </a:lnTo>
                  <a:lnTo>
                    <a:pt x="3150" y="2316"/>
                  </a:lnTo>
                  <a:lnTo>
                    <a:pt x="1949" y="1828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63"/>
            <p:cNvSpPr/>
            <p:nvPr/>
          </p:nvSpPr>
          <p:spPr>
            <a:xfrm>
              <a:off x="6329225" y="2227000"/>
              <a:ext cx="154575" cy="213025"/>
            </a:xfrm>
            <a:custGeom>
              <a:rect b="b" l="l" r="r" t="t"/>
              <a:pathLst>
                <a:path extrusionOk="0" h="8521" w="6183">
                  <a:moveTo>
                    <a:pt x="3095" y="4244"/>
                  </a:moveTo>
                  <a:lnTo>
                    <a:pt x="3150" y="4268"/>
                  </a:lnTo>
                  <a:lnTo>
                    <a:pt x="3089" y="4277"/>
                  </a:lnTo>
                  <a:lnTo>
                    <a:pt x="3034" y="4253"/>
                  </a:lnTo>
                  <a:lnTo>
                    <a:pt x="3095" y="4244"/>
                  </a:lnTo>
                  <a:close/>
                  <a:moveTo>
                    <a:pt x="3574" y="1"/>
                  </a:moveTo>
                  <a:lnTo>
                    <a:pt x="2493" y="3526"/>
                  </a:lnTo>
                  <a:lnTo>
                    <a:pt x="0" y="3874"/>
                  </a:lnTo>
                  <a:lnTo>
                    <a:pt x="2337" y="4827"/>
                  </a:lnTo>
                  <a:lnTo>
                    <a:pt x="2612" y="8520"/>
                  </a:lnTo>
                  <a:lnTo>
                    <a:pt x="3690" y="4995"/>
                  </a:lnTo>
                  <a:lnTo>
                    <a:pt x="6183" y="4647"/>
                  </a:lnTo>
                  <a:lnTo>
                    <a:pt x="3846" y="3694"/>
                  </a:lnTo>
                  <a:lnTo>
                    <a:pt x="35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63"/>
            <p:cNvSpPr/>
            <p:nvPr/>
          </p:nvSpPr>
          <p:spPr>
            <a:xfrm>
              <a:off x="5877900" y="2123250"/>
              <a:ext cx="476325" cy="783600"/>
            </a:xfrm>
            <a:custGeom>
              <a:rect b="b" l="l" r="r" t="t"/>
              <a:pathLst>
                <a:path extrusionOk="0" h="31344" w="19053">
                  <a:moveTo>
                    <a:pt x="15521" y="16403"/>
                  </a:moveTo>
                  <a:cubicBezTo>
                    <a:pt x="15701" y="16403"/>
                    <a:pt x="15881" y="16406"/>
                    <a:pt x="16052" y="16418"/>
                  </a:cubicBezTo>
                  <a:cubicBezTo>
                    <a:pt x="16587" y="16461"/>
                    <a:pt x="17054" y="16586"/>
                    <a:pt x="17287" y="16843"/>
                  </a:cubicBezTo>
                  <a:cubicBezTo>
                    <a:pt x="17839" y="17454"/>
                    <a:pt x="18062" y="18205"/>
                    <a:pt x="17882" y="18856"/>
                  </a:cubicBezTo>
                  <a:lnTo>
                    <a:pt x="17879" y="18853"/>
                  </a:lnTo>
                  <a:cubicBezTo>
                    <a:pt x="17720" y="19421"/>
                    <a:pt x="17274" y="19897"/>
                    <a:pt x="16572" y="20258"/>
                  </a:cubicBezTo>
                  <a:cubicBezTo>
                    <a:pt x="16502" y="20298"/>
                    <a:pt x="16425" y="20331"/>
                    <a:pt x="16349" y="20365"/>
                  </a:cubicBezTo>
                  <a:lnTo>
                    <a:pt x="16300" y="20386"/>
                  </a:lnTo>
                  <a:cubicBezTo>
                    <a:pt x="16263" y="20401"/>
                    <a:pt x="16224" y="20417"/>
                    <a:pt x="16187" y="20432"/>
                  </a:cubicBezTo>
                  <a:cubicBezTo>
                    <a:pt x="15842" y="18905"/>
                    <a:pt x="15402" y="17497"/>
                    <a:pt x="14925" y="16430"/>
                  </a:cubicBezTo>
                  <a:lnTo>
                    <a:pt x="14999" y="16424"/>
                  </a:lnTo>
                  <a:cubicBezTo>
                    <a:pt x="15060" y="16421"/>
                    <a:pt x="15124" y="16415"/>
                    <a:pt x="15185" y="16412"/>
                  </a:cubicBezTo>
                  <a:lnTo>
                    <a:pt x="15258" y="16409"/>
                  </a:lnTo>
                  <a:cubicBezTo>
                    <a:pt x="15332" y="16406"/>
                    <a:pt x="15402" y="16403"/>
                    <a:pt x="15475" y="16403"/>
                  </a:cubicBezTo>
                  <a:close/>
                  <a:moveTo>
                    <a:pt x="10552" y="0"/>
                  </a:moveTo>
                  <a:cubicBezTo>
                    <a:pt x="9621" y="0"/>
                    <a:pt x="9661" y="2541"/>
                    <a:pt x="9751" y="3949"/>
                  </a:cubicBezTo>
                  <a:cubicBezTo>
                    <a:pt x="9164" y="4050"/>
                    <a:pt x="8593" y="4236"/>
                    <a:pt x="8055" y="4493"/>
                  </a:cubicBezTo>
                  <a:cubicBezTo>
                    <a:pt x="8055" y="4493"/>
                    <a:pt x="2551" y="6362"/>
                    <a:pt x="4274" y="12056"/>
                  </a:cubicBezTo>
                  <a:cubicBezTo>
                    <a:pt x="4701" y="13467"/>
                    <a:pt x="5679" y="14420"/>
                    <a:pt x="6898" y="15013"/>
                  </a:cubicBezTo>
                  <a:cubicBezTo>
                    <a:pt x="6824" y="15193"/>
                    <a:pt x="6742" y="15404"/>
                    <a:pt x="6650" y="15645"/>
                  </a:cubicBezTo>
                  <a:cubicBezTo>
                    <a:pt x="6577" y="15655"/>
                    <a:pt x="6504" y="15664"/>
                    <a:pt x="6430" y="15670"/>
                  </a:cubicBezTo>
                  <a:lnTo>
                    <a:pt x="6397" y="15673"/>
                  </a:lnTo>
                  <a:cubicBezTo>
                    <a:pt x="6287" y="15682"/>
                    <a:pt x="6183" y="15691"/>
                    <a:pt x="6076" y="15694"/>
                  </a:cubicBezTo>
                  <a:lnTo>
                    <a:pt x="6070" y="15694"/>
                  </a:lnTo>
                  <a:cubicBezTo>
                    <a:pt x="5987" y="15699"/>
                    <a:pt x="5906" y="15702"/>
                    <a:pt x="5825" y="15702"/>
                  </a:cubicBezTo>
                  <a:cubicBezTo>
                    <a:pt x="5796" y="15702"/>
                    <a:pt x="5766" y="15701"/>
                    <a:pt x="5737" y="15700"/>
                  </a:cubicBezTo>
                  <a:cubicBezTo>
                    <a:pt x="4588" y="15700"/>
                    <a:pt x="3626" y="15404"/>
                    <a:pt x="2868" y="14811"/>
                  </a:cubicBezTo>
                  <a:cubicBezTo>
                    <a:pt x="1851" y="14020"/>
                    <a:pt x="1246" y="12374"/>
                    <a:pt x="1146" y="11833"/>
                  </a:cubicBezTo>
                  <a:cubicBezTo>
                    <a:pt x="1298" y="11781"/>
                    <a:pt x="1445" y="11742"/>
                    <a:pt x="1451" y="11399"/>
                  </a:cubicBezTo>
                  <a:cubicBezTo>
                    <a:pt x="1451" y="11287"/>
                    <a:pt x="1297" y="10998"/>
                    <a:pt x="1185" y="10998"/>
                  </a:cubicBezTo>
                  <a:cubicBezTo>
                    <a:pt x="1169" y="10998"/>
                    <a:pt x="1153" y="11004"/>
                    <a:pt x="1140" y="11018"/>
                  </a:cubicBezTo>
                  <a:cubicBezTo>
                    <a:pt x="1140" y="10834"/>
                    <a:pt x="1179" y="10712"/>
                    <a:pt x="984" y="10633"/>
                  </a:cubicBezTo>
                  <a:cubicBezTo>
                    <a:pt x="971" y="10628"/>
                    <a:pt x="959" y="10625"/>
                    <a:pt x="948" y="10625"/>
                  </a:cubicBezTo>
                  <a:cubicBezTo>
                    <a:pt x="846" y="10625"/>
                    <a:pt x="768" y="10801"/>
                    <a:pt x="752" y="10914"/>
                  </a:cubicBezTo>
                  <a:lnTo>
                    <a:pt x="749" y="10914"/>
                  </a:lnTo>
                  <a:cubicBezTo>
                    <a:pt x="749" y="10776"/>
                    <a:pt x="755" y="10547"/>
                    <a:pt x="596" y="10510"/>
                  </a:cubicBezTo>
                  <a:cubicBezTo>
                    <a:pt x="587" y="10509"/>
                    <a:pt x="579" y="10508"/>
                    <a:pt x="572" y="10508"/>
                  </a:cubicBezTo>
                  <a:cubicBezTo>
                    <a:pt x="429" y="10508"/>
                    <a:pt x="360" y="10782"/>
                    <a:pt x="348" y="10840"/>
                  </a:cubicBezTo>
                  <a:cubicBezTo>
                    <a:pt x="357" y="10799"/>
                    <a:pt x="373" y="10662"/>
                    <a:pt x="229" y="10662"/>
                  </a:cubicBezTo>
                  <a:cubicBezTo>
                    <a:pt x="215" y="10662"/>
                    <a:pt x="199" y="10663"/>
                    <a:pt x="180" y="10666"/>
                  </a:cubicBezTo>
                  <a:cubicBezTo>
                    <a:pt x="22" y="10694"/>
                    <a:pt x="0" y="10868"/>
                    <a:pt x="40" y="11320"/>
                  </a:cubicBezTo>
                  <a:cubicBezTo>
                    <a:pt x="46" y="11351"/>
                    <a:pt x="49" y="11381"/>
                    <a:pt x="58" y="11412"/>
                  </a:cubicBezTo>
                  <a:lnTo>
                    <a:pt x="58" y="11409"/>
                  </a:lnTo>
                  <a:cubicBezTo>
                    <a:pt x="67" y="11519"/>
                    <a:pt x="284" y="14066"/>
                    <a:pt x="2255" y="15600"/>
                  </a:cubicBezTo>
                  <a:cubicBezTo>
                    <a:pt x="3055" y="16223"/>
                    <a:pt x="4023" y="16583"/>
                    <a:pt x="5144" y="16678"/>
                  </a:cubicBezTo>
                  <a:cubicBezTo>
                    <a:pt x="5347" y="16693"/>
                    <a:pt x="5551" y="16701"/>
                    <a:pt x="5755" y="16701"/>
                  </a:cubicBezTo>
                  <a:cubicBezTo>
                    <a:pt x="5926" y="16701"/>
                    <a:pt x="6097" y="16695"/>
                    <a:pt x="6268" y="16684"/>
                  </a:cubicBezTo>
                  <a:lnTo>
                    <a:pt x="6268" y="16684"/>
                  </a:lnTo>
                  <a:cubicBezTo>
                    <a:pt x="5050" y="20154"/>
                    <a:pt x="3272" y="26688"/>
                    <a:pt x="5483" y="30454"/>
                  </a:cubicBezTo>
                  <a:cubicBezTo>
                    <a:pt x="5483" y="30454"/>
                    <a:pt x="3798" y="31344"/>
                    <a:pt x="4825" y="31344"/>
                  </a:cubicBezTo>
                  <a:cubicBezTo>
                    <a:pt x="5175" y="31344"/>
                    <a:pt x="5843" y="31240"/>
                    <a:pt x="7001" y="30961"/>
                  </a:cubicBezTo>
                  <a:cubicBezTo>
                    <a:pt x="7276" y="30894"/>
                    <a:pt x="7551" y="30687"/>
                    <a:pt x="7774" y="30439"/>
                  </a:cubicBezTo>
                  <a:cubicBezTo>
                    <a:pt x="8764" y="29422"/>
                    <a:pt x="9271" y="26069"/>
                    <a:pt x="10659" y="26069"/>
                  </a:cubicBezTo>
                  <a:cubicBezTo>
                    <a:pt x="10676" y="26069"/>
                    <a:pt x="10693" y="26070"/>
                    <a:pt x="10710" y="26071"/>
                  </a:cubicBezTo>
                  <a:cubicBezTo>
                    <a:pt x="11730" y="26132"/>
                    <a:pt x="12540" y="28341"/>
                    <a:pt x="13224" y="29657"/>
                  </a:cubicBezTo>
                  <a:cubicBezTo>
                    <a:pt x="13334" y="30076"/>
                    <a:pt x="13908" y="30824"/>
                    <a:pt x="14473" y="30961"/>
                  </a:cubicBezTo>
                  <a:cubicBezTo>
                    <a:pt x="15632" y="31240"/>
                    <a:pt x="16299" y="31344"/>
                    <a:pt x="16650" y="31344"/>
                  </a:cubicBezTo>
                  <a:cubicBezTo>
                    <a:pt x="17675" y="31344"/>
                    <a:pt x="15988" y="30454"/>
                    <a:pt x="15988" y="30454"/>
                  </a:cubicBezTo>
                  <a:cubicBezTo>
                    <a:pt x="15988" y="30454"/>
                    <a:pt x="15897" y="30424"/>
                    <a:pt x="15750" y="30372"/>
                  </a:cubicBezTo>
                  <a:cubicBezTo>
                    <a:pt x="16343" y="29898"/>
                    <a:pt x="16819" y="28805"/>
                    <a:pt x="16862" y="26410"/>
                  </a:cubicBezTo>
                  <a:cubicBezTo>
                    <a:pt x="16893" y="24831"/>
                    <a:pt x="16703" y="23065"/>
                    <a:pt x="16382" y="21385"/>
                  </a:cubicBezTo>
                  <a:cubicBezTo>
                    <a:pt x="17992" y="20777"/>
                    <a:pt x="18579" y="19836"/>
                    <a:pt x="18780" y="19115"/>
                  </a:cubicBezTo>
                  <a:cubicBezTo>
                    <a:pt x="19052" y="18141"/>
                    <a:pt x="18750" y="17044"/>
                    <a:pt x="17971" y="16183"/>
                  </a:cubicBezTo>
                  <a:cubicBezTo>
                    <a:pt x="17497" y="15664"/>
                    <a:pt x="16685" y="15480"/>
                    <a:pt x="15900" y="15444"/>
                  </a:cubicBezTo>
                  <a:cubicBezTo>
                    <a:pt x="15839" y="15444"/>
                    <a:pt x="15781" y="15441"/>
                    <a:pt x="15723" y="15441"/>
                  </a:cubicBezTo>
                  <a:lnTo>
                    <a:pt x="15335" y="15441"/>
                  </a:lnTo>
                  <a:cubicBezTo>
                    <a:pt x="15286" y="15444"/>
                    <a:pt x="15237" y="15447"/>
                    <a:pt x="15188" y="15447"/>
                  </a:cubicBezTo>
                  <a:lnTo>
                    <a:pt x="15164" y="15447"/>
                  </a:lnTo>
                  <a:cubicBezTo>
                    <a:pt x="15115" y="15450"/>
                    <a:pt x="15063" y="15453"/>
                    <a:pt x="15011" y="15456"/>
                  </a:cubicBezTo>
                  <a:lnTo>
                    <a:pt x="14999" y="15456"/>
                  </a:lnTo>
                  <a:cubicBezTo>
                    <a:pt x="14803" y="15471"/>
                    <a:pt x="14620" y="15490"/>
                    <a:pt x="14458" y="15511"/>
                  </a:cubicBezTo>
                  <a:cubicBezTo>
                    <a:pt x="14382" y="15377"/>
                    <a:pt x="14302" y="15257"/>
                    <a:pt x="14223" y="15147"/>
                  </a:cubicBezTo>
                  <a:cubicBezTo>
                    <a:pt x="14852" y="14879"/>
                    <a:pt x="15356" y="14546"/>
                    <a:pt x="15668" y="14161"/>
                  </a:cubicBezTo>
                  <a:cubicBezTo>
                    <a:pt x="17390" y="12019"/>
                    <a:pt x="18646" y="7135"/>
                    <a:pt x="14067" y="4697"/>
                  </a:cubicBezTo>
                  <a:cubicBezTo>
                    <a:pt x="14238" y="4361"/>
                    <a:pt x="14418" y="3980"/>
                    <a:pt x="14577" y="3589"/>
                  </a:cubicBezTo>
                  <a:cubicBezTo>
                    <a:pt x="15035" y="2458"/>
                    <a:pt x="15322" y="1246"/>
                    <a:pt x="14702" y="803"/>
                  </a:cubicBezTo>
                  <a:cubicBezTo>
                    <a:pt x="14599" y="729"/>
                    <a:pt x="14496" y="694"/>
                    <a:pt x="14394" y="694"/>
                  </a:cubicBezTo>
                  <a:cubicBezTo>
                    <a:pt x="13760" y="694"/>
                    <a:pt x="13179" y="2023"/>
                    <a:pt x="12784" y="3216"/>
                  </a:cubicBezTo>
                  <a:lnTo>
                    <a:pt x="12778" y="3237"/>
                  </a:lnTo>
                  <a:cubicBezTo>
                    <a:pt x="12760" y="3295"/>
                    <a:pt x="12741" y="3353"/>
                    <a:pt x="12723" y="3411"/>
                  </a:cubicBezTo>
                  <a:lnTo>
                    <a:pt x="12714" y="3436"/>
                  </a:lnTo>
                  <a:lnTo>
                    <a:pt x="12662" y="3604"/>
                  </a:lnTo>
                  <a:lnTo>
                    <a:pt x="12656" y="3622"/>
                  </a:lnTo>
                  <a:cubicBezTo>
                    <a:pt x="12622" y="3735"/>
                    <a:pt x="12588" y="3851"/>
                    <a:pt x="12558" y="3958"/>
                  </a:cubicBezTo>
                  <a:lnTo>
                    <a:pt x="12552" y="3977"/>
                  </a:lnTo>
                  <a:lnTo>
                    <a:pt x="12521" y="4083"/>
                  </a:lnTo>
                  <a:cubicBezTo>
                    <a:pt x="12158" y="3986"/>
                    <a:pt x="11785" y="3919"/>
                    <a:pt x="11412" y="3882"/>
                  </a:cubicBezTo>
                  <a:cubicBezTo>
                    <a:pt x="11602" y="2431"/>
                    <a:pt x="11706" y="314"/>
                    <a:pt x="10725" y="27"/>
                  </a:cubicBezTo>
                  <a:cubicBezTo>
                    <a:pt x="10664" y="9"/>
                    <a:pt x="10606" y="0"/>
                    <a:pt x="10552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63"/>
            <p:cNvSpPr/>
            <p:nvPr/>
          </p:nvSpPr>
          <p:spPr>
            <a:xfrm>
              <a:off x="5866975" y="2113325"/>
              <a:ext cx="497850" cy="803450"/>
            </a:xfrm>
            <a:custGeom>
              <a:rect b="b" l="l" r="r" t="t"/>
              <a:pathLst>
                <a:path extrusionOk="0" h="32138" w="19914">
                  <a:moveTo>
                    <a:pt x="866" y="11257"/>
                  </a:moveTo>
                  <a:lnTo>
                    <a:pt x="1042" y="11295"/>
                  </a:lnTo>
                  <a:cubicBezTo>
                    <a:pt x="1030" y="11297"/>
                    <a:pt x="1017" y="11297"/>
                    <a:pt x="1005" y="11297"/>
                  </a:cubicBezTo>
                  <a:cubicBezTo>
                    <a:pt x="984" y="11297"/>
                    <a:pt x="962" y="11295"/>
                    <a:pt x="941" y="11289"/>
                  </a:cubicBezTo>
                  <a:cubicBezTo>
                    <a:pt x="914" y="11283"/>
                    <a:pt x="887" y="11272"/>
                    <a:pt x="866" y="11257"/>
                  </a:cubicBezTo>
                  <a:close/>
                  <a:moveTo>
                    <a:pt x="394" y="11152"/>
                  </a:moveTo>
                  <a:lnTo>
                    <a:pt x="785" y="11237"/>
                  </a:lnTo>
                  <a:lnTo>
                    <a:pt x="785" y="11289"/>
                  </a:lnTo>
                  <a:lnTo>
                    <a:pt x="785" y="11402"/>
                  </a:lnTo>
                  <a:cubicBezTo>
                    <a:pt x="755" y="11427"/>
                    <a:pt x="721" y="11442"/>
                    <a:pt x="682" y="11451"/>
                  </a:cubicBezTo>
                  <a:cubicBezTo>
                    <a:pt x="678" y="11451"/>
                    <a:pt x="675" y="11451"/>
                    <a:pt x="672" y="11451"/>
                  </a:cubicBezTo>
                  <a:cubicBezTo>
                    <a:pt x="596" y="11451"/>
                    <a:pt x="523" y="11418"/>
                    <a:pt x="471" y="11363"/>
                  </a:cubicBezTo>
                  <a:cubicBezTo>
                    <a:pt x="416" y="11308"/>
                    <a:pt x="385" y="11231"/>
                    <a:pt x="394" y="11152"/>
                  </a:cubicBezTo>
                  <a:close/>
                  <a:moveTo>
                    <a:pt x="16051" y="17193"/>
                  </a:moveTo>
                  <a:cubicBezTo>
                    <a:pt x="16194" y="17193"/>
                    <a:pt x="16329" y="17199"/>
                    <a:pt x="16456" y="17209"/>
                  </a:cubicBezTo>
                  <a:cubicBezTo>
                    <a:pt x="17140" y="17264"/>
                    <a:pt x="17363" y="17432"/>
                    <a:pt x="17427" y="17503"/>
                  </a:cubicBezTo>
                  <a:cubicBezTo>
                    <a:pt x="17889" y="18013"/>
                    <a:pt x="18078" y="18627"/>
                    <a:pt x="17934" y="19143"/>
                  </a:cubicBezTo>
                  <a:cubicBezTo>
                    <a:pt x="17812" y="19583"/>
                    <a:pt x="17464" y="19958"/>
                    <a:pt x="16899" y="20264"/>
                  </a:cubicBezTo>
                  <a:cubicBezTo>
                    <a:pt x="16624" y="19134"/>
                    <a:pt x="16297" y="18074"/>
                    <a:pt x="15946" y="17194"/>
                  </a:cubicBezTo>
                  <a:lnTo>
                    <a:pt x="15961" y="17194"/>
                  </a:lnTo>
                  <a:cubicBezTo>
                    <a:pt x="15991" y="17193"/>
                    <a:pt x="16021" y="17193"/>
                    <a:pt x="16051" y="17193"/>
                  </a:cubicBezTo>
                  <a:close/>
                  <a:moveTo>
                    <a:pt x="15900" y="16394"/>
                  </a:moveTo>
                  <a:cubicBezTo>
                    <a:pt x="15824" y="16397"/>
                    <a:pt x="15747" y="16397"/>
                    <a:pt x="15671" y="16403"/>
                  </a:cubicBezTo>
                  <a:lnTo>
                    <a:pt x="15594" y="16406"/>
                  </a:lnTo>
                  <a:cubicBezTo>
                    <a:pt x="15527" y="16409"/>
                    <a:pt x="15463" y="16412"/>
                    <a:pt x="15399" y="16418"/>
                  </a:cubicBezTo>
                  <a:lnTo>
                    <a:pt x="14767" y="16473"/>
                  </a:lnTo>
                  <a:lnTo>
                    <a:pt x="14996" y="16983"/>
                  </a:lnTo>
                  <a:cubicBezTo>
                    <a:pt x="15457" y="18016"/>
                    <a:pt x="15897" y="19412"/>
                    <a:pt x="16233" y="20908"/>
                  </a:cubicBezTo>
                  <a:lnTo>
                    <a:pt x="16334" y="21367"/>
                  </a:lnTo>
                  <a:lnTo>
                    <a:pt x="16334" y="21370"/>
                  </a:lnTo>
                  <a:lnTo>
                    <a:pt x="16798" y="21180"/>
                  </a:lnTo>
                  <a:cubicBezTo>
                    <a:pt x="16829" y="21168"/>
                    <a:pt x="16862" y="21153"/>
                    <a:pt x="16905" y="21135"/>
                  </a:cubicBezTo>
                  <a:lnTo>
                    <a:pt x="16945" y="21119"/>
                  </a:lnTo>
                  <a:cubicBezTo>
                    <a:pt x="17027" y="21080"/>
                    <a:pt x="17110" y="21043"/>
                    <a:pt x="17186" y="21003"/>
                  </a:cubicBezTo>
                  <a:cubicBezTo>
                    <a:pt x="17999" y="20588"/>
                    <a:pt x="18506" y="20032"/>
                    <a:pt x="18695" y="19351"/>
                  </a:cubicBezTo>
                  <a:cubicBezTo>
                    <a:pt x="18915" y="18569"/>
                    <a:pt x="18658" y="17677"/>
                    <a:pt x="18011" y="16965"/>
                  </a:cubicBezTo>
                  <a:cubicBezTo>
                    <a:pt x="17730" y="16656"/>
                    <a:pt x="17226" y="16470"/>
                    <a:pt x="16517" y="16412"/>
                  </a:cubicBezTo>
                  <a:cubicBezTo>
                    <a:pt x="16340" y="16400"/>
                    <a:pt x="16147" y="16394"/>
                    <a:pt x="15949" y="16394"/>
                  </a:cubicBezTo>
                  <a:close/>
                  <a:moveTo>
                    <a:pt x="10989" y="789"/>
                  </a:moveTo>
                  <a:cubicBezTo>
                    <a:pt x="11004" y="789"/>
                    <a:pt x="11023" y="792"/>
                    <a:pt x="11049" y="800"/>
                  </a:cubicBezTo>
                  <a:cubicBezTo>
                    <a:pt x="11431" y="913"/>
                    <a:pt x="11764" y="1875"/>
                    <a:pt x="11455" y="4224"/>
                  </a:cubicBezTo>
                  <a:lnTo>
                    <a:pt x="11400" y="4633"/>
                  </a:lnTo>
                  <a:lnTo>
                    <a:pt x="11813" y="4670"/>
                  </a:lnTo>
                  <a:cubicBezTo>
                    <a:pt x="12164" y="4703"/>
                    <a:pt x="12512" y="4768"/>
                    <a:pt x="12854" y="4859"/>
                  </a:cubicBezTo>
                  <a:lnTo>
                    <a:pt x="13233" y="4960"/>
                  </a:lnTo>
                  <a:lnTo>
                    <a:pt x="13374" y="4462"/>
                  </a:lnTo>
                  <a:cubicBezTo>
                    <a:pt x="13404" y="4358"/>
                    <a:pt x="13438" y="4245"/>
                    <a:pt x="13471" y="4135"/>
                  </a:cubicBezTo>
                  <a:lnTo>
                    <a:pt x="13478" y="4117"/>
                  </a:lnTo>
                  <a:cubicBezTo>
                    <a:pt x="13493" y="4062"/>
                    <a:pt x="13511" y="4007"/>
                    <a:pt x="13530" y="3949"/>
                  </a:cubicBezTo>
                  <a:lnTo>
                    <a:pt x="13536" y="3928"/>
                  </a:lnTo>
                  <a:cubicBezTo>
                    <a:pt x="13554" y="3873"/>
                    <a:pt x="13572" y="3815"/>
                    <a:pt x="13591" y="3756"/>
                  </a:cubicBezTo>
                  <a:lnTo>
                    <a:pt x="13597" y="3738"/>
                  </a:lnTo>
                  <a:cubicBezTo>
                    <a:pt x="14250" y="1759"/>
                    <a:pt x="14715" y="1520"/>
                    <a:pt x="14800" y="1490"/>
                  </a:cubicBezTo>
                  <a:cubicBezTo>
                    <a:pt x="14808" y="1488"/>
                    <a:pt x="14816" y="1486"/>
                    <a:pt x="14826" y="1486"/>
                  </a:cubicBezTo>
                  <a:cubicBezTo>
                    <a:pt x="14843" y="1486"/>
                    <a:pt x="14868" y="1493"/>
                    <a:pt x="14907" y="1520"/>
                  </a:cubicBezTo>
                  <a:cubicBezTo>
                    <a:pt x="15234" y="1756"/>
                    <a:pt x="15136" y="2620"/>
                    <a:pt x="14644" y="3836"/>
                  </a:cubicBezTo>
                  <a:lnTo>
                    <a:pt x="14644" y="3839"/>
                  </a:lnTo>
                  <a:cubicBezTo>
                    <a:pt x="14504" y="4178"/>
                    <a:pt x="14342" y="4542"/>
                    <a:pt x="14150" y="4914"/>
                  </a:cubicBezTo>
                  <a:lnTo>
                    <a:pt x="13975" y="5262"/>
                  </a:lnTo>
                  <a:lnTo>
                    <a:pt x="14318" y="5443"/>
                  </a:lnTo>
                  <a:cubicBezTo>
                    <a:pt x="15897" y="6283"/>
                    <a:pt x="16853" y="7477"/>
                    <a:pt x="17165" y="8995"/>
                  </a:cubicBezTo>
                  <a:cubicBezTo>
                    <a:pt x="17571" y="10981"/>
                    <a:pt x="16771" y="13095"/>
                    <a:pt x="15793" y="14304"/>
                  </a:cubicBezTo>
                  <a:cubicBezTo>
                    <a:pt x="15536" y="14628"/>
                    <a:pt x="15090" y="14927"/>
                    <a:pt x="14504" y="15175"/>
                  </a:cubicBezTo>
                  <a:lnTo>
                    <a:pt x="14046" y="15367"/>
                  </a:lnTo>
                  <a:lnTo>
                    <a:pt x="14336" y="15774"/>
                  </a:lnTo>
                  <a:cubicBezTo>
                    <a:pt x="14409" y="15874"/>
                    <a:pt x="14483" y="15984"/>
                    <a:pt x="14553" y="16110"/>
                  </a:cubicBezTo>
                  <a:lnTo>
                    <a:pt x="14687" y="16333"/>
                  </a:lnTo>
                  <a:lnTo>
                    <a:pt x="14944" y="16299"/>
                  </a:lnTo>
                  <a:cubicBezTo>
                    <a:pt x="15118" y="16278"/>
                    <a:pt x="15292" y="16259"/>
                    <a:pt x="15475" y="16247"/>
                  </a:cubicBezTo>
                  <a:cubicBezTo>
                    <a:pt x="15524" y="16244"/>
                    <a:pt x="15573" y="16241"/>
                    <a:pt x="15622" y="16238"/>
                  </a:cubicBezTo>
                  <a:lnTo>
                    <a:pt x="15643" y="16238"/>
                  </a:lnTo>
                  <a:cubicBezTo>
                    <a:pt x="15689" y="16238"/>
                    <a:pt x="15738" y="16232"/>
                    <a:pt x="15787" y="16232"/>
                  </a:cubicBezTo>
                  <a:lnTo>
                    <a:pt x="16153" y="16232"/>
                  </a:lnTo>
                  <a:cubicBezTo>
                    <a:pt x="16208" y="16232"/>
                    <a:pt x="16263" y="16232"/>
                    <a:pt x="16318" y="16235"/>
                  </a:cubicBezTo>
                  <a:lnTo>
                    <a:pt x="16321" y="16235"/>
                  </a:lnTo>
                  <a:cubicBezTo>
                    <a:pt x="17168" y="16278"/>
                    <a:pt x="17788" y="16488"/>
                    <a:pt x="18115" y="16846"/>
                  </a:cubicBezTo>
                  <a:cubicBezTo>
                    <a:pt x="18805" y="17606"/>
                    <a:pt x="19074" y="18562"/>
                    <a:pt x="18839" y="19406"/>
                  </a:cubicBezTo>
                  <a:cubicBezTo>
                    <a:pt x="18667" y="20013"/>
                    <a:pt x="18157" y="20853"/>
                    <a:pt x="16682" y="21409"/>
                  </a:cubicBezTo>
                  <a:lnTo>
                    <a:pt x="16370" y="21526"/>
                  </a:lnTo>
                  <a:lnTo>
                    <a:pt x="16431" y="21855"/>
                  </a:lnTo>
                  <a:cubicBezTo>
                    <a:pt x="16767" y="23618"/>
                    <a:pt x="16932" y="25329"/>
                    <a:pt x="16905" y="26798"/>
                  </a:cubicBezTo>
                  <a:cubicBezTo>
                    <a:pt x="16871" y="28716"/>
                    <a:pt x="16538" y="29981"/>
                    <a:pt x="15943" y="30457"/>
                  </a:cubicBezTo>
                  <a:lnTo>
                    <a:pt x="15384" y="30903"/>
                  </a:lnTo>
                  <a:lnTo>
                    <a:pt x="16056" y="31142"/>
                  </a:lnTo>
                  <a:lnTo>
                    <a:pt x="16270" y="31218"/>
                  </a:lnTo>
                  <a:lnTo>
                    <a:pt x="16346" y="31258"/>
                  </a:lnTo>
                  <a:cubicBezTo>
                    <a:pt x="16025" y="31203"/>
                    <a:pt x="15591" y="31114"/>
                    <a:pt x="15005" y="30974"/>
                  </a:cubicBezTo>
                  <a:cubicBezTo>
                    <a:pt x="14614" y="30879"/>
                    <a:pt x="14131" y="30271"/>
                    <a:pt x="14046" y="29953"/>
                  </a:cubicBezTo>
                  <a:lnTo>
                    <a:pt x="14037" y="29914"/>
                  </a:lnTo>
                  <a:lnTo>
                    <a:pt x="14015" y="29874"/>
                  </a:lnTo>
                  <a:cubicBezTo>
                    <a:pt x="13887" y="29623"/>
                    <a:pt x="13752" y="29342"/>
                    <a:pt x="13609" y="29043"/>
                  </a:cubicBezTo>
                  <a:cubicBezTo>
                    <a:pt x="12931" y="27613"/>
                    <a:pt x="12231" y="26135"/>
                    <a:pt x="11174" y="26074"/>
                  </a:cubicBezTo>
                  <a:cubicBezTo>
                    <a:pt x="11146" y="26072"/>
                    <a:pt x="11119" y="26071"/>
                    <a:pt x="11091" y="26071"/>
                  </a:cubicBezTo>
                  <a:cubicBezTo>
                    <a:pt x="9983" y="26071"/>
                    <a:pt x="9417" y="27442"/>
                    <a:pt x="8865" y="28768"/>
                  </a:cubicBezTo>
                  <a:cubicBezTo>
                    <a:pt x="8569" y="29480"/>
                    <a:pt x="8263" y="30219"/>
                    <a:pt x="7921" y="30570"/>
                  </a:cubicBezTo>
                  <a:cubicBezTo>
                    <a:pt x="7723" y="30787"/>
                    <a:pt x="7515" y="30934"/>
                    <a:pt x="7347" y="30974"/>
                  </a:cubicBezTo>
                  <a:cubicBezTo>
                    <a:pt x="6760" y="31114"/>
                    <a:pt x="6327" y="31203"/>
                    <a:pt x="6009" y="31258"/>
                  </a:cubicBezTo>
                  <a:cubicBezTo>
                    <a:pt x="6042" y="31239"/>
                    <a:pt x="6076" y="31221"/>
                    <a:pt x="6110" y="31206"/>
                  </a:cubicBezTo>
                  <a:lnTo>
                    <a:pt x="6476" y="31010"/>
                  </a:lnTo>
                  <a:lnTo>
                    <a:pt x="6265" y="30653"/>
                  </a:lnTo>
                  <a:cubicBezTo>
                    <a:pt x="4142" y="27033"/>
                    <a:pt x="5865" y="20676"/>
                    <a:pt x="7081" y="17212"/>
                  </a:cubicBezTo>
                  <a:lnTo>
                    <a:pt x="7280" y="16644"/>
                  </a:lnTo>
                  <a:lnTo>
                    <a:pt x="7277" y="16644"/>
                  </a:lnTo>
                  <a:lnTo>
                    <a:pt x="6678" y="16681"/>
                  </a:lnTo>
                  <a:cubicBezTo>
                    <a:pt x="6516" y="16692"/>
                    <a:pt x="6355" y="16697"/>
                    <a:pt x="6193" y="16697"/>
                  </a:cubicBezTo>
                  <a:cubicBezTo>
                    <a:pt x="6000" y="16697"/>
                    <a:pt x="5806" y="16690"/>
                    <a:pt x="5612" y="16675"/>
                  </a:cubicBezTo>
                  <a:cubicBezTo>
                    <a:pt x="4573" y="16589"/>
                    <a:pt x="3672" y="16253"/>
                    <a:pt x="2933" y="15682"/>
                  </a:cubicBezTo>
                  <a:cubicBezTo>
                    <a:pt x="1103" y="14255"/>
                    <a:pt x="898" y="11882"/>
                    <a:pt x="889" y="11775"/>
                  </a:cubicBezTo>
                  <a:cubicBezTo>
                    <a:pt x="886" y="11738"/>
                    <a:pt x="880" y="11705"/>
                    <a:pt x="871" y="11668"/>
                  </a:cubicBezTo>
                  <a:cubicBezTo>
                    <a:pt x="868" y="11650"/>
                    <a:pt x="865" y="11631"/>
                    <a:pt x="865" y="11613"/>
                  </a:cubicBezTo>
                  <a:lnTo>
                    <a:pt x="865" y="11613"/>
                  </a:lnTo>
                  <a:lnTo>
                    <a:pt x="1036" y="11674"/>
                  </a:lnTo>
                  <a:lnTo>
                    <a:pt x="1176" y="11735"/>
                  </a:lnTo>
                  <a:lnTo>
                    <a:pt x="1176" y="11946"/>
                  </a:lnTo>
                  <a:lnTo>
                    <a:pt x="1124" y="11964"/>
                  </a:lnTo>
                  <a:lnTo>
                    <a:pt x="1176" y="12230"/>
                  </a:lnTo>
                  <a:lnTo>
                    <a:pt x="1176" y="12352"/>
                  </a:lnTo>
                  <a:lnTo>
                    <a:pt x="1195" y="12334"/>
                  </a:lnTo>
                  <a:cubicBezTo>
                    <a:pt x="1335" y="13006"/>
                    <a:pt x="1974" y="14671"/>
                    <a:pt x="3058" y="15517"/>
                  </a:cubicBezTo>
                  <a:cubicBezTo>
                    <a:pt x="3886" y="16158"/>
                    <a:pt x="4931" y="16485"/>
                    <a:pt x="6171" y="16488"/>
                  </a:cubicBezTo>
                  <a:cubicBezTo>
                    <a:pt x="6284" y="16488"/>
                    <a:pt x="6403" y="16488"/>
                    <a:pt x="6528" y="16482"/>
                  </a:cubicBezTo>
                  <a:cubicBezTo>
                    <a:pt x="6638" y="16476"/>
                    <a:pt x="6751" y="16470"/>
                    <a:pt x="6876" y="16458"/>
                  </a:cubicBezTo>
                  <a:lnTo>
                    <a:pt x="6901" y="16458"/>
                  </a:lnTo>
                  <a:cubicBezTo>
                    <a:pt x="6965" y="16452"/>
                    <a:pt x="7029" y="16446"/>
                    <a:pt x="7093" y="16436"/>
                  </a:cubicBezTo>
                  <a:lnTo>
                    <a:pt x="7371" y="16406"/>
                  </a:lnTo>
                  <a:lnTo>
                    <a:pt x="7457" y="16180"/>
                  </a:lnTo>
                  <a:cubicBezTo>
                    <a:pt x="7548" y="15942"/>
                    <a:pt x="7631" y="15731"/>
                    <a:pt x="7701" y="15554"/>
                  </a:cubicBezTo>
                  <a:lnTo>
                    <a:pt x="7839" y="15212"/>
                  </a:lnTo>
                  <a:lnTo>
                    <a:pt x="7506" y="15050"/>
                  </a:lnTo>
                  <a:cubicBezTo>
                    <a:pt x="6265" y="14445"/>
                    <a:pt x="5453" y="13531"/>
                    <a:pt x="5089" y="12334"/>
                  </a:cubicBezTo>
                  <a:cubicBezTo>
                    <a:pt x="3504" y="7083"/>
                    <a:pt x="8410" y="5333"/>
                    <a:pt x="8621" y="5262"/>
                  </a:cubicBezTo>
                  <a:lnTo>
                    <a:pt x="8663" y="5244"/>
                  </a:lnTo>
                  <a:cubicBezTo>
                    <a:pt x="9167" y="5003"/>
                    <a:pt x="9705" y="4829"/>
                    <a:pt x="10255" y="4731"/>
                  </a:cubicBezTo>
                  <a:lnTo>
                    <a:pt x="10609" y="4670"/>
                  </a:lnTo>
                  <a:lnTo>
                    <a:pt x="10585" y="4312"/>
                  </a:lnTo>
                  <a:cubicBezTo>
                    <a:pt x="10435" y="2055"/>
                    <a:pt x="10683" y="1013"/>
                    <a:pt x="10936" y="809"/>
                  </a:cubicBezTo>
                  <a:cubicBezTo>
                    <a:pt x="10950" y="799"/>
                    <a:pt x="10962" y="789"/>
                    <a:pt x="10989" y="789"/>
                  </a:cubicBezTo>
                  <a:close/>
                  <a:moveTo>
                    <a:pt x="10990" y="0"/>
                  </a:moveTo>
                  <a:cubicBezTo>
                    <a:pt x="10790" y="0"/>
                    <a:pt x="10602" y="65"/>
                    <a:pt x="10441" y="195"/>
                  </a:cubicBezTo>
                  <a:cubicBezTo>
                    <a:pt x="10230" y="363"/>
                    <a:pt x="9610" y="861"/>
                    <a:pt x="9772" y="4022"/>
                  </a:cubicBezTo>
                  <a:cubicBezTo>
                    <a:pt x="9277" y="4138"/>
                    <a:pt x="8798" y="4306"/>
                    <a:pt x="8340" y="4523"/>
                  </a:cubicBezTo>
                  <a:cubicBezTo>
                    <a:pt x="7915" y="4679"/>
                    <a:pt x="2578" y="6781"/>
                    <a:pt x="4332" y="12569"/>
                  </a:cubicBezTo>
                  <a:cubicBezTo>
                    <a:pt x="4720" y="13855"/>
                    <a:pt x="5581" y="14897"/>
                    <a:pt x="6831" y="15596"/>
                  </a:cubicBezTo>
                  <a:lnTo>
                    <a:pt x="6803" y="15673"/>
                  </a:lnTo>
                  <a:lnTo>
                    <a:pt x="6797" y="15673"/>
                  </a:lnTo>
                  <a:cubicBezTo>
                    <a:pt x="6696" y="15682"/>
                    <a:pt x="6592" y="15688"/>
                    <a:pt x="6485" y="15694"/>
                  </a:cubicBezTo>
                  <a:cubicBezTo>
                    <a:pt x="6382" y="15700"/>
                    <a:pt x="6275" y="15700"/>
                    <a:pt x="6174" y="15700"/>
                  </a:cubicBezTo>
                  <a:cubicBezTo>
                    <a:pt x="5114" y="15694"/>
                    <a:pt x="4231" y="15425"/>
                    <a:pt x="3547" y="14894"/>
                  </a:cubicBezTo>
                  <a:cubicBezTo>
                    <a:pt x="2753" y="14277"/>
                    <a:pt x="2230" y="13058"/>
                    <a:pt x="2041" y="12426"/>
                  </a:cubicBezTo>
                  <a:cubicBezTo>
                    <a:pt x="2166" y="12313"/>
                    <a:pt x="2276" y="12123"/>
                    <a:pt x="2282" y="11802"/>
                  </a:cubicBezTo>
                  <a:cubicBezTo>
                    <a:pt x="2285" y="11622"/>
                    <a:pt x="2163" y="11314"/>
                    <a:pt x="1964" y="11137"/>
                  </a:cubicBezTo>
                  <a:cubicBezTo>
                    <a:pt x="1937" y="10972"/>
                    <a:pt x="1848" y="10776"/>
                    <a:pt x="1567" y="10660"/>
                  </a:cubicBezTo>
                  <a:cubicBezTo>
                    <a:pt x="1504" y="10635"/>
                    <a:pt x="1436" y="10623"/>
                    <a:pt x="1367" y="10623"/>
                  </a:cubicBezTo>
                  <a:cubicBezTo>
                    <a:pt x="1360" y="10623"/>
                    <a:pt x="1352" y="10623"/>
                    <a:pt x="1344" y="10623"/>
                  </a:cubicBezTo>
                  <a:cubicBezTo>
                    <a:pt x="1280" y="10571"/>
                    <a:pt x="1201" y="10538"/>
                    <a:pt x="1118" y="10520"/>
                  </a:cubicBezTo>
                  <a:cubicBezTo>
                    <a:pt x="1080" y="10511"/>
                    <a:pt x="1041" y="10506"/>
                    <a:pt x="1002" y="10506"/>
                  </a:cubicBezTo>
                  <a:cubicBezTo>
                    <a:pt x="866" y="10506"/>
                    <a:pt x="734" y="10560"/>
                    <a:pt x="639" y="10660"/>
                  </a:cubicBezTo>
                  <a:cubicBezTo>
                    <a:pt x="608" y="10663"/>
                    <a:pt x="578" y="10666"/>
                    <a:pt x="547" y="10672"/>
                  </a:cubicBezTo>
                  <a:cubicBezTo>
                    <a:pt x="0" y="10767"/>
                    <a:pt x="46" y="11360"/>
                    <a:pt x="80" y="11729"/>
                  </a:cubicBezTo>
                  <a:cubicBezTo>
                    <a:pt x="80" y="11778"/>
                    <a:pt x="89" y="11824"/>
                    <a:pt x="101" y="11867"/>
                  </a:cubicBezTo>
                  <a:cubicBezTo>
                    <a:pt x="132" y="12197"/>
                    <a:pt x="434" y="14744"/>
                    <a:pt x="2447" y="16308"/>
                  </a:cubicBezTo>
                  <a:cubicBezTo>
                    <a:pt x="3309" y="16980"/>
                    <a:pt x="4350" y="17368"/>
                    <a:pt x="5548" y="17469"/>
                  </a:cubicBezTo>
                  <a:cubicBezTo>
                    <a:pt x="5740" y="17484"/>
                    <a:pt x="5939" y="17493"/>
                    <a:pt x="6143" y="17493"/>
                  </a:cubicBezTo>
                  <a:cubicBezTo>
                    <a:pt x="4943" y="21067"/>
                    <a:pt x="3498" y="26963"/>
                    <a:pt x="5386" y="30696"/>
                  </a:cubicBezTo>
                  <a:cubicBezTo>
                    <a:pt x="4509" y="31218"/>
                    <a:pt x="4466" y="31530"/>
                    <a:pt x="4564" y="31786"/>
                  </a:cubicBezTo>
                  <a:cubicBezTo>
                    <a:pt x="4646" y="32006"/>
                    <a:pt x="4808" y="32137"/>
                    <a:pt x="5264" y="32137"/>
                  </a:cubicBezTo>
                  <a:lnTo>
                    <a:pt x="5267" y="32137"/>
                  </a:lnTo>
                  <a:cubicBezTo>
                    <a:pt x="5697" y="32137"/>
                    <a:pt x="6394" y="32018"/>
                    <a:pt x="7533" y="31743"/>
                  </a:cubicBezTo>
                  <a:cubicBezTo>
                    <a:pt x="7946" y="31646"/>
                    <a:pt x="8291" y="31340"/>
                    <a:pt x="8498" y="31114"/>
                  </a:cubicBezTo>
                  <a:cubicBezTo>
                    <a:pt x="8938" y="30662"/>
                    <a:pt x="9259" y="29889"/>
                    <a:pt x="9598" y="29071"/>
                  </a:cubicBezTo>
                  <a:cubicBezTo>
                    <a:pt x="10008" y="28085"/>
                    <a:pt x="10525" y="26864"/>
                    <a:pt x="11102" y="26864"/>
                  </a:cubicBezTo>
                  <a:cubicBezTo>
                    <a:pt x="11110" y="26864"/>
                    <a:pt x="11118" y="26865"/>
                    <a:pt x="11125" y="26865"/>
                  </a:cubicBezTo>
                  <a:cubicBezTo>
                    <a:pt x="11715" y="26899"/>
                    <a:pt x="12424" y="28392"/>
                    <a:pt x="12891" y="29382"/>
                  </a:cubicBezTo>
                  <a:cubicBezTo>
                    <a:pt x="13032" y="29672"/>
                    <a:pt x="13163" y="29950"/>
                    <a:pt x="13291" y="30204"/>
                  </a:cubicBezTo>
                  <a:cubicBezTo>
                    <a:pt x="13459" y="30735"/>
                    <a:pt x="14110" y="31572"/>
                    <a:pt x="14819" y="31743"/>
                  </a:cubicBezTo>
                  <a:cubicBezTo>
                    <a:pt x="15958" y="32017"/>
                    <a:pt x="16653" y="32135"/>
                    <a:pt x="17086" y="32135"/>
                  </a:cubicBezTo>
                  <a:cubicBezTo>
                    <a:pt x="17541" y="32135"/>
                    <a:pt x="17705" y="32004"/>
                    <a:pt x="17788" y="31786"/>
                  </a:cubicBezTo>
                  <a:cubicBezTo>
                    <a:pt x="17889" y="31517"/>
                    <a:pt x="17837" y="31190"/>
                    <a:pt x="16853" y="30631"/>
                  </a:cubicBezTo>
                  <a:cubicBezTo>
                    <a:pt x="17391" y="29874"/>
                    <a:pt x="17669" y="28615"/>
                    <a:pt x="17699" y="26813"/>
                  </a:cubicBezTo>
                  <a:cubicBezTo>
                    <a:pt x="17727" y="25380"/>
                    <a:pt x="17577" y="23731"/>
                    <a:pt x="17271" y="22026"/>
                  </a:cubicBezTo>
                  <a:cubicBezTo>
                    <a:pt x="18823" y="21351"/>
                    <a:pt x="19398" y="20359"/>
                    <a:pt x="19602" y="19619"/>
                  </a:cubicBezTo>
                  <a:cubicBezTo>
                    <a:pt x="19914" y="18514"/>
                    <a:pt x="19578" y="17276"/>
                    <a:pt x="18704" y="16314"/>
                  </a:cubicBezTo>
                  <a:cubicBezTo>
                    <a:pt x="18228" y="15792"/>
                    <a:pt x="17443" y="15499"/>
                    <a:pt x="16373" y="15447"/>
                  </a:cubicBezTo>
                  <a:lnTo>
                    <a:pt x="16346" y="15447"/>
                  </a:lnTo>
                  <a:cubicBezTo>
                    <a:pt x="16288" y="15444"/>
                    <a:pt x="16227" y="15441"/>
                    <a:pt x="16166" y="15441"/>
                  </a:cubicBezTo>
                  <a:lnTo>
                    <a:pt x="15949" y="15441"/>
                  </a:lnTo>
                  <a:cubicBezTo>
                    <a:pt x="15897" y="15441"/>
                    <a:pt x="15845" y="15444"/>
                    <a:pt x="15793" y="15444"/>
                  </a:cubicBezTo>
                  <a:lnTo>
                    <a:pt x="15762" y="15444"/>
                  </a:lnTo>
                  <a:lnTo>
                    <a:pt x="15698" y="15447"/>
                  </a:lnTo>
                  <a:cubicBezTo>
                    <a:pt x="15970" y="15273"/>
                    <a:pt x="16212" y="15056"/>
                    <a:pt x="16416" y="14808"/>
                  </a:cubicBezTo>
                  <a:cubicBezTo>
                    <a:pt x="17507" y="13452"/>
                    <a:pt x="18402" y="11082"/>
                    <a:pt x="17944" y="8843"/>
                  </a:cubicBezTo>
                  <a:cubicBezTo>
                    <a:pt x="17611" y="7217"/>
                    <a:pt x="16606" y="5873"/>
                    <a:pt x="15026" y="4936"/>
                  </a:cubicBezTo>
                  <a:cubicBezTo>
                    <a:pt x="15158" y="4661"/>
                    <a:pt x="15277" y="4395"/>
                    <a:pt x="15381" y="4138"/>
                  </a:cubicBezTo>
                  <a:lnTo>
                    <a:pt x="15387" y="4126"/>
                  </a:lnTo>
                  <a:cubicBezTo>
                    <a:pt x="16071" y="2437"/>
                    <a:pt x="16065" y="1374"/>
                    <a:pt x="15368" y="879"/>
                  </a:cubicBezTo>
                  <a:cubicBezTo>
                    <a:pt x="15198" y="756"/>
                    <a:pt x="15015" y="695"/>
                    <a:pt x="14830" y="695"/>
                  </a:cubicBezTo>
                  <a:cubicBezTo>
                    <a:pt x="14739" y="695"/>
                    <a:pt x="14647" y="709"/>
                    <a:pt x="14556" y="738"/>
                  </a:cubicBezTo>
                  <a:cubicBezTo>
                    <a:pt x="14168" y="867"/>
                    <a:pt x="13569" y="1288"/>
                    <a:pt x="12845" y="3494"/>
                  </a:cubicBezTo>
                  <a:lnTo>
                    <a:pt x="12839" y="3515"/>
                  </a:lnTo>
                  <a:cubicBezTo>
                    <a:pt x="12818" y="3573"/>
                    <a:pt x="12799" y="3631"/>
                    <a:pt x="12781" y="3692"/>
                  </a:cubicBezTo>
                  <a:lnTo>
                    <a:pt x="12772" y="3714"/>
                  </a:lnTo>
                  <a:cubicBezTo>
                    <a:pt x="12754" y="3772"/>
                    <a:pt x="12738" y="3830"/>
                    <a:pt x="12720" y="3888"/>
                  </a:cubicBezTo>
                  <a:lnTo>
                    <a:pt x="12714" y="3906"/>
                  </a:lnTo>
                  <a:cubicBezTo>
                    <a:pt x="12705" y="3940"/>
                    <a:pt x="12693" y="3973"/>
                    <a:pt x="12683" y="4007"/>
                  </a:cubicBezTo>
                  <a:cubicBezTo>
                    <a:pt x="12552" y="3979"/>
                    <a:pt x="12424" y="3955"/>
                    <a:pt x="12292" y="3937"/>
                  </a:cubicBezTo>
                  <a:cubicBezTo>
                    <a:pt x="12546" y="1621"/>
                    <a:pt x="12204" y="314"/>
                    <a:pt x="11275" y="42"/>
                  </a:cubicBezTo>
                  <a:cubicBezTo>
                    <a:pt x="11179" y="14"/>
                    <a:pt x="11083" y="0"/>
                    <a:pt x="109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63"/>
            <p:cNvSpPr/>
            <p:nvPr/>
          </p:nvSpPr>
          <p:spPr>
            <a:xfrm>
              <a:off x="5877825" y="2385925"/>
              <a:ext cx="194300" cy="154850"/>
            </a:xfrm>
            <a:custGeom>
              <a:rect b="b" l="l" r="r" t="t"/>
              <a:pathLst>
                <a:path extrusionOk="0" h="6194" w="7772">
                  <a:moveTo>
                    <a:pt x="569" y="0"/>
                  </a:moveTo>
                  <a:cubicBezTo>
                    <a:pt x="435" y="0"/>
                    <a:pt x="366" y="255"/>
                    <a:pt x="349" y="325"/>
                  </a:cubicBezTo>
                  <a:lnTo>
                    <a:pt x="349" y="325"/>
                  </a:lnTo>
                  <a:cubicBezTo>
                    <a:pt x="358" y="278"/>
                    <a:pt x="367" y="155"/>
                    <a:pt x="231" y="155"/>
                  </a:cubicBezTo>
                  <a:cubicBezTo>
                    <a:pt x="216" y="155"/>
                    <a:pt x="199" y="156"/>
                    <a:pt x="180" y="159"/>
                  </a:cubicBezTo>
                  <a:cubicBezTo>
                    <a:pt x="25" y="187"/>
                    <a:pt x="0" y="361"/>
                    <a:pt x="43" y="810"/>
                  </a:cubicBezTo>
                  <a:cubicBezTo>
                    <a:pt x="46" y="840"/>
                    <a:pt x="52" y="871"/>
                    <a:pt x="61" y="902"/>
                  </a:cubicBezTo>
                  <a:cubicBezTo>
                    <a:pt x="67" y="1008"/>
                    <a:pt x="284" y="3559"/>
                    <a:pt x="2254" y="5093"/>
                  </a:cubicBezTo>
                  <a:cubicBezTo>
                    <a:pt x="3058" y="5716"/>
                    <a:pt x="4026" y="6076"/>
                    <a:pt x="5147" y="6168"/>
                  </a:cubicBezTo>
                  <a:cubicBezTo>
                    <a:pt x="5346" y="6185"/>
                    <a:pt x="5549" y="6194"/>
                    <a:pt x="5757" y="6194"/>
                  </a:cubicBezTo>
                  <a:cubicBezTo>
                    <a:pt x="6251" y="6194"/>
                    <a:pt x="6771" y="6145"/>
                    <a:pt x="7316" y="6049"/>
                  </a:cubicBezTo>
                  <a:cubicBezTo>
                    <a:pt x="7588" y="6003"/>
                    <a:pt x="7771" y="5743"/>
                    <a:pt x="7722" y="5474"/>
                  </a:cubicBezTo>
                  <a:cubicBezTo>
                    <a:pt x="7681" y="5231"/>
                    <a:pt x="7468" y="5058"/>
                    <a:pt x="7229" y="5058"/>
                  </a:cubicBezTo>
                  <a:cubicBezTo>
                    <a:pt x="7201" y="5058"/>
                    <a:pt x="7173" y="5060"/>
                    <a:pt x="7145" y="5065"/>
                  </a:cubicBezTo>
                  <a:cubicBezTo>
                    <a:pt x="6655" y="5151"/>
                    <a:pt x="6191" y="5193"/>
                    <a:pt x="5754" y="5193"/>
                  </a:cubicBezTo>
                  <a:cubicBezTo>
                    <a:pt x="4599" y="5193"/>
                    <a:pt x="3631" y="4895"/>
                    <a:pt x="2868" y="4301"/>
                  </a:cubicBezTo>
                  <a:cubicBezTo>
                    <a:pt x="1851" y="3510"/>
                    <a:pt x="1249" y="1867"/>
                    <a:pt x="1146" y="1323"/>
                  </a:cubicBezTo>
                  <a:cubicBezTo>
                    <a:pt x="1301" y="1274"/>
                    <a:pt x="1445" y="1231"/>
                    <a:pt x="1451" y="892"/>
                  </a:cubicBezTo>
                  <a:cubicBezTo>
                    <a:pt x="1454" y="778"/>
                    <a:pt x="1299" y="490"/>
                    <a:pt x="1186" y="490"/>
                  </a:cubicBezTo>
                  <a:cubicBezTo>
                    <a:pt x="1170" y="490"/>
                    <a:pt x="1154" y="496"/>
                    <a:pt x="1139" y="511"/>
                  </a:cubicBezTo>
                  <a:cubicBezTo>
                    <a:pt x="1139" y="324"/>
                    <a:pt x="1182" y="205"/>
                    <a:pt x="984" y="123"/>
                  </a:cubicBezTo>
                  <a:cubicBezTo>
                    <a:pt x="972" y="118"/>
                    <a:pt x="960" y="115"/>
                    <a:pt x="949" y="115"/>
                  </a:cubicBezTo>
                  <a:cubicBezTo>
                    <a:pt x="849" y="115"/>
                    <a:pt x="771" y="294"/>
                    <a:pt x="752" y="404"/>
                  </a:cubicBezTo>
                  <a:lnTo>
                    <a:pt x="748" y="404"/>
                  </a:lnTo>
                  <a:cubicBezTo>
                    <a:pt x="748" y="266"/>
                    <a:pt x="755" y="40"/>
                    <a:pt x="596" y="3"/>
                  </a:cubicBezTo>
                  <a:cubicBezTo>
                    <a:pt x="587" y="1"/>
                    <a:pt x="578" y="0"/>
                    <a:pt x="569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63"/>
            <p:cNvSpPr/>
            <p:nvPr/>
          </p:nvSpPr>
          <p:spPr>
            <a:xfrm>
              <a:off x="6021700" y="2514425"/>
              <a:ext cx="21950" cy="1350"/>
            </a:xfrm>
            <a:custGeom>
              <a:rect b="b" l="l" r="r" t="t"/>
              <a:pathLst>
                <a:path extrusionOk="0" h="54" w="878">
                  <a:moveTo>
                    <a:pt x="877" y="1"/>
                  </a:moveTo>
                  <a:lnTo>
                    <a:pt x="877" y="1"/>
                  </a:lnTo>
                  <a:cubicBezTo>
                    <a:pt x="587" y="36"/>
                    <a:pt x="294" y="53"/>
                    <a:pt x="0" y="53"/>
                  </a:cubicBezTo>
                  <a:lnTo>
                    <a:pt x="3" y="53"/>
                  </a:lnTo>
                  <a:cubicBezTo>
                    <a:pt x="294" y="53"/>
                    <a:pt x="587" y="36"/>
                    <a:pt x="877" y="1"/>
                  </a:cubicBez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63"/>
            <p:cNvSpPr/>
            <p:nvPr/>
          </p:nvSpPr>
          <p:spPr>
            <a:xfrm>
              <a:off x="6007250" y="2514375"/>
              <a:ext cx="36850" cy="26375"/>
            </a:xfrm>
            <a:custGeom>
              <a:rect b="b" l="l" r="r" t="t"/>
              <a:pathLst>
                <a:path extrusionOk="0" h="1055" w="1474">
                  <a:moveTo>
                    <a:pt x="1473" y="0"/>
                  </a:moveTo>
                  <a:lnTo>
                    <a:pt x="1473" y="0"/>
                  </a:lnTo>
                  <a:cubicBezTo>
                    <a:pt x="1177" y="37"/>
                    <a:pt x="877" y="55"/>
                    <a:pt x="578" y="58"/>
                  </a:cubicBezTo>
                  <a:lnTo>
                    <a:pt x="560" y="58"/>
                  </a:lnTo>
                  <a:cubicBezTo>
                    <a:pt x="404" y="370"/>
                    <a:pt x="190" y="697"/>
                    <a:pt x="1" y="1033"/>
                  </a:cubicBezTo>
                  <a:cubicBezTo>
                    <a:pt x="190" y="1048"/>
                    <a:pt x="380" y="1054"/>
                    <a:pt x="578" y="1054"/>
                  </a:cubicBezTo>
                  <a:cubicBezTo>
                    <a:pt x="746" y="1054"/>
                    <a:pt x="917" y="1048"/>
                    <a:pt x="1094" y="1039"/>
                  </a:cubicBezTo>
                  <a:cubicBezTo>
                    <a:pt x="1229" y="651"/>
                    <a:pt x="1357" y="303"/>
                    <a:pt x="1473" y="0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63"/>
            <p:cNvSpPr/>
            <p:nvPr/>
          </p:nvSpPr>
          <p:spPr>
            <a:xfrm>
              <a:off x="6211850" y="2509175"/>
              <a:ext cx="142450" cy="154225"/>
            </a:xfrm>
            <a:custGeom>
              <a:rect b="b" l="l" r="r" t="t"/>
              <a:pathLst>
                <a:path extrusionOk="0" h="6169" w="5698">
                  <a:moveTo>
                    <a:pt x="2224" y="0"/>
                  </a:moveTo>
                  <a:cubicBezTo>
                    <a:pt x="1353" y="0"/>
                    <a:pt x="577" y="154"/>
                    <a:pt x="419" y="187"/>
                  </a:cubicBezTo>
                  <a:cubicBezTo>
                    <a:pt x="162" y="245"/>
                    <a:pt x="0" y="496"/>
                    <a:pt x="52" y="752"/>
                  </a:cubicBezTo>
                  <a:cubicBezTo>
                    <a:pt x="95" y="978"/>
                    <a:pt x="294" y="1137"/>
                    <a:pt x="516" y="1137"/>
                  </a:cubicBezTo>
                  <a:cubicBezTo>
                    <a:pt x="546" y="1137"/>
                    <a:pt x="577" y="1134"/>
                    <a:pt x="608" y="1128"/>
                  </a:cubicBezTo>
                  <a:cubicBezTo>
                    <a:pt x="1053" y="1035"/>
                    <a:pt x="1654" y="962"/>
                    <a:pt x="2232" y="962"/>
                  </a:cubicBezTo>
                  <a:cubicBezTo>
                    <a:pt x="2948" y="962"/>
                    <a:pt x="3628" y="1075"/>
                    <a:pt x="3926" y="1403"/>
                  </a:cubicBezTo>
                  <a:cubicBezTo>
                    <a:pt x="4481" y="2014"/>
                    <a:pt x="4701" y="2765"/>
                    <a:pt x="4521" y="3416"/>
                  </a:cubicBezTo>
                  <a:cubicBezTo>
                    <a:pt x="4292" y="4231"/>
                    <a:pt x="3473" y="4858"/>
                    <a:pt x="2148" y="5224"/>
                  </a:cubicBezTo>
                  <a:cubicBezTo>
                    <a:pt x="1894" y="5297"/>
                    <a:pt x="1748" y="5560"/>
                    <a:pt x="1818" y="5814"/>
                  </a:cubicBezTo>
                  <a:cubicBezTo>
                    <a:pt x="1870" y="6021"/>
                    <a:pt x="2056" y="6168"/>
                    <a:pt x="2270" y="6168"/>
                  </a:cubicBezTo>
                  <a:cubicBezTo>
                    <a:pt x="2310" y="6168"/>
                    <a:pt x="2352" y="6162"/>
                    <a:pt x="2392" y="6153"/>
                  </a:cubicBezTo>
                  <a:cubicBezTo>
                    <a:pt x="4488" y="5572"/>
                    <a:pt x="5196" y="4488"/>
                    <a:pt x="5422" y="3678"/>
                  </a:cubicBezTo>
                  <a:cubicBezTo>
                    <a:pt x="5697" y="2704"/>
                    <a:pt x="5392" y="1607"/>
                    <a:pt x="4613" y="746"/>
                  </a:cubicBezTo>
                  <a:cubicBezTo>
                    <a:pt x="4076" y="156"/>
                    <a:pt x="3102" y="0"/>
                    <a:pt x="2224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63"/>
            <p:cNvSpPr/>
            <p:nvPr/>
          </p:nvSpPr>
          <p:spPr>
            <a:xfrm>
              <a:off x="6251025" y="2533150"/>
              <a:ext cx="28200" cy="800"/>
            </a:xfrm>
            <a:custGeom>
              <a:rect b="b" l="l" r="r" t="t"/>
              <a:pathLst>
                <a:path extrusionOk="0" h="32" w="1128">
                  <a:moveTo>
                    <a:pt x="666" y="1"/>
                  </a:moveTo>
                  <a:cubicBezTo>
                    <a:pt x="666" y="1"/>
                    <a:pt x="665" y="1"/>
                    <a:pt x="665" y="1"/>
                  </a:cubicBezTo>
                  <a:lnTo>
                    <a:pt x="665" y="1"/>
                  </a:lnTo>
                  <a:cubicBezTo>
                    <a:pt x="823" y="1"/>
                    <a:pt x="978" y="7"/>
                    <a:pt x="1127" y="19"/>
                  </a:cubicBezTo>
                  <a:cubicBezTo>
                    <a:pt x="978" y="7"/>
                    <a:pt x="822" y="1"/>
                    <a:pt x="666" y="1"/>
                  </a:cubicBezTo>
                  <a:close/>
                  <a:moveTo>
                    <a:pt x="663" y="1"/>
                  </a:moveTo>
                  <a:cubicBezTo>
                    <a:pt x="443" y="1"/>
                    <a:pt x="217" y="13"/>
                    <a:pt x="0" y="31"/>
                  </a:cubicBezTo>
                  <a:cubicBezTo>
                    <a:pt x="217" y="13"/>
                    <a:pt x="442" y="1"/>
                    <a:pt x="665" y="1"/>
                  </a:cubicBezTo>
                  <a:lnTo>
                    <a:pt x="665" y="1"/>
                  </a:lnTo>
                  <a:cubicBezTo>
                    <a:pt x="664" y="1"/>
                    <a:pt x="664" y="1"/>
                    <a:pt x="663" y="1"/>
                  </a:cubicBez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63"/>
            <p:cNvSpPr/>
            <p:nvPr/>
          </p:nvSpPr>
          <p:spPr>
            <a:xfrm>
              <a:off x="6239325" y="2509175"/>
              <a:ext cx="39900" cy="24775"/>
            </a:xfrm>
            <a:custGeom>
              <a:rect b="b" l="l" r="r" t="t"/>
              <a:pathLst>
                <a:path extrusionOk="0" h="991" w="1596">
                  <a:moveTo>
                    <a:pt x="1122" y="1"/>
                  </a:moveTo>
                  <a:cubicBezTo>
                    <a:pt x="746" y="1"/>
                    <a:pt x="374" y="28"/>
                    <a:pt x="1" y="74"/>
                  </a:cubicBezTo>
                  <a:cubicBezTo>
                    <a:pt x="175" y="370"/>
                    <a:pt x="331" y="679"/>
                    <a:pt x="468" y="990"/>
                  </a:cubicBezTo>
                  <a:cubicBezTo>
                    <a:pt x="685" y="972"/>
                    <a:pt x="911" y="963"/>
                    <a:pt x="1134" y="963"/>
                  </a:cubicBezTo>
                  <a:cubicBezTo>
                    <a:pt x="1290" y="963"/>
                    <a:pt x="1446" y="969"/>
                    <a:pt x="1595" y="978"/>
                  </a:cubicBezTo>
                  <a:cubicBezTo>
                    <a:pt x="1568" y="651"/>
                    <a:pt x="1516" y="328"/>
                    <a:pt x="1443" y="10"/>
                  </a:cubicBezTo>
                  <a:cubicBezTo>
                    <a:pt x="1333" y="4"/>
                    <a:pt x="1226" y="1"/>
                    <a:pt x="1122" y="1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63"/>
            <p:cNvSpPr/>
            <p:nvPr/>
          </p:nvSpPr>
          <p:spPr>
            <a:xfrm>
              <a:off x="6282550" y="2629675"/>
              <a:ext cx="9650" cy="4400"/>
            </a:xfrm>
            <a:custGeom>
              <a:rect b="b" l="l" r="r" t="t"/>
              <a:pathLst>
                <a:path extrusionOk="0" h="176" w="386">
                  <a:moveTo>
                    <a:pt x="386" y="1"/>
                  </a:moveTo>
                  <a:cubicBezTo>
                    <a:pt x="264" y="62"/>
                    <a:pt x="135" y="120"/>
                    <a:pt x="1" y="175"/>
                  </a:cubicBezTo>
                  <a:lnTo>
                    <a:pt x="1" y="175"/>
                  </a:lnTo>
                  <a:cubicBezTo>
                    <a:pt x="135" y="120"/>
                    <a:pt x="264" y="62"/>
                    <a:pt x="386" y="1"/>
                  </a:cubicBezTo>
                  <a:lnTo>
                    <a:pt x="386" y="1"/>
                  </a:lnTo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63"/>
            <p:cNvSpPr/>
            <p:nvPr/>
          </p:nvSpPr>
          <p:spPr>
            <a:xfrm>
              <a:off x="6282550" y="2629675"/>
              <a:ext cx="25850" cy="28150"/>
            </a:xfrm>
            <a:custGeom>
              <a:rect b="b" l="l" r="r" t="t"/>
              <a:pathLst>
                <a:path extrusionOk="0" h="1126" w="1034">
                  <a:moveTo>
                    <a:pt x="386" y="1"/>
                  </a:moveTo>
                  <a:cubicBezTo>
                    <a:pt x="264" y="62"/>
                    <a:pt x="135" y="120"/>
                    <a:pt x="1" y="175"/>
                  </a:cubicBezTo>
                  <a:cubicBezTo>
                    <a:pt x="71" y="490"/>
                    <a:pt x="135" y="804"/>
                    <a:pt x="196" y="1125"/>
                  </a:cubicBezTo>
                  <a:cubicBezTo>
                    <a:pt x="487" y="1018"/>
                    <a:pt x="765" y="887"/>
                    <a:pt x="1033" y="731"/>
                  </a:cubicBezTo>
                  <a:cubicBezTo>
                    <a:pt x="829" y="477"/>
                    <a:pt x="615" y="233"/>
                    <a:pt x="386" y="1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63"/>
            <p:cNvSpPr/>
            <p:nvPr/>
          </p:nvSpPr>
          <p:spPr>
            <a:xfrm>
              <a:off x="5937075" y="2476675"/>
              <a:ext cx="364525" cy="419175"/>
            </a:xfrm>
            <a:custGeom>
              <a:rect b="b" l="l" r="r" t="t"/>
              <a:pathLst>
                <a:path extrusionOk="0" h="16767" w="14581">
                  <a:moveTo>
                    <a:pt x="8375" y="1"/>
                  </a:moveTo>
                  <a:cubicBezTo>
                    <a:pt x="6615" y="1"/>
                    <a:pt x="4802" y="219"/>
                    <a:pt x="4802" y="219"/>
                  </a:cubicBezTo>
                  <a:cubicBezTo>
                    <a:pt x="4802" y="219"/>
                    <a:pt x="1" y="11008"/>
                    <a:pt x="3116" y="16317"/>
                  </a:cubicBezTo>
                  <a:cubicBezTo>
                    <a:pt x="3116" y="16317"/>
                    <a:pt x="3678" y="16767"/>
                    <a:pt x="4353" y="16767"/>
                  </a:cubicBezTo>
                  <a:cubicBezTo>
                    <a:pt x="4690" y="16767"/>
                    <a:pt x="5055" y="16654"/>
                    <a:pt x="5392" y="16317"/>
                  </a:cubicBezTo>
                  <a:cubicBezTo>
                    <a:pt x="6394" y="15318"/>
                    <a:pt x="6898" y="11933"/>
                    <a:pt x="8293" y="11933"/>
                  </a:cubicBezTo>
                  <a:cubicBezTo>
                    <a:pt x="8309" y="11933"/>
                    <a:pt x="8326" y="11933"/>
                    <a:pt x="8343" y="11934"/>
                  </a:cubicBezTo>
                  <a:cubicBezTo>
                    <a:pt x="9775" y="12019"/>
                    <a:pt x="10796" y="16348"/>
                    <a:pt x="11630" y="16485"/>
                  </a:cubicBezTo>
                  <a:cubicBezTo>
                    <a:pt x="11847" y="16522"/>
                    <a:pt x="12100" y="16567"/>
                    <a:pt x="12364" y="16567"/>
                  </a:cubicBezTo>
                  <a:cubicBezTo>
                    <a:pt x="13326" y="16567"/>
                    <a:pt x="14430" y="15976"/>
                    <a:pt x="14495" y="12273"/>
                  </a:cubicBezTo>
                  <a:cubicBezTo>
                    <a:pt x="14581" y="7551"/>
                    <a:pt x="12726" y="1148"/>
                    <a:pt x="11208" y="387"/>
                  </a:cubicBezTo>
                  <a:cubicBezTo>
                    <a:pt x="10615" y="91"/>
                    <a:pt x="9506" y="1"/>
                    <a:pt x="8375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63"/>
            <p:cNvSpPr/>
            <p:nvPr/>
          </p:nvSpPr>
          <p:spPr>
            <a:xfrm>
              <a:off x="6057125" y="2476650"/>
              <a:ext cx="160550" cy="9950"/>
            </a:xfrm>
            <a:custGeom>
              <a:rect b="b" l="l" r="r" t="t"/>
              <a:pathLst>
                <a:path extrusionOk="0" h="398" w="6422">
                  <a:moveTo>
                    <a:pt x="6421" y="397"/>
                  </a:moveTo>
                  <a:lnTo>
                    <a:pt x="6421" y="397"/>
                  </a:lnTo>
                  <a:close/>
                  <a:moveTo>
                    <a:pt x="6418" y="394"/>
                  </a:moveTo>
                  <a:lnTo>
                    <a:pt x="6418" y="394"/>
                  </a:lnTo>
                  <a:close/>
                  <a:moveTo>
                    <a:pt x="6412" y="391"/>
                  </a:moveTo>
                  <a:lnTo>
                    <a:pt x="6412" y="391"/>
                  </a:lnTo>
                  <a:lnTo>
                    <a:pt x="6412" y="391"/>
                  </a:lnTo>
                  <a:close/>
                  <a:moveTo>
                    <a:pt x="0" y="220"/>
                  </a:moveTo>
                  <a:lnTo>
                    <a:pt x="0" y="220"/>
                  </a:lnTo>
                  <a:close/>
                  <a:moveTo>
                    <a:pt x="3571" y="0"/>
                  </a:moveTo>
                  <a:cubicBezTo>
                    <a:pt x="1812" y="0"/>
                    <a:pt x="0" y="220"/>
                    <a:pt x="0" y="220"/>
                  </a:cubicBezTo>
                  <a:lnTo>
                    <a:pt x="0" y="220"/>
                  </a:lnTo>
                  <a:cubicBezTo>
                    <a:pt x="0" y="220"/>
                    <a:pt x="1812" y="0"/>
                    <a:pt x="3571" y="0"/>
                  </a:cubicBezTo>
                  <a:cubicBezTo>
                    <a:pt x="4702" y="0"/>
                    <a:pt x="5814" y="92"/>
                    <a:pt x="6406" y="388"/>
                  </a:cubicBezTo>
                  <a:lnTo>
                    <a:pt x="6409" y="388"/>
                  </a:lnTo>
                  <a:lnTo>
                    <a:pt x="6406" y="388"/>
                  </a:lnTo>
                  <a:cubicBezTo>
                    <a:pt x="5814" y="92"/>
                    <a:pt x="4702" y="0"/>
                    <a:pt x="3571" y="0"/>
                  </a:cubicBez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63"/>
            <p:cNvSpPr/>
            <p:nvPr/>
          </p:nvSpPr>
          <p:spPr>
            <a:xfrm>
              <a:off x="6042000" y="2476650"/>
              <a:ext cx="201625" cy="63175"/>
            </a:xfrm>
            <a:custGeom>
              <a:rect b="b" l="l" r="r" t="t"/>
              <a:pathLst>
                <a:path extrusionOk="0" h="2527" w="8065">
                  <a:moveTo>
                    <a:pt x="4176" y="0"/>
                  </a:moveTo>
                  <a:cubicBezTo>
                    <a:pt x="2417" y="0"/>
                    <a:pt x="605" y="220"/>
                    <a:pt x="605" y="220"/>
                  </a:cubicBezTo>
                  <a:cubicBezTo>
                    <a:pt x="599" y="236"/>
                    <a:pt x="349" y="804"/>
                    <a:pt x="1" y="1732"/>
                  </a:cubicBezTo>
                  <a:cubicBezTo>
                    <a:pt x="633" y="1992"/>
                    <a:pt x="1274" y="2233"/>
                    <a:pt x="1940" y="2371"/>
                  </a:cubicBezTo>
                  <a:cubicBezTo>
                    <a:pt x="2451" y="2475"/>
                    <a:pt x="2968" y="2527"/>
                    <a:pt x="3490" y="2527"/>
                  </a:cubicBezTo>
                  <a:cubicBezTo>
                    <a:pt x="3505" y="2527"/>
                    <a:pt x="3520" y="2527"/>
                    <a:pt x="3535" y="2527"/>
                  </a:cubicBezTo>
                  <a:cubicBezTo>
                    <a:pt x="4036" y="2524"/>
                    <a:pt x="4534" y="2490"/>
                    <a:pt x="5032" y="2426"/>
                  </a:cubicBezTo>
                  <a:cubicBezTo>
                    <a:pt x="6061" y="2301"/>
                    <a:pt x="7109" y="2087"/>
                    <a:pt x="8065" y="1680"/>
                  </a:cubicBezTo>
                  <a:cubicBezTo>
                    <a:pt x="7720" y="1030"/>
                    <a:pt x="7365" y="575"/>
                    <a:pt x="7029" y="397"/>
                  </a:cubicBezTo>
                  <a:lnTo>
                    <a:pt x="7023" y="394"/>
                  </a:lnTo>
                  <a:lnTo>
                    <a:pt x="7020" y="391"/>
                  </a:lnTo>
                  <a:lnTo>
                    <a:pt x="7014" y="391"/>
                  </a:lnTo>
                  <a:cubicBezTo>
                    <a:pt x="6422" y="95"/>
                    <a:pt x="5310" y="6"/>
                    <a:pt x="4179" y="6"/>
                  </a:cubicBezTo>
                  <a:lnTo>
                    <a:pt x="4176" y="0"/>
                  </a:ln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63"/>
            <p:cNvSpPr/>
            <p:nvPr/>
          </p:nvSpPr>
          <p:spPr>
            <a:xfrm>
              <a:off x="5972850" y="2857625"/>
              <a:ext cx="120125" cy="49225"/>
            </a:xfrm>
            <a:custGeom>
              <a:rect b="b" l="l" r="r" t="t"/>
              <a:pathLst>
                <a:path extrusionOk="0" h="1969" w="4805">
                  <a:moveTo>
                    <a:pt x="4335" y="1"/>
                  </a:moveTo>
                  <a:cubicBezTo>
                    <a:pt x="4242" y="1"/>
                    <a:pt x="4100" y="55"/>
                    <a:pt x="3897" y="184"/>
                  </a:cubicBezTo>
                  <a:cubicBezTo>
                    <a:pt x="3430" y="481"/>
                    <a:pt x="1685" y="1079"/>
                    <a:pt x="1685" y="1079"/>
                  </a:cubicBezTo>
                  <a:cubicBezTo>
                    <a:pt x="1685" y="1079"/>
                    <a:pt x="0" y="1969"/>
                    <a:pt x="1027" y="1969"/>
                  </a:cubicBezTo>
                  <a:cubicBezTo>
                    <a:pt x="1377" y="1969"/>
                    <a:pt x="2045" y="1865"/>
                    <a:pt x="3203" y="1586"/>
                  </a:cubicBezTo>
                  <a:cubicBezTo>
                    <a:pt x="3997" y="1395"/>
                    <a:pt x="4805" y="1"/>
                    <a:pt x="4335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63"/>
            <p:cNvSpPr/>
            <p:nvPr/>
          </p:nvSpPr>
          <p:spPr>
            <a:xfrm>
              <a:off x="6199675" y="2857625"/>
              <a:ext cx="120125" cy="49225"/>
            </a:xfrm>
            <a:custGeom>
              <a:rect b="b" l="l" r="r" t="t"/>
              <a:pathLst>
                <a:path extrusionOk="0" h="1969" w="4805">
                  <a:moveTo>
                    <a:pt x="470" y="1"/>
                  </a:moveTo>
                  <a:cubicBezTo>
                    <a:pt x="1" y="1"/>
                    <a:pt x="809" y="1395"/>
                    <a:pt x="1602" y="1586"/>
                  </a:cubicBezTo>
                  <a:cubicBezTo>
                    <a:pt x="2761" y="1865"/>
                    <a:pt x="3428" y="1969"/>
                    <a:pt x="3779" y="1969"/>
                  </a:cubicBezTo>
                  <a:cubicBezTo>
                    <a:pt x="4804" y="1969"/>
                    <a:pt x="3117" y="1079"/>
                    <a:pt x="3117" y="1079"/>
                  </a:cubicBezTo>
                  <a:cubicBezTo>
                    <a:pt x="3117" y="1079"/>
                    <a:pt x="1376" y="481"/>
                    <a:pt x="909" y="184"/>
                  </a:cubicBezTo>
                  <a:cubicBezTo>
                    <a:pt x="706" y="55"/>
                    <a:pt x="563" y="1"/>
                    <a:pt x="470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63"/>
            <p:cNvSpPr/>
            <p:nvPr/>
          </p:nvSpPr>
          <p:spPr>
            <a:xfrm>
              <a:off x="6109500" y="2123175"/>
              <a:ext cx="74275" cy="131425"/>
            </a:xfrm>
            <a:custGeom>
              <a:rect b="b" l="l" r="r" t="t"/>
              <a:pathLst>
                <a:path extrusionOk="0" h="5257" w="2971">
                  <a:moveTo>
                    <a:pt x="1289" y="0"/>
                  </a:moveTo>
                  <a:cubicBezTo>
                    <a:pt x="1" y="0"/>
                    <a:pt x="566" y="4859"/>
                    <a:pt x="566" y="4859"/>
                  </a:cubicBezTo>
                  <a:lnTo>
                    <a:pt x="1913" y="5256"/>
                  </a:lnTo>
                  <a:cubicBezTo>
                    <a:pt x="1913" y="5256"/>
                    <a:pt x="2970" y="473"/>
                    <a:pt x="1461" y="27"/>
                  </a:cubicBezTo>
                  <a:cubicBezTo>
                    <a:pt x="1400" y="9"/>
                    <a:pt x="1343" y="0"/>
                    <a:pt x="1289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63"/>
            <p:cNvSpPr/>
            <p:nvPr/>
          </p:nvSpPr>
          <p:spPr>
            <a:xfrm>
              <a:off x="6184575" y="2140600"/>
              <a:ext cx="92825" cy="129875"/>
            </a:xfrm>
            <a:custGeom>
              <a:rect b="b" l="l" r="r" t="t"/>
              <a:pathLst>
                <a:path extrusionOk="0" h="5195" w="3713">
                  <a:moveTo>
                    <a:pt x="2124" y="0"/>
                  </a:moveTo>
                  <a:cubicBezTo>
                    <a:pt x="975" y="0"/>
                    <a:pt x="1" y="4376"/>
                    <a:pt x="1" y="4376"/>
                  </a:cubicBezTo>
                  <a:lnTo>
                    <a:pt x="1143" y="5195"/>
                  </a:lnTo>
                  <a:cubicBezTo>
                    <a:pt x="1143" y="5195"/>
                    <a:pt x="3712" y="1022"/>
                    <a:pt x="2432" y="109"/>
                  </a:cubicBezTo>
                  <a:cubicBezTo>
                    <a:pt x="2329" y="34"/>
                    <a:pt x="2226" y="0"/>
                    <a:pt x="2124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63"/>
            <p:cNvSpPr/>
            <p:nvPr/>
          </p:nvSpPr>
          <p:spPr>
            <a:xfrm>
              <a:off x="6123650" y="2244725"/>
              <a:ext cx="33700" cy="9875"/>
            </a:xfrm>
            <a:custGeom>
              <a:rect b="b" l="l" r="r" t="t"/>
              <a:pathLst>
                <a:path extrusionOk="0" h="395" w="1348">
                  <a:moveTo>
                    <a:pt x="1347" y="394"/>
                  </a:moveTo>
                  <a:lnTo>
                    <a:pt x="1347" y="394"/>
                  </a:lnTo>
                  <a:close/>
                  <a:moveTo>
                    <a:pt x="1347" y="394"/>
                  </a:moveTo>
                  <a:lnTo>
                    <a:pt x="1347" y="394"/>
                  </a:lnTo>
                  <a:close/>
                  <a:moveTo>
                    <a:pt x="1347" y="394"/>
                  </a:moveTo>
                  <a:lnTo>
                    <a:pt x="1347" y="394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63"/>
            <p:cNvSpPr/>
            <p:nvPr/>
          </p:nvSpPr>
          <p:spPr>
            <a:xfrm>
              <a:off x="6120575" y="2193250"/>
              <a:ext cx="45250" cy="61350"/>
            </a:xfrm>
            <a:custGeom>
              <a:rect b="b" l="l" r="r" t="t"/>
              <a:pathLst>
                <a:path extrusionOk="0" h="2454" w="1810">
                  <a:moveTo>
                    <a:pt x="872" y="0"/>
                  </a:moveTo>
                  <a:cubicBezTo>
                    <a:pt x="581" y="0"/>
                    <a:pt x="291" y="13"/>
                    <a:pt x="1" y="40"/>
                  </a:cubicBezTo>
                  <a:cubicBezTo>
                    <a:pt x="13" y="1082"/>
                    <a:pt x="120" y="2017"/>
                    <a:pt x="123" y="2056"/>
                  </a:cubicBezTo>
                  <a:lnTo>
                    <a:pt x="1470" y="2453"/>
                  </a:lnTo>
                  <a:cubicBezTo>
                    <a:pt x="1638" y="1656"/>
                    <a:pt x="1751" y="853"/>
                    <a:pt x="1809" y="43"/>
                  </a:cubicBezTo>
                  <a:cubicBezTo>
                    <a:pt x="1498" y="16"/>
                    <a:pt x="1183" y="0"/>
                    <a:pt x="872" y="0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63"/>
            <p:cNvSpPr/>
            <p:nvPr/>
          </p:nvSpPr>
          <p:spPr>
            <a:xfrm>
              <a:off x="6184800" y="2234875"/>
              <a:ext cx="3550" cy="14075"/>
            </a:xfrm>
            <a:custGeom>
              <a:rect b="b" l="l" r="r" t="t"/>
              <a:pathLst>
                <a:path extrusionOk="0" h="563" w="142">
                  <a:moveTo>
                    <a:pt x="141" y="0"/>
                  </a:moveTo>
                  <a:cubicBezTo>
                    <a:pt x="68" y="272"/>
                    <a:pt x="22" y="477"/>
                    <a:pt x="1" y="562"/>
                  </a:cubicBezTo>
                  <a:cubicBezTo>
                    <a:pt x="22" y="477"/>
                    <a:pt x="68" y="272"/>
                    <a:pt x="141" y="0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63"/>
            <p:cNvSpPr/>
            <p:nvPr/>
          </p:nvSpPr>
          <p:spPr>
            <a:xfrm>
              <a:off x="6188325" y="2222225"/>
              <a:ext cx="3450" cy="12675"/>
            </a:xfrm>
            <a:custGeom>
              <a:rect b="b" l="l" r="r" t="t"/>
              <a:pathLst>
                <a:path extrusionOk="0" h="507" w="138">
                  <a:moveTo>
                    <a:pt x="138" y="0"/>
                  </a:moveTo>
                  <a:lnTo>
                    <a:pt x="138" y="0"/>
                  </a:lnTo>
                  <a:cubicBezTo>
                    <a:pt x="86" y="186"/>
                    <a:pt x="37" y="357"/>
                    <a:pt x="0" y="506"/>
                  </a:cubicBezTo>
                  <a:cubicBezTo>
                    <a:pt x="40" y="357"/>
                    <a:pt x="86" y="186"/>
                    <a:pt x="138" y="0"/>
                  </a:cubicBez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63"/>
            <p:cNvSpPr/>
            <p:nvPr/>
          </p:nvSpPr>
          <p:spPr>
            <a:xfrm>
              <a:off x="6184575" y="2249075"/>
              <a:ext cx="28600" cy="21400"/>
            </a:xfrm>
            <a:custGeom>
              <a:rect b="b" l="l" r="r" t="t"/>
              <a:pathLst>
                <a:path extrusionOk="0" h="856" w="1144">
                  <a:moveTo>
                    <a:pt x="1143" y="856"/>
                  </a:moveTo>
                  <a:lnTo>
                    <a:pt x="1143" y="856"/>
                  </a:lnTo>
                  <a:close/>
                  <a:moveTo>
                    <a:pt x="1" y="37"/>
                  </a:moveTo>
                  <a:lnTo>
                    <a:pt x="1" y="37"/>
                  </a:lnTo>
                  <a:close/>
                  <a:moveTo>
                    <a:pt x="1" y="37"/>
                  </a:moveTo>
                  <a:lnTo>
                    <a:pt x="1" y="37"/>
                  </a:lnTo>
                  <a:close/>
                  <a:moveTo>
                    <a:pt x="1" y="37"/>
                  </a:moveTo>
                  <a:lnTo>
                    <a:pt x="1" y="37"/>
                  </a:lnTo>
                  <a:close/>
                  <a:moveTo>
                    <a:pt x="1" y="37"/>
                  </a:moveTo>
                  <a:lnTo>
                    <a:pt x="1" y="37"/>
                  </a:lnTo>
                  <a:close/>
                  <a:moveTo>
                    <a:pt x="1" y="37"/>
                  </a:moveTo>
                  <a:lnTo>
                    <a:pt x="1" y="37"/>
                  </a:lnTo>
                  <a:close/>
                  <a:moveTo>
                    <a:pt x="1" y="37"/>
                  </a:moveTo>
                  <a:lnTo>
                    <a:pt x="1" y="37"/>
                  </a:lnTo>
                  <a:close/>
                  <a:moveTo>
                    <a:pt x="1" y="37"/>
                  </a:moveTo>
                  <a:lnTo>
                    <a:pt x="1" y="37"/>
                  </a:lnTo>
                  <a:close/>
                  <a:moveTo>
                    <a:pt x="1" y="37"/>
                  </a:moveTo>
                  <a:lnTo>
                    <a:pt x="1" y="37"/>
                  </a:lnTo>
                  <a:close/>
                  <a:moveTo>
                    <a:pt x="1" y="37"/>
                  </a:moveTo>
                  <a:lnTo>
                    <a:pt x="1" y="37"/>
                  </a:lnTo>
                  <a:close/>
                  <a:moveTo>
                    <a:pt x="1" y="34"/>
                  </a:moveTo>
                  <a:lnTo>
                    <a:pt x="1" y="34"/>
                  </a:lnTo>
                  <a:close/>
                  <a:moveTo>
                    <a:pt x="1" y="28"/>
                  </a:moveTo>
                  <a:lnTo>
                    <a:pt x="1" y="28"/>
                  </a:lnTo>
                  <a:close/>
                  <a:moveTo>
                    <a:pt x="1" y="22"/>
                  </a:moveTo>
                  <a:lnTo>
                    <a:pt x="1" y="28"/>
                  </a:lnTo>
                  <a:lnTo>
                    <a:pt x="1" y="22"/>
                  </a:lnTo>
                  <a:close/>
                  <a:moveTo>
                    <a:pt x="1" y="19"/>
                  </a:moveTo>
                  <a:lnTo>
                    <a:pt x="1" y="19"/>
                  </a:lnTo>
                  <a:close/>
                  <a:moveTo>
                    <a:pt x="4" y="0"/>
                  </a:moveTo>
                  <a:lnTo>
                    <a:pt x="1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63"/>
            <p:cNvSpPr/>
            <p:nvPr/>
          </p:nvSpPr>
          <p:spPr>
            <a:xfrm>
              <a:off x="6184725" y="2199050"/>
              <a:ext cx="57775" cy="71350"/>
            </a:xfrm>
            <a:custGeom>
              <a:rect b="b" l="l" r="r" t="t"/>
              <a:pathLst>
                <a:path extrusionOk="0" h="2854" w="2311">
                  <a:moveTo>
                    <a:pt x="578" y="1"/>
                  </a:moveTo>
                  <a:lnTo>
                    <a:pt x="572" y="4"/>
                  </a:lnTo>
                  <a:cubicBezTo>
                    <a:pt x="462" y="324"/>
                    <a:pt x="364" y="642"/>
                    <a:pt x="282" y="926"/>
                  </a:cubicBezTo>
                  <a:cubicBezTo>
                    <a:pt x="230" y="1113"/>
                    <a:pt x="184" y="1284"/>
                    <a:pt x="144" y="1433"/>
                  </a:cubicBezTo>
                  <a:cubicBezTo>
                    <a:pt x="71" y="1705"/>
                    <a:pt x="25" y="1910"/>
                    <a:pt x="4" y="1995"/>
                  </a:cubicBezTo>
                  <a:lnTo>
                    <a:pt x="1" y="2011"/>
                  </a:lnTo>
                  <a:lnTo>
                    <a:pt x="1" y="2014"/>
                  </a:lnTo>
                  <a:lnTo>
                    <a:pt x="1" y="2017"/>
                  </a:lnTo>
                  <a:lnTo>
                    <a:pt x="1" y="2023"/>
                  </a:lnTo>
                  <a:lnTo>
                    <a:pt x="1" y="2029"/>
                  </a:lnTo>
                  <a:lnTo>
                    <a:pt x="1" y="2032"/>
                  </a:lnTo>
                  <a:lnTo>
                    <a:pt x="1" y="2035"/>
                  </a:lnTo>
                  <a:lnTo>
                    <a:pt x="1143" y="2854"/>
                  </a:lnTo>
                  <a:cubicBezTo>
                    <a:pt x="1156" y="2832"/>
                    <a:pt x="1828" y="1739"/>
                    <a:pt x="2310" y="554"/>
                  </a:cubicBezTo>
                  <a:cubicBezTo>
                    <a:pt x="1760" y="288"/>
                    <a:pt x="1156" y="114"/>
                    <a:pt x="578" y="1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63"/>
            <p:cNvSpPr/>
            <p:nvPr/>
          </p:nvSpPr>
          <p:spPr>
            <a:xfrm>
              <a:off x="5941650" y="2219600"/>
              <a:ext cx="404250" cy="298725"/>
            </a:xfrm>
            <a:custGeom>
              <a:rect b="b" l="l" r="r" t="t"/>
              <a:pathLst>
                <a:path extrusionOk="0" h="11949" w="16170">
                  <a:moveTo>
                    <a:pt x="8270" y="1"/>
                  </a:moveTo>
                  <a:cubicBezTo>
                    <a:pt x="7425" y="1"/>
                    <a:pt x="6485" y="170"/>
                    <a:pt x="5505" y="639"/>
                  </a:cubicBezTo>
                  <a:cubicBezTo>
                    <a:pt x="5505" y="639"/>
                    <a:pt x="1" y="2505"/>
                    <a:pt x="1724" y="8202"/>
                  </a:cubicBezTo>
                  <a:cubicBezTo>
                    <a:pt x="2547" y="10921"/>
                    <a:pt x="5420" y="11949"/>
                    <a:pt x="8116" y="11949"/>
                  </a:cubicBezTo>
                  <a:cubicBezTo>
                    <a:pt x="10279" y="11949"/>
                    <a:pt x="12329" y="11287"/>
                    <a:pt x="13118" y="10307"/>
                  </a:cubicBezTo>
                  <a:cubicBezTo>
                    <a:pt x="14886" y="8104"/>
                    <a:pt x="16169" y="3000"/>
                    <a:pt x="11111" y="642"/>
                  </a:cubicBezTo>
                  <a:cubicBezTo>
                    <a:pt x="10444" y="331"/>
                    <a:pt x="9448" y="1"/>
                    <a:pt x="8270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63"/>
            <p:cNvSpPr/>
            <p:nvPr/>
          </p:nvSpPr>
          <p:spPr>
            <a:xfrm>
              <a:off x="6055300" y="2318050"/>
              <a:ext cx="27575" cy="26300"/>
            </a:xfrm>
            <a:custGeom>
              <a:rect b="b" l="l" r="r" t="t"/>
              <a:pathLst>
                <a:path extrusionOk="0" h="1052" w="1103">
                  <a:moveTo>
                    <a:pt x="650" y="0"/>
                  </a:moveTo>
                  <a:cubicBezTo>
                    <a:pt x="592" y="0"/>
                    <a:pt x="528" y="8"/>
                    <a:pt x="458" y="24"/>
                  </a:cubicBezTo>
                  <a:cubicBezTo>
                    <a:pt x="370" y="43"/>
                    <a:pt x="287" y="79"/>
                    <a:pt x="214" y="128"/>
                  </a:cubicBezTo>
                  <a:cubicBezTo>
                    <a:pt x="153" y="171"/>
                    <a:pt x="104" y="226"/>
                    <a:pt x="67" y="293"/>
                  </a:cubicBezTo>
                  <a:cubicBezTo>
                    <a:pt x="34" y="351"/>
                    <a:pt x="12" y="418"/>
                    <a:pt x="9" y="489"/>
                  </a:cubicBezTo>
                  <a:cubicBezTo>
                    <a:pt x="0" y="556"/>
                    <a:pt x="6" y="626"/>
                    <a:pt x="22" y="693"/>
                  </a:cubicBezTo>
                  <a:cubicBezTo>
                    <a:pt x="37" y="763"/>
                    <a:pt x="67" y="831"/>
                    <a:pt x="107" y="892"/>
                  </a:cubicBezTo>
                  <a:cubicBezTo>
                    <a:pt x="144" y="941"/>
                    <a:pt x="190" y="980"/>
                    <a:pt x="245" y="1005"/>
                  </a:cubicBezTo>
                  <a:cubicBezTo>
                    <a:pt x="300" y="1032"/>
                    <a:pt x="361" y="1048"/>
                    <a:pt x="422" y="1051"/>
                  </a:cubicBezTo>
                  <a:cubicBezTo>
                    <a:pt x="431" y="1051"/>
                    <a:pt x="440" y="1051"/>
                    <a:pt x="450" y="1051"/>
                  </a:cubicBezTo>
                  <a:cubicBezTo>
                    <a:pt x="513" y="1051"/>
                    <a:pt x="574" y="1042"/>
                    <a:pt x="636" y="1026"/>
                  </a:cubicBezTo>
                  <a:cubicBezTo>
                    <a:pt x="715" y="1011"/>
                    <a:pt x="794" y="977"/>
                    <a:pt x="865" y="935"/>
                  </a:cubicBezTo>
                  <a:cubicBezTo>
                    <a:pt x="920" y="898"/>
                    <a:pt x="969" y="855"/>
                    <a:pt x="1008" y="803"/>
                  </a:cubicBezTo>
                  <a:cubicBezTo>
                    <a:pt x="1039" y="757"/>
                    <a:pt x="1063" y="709"/>
                    <a:pt x="1078" y="657"/>
                  </a:cubicBezTo>
                  <a:cubicBezTo>
                    <a:pt x="1091" y="611"/>
                    <a:pt x="1097" y="565"/>
                    <a:pt x="1100" y="519"/>
                  </a:cubicBezTo>
                  <a:cubicBezTo>
                    <a:pt x="1103" y="482"/>
                    <a:pt x="1100" y="446"/>
                    <a:pt x="1097" y="412"/>
                  </a:cubicBezTo>
                  <a:cubicBezTo>
                    <a:pt x="1091" y="382"/>
                    <a:pt x="1088" y="363"/>
                    <a:pt x="1085" y="354"/>
                  </a:cubicBezTo>
                  <a:cubicBezTo>
                    <a:pt x="1051" y="208"/>
                    <a:pt x="981" y="110"/>
                    <a:pt x="874" y="52"/>
                  </a:cubicBezTo>
                  <a:cubicBezTo>
                    <a:pt x="810" y="17"/>
                    <a:pt x="736" y="0"/>
                    <a:pt x="650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63"/>
            <p:cNvSpPr/>
            <p:nvPr/>
          </p:nvSpPr>
          <p:spPr>
            <a:xfrm>
              <a:off x="6015575" y="2346825"/>
              <a:ext cx="62725" cy="27675"/>
            </a:xfrm>
            <a:custGeom>
              <a:rect b="b" l="l" r="r" t="t"/>
              <a:pathLst>
                <a:path extrusionOk="0" h="1107" w="2509">
                  <a:moveTo>
                    <a:pt x="771" y="0"/>
                  </a:moveTo>
                  <a:cubicBezTo>
                    <a:pt x="640" y="0"/>
                    <a:pt x="512" y="15"/>
                    <a:pt x="386" y="46"/>
                  </a:cubicBezTo>
                  <a:cubicBezTo>
                    <a:pt x="291" y="71"/>
                    <a:pt x="202" y="117"/>
                    <a:pt x="126" y="178"/>
                  </a:cubicBezTo>
                  <a:cubicBezTo>
                    <a:pt x="71" y="226"/>
                    <a:pt x="31" y="291"/>
                    <a:pt x="16" y="364"/>
                  </a:cubicBezTo>
                  <a:cubicBezTo>
                    <a:pt x="1" y="440"/>
                    <a:pt x="16" y="523"/>
                    <a:pt x="59" y="587"/>
                  </a:cubicBezTo>
                  <a:cubicBezTo>
                    <a:pt x="114" y="663"/>
                    <a:pt x="184" y="727"/>
                    <a:pt x="266" y="773"/>
                  </a:cubicBezTo>
                  <a:cubicBezTo>
                    <a:pt x="373" y="837"/>
                    <a:pt x="489" y="886"/>
                    <a:pt x="609" y="923"/>
                  </a:cubicBezTo>
                  <a:cubicBezTo>
                    <a:pt x="761" y="972"/>
                    <a:pt x="914" y="1012"/>
                    <a:pt x="1070" y="1039"/>
                  </a:cubicBezTo>
                  <a:cubicBezTo>
                    <a:pt x="1253" y="1076"/>
                    <a:pt x="1436" y="1097"/>
                    <a:pt x="1620" y="1106"/>
                  </a:cubicBezTo>
                  <a:cubicBezTo>
                    <a:pt x="1641" y="1107"/>
                    <a:pt x="1661" y="1107"/>
                    <a:pt x="1682" y="1107"/>
                  </a:cubicBezTo>
                  <a:cubicBezTo>
                    <a:pt x="1792" y="1107"/>
                    <a:pt x="1900" y="1100"/>
                    <a:pt x="2008" y="1082"/>
                  </a:cubicBezTo>
                  <a:cubicBezTo>
                    <a:pt x="2093" y="1070"/>
                    <a:pt x="2179" y="1042"/>
                    <a:pt x="2258" y="1002"/>
                  </a:cubicBezTo>
                  <a:cubicBezTo>
                    <a:pt x="2310" y="975"/>
                    <a:pt x="2359" y="941"/>
                    <a:pt x="2399" y="899"/>
                  </a:cubicBezTo>
                  <a:cubicBezTo>
                    <a:pt x="2426" y="871"/>
                    <a:pt x="2451" y="837"/>
                    <a:pt x="2466" y="804"/>
                  </a:cubicBezTo>
                  <a:cubicBezTo>
                    <a:pt x="2475" y="773"/>
                    <a:pt x="2481" y="755"/>
                    <a:pt x="2481" y="746"/>
                  </a:cubicBezTo>
                  <a:cubicBezTo>
                    <a:pt x="2509" y="599"/>
                    <a:pt x="2432" y="468"/>
                    <a:pt x="2246" y="352"/>
                  </a:cubicBezTo>
                  <a:cubicBezTo>
                    <a:pt x="2063" y="233"/>
                    <a:pt x="1779" y="138"/>
                    <a:pt x="1394" y="65"/>
                  </a:cubicBezTo>
                  <a:cubicBezTo>
                    <a:pt x="1201" y="25"/>
                    <a:pt x="1003" y="3"/>
                    <a:pt x="807" y="0"/>
                  </a:cubicBezTo>
                  <a:cubicBezTo>
                    <a:pt x="795" y="0"/>
                    <a:pt x="783" y="0"/>
                    <a:pt x="77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63"/>
            <p:cNvSpPr/>
            <p:nvPr/>
          </p:nvSpPr>
          <p:spPr>
            <a:xfrm>
              <a:off x="6189550" y="2374375"/>
              <a:ext cx="62800" cy="27700"/>
            </a:xfrm>
            <a:custGeom>
              <a:rect b="b" l="l" r="r" t="t"/>
              <a:pathLst>
                <a:path extrusionOk="0" h="1108" w="2512">
                  <a:moveTo>
                    <a:pt x="771" y="1"/>
                  </a:moveTo>
                  <a:cubicBezTo>
                    <a:pt x="640" y="1"/>
                    <a:pt x="511" y="16"/>
                    <a:pt x="385" y="47"/>
                  </a:cubicBezTo>
                  <a:cubicBezTo>
                    <a:pt x="290" y="71"/>
                    <a:pt x="202" y="114"/>
                    <a:pt x="126" y="178"/>
                  </a:cubicBezTo>
                  <a:cubicBezTo>
                    <a:pt x="71" y="227"/>
                    <a:pt x="31" y="291"/>
                    <a:pt x="16" y="365"/>
                  </a:cubicBezTo>
                  <a:cubicBezTo>
                    <a:pt x="0" y="441"/>
                    <a:pt x="16" y="524"/>
                    <a:pt x="61" y="588"/>
                  </a:cubicBezTo>
                  <a:cubicBezTo>
                    <a:pt x="113" y="664"/>
                    <a:pt x="184" y="728"/>
                    <a:pt x="266" y="774"/>
                  </a:cubicBezTo>
                  <a:cubicBezTo>
                    <a:pt x="376" y="838"/>
                    <a:pt x="489" y="887"/>
                    <a:pt x="611" y="924"/>
                  </a:cubicBezTo>
                  <a:cubicBezTo>
                    <a:pt x="761" y="973"/>
                    <a:pt x="914" y="1009"/>
                    <a:pt x="1069" y="1040"/>
                  </a:cubicBezTo>
                  <a:cubicBezTo>
                    <a:pt x="1253" y="1076"/>
                    <a:pt x="1436" y="1098"/>
                    <a:pt x="1622" y="1107"/>
                  </a:cubicBezTo>
                  <a:cubicBezTo>
                    <a:pt x="1643" y="1107"/>
                    <a:pt x="1663" y="1108"/>
                    <a:pt x="1683" y="1108"/>
                  </a:cubicBezTo>
                  <a:cubicBezTo>
                    <a:pt x="1791" y="1108"/>
                    <a:pt x="1899" y="1101"/>
                    <a:pt x="2007" y="1083"/>
                  </a:cubicBezTo>
                  <a:cubicBezTo>
                    <a:pt x="2093" y="1067"/>
                    <a:pt x="2178" y="1043"/>
                    <a:pt x="2258" y="1003"/>
                  </a:cubicBezTo>
                  <a:cubicBezTo>
                    <a:pt x="2310" y="976"/>
                    <a:pt x="2359" y="939"/>
                    <a:pt x="2398" y="899"/>
                  </a:cubicBezTo>
                  <a:cubicBezTo>
                    <a:pt x="2426" y="872"/>
                    <a:pt x="2450" y="838"/>
                    <a:pt x="2465" y="801"/>
                  </a:cubicBezTo>
                  <a:cubicBezTo>
                    <a:pt x="2475" y="774"/>
                    <a:pt x="2484" y="756"/>
                    <a:pt x="2484" y="747"/>
                  </a:cubicBezTo>
                  <a:cubicBezTo>
                    <a:pt x="2511" y="600"/>
                    <a:pt x="2432" y="469"/>
                    <a:pt x="2245" y="352"/>
                  </a:cubicBezTo>
                  <a:cubicBezTo>
                    <a:pt x="2062" y="233"/>
                    <a:pt x="1778" y="139"/>
                    <a:pt x="1393" y="65"/>
                  </a:cubicBezTo>
                  <a:cubicBezTo>
                    <a:pt x="1201" y="26"/>
                    <a:pt x="1002" y="4"/>
                    <a:pt x="807" y="1"/>
                  </a:cubicBezTo>
                  <a:cubicBezTo>
                    <a:pt x="795" y="1"/>
                    <a:pt x="783" y="1"/>
                    <a:pt x="77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63"/>
            <p:cNvSpPr/>
            <p:nvPr/>
          </p:nvSpPr>
          <p:spPr>
            <a:xfrm>
              <a:off x="6192375" y="2332125"/>
              <a:ext cx="28500" cy="27050"/>
            </a:xfrm>
            <a:custGeom>
              <a:rect b="b" l="l" r="r" t="t"/>
              <a:pathLst>
                <a:path extrusionOk="0" h="1082" w="1140">
                  <a:moveTo>
                    <a:pt x="542" y="0"/>
                  </a:moveTo>
                  <a:cubicBezTo>
                    <a:pt x="486" y="0"/>
                    <a:pt x="429" y="12"/>
                    <a:pt x="376" y="29"/>
                  </a:cubicBezTo>
                  <a:cubicBezTo>
                    <a:pt x="312" y="54"/>
                    <a:pt x="251" y="84"/>
                    <a:pt x="196" y="127"/>
                  </a:cubicBezTo>
                  <a:cubicBezTo>
                    <a:pt x="138" y="170"/>
                    <a:pt x="86" y="225"/>
                    <a:pt x="52" y="289"/>
                  </a:cubicBezTo>
                  <a:cubicBezTo>
                    <a:pt x="22" y="341"/>
                    <a:pt x="3" y="399"/>
                    <a:pt x="0" y="460"/>
                  </a:cubicBezTo>
                  <a:cubicBezTo>
                    <a:pt x="0" y="521"/>
                    <a:pt x="13" y="582"/>
                    <a:pt x="34" y="640"/>
                  </a:cubicBezTo>
                  <a:cubicBezTo>
                    <a:pt x="61" y="705"/>
                    <a:pt x="98" y="769"/>
                    <a:pt x="144" y="824"/>
                  </a:cubicBezTo>
                  <a:cubicBezTo>
                    <a:pt x="193" y="891"/>
                    <a:pt x="254" y="949"/>
                    <a:pt x="324" y="995"/>
                  </a:cubicBezTo>
                  <a:cubicBezTo>
                    <a:pt x="376" y="1031"/>
                    <a:pt x="437" y="1056"/>
                    <a:pt x="501" y="1071"/>
                  </a:cubicBezTo>
                  <a:cubicBezTo>
                    <a:pt x="532" y="1078"/>
                    <a:pt x="563" y="1081"/>
                    <a:pt x="595" y="1081"/>
                  </a:cubicBezTo>
                  <a:cubicBezTo>
                    <a:pt x="618" y="1081"/>
                    <a:pt x="640" y="1080"/>
                    <a:pt x="663" y="1077"/>
                  </a:cubicBezTo>
                  <a:cubicBezTo>
                    <a:pt x="709" y="1068"/>
                    <a:pt x="755" y="1056"/>
                    <a:pt x="798" y="1041"/>
                  </a:cubicBezTo>
                  <a:cubicBezTo>
                    <a:pt x="831" y="1028"/>
                    <a:pt x="865" y="1010"/>
                    <a:pt x="895" y="992"/>
                  </a:cubicBezTo>
                  <a:cubicBezTo>
                    <a:pt x="920" y="973"/>
                    <a:pt x="935" y="964"/>
                    <a:pt x="941" y="958"/>
                  </a:cubicBezTo>
                  <a:cubicBezTo>
                    <a:pt x="1060" y="866"/>
                    <a:pt x="1124" y="759"/>
                    <a:pt x="1131" y="637"/>
                  </a:cubicBezTo>
                  <a:cubicBezTo>
                    <a:pt x="1140" y="515"/>
                    <a:pt x="1091" y="387"/>
                    <a:pt x="984" y="249"/>
                  </a:cubicBezTo>
                  <a:cubicBezTo>
                    <a:pt x="932" y="176"/>
                    <a:pt x="865" y="115"/>
                    <a:pt x="788" y="69"/>
                  </a:cubicBezTo>
                  <a:cubicBezTo>
                    <a:pt x="724" y="32"/>
                    <a:pt x="654" y="8"/>
                    <a:pt x="578" y="2"/>
                  </a:cubicBezTo>
                  <a:cubicBezTo>
                    <a:pt x="566" y="1"/>
                    <a:pt x="554" y="0"/>
                    <a:pt x="542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63"/>
            <p:cNvSpPr/>
            <p:nvPr/>
          </p:nvSpPr>
          <p:spPr>
            <a:xfrm>
              <a:off x="6108975" y="2357625"/>
              <a:ext cx="51450" cy="39550"/>
            </a:xfrm>
            <a:custGeom>
              <a:rect b="b" l="l" r="r" t="t"/>
              <a:pathLst>
                <a:path extrusionOk="0" h="1582" w="2058">
                  <a:moveTo>
                    <a:pt x="285" y="0"/>
                  </a:moveTo>
                  <a:cubicBezTo>
                    <a:pt x="261" y="0"/>
                    <a:pt x="237" y="14"/>
                    <a:pt x="227" y="45"/>
                  </a:cubicBezTo>
                  <a:cubicBezTo>
                    <a:pt x="217" y="69"/>
                    <a:pt x="1" y="699"/>
                    <a:pt x="242" y="1151"/>
                  </a:cubicBezTo>
                  <a:cubicBezTo>
                    <a:pt x="349" y="1349"/>
                    <a:pt x="526" y="1484"/>
                    <a:pt x="767" y="1548"/>
                  </a:cubicBezTo>
                  <a:cubicBezTo>
                    <a:pt x="844" y="1569"/>
                    <a:pt x="920" y="1578"/>
                    <a:pt x="996" y="1581"/>
                  </a:cubicBezTo>
                  <a:cubicBezTo>
                    <a:pt x="1140" y="1581"/>
                    <a:pt x="1281" y="1542"/>
                    <a:pt x="1403" y="1465"/>
                  </a:cubicBezTo>
                  <a:cubicBezTo>
                    <a:pt x="1876" y="1175"/>
                    <a:pt x="2041" y="433"/>
                    <a:pt x="2047" y="402"/>
                  </a:cubicBezTo>
                  <a:cubicBezTo>
                    <a:pt x="2058" y="354"/>
                    <a:pt x="2020" y="325"/>
                    <a:pt x="1983" y="325"/>
                  </a:cubicBezTo>
                  <a:cubicBezTo>
                    <a:pt x="1957" y="325"/>
                    <a:pt x="1931" y="340"/>
                    <a:pt x="1925" y="375"/>
                  </a:cubicBezTo>
                  <a:cubicBezTo>
                    <a:pt x="1922" y="384"/>
                    <a:pt x="1763" y="1096"/>
                    <a:pt x="1336" y="1358"/>
                  </a:cubicBezTo>
                  <a:cubicBezTo>
                    <a:pt x="1231" y="1423"/>
                    <a:pt x="1111" y="1455"/>
                    <a:pt x="989" y="1455"/>
                  </a:cubicBezTo>
                  <a:cubicBezTo>
                    <a:pt x="926" y="1455"/>
                    <a:pt x="863" y="1447"/>
                    <a:pt x="801" y="1429"/>
                  </a:cubicBezTo>
                  <a:cubicBezTo>
                    <a:pt x="593" y="1374"/>
                    <a:pt x="444" y="1261"/>
                    <a:pt x="355" y="1093"/>
                  </a:cubicBezTo>
                  <a:cubicBezTo>
                    <a:pt x="141" y="689"/>
                    <a:pt x="346" y="91"/>
                    <a:pt x="346" y="85"/>
                  </a:cubicBezTo>
                  <a:cubicBezTo>
                    <a:pt x="363" y="35"/>
                    <a:pt x="324" y="0"/>
                    <a:pt x="285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63"/>
            <p:cNvSpPr/>
            <p:nvPr/>
          </p:nvSpPr>
          <p:spPr>
            <a:xfrm>
              <a:off x="6045525" y="2320225"/>
              <a:ext cx="18350" cy="10425"/>
            </a:xfrm>
            <a:custGeom>
              <a:rect b="b" l="l" r="r" t="t"/>
              <a:pathLst>
                <a:path extrusionOk="0" h="417" w="734">
                  <a:moveTo>
                    <a:pt x="160" y="0"/>
                  </a:moveTo>
                  <a:cubicBezTo>
                    <a:pt x="142" y="0"/>
                    <a:pt x="123" y="10"/>
                    <a:pt x="113" y="26"/>
                  </a:cubicBezTo>
                  <a:cubicBezTo>
                    <a:pt x="98" y="50"/>
                    <a:pt x="107" y="84"/>
                    <a:pt x="132" y="99"/>
                  </a:cubicBezTo>
                  <a:lnTo>
                    <a:pt x="468" y="304"/>
                  </a:lnTo>
                  <a:lnTo>
                    <a:pt x="73" y="310"/>
                  </a:lnTo>
                  <a:cubicBezTo>
                    <a:pt x="0" y="310"/>
                    <a:pt x="0" y="417"/>
                    <a:pt x="73" y="417"/>
                  </a:cubicBezTo>
                  <a:lnTo>
                    <a:pt x="660" y="408"/>
                  </a:lnTo>
                  <a:cubicBezTo>
                    <a:pt x="715" y="408"/>
                    <a:pt x="733" y="334"/>
                    <a:pt x="687" y="307"/>
                  </a:cubicBezTo>
                  <a:lnTo>
                    <a:pt x="187" y="8"/>
                  </a:lnTo>
                  <a:cubicBezTo>
                    <a:pt x="178" y="2"/>
                    <a:pt x="169" y="0"/>
                    <a:pt x="160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63"/>
            <p:cNvSpPr/>
            <p:nvPr/>
          </p:nvSpPr>
          <p:spPr>
            <a:xfrm>
              <a:off x="6213600" y="2341075"/>
              <a:ext cx="17875" cy="10750"/>
            </a:xfrm>
            <a:custGeom>
              <a:rect b="b" l="l" r="r" t="t"/>
              <a:pathLst>
                <a:path extrusionOk="0" h="430" w="715">
                  <a:moveTo>
                    <a:pt x="622" y="1"/>
                  </a:moveTo>
                  <a:cubicBezTo>
                    <a:pt x="616" y="1"/>
                    <a:pt x="609" y="2"/>
                    <a:pt x="602" y="4"/>
                  </a:cubicBezTo>
                  <a:lnTo>
                    <a:pt x="49" y="194"/>
                  </a:lnTo>
                  <a:cubicBezTo>
                    <a:pt x="1" y="212"/>
                    <a:pt x="4" y="285"/>
                    <a:pt x="56" y="298"/>
                  </a:cubicBezTo>
                  <a:lnTo>
                    <a:pt x="627" y="429"/>
                  </a:lnTo>
                  <a:lnTo>
                    <a:pt x="639" y="429"/>
                  </a:lnTo>
                  <a:cubicBezTo>
                    <a:pt x="640" y="429"/>
                    <a:pt x="641" y="429"/>
                    <a:pt x="642" y="429"/>
                  </a:cubicBezTo>
                  <a:cubicBezTo>
                    <a:pt x="703" y="429"/>
                    <a:pt x="714" y="337"/>
                    <a:pt x="651" y="325"/>
                  </a:cubicBezTo>
                  <a:lnTo>
                    <a:pt x="263" y="233"/>
                  </a:lnTo>
                  <a:lnTo>
                    <a:pt x="636" y="108"/>
                  </a:lnTo>
                  <a:cubicBezTo>
                    <a:pt x="699" y="86"/>
                    <a:pt x="676" y="1"/>
                    <a:pt x="622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63"/>
            <p:cNvSpPr/>
            <p:nvPr/>
          </p:nvSpPr>
          <p:spPr>
            <a:xfrm>
              <a:off x="6293775" y="2153850"/>
              <a:ext cx="113900" cy="153200"/>
            </a:xfrm>
            <a:custGeom>
              <a:rect b="b" l="l" r="r" t="t"/>
              <a:pathLst>
                <a:path extrusionOk="0" h="6128" w="4556">
                  <a:moveTo>
                    <a:pt x="2628" y="0"/>
                  </a:moveTo>
                  <a:lnTo>
                    <a:pt x="1855" y="2520"/>
                  </a:lnTo>
                  <a:lnTo>
                    <a:pt x="1" y="2780"/>
                  </a:lnTo>
                  <a:lnTo>
                    <a:pt x="1736" y="3486"/>
                  </a:lnTo>
                  <a:lnTo>
                    <a:pt x="1928" y="6128"/>
                  </a:lnTo>
                  <a:lnTo>
                    <a:pt x="2701" y="3608"/>
                  </a:lnTo>
                  <a:lnTo>
                    <a:pt x="4555" y="3348"/>
                  </a:lnTo>
                  <a:lnTo>
                    <a:pt x="2820" y="2643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63"/>
            <p:cNvSpPr/>
            <p:nvPr/>
          </p:nvSpPr>
          <p:spPr>
            <a:xfrm>
              <a:off x="6367175" y="2280525"/>
              <a:ext cx="78750" cy="105950"/>
            </a:xfrm>
            <a:custGeom>
              <a:rect b="b" l="l" r="r" t="t"/>
              <a:pathLst>
                <a:path extrusionOk="0" h="4238" w="3150">
                  <a:moveTo>
                    <a:pt x="1815" y="1"/>
                  </a:moveTo>
                  <a:lnTo>
                    <a:pt x="1283" y="1745"/>
                  </a:lnTo>
                  <a:lnTo>
                    <a:pt x="0" y="1922"/>
                  </a:lnTo>
                  <a:lnTo>
                    <a:pt x="1198" y="2411"/>
                  </a:lnTo>
                  <a:lnTo>
                    <a:pt x="1332" y="4238"/>
                  </a:lnTo>
                  <a:lnTo>
                    <a:pt x="1867" y="2497"/>
                  </a:lnTo>
                  <a:lnTo>
                    <a:pt x="3150" y="2316"/>
                  </a:lnTo>
                  <a:lnTo>
                    <a:pt x="1949" y="1828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52" name="Google Shape;11752;p63"/>
          <p:cNvSpPr txBox="1"/>
          <p:nvPr>
            <p:ph idx="5" type="subTitle"/>
          </p:nvPr>
        </p:nvSpPr>
        <p:spPr>
          <a:xfrm flipH="1">
            <a:off x="3887588" y="1769350"/>
            <a:ext cx="1368900" cy="554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Cletus</a:t>
            </a:r>
            <a:endParaRPr/>
          </a:p>
        </p:txBody>
      </p:sp>
      <p:sp>
        <p:nvSpPr>
          <p:cNvPr id="11753" name="Google Shape;11753;p63"/>
          <p:cNvSpPr txBox="1"/>
          <p:nvPr>
            <p:ph idx="6" type="subTitle"/>
          </p:nvPr>
        </p:nvSpPr>
        <p:spPr>
          <a:xfrm flipH="1">
            <a:off x="3653541" y="1371608"/>
            <a:ext cx="1836900" cy="5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one</a:t>
            </a:r>
            <a:endParaRPr/>
          </a:p>
        </p:txBody>
      </p:sp>
      <p:grpSp>
        <p:nvGrpSpPr>
          <p:cNvPr id="11754" name="Google Shape;11754;p63"/>
          <p:cNvGrpSpPr/>
          <p:nvPr/>
        </p:nvGrpSpPr>
        <p:grpSpPr>
          <a:xfrm>
            <a:off x="6247928" y="3172523"/>
            <a:ext cx="1803166" cy="1096575"/>
            <a:chOff x="2892400" y="3074575"/>
            <a:chExt cx="836775" cy="508875"/>
          </a:xfrm>
        </p:grpSpPr>
        <p:sp>
          <p:nvSpPr>
            <p:cNvPr id="11755" name="Google Shape;11755;p63"/>
            <p:cNvSpPr/>
            <p:nvPr/>
          </p:nvSpPr>
          <p:spPr>
            <a:xfrm>
              <a:off x="2899575" y="3082775"/>
              <a:ext cx="819150" cy="492150"/>
            </a:xfrm>
            <a:custGeom>
              <a:rect b="b" l="l" r="r" t="t"/>
              <a:pathLst>
                <a:path extrusionOk="0" h="19686" w="32766">
                  <a:moveTo>
                    <a:pt x="7646" y="0"/>
                  </a:moveTo>
                  <a:cubicBezTo>
                    <a:pt x="7521" y="0"/>
                    <a:pt x="7394" y="32"/>
                    <a:pt x="7265" y="101"/>
                  </a:cubicBezTo>
                  <a:cubicBezTo>
                    <a:pt x="6055" y="752"/>
                    <a:pt x="7023" y="1974"/>
                    <a:pt x="7631" y="2588"/>
                  </a:cubicBezTo>
                  <a:cubicBezTo>
                    <a:pt x="6859" y="1909"/>
                    <a:pt x="5106" y="528"/>
                    <a:pt x="3626" y="528"/>
                  </a:cubicBezTo>
                  <a:cubicBezTo>
                    <a:pt x="3128" y="528"/>
                    <a:pt x="2661" y="684"/>
                    <a:pt x="2273" y="1076"/>
                  </a:cubicBezTo>
                  <a:cubicBezTo>
                    <a:pt x="1" y="3370"/>
                    <a:pt x="2881" y="4536"/>
                    <a:pt x="5398" y="4540"/>
                  </a:cubicBezTo>
                  <a:cubicBezTo>
                    <a:pt x="4063" y="4692"/>
                    <a:pt x="2096" y="5114"/>
                    <a:pt x="2426" y="6232"/>
                  </a:cubicBezTo>
                  <a:cubicBezTo>
                    <a:pt x="2675" y="7070"/>
                    <a:pt x="3040" y="7379"/>
                    <a:pt x="3491" y="7379"/>
                  </a:cubicBezTo>
                  <a:cubicBezTo>
                    <a:pt x="3857" y="7379"/>
                    <a:pt x="4282" y="7175"/>
                    <a:pt x="4748" y="6886"/>
                  </a:cubicBezTo>
                  <a:lnTo>
                    <a:pt x="4748" y="6886"/>
                  </a:lnTo>
                  <a:cubicBezTo>
                    <a:pt x="4048" y="8046"/>
                    <a:pt x="3691" y="9635"/>
                    <a:pt x="4329" y="11752"/>
                  </a:cubicBezTo>
                  <a:cubicBezTo>
                    <a:pt x="4442" y="12127"/>
                    <a:pt x="4601" y="12485"/>
                    <a:pt x="4803" y="12821"/>
                  </a:cubicBezTo>
                  <a:lnTo>
                    <a:pt x="4644" y="12842"/>
                  </a:lnTo>
                  <a:lnTo>
                    <a:pt x="4586" y="12851"/>
                  </a:lnTo>
                  <a:cubicBezTo>
                    <a:pt x="4500" y="12860"/>
                    <a:pt x="4418" y="12873"/>
                    <a:pt x="4335" y="12888"/>
                  </a:cubicBezTo>
                  <a:lnTo>
                    <a:pt x="4305" y="12894"/>
                  </a:lnTo>
                  <a:cubicBezTo>
                    <a:pt x="4213" y="12909"/>
                    <a:pt x="4124" y="12925"/>
                    <a:pt x="4036" y="12940"/>
                  </a:cubicBezTo>
                  <a:cubicBezTo>
                    <a:pt x="3193" y="13099"/>
                    <a:pt x="2365" y="13340"/>
                    <a:pt x="1565" y="13658"/>
                  </a:cubicBezTo>
                  <a:cubicBezTo>
                    <a:pt x="1113" y="13801"/>
                    <a:pt x="89" y="14146"/>
                    <a:pt x="135" y="14311"/>
                  </a:cubicBezTo>
                  <a:cubicBezTo>
                    <a:pt x="149" y="14362"/>
                    <a:pt x="198" y="14382"/>
                    <a:pt x="265" y="14382"/>
                  </a:cubicBezTo>
                  <a:cubicBezTo>
                    <a:pt x="439" y="14382"/>
                    <a:pt x="730" y="14252"/>
                    <a:pt x="822" y="14211"/>
                  </a:cubicBezTo>
                  <a:lnTo>
                    <a:pt x="822" y="14214"/>
                  </a:lnTo>
                  <a:cubicBezTo>
                    <a:pt x="682" y="14293"/>
                    <a:pt x="65" y="14654"/>
                    <a:pt x="153" y="14773"/>
                  </a:cubicBezTo>
                  <a:cubicBezTo>
                    <a:pt x="168" y="14792"/>
                    <a:pt x="197" y="14800"/>
                    <a:pt x="237" y="14800"/>
                  </a:cubicBezTo>
                  <a:cubicBezTo>
                    <a:pt x="395" y="14800"/>
                    <a:pt x="718" y="14669"/>
                    <a:pt x="914" y="14583"/>
                  </a:cubicBezTo>
                  <a:lnTo>
                    <a:pt x="935" y="14608"/>
                  </a:lnTo>
                  <a:cubicBezTo>
                    <a:pt x="743" y="14742"/>
                    <a:pt x="437" y="14974"/>
                    <a:pt x="505" y="15035"/>
                  </a:cubicBezTo>
                  <a:cubicBezTo>
                    <a:pt x="541" y="15069"/>
                    <a:pt x="588" y="15083"/>
                    <a:pt x="644" y="15083"/>
                  </a:cubicBezTo>
                  <a:cubicBezTo>
                    <a:pt x="866" y="15083"/>
                    <a:pt x="1226" y="14856"/>
                    <a:pt x="1580" y="14678"/>
                  </a:cubicBezTo>
                  <a:lnTo>
                    <a:pt x="1580" y="14678"/>
                  </a:lnTo>
                  <a:cubicBezTo>
                    <a:pt x="1537" y="14809"/>
                    <a:pt x="1507" y="14965"/>
                    <a:pt x="1595" y="14993"/>
                  </a:cubicBezTo>
                  <a:cubicBezTo>
                    <a:pt x="1601" y="14994"/>
                    <a:pt x="1606" y="14995"/>
                    <a:pt x="1612" y="14995"/>
                  </a:cubicBezTo>
                  <a:cubicBezTo>
                    <a:pt x="1720" y="14995"/>
                    <a:pt x="1894" y="14701"/>
                    <a:pt x="1998" y="14501"/>
                  </a:cubicBezTo>
                  <a:cubicBezTo>
                    <a:pt x="2820" y="14183"/>
                    <a:pt x="3672" y="13951"/>
                    <a:pt x="4543" y="13810"/>
                  </a:cubicBezTo>
                  <a:cubicBezTo>
                    <a:pt x="4772" y="13777"/>
                    <a:pt x="5004" y="13746"/>
                    <a:pt x="5246" y="13725"/>
                  </a:cubicBezTo>
                  <a:lnTo>
                    <a:pt x="5322" y="13716"/>
                  </a:lnTo>
                  <a:cubicBezTo>
                    <a:pt x="5380" y="13713"/>
                    <a:pt x="5438" y="13707"/>
                    <a:pt x="5496" y="13704"/>
                  </a:cubicBezTo>
                  <a:lnTo>
                    <a:pt x="5505" y="13704"/>
                  </a:lnTo>
                  <a:cubicBezTo>
                    <a:pt x="6802" y="14983"/>
                    <a:pt x="8810" y="15503"/>
                    <a:pt x="10730" y="15503"/>
                  </a:cubicBezTo>
                  <a:cubicBezTo>
                    <a:pt x="12894" y="15503"/>
                    <a:pt x="14945" y="14842"/>
                    <a:pt x="15735" y="13862"/>
                  </a:cubicBezTo>
                  <a:lnTo>
                    <a:pt x="15757" y="13832"/>
                  </a:lnTo>
                  <a:cubicBezTo>
                    <a:pt x="16139" y="13911"/>
                    <a:pt x="16597" y="13994"/>
                    <a:pt x="17116" y="14067"/>
                  </a:cubicBezTo>
                  <a:cubicBezTo>
                    <a:pt x="17147" y="15878"/>
                    <a:pt x="17654" y="17470"/>
                    <a:pt x="17947" y="18243"/>
                  </a:cubicBezTo>
                  <a:cubicBezTo>
                    <a:pt x="18082" y="18689"/>
                    <a:pt x="18393" y="19686"/>
                    <a:pt x="18563" y="19686"/>
                  </a:cubicBezTo>
                  <a:cubicBezTo>
                    <a:pt x="18567" y="19686"/>
                    <a:pt x="18570" y="19685"/>
                    <a:pt x="18573" y="19685"/>
                  </a:cubicBezTo>
                  <a:cubicBezTo>
                    <a:pt x="18759" y="19639"/>
                    <a:pt x="18543" y="19123"/>
                    <a:pt x="18488" y="18997"/>
                  </a:cubicBezTo>
                  <a:lnTo>
                    <a:pt x="18491" y="18997"/>
                  </a:lnTo>
                  <a:cubicBezTo>
                    <a:pt x="18562" y="19129"/>
                    <a:pt x="18871" y="19684"/>
                    <a:pt x="19008" y="19684"/>
                  </a:cubicBezTo>
                  <a:cubicBezTo>
                    <a:pt x="19018" y="19684"/>
                    <a:pt x="19027" y="19681"/>
                    <a:pt x="19034" y="19675"/>
                  </a:cubicBezTo>
                  <a:cubicBezTo>
                    <a:pt x="19129" y="19602"/>
                    <a:pt x="18961" y="19159"/>
                    <a:pt x="18860" y="18912"/>
                  </a:cubicBezTo>
                  <a:lnTo>
                    <a:pt x="18882" y="18890"/>
                  </a:lnTo>
                  <a:cubicBezTo>
                    <a:pt x="19001" y="19065"/>
                    <a:pt x="19200" y="19339"/>
                    <a:pt x="19282" y="19339"/>
                  </a:cubicBezTo>
                  <a:cubicBezTo>
                    <a:pt x="19290" y="19339"/>
                    <a:pt x="19297" y="19337"/>
                    <a:pt x="19303" y="19330"/>
                  </a:cubicBezTo>
                  <a:cubicBezTo>
                    <a:pt x="19471" y="19153"/>
                    <a:pt x="19178" y="18695"/>
                    <a:pt x="18967" y="18249"/>
                  </a:cubicBezTo>
                  <a:lnTo>
                    <a:pt x="18967" y="18249"/>
                  </a:lnTo>
                  <a:cubicBezTo>
                    <a:pt x="19037" y="18273"/>
                    <a:pt x="19113" y="18293"/>
                    <a:pt x="19174" y="18293"/>
                  </a:cubicBezTo>
                  <a:cubicBezTo>
                    <a:pt x="19227" y="18293"/>
                    <a:pt x="19268" y="18278"/>
                    <a:pt x="19282" y="18237"/>
                  </a:cubicBezTo>
                  <a:cubicBezTo>
                    <a:pt x="19315" y="18133"/>
                    <a:pt x="19007" y="17940"/>
                    <a:pt x="18796" y="17827"/>
                  </a:cubicBezTo>
                  <a:cubicBezTo>
                    <a:pt x="18536" y="17113"/>
                    <a:pt x="18112" y="15729"/>
                    <a:pt x="18063" y="14174"/>
                  </a:cubicBezTo>
                  <a:lnTo>
                    <a:pt x="18063" y="14174"/>
                  </a:lnTo>
                  <a:cubicBezTo>
                    <a:pt x="18600" y="14221"/>
                    <a:pt x="19180" y="14251"/>
                    <a:pt x="19792" y="14251"/>
                  </a:cubicBezTo>
                  <a:cubicBezTo>
                    <a:pt x="20772" y="14251"/>
                    <a:pt x="21832" y="14174"/>
                    <a:pt x="22917" y="13969"/>
                  </a:cubicBezTo>
                  <a:cubicBezTo>
                    <a:pt x="23277" y="13908"/>
                    <a:pt x="23626" y="13786"/>
                    <a:pt x="23946" y="13615"/>
                  </a:cubicBezTo>
                  <a:cubicBezTo>
                    <a:pt x="24359" y="13707"/>
                    <a:pt x="24777" y="13768"/>
                    <a:pt x="25196" y="13795"/>
                  </a:cubicBezTo>
                  <a:cubicBezTo>
                    <a:pt x="25414" y="13811"/>
                    <a:pt x="25653" y="13822"/>
                    <a:pt x="25909" y="13822"/>
                  </a:cubicBezTo>
                  <a:cubicBezTo>
                    <a:pt x="27441" y="13822"/>
                    <a:pt x="29570" y="13455"/>
                    <a:pt x="31360" y="11804"/>
                  </a:cubicBezTo>
                  <a:lnTo>
                    <a:pt x="32063" y="12057"/>
                  </a:lnTo>
                  <a:cubicBezTo>
                    <a:pt x="32119" y="12079"/>
                    <a:pt x="32176" y="12089"/>
                    <a:pt x="32233" y="12089"/>
                  </a:cubicBezTo>
                  <a:cubicBezTo>
                    <a:pt x="32426" y="12089"/>
                    <a:pt x="32608" y="11970"/>
                    <a:pt x="32677" y="11779"/>
                  </a:cubicBezTo>
                  <a:cubicBezTo>
                    <a:pt x="32765" y="11529"/>
                    <a:pt x="32634" y="11257"/>
                    <a:pt x="32380" y="11174"/>
                  </a:cubicBezTo>
                  <a:lnTo>
                    <a:pt x="32383" y="11171"/>
                  </a:lnTo>
                  <a:lnTo>
                    <a:pt x="31403" y="10820"/>
                  </a:lnTo>
                  <a:cubicBezTo>
                    <a:pt x="31350" y="10801"/>
                    <a:pt x="31296" y="10792"/>
                    <a:pt x="31242" y="10792"/>
                  </a:cubicBezTo>
                  <a:cubicBezTo>
                    <a:pt x="31121" y="10792"/>
                    <a:pt x="31003" y="10839"/>
                    <a:pt x="30914" y="10930"/>
                  </a:cubicBezTo>
                  <a:cubicBezTo>
                    <a:pt x="29310" y="12528"/>
                    <a:pt x="27298" y="12867"/>
                    <a:pt x="25875" y="12867"/>
                  </a:cubicBezTo>
                  <a:cubicBezTo>
                    <a:pt x="25726" y="12867"/>
                    <a:pt x="25584" y="12864"/>
                    <a:pt x="25449" y="12857"/>
                  </a:cubicBezTo>
                  <a:cubicBezTo>
                    <a:pt x="25214" y="12848"/>
                    <a:pt x="25003" y="12827"/>
                    <a:pt x="24823" y="12805"/>
                  </a:cubicBezTo>
                  <a:cubicBezTo>
                    <a:pt x="24982" y="12543"/>
                    <a:pt x="25083" y="12243"/>
                    <a:pt x="25116" y="11938"/>
                  </a:cubicBezTo>
                  <a:cubicBezTo>
                    <a:pt x="25330" y="11880"/>
                    <a:pt x="25553" y="11813"/>
                    <a:pt x="25779" y="11730"/>
                  </a:cubicBezTo>
                  <a:cubicBezTo>
                    <a:pt x="27114" y="11361"/>
                    <a:pt x="28638" y="10606"/>
                    <a:pt x="29827" y="9094"/>
                  </a:cubicBezTo>
                  <a:lnTo>
                    <a:pt x="30563" y="9231"/>
                  </a:lnTo>
                  <a:cubicBezTo>
                    <a:pt x="30592" y="9237"/>
                    <a:pt x="30622" y="9240"/>
                    <a:pt x="30651" y="9240"/>
                  </a:cubicBezTo>
                  <a:cubicBezTo>
                    <a:pt x="30871" y="9240"/>
                    <a:pt x="31069" y="9083"/>
                    <a:pt x="31110" y="8859"/>
                  </a:cubicBezTo>
                  <a:cubicBezTo>
                    <a:pt x="31158" y="8602"/>
                    <a:pt x="30990" y="8358"/>
                    <a:pt x="30737" y="8309"/>
                  </a:cubicBezTo>
                  <a:lnTo>
                    <a:pt x="29714" y="8120"/>
                  </a:lnTo>
                  <a:cubicBezTo>
                    <a:pt x="29685" y="8114"/>
                    <a:pt x="29656" y="8112"/>
                    <a:pt x="29628" y="8112"/>
                  </a:cubicBezTo>
                  <a:cubicBezTo>
                    <a:pt x="29479" y="8112"/>
                    <a:pt x="29336" y="8183"/>
                    <a:pt x="29246" y="8306"/>
                  </a:cubicBezTo>
                  <a:cubicBezTo>
                    <a:pt x="28275" y="9647"/>
                    <a:pt x="26980" y="10359"/>
                    <a:pt x="25804" y="10731"/>
                  </a:cubicBezTo>
                  <a:lnTo>
                    <a:pt x="25797" y="10707"/>
                  </a:lnTo>
                  <a:cubicBezTo>
                    <a:pt x="25697" y="10750"/>
                    <a:pt x="25596" y="10786"/>
                    <a:pt x="25495" y="10823"/>
                  </a:cubicBezTo>
                  <a:cubicBezTo>
                    <a:pt x="25336" y="10866"/>
                    <a:pt x="25177" y="10905"/>
                    <a:pt x="25025" y="10936"/>
                  </a:cubicBezTo>
                  <a:cubicBezTo>
                    <a:pt x="24722" y="9873"/>
                    <a:pt x="23781" y="8779"/>
                    <a:pt x="22251" y="8086"/>
                  </a:cubicBezTo>
                  <a:cubicBezTo>
                    <a:pt x="21651" y="7815"/>
                    <a:pt x="21085" y="7702"/>
                    <a:pt x="20559" y="7702"/>
                  </a:cubicBezTo>
                  <a:cubicBezTo>
                    <a:pt x="19176" y="7702"/>
                    <a:pt x="18068" y="8478"/>
                    <a:pt x="17342" y="9186"/>
                  </a:cubicBezTo>
                  <a:cubicBezTo>
                    <a:pt x="17302" y="8404"/>
                    <a:pt x="17095" y="7637"/>
                    <a:pt x="16734" y="6940"/>
                  </a:cubicBezTo>
                  <a:cubicBezTo>
                    <a:pt x="16685" y="6843"/>
                    <a:pt x="16633" y="6748"/>
                    <a:pt x="16578" y="6650"/>
                  </a:cubicBezTo>
                  <a:cubicBezTo>
                    <a:pt x="16709" y="5817"/>
                    <a:pt x="17251" y="3029"/>
                    <a:pt x="18667" y="3029"/>
                  </a:cubicBezTo>
                  <a:cubicBezTo>
                    <a:pt x="18845" y="3029"/>
                    <a:pt x="19038" y="3073"/>
                    <a:pt x="19245" y="3171"/>
                  </a:cubicBezTo>
                  <a:cubicBezTo>
                    <a:pt x="19245" y="3171"/>
                    <a:pt x="17238" y="200"/>
                    <a:pt x="14398" y="200"/>
                  </a:cubicBezTo>
                  <a:cubicBezTo>
                    <a:pt x="13022" y="200"/>
                    <a:pt x="11452" y="897"/>
                    <a:pt x="9818" y="2963"/>
                  </a:cubicBezTo>
                  <a:cubicBezTo>
                    <a:pt x="9532" y="2151"/>
                    <a:pt x="8677" y="0"/>
                    <a:pt x="764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63"/>
            <p:cNvSpPr/>
            <p:nvPr/>
          </p:nvSpPr>
          <p:spPr>
            <a:xfrm>
              <a:off x="2892400" y="3074575"/>
              <a:ext cx="836775" cy="508875"/>
            </a:xfrm>
            <a:custGeom>
              <a:rect b="b" l="l" r="r" t="t"/>
              <a:pathLst>
                <a:path extrusionOk="0" h="20355" w="33471">
                  <a:moveTo>
                    <a:pt x="7941" y="667"/>
                  </a:moveTo>
                  <a:cubicBezTo>
                    <a:pt x="8000" y="667"/>
                    <a:pt x="8059" y="679"/>
                    <a:pt x="8114" y="704"/>
                  </a:cubicBezTo>
                  <a:cubicBezTo>
                    <a:pt x="8636" y="906"/>
                    <a:pt x="9278" y="1941"/>
                    <a:pt x="9794" y="3407"/>
                  </a:cubicBezTo>
                  <a:lnTo>
                    <a:pt x="9995" y="3976"/>
                  </a:lnTo>
                  <a:lnTo>
                    <a:pt x="10368" y="3505"/>
                  </a:lnTo>
                  <a:cubicBezTo>
                    <a:pt x="11753" y="1753"/>
                    <a:pt x="13207" y="867"/>
                    <a:pt x="14691" y="867"/>
                  </a:cubicBezTo>
                  <a:cubicBezTo>
                    <a:pt x="14735" y="867"/>
                    <a:pt x="14780" y="867"/>
                    <a:pt x="14825" y="869"/>
                  </a:cubicBezTo>
                  <a:cubicBezTo>
                    <a:pt x="16587" y="933"/>
                    <a:pt x="18017" y="2237"/>
                    <a:pt x="18744" y="3050"/>
                  </a:cubicBezTo>
                  <a:cubicBezTo>
                    <a:pt x="18588" y="3074"/>
                    <a:pt x="18439" y="3126"/>
                    <a:pt x="18301" y="3200"/>
                  </a:cubicBezTo>
                  <a:cubicBezTo>
                    <a:pt x="17146" y="3811"/>
                    <a:pt x="16685" y="6016"/>
                    <a:pt x="16542" y="6936"/>
                  </a:cubicBezTo>
                  <a:lnTo>
                    <a:pt x="16523" y="7049"/>
                  </a:lnTo>
                  <a:lnTo>
                    <a:pt x="16581" y="7152"/>
                  </a:lnTo>
                  <a:cubicBezTo>
                    <a:pt x="16633" y="7241"/>
                    <a:pt x="16682" y="7333"/>
                    <a:pt x="16731" y="7424"/>
                  </a:cubicBezTo>
                  <a:cubicBezTo>
                    <a:pt x="17067" y="8081"/>
                    <a:pt x="17262" y="8802"/>
                    <a:pt x="17302" y="9535"/>
                  </a:cubicBezTo>
                  <a:lnTo>
                    <a:pt x="17339" y="10268"/>
                  </a:lnTo>
                  <a:lnTo>
                    <a:pt x="17864" y="9755"/>
                  </a:lnTo>
                  <a:cubicBezTo>
                    <a:pt x="18575" y="9062"/>
                    <a:pt x="19598" y="8369"/>
                    <a:pt x="20849" y="8369"/>
                  </a:cubicBezTo>
                  <a:cubicBezTo>
                    <a:pt x="21334" y="8369"/>
                    <a:pt x="21854" y="8473"/>
                    <a:pt x="22404" y="8723"/>
                  </a:cubicBezTo>
                  <a:cubicBezTo>
                    <a:pt x="23726" y="9321"/>
                    <a:pt x="24695" y="10308"/>
                    <a:pt x="24997" y="11362"/>
                  </a:cubicBezTo>
                  <a:lnTo>
                    <a:pt x="25082" y="11658"/>
                  </a:lnTo>
                  <a:lnTo>
                    <a:pt x="25385" y="11594"/>
                  </a:lnTo>
                  <a:cubicBezTo>
                    <a:pt x="25544" y="11560"/>
                    <a:pt x="25706" y="11524"/>
                    <a:pt x="25861" y="11481"/>
                  </a:cubicBezTo>
                  <a:lnTo>
                    <a:pt x="25864" y="11487"/>
                  </a:lnTo>
                  <a:lnTo>
                    <a:pt x="26194" y="11383"/>
                  </a:lnTo>
                  <a:cubicBezTo>
                    <a:pt x="27716" y="10897"/>
                    <a:pt x="28931" y="10042"/>
                    <a:pt x="29805" y="8836"/>
                  </a:cubicBezTo>
                  <a:cubicBezTo>
                    <a:pt x="29833" y="8799"/>
                    <a:pt x="29875" y="8778"/>
                    <a:pt x="29919" y="8778"/>
                  </a:cubicBezTo>
                  <a:cubicBezTo>
                    <a:pt x="29927" y="8778"/>
                    <a:pt x="29935" y="8779"/>
                    <a:pt x="29942" y="8781"/>
                  </a:cubicBezTo>
                  <a:lnTo>
                    <a:pt x="30966" y="8970"/>
                  </a:lnTo>
                  <a:cubicBezTo>
                    <a:pt x="31002" y="8976"/>
                    <a:pt x="31033" y="8997"/>
                    <a:pt x="31054" y="9028"/>
                  </a:cubicBezTo>
                  <a:cubicBezTo>
                    <a:pt x="31119" y="9123"/>
                    <a:pt x="31049" y="9245"/>
                    <a:pt x="30943" y="9245"/>
                  </a:cubicBezTo>
                  <a:cubicBezTo>
                    <a:pt x="30933" y="9245"/>
                    <a:pt x="30924" y="9244"/>
                    <a:pt x="30914" y="9242"/>
                  </a:cubicBezTo>
                  <a:lnTo>
                    <a:pt x="29982" y="9068"/>
                  </a:lnTo>
                  <a:lnTo>
                    <a:pt x="29857" y="9227"/>
                  </a:lnTo>
                  <a:cubicBezTo>
                    <a:pt x="28892" y="10455"/>
                    <a:pt x="27590" y="11301"/>
                    <a:pt x="25984" y="11747"/>
                  </a:cubicBezTo>
                  <a:lnTo>
                    <a:pt x="25962" y="11756"/>
                  </a:lnTo>
                  <a:cubicBezTo>
                    <a:pt x="25751" y="11829"/>
                    <a:pt x="25538" y="11893"/>
                    <a:pt x="25321" y="11954"/>
                  </a:cubicBezTo>
                  <a:lnTo>
                    <a:pt x="25101" y="12012"/>
                  </a:lnTo>
                  <a:lnTo>
                    <a:pt x="25076" y="12235"/>
                  </a:lnTo>
                  <a:cubicBezTo>
                    <a:pt x="25049" y="12495"/>
                    <a:pt x="24966" y="12746"/>
                    <a:pt x="24829" y="12969"/>
                  </a:cubicBezTo>
                  <a:lnTo>
                    <a:pt x="24560" y="13408"/>
                  </a:lnTo>
                  <a:lnTo>
                    <a:pt x="25073" y="13469"/>
                  </a:lnTo>
                  <a:cubicBezTo>
                    <a:pt x="25287" y="13497"/>
                    <a:pt x="25507" y="13515"/>
                    <a:pt x="25727" y="13524"/>
                  </a:cubicBezTo>
                  <a:cubicBezTo>
                    <a:pt x="25873" y="13531"/>
                    <a:pt x="26025" y="13535"/>
                    <a:pt x="26182" y="13535"/>
                  </a:cubicBezTo>
                  <a:cubicBezTo>
                    <a:pt x="27744" y="13535"/>
                    <a:pt x="29787" y="13146"/>
                    <a:pt x="31439" y="11499"/>
                  </a:cubicBezTo>
                  <a:cubicBezTo>
                    <a:pt x="31465" y="11472"/>
                    <a:pt x="31501" y="11457"/>
                    <a:pt x="31536" y="11457"/>
                  </a:cubicBezTo>
                  <a:cubicBezTo>
                    <a:pt x="31552" y="11457"/>
                    <a:pt x="31568" y="11460"/>
                    <a:pt x="31583" y="11466"/>
                  </a:cubicBezTo>
                  <a:lnTo>
                    <a:pt x="32560" y="11817"/>
                  </a:lnTo>
                  <a:cubicBezTo>
                    <a:pt x="32676" y="11860"/>
                    <a:pt x="32686" y="12022"/>
                    <a:pt x="32573" y="12073"/>
                  </a:cubicBezTo>
                  <a:cubicBezTo>
                    <a:pt x="32553" y="12082"/>
                    <a:pt x="32532" y="12087"/>
                    <a:pt x="32511" y="12087"/>
                  </a:cubicBezTo>
                  <a:cubicBezTo>
                    <a:pt x="32496" y="12087"/>
                    <a:pt x="32481" y="12085"/>
                    <a:pt x="32466" y="12080"/>
                  </a:cubicBezTo>
                  <a:lnTo>
                    <a:pt x="31574" y="11759"/>
                  </a:lnTo>
                  <a:lnTo>
                    <a:pt x="31427" y="11893"/>
                  </a:lnTo>
                  <a:cubicBezTo>
                    <a:pt x="29752" y="13439"/>
                    <a:pt x="27772" y="13825"/>
                    <a:pt x="26214" y="13825"/>
                  </a:cubicBezTo>
                  <a:cubicBezTo>
                    <a:pt x="25968" y="13825"/>
                    <a:pt x="25732" y="13816"/>
                    <a:pt x="25510" y="13799"/>
                  </a:cubicBezTo>
                  <a:cubicBezTo>
                    <a:pt x="25110" y="13772"/>
                    <a:pt x="24710" y="13714"/>
                    <a:pt x="24316" y="13625"/>
                  </a:cubicBezTo>
                  <a:lnTo>
                    <a:pt x="24191" y="13598"/>
                  </a:lnTo>
                  <a:lnTo>
                    <a:pt x="24081" y="13659"/>
                  </a:lnTo>
                  <a:cubicBezTo>
                    <a:pt x="23787" y="13812"/>
                    <a:pt x="23473" y="13922"/>
                    <a:pt x="23149" y="13980"/>
                  </a:cubicBezTo>
                  <a:cubicBezTo>
                    <a:pt x="22175" y="14161"/>
                    <a:pt x="21153" y="14253"/>
                    <a:pt x="20096" y="14253"/>
                  </a:cubicBezTo>
                  <a:cubicBezTo>
                    <a:pt x="19534" y="14253"/>
                    <a:pt x="18963" y="14227"/>
                    <a:pt x="18384" y="14175"/>
                  </a:cubicBezTo>
                  <a:lnTo>
                    <a:pt x="18011" y="14141"/>
                  </a:lnTo>
                  <a:lnTo>
                    <a:pt x="18023" y="14517"/>
                  </a:lnTo>
                  <a:cubicBezTo>
                    <a:pt x="18069" y="15962"/>
                    <a:pt x="18429" y="17263"/>
                    <a:pt x="18692" y="18030"/>
                  </a:cubicBezTo>
                  <a:lnTo>
                    <a:pt x="18619" y="18003"/>
                  </a:lnTo>
                  <a:lnTo>
                    <a:pt x="18961" y="18723"/>
                  </a:lnTo>
                  <a:cubicBezTo>
                    <a:pt x="18988" y="18782"/>
                    <a:pt x="19019" y="18840"/>
                    <a:pt x="19046" y="18898"/>
                  </a:cubicBezTo>
                  <a:lnTo>
                    <a:pt x="18958" y="18974"/>
                  </a:lnTo>
                  <a:lnTo>
                    <a:pt x="18943" y="18986"/>
                  </a:lnTo>
                  <a:lnTo>
                    <a:pt x="18903" y="19017"/>
                  </a:lnTo>
                  <a:lnTo>
                    <a:pt x="18854" y="19008"/>
                  </a:lnTo>
                  <a:lnTo>
                    <a:pt x="18857" y="19011"/>
                  </a:lnTo>
                  <a:lnTo>
                    <a:pt x="18857" y="19011"/>
                  </a:lnTo>
                  <a:lnTo>
                    <a:pt x="18717" y="18983"/>
                  </a:lnTo>
                  <a:cubicBezTo>
                    <a:pt x="18671" y="18840"/>
                    <a:pt x="18619" y="18675"/>
                    <a:pt x="18561" y="18485"/>
                  </a:cubicBezTo>
                  <a:lnTo>
                    <a:pt x="18552" y="18461"/>
                  </a:lnTo>
                  <a:cubicBezTo>
                    <a:pt x="18264" y="17697"/>
                    <a:pt x="17773" y="16151"/>
                    <a:pt x="17742" y="14395"/>
                  </a:cubicBezTo>
                  <a:lnTo>
                    <a:pt x="17736" y="14111"/>
                  </a:lnTo>
                  <a:lnTo>
                    <a:pt x="17455" y="14074"/>
                  </a:lnTo>
                  <a:cubicBezTo>
                    <a:pt x="17000" y="14013"/>
                    <a:pt x="16551" y="13934"/>
                    <a:pt x="16120" y="13845"/>
                  </a:cubicBezTo>
                  <a:lnTo>
                    <a:pt x="15918" y="13802"/>
                  </a:lnTo>
                  <a:lnTo>
                    <a:pt x="15772" y="13989"/>
                  </a:lnTo>
                  <a:cubicBezTo>
                    <a:pt x="15133" y="14783"/>
                    <a:pt x="13466" y="15385"/>
                    <a:pt x="11617" y="15492"/>
                  </a:cubicBezTo>
                  <a:cubicBezTo>
                    <a:pt x="11417" y="15503"/>
                    <a:pt x="11219" y="15509"/>
                    <a:pt x="11022" y="15509"/>
                  </a:cubicBezTo>
                  <a:cubicBezTo>
                    <a:pt x="8968" y="15509"/>
                    <a:pt x="7132" y="14890"/>
                    <a:pt x="6033" y="13805"/>
                  </a:cubicBezTo>
                  <a:lnTo>
                    <a:pt x="5920" y="13702"/>
                  </a:lnTo>
                  <a:lnTo>
                    <a:pt x="5759" y="13711"/>
                  </a:lnTo>
                  <a:cubicBezTo>
                    <a:pt x="5704" y="13714"/>
                    <a:pt x="5646" y="13720"/>
                    <a:pt x="5588" y="13723"/>
                  </a:cubicBezTo>
                  <a:lnTo>
                    <a:pt x="5508" y="13732"/>
                  </a:lnTo>
                  <a:cubicBezTo>
                    <a:pt x="5267" y="13754"/>
                    <a:pt x="5022" y="13784"/>
                    <a:pt x="4784" y="13821"/>
                  </a:cubicBezTo>
                  <a:cubicBezTo>
                    <a:pt x="3978" y="13952"/>
                    <a:pt x="3183" y="14157"/>
                    <a:pt x="2414" y="14438"/>
                  </a:cubicBezTo>
                  <a:lnTo>
                    <a:pt x="2438" y="14361"/>
                  </a:lnTo>
                  <a:lnTo>
                    <a:pt x="1726" y="14719"/>
                  </a:lnTo>
                  <a:cubicBezTo>
                    <a:pt x="1665" y="14746"/>
                    <a:pt x="1610" y="14777"/>
                    <a:pt x="1552" y="14807"/>
                  </a:cubicBezTo>
                  <a:lnTo>
                    <a:pt x="1430" y="14664"/>
                  </a:lnTo>
                  <a:lnTo>
                    <a:pt x="1458" y="14478"/>
                  </a:lnTo>
                  <a:cubicBezTo>
                    <a:pt x="1601" y="14426"/>
                    <a:pt x="1769" y="14371"/>
                    <a:pt x="1962" y="14309"/>
                  </a:cubicBezTo>
                  <a:lnTo>
                    <a:pt x="1983" y="14300"/>
                  </a:lnTo>
                  <a:cubicBezTo>
                    <a:pt x="2762" y="13992"/>
                    <a:pt x="3568" y="13757"/>
                    <a:pt x="4393" y="13601"/>
                  </a:cubicBezTo>
                  <a:cubicBezTo>
                    <a:pt x="4479" y="13586"/>
                    <a:pt x="4564" y="13570"/>
                    <a:pt x="4653" y="13555"/>
                  </a:cubicBezTo>
                  <a:lnTo>
                    <a:pt x="4683" y="13549"/>
                  </a:lnTo>
                  <a:cubicBezTo>
                    <a:pt x="4763" y="13534"/>
                    <a:pt x="4845" y="13521"/>
                    <a:pt x="4928" y="13512"/>
                  </a:cubicBezTo>
                  <a:lnTo>
                    <a:pt x="4983" y="13503"/>
                  </a:lnTo>
                  <a:cubicBezTo>
                    <a:pt x="5035" y="13497"/>
                    <a:pt x="5087" y="13491"/>
                    <a:pt x="5138" y="13482"/>
                  </a:cubicBezTo>
                  <a:lnTo>
                    <a:pt x="5649" y="13421"/>
                  </a:lnTo>
                  <a:lnTo>
                    <a:pt x="5380" y="12984"/>
                  </a:lnTo>
                  <a:cubicBezTo>
                    <a:pt x="5193" y="12672"/>
                    <a:pt x="5044" y="12339"/>
                    <a:pt x="4940" y="11991"/>
                  </a:cubicBezTo>
                  <a:cubicBezTo>
                    <a:pt x="4408" y="10238"/>
                    <a:pt x="4540" y="8689"/>
                    <a:pt x="5325" y="7391"/>
                  </a:cubicBezTo>
                  <a:lnTo>
                    <a:pt x="6033" y="6221"/>
                  </a:lnTo>
                  <a:lnTo>
                    <a:pt x="4867" y="6939"/>
                  </a:lnTo>
                  <a:cubicBezTo>
                    <a:pt x="4522" y="7154"/>
                    <a:pt x="4104" y="7382"/>
                    <a:pt x="3783" y="7382"/>
                  </a:cubicBezTo>
                  <a:cubicBezTo>
                    <a:pt x="3717" y="7382"/>
                    <a:pt x="3655" y="7372"/>
                    <a:pt x="3599" y="7351"/>
                  </a:cubicBezTo>
                  <a:cubicBezTo>
                    <a:pt x="3373" y="7265"/>
                    <a:pt x="3183" y="6969"/>
                    <a:pt x="3037" y="6471"/>
                  </a:cubicBezTo>
                  <a:cubicBezTo>
                    <a:pt x="2994" y="6328"/>
                    <a:pt x="3006" y="6215"/>
                    <a:pt x="3083" y="6099"/>
                  </a:cubicBezTo>
                  <a:cubicBezTo>
                    <a:pt x="3351" y="5692"/>
                    <a:pt x="4317" y="5365"/>
                    <a:pt x="5731" y="5204"/>
                  </a:cubicBezTo>
                  <a:lnTo>
                    <a:pt x="5691" y="4544"/>
                  </a:lnTo>
                  <a:cubicBezTo>
                    <a:pt x="3938" y="4541"/>
                    <a:pt x="2441" y="4000"/>
                    <a:pt x="2133" y="3255"/>
                  </a:cubicBezTo>
                  <a:cubicBezTo>
                    <a:pt x="1949" y="2818"/>
                    <a:pt x="2175" y="2274"/>
                    <a:pt x="2802" y="1645"/>
                  </a:cubicBezTo>
                  <a:cubicBezTo>
                    <a:pt x="3117" y="1327"/>
                    <a:pt x="3505" y="1199"/>
                    <a:pt x="3924" y="1199"/>
                  </a:cubicBezTo>
                  <a:cubicBezTo>
                    <a:pt x="5326" y="1199"/>
                    <a:pt x="7086" y="2627"/>
                    <a:pt x="7704" y="3172"/>
                  </a:cubicBezTo>
                  <a:lnTo>
                    <a:pt x="8156" y="2690"/>
                  </a:lnTo>
                  <a:cubicBezTo>
                    <a:pt x="7570" y="2097"/>
                    <a:pt x="7261" y="1550"/>
                    <a:pt x="7316" y="1193"/>
                  </a:cubicBezTo>
                  <a:cubicBezTo>
                    <a:pt x="7326" y="1126"/>
                    <a:pt x="7356" y="921"/>
                    <a:pt x="7714" y="728"/>
                  </a:cubicBezTo>
                  <a:cubicBezTo>
                    <a:pt x="7783" y="688"/>
                    <a:pt x="7862" y="667"/>
                    <a:pt x="7941" y="667"/>
                  </a:cubicBezTo>
                  <a:close/>
                  <a:moveTo>
                    <a:pt x="7937" y="0"/>
                  </a:moveTo>
                  <a:cubicBezTo>
                    <a:pt x="7750" y="0"/>
                    <a:pt x="7563" y="48"/>
                    <a:pt x="7396" y="142"/>
                  </a:cubicBezTo>
                  <a:cubicBezTo>
                    <a:pt x="6858" y="429"/>
                    <a:pt x="6696" y="817"/>
                    <a:pt x="6657" y="1092"/>
                  </a:cubicBezTo>
                  <a:cubicBezTo>
                    <a:pt x="6635" y="1245"/>
                    <a:pt x="6641" y="1397"/>
                    <a:pt x="6672" y="1550"/>
                  </a:cubicBezTo>
                  <a:cubicBezTo>
                    <a:pt x="5831" y="1001"/>
                    <a:pt x="4830" y="524"/>
                    <a:pt x="3905" y="524"/>
                  </a:cubicBezTo>
                  <a:cubicBezTo>
                    <a:pt x="3331" y="524"/>
                    <a:pt x="2786" y="707"/>
                    <a:pt x="2325" y="1171"/>
                  </a:cubicBezTo>
                  <a:cubicBezTo>
                    <a:pt x="1290" y="2216"/>
                    <a:pt x="1314" y="3016"/>
                    <a:pt x="1516" y="3505"/>
                  </a:cubicBezTo>
                  <a:cubicBezTo>
                    <a:pt x="1815" y="4220"/>
                    <a:pt x="2667" y="4693"/>
                    <a:pt x="3681" y="4956"/>
                  </a:cubicBezTo>
                  <a:cubicBezTo>
                    <a:pt x="3119" y="5158"/>
                    <a:pt x="2731" y="5417"/>
                    <a:pt x="2527" y="5729"/>
                  </a:cubicBezTo>
                  <a:cubicBezTo>
                    <a:pt x="2343" y="6001"/>
                    <a:pt x="2298" y="6340"/>
                    <a:pt x="2398" y="6651"/>
                  </a:cubicBezTo>
                  <a:cubicBezTo>
                    <a:pt x="2609" y="7369"/>
                    <a:pt x="2924" y="7797"/>
                    <a:pt x="3358" y="7962"/>
                  </a:cubicBezTo>
                  <a:cubicBezTo>
                    <a:pt x="3492" y="8014"/>
                    <a:pt x="3631" y="8037"/>
                    <a:pt x="3772" y="8037"/>
                  </a:cubicBezTo>
                  <a:cubicBezTo>
                    <a:pt x="3950" y="8037"/>
                    <a:pt x="4133" y="8000"/>
                    <a:pt x="4314" y="7941"/>
                  </a:cubicBezTo>
                  <a:lnTo>
                    <a:pt x="4314" y="7941"/>
                  </a:lnTo>
                  <a:cubicBezTo>
                    <a:pt x="3834" y="9199"/>
                    <a:pt x="3831" y="10619"/>
                    <a:pt x="4301" y="12174"/>
                  </a:cubicBezTo>
                  <a:cubicBezTo>
                    <a:pt x="4375" y="12419"/>
                    <a:pt x="4466" y="12657"/>
                    <a:pt x="4576" y="12889"/>
                  </a:cubicBezTo>
                  <a:lnTo>
                    <a:pt x="4570" y="12889"/>
                  </a:lnTo>
                  <a:lnTo>
                    <a:pt x="4537" y="12892"/>
                  </a:lnTo>
                  <a:cubicBezTo>
                    <a:pt x="4445" y="12907"/>
                    <a:pt x="4353" y="12926"/>
                    <a:pt x="4265" y="12941"/>
                  </a:cubicBezTo>
                  <a:cubicBezTo>
                    <a:pt x="3400" y="13106"/>
                    <a:pt x="2557" y="13350"/>
                    <a:pt x="1742" y="13674"/>
                  </a:cubicBezTo>
                  <a:cubicBezTo>
                    <a:pt x="352" y="14114"/>
                    <a:pt x="1" y="14343"/>
                    <a:pt x="104" y="14725"/>
                  </a:cubicBezTo>
                  <a:cubicBezTo>
                    <a:pt x="117" y="14771"/>
                    <a:pt x="135" y="14814"/>
                    <a:pt x="162" y="14850"/>
                  </a:cubicBezTo>
                  <a:cubicBezTo>
                    <a:pt x="135" y="14896"/>
                    <a:pt x="117" y="14945"/>
                    <a:pt x="107" y="14994"/>
                  </a:cubicBezTo>
                  <a:cubicBezTo>
                    <a:pt x="86" y="15101"/>
                    <a:pt x="114" y="15214"/>
                    <a:pt x="178" y="15299"/>
                  </a:cubicBezTo>
                  <a:cubicBezTo>
                    <a:pt x="248" y="15391"/>
                    <a:pt x="355" y="15446"/>
                    <a:pt x="468" y="15452"/>
                  </a:cubicBezTo>
                  <a:cubicBezTo>
                    <a:pt x="486" y="15510"/>
                    <a:pt x="523" y="15562"/>
                    <a:pt x="566" y="15605"/>
                  </a:cubicBezTo>
                  <a:cubicBezTo>
                    <a:pt x="671" y="15702"/>
                    <a:pt x="791" y="15741"/>
                    <a:pt x="920" y="15741"/>
                  </a:cubicBezTo>
                  <a:cubicBezTo>
                    <a:pt x="1130" y="15741"/>
                    <a:pt x="1364" y="15637"/>
                    <a:pt x="1601" y="15516"/>
                  </a:cubicBezTo>
                  <a:cubicBezTo>
                    <a:pt x="1650" y="15571"/>
                    <a:pt x="1714" y="15614"/>
                    <a:pt x="1784" y="15635"/>
                  </a:cubicBezTo>
                  <a:cubicBezTo>
                    <a:pt x="1827" y="15648"/>
                    <a:pt x="1867" y="15655"/>
                    <a:pt x="1906" y="15655"/>
                  </a:cubicBezTo>
                  <a:cubicBezTo>
                    <a:pt x="2164" y="15655"/>
                    <a:pt x="2358" y="15383"/>
                    <a:pt x="2518" y="15091"/>
                  </a:cubicBezTo>
                  <a:cubicBezTo>
                    <a:pt x="3284" y="14804"/>
                    <a:pt x="4075" y="14594"/>
                    <a:pt x="4882" y="14465"/>
                  </a:cubicBezTo>
                  <a:cubicBezTo>
                    <a:pt x="5105" y="14429"/>
                    <a:pt x="5331" y="14401"/>
                    <a:pt x="5560" y="14380"/>
                  </a:cubicBezTo>
                  <a:lnTo>
                    <a:pt x="5636" y="14374"/>
                  </a:lnTo>
                  <a:lnTo>
                    <a:pt x="5670" y="14371"/>
                  </a:lnTo>
                  <a:cubicBezTo>
                    <a:pt x="6912" y="15524"/>
                    <a:pt x="8816" y="16161"/>
                    <a:pt x="10994" y="16161"/>
                  </a:cubicBezTo>
                  <a:cubicBezTo>
                    <a:pt x="11211" y="16161"/>
                    <a:pt x="11430" y="16155"/>
                    <a:pt x="11651" y="16142"/>
                  </a:cubicBezTo>
                  <a:cubicBezTo>
                    <a:pt x="13609" y="16029"/>
                    <a:pt x="15356" y="15400"/>
                    <a:pt x="16172" y="14523"/>
                  </a:cubicBezTo>
                  <a:cubicBezTo>
                    <a:pt x="16468" y="14581"/>
                    <a:pt x="16774" y="14633"/>
                    <a:pt x="17082" y="14679"/>
                  </a:cubicBezTo>
                  <a:cubicBezTo>
                    <a:pt x="17156" y="16408"/>
                    <a:pt x="17632" y="17908"/>
                    <a:pt x="17922" y="18675"/>
                  </a:cubicBezTo>
                  <a:cubicBezTo>
                    <a:pt x="18322" y="20022"/>
                    <a:pt x="18539" y="20349"/>
                    <a:pt x="18820" y="20349"/>
                  </a:cubicBezTo>
                  <a:lnTo>
                    <a:pt x="18826" y="20355"/>
                  </a:lnTo>
                  <a:cubicBezTo>
                    <a:pt x="18866" y="20355"/>
                    <a:pt x="18906" y="20349"/>
                    <a:pt x="18946" y="20339"/>
                  </a:cubicBezTo>
                  <a:cubicBezTo>
                    <a:pt x="18991" y="20327"/>
                    <a:pt x="19034" y="20309"/>
                    <a:pt x="19074" y="20281"/>
                  </a:cubicBezTo>
                  <a:cubicBezTo>
                    <a:pt x="19117" y="20309"/>
                    <a:pt x="19166" y="20330"/>
                    <a:pt x="19214" y="20339"/>
                  </a:cubicBezTo>
                  <a:cubicBezTo>
                    <a:pt x="19242" y="20346"/>
                    <a:pt x="19270" y="20349"/>
                    <a:pt x="19297" y="20349"/>
                  </a:cubicBezTo>
                  <a:cubicBezTo>
                    <a:pt x="19378" y="20349"/>
                    <a:pt x="19457" y="20323"/>
                    <a:pt x="19523" y="20275"/>
                  </a:cubicBezTo>
                  <a:cubicBezTo>
                    <a:pt x="19615" y="20205"/>
                    <a:pt x="19673" y="20101"/>
                    <a:pt x="19682" y="19988"/>
                  </a:cubicBezTo>
                  <a:cubicBezTo>
                    <a:pt x="19740" y="19970"/>
                    <a:pt x="19792" y="19936"/>
                    <a:pt x="19835" y="19893"/>
                  </a:cubicBezTo>
                  <a:cubicBezTo>
                    <a:pt x="20094" y="19619"/>
                    <a:pt x="19954" y="19240"/>
                    <a:pt x="19764" y="18855"/>
                  </a:cubicBezTo>
                  <a:cubicBezTo>
                    <a:pt x="19822" y="18809"/>
                    <a:pt x="19865" y="18745"/>
                    <a:pt x="19886" y="18675"/>
                  </a:cubicBezTo>
                  <a:cubicBezTo>
                    <a:pt x="19993" y="18354"/>
                    <a:pt x="19691" y="18122"/>
                    <a:pt x="19358" y="17932"/>
                  </a:cubicBezTo>
                  <a:cubicBezTo>
                    <a:pt x="19132" y="17288"/>
                    <a:pt x="18796" y="16155"/>
                    <a:pt x="18704" y="14865"/>
                  </a:cubicBezTo>
                  <a:lnTo>
                    <a:pt x="18704" y="14865"/>
                  </a:lnTo>
                  <a:cubicBezTo>
                    <a:pt x="19174" y="14899"/>
                    <a:pt x="19638" y="14915"/>
                    <a:pt x="20096" y="14915"/>
                  </a:cubicBezTo>
                  <a:cubicBezTo>
                    <a:pt x="21193" y="14915"/>
                    <a:pt x="22256" y="14820"/>
                    <a:pt x="23271" y="14630"/>
                  </a:cubicBezTo>
                  <a:cubicBezTo>
                    <a:pt x="23622" y="14566"/>
                    <a:pt x="23964" y="14453"/>
                    <a:pt x="24285" y="14297"/>
                  </a:cubicBezTo>
                  <a:cubicBezTo>
                    <a:pt x="24673" y="14377"/>
                    <a:pt x="25067" y="14432"/>
                    <a:pt x="25461" y="14459"/>
                  </a:cubicBezTo>
                  <a:cubicBezTo>
                    <a:pt x="25673" y="14475"/>
                    <a:pt x="25914" y="14485"/>
                    <a:pt x="26177" y="14485"/>
                  </a:cubicBezTo>
                  <a:cubicBezTo>
                    <a:pt x="27660" y="14485"/>
                    <a:pt x="29858" y="14151"/>
                    <a:pt x="31723" y="12516"/>
                  </a:cubicBezTo>
                  <a:lnTo>
                    <a:pt x="32243" y="12703"/>
                  </a:lnTo>
                  <a:cubicBezTo>
                    <a:pt x="32346" y="12747"/>
                    <a:pt x="32453" y="12767"/>
                    <a:pt x="32558" y="12767"/>
                  </a:cubicBezTo>
                  <a:cubicBezTo>
                    <a:pt x="32885" y="12767"/>
                    <a:pt x="33195" y="12566"/>
                    <a:pt x="33315" y="12235"/>
                  </a:cubicBezTo>
                  <a:cubicBezTo>
                    <a:pt x="33471" y="11802"/>
                    <a:pt x="33229" y="11325"/>
                    <a:pt x="32783" y="11194"/>
                  </a:cubicBezTo>
                  <a:lnTo>
                    <a:pt x="31806" y="10842"/>
                  </a:lnTo>
                  <a:cubicBezTo>
                    <a:pt x="31718" y="10811"/>
                    <a:pt x="31627" y="10796"/>
                    <a:pt x="31537" y="10796"/>
                  </a:cubicBezTo>
                  <a:cubicBezTo>
                    <a:pt x="31328" y="10796"/>
                    <a:pt x="31122" y="10877"/>
                    <a:pt x="30969" y="11029"/>
                  </a:cubicBezTo>
                  <a:cubicBezTo>
                    <a:pt x="29478" y="12520"/>
                    <a:pt x="27612" y="12872"/>
                    <a:pt x="26182" y="12872"/>
                  </a:cubicBezTo>
                  <a:cubicBezTo>
                    <a:pt x="26036" y="12872"/>
                    <a:pt x="25894" y="12868"/>
                    <a:pt x="25758" y="12862"/>
                  </a:cubicBezTo>
                  <a:cubicBezTo>
                    <a:pt x="25709" y="12862"/>
                    <a:pt x="25660" y="12859"/>
                    <a:pt x="25611" y="12855"/>
                  </a:cubicBezTo>
                  <a:cubicBezTo>
                    <a:pt x="25648" y="12749"/>
                    <a:pt x="25678" y="12642"/>
                    <a:pt x="25700" y="12535"/>
                  </a:cubicBezTo>
                  <a:cubicBezTo>
                    <a:pt x="25858" y="12486"/>
                    <a:pt x="26017" y="12434"/>
                    <a:pt x="26170" y="12382"/>
                  </a:cubicBezTo>
                  <a:cubicBezTo>
                    <a:pt x="27841" y="11915"/>
                    <a:pt x="29212" y="11044"/>
                    <a:pt x="30251" y="9792"/>
                  </a:cubicBezTo>
                  <a:lnTo>
                    <a:pt x="30792" y="9892"/>
                  </a:lnTo>
                  <a:cubicBezTo>
                    <a:pt x="30857" y="9909"/>
                    <a:pt x="30922" y="9917"/>
                    <a:pt x="30987" y="9917"/>
                  </a:cubicBezTo>
                  <a:cubicBezTo>
                    <a:pt x="31361" y="9917"/>
                    <a:pt x="31699" y="9649"/>
                    <a:pt x="31772" y="9263"/>
                  </a:cubicBezTo>
                  <a:cubicBezTo>
                    <a:pt x="31858" y="8808"/>
                    <a:pt x="31543" y="8377"/>
                    <a:pt x="31088" y="8319"/>
                  </a:cubicBezTo>
                  <a:lnTo>
                    <a:pt x="30068" y="8127"/>
                  </a:lnTo>
                  <a:cubicBezTo>
                    <a:pt x="30019" y="8118"/>
                    <a:pt x="29971" y="8114"/>
                    <a:pt x="29922" y="8114"/>
                  </a:cubicBezTo>
                  <a:cubicBezTo>
                    <a:pt x="29667" y="8114"/>
                    <a:pt x="29422" y="8234"/>
                    <a:pt x="29270" y="8445"/>
                  </a:cubicBezTo>
                  <a:cubicBezTo>
                    <a:pt x="28543" y="9446"/>
                    <a:pt x="27554" y="10183"/>
                    <a:pt x="26320" y="10638"/>
                  </a:cubicBezTo>
                  <a:lnTo>
                    <a:pt x="26307" y="10595"/>
                  </a:lnTo>
                  <a:lnTo>
                    <a:pt x="25962" y="10736"/>
                  </a:lnTo>
                  <a:cubicBezTo>
                    <a:pt x="25871" y="10772"/>
                    <a:pt x="25776" y="10806"/>
                    <a:pt x="25684" y="10839"/>
                  </a:cubicBezTo>
                  <a:cubicBezTo>
                    <a:pt x="25632" y="10852"/>
                    <a:pt x="25583" y="10864"/>
                    <a:pt x="25532" y="10879"/>
                  </a:cubicBezTo>
                  <a:cubicBezTo>
                    <a:pt x="25098" y="9743"/>
                    <a:pt x="24074" y="8750"/>
                    <a:pt x="22675" y="8118"/>
                  </a:cubicBezTo>
                  <a:cubicBezTo>
                    <a:pt x="22071" y="7843"/>
                    <a:pt x="21458" y="7707"/>
                    <a:pt x="20850" y="7707"/>
                  </a:cubicBezTo>
                  <a:cubicBezTo>
                    <a:pt x="19830" y="7707"/>
                    <a:pt x="18823" y="8090"/>
                    <a:pt x="17889" y="8842"/>
                  </a:cubicBezTo>
                  <a:cubicBezTo>
                    <a:pt x="17788" y="8243"/>
                    <a:pt x="17595" y="7663"/>
                    <a:pt x="17321" y="7122"/>
                  </a:cubicBezTo>
                  <a:cubicBezTo>
                    <a:pt x="17284" y="7052"/>
                    <a:pt x="17250" y="6984"/>
                    <a:pt x="17211" y="6917"/>
                  </a:cubicBezTo>
                  <a:cubicBezTo>
                    <a:pt x="17427" y="5625"/>
                    <a:pt x="17901" y="4153"/>
                    <a:pt x="18610" y="3777"/>
                  </a:cubicBezTo>
                  <a:cubicBezTo>
                    <a:pt x="18720" y="3718"/>
                    <a:pt x="18833" y="3689"/>
                    <a:pt x="18953" y="3689"/>
                  </a:cubicBezTo>
                  <a:cubicBezTo>
                    <a:pt x="19090" y="3689"/>
                    <a:pt x="19234" y="3727"/>
                    <a:pt x="19392" y="3801"/>
                  </a:cubicBezTo>
                  <a:lnTo>
                    <a:pt x="20482" y="4318"/>
                  </a:lnTo>
                  <a:lnTo>
                    <a:pt x="19807" y="3316"/>
                  </a:lnTo>
                  <a:cubicBezTo>
                    <a:pt x="19725" y="3194"/>
                    <a:pt x="17745" y="310"/>
                    <a:pt x="14852" y="203"/>
                  </a:cubicBezTo>
                  <a:cubicBezTo>
                    <a:pt x="14796" y="201"/>
                    <a:pt x="14741" y="200"/>
                    <a:pt x="14685" y="200"/>
                  </a:cubicBezTo>
                  <a:cubicBezTo>
                    <a:pt x="13128" y="200"/>
                    <a:pt x="11625" y="1022"/>
                    <a:pt x="10215" y="2644"/>
                  </a:cubicBezTo>
                  <a:cubicBezTo>
                    <a:pt x="9821" y="1657"/>
                    <a:pt x="9174" y="399"/>
                    <a:pt x="8352" y="81"/>
                  </a:cubicBezTo>
                  <a:cubicBezTo>
                    <a:pt x="8218" y="27"/>
                    <a:pt x="8077" y="0"/>
                    <a:pt x="79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63"/>
            <p:cNvSpPr/>
            <p:nvPr/>
          </p:nvSpPr>
          <p:spPr>
            <a:xfrm>
              <a:off x="3344275" y="3129300"/>
              <a:ext cx="92425" cy="70100"/>
            </a:xfrm>
            <a:custGeom>
              <a:rect b="b" l="l" r="r" t="t"/>
              <a:pathLst>
                <a:path extrusionOk="0" h="2804" w="3697">
                  <a:moveTo>
                    <a:pt x="1624" y="1"/>
                  </a:moveTo>
                  <a:cubicBezTo>
                    <a:pt x="1606" y="1"/>
                    <a:pt x="1589" y="1"/>
                    <a:pt x="1570" y="3"/>
                  </a:cubicBezTo>
                  <a:cubicBezTo>
                    <a:pt x="574" y="67"/>
                    <a:pt x="1518" y="1341"/>
                    <a:pt x="1518" y="1341"/>
                  </a:cubicBezTo>
                  <a:cubicBezTo>
                    <a:pt x="1518" y="1341"/>
                    <a:pt x="0" y="2071"/>
                    <a:pt x="898" y="2465"/>
                  </a:cubicBezTo>
                  <a:cubicBezTo>
                    <a:pt x="1017" y="2517"/>
                    <a:pt x="1121" y="2539"/>
                    <a:pt x="1211" y="2539"/>
                  </a:cubicBezTo>
                  <a:cubicBezTo>
                    <a:pt x="1799" y="2539"/>
                    <a:pt x="1799" y="1567"/>
                    <a:pt x="1799" y="1567"/>
                  </a:cubicBezTo>
                  <a:cubicBezTo>
                    <a:pt x="1799" y="1567"/>
                    <a:pt x="1909" y="2803"/>
                    <a:pt x="2248" y="2803"/>
                  </a:cubicBezTo>
                  <a:cubicBezTo>
                    <a:pt x="2281" y="2803"/>
                    <a:pt x="2315" y="2792"/>
                    <a:pt x="2352" y="2767"/>
                  </a:cubicBezTo>
                  <a:cubicBezTo>
                    <a:pt x="3027" y="2318"/>
                    <a:pt x="2194" y="1622"/>
                    <a:pt x="2193" y="1622"/>
                  </a:cubicBezTo>
                  <a:lnTo>
                    <a:pt x="2193" y="1622"/>
                  </a:lnTo>
                  <a:cubicBezTo>
                    <a:pt x="2419" y="1786"/>
                    <a:pt x="2829" y="2058"/>
                    <a:pt x="3078" y="2058"/>
                  </a:cubicBezTo>
                  <a:cubicBezTo>
                    <a:pt x="3175" y="2058"/>
                    <a:pt x="3248" y="2016"/>
                    <a:pt x="3275" y="1909"/>
                  </a:cubicBezTo>
                  <a:cubicBezTo>
                    <a:pt x="3349" y="1606"/>
                    <a:pt x="2942" y="1547"/>
                    <a:pt x="2611" y="1547"/>
                  </a:cubicBezTo>
                  <a:cubicBezTo>
                    <a:pt x="2535" y="1547"/>
                    <a:pt x="2462" y="1550"/>
                    <a:pt x="2401" y="1554"/>
                  </a:cubicBezTo>
                  <a:cubicBezTo>
                    <a:pt x="2823" y="1408"/>
                    <a:pt x="3696" y="1032"/>
                    <a:pt x="3262" y="552"/>
                  </a:cubicBezTo>
                  <a:cubicBezTo>
                    <a:pt x="3141" y="419"/>
                    <a:pt x="3015" y="366"/>
                    <a:pt x="2891" y="366"/>
                  </a:cubicBezTo>
                  <a:cubicBezTo>
                    <a:pt x="2441" y="366"/>
                    <a:pt x="2025" y="1060"/>
                    <a:pt x="2025" y="1060"/>
                  </a:cubicBezTo>
                  <a:cubicBezTo>
                    <a:pt x="2025" y="1060"/>
                    <a:pt x="2361" y="1"/>
                    <a:pt x="1624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63"/>
            <p:cNvSpPr/>
            <p:nvPr/>
          </p:nvSpPr>
          <p:spPr>
            <a:xfrm>
              <a:off x="3343800" y="3121050"/>
              <a:ext cx="94050" cy="100200"/>
            </a:xfrm>
            <a:custGeom>
              <a:rect b="b" l="l" r="r" t="t"/>
              <a:pathLst>
                <a:path extrusionOk="0" h="4008" w="3762">
                  <a:moveTo>
                    <a:pt x="1641" y="663"/>
                  </a:moveTo>
                  <a:cubicBezTo>
                    <a:pt x="1681" y="663"/>
                    <a:pt x="1730" y="669"/>
                    <a:pt x="1748" y="690"/>
                  </a:cubicBezTo>
                  <a:cubicBezTo>
                    <a:pt x="1815" y="779"/>
                    <a:pt x="1794" y="1078"/>
                    <a:pt x="1727" y="1289"/>
                  </a:cubicBezTo>
                  <a:lnTo>
                    <a:pt x="1711" y="1341"/>
                  </a:lnTo>
                  <a:cubicBezTo>
                    <a:pt x="1537" y="1063"/>
                    <a:pt x="1433" y="772"/>
                    <a:pt x="1464" y="696"/>
                  </a:cubicBezTo>
                  <a:cubicBezTo>
                    <a:pt x="1464" y="696"/>
                    <a:pt x="1494" y="672"/>
                    <a:pt x="1611" y="663"/>
                  </a:cubicBezTo>
                  <a:close/>
                  <a:moveTo>
                    <a:pt x="2909" y="1029"/>
                  </a:moveTo>
                  <a:cubicBezTo>
                    <a:pt x="2933" y="1029"/>
                    <a:pt x="2973" y="1038"/>
                    <a:pt x="3037" y="1105"/>
                  </a:cubicBezTo>
                  <a:cubicBezTo>
                    <a:pt x="3046" y="1118"/>
                    <a:pt x="3055" y="1130"/>
                    <a:pt x="3065" y="1145"/>
                  </a:cubicBezTo>
                  <a:cubicBezTo>
                    <a:pt x="3034" y="1215"/>
                    <a:pt x="2823" y="1393"/>
                    <a:pt x="2322" y="1570"/>
                  </a:cubicBezTo>
                  <a:lnTo>
                    <a:pt x="2325" y="1561"/>
                  </a:lnTo>
                  <a:cubicBezTo>
                    <a:pt x="2451" y="1353"/>
                    <a:pt x="2725" y="1044"/>
                    <a:pt x="2897" y="1029"/>
                  </a:cubicBezTo>
                  <a:close/>
                  <a:moveTo>
                    <a:pt x="1409" y="2285"/>
                  </a:moveTo>
                  <a:lnTo>
                    <a:pt x="1354" y="2459"/>
                  </a:lnTo>
                  <a:cubicBezTo>
                    <a:pt x="1339" y="2483"/>
                    <a:pt x="1317" y="2508"/>
                    <a:pt x="1293" y="2523"/>
                  </a:cubicBezTo>
                  <a:cubicBezTo>
                    <a:pt x="1275" y="2534"/>
                    <a:pt x="1253" y="2539"/>
                    <a:pt x="1228" y="2539"/>
                  </a:cubicBezTo>
                  <a:cubicBezTo>
                    <a:pt x="1169" y="2539"/>
                    <a:pt x="1097" y="2512"/>
                    <a:pt x="1052" y="2492"/>
                  </a:cubicBezTo>
                  <a:cubicBezTo>
                    <a:pt x="1027" y="2483"/>
                    <a:pt x="1006" y="2471"/>
                    <a:pt x="984" y="2459"/>
                  </a:cubicBezTo>
                  <a:cubicBezTo>
                    <a:pt x="1030" y="2401"/>
                    <a:pt x="1085" y="2349"/>
                    <a:pt x="1146" y="2303"/>
                  </a:cubicBezTo>
                  <a:lnTo>
                    <a:pt x="1409" y="2285"/>
                  </a:lnTo>
                  <a:close/>
                  <a:moveTo>
                    <a:pt x="2258" y="2517"/>
                  </a:moveTo>
                  <a:lnTo>
                    <a:pt x="2258" y="2517"/>
                  </a:lnTo>
                  <a:cubicBezTo>
                    <a:pt x="2286" y="2566"/>
                    <a:pt x="2304" y="2621"/>
                    <a:pt x="2304" y="2679"/>
                  </a:cubicBezTo>
                  <a:lnTo>
                    <a:pt x="2304" y="2685"/>
                  </a:lnTo>
                  <a:cubicBezTo>
                    <a:pt x="2289" y="2636"/>
                    <a:pt x="2273" y="2581"/>
                    <a:pt x="2258" y="2517"/>
                  </a:cubicBezTo>
                  <a:close/>
                  <a:moveTo>
                    <a:pt x="1642" y="0"/>
                  </a:moveTo>
                  <a:cubicBezTo>
                    <a:pt x="1618" y="0"/>
                    <a:pt x="1593" y="1"/>
                    <a:pt x="1568" y="3"/>
                  </a:cubicBezTo>
                  <a:cubicBezTo>
                    <a:pt x="1134" y="30"/>
                    <a:pt x="948" y="241"/>
                    <a:pt x="868" y="412"/>
                  </a:cubicBezTo>
                  <a:cubicBezTo>
                    <a:pt x="700" y="772"/>
                    <a:pt x="884" y="1234"/>
                    <a:pt x="1064" y="1551"/>
                  </a:cubicBezTo>
                  <a:cubicBezTo>
                    <a:pt x="786" y="1719"/>
                    <a:pt x="465" y="1967"/>
                    <a:pt x="349" y="2260"/>
                  </a:cubicBezTo>
                  <a:lnTo>
                    <a:pt x="1" y="2379"/>
                  </a:lnTo>
                  <a:lnTo>
                    <a:pt x="315" y="2358"/>
                  </a:lnTo>
                  <a:lnTo>
                    <a:pt x="315" y="2358"/>
                  </a:lnTo>
                  <a:cubicBezTo>
                    <a:pt x="306" y="2404"/>
                    <a:pt x="300" y="2450"/>
                    <a:pt x="303" y="2495"/>
                  </a:cubicBezTo>
                  <a:cubicBezTo>
                    <a:pt x="306" y="2676"/>
                    <a:pt x="392" y="2926"/>
                    <a:pt x="786" y="3100"/>
                  </a:cubicBezTo>
                  <a:cubicBezTo>
                    <a:pt x="890" y="3146"/>
                    <a:pt x="1003" y="3180"/>
                    <a:pt x="1119" y="3195"/>
                  </a:cubicBezTo>
                  <a:lnTo>
                    <a:pt x="859" y="4007"/>
                  </a:lnTo>
                  <a:lnTo>
                    <a:pt x="1348" y="3192"/>
                  </a:lnTo>
                  <a:cubicBezTo>
                    <a:pt x="1458" y="3177"/>
                    <a:pt x="1562" y="3137"/>
                    <a:pt x="1656" y="3076"/>
                  </a:cubicBezTo>
                  <a:cubicBezTo>
                    <a:pt x="1681" y="3060"/>
                    <a:pt x="1705" y="3042"/>
                    <a:pt x="1730" y="3024"/>
                  </a:cubicBezTo>
                  <a:cubicBezTo>
                    <a:pt x="1812" y="3204"/>
                    <a:pt x="1922" y="3348"/>
                    <a:pt x="2063" y="3418"/>
                  </a:cubicBezTo>
                  <a:cubicBezTo>
                    <a:pt x="2130" y="3448"/>
                    <a:pt x="2201" y="3463"/>
                    <a:pt x="2272" y="3463"/>
                  </a:cubicBezTo>
                  <a:cubicBezTo>
                    <a:pt x="2372" y="3463"/>
                    <a:pt x="2472" y="3433"/>
                    <a:pt x="2557" y="3372"/>
                  </a:cubicBezTo>
                  <a:cubicBezTo>
                    <a:pt x="2878" y="3158"/>
                    <a:pt x="2958" y="2895"/>
                    <a:pt x="2967" y="2712"/>
                  </a:cubicBezTo>
                  <a:lnTo>
                    <a:pt x="2967" y="2706"/>
                  </a:lnTo>
                  <a:cubicBezTo>
                    <a:pt x="3010" y="2716"/>
                    <a:pt x="3054" y="2721"/>
                    <a:pt x="3097" y="2721"/>
                  </a:cubicBezTo>
                  <a:cubicBezTo>
                    <a:pt x="3164" y="2721"/>
                    <a:pt x="3231" y="2709"/>
                    <a:pt x="3294" y="2685"/>
                  </a:cubicBezTo>
                  <a:cubicBezTo>
                    <a:pt x="3459" y="2627"/>
                    <a:pt x="3578" y="2489"/>
                    <a:pt x="3614" y="2318"/>
                  </a:cubicBezTo>
                  <a:cubicBezTo>
                    <a:pt x="3663" y="2147"/>
                    <a:pt x="3624" y="1964"/>
                    <a:pt x="3511" y="1826"/>
                  </a:cubicBezTo>
                  <a:cubicBezTo>
                    <a:pt x="3483" y="1793"/>
                    <a:pt x="3449" y="1762"/>
                    <a:pt x="3416" y="1735"/>
                  </a:cubicBezTo>
                  <a:cubicBezTo>
                    <a:pt x="3572" y="1600"/>
                    <a:pt x="3669" y="1454"/>
                    <a:pt x="3709" y="1301"/>
                  </a:cubicBezTo>
                  <a:cubicBezTo>
                    <a:pt x="3743" y="1173"/>
                    <a:pt x="3761" y="919"/>
                    <a:pt x="3526" y="659"/>
                  </a:cubicBezTo>
                  <a:cubicBezTo>
                    <a:pt x="3312" y="425"/>
                    <a:pt x="3085" y="365"/>
                    <a:pt x="2911" y="365"/>
                  </a:cubicBezTo>
                  <a:cubicBezTo>
                    <a:pt x="2883" y="365"/>
                    <a:pt x="2857" y="367"/>
                    <a:pt x="2832" y="369"/>
                  </a:cubicBezTo>
                  <a:cubicBezTo>
                    <a:pt x="2677" y="388"/>
                    <a:pt x="2527" y="443"/>
                    <a:pt x="2399" y="531"/>
                  </a:cubicBezTo>
                  <a:cubicBezTo>
                    <a:pt x="2371" y="443"/>
                    <a:pt x="2325" y="357"/>
                    <a:pt x="2270" y="284"/>
                  </a:cubicBezTo>
                  <a:cubicBezTo>
                    <a:pt x="2168" y="153"/>
                    <a:pt x="1975" y="0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63"/>
            <p:cNvSpPr/>
            <p:nvPr/>
          </p:nvSpPr>
          <p:spPr>
            <a:xfrm>
              <a:off x="3486075" y="3352500"/>
              <a:ext cx="232725" cy="75725"/>
            </a:xfrm>
            <a:custGeom>
              <a:rect b="b" l="l" r="r" t="t"/>
              <a:pathLst>
                <a:path extrusionOk="0" h="3029" w="9309">
                  <a:moveTo>
                    <a:pt x="7787" y="0"/>
                  </a:moveTo>
                  <a:cubicBezTo>
                    <a:pt x="7664" y="0"/>
                    <a:pt x="7544" y="48"/>
                    <a:pt x="7454" y="138"/>
                  </a:cubicBezTo>
                  <a:cubicBezTo>
                    <a:pt x="5852" y="1740"/>
                    <a:pt x="3837" y="2081"/>
                    <a:pt x="2415" y="2081"/>
                  </a:cubicBezTo>
                  <a:cubicBezTo>
                    <a:pt x="1378" y="2081"/>
                    <a:pt x="656" y="1899"/>
                    <a:pt x="639" y="1894"/>
                  </a:cubicBezTo>
                  <a:cubicBezTo>
                    <a:pt x="598" y="1883"/>
                    <a:pt x="558" y="1878"/>
                    <a:pt x="518" y="1878"/>
                  </a:cubicBezTo>
                  <a:cubicBezTo>
                    <a:pt x="310" y="1878"/>
                    <a:pt x="121" y="2018"/>
                    <a:pt x="65" y="2230"/>
                  </a:cubicBezTo>
                  <a:cubicBezTo>
                    <a:pt x="1" y="2481"/>
                    <a:pt x="150" y="2737"/>
                    <a:pt x="401" y="2802"/>
                  </a:cubicBezTo>
                  <a:cubicBezTo>
                    <a:pt x="459" y="2820"/>
                    <a:pt x="969" y="2948"/>
                    <a:pt x="1736" y="3003"/>
                  </a:cubicBezTo>
                  <a:cubicBezTo>
                    <a:pt x="1952" y="3019"/>
                    <a:pt x="2189" y="3029"/>
                    <a:pt x="2442" y="3029"/>
                  </a:cubicBezTo>
                  <a:cubicBezTo>
                    <a:pt x="3976" y="3029"/>
                    <a:pt x="6109" y="2666"/>
                    <a:pt x="7900" y="1011"/>
                  </a:cubicBezTo>
                  <a:lnTo>
                    <a:pt x="8606" y="1265"/>
                  </a:lnTo>
                  <a:cubicBezTo>
                    <a:pt x="8661" y="1286"/>
                    <a:pt x="8718" y="1297"/>
                    <a:pt x="8774" y="1297"/>
                  </a:cubicBezTo>
                  <a:cubicBezTo>
                    <a:pt x="8966" y="1297"/>
                    <a:pt x="9148" y="1178"/>
                    <a:pt x="9217" y="984"/>
                  </a:cubicBezTo>
                  <a:cubicBezTo>
                    <a:pt x="9308" y="737"/>
                    <a:pt x="9174" y="462"/>
                    <a:pt x="8923" y="379"/>
                  </a:cubicBezTo>
                  <a:lnTo>
                    <a:pt x="7946" y="28"/>
                  </a:lnTo>
                  <a:cubicBezTo>
                    <a:pt x="7894" y="9"/>
                    <a:pt x="7840" y="0"/>
                    <a:pt x="7787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63"/>
            <p:cNvSpPr/>
            <p:nvPr/>
          </p:nvSpPr>
          <p:spPr>
            <a:xfrm>
              <a:off x="3456075" y="3285525"/>
              <a:ext cx="222475" cy="99150"/>
            </a:xfrm>
            <a:custGeom>
              <a:rect b="b" l="l" r="r" t="t"/>
              <a:pathLst>
                <a:path extrusionOk="0" h="3966" w="8899">
                  <a:moveTo>
                    <a:pt x="7362" y="0"/>
                  </a:moveTo>
                  <a:cubicBezTo>
                    <a:pt x="7216" y="0"/>
                    <a:pt x="7075" y="72"/>
                    <a:pt x="6986" y="196"/>
                  </a:cubicBezTo>
                  <a:cubicBezTo>
                    <a:pt x="5115" y="2779"/>
                    <a:pt x="2040" y="3022"/>
                    <a:pt x="943" y="3022"/>
                  </a:cubicBezTo>
                  <a:cubicBezTo>
                    <a:pt x="693" y="3022"/>
                    <a:pt x="545" y="3010"/>
                    <a:pt x="538" y="3009"/>
                  </a:cubicBezTo>
                  <a:cubicBezTo>
                    <a:pt x="522" y="3008"/>
                    <a:pt x="507" y="3007"/>
                    <a:pt x="492" y="3007"/>
                  </a:cubicBezTo>
                  <a:cubicBezTo>
                    <a:pt x="252" y="3007"/>
                    <a:pt x="48" y="3187"/>
                    <a:pt x="25" y="3431"/>
                  </a:cubicBezTo>
                  <a:cubicBezTo>
                    <a:pt x="0" y="3687"/>
                    <a:pt x="186" y="3920"/>
                    <a:pt x="446" y="3944"/>
                  </a:cubicBezTo>
                  <a:cubicBezTo>
                    <a:pt x="483" y="3948"/>
                    <a:pt x="685" y="3966"/>
                    <a:pt x="1005" y="3966"/>
                  </a:cubicBezTo>
                  <a:cubicBezTo>
                    <a:pt x="1220" y="3966"/>
                    <a:pt x="1489" y="3958"/>
                    <a:pt x="1796" y="3932"/>
                  </a:cubicBezTo>
                  <a:lnTo>
                    <a:pt x="1796" y="3929"/>
                  </a:lnTo>
                  <a:cubicBezTo>
                    <a:pt x="3321" y="3797"/>
                    <a:pt x="5810" y="3220"/>
                    <a:pt x="7567" y="984"/>
                  </a:cubicBezTo>
                  <a:lnTo>
                    <a:pt x="8303" y="1121"/>
                  </a:lnTo>
                  <a:cubicBezTo>
                    <a:pt x="8332" y="1127"/>
                    <a:pt x="8362" y="1130"/>
                    <a:pt x="8391" y="1130"/>
                  </a:cubicBezTo>
                  <a:cubicBezTo>
                    <a:pt x="8611" y="1130"/>
                    <a:pt x="8806" y="972"/>
                    <a:pt x="8850" y="746"/>
                  </a:cubicBezTo>
                  <a:cubicBezTo>
                    <a:pt x="8898" y="492"/>
                    <a:pt x="8730" y="248"/>
                    <a:pt x="8477" y="199"/>
                  </a:cubicBezTo>
                  <a:lnTo>
                    <a:pt x="7454" y="10"/>
                  </a:lnTo>
                  <a:cubicBezTo>
                    <a:pt x="7423" y="3"/>
                    <a:pt x="7393" y="0"/>
                    <a:pt x="736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63"/>
            <p:cNvSpPr/>
            <p:nvPr/>
          </p:nvSpPr>
          <p:spPr>
            <a:xfrm>
              <a:off x="3520125" y="3402900"/>
              <a:ext cx="15775" cy="1325"/>
            </a:xfrm>
            <a:custGeom>
              <a:rect b="b" l="l" r="r" t="t"/>
              <a:pathLst>
                <a:path extrusionOk="0" h="53" w="631">
                  <a:moveTo>
                    <a:pt x="1" y="0"/>
                  </a:moveTo>
                  <a:lnTo>
                    <a:pt x="1" y="0"/>
                  </a:lnTo>
                  <a:cubicBezTo>
                    <a:pt x="184" y="22"/>
                    <a:pt x="395" y="43"/>
                    <a:pt x="630" y="52"/>
                  </a:cubicBezTo>
                  <a:lnTo>
                    <a:pt x="630" y="52"/>
                  </a:lnTo>
                  <a:cubicBezTo>
                    <a:pt x="395" y="43"/>
                    <a:pt x="184" y="22"/>
                    <a:pt x="1" y="0"/>
                  </a:cubicBezTo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63"/>
            <p:cNvSpPr/>
            <p:nvPr/>
          </p:nvSpPr>
          <p:spPr>
            <a:xfrm>
              <a:off x="3498300" y="3402900"/>
              <a:ext cx="37525" cy="24525"/>
            </a:xfrm>
            <a:custGeom>
              <a:rect b="b" l="l" r="r" t="t"/>
              <a:pathLst>
                <a:path extrusionOk="0" h="981" w="1501">
                  <a:moveTo>
                    <a:pt x="874" y="0"/>
                  </a:moveTo>
                  <a:cubicBezTo>
                    <a:pt x="660" y="343"/>
                    <a:pt x="358" y="621"/>
                    <a:pt x="0" y="810"/>
                  </a:cubicBezTo>
                  <a:cubicBezTo>
                    <a:pt x="385" y="892"/>
                    <a:pt x="773" y="950"/>
                    <a:pt x="1164" y="981"/>
                  </a:cubicBezTo>
                  <a:cubicBezTo>
                    <a:pt x="1302" y="682"/>
                    <a:pt x="1415" y="373"/>
                    <a:pt x="1500" y="52"/>
                  </a:cubicBezTo>
                  <a:cubicBezTo>
                    <a:pt x="1268" y="43"/>
                    <a:pt x="1057" y="25"/>
                    <a:pt x="874" y="0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63"/>
            <p:cNvSpPr/>
            <p:nvPr/>
          </p:nvSpPr>
          <p:spPr>
            <a:xfrm>
              <a:off x="3527475" y="3350425"/>
              <a:ext cx="17200" cy="30800"/>
            </a:xfrm>
            <a:custGeom>
              <a:rect b="b" l="l" r="r" t="t"/>
              <a:pathLst>
                <a:path extrusionOk="0" h="1232" w="688">
                  <a:moveTo>
                    <a:pt x="681" y="1"/>
                  </a:moveTo>
                  <a:cubicBezTo>
                    <a:pt x="575" y="44"/>
                    <a:pt x="471" y="83"/>
                    <a:pt x="370" y="120"/>
                  </a:cubicBezTo>
                  <a:cubicBezTo>
                    <a:pt x="474" y="89"/>
                    <a:pt x="581" y="59"/>
                    <a:pt x="688" y="25"/>
                  </a:cubicBezTo>
                  <a:cubicBezTo>
                    <a:pt x="684" y="16"/>
                    <a:pt x="681" y="10"/>
                    <a:pt x="681" y="1"/>
                  </a:cubicBezTo>
                  <a:close/>
                  <a:moveTo>
                    <a:pt x="669" y="1024"/>
                  </a:moveTo>
                  <a:lnTo>
                    <a:pt x="669" y="1024"/>
                  </a:lnTo>
                  <a:cubicBezTo>
                    <a:pt x="440" y="1088"/>
                    <a:pt x="220" y="1140"/>
                    <a:pt x="6" y="1183"/>
                  </a:cubicBezTo>
                  <a:cubicBezTo>
                    <a:pt x="6" y="1198"/>
                    <a:pt x="3" y="1217"/>
                    <a:pt x="0" y="1232"/>
                  </a:cubicBezTo>
                  <a:cubicBezTo>
                    <a:pt x="217" y="1174"/>
                    <a:pt x="440" y="1104"/>
                    <a:pt x="669" y="1024"/>
                  </a:cubicBez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63"/>
            <p:cNvSpPr/>
            <p:nvPr/>
          </p:nvSpPr>
          <p:spPr>
            <a:xfrm>
              <a:off x="3525400" y="3350975"/>
              <a:ext cx="23550" cy="28950"/>
            </a:xfrm>
            <a:custGeom>
              <a:rect b="b" l="l" r="r" t="t"/>
              <a:pathLst>
                <a:path extrusionOk="0" h="1158" w="942">
                  <a:moveTo>
                    <a:pt x="771" y="0"/>
                  </a:moveTo>
                  <a:lnTo>
                    <a:pt x="771" y="3"/>
                  </a:lnTo>
                  <a:cubicBezTo>
                    <a:pt x="664" y="37"/>
                    <a:pt x="557" y="67"/>
                    <a:pt x="453" y="98"/>
                  </a:cubicBezTo>
                  <a:cubicBezTo>
                    <a:pt x="300" y="150"/>
                    <a:pt x="147" y="199"/>
                    <a:pt x="1" y="242"/>
                  </a:cubicBezTo>
                  <a:cubicBezTo>
                    <a:pt x="83" y="541"/>
                    <a:pt x="114" y="849"/>
                    <a:pt x="89" y="1158"/>
                  </a:cubicBezTo>
                  <a:cubicBezTo>
                    <a:pt x="303" y="1115"/>
                    <a:pt x="523" y="1063"/>
                    <a:pt x="752" y="1002"/>
                  </a:cubicBezTo>
                  <a:cubicBezTo>
                    <a:pt x="813" y="978"/>
                    <a:pt x="877" y="956"/>
                    <a:pt x="942" y="932"/>
                  </a:cubicBezTo>
                  <a:cubicBezTo>
                    <a:pt x="908" y="617"/>
                    <a:pt x="850" y="306"/>
                    <a:pt x="771" y="0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63"/>
            <p:cNvSpPr/>
            <p:nvPr/>
          </p:nvSpPr>
          <p:spPr>
            <a:xfrm>
              <a:off x="3262475" y="3275300"/>
              <a:ext cx="291375" cy="163725"/>
            </a:xfrm>
            <a:custGeom>
              <a:rect b="b" l="l" r="r" t="t"/>
              <a:pathLst>
                <a:path extrusionOk="0" h="6549" w="11655">
                  <a:moveTo>
                    <a:pt x="6041" y="0"/>
                  </a:moveTo>
                  <a:cubicBezTo>
                    <a:pt x="3497" y="0"/>
                    <a:pt x="1876" y="2627"/>
                    <a:pt x="1876" y="2627"/>
                  </a:cubicBezTo>
                  <a:lnTo>
                    <a:pt x="0" y="5819"/>
                  </a:lnTo>
                  <a:cubicBezTo>
                    <a:pt x="0" y="5819"/>
                    <a:pt x="2269" y="6549"/>
                    <a:pt x="5283" y="6549"/>
                  </a:cubicBezTo>
                  <a:cubicBezTo>
                    <a:pt x="6261" y="6549"/>
                    <a:pt x="7318" y="6472"/>
                    <a:pt x="8401" y="6268"/>
                  </a:cubicBezTo>
                  <a:cubicBezTo>
                    <a:pt x="11654" y="5654"/>
                    <a:pt x="11229" y="1967"/>
                    <a:pt x="7735" y="385"/>
                  </a:cubicBezTo>
                  <a:cubicBezTo>
                    <a:pt x="7135" y="113"/>
                    <a:pt x="6568" y="0"/>
                    <a:pt x="604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63"/>
            <p:cNvSpPr/>
            <p:nvPr/>
          </p:nvSpPr>
          <p:spPr>
            <a:xfrm>
              <a:off x="3293475" y="3304925"/>
              <a:ext cx="60350" cy="130000"/>
            </a:xfrm>
            <a:custGeom>
              <a:rect b="b" l="l" r="r" t="t"/>
              <a:pathLst>
                <a:path extrusionOk="0" h="5200" w="2414">
                  <a:moveTo>
                    <a:pt x="1913" y="0"/>
                  </a:moveTo>
                  <a:lnTo>
                    <a:pt x="1913" y="0"/>
                  </a:lnTo>
                  <a:cubicBezTo>
                    <a:pt x="1797" y="101"/>
                    <a:pt x="1687" y="202"/>
                    <a:pt x="1586" y="300"/>
                  </a:cubicBezTo>
                  <a:cubicBezTo>
                    <a:pt x="1681" y="2151"/>
                    <a:pt x="862" y="3864"/>
                    <a:pt x="1" y="4946"/>
                  </a:cubicBezTo>
                  <a:cubicBezTo>
                    <a:pt x="419" y="5031"/>
                    <a:pt x="926" y="5123"/>
                    <a:pt x="1504" y="5199"/>
                  </a:cubicBezTo>
                  <a:cubicBezTo>
                    <a:pt x="2145" y="3519"/>
                    <a:pt x="2414" y="1729"/>
                    <a:pt x="1913" y="0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63"/>
            <p:cNvSpPr/>
            <p:nvPr/>
          </p:nvSpPr>
          <p:spPr>
            <a:xfrm>
              <a:off x="3302800" y="3340050"/>
              <a:ext cx="75400" cy="217900"/>
            </a:xfrm>
            <a:custGeom>
              <a:rect b="b" l="l" r="r" t="t"/>
              <a:pathLst>
                <a:path extrusionOk="0" h="8716" w="3016">
                  <a:moveTo>
                    <a:pt x="2074" y="0"/>
                  </a:moveTo>
                  <a:cubicBezTo>
                    <a:pt x="1893" y="0"/>
                    <a:pt x="1721" y="104"/>
                    <a:pt x="1644" y="278"/>
                  </a:cubicBezTo>
                  <a:cubicBezTo>
                    <a:pt x="0" y="3975"/>
                    <a:pt x="1937" y="8260"/>
                    <a:pt x="2023" y="8441"/>
                  </a:cubicBezTo>
                  <a:cubicBezTo>
                    <a:pt x="2099" y="8609"/>
                    <a:pt x="2264" y="8715"/>
                    <a:pt x="2447" y="8715"/>
                  </a:cubicBezTo>
                  <a:cubicBezTo>
                    <a:pt x="2789" y="8712"/>
                    <a:pt x="3015" y="8358"/>
                    <a:pt x="2875" y="8050"/>
                  </a:cubicBezTo>
                  <a:cubicBezTo>
                    <a:pt x="2856" y="8007"/>
                    <a:pt x="1030" y="3972"/>
                    <a:pt x="2502" y="660"/>
                  </a:cubicBezTo>
                  <a:cubicBezTo>
                    <a:pt x="2606" y="425"/>
                    <a:pt x="2499" y="147"/>
                    <a:pt x="2264" y="40"/>
                  </a:cubicBezTo>
                  <a:cubicBezTo>
                    <a:pt x="2202" y="13"/>
                    <a:pt x="2138" y="0"/>
                    <a:pt x="2074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63"/>
            <p:cNvSpPr/>
            <p:nvPr/>
          </p:nvSpPr>
          <p:spPr>
            <a:xfrm>
              <a:off x="3346700" y="3527225"/>
              <a:ext cx="40500" cy="47625"/>
            </a:xfrm>
            <a:custGeom>
              <a:rect b="b" l="l" r="r" t="t"/>
              <a:pathLst>
                <a:path extrusionOk="0" h="1905" w="1620">
                  <a:moveTo>
                    <a:pt x="648" y="0"/>
                  </a:moveTo>
                  <a:cubicBezTo>
                    <a:pt x="355" y="0"/>
                    <a:pt x="1" y="251"/>
                    <a:pt x="1" y="251"/>
                  </a:cubicBezTo>
                  <a:cubicBezTo>
                    <a:pt x="1" y="251"/>
                    <a:pt x="463" y="1905"/>
                    <a:pt x="678" y="1905"/>
                  </a:cubicBezTo>
                  <a:cubicBezTo>
                    <a:pt x="682" y="1905"/>
                    <a:pt x="685" y="1904"/>
                    <a:pt x="688" y="1904"/>
                  </a:cubicBezTo>
                  <a:cubicBezTo>
                    <a:pt x="902" y="1852"/>
                    <a:pt x="591" y="1189"/>
                    <a:pt x="590" y="1189"/>
                  </a:cubicBezTo>
                  <a:lnTo>
                    <a:pt x="590" y="1189"/>
                  </a:lnTo>
                  <a:cubicBezTo>
                    <a:pt x="591" y="1189"/>
                    <a:pt x="967" y="1903"/>
                    <a:pt x="1123" y="1903"/>
                  </a:cubicBezTo>
                  <a:cubicBezTo>
                    <a:pt x="1133" y="1903"/>
                    <a:pt x="1141" y="1900"/>
                    <a:pt x="1149" y="1894"/>
                  </a:cubicBezTo>
                  <a:cubicBezTo>
                    <a:pt x="1284" y="1797"/>
                    <a:pt x="905" y="966"/>
                    <a:pt x="905" y="966"/>
                  </a:cubicBezTo>
                  <a:lnTo>
                    <a:pt x="905" y="966"/>
                  </a:lnTo>
                  <a:cubicBezTo>
                    <a:pt x="905" y="966"/>
                    <a:pt x="1276" y="1558"/>
                    <a:pt x="1399" y="1558"/>
                  </a:cubicBezTo>
                  <a:cubicBezTo>
                    <a:pt x="1408" y="1558"/>
                    <a:pt x="1415" y="1555"/>
                    <a:pt x="1421" y="1549"/>
                  </a:cubicBezTo>
                  <a:cubicBezTo>
                    <a:pt x="1620" y="1341"/>
                    <a:pt x="1177" y="740"/>
                    <a:pt x="981" y="230"/>
                  </a:cubicBezTo>
                  <a:cubicBezTo>
                    <a:pt x="915" y="58"/>
                    <a:pt x="788" y="0"/>
                    <a:pt x="648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63"/>
            <p:cNvSpPr/>
            <p:nvPr/>
          </p:nvSpPr>
          <p:spPr>
            <a:xfrm>
              <a:off x="3364875" y="3526000"/>
              <a:ext cx="18125" cy="14100"/>
            </a:xfrm>
            <a:custGeom>
              <a:rect b="b" l="l" r="r" t="t"/>
              <a:pathLst>
                <a:path extrusionOk="0" h="564" w="725">
                  <a:moveTo>
                    <a:pt x="1" y="1"/>
                  </a:moveTo>
                  <a:lnTo>
                    <a:pt x="163" y="437"/>
                  </a:lnTo>
                  <a:cubicBezTo>
                    <a:pt x="163" y="437"/>
                    <a:pt x="414" y="564"/>
                    <a:pt x="564" y="564"/>
                  </a:cubicBezTo>
                  <a:cubicBezTo>
                    <a:pt x="616" y="564"/>
                    <a:pt x="656" y="549"/>
                    <a:pt x="670" y="508"/>
                  </a:cubicBezTo>
                  <a:cubicBezTo>
                    <a:pt x="725" y="35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63"/>
            <p:cNvSpPr/>
            <p:nvPr/>
          </p:nvSpPr>
          <p:spPr>
            <a:xfrm>
              <a:off x="2915475" y="3401200"/>
              <a:ext cx="223625" cy="50600"/>
            </a:xfrm>
            <a:custGeom>
              <a:rect b="b" l="l" r="r" t="t"/>
              <a:pathLst>
                <a:path extrusionOk="0" h="2024" w="8945">
                  <a:moveTo>
                    <a:pt x="5459" y="1"/>
                  </a:moveTo>
                  <a:cubicBezTo>
                    <a:pt x="2818" y="1"/>
                    <a:pt x="570" y="1070"/>
                    <a:pt x="440" y="1131"/>
                  </a:cubicBezTo>
                  <a:cubicBezTo>
                    <a:pt x="0" y="1345"/>
                    <a:pt x="141" y="2005"/>
                    <a:pt x="629" y="2023"/>
                  </a:cubicBezTo>
                  <a:cubicBezTo>
                    <a:pt x="636" y="2024"/>
                    <a:pt x="642" y="2024"/>
                    <a:pt x="648" y="2024"/>
                  </a:cubicBezTo>
                  <a:cubicBezTo>
                    <a:pt x="718" y="2024"/>
                    <a:pt x="788" y="2008"/>
                    <a:pt x="849" y="1978"/>
                  </a:cubicBezTo>
                  <a:cubicBezTo>
                    <a:pt x="878" y="1962"/>
                    <a:pt x="3021" y="943"/>
                    <a:pt x="5474" y="943"/>
                  </a:cubicBezTo>
                  <a:cubicBezTo>
                    <a:pt x="6380" y="943"/>
                    <a:pt x="7329" y="1082"/>
                    <a:pt x="8229" y="1461"/>
                  </a:cubicBezTo>
                  <a:cubicBezTo>
                    <a:pt x="8289" y="1487"/>
                    <a:pt x="8351" y="1499"/>
                    <a:pt x="8412" y="1499"/>
                  </a:cubicBezTo>
                  <a:cubicBezTo>
                    <a:pt x="8595" y="1499"/>
                    <a:pt x="8768" y="1392"/>
                    <a:pt x="8843" y="1211"/>
                  </a:cubicBezTo>
                  <a:cubicBezTo>
                    <a:pt x="8944" y="973"/>
                    <a:pt x="8834" y="698"/>
                    <a:pt x="8593" y="597"/>
                  </a:cubicBezTo>
                  <a:cubicBezTo>
                    <a:pt x="7556" y="160"/>
                    <a:pt x="6478" y="1"/>
                    <a:pt x="5459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63"/>
            <p:cNvSpPr/>
            <p:nvPr/>
          </p:nvSpPr>
          <p:spPr>
            <a:xfrm>
              <a:off x="2900800" y="3422525"/>
              <a:ext cx="57300" cy="37275"/>
            </a:xfrm>
            <a:custGeom>
              <a:rect b="b" l="l" r="r" t="t"/>
              <a:pathLst>
                <a:path extrusionOk="0" h="1491" w="2292">
                  <a:moveTo>
                    <a:pt x="1726" y="1"/>
                  </a:moveTo>
                  <a:cubicBezTo>
                    <a:pt x="1726" y="1"/>
                    <a:pt x="28" y="508"/>
                    <a:pt x="83" y="718"/>
                  </a:cubicBezTo>
                  <a:cubicBezTo>
                    <a:pt x="97" y="770"/>
                    <a:pt x="148" y="790"/>
                    <a:pt x="215" y="790"/>
                  </a:cubicBezTo>
                  <a:cubicBezTo>
                    <a:pt x="424" y="790"/>
                    <a:pt x="798" y="605"/>
                    <a:pt x="798" y="605"/>
                  </a:cubicBezTo>
                  <a:lnTo>
                    <a:pt x="798" y="605"/>
                  </a:lnTo>
                  <a:cubicBezTo>
                    <a:pt x="797" y="606"/>
                    <a:pt x="1" y="1045"/>
                    <a:pt x="101" y="1177"/>
                  </a:cubicBezTo>
                  <a:cubicBezTo>
                    <a:pt x="116" y="1195"/>
                    <a:pt x="146" y="1203"/>
                    <a:pt x="185" y="1203"/>
                  </a:cubicBezTo>
                  <a:cubicBezTo>
                    <a:pt x="423" y="1203"/>
                    <a:pt x="1027" y="914"/>
                    <a:pt x="1027" y="914"/>
                  </a:cubicBezTo>
                  <a:lnTo>
                    <a:pt x="1027" y="914"/>
                  </a:lnTo>
                  <a:cubicBezTo>
                    <a:pt x="1027" y="914"/>
                    <a:pt x="358" y="1354"/>
                    <a:pt x="453" y="1442"/>
                  </a:cubicBezTo>
                  <a:cubicBezTo>
                    <a:pt x="489" y="1476"/>
                    <a:pt x="536" y="1490"/>
                    <a:pt x="591" y="1490"/>
                  </a:cubicBezTo>
                  <a:cubicBezTo>
                    <a:pt x="864" y="1490"/>
                    <a:pt x="1345" y="1148"/>
                    <a:pt x="1763" y="978"/>
                  </a:cubicBezTo>
                  <a:cubicBezTo>
                    <a:pt x="2292" y="764"/>
                    <a:pt x="1726" y="1"/>
                    <a:pt x="172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63"/>
            <p:cNvSpPr/>
            <p:nvPr/>
          </p:nvSpPr>
          <p:spPr>
            <a:xfrm>
              <a:off x="2935400" y="3440625"/>
              <a:ext cx="16450" cy="17025"/>
            </a:xfrm>
            <a:custGeom>
              <a:rect b="b" l="l" r="r" t="t"/>
              <a:pathLst>
                <a:path extrusionOk="0" h="681" w="658">
                  <a:moveTo>
                    <a:pt x="657" y="0"/>
                  </a:moveTo>
                  <a:lnTo>
                    <a:pt x="223" y="168"/>
                  </a:lnTo>
                  <a:cubicBezTo>
                    <a:pt x="223" y="168"/>
                    <a:pt x="0" y="627"/>
                    <a:pt x="162" y="679"/>
                  </a:cubicBezTo>
                  <a:cubicBezTo>
                    <a:pt x="167" y="680"/>
                    <a:pt x="173" y="681"/>
                    <a:pt x="178" y="681"/>
                  </a:cubicBezTo>
                  <a:cubicBezTo>
                    <a:pt x="343" y="681"/>
                    <a:pt x="657" y="1"/>
                    <a:pt x="657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63"/>
            <p:cNvSpPr/>
            <p:nvPr/>
          </p:nvSpPr>
          <p:spPr>
            <a:xfrm>
              <a:off x="3013125" y="3425275"/>
              <a:ext cx="24025" cy="2775"/>
            </a:xfrm>
            <a:custGeom>
              <a:rect b="b" l="l" r="r" t="t"/>
              <a:pathLst>
                <a:path extrusionOk="0" h="111" w="961">
                  <a:moveTo>
                    <a:pt x="960" y="0"/>
                  </a:moveTo>
                  <a:cubicBezTo>
                    <a:pt x="630" y="22"/>
                    <a:pt x="309" y="62"/>
                    <a:pt x="1" y="110"/>
                  </a:cubicBezTo>
                  <a:lnTo>
                    <a:pt x="1" y="110"/>
                  </a:lnTo>
                  <a:cubicBezTo>
                    <a:pt x="309" y="62"/>
                    <a:pt x="630" y="22"/>
                    <a:pt x="960" y="0"/>
                  </a:cubicBezTo>
                  <a:lnTo>
                    <a:pt x="960" y="0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63"/>
            <p:cNvSpPr/>
            <p:nvPr/>
          </p:nvSpPr>
          <p:spPr>
            <a:xfrm>
              <a:off x="3000450" y="3403200"/>
              <a:ext cx="36700" cy="24850"/>
            </a:xfrm>
            <a:custGeom>
              <a:rect b="b" l="l" r="r" t="t"/>
              <a:pathLst>
                <a:path extrusionOk="0" h="994" w="1468">
                  <a:moveTo>
                    <a:pt x="768" y="1"/>
                  </a:moveTo>
                  <a:lnTo>
                    <a:pt x="768" y="1"/>
                  </a:lnTo>
                  <a:cubicBezTo>
                    <a:pt x="768" y="2"/>
                    <a:pt x="769" y="3"/>
                    <a:pt x="770" y="4"/>
                  </a:cubicBezTo>
                  <a:lnTo>
                    <a:pt x="770" y="4"/>
                  </a:lnTo>
                  <a:cubicBezTo>
                    <a:pt x="770" y="4"/>
                    <a:pt x="770" y="4"/>
                    <a:pt x="771" y="4"/>
                  </a:cubicBezTo>
                  <a:lnTo>
                    <a:pt x="768" y="1"/>
                  </a:lnTo>
                  <a:close/>
                  <a:moveTo>
                    <a:pt x="770" y="4"/>
                  </a:moveTo>
                  <a:cubicBezTo>
                    <a:pt x="504" y="34"/>
                    <a:pt x="248" y="74"/>
                    <a:pt x="1" y="123"/>
                  </a:cubicBezTo>
                  <a:cubicBezTo>
                    <a:pt x="135" y="431"/>
                    <a:pt x="306" y="722"/>
                    <a:pt x="508" y="993"/>
                  </a:cubicBezTo>
                  <a:cubicBezTo>
                    <a:pt x="816" y="945"/>
                    <a:pt x="1137" y="905"/>
                    <a:pt x="1467" y="883"/>
                  </a:cubicBezTo>
                  <a:cubicBezTo>
                    <a:pt x="1199" y="622"/>
                    <a:pt x="968" y="326"/>
                    <a:pt x="770" y="4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63"/>
            <p:cNvSpPr/>
            <p:nvPr/>
          </p:nvSpPr>
          <p:spPr>
            <a:xfrm>
              <a:off x="2974425" y="3161575"/>
              <a:ext cx="402025" cy="308750"/>
            </a:xfrm>
            <a:custGeom>
              <a:rect b="b" l="l" r="r" t="t"/>
              <a:pathLst>
                <a:path extrusionOk="0" h="12350" w="16081">
                  <a:moveTo>
                    <a:pt x="7815" y="0"/>
                  </a:moveTo>
                  <a:cubicBezTo>
                    <a:pt x="6536" y="0"/>
                    <a:pt x="5197" y="356"/>
                    <a:pt x="4423" y="1336"/>
                  </a:cubicBezTo>
                  <a:cubicBezTo>
                    <a:pt x="3000" y="2066"/>
                    <a:pt x="0" y="4183"/>
                    <a:pt x="1335" y="8600"/>
                  </a:cubicBezTo>
                  <a:cubicBezTo>
                    <a:pt x="2159" y="11321"/>
                    <a:pt x="5034" y="12350"/>
                    <a:pt x="7734" y="12350"/>
                  </a:cubicBezTo>
                  <a:cubicBezTo>
                    <a:pt x="9900" y="12350"/>
                    <a:pt x="11953" y="11688"/>
                    <a:pt x="12741" y="10707"/>
                  </a:cubicBezTo>
                  <a:cubicBezTo>
                    <a:pt x="14479" y="8545"/>
                    <a:pt x="16080" y="3801"/>
                    <a:pt x="10356" y="502"/>
                  </a:cubicBezTo>
                  <a:cubicBezTo>
                    <a:pt x="9729" y="207"/>
                    <a:pt x="8790" y="0"/>
                    <a:pt x="7815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63"/>
            <p:cNvSpPr/>
            <p:nvPr/>
          </p:nvSpPr>
          <p:spPr>
            <a:xfrm>
              <a:off x="2899625" y="3082750"/>
              <a:ext cx="247950" cy="184475"/>
            </a:xfrm>
            <a:custGeom>
              <a:rect b="b" l="l" r="r" t="t"/>
              <a:pathLst>
                <a:path extrusionOk="0" h="7379" w="9918">
                  <a:moveTo>
                    <a:pt x="7645" y="1"/>
                  </a:moveTo>
                  <a:cubicBezTo>
                    <a:pt x="7520" y="1"/>
                    <a:pt x="7392" y="33"/>
                    <a:pt x="7263" y="102"/>
                  </a:cubicBezTo>
                  <a:cubicBezTo>
                    <a:pt x="6054" y="751"/>
                    <a:pt x="7018" y="1974"/>
                    <a:pt x="7627" y="2588"/>
                  </a:cubicBezTo>
                  <a:lnTo>
                    <a:pt x="7627" y="2588"/>
                  </a:lnTo>
                  <a:cubicBezTo>
                    <a:pt x="6853" y="1907"/>
                    <a:pt x="5102" y="528"/>
                    <a:pt x="3624" y="528"/>
                  </a:cubicBezTo>
                  <a:cubicBezTo>
                    <a:pt x="3126" y="528"/>
                    <a:pt x="2659" y="685"/>
                    <a:pt x="2271" y="1077"/>
                  </a:cubicBezTo>
                  <a:cubicBezTo>
                    <a:pt x="0" y="3368"/>
                    <a:pt x="2870" y="4534"/>
                    <a:pt x="5387" y="4540"/>
                  </a:cubicBezTo>
                  <a:lnTo>
                    <a:pt x="5387" y="4540"/>
                  </a:lnTo>
                  <a:cubicBezTo>
                    <a:pt x="4051" y="4695"/>
                    <a:pt x="2093" y="5113"/>
                    <a:pt x="2424" y="6230"/>
                  </a:cubicBezTo>
                  <a:cubicBezTo>
                    <a:pt x="2673" y="7071"/>
                    <a:pt x="3036" y="7379"/>
                    <a:pt x="3487" y="7379"/>
                  </a:cubicBezTo>
                  <a:cubicBezTo>
                    <a:pt x="4206" y="7379"/>
                    <a:pt x="5146" y="6595"/>
                    <a:pt x="6194" y="5936"/>
                  </a:cubicBezTo>
                  <a:lnTo>
                    <a:pt x="9917" y="3270"/>
                  </a:lnTo>
                  <a:cubicBezTo>
                    <a:pt x="9917" y="3270"/>
                    <a:pt x="8915" y="1"/>
                    <a:pt x="7645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63"/>
            <p:cNvSpPr/>
            <p:nvPr/>
          </p:nvSpPr>
          <p:spPr>
            <a:xfrm>
              <a:off x="3021150" y="3353200"/>
              <a:ext cx="62950" cy="25925"/>
            </a:xfrm>
            <a:custGeom>
              <a:rect b="b" l="l" r="r" t="t"/>
              <a:pathLst>
                <a:path extrusionOk="0" h="1037" w="2518">
                  <a:moveTo>
                    <a:pt x="1040" y="1"/>
                  </a:moveTo>
                  <a:cubicBezTo>
                    <a:pt x="946" y="1"/>
                    <a:pt x="852" y="5"/>
                    <a:pt x="758" y="12"/>
                  </a:cubicBezTo>
                  <a:cubicBezTo>
                    <a:pt x="618" y="24"/>
                    <a:pt x="477" y="55"/>
                    <a:pt x="343" y="104"/>
                  </a:cubicBezTo>
                  <a:cubicBezTo>
                    <a:pt x="251" y="137"/>
                    <a:pt x="169" y="192"/>
                    <a:pt x="101" y="263"/>
                  </a:cubicBezTo>
                  <a:cubicBezTo>
                    <a:pt x="50" y="314"/>
                    <a:pt x="16" y="385"/>
                    <a:pt x="10" y="458"/>
                  </a:cubicBezTo>
                  <a:cubicBezTo>
                    <a:pt x="1" y="537"/>
                    <a:pt x="25" y="617"/>
                    <a:pt x="77" y="678"/>
                  </a:cubicBezTo>
                  <a:cubicBezTo>
                    <a:pt x="138" y="748"/>
                    <a:pt x="215" y="803"/>
                    <a:pt x="303" y="840"/>
                  </a:cubicBezTo>
                  <a:cubicBezTo>
                    <a:pt x="416" y="892"/>
                    <a:pt x="535" y="932"/>
                    <a:pt x="661" y="956"/>
                  </a:cubicBezTo>
                  <a:cubicBezTo>
                    <a:pt x="813" y="987"/>
                    <a:pt x="972" y="1008"/>
                    <a:pt x="1131" y="1020"/>
                  </a:cubicBezTo>
                  <a:cubicBezTo>
                    <a:pt x="1241" y="1031"/>
                    <a:pt x="1352" y="1037"/>
                    <a:pt x="1463" y="1037"/>
                  </a:cubicBezTo>
                  <a:cubicBezTo>
                    <a:pt x="1537" y="1037"/>
                    <a:pt x="1611" y="1034"/>
                    <a:pt x="1684" y="1029"/>
                  </a:cubicBezTo>
                  <a:cubicBezTo>
                    <a:pt x="1815" y="1020"/>
                    <a:pt x="1943" y="999"/>
                    <a:pt x="2066" y="965"/>
                  </a:cubicBezTo>
                  <a:cubicBezTo>
                    <a:pt x="2151" y="944"/>
                    <a:pt x="2234" y="907"/>
                    <a:pt x="2307" y="858"/>
                  </a:cubicBezTo>
                  <a:cubicBezTo>
                    <a:pt x="2356" y="825"/>
                    <a:pt x="2402" y="785"/>
                    <a:pt x="2438" y="739"/>
                  </a:cubicBezTo>
                  <a:cubicBezTo>
                    <a:pt x="2463" y="712"/>
                    <a:pt x="2481" y="675"/>
                    <a:pt x="2493" y="638"/>
                  </a:cubicBezTo>
                  <a:cubicBezTo>
                    <a:pt x="2496" y="620"/>
                    <a:pt x="2502" y="599"/>
                    <a:pt x="2506" y="580"/>
                  </a:cubicBezTo>
                  <a:cubicBezTo>
                    <a:pt x="2518" y="431"/>
                    <a:pt x="2426" y="305"/>
                    <a:pt x="2228" y="211"/>
                  </a:cubicBezTo>
                  <a:cubicBezTo>
                    <a:pt x="2032" y="113"/>
                    <a:pt x="1739" y="49"/>
                    <a:pt x="1348" y="15"/>
                  </a:cubicBezTo>
                  <a:cubicBezTo>
                    <a:pt x="1246" y="6"/>
                    <a:pt x="1143" y="1"/>
                    <a:pt x="1040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63"/>
            <p:cNvSpPr/>
            <p:nvPr/>
          </p:nvSpPr>
          <p:spPr>
            <a:xfrm>
              <a:off x="3186725" y="3372725"/>
              <a:ext cx="62950" cy="25950"/>
            </a:xfrm>
            <a:custGeom>
              <a:rect b="b" l="l" r="r" t="t"/>
              <a:pathLst>
                <a:path extrusionOk="0" h="1038" w="2518">
                  <a:moveTo>
                    <a:pt x="1028" y="1"/>
                  </a:moveTo>
                  <a:cubicBezTo>
                    <a:pt x="938" y="1"/>
                    <a:pt x="847" y="5"/>
                    <a:pt x="758" y="13"/>
                  </a:cubicBezTo>
                  <a:cubicBezTo>
                    <a:pt x="617" y="25"/>
                    <a:pt x="477" y="56"/>
                    <a:pt x="345" y="105"/>
                  </a:cubicBezTo>
                  <a:cubicBezTo>
                    <a:pt x="254" y="138"/>
                    <a:pt x="168" y="190"/>
                    <a:pt x="101" y="261"/>
                  </a:cubicBezTo>
                  <a:cubicBezTo>
                    <a:pt x="49" y="315"/>
                    <a:pt x="19" y="386"/>
                    <a:pt x="9" y="459"/>
                  </a:cubicBezTo>
                  <a:cubicBezTo>
                    <a:pt x="0" y="538"/>
                    <a:pt x="25" y="615"/>
                    <a:pt x="77" y="676"/>
                  </a:cubicBezTo>
                  <a:cubicBezTo>
                    <a:pt x="138" y="746"/>
                    <a:pt x="217" y="804"/>
                    <a:pt x="303" y="841"/>
                  </a:cubicBezTo>
                  <a:cubicBezTo>
                    <a:pt x="416" y="893"/>
                    <a:pt x="538" y="929"/>
                    <a:pt x="660" y="954"/>
                  </a:cubicBezTo>
                  <a:cubicBezTo>
                    <a:pt x="816" y="988"/>
                    <a:pt x="972" y="1009"/>
                    <a:pt x="1130" y="1021"/>
                  </a:cubicBezTo>
                  <a:cubicBezTo>
                    <a:pt x="1240" y="1032"/>
                    <a:pt x="1352" y="1038"/>
                    <a:pt x="1463" y="1038"/>
                  </a:cubicBezTo>
                  <a:cubicBezTo>
                    <a:pt x="1537" y="1038"/>
                    <a:pt x="1612" y="1035"/>
                    <a:pt x="1686" y="1030"/>
                  </a:cubicBezTo>
                  <a:cubicBezTo>
                    <a:pt x="1815" y="1021"/>
                    <a:pt x="1943" y="1000"/>
                    <a:pt x="2068" y="966"/>
                  </a:cubicBezTo>
                  <a:cubicBezTo>
                    <a:pt x="2151" y="942"/>
                    <a:pt x="2233" y="905"/>
                    <a:pt x="2307" y="859"/>
                  </a:cubicBezTo>
                  <a:cubicBezTo>
                    <a:pt x="2355" y="826"/>
                    <a:pt x="2401" y="786"/>
                    <a:pt x="2438" y="740"/>
                  </a:cubicBezTo>
                  <a:cubicBezTo>
                    <a:pt x="2462" y="710"/>
                    <a:pt x="2481" y="676"/>
                    <a:pt x="2493" y="639"/>
                  </a:cubicBezTo>
                  <a:cubicBezTo>
                    <a:pt x="2496" y="618"/>
                    <a:pt x="2502" y="600"/>
                    <a:pt x="2505" y="581"/>
                  </a:cubicBezTo>
                  <a:cubicBezTo>
                    <a:pt x="2517" y="432"/>
                    <a:pt x="2426" y="306"/>
                    <a:pt x="2230" y="209"/>
                  </a:cubicBezTo>
                  <a:cubicBezTo>
                    <a:pt x="2035" y="111"/>
                    <a:pt x="1738" y="47"/>
                    <a:pt x="1347" y="16"/>
                  </a:cubicBezTo>
                  <a:cubicBezTo>
                    <a:pt x="1242" y="6"/>
                    <a:pt x="1135" y="1"/>
                    <a:pt x="1028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63"/>
            <p:cNvSpPr/>
            <p:nvPr/>
          </p:nvSpPr>
          <p:spPr>
            <a:xfrm>
              <a:off x="3047650" y="3311700"/>
              <a:ext cx="49750" cy="37150"/>
            </a:xfrm>
            <a:custGeom>
              <a:rect b="b" l="l" r="r" t="t"/>
              <a:pathLst>
                <a:path extrusionOk="0" h="1486" w="1990">
                  <a:moveTo>
                    <a:pt x="207" y="1"/>
                  </a:moveTo>
                  <a:cubicBezTo>
                    <a:pt x="185" y="1"/>
                    <a:pt x="163" y="14"/>
                    <a:pt x="156" y="44"/>
                  </a:cubicBezTo>
                  <a:cubicBezTo>
                    <a:pt x="147" y="68"/>
                    <a:pt x="1" y="716"/>
                    <a:pt x="288" y="1138"/>
                  </a:cubicBezTo>
                  <a:cubicBezTo>
                    <a:pt x="410" y="1321"/>
                    <a:pt x="599" y="1437"/>
                    <a:pt x="847" y="1474"/>
                  </a:cubicBezTo>
                  <a:cubicBezTo>
                    <a:pt x="893" y="1483"/>
                    <a:pt x="942" y="1486"/>
                    <a:pt x="990" y="1486"/>
                  </a:cubicBezTo>
                  <a:cubicBezTo>
                    <a:pt x="1158" y="1486"/>
                    <a:pt x="1326" y="1431"/>
                    <a:pt x="1461" y="1324"/>
                  </a:cubicBezTo>
                  <a:cubicBezTo>
                    <a:pt x="1898" y="988"/>
                    <a:pt x="1983" y="236"/>
                    <a:pt x="1986" y="203"/>
                  </a:cubicBezTo>
                  <a:cubicBezTo>
                    <a:pt x="1989" y="175"/>
                    <a:pt x="1968" y="148"/>
                    <a:pt x="1937" y="145"/>
                  </a:cubicBezTo>
                  <a:cubicBezTo>
                    <a:pt x="1935" y="145"/>
                    <a:pt x="1933" y="144"/>
                    <a:pt x="1932" y="144"/>
                  </a:cubicBezTo>
                  <a:cubicBezTo>
                    <a:pt x="1904" y="144"/>
                    <a:pt x="1882" y="165"/>
                    <a:pt x="1876" y="194"/>
                  </a:cubicBezTo>
                  <a:cubicBezTo>
                    <a:pt x="1876" y="200"/>
                    <a:pt x="1797" y="930"/>
                    <a:pt x="1394" y="1238"/>
                  </a:cubicBezTo>
                  <a:cubicBezTo>
                    <a:pt x="1278" y="1331"/>
                    <a:pt x="1134" y="1379"/>
                    <a:pt x="989" y="1379"/>
                  </a:cubicBezTo>
                  <a:cubicBezTo>
                    <a:pt x="946" y="1379"/>
                    <a:pt x="904" y="1375"/>
                    <a:pt x="862" y="1367"/>
                  </a:cubicBezTo>
                  <a:cubicBezTo>
                    <a:pt x="645" y="1333"/>
                    <a:pt x="483" y="1235"/>
                    <a:pt x="376" y="1079"/>
                  </a:cubicBezTo>
                  <a:cubicBezTo>
                    <a:pt x="117" y="695"/>
                    <a:pt x="260" y="74"/>
                    <a:pt x="260" y="68"/>
                  </a:cubicBezTo>
                  <a:cubicBezTo>
                    <a:pt x="271" y="27"/>
                    <a:pt x="239" y="1"/>
                    <a:pt x="207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63"/>
            <p:cNvSpPr/>
            <p:nvPr/>
          </p:nvSpPr>
          <p:spPr>
            <a:xfrm>
              <a:off x="3184800" y="3326475"/>
              <a:ext cx="49675" cy="37125"/>
            </a:xfrm>
            <a:custGeom>
              <a:rect b="b" l="l" r="r" t="t"/>
              <a:pathLst>
                <a:path extrusionOk="0" h="1485" w="1987">
                  <a:moveTo>
                    <a:pt x="205" y="1"/>
                  </a:moveTo>
                  <a:cubicBezTo>
                    <a:pt x="183" y="1"/>
                    <a:pt x="161" y="13"/>
                    <a:pt x="154" y="39"/>
                  </a:cubicBezTo>
                  <a:cubicBezTo>
                    <a:pt x="147" y="67"/>
                    <a:pt x="1" y="715"/>
                    <a:pt x="285" y="1136"/>
                  </a:cubicBezTo>
                  <a:cubicBezTo>
                    <a:pt x="410" y="1319"/>
                    <a:pt x="600" y="1435"/>
                    <a:pt x="847" y="1472"/>
                  </a:cubicBezTo>
                  <a:cubicBezTo>
                    <a:pt x="893" y="1478"/>
                    <a:pt x="942" y="1484"/>
                    <a:pt x="988" y="1484"/>
                  </a:cubicBezTo>
                  <a:cubicBezTo>
                    <a:pt x="1159" y="1484"/>
                    <a:pt x="1324" y="1429"/>
                    <a:pt x="1458" y="1322"/>
                  </a:cubicBezTo>
                  <a:cubicBezTo>
                    <a:pt x="1898" y="983"/>
                    <a:pt x="1980" y="235"/>
                    <a:pt x="1983" y="201"/>
                  </a:cubicBezTo>
                  <a:cubicBezTo>
                    <a:pt x="1986" y="174"/>
                    <a:pt x="1965" y="146"/>
                    <a:pt x="1938" y="143"/>
                  </a:cubicBezTo>
                  <a:cubicBezTo>
                    <a:pt x="1936" y="143"/>
                    <a:pt x="1934" y="143"/>
                    <a:pt x="1932" y="143"/>
                  </a:cubicBezTo>
                  <a:cubicBezTo>
                    <a:pt x="1904" y="143"/>
                    <a:pt x="1879" y="163"/>
                    <a:pt x="1876" y="189"/>
                  </a:cubicBezTo>
                  <a:cubicBezTo>
                    <a:pt x="1876" y="198"/>
                    <a:pt x="1794" y="928"/>
                    <a:pt x="1391" y="1237"/>
                  </a:cubicBezTo>
                  <a:cubicBezTo>
                    <a:pt x="1273" y="1328"/>
                    <a:pt x="1129" y="1376"/>
                    <a:pt x="981" y="1376"/>
                  </a:cubicBezTo>
                  <a:cubicBezTo>
                    <a:pt x="941" y="1376"/>
                    <a:pt x="900" y="1372"/>
                    <a:pt x="859" y="1365"/>
                  </a:cubicBezTo>
                  <a:cubicBezTo>
                    <a:pt x="645" y="1332"/>
                    <a:pt x="480" y="1234"/>
                    <a:pt x="374" y="1075"/>
                  </a:cubicBezTo>
                  <a:cubicBezTo>
                    <a:pt x="117" y="693"/>
                    <a:pt x="261" y="73"/>
                    <a:pt x="261" y="64"/>
                  </a:cubicBezTo>
                  <a:cubicBezTo>
                    <a:pt x="268" y="25"/>
                    <a:pt x="236" y="1"/>
                    <a:pt x="205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63"/>
            <p:cNvSpPr/>
            <p:nvPr/>
          </p:nvSpPr>
          <p:spPr>
            <a:xfrm>
              <a:off x="3124325" y="3410825"/>
              <a:ext cx="46450" cy="17375"/>
            </a:xfrm>
            <a:custGeom>
              <a:rect b="b" l="l" r="r" t="t"/>
              <a:pathLst>
                <a:path extrusionOk="0" h="695" w="1858">
                  <a:moveTo>
                    <a:pt x="889" y="1"/>
                  </a:moveTo>
                  <a:cubicBezTo>
                    <a:pt x="339" y="1"/>
                    <a:pt x="1" y="695"/>
                    <a:pt x="1" y="695"/>
                  </a:cubicBezTo>
                  <a:lnTo>
                    <a:pt x="1858" y="695"/>
                  </a:lnTo>
                  <a:cubicBezTo>
                    <a:pt x="1492" y="174"/>
                    <a:pt x="1164" y="1"/>
                    <a:pt x="889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63"/>
            <p:cNvSpPr/>
            <p:nvPr/>
          </p:nvSpPr>
          <p:spPr>
            <a:xfrm>
              <a:off x="3124325" y="3410875"/>
              <a:ext cx="37300" cy="17325"/>
            </a:xfrm>
            <a:custGeom>
              <a:rect b="b" l="l" r="r" t="t"/>
              <a:pathLst>
                <a:path extrusionOk="0" h="693" w="1492">
                  <a:moveTo>
                    <a:pt x="887" y="0"/>
                  </a:moveTo>
                  <a:cubicBezTo>
                    <a:pt x="337" y="0"/>
                    <a:pt x="1" y="693"/>
                    <a:pt x="1" y="693"/>
                  </a:cubicBezTo>
                  <a:lnTo>
                    <a:pt x="676" y="693"/>
                  </a:lnTo>
                  <a:cubicBezTo>
                    <a:pt x="896" y="470"/>
                    <a:pt x="1180" y="323"/>
                    <a:pt x="1491" y="271"/>
                  </a:cubicBezTo>
                  <a:cubicBezTo>
                    <a:pt x="1270" y="75"/>
                    <a:pt x="1067" y="0"/>
                    <a:pt x="887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63"/>
            <p:cNvSpPr/>
            <p:nvPr/>
          </p:nvSpPr>
          <p:spPr>
            <a:xfrm>
              <a:off x="3233750" y="3174325"/>
              <a:ext cx="1100" cy="650"/>
            </a:xfrm>
            <a:custGeom>
              <a:rect b="b" l="l" r="r" t="t"/>
              <a:pathLst>
                <a:path extrusionOk="0" h="26" w="44">
                  <a:moveTo>
                    <a:pt x="41" y="25"/>
                  </a:moveTo>
                  <a:lnTo>
                    <a:pt x="44" y="25"/>
                  </a:lnTo>
                  <a:lnTo>
                    <a:pt x="41" y="25"/>
                  </a:lnTo>
                  <a:close/>
                  <a:moveTo>
                    <a:pt x="19" y="13"/>
                  </a:moveTo>
                  <a:lnTo>
                    <a:pt x="25" y="16"/>
                  </a:lnTo>
                  <a:lnTo>
                    <a:pt x="19" y="13"/>
                  </a:lnTo>
                  <a:close/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45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63"/>
            <p:cNvSpPr/>
            <p:nvPr/>
          </p:nvSpPr>
          <p:spPr>
            <a:xfrm>
              <a:off x="3141825" y="3161575"/>
              <a:ext cx="176125" cy="104200"/>
            </a:xfrm>
            <a:custGeom>
              <a:rect b="b" l="l" r="r" t="t"/>
              <a:pathLst>
                <a:path extrusionOk="0" h="4168" w="7045">
                  <a:moveTo>
                    <a:pt x="1121" y="1"/>
                  </a:moveTo>
                  <a:cubicBezTo>
                    <a:pt x="819" y="1"/>
                    <a:pt x="513" y="22"/>
                    <a:pt x="211" y="65"/>
                  </a:cubicBezTo>
                  <a:lnTo>
                    <a:pt x="229" y="117"/>
                  </a:lnTo>
                  <a:lnTo>
                    <a:pt x="141" y="181"/>
                  </a:lnTo>
                  <a:cubicBezTo>
                    <a:pt x="0" y="712"/>
                    <a:pt x="9" y="1372"/>
                    <a:pt x="440" y="2099"/>
                  </a:cubicBezTo>
                  <a:cubicBezTo>
                    <a:pt x="1112" y="3233"/>
                    <a:pt x="3259" y="4167"/>
                    <a:pt x="5178" y="4167"/>
                  </a:cubicBezTo>
                  <a:cubicBezTo>
                    <a:pt x="5853" y="4167"/>
                    <a:pt x="6500" y="4051"/>
                    <a:pt x="7044" y="3788"/>
                  </a:cubicBezTo>
                  <a:cubicBezTo>
                    <a:pt x="6464" y="2649"/>
                    <a:pt x="5419" y="1528"/>
                    <a:pt x="3721" y="535"/>
                  </a:cubicBezTo>
                  <a:lnTo>
                    <a:pt x="3718" y="535"/>
                  </a:lnTo>
                  <a:lnTo>
                    <a:pt x="3702" y="526"/>
                  </a:lnTo>
                  <a:lnTo>
                    <a:pt x="3696" y="523"/>
                  </a:lnTo>
                  <a:lnTo>
                    <a:pt x="3681" y="517"/>
                  </a:lnTo>
                  <a:lnTo>
                    <a:pt x="3678" y="514"/>
                  </a:lnTo>
                  <a:lnTo>
                    <a:pt x="3660" y="502"/>
                  </a:lnTo>
                  <a:cubicBezTo>
                    <a:pt x="3033" y="208"/>
                    <a:pt x="2096" y="4"/>
                    <a:pt x="1121" y="4"/>
                  </a:cubicBezTo>
                  <a:lnTo>
                    <a:pt x="1121" y="1"/>
                  </a:ln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63"/>
            <p:cNvSpPr/>
            <p:nvPr/>
          </p:nvSpPr>
          <p:spPr>
            <a:xfrm>
              <a:off x="3145400" y="3163175"/>
              <a:ext cx="2250" cy="2925"/>
            </a:xfrm>
            <a:custGeom>
              <a:rect b="b" l="l" r="r" t="t"/>
              <a:pathLst>
                <a:path extrusionOk="0" h="117" w="90">
                  <a:moveTo>
                    <a:pt x="68" y="1"/>
                  </a:moveTo>
                  <a:lnTo>
                    <a:pt x="31" y="7"/>
                  </a:lnTo>
                  <a:cubicBezTo>
                    <a:pt x="19" y="44"/>
                    <a:pt x="10" y="80"/>
                    <a:pt x="1" y="117"/>
                  </a:cubicBezTo>
                  <a:lnTo>
                    <a:pt x="89" y="53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63"/>
            <p:cNvSpPr/>
            <p:nvPr/>
          </p:nvSpPr>
          <p:spPr>
            <a:xfrm>
              <a:off x="3139150" y="3087750"/>
              <a:ext cx="241575" cy="167150"/>
            </a:xfrm>
            <a:custGeom>
              <a:rect b="b" l="l" r="r" t="t"/>
              <a:pathLst>
                <a:path extrusionOk="0" h="6686" w="9663">
                  <a:moveTo>
                    <a:pt x="4814" y="0"/>
                  </a:moveTo>
                  <a:cubicBezTo>
                    <a:pt x="3374" y="0"/>
                    <a:pt x="1718" y="765"/>
                    <a:pt x="0" y="3070"/>
                  </a:cubicBezTo>
                  <a:cubicBezTo>
                    <a:pt x="0" y="3070"/>
                    <a:pt x="1624" y="6686"/>
                    <a:pt x="6727" y="6686"/>
                  </a:cubicBezTo>
                  <a:cubicBezTo>
                    <a:pt x="6805" y="6686"/>
                    <a:pt x="6883" y="6685"/>
                    <a:pt x="6962" y="6683"/>
                  </a:cubicBezTo>
                  <a:cubicBezTo>
                    <a:pt x="6962" y="6683"/>
                    <a:pt x="7420" y="2829"/>
                    <a:pt x="9084" y="2829"/>
                  </a:cubicBezTo>
                  <a:cubicBezTo>
                    <a:pt x="9263" y="2829"/>
                    <a:pt x="9455" y="2874"/>
                    <a:pt x="9662" y="2972"/>
                  </a:cubicBezTo>
                  <a:cubicBezTo>
                    <a:pt x="9660" y="2972"/>
                    <a:pt x="7655" y="0"/>
                    <a:pt x="4814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63"/>
            <p:cNvSpPr/>
            <p:nvPr/>
          </p:nvSpPr>
          <p:spPr>
            <a:xfrm>
              <a:off x="3344275" y="3129300"/>
              <a:ext cx="92425" cy="70100"/>
            </a:xfrm>
            <a:custGeom>
              <a:rect b="b" l="l" r="r" t="t"/>
              <a:pathLst>
                <a:path extrusionOk="0" h="2804" w="3697">
                  <a:moveTo>
                    <a:pt x="1624" y="1"/>
                  </a:moveTo>
                  <a:cubicBezTo>
                    <a:pt x="1606" y="1"/>
                    <a:pt x="1589" y="1"/>
                    <a:pt x="1570" y="3"/>
                  </a:cubicBezTo>
                  <a:cubicBezTo>
                    <a:pt x="574" y="67"/>
                    <a:pt x="1518" y="1341"/>
                    <a:pt x="1518" y="1341"/>
                  </a:cubicBezTo>
                  <a:cubicBezTo>
                    <a:pt x="1518" y="1341"/>
                    <a:pt x="0" y="2071"/>
                    <a:pt x="898" y="2465"/>
                  </a:cubicBezTo>
                  <a:cubicBezTo>
                    <a:pt x="1017" y="2517"/>
                    <a:pt x="1121" y="2539"/>
                    <a:pt x="1211" y="2539"/>
                  </a:cubicBezTo>
                  <a:cubicBezTo>
                    <a:pt x="1799" y="2539"/>
                    <a:pt x="1799" y="1567"/>
                    <a:pt x="1799" y="1567"/>
                  </a:cubicBezTo>
                  <a:cubicBezTo>
                    <a:pt x="1799" y="1567"/>
                    <a:pt x="1909" y="2803"/>
                    <a:pt x="2248" y="2803"/>
                  </a:cubicBezTo>
                  <a:cubicBezTo>
                    <a:pt x="2281" y="2803"/>
                    <a:pt x="2315" y="2792"/>
                    <a:pt x="2352" y="2767"/>
                  </a:cubicBezTo>
                  <a:cubicBezTo>
                    <a:pt x="3027" y="2318"/>
                    <a:pt x="2194" y="1622"/>
                    <a:pt x="2193" y="1622"/>
                  </a:cubicBezTo>
                  <a:lnTo>
                    <a:pt x="2193" y="1622"/>
                  </a:lnTo>
                  <a:cubicBezTo>
                    <a:pt x="2419" y="1786"/>
                    <a:pt x="2829" y="2058"/>
                    <a:pt x="3078" y="2058"/>
                  </a:cubicBezTo>
                  <a:cubicBezTo>
                    <a:pt x="3175" y="2058"/>
                    <a:pt x="3248" y="2016"/>
                    <a:pt x="3275" y="1909"/>
                  </a:cubicBezTo>
                  <a:cubicBezTo>
                    <a:pt x="3352" y="1606"/>
                    <a:pt x="2943" y="1547"/>
                    <a:pt x="2612" y="1547"/>
                  </a:cubicBezTo>
                  <a:cubicBezTo>
                    <a:pt x="2535" y="1547"/>
                    <a:pt x="2462" y="1550"/>
                    <a:pt x="2401" y="1554"/>
                  </a:cubicBezTo>
                  <a:cubicBezTo>
                    <a:pt x="2823" y="1408"/>
                    <a:pt x="3696" y="1032"/>
                    <a:pt x="3262" y="552"/>
                  </a:cubicBezTo>
                  <a:cubicBezTo>
                    <a:pt x="3141" y="420"/>
                    <a:pt x="3015" y="367"/>
                    <a:pt x="2891" y="367"/>
                  </a:cubicBezTo>
                  <a:cubicBezTo>
                    <a:pt x="2441" y="367"/>
                    <a:pt x="2025" y="1060"/>
                    <a:pt x="2025" y="1060"/>
                  </a:cubicBezTo>
                  <a:cubicBezTo>
                    <a:pt x="2025" y="1060"/>
                    <a:pt x="2361" y="1"/>
                    <a:pt x="1624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88" name="Google Shape;11788;p63"/>
          <p:cNvGrpSpPr/>
          <p:nvPr/>
        </p:nvGrpSpPr>
        <p:grpSpPr>
          <a:xfrm>
            <a:off x="4122908" y="2485372"/>
            <a:ext cx="1368966" cy="1669433"/>
            <a:chOff x="1423250" y="3061625"/>
            <a:chExt cx="722600" cy="881200"/>
          </a:xfrm>
        </p:grpSpPr>
        <p:sp>
          <p:nvSpPr>
            <p:cNvPr id="11789" name="Google Shape;11789;p63"/>
            <p:cNvSpPr/>
            <p:nvPr/>
          </p:nvSpPr>
          <p:spPr>
            <a:xfrm>
              <a:off x="1458450" y="3102625"/>
              <a:ext cx="129850" cy="128475"/>
            </a:xfrm>
            <a:custGeom>
              <a:rect b="b" l="l" r="r" t="t"/>
              <a:pathLst>
                <a:path extrusionOk="0" h="5139" w="5194">
                  <a:moveTo>
                    <a:pt x="2894" y="0"/>
                  </a:moveTo>
                  <a:lnTo>
                    <a:pt x="3300" y="2014"/>
                  </a:lnTo>
                  <a:lnTo>
                    <a:pt x="1" y="379"/>
                  </a:lnTo>
                  <a:lnTo>
                    <a:pt x="1" y="379"/>
                  </a:lnTo>
                  <a:lnTo>
                    <a:pt x="3052" y="3767"/>
                  </a:lnTo>
                  <a:lnTo>
                    <a:pt x="1198" y="3984"/>
                  </a:lnTo>
                  <a:lnTo>
                    <a:pt x="3905" y="5138"/>
                  </a:lnTo>
                  <a:cubicBezTo>
                    <a:pt x="3987" y="4943"/>
                    <a:pt x="4094" y="4757"/>
                    <a:pt x="4219" y="4586"/>
                  </a:cubicBezTo>
                  <a:cubicBezTo>
                    <a:pt x="4506" y="4204"/>
                    <a:pt x="4888" y="3907"/>
                    <a:pt x="5194" y="3550"/>
                  </a:cubicBezTo>
                  <a:lnTo>
                    <a:pt x="2894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63"/>
            <p:cNvSpPr/>
            <p:nvPr/>
          </p:nvSpPr>
          <p:spPr>
            <a:xfrm>
              <a:off x="1423250" y="3061625"/>
              <a:ext cx="175375" cy="180325"/>
            </a:xfrm>
            <a:custGeom>
              <a:rect b="b" l="l" r="r" t="t"/>
              <a:pathLst>
                <a:path extrusionOk="0" h="7213" w="7015">
                  <a:moveTo>
                    <a:pt x="2814" y="3085"/>
                  </a:moveTo>
                  <a:lnTo>
                    <a:pt x="5166" y="4252"/>
                  </a:lnTo>
                  <a:lnTo>
                    <a:pt x="4971" y="3284"/>
                  </a:lnTo>
                  <a:lnTo>
                    <a:pt x="6186" y="5153"/>
                  </a:lnTo>
                  <a:cubicBezTo>
                    <a:pt x="6107" y="5233"/>
                    <a:pt x="6027" y="5312"/>
                    <a:pt x="5942" y="5395"/>
                  </a:cubicBezTo>
                  <a:cubicBezTo>
                    <a:pt x="5743" y="5590"/>
                    <a:pt x="5539" y="5789"/>
                    <a:pt x="5362" y="6027"/>
                  </a:cubicBezTo>
                  <a:cubicBezTo>
                    <a:pt x="5285" y="6128"/>
                    <a:pt x="5215" y="6238"/>
                    <a:pt x="5154" y="6351"/>
                  </a:cubicBezTo>
                  <a:lnTo>
                    <a:pt x="3880" y="5807"/>
                  </a:lnTo>
                  <a:lnTo>
                    <a:pt x="5135" y="5660"/>
                  </a:lnTo>
                  <a:lnTo>
                    <a:pt x="2814" y="3085"/>
                  </a:lnTo>
                  <a:close/>
                  <a:moveTo>
                    <a:pt x="3630" y="0"/>
                  </a:moveTo>
                  <a:lnTo>
                    <a:pt x="4250" y="3058"/>
                  </a:lnTo>
                  <a:lnTo>
                    <a:pt x="4250" y="3058"/>
                  </a:lnTo>
                  <a:lnTo>
                    <a:pt x="1" y="953"/>
                  </a:lnTo>
                  <a:lnTo>
                    <a:pt x="3785" y="5150"/>
                  </a:lnTo>
                  <a:lnTo>
                    <a:pt x="1329" y="5437"/>
                  </a:lnTo>
                  <a:lnTo>
                    <a:pt x="5487" y="7212"/>
                  </a:lnTo>
                  <a:lnTo>
                    <a:pt x="5618" y="6910"/>
                  </a:lnTo>
                  <a:cubicBezTo>
                    <a:pt x="5688" y="6739"/>
                    <a:pt x="5780" y="6574"/>
                    <a:pt x="5890" y="6424"/>
                  </a:cubicBezTo>
                  <a:cubicBezTo>
                    <a:pt x="6040" y="6229"/>
                    <a:pt x="6217" y="6054"/>
                    <a:pt x="6406" y="5868"/>
                  </a:cubicBezTo>
                  <a:cubicBezTo>
                    <a:pt x="6556" y="5722"/>
                    <a:pt x="6712" y="5572"/>
                    <a:pt x="6855" y="5404"/>
                  </a:cubicBezTo>
                  <a:lnTo>
                    <a:pt x="7014" y="5214"/>
                  </a:lnTo>
                  <a:lnTo>
                    <a:pt x="36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63"/>
            <p:cNvSpPr/>
            <p:nvPr/>
          </p:nvSpPr>
          <p:spPr>
            <a:xfrm>
              <a:off x="1987750" y="3224900"/>
              <a:ext cx="116100" cy="64550"/>
            </a:xfrm>
            <a:custGeom>
              <a:rect b="b" l="l" r="r" t="t"/>
              <a:pathLst>
                <a:path extrusionOk="0" h="2582" w="4644">
                  <a:moveTo>
                    <a:pt x="4644" y="0"/>
                  </a:moveTo>
                  <a:lnTo>
                    <a:pt x="248" y="528"/>
                  </a:lnTo>
                  <a:cubicBezTo>
                    <a:pt x="270" y="1179"/>
                    <a:pt x="187" y="1830"/>
                    <a:pt x="1" y="2456"/>
                  </a:cubicBezTo>
                  <a:lnTo>
                    <a:pt x="3288" y="2581"/>
                  </a:lnTo>
                  <a:lnTo>
                    <a:pt x="1406" y="1756"/>
                  </a:lnTo>
                  <a:lnTo>
                    <a:pt x="4644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63"/>
            <p:cNvSpPr/>
            <p:nvPr/>
          </p:nvSpPr>
          <p:spPr>
            <a:xfrm>
              <a:off x="1976825" y="3211525"/>
              <a:ext cx="169025" cy="87850"/>
            </a:xfrm>
            <a:custGeom>
              <a:rect b="b" l="l" r="r" t="t"/>
              <a:pathLst>
                <a:path extrusionOk="0" h="3514" w="6761">
                  <a:moveTo>
                    <a:pt x="3398" y="1070"/>
                  </a:moveTo>
                  <a:lnTo>
                    <a:pt x="1091" y="2322"/>
                  </a:lnTo>
                  <a:lnTo>
                    <a:pt x="1996" y="2719"/>
                  </a:lnTo>
                  <a:lnTo>
                    <a:pt x="1996" y="2719"/>
                  </a:lnTo>
                  <a:lnTo>
                    <a:pt x="860" y="2673"/>
                  </a:lnTo>
                  <a:lnTo>
                    <a:pt x="860" y="2673"/>
                  </a:lnTo>
                  <a:cubicBezTo>
                    <a:pt x="960" y="2241"/>
                    <a:pt x="1012" y="1799"/>
                    <a:pt x="1021" y="1357"/>
                  </a:cubicBezTo>
                  <a:lnTo>
                    <a:pt x="3398" y="1070"/>
                  </a:lnTo>
                  <a:close/>
                  <a:moveTo>
                    <a:pt x="6761" y="0"/>
                  </a:moveTo>
                  <a:lnTo>
                    <a:pt x="340" y="773"/>
                  </a:lnTo>
                  <a:lnTo>
                    <a:pt x="355" y="1079"/>
                  </a:lnTo>
                  <a:cubicBezTo>
                    <a:pt x="374" y="1693"/>
                    <a:pt x="294" y="2307"/>
                    <a:pt x="120" y="2896"/>
                  </a:cubicBezTo>
                  <a:lnTo>
                    <a:pt x="1" y="3306"/>
                  </a:lnTo>
                  <a:lnTo>
                    <a:pt x="5454" y="3513"/>
                  </a:lnTo>
                  <a:lnTo>
                    <a:pt x="2594" y="2261"/>
                  </a:lnTo>
                  <a:lnTo>
                    <a:pt x="67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63"/>
            <p:cNvSpPr/>
            <p:nvPr/>
          </p:nvSpPr>
          <p:spPr>
            <a:xfrm>
              <a:off x="1431425" y="3114625"/>
              <a:ext cx="617675" cy="819850"/>
            </a:xfrm>
            <a:custGeom>
              <a:rect b="b" l="l" r="r" t="t"/>
              <a:pathLst>
                <a:path extrusionOk="0" h="32794" w="24707">
                  <a:moveTo>
                    <a:pt x="12042" y="0"/>
                  </a:moveTo>
                  <a:lnTo>
                    <a:pt x="12173" y="1234"/>
                  </a:lnTo>
                  <a:cubicBezTo>
                    <a:pt x="12173" y="1234"/>
                    <a:pt x="11009" y="533"/>
                    <a:pt x="9700" y="533"/>
                  </a:cubicBezTo>
                  <a:cubicBezTo>
                    <a:pt x="9261" y="533"/>
                    <a:pt x="8806" y="612"/>
                    <a:pt x="8373" y="822"/>
                  </a:cubicBezTo>
                  <a:cubicBezTo>
                    <a:pt x="8914" y="1191"/>
                    <a:pt x="9436" y="1595"/>
                    <a:pt x="9937" y="2022"/>
                  </a:cubicBezTo>
                  <a:cubicBezTo>
                    <a:pt x="7918" y="2545"/>
                    <a:pt x="5215" y="4044"/>
                    <a:pt x="4833" y="8300"/>
                  </a:cubicBezTo>
                  <a:cubicBezTo>
                    <a:pt x="4595" y="10942"/>
                    <a:pt x="6156" y="13013"/>
                    <a:pt x="8276" y="14394"/>
                  </a:cubicBezTo>
                  <a:cubicBezTo>
                    <a:pt x="7933" y="14418"/>
                    <a:pt x="7591" y="14470"/>
                    <a:pt x="7258" y="14549"/>
                  </a:cubicBezTo>
                  <a:lnTo>
                    <a:pt x="2224" y="8449"/>
                  </a:lnTo>
                  <a:cubicBezTo>
                    <a:pt x="2224" y="8077"/>
                    <a:pt x="2209" y="7435"/>
                    <a:pt x="2126" y="7420"/>
                  </a:cubicBezTo>
                  <a:cubicBezTo>
                    <a:pt x="2124" y="7420"/>
                    <a:pt x="2122" y="7419"/>
                    <a:pt x="2120" y="7419"/>
                  </a:cubicBezTo>
                  <a:cubicBezTo>
                    <a:pt x="1999" y="7419"/>
                    <a:pt x="1778" y="7887"/>
                    <a:pt x="1778" y="7887"/>
                  </a:cubicBezTo>
                  <a:cubicBezTo>
                    <a:pt x="1778" y="7887"/>
                    <a:pt x="1075" y="7022"/>
                    <a:pt x="912" y="7022"/>
                  </a:cubicBezTo>
                  <a:cubicBezTo>
                    <a:pt x="910" y="7022"/>
                    <a:pt x="907" y="7022"/>
                    <a:pt x="905" y="7023"/>
                  </a:cubicBezTo>
                  <a:cubicBezTo>
                    <a:pt x="755" y="7053"/>
                    <a:pt x="1210" y="7869"/>
                    <a:pt x="1210" y="7869"/>
                  </a:cubicBezTo>
                  <a:cubicBezTo>
                    <a:pt x="1210" y="7869"/>
                    <a:pt x="623" y="7131"/>
                    <a:pt x="382" y="7131"/>
                  </a:cubicBezTo>
                  <a:cubicBezTo>
                    <a:pt x="376" y="7131"/>
                    <a:pt x="370" y="7132"/>
                    <a:pt x="364" y="7133"/>
                  </a:cubicBezTo>
                  <a:cubicBezTo>
                    <a:pt x="138" y="7172"/>
                    <a:pt x="831" y="8174"/>
                    <a:pt x="831" y="8174"/>
                  </a:cubicBezTo>
                  <a:cubicBezTo>
                    <a:pt x="831" y="8174"/>
                    <a:pt x="429" y="7873"/>
                    <a:pt x="202" y="7873"/>
                  </a:cubicBezTo>
                  <a:cubicBezTo>
                    <a:pt x="193" y="7873"/>
                    <a:pt x="183" y="7874"/>
                    <a:pt x="175" y="7875"/>
                  </a:cubicBezTo>
                  <a:cubicBezTo>
                    <a:pt x="0" y="7899"/>
                    <a:pt x="938" y="8816"/>
                    <a:pt x="1320" y="9179"/>
                  </a:cubicBezTo>
                  <a:lnTo>
                    <a:pt x="6134" y="15020"/>
                  </a:lnTo>
                  <a:cubicBezTo>
                    <a:pt x="4417" y="16178"/>
                    <a:pt x="3318" y="19993"/>
                    <a:pt x="5887" y="22586"/>
                  </a:cubicBezTo>
                  <a:lnTo>
                    <a:pt x="2114" y="30287"/>
                  </a:lnTo>
                  <a:lnTo>
                    <a:pt x="1164" y="29200"/>
                  </a:lnTo>
                  <a:cubicBezTo>
                    <a:pt x="1049" y="29057"/>
                    <a:pt x="880" y="28983"/>
                    <a:pt x="711" y="28983"/>
                  </a:cubicBezTo>
                  <a:cubicBezTo>
                    <a:pt x="576" y="28983"/>
                    <a:pt x="440" y="29030"/>
                    <a:pt x="330" y="29126"/>
                  </a:cubicBezTo>
                  <a:cubicBezTo>
                    <a:pt x="83" y="29343"/>
                    <a:pt x="65" y="29722"/>
                    <a:pt x="288" y="29963"/>
                  </a:cubicBezTo>
                  <a:lnTo>
                    <a:pt x="1815" y="31711"/>
                  </a:lnTo>
                  <a:cubicBezTo>
                    <a:pt x="1928" y="31836"/>
                    <a:pt x="2087" y="31909"/>
                    <a:pt x="2255" y="31909"/>
                  </a:cubicBezTo>
                  <a:cubicBezTo>
                    <a:pt x="2475" y="31909"/>
                    <a:pt x="2676" y="31781"/>
                    <a:pt x="2777" y="31582"/>
                  </a:cubicBezTo>
                  <a:lnTo>
                    <a:pt x="6806" y="23350"/>
                  </a:lnTo>
                  <a:cubicBezTo>
                    <a:pt x="7443" y="23779"/>
                    <a:pt x="8459" y="24271"/>
                    <a:pt x="9734" y="24271"/>
                  </a:cubicBezTo>
                  <a:cubicBezTo>
                    <a:pt x="9975" y="24271"/>
                    <a:pt x="10225" y="24253"/>
                    <a:pt x="10484" y="24214"/>
                  </a:cubicBezTo>
                  <a:lnTo>
                    <a:pt x="13273" y="32398"/>
                  </a:lnTo>
                  <a:cubicBezTo>
                    <a:pt x="13357" y="32646"/>
                    <a:pt x="13584" y="32793"/>
                    <a:pt x="13821" y="32793"/>
                  </a:cubicBezTo>
                  <a:cubicBezTo>
                    <a:pt x="13931" y="32793"/>
                    <a:pt x="14043" y="32762"/>
                    <a:pt x="14144" y="32694"/>
                  </a:cubicBezTo>
                  <a:lnTo>
                    <a:pt x="16111" y="31387"/>
                  </a:lnTo>
                  <a:cubicBezTo>
                    <a:pt x="16377" y="31210"/>
                    <a:pt x="16450" y="30849"/>
                    <a:pt x="16273" y="30583"/>
                  </a:cubicBezTo>
                  <a:cubicBezTo>
                    <a:pt x="16159" y="30414"/>
                    <a:pt x="15975" y="30323"/>
                    <a:pt x="15787" y="30323"/>
                  </a:cubicBezTo>
                  <a:cubicBezTo>
                    <a:pt x="15677" y="30323"/>
                    <a:pt x="15565" y="30355"/>
                    <a:pt x="15466" y="30422"/>
                  </a:cubicBezTo>
                  <a:lnTo>
                    <a:pt x="14131" y="31310"/>
                  </a:lnTo>
                  <a:lnTo>
                    <a:pt x="12225" y="25717"/>
                  </a:lnTo>
                  <a:lnTo>
                    <a:pt x="11630" y="23961"/>
                  </a:lnTo>
                  <a:cubicBezTo>
                    <a:pt x="12812" y="23622"/>
                    <a:pt x="15631" y="22406"/>
                    <a:pt x="15210" y="18615"/>
                  </a:cubicBezTo>
                  <a:cubicBezTo>
                    <a:pt x="15188" y="18438"/>
                    <a:pt x="15158" y="18261"/>
                    <a:pt x="15115" y="18090"/>
                  </a:cubicBezTo>
                  <a:lnTo>
                    <a:pt x="22513" y="15066"/>
                  </a:lnTo>
                  <a:lnTo>
                    <a:pt x="22513" y="15069"/>
                  </a:lnTo>
                  <a:cubicBezTo>
                    <a:pt x="22513" y="15069"/>
                    <a:pt x="24520" y="14522"/>
                    <a:pt x="24343" y="14394"/>
                  </a:cubicBezTo>
                  <a:cubicBezTo>
                    <a:pt x="24266" y="14339"/>
                    <a:pt x="24122" y="14323"/>
                    <a:pt x="23984" y="14323"/>
                  </a:cubicBezTo>
                  <a:cubicBezTo>
                    <a:pt x="23799" y="14323"/>
                    <a:pt x="23622" y="14351"/>
                    <a:pt x="23622" y="14351"/>
                  </a:cubicBezTo>
                  <a:cubicBezTo>
                    <a:pt x="23622" y="14351"/>
                    <a:pt x="24707" y="13789"/>
                    <a:pt x="24523" y="13648"/>
                  </a:cubicBezTo>
                  <a:cubicBezTo>
                    <a:pt x="24495" y="13626"/>
                    <a:pt x="24450" y="13617"/>
                    <a:pt x="24394" y="13617"/>
                  </a:cubicBezTo>
                  <a:cubicBezTo>
                    <a:pt x="24084" y="13617"/>
                    <a:pt x="23433" y="13902"/>
                    <a:pt x="23433" y="13902"/>
                  </a:cubicBezTo>
                  <a:cubicBezTo>
                    <a:pt x="23433" y="13902"/>
                    <a:pt x="24218" y="13395"/>
                    <a:pt x="24099" y="13300"/>
                  </a:cubicBezTo>
                  <a:cubicBezTo>
                    <a:pt x="24088" y="13291"/>
                    <a:pt x="24068" y="13287"/>
                    <a:pt x="24042" y="13287"/>
                  </a:cubicBezTo>
                  <a:cubicBezTo>
                    <a:pt x="23791" y="13287"/>
                    <a:pt x="22923" y="13658"/>
                    <a:pt x="22923" y="13658"/>
                  </a:cubicBezTo>
                  <a:cubicBezTo>
                    <a:pt x="22923" y="13658"/>
                    <a:pt x="22950" y="13120"/>
                    <a:pt x="22834" y="13080"/>
                  </a:cubicBezTo>
                  <a:cubicBezTo>
                    <a:pt x="22832" y="13080"/>
                    <a:pt x="22831" y="13079"/>
                    <a:pt x="22829" y="13079"/>
                  </a:cubicBezTo>
                  <a:cubicBezTo>
                    <a:pt x="22744" y="13079"/>
                    <a:pt x="22460" y="13580"/>
                    <a:pt x="22287" y="13905"/>
                  </a:cubicBezTo>
                  <a:lnTo>
                    <a:pt x="22281" y="13905"/>
                  </a:lnTo>
                  <a:lnTo>
                    <a:pt x="14663" y="17018"/>
                  </a:lnTo>
                  <a:cubicBezTo>
                    <a:pt x="14516" y="16776"/>
                    <a:pt x="14342" y="16547"/>
                    <a:pt x="14150" y="16343"/>
                  </a:cubicBezTo>
                  <a:lnTo>
                    <a:pt x="14150" y="16343"/>
                  </a:lnTo>
                  <a:cubicBezTo>
                    <a:pt x="14299" y="16350"/>
                    <a:pt x="14447" y="16354"/>
                    <a:pt x="14591" y="16354"/>
                  </a:cubicBezTo>
                  <a:cubicBezTo>
                    <a:pt x="15281" y="16354"/>
                    <a:pt x="15908" y="16268"/>
                    <a:pt x="16428" y="16089"/>
                  </a:cubicBezTo>
                  <a:cubicBezTo>
                    <a:pt x="18906" y="15240"/>
                    <a:pt x="21408" y="11137"/>
                    <a:pt x="20021" y="7099"/>
                  </a:cubicBezTo>
                  <a:cubicBezTo>
                    <a:pt x="21142" y="6534"/>
                    <a:pt x="21707" y="5550"/>
                    <a:pt x="21707" y="5550"/>
                  </a:cubicBezTo>
                  <a:cubicBezTo>
                    <a:pt x="21096" y="5166"/>
                    <a:pt x="19874" y="5092"/>
                    <a:pt x="19874" y="5092"/>
                  </a:cubicBezTo>
                  <a:cubicBezTo>
                    <a:pt x="21563" y="4866"/>
                    <a:pt x="23161" y="2795"/>
                    <a:pt x="23161" y="2795"/>
                  </a:cubicBezTo>
                  <a:cubicBezTo>
                    <a:pt x="21825" y="2174"/>
                    <a:pt x="20659" y="1990"/>
                    <a:pt x="19747" y="1990"/>
                  </a:cubicBezTo>
                  <a:cubicBezTo>
                    <a:pt x="18863" y="1990"/>
                    <a:pt x="18216" y="2163"/>
                    <a:pt x="17883" y="2279"/>
                  </a:cubicBezTo>
                  <a:cubicBezTo>
                    <a:pt x="18881" y="1802"/>
                    <a:pt x="19749" y="382"/>
                    <a:pt x="19749" y="382"/>
                  </a:cubicBezTo>
                  <a:cubicBezTo>
                    <a:pt x="19488" y="365"/>
                    <a:pt x="19231" y="357"/>
                    <a:pt x="18979" y="357"/>
                  </a:cubicBezTo>
                  <a:cubicBezTo>
                    <a:pt x="16643" y="357"/>
                    <a:pt x="14705" y="1041"/>
                    <a:pt x="13514" y="1598"/>
                  </a:cubicBezTo>
                  <a:cubicBezTo>
                    <a:pt x="13187" y="938"/>
                    <a:pt x="12711" y="299"/>
                    <a:pt x="12042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63"/>
            <p:cNvSpPr/>
            <p:nvPr/>
          </p:nvSpPr>
          <p:spPr>
            <a:xfrm>
              <a:off x="1424100" y="3101400"/>
              <a:ext cx="629425" cy="841425"/>
            </a:xfrm>
            <a:custGeom>
              <a:rect b="b" l="l" r="r" t="t"/>
              <a:pathLst>
                <a:path extrusionOk="0" h="33657" w="25177">
                  <a:moveTo>
                    <a:pt x="7640" y="14672"/>
                  </a:moveTo>
                  <a:lnTo>
                    <a:pt x="7692" y="14715"/>
                  </a:lnTo>
                  <a:lnTo>
                    <a:pt x="7677" y="14718"/>
                  </a:lnTo>
                  <a:lnTo>
                    <a:pt x="7637" y="14672"/>
                  </a:lnTo>
                  <a:close/>
                  <a:moveTo>
                    <a:pt x="12738" y="1195"/>
                  </a:moveTo>
                  <a:lnTo>
                    <a:pt x="12738" y="1195"/>
                  </a:lnTo>
                  <a:cubicBezTo>
                    <a:pt x="13022" y="1458"/>
                    <a:pt x="13282" y="1818"/>
                    <a:pt x="13511" y="2279"/>
                  </a:cubicBezTo>
                  <a:lnTo>
                    <a:pt x="13655" y="2567"/>
                  </a:lnTo>
                  <a:lnTo>
                    <a:pt x="13948" y="2432"/>
                  </a:lnTo>
                  <a:cubicBezTo>
                    <a:pt x="15164" y="1863"/>
                    <a:pt x="17030" y="1221"/>
                    <a:pt x="19256" y="1221"/>
                  </a:cubicBezTo>
                  <a:cubicBezTo>
                    <a:pt x="19312" y="1221"/>
                    <a:pt x="19368" y="1222"/>
                    <a:pt x="19425" y="1222"/>
                  </a:cubicBezTo>
                  <a:cubicBezTo>
                    <a:pt x="19101" y="1653"/>
                    <a:pt x="18582" y="2252"/>
                    <a:pt x="18032" y="2515"/>
                  </a:cubicBezTo>
                  <a:lnTo>
                    <a:pt x="18282" y="3126"/>
                  </a:lnTo>
                  <a:cubicBezTo>
                    <a:pt x="18613" y="3011"/>
                    <a:pt x="19218" y="2853"/>
                    <a:pt x="20040" y="2853"/>
                  </a:cubicBezTo>
                  <a:cubicBezTo>
                    <a:pt x="20820" y="2853"/>
                    <a:pt x="21794" y="2996"/>
                    <a:pt x="22913" y="3455"/>
                  </a:cubicBezTo>
                  <a:cubicBezTo>
                    <a:pt x="22406" y="4024"/>
                    <a:pt x="21267" y="5148"/>
                    <a:pt x="20121" y="5300"/>
                  </a:cubicBezTo>
                  <a:lnTo>
                    <a:pt x="20146" y="5957"/>
                  </a:lnTo>
                  <a:cubicBezTo>
                    <a:pt x="20399" y="5972"/>
                    <a:pt x="21035" y="6046"/>
                    <a:pt x="21505" y="6217"/>
                  </a:cubicBezTo>
                  <a:cubicBezTo>
                    <a:pt x="21264" y="6525"/>
                    <a:pt x="20818" y="7008"/>
                    <a:pt x="20164" y="7338"/>
                  </a:cubicBezTo>
                  <a:lnTo>
                    <a:pt x="19904" y="7469"/>
                  </a:lnTo>
                  <a:lnTo>
                    <a:pt x="19999" y="7741"/>
                  </a:lnTo>
                  <a:cubicBezTo>
                    <a:pt x="20604" y="9495"/>
                    <a:pt x="20485" y="11428"/>
                    <a:pt x="19666" y="13185"/>
                  </a:cubicBezTo>
                  <a:cubicBezTo>
                    <a:pt x="18954" y="14712"/>
                    <a:pt x="17785" y="15909"/>
                    <a:pt x="16612" y="16313"/>
                  </a:cubicBezTo>
                  <a:cubicBezTo>
                    <a:pt x="16143" y="16473"/>
                    <a:pt x="15558" y="16557"/>
                    <a:pt x="14902" y="16557"/>
                  </a:cubicBezTo>
                  <a:cubicBezTo>
                    <a:pt x="14757" y="16557"/>
                    <a:pt x="14609" y="16553"/>
                    <a:pt x="14458" y="16545"/>
                  </a:cubicBezTo>
                  <a:lnTo>
                    <a:pt x="13639" y="16505"/>
                  </a:lnTo>
                  <a:lnTo>
                    <a:pt x="14198" y="17104"/>
                  </a:lnTo>
                  <a:cubicBezTo>
                    <a:pt x="14375" y="17293"/>
                    <a:pt x="14534" y="17504"/>
                    <a:pt x="14672" y="17727"/>
                  </a:cubicBezTo>
                  <a:lnTo>
                    <a:pt x="14818" y="17965"/>
                  </a:lnTo>
                  <a:lnTo>
                    <a:pt x="22675" y="14758"/>
                  </a:lnTo>
                  <a:lnTo>
                    <a:pt x="22813" y="14703"/>
                  </a:lnTo>
                  <a:lnTo>
                    <a:pt x="22864" y="14605"/>
                  </a:lnTo>
                  <a:lnTo>
                    <a:pt x="22858" y="14703"/>
                  </a:lnTo>
                  <a:lnTo>
                    <a:pt x="22858" y="14703"/>
                  </a:lnTo>
                  <a:lnTo>
                    <a:pt x="23344" y="14495"/>
                  </a:lnTo>
                  <a:cubicBezTo>
                    <a:pt x="23445" y="14455"/>
                    <a:pt x="23552" y="14409"/>
                    <a:pt x="23656" y="14370"/>
                  </a:cubicBezTo>
                  <a:lnTo>
                    <a:pt x="23775" y="14587"/>
                  </a:lnTo>
                  <a:lnTo>
                    <a:pt x="23763" y="14593"/>
                  </a:lnTo>
                  <a:lnTo>
                    <a:pt x="21951" y="15534"/>
                  </a:lnTo>
                  <a:lnTo>
                    <a:pt x="22180" y="15497"/>
                  </a:lnTo>
                  <a:lnTo>
                    <a:pt x="22180" y="15497"/>
                  </a:lnTo>
                  <a:lnTo>
                    <a:pt x="15011" y="18426"/>
                  </a:lnTo>
                  <a:lnTo>
                    <a:pt x="15081" y="18704"/>
                  </a:lnTo>
                  <a:cubicBezTo>
                    <a:pt x="15121" y="18863"/>
                    <a:pt x="15148" y="19025"/>
                    <a:pt x="15167" y="19187"/>
                  </a:cubicBezTo>
                  <a:cubicBezTo>
                    <a:pt x="15561" y="22709"/>
                    <a:pt x="12961" y="23851"/>
                    <a:pt x="11825" y="24178"/>
                  </a:cubicBezTo>
                  <a:lnTo>
                    <a:pt x="11492" y="24273"/>
                  </a:lnTo>
                  <a:lnTo>
                    <a:pt x="14241" y="32356"/>
                  </a:lnTo>
                  <a:lnTo>
                    <a:pt x="15936" y="31228"/>
                  </a:lnTo>
                  <a:cubicBezTo>
                    <a:pt x="15979" y="31200"/>
                    <a:pt x="16028" y="31187"/>
                    <a:pt x="16076" y="31187"/>
                  </a:cubicBezTo>
                  <a:cubicBezTo>
                    <a:pt x="16157" y="31187"/>
                    <a:pt x="16237" y="31226"/>
                    <a:pt x="16285" y="31299"/>
                  </a:cubicBezTo>
                  <a:cubicBezTo>
                    <a:pt x="16361" y="31412"/>
                    <a:pt x="16330" y="31568"/>
                    <a:pt x="16214" y="31644"/>
                  </a:cubicBezTo>
                  <a:lnTo>
                    <a:pt x="14250" y="32951"/>
                  </a:lnTo>
                  <a:cubicBezTo>
                    <a:pt x="14207" y="32979"/>
                    <a:pt x="14159" y="32994"/>
                    <a:pt x="14110" y="32994"/>
                  </a:cubicBezTo>
                  <a:cubicBezTo>
                    <a:pt x="14003" y="32994"/>
                    <a:pt x="13908" y="32927"/>
                    <a:pt x="13875" y="32826"/>
                  </a:cubicBezTo>
                  <a:lnTo>
                    <a:pt x="11000" y="24380"/>
                  </a:lnTo>
                  <a:lnTo>
                    <a:pt x="10728" y="24420"/>
                  </a:lnTo>
                  <a:cubicBezTo>
                    <a:pt x="10483" y="24456"/>
                    <a:pt x="10247" y="24473"/>
                    <a:pt x="10019" y="24473"/>
                  </a:cubicBezTo>
                  <a:cubicBezTo>
                    <a:pt x="8835" y="24473"/>
                    <a:pt x="7898" y="24025"/>
                    <a:pt x="7283" y="23607"/>
                  </a:cubicBezTo>
                  <a:lnTo>
                    <a:pt x="6968" y="23396"/>
                  </a:lnTo>
                  <a:lnTo>
                    <a:pt x="2771" y="31971"/>
                  </a:lnTo>
                  <a:cubicBezTo>
                    <a:pt x="2734" y="32044"/>
                    <a:pt x="2661" y="32096"/>
                    <a:pt x="2578" y="32108"/>
                  </a:cubicBezTo>
                  <a:lnTo>
                    <a:pt x="2545" y="32111"/>
                  </a:lnTo>
                  <a:cubicBezTo>
                    <a:pt x="2474" y="32111"/>
                    <a:pt x="2404" y="32078"/>
                    <a:pt x="2358" y="32026"/>
                  </a:cubicBezTo>
                  <a:lnTo>
                    <a:pt x="831" y="30278"/>
                  </a:lnTo>
                  <a:cubicBezTo>
                    <a:pt x="679" y="30090"/>
                    <a:pt x="844" y="29867"/>
                    <a:pt x="1029" y="29867"/>
                  </a:cubicBezTo>
                  <a:cubicBezTo>
                    <a:pt x="1089" y="29867"/>
                    <a:pt x="1152" y="29891"/>
                    <a:pt x="1207" y="29949"/>
                  </a:cubicBezTo>
                  <a:lnTo>
                    <a:pt x="2487" y="31412"/>
                  </a:lnTo>
                  <a:lnTo>
                    <a:pt x="6577" y="23048"/>
                  </a:lnTo>
                  <a:lnTo>
                    <a:pt x="6412" y="22883"/>
                  </a:lnTo>
                  <a:cubicBezTo>
                    <a:pt x="5364" y="21823"/>
                    <a:pt x="4866" y="20421"/>
                    <a:pt x="5013" y="18933"/>
                  </a:cubicBezTo>
                  <a:cubicBezTo>
                    <a:pt x="5141" y="17632"/>
                    <a:pt x="5783" y="16383"/>
                    <a:pt x="6611" y="15824"/>
                  </a:cubicBezTo>
                  <a:lnTo>
                    <a:pt x="6913" y="15619"/>
                  </a:lnTo>
                  <a:lnTo>
                    <a:pt x="2255" y="9965"/>
                  </a:lnTo>
                  <a:lnTo>
                    <a:pt x="2255" y="9965"/>
                  </a:lnTo>
                  <a:lnTo>
                    <a:pt x="2560" y="10194"/>
                  </a:lnTo>
                  <a:lnTo>
                    <a:pt x="1399" y="8514"/>
                  </a:lnTo>
                  <a:lnTo>
                    <a:pt x="1390" y="8502"/>
                  </a:lnTo>
                  <a:lnTo>
                    <a:pt x="1598" y="8364"/>
                  </a:lnTo>
                  <a:cubicBezTo>
                    <a:pt x="1671" y="8450"/>
                    <a:pt x="1744" y="8538"/>
                    <a:pt x="1815" y="8624"/>
                  </a:cubicBezTo>
                  <a:lnTo>
                    <a:pt x="2145" y="9033"/>
                  </a:lnTo>
                  <a:lnTo>
                    <a:pt x="2187" y="8945"/>
                  </a:lnTo>
                  <a:lnTo>
                    <a:pt x="2187" y="9097"/>
                  </a:lnTo>
                  <a:lnTo>
                    <a:pt x="7426" y="15457"/>
                  </a:lnTo>
                  <a:lnTo>
                    <a:pt x="7631" y="15408"/>
                  </a:lnTo>
                  <a:cubicBezTo>
                    <a:pt x="7945" y="15332"/>
                    <a:pt x="8269" y="15283"/>
                    <a:pt x="8593" y="15259"/>
                  </a:cubicBezTo>
                  <a:lnTo>
                    <a:pt x="9564" y="15182"/>
                  </a:lnTo>
                  <a:lnTo>
                    <a:pt x="8749" y="14651"/>
                  </a:lnTo>
                  <a:cubicBezTo>
                    <a:pt x="7402" y="13774"/>
                    <a:pt x="5184" y="11856"/>
                    <a:pt x="5453" y="8865"/>
                  </a:cubicBezTo>
                  <a:cubicBezTo>
                    <a:pt x="5813" y="4864"/>
                    <a:pt x="8297" y="3400"/>
                    <a:pt x="10313" y="2878"/>
                  </a:cubicBezTo>
                  <a:lnTo>
                    <a:pt x="10927" y="2719"/>
                  </a:lnTo>
                  <a:lnTo>
                    <a:pt x="10447" y="2307"/>
                  </a:lnTo>
                  <a:cubicBezTo>
                    <a:pt x="10053" y="1968"/>
                    <a:pt x="9674" y="1675"/>
                    <a:pt x="9384" y="1461"/>
                  </a:cubicBezTo>
                  <a:cubicBezTo>
                    <a:pt x="9587" y="1418"/>
                    <a:pt x="9792" y="1400"/>
                    <a:pt x="9993" y="1400"/>
                  </a:cubicBezTo>
                  <a:cubicBezTo>
                    <a:pt x="11188" y="1400"/>
                    <a:pt x="12280" y="2043"/>
                    <a:pt x="12295" y="2053"/>
                  </a:cubicBezTo>
                  <a:lnTo>
                    <a:pt x="12863" y="2395"/>
                  </a:lnTo>
                  <a:lnTo>
                    <a:pt x="12738" y="1195"/>
                  </a:lnTo>
                  <a:close/>
                  <a:moveTo>
                    <a:pt x="11944" y="1"/>
                  </a:moveTo>
                  <a:lnTo>
                    <a:pt x="12069" y="1204"/>
                  </a:lnTo>
                  <a:cubicBezTo>
                    <a:pt x="11577" y="992"/>
                    <a:pt x="10815" y="736"/>
                    <a:pt x="9990" y="736"/>
                  </a:cubicBezTo>
                  <a:cubicBezTo>
                    <a:pt x="9508" y="736"/>
                    <a:pt x="9004" y="823"/>
                    <a:pt x="8520" y="1058"/>
                  </a:cubicBezTo>
                  <a:lnTo>
                    <a:pt x="8000" y="1311"/>
                  </a:lnTo>
                  <a:lnTo>
                    <a:pt x="8480" y="1632"/>
                  </a:lnTo>
                  <a:cubicBezTo>
                    <a:pt x="8486" y="1635"/>
                    <a:pt x="8953" y="1953"/>
                    <a:pt x="9540" y="2417"/>
                  </a:cubicBezTo>
                  <a:cubicBezTo>
                    <a:pt x="7451" y="3122"/>
                    <a:pt x="5150" y="4812"/>
                    <a:pt x="4793" y="8807"/>
                  </a:cubicBezTo>
                  <a:cubicBezTo>
                    <a:pt x="4695" y="9855"/>
                    <a:pt x="4878" y="10912"/>
                    <a:pt x="5321" y="11865"/>
                  </a:cubicBezTo>
                  <a:lnTo>
                    <a:pt x="2847" y="8859"/>
                  </a:lnTo>
                  <a:cubicBezTo>
                    <a:pt x="2841" y="7955"/>
                    <a:pt x="2783" y="7677"/>
                    <a:pt x="2471" y="7625"/>
                  </a:cubicBezTo>
                  <a:cubicBezTo>
                    <a:pt x="2450" y="7622"/>
                    <a:pt x="2429" y="7620"/>
                    <a:pt x="2409" y="7620"/>
                  </a:cubicBezTo>
                  <a:cubicBezTo>
                    <a:pt x="2272" y="7620"/>
                    <a:pt x="2147" y="7692"/>
                    <a:pt x="2022" y="7848"/>
                  </a:cubicBezTo>
                  <a:cubicBezTo>
                    <a:pt x="1553" y="7311"/>
                    <a:pt x="1356" y="7218"/>
                    <a:pt x="1224" y="7218"/>
                  </a:cubicBezTo>
                  <a:cubicBezTo>
                    <a:pt x="1190" y="7218"/>
                    <a:pt x="1160" y="7225"/>
                    <a:pt x="1130" y="7231"/>
                  </a:cubicBezTo>
                  <a:cubicBezTo>
                    <a:pt x="1036" y="7246"/>
                    <a:pt x="953" y="7301"/>
                    <a:pt x="901" y="7384"/>
                  </a:cubicBezTo>
                  <a:cubicBezTo>
                    <a:pt x="807" y="7338"/>
                    <a:pt x="736" y="7327"/>
                    <a:pt x="683" y="7327"/>
                  </a:cubicBezTo>
                  <a:cubicBezTo>
                    <a:pt x="651" y="7327"/>
                    <a:pt x="625" y="7331"/>
                    <a:pt x="605" y="7335"/>
                  </a:cubicBezTo>
                  <a:cubicBezTo>
                    <a:pt x="474" y="7356"/>
                    <a:pt x="367" y="7445"/>
                    <a:pt x="315" y="7564"/>
                  </a:cubicBezTo>
                  <a:cubicBezTo>
                    <a:pt x="284" y="7640"/>
                    <a:pt x="232" y="7759"/>
                    <a:pt x="379" y="8089"/>
                  </a:cubicBezTo>
                  <a:cubicBezTo>
                    <a:pt x="263" y="8120"/>
                    <a:pt x="171" y="8205"/>
                    <a:pt x="135" y="8318"/>
                  </a:cubicBezTo>
                  <a:cubicBezTo>
                    <a:pt x="67" y="8523"/>
                    <a:pt x="28" y="8648"/>
                    <a:pt x="1372" y="9934"/>
                  </a:cubicBezTo>
                  <a:lnTo>
                    <a:pt x="5954" y="15497"/>
                  </a:lnTo>
                  <a:cubicBezTo>
                    <a:pt x="5101" y="16230"/>
                    <a:pt x="4487" y="17510"/>
                    <a:pt x="4353" y="18872"/>
                  </a:cubicBezTo>
                  <a:cubicBezTo>
                    <a:pt x="4194" y="20479"/>
                    <a:pt x="4698" y="22000"/>
                    <a:pt x="5780" y="23179"/>
                  </a:cubicBezTo>
                  <a:lnTo>
                    <a:pt x="2328" y="30227"/>
                  </a:lnTo>
                  <a:lnTo>
                    <a:pt x="1705" y="29512"/>
                  </a:lnTo>
                  <a:cubicBezTo>
                    <a:pt x="1525" y="29306"/>
                    <a:pt x="1273" y="29200"/>
                    <a:pt x="1019" y="29200"/>
                  </a:cubicBezTo>
                  <a:cubicBezTo>
                    <a:pt x="805" y="29200"/>
                    <a:pt x="591" y="29274"/>
                    <a:pt x="419" y="29426"/>
                  </a:cubicBezTo>
                  <a:cubicBezTo>
                    <a:pt x="37" y="29756"/>
                    <a:pt x="0" y="30333"/>
                    <a:pt x="330" y="30712"/>
                  </a:cubicBezTo>
                  <a:lnTo>
                    <a:pt x="1857" y="32460"/>
                  </a:lnTo>
                  <a:cubicBezTo>
                    <a:pt x="2032" y="32658"/>
                    <a:pt x="2282" y="32771"/>
                    <a:pt x="2545" y="32771"/>
                  </a:cubicBezTo>
                  <a:cubicBezTo>
                    <a:pt x="2584" y="32771"/>
                    <a:pt x="2624" y="32768"/>
                    <a:pt x="2667" y="32765"/>
                  </a:cubicBezTo>
                  <a:cubicBezTo>
                    <a:pt x="2969" y="32725"/>
                    <a:pt x="3232" y="32536"/>
                    <a:pt x="3366" y="32261"/>
                  </a:cubicBezTo>
                  <a:lnTo>
                    <a:pt x="7234" y="24355"/>
                  </a:lnTo>
                  <a:cubicBezTo>
                    <a:pt x="7859" y="24720"/>
                    <a:pt x="8830" y="25132"/>
                    <a:pt x="10035" y="25132"/>
                  </a:cubicBezTo>
                  <a:cubicBezTo>
                    <a:pt x="10203" y="25132"/>
                    <a:pt x="10375" y="25124"/>
                    <a:pt x="10551" y="25107"/>
                  </a:cubicBezTo>
                  <a:lnTo>
                    <a:pt x="13251" y="33037"/>
                  </a:lnTo>
                  <a:cubicBezTo>
                    <a:pt x="13376" y="33406"/>
                    <a:pt x="13721" y="33656"/>
                    <a:pt x="14111" y="33657"/>
                  </a:cubicBezTo>
                  <a:lnTo>
                    <a:pt x="14111" y="33657"/>
                  </a:lnTo>
                  <a:cubicBezTo>
                    <a:pt x="14291" y="33657"/>
                    <a:pt x="14468" y="33605"/>
                    <a:pt x="14617" y="33504"/>
                  </a:cubicBezTo>
                  <a:lnTo>
                    <a:pt x="16581" y="32197"/>
                  </a:lnTo>
                  <a:cubicBezTo>
                    <a:pt x="16999" y="31919"/>
                    <a:pt x="17116" y="31354"/>
                    <a:pt x="16835" y="30932"/>
                  </a:cubicBezTo>
                  <a:cubicBezTo>
                    <a:pt x="16660" y="30669"/>
                    <a:pt x="16371" y="30526"/>
                    <a:pt x="16076" y="30526"/>
                  </a:cubicBezTo>
                  <a:cubicBezTo>
                    <a:pt x="15902" y="30526"/>
                    <a:pt x="15726" y="30576"/>
                    <a:pt x="15570" y="30679"/>
                  </a:cubicBezTo>
                  <a:lnTo>
                    <a:pt x="14592" y="31329"/>
                  </a:lnTo>
                  <a:lnTo>
                    <a:pt x="12338" y="24710"/>
                  </a:lnTo>
                  <a:cubicBezTo>
                    <a:pt x="13746" y="24224"/>
                    <a:pt x="16242" y="22825"/>
                    <a:pt x="15826" y="19117"/>
                  </a:cubicBezTo>
                  <a:cubicBezTo>
                    <a:pt x="15814" y="19019"/>
                    <a:pt x="15802" y="18921"/>
                    <a:pt x="15784" y="18827"/>
                  </a:cubicBezTo>
                  <a:lnTo>
                    <a:pt x="22880" y="15928"/>
                  </a:lnTo>
                  <a:lnTo>
                    <a:pt x="22892" y="15925"/>
                  </a:lnTo>
                  <a:cubicBezTo>
                    <a:pt x="24905" y="15378"/>
                    <a:pt x="24932" y="15216"/>
                    <a:pt x="24969" y="15011"/>
                  </a:cubicBezTo>
                  <a:cubicBezTo>
                    <a:pt x="24991" y="14895"/>
                    <a:pt x="24951" y="14773"/>
                    <a:pt x="24862" y="14694"/>
                  </a:cubicBezTo>
                  <a:cubicBezTo>
                    <a:pt x="25146" y="14468"/>
                    <a:pt x="25155" y="14342"/>
                    <a:pt x="25165" y="14260"/>
                  </a:cubicBezTo>
                  <a:cubicBezTo>
                    <a:pt x="25177" y="14128"/>
                    <a:pt x="25119" y="14000"/>
                    <a:pt x="25015" y="13921"/>
                  </a:cubicBezTo>
                  <a:cubicBezTo>
                    <a:pt x="24975" y="13890"/>
                    <a:pt x="24902" y="13832"/>
                    <a:pt x="24731" y="13823"/>
                  </a:cubicBezTo>
                  <a:cubicBezTo>
                    <a:pt x="24722" y="13728"/>
                    <a:pt x="24676" y="13640"/>
                    <a:pt x="24600" y="13579"/>
                  </a:cubicBezTo>
                  <a:cubicBezTo>
                    <a:pt x="24547" y="13536"/>
                    <a:pt x="24490" y="13491"/>
                    <a:pt x="24352" y="13491"/>
                  </a:cubicBezTo>
                  <a:cubicBezTo>
                    <a:pt x="24204" y="13491"/>
                    <a:pt x="23960" y="13543"/>
                    <a:pt x="23524" y="13710"/>
                  </a:cubicBezTo>
                  <a:cubicBezTo>
                    <a:pt x="23481" y="13481"/>
                    <a:pt x="23387" y="13356"/>
                    <a:pt x="23228" y="13304"/>
                  </a:cubicBezTo>
                  <a:cubicBezTo>
                    <a:pt x="23185" y="13289"/>
                    <a:pt x="23144" y="13282"/>
                    <a:pt x="23104" y="13282"/>
                  </a:cubicBezTo>
                  <a:cubicBezTo>
                    <a:pt x="22862" y="13282"/>
                    <a:pt x="22676" y="13560"/>
                    <a:pt x="22342" y="14177"/>
                  </a:cubicBezTo>
                  <a:lnTo>
                    <a:pt x="18783" y="15631"/>
                  </a:lnTo>
                  <a:cubicBezTo>
                    <a:pt x="19394" y="14999"/>
                    <a:pt x="19895" y="14266"/>
                    <a:pt x="20262" y="13466"/>
                  </a:cubicBezTo>
                  <a:cubicBezTo>
                    <a:pt x="21111" y="11642"/>
                    <a:pt x="21267" y="9638"/>
                    <a:pt x="20708" y="7793"/>
                  </a:cubicBezTo>
                  <a:cubicBezTo>
                    <a:pt x="21740" y="7182"/>
                    <a:pt x="22260" y="6293"/>
                    <a:pt x="22281" y="6250"/>
                  </a:cubicBezTo>
                  <a:lnTo>
                    <a:pt x="22440" y="5976"/>
                  </a:lnTo>
                  <a:lnTo>
                    <a:pt x="22174" y="5808"/>
                  </a:lnTo>
                  <a:cubicBezTo>
                    <a:pt x="21951" y="5676"/>
                    <a:pt x="21713" y="5578"/>
                    <a:pt x="21465" y="5514"/>
                  </a:cubicBezTo>
                  <a:cubicBezTo>
                    <a:pt x="22709" y="4824"/>
                    <a:pt x="23662" y="3602"/>
                    <a:pt x="23714" y="3535"/>
                  </a:cubicBezTo>
                  <a:lnTo>
                    <a:pt x="23967" y="3208"/>
                  </a:lnTo>
                  <a:lnTo>
                    <a:pt x="23591" y="3034"/>
                  </a:lnTo>
                  <a:cubicBezTo>
                    <a:pt x="22202" y="2387"/>
                    <a:pt x="20989" y="2194"/>
                    <a:pt x="20033" y="2194"/>
                  </a:cubicBezTo>
                  <a:cubicBezTo>
                    <a:pt x="19828" y="2194"/>
                    <a:pt x="19636" y="2203"/>
                    <a:pt x="19455" y="2218"/>
                  </a:cubicBezTo>
                  <a:cubicBezTo>
                    <a:pt x="19779" y="1870"/>
                    <a:pt x="20069" y="1491"/>
                    <a:pt x="20320" y="1091"/>
                  </a:cubicBezTo>
                  <a:lnTo>
                    <a:pt x="20607" y="624"/>
                  </a:lnTo>
                  <a:lnTo>
                    <a:pt x="20060" y="587"/>
                  </a:lnTo>
                  <a:cubicBezTo>
                    <a:pt x="19789" y="569"/>
                    <a:pt x="19523" y="561"/>
                    <a:pt x="19261" y="561"/>
                  </a:cubicBezTo>
                  <a:cubicBezTo>
                    <a:pt x="17077" y="561"/>
                    <a:pt x="15230" y="1140"/>
                    <a:pt x="13951" y="1702"/>
                  </a:cubicBezTo>
                  <a:cubicBezTo>
                    <a:pt x="13542" y="981"/>
                    <a:pt x="13044" y="489"/>
                    <a:pt x="12466" y="233"/>
                  </a:cubicBezTo>
                  <a:lnTo>
                    <a:pt x="11944" y="1"/>
                  </a:lnTo>
                  <a:close/>
                  <a:moveTo>
                    <a:pt x="14111" y="33657"/>
                  </a:moveTo>
                  <a:cubicBezTo>
                    <a:pt x="14111" y="33657"/>
                    <a:pt x="14110" y="33657"/>
                    <a:pt x="14110" y="33657"/>
                  </a:cubicBezTo>
                  <a:lnTo>
                    <a:pt x="14113" y="33657"/>
                  </a:lnTo>
                  <a:cubicBezTo>
                    <a:pt x="14112" y="33657"/>
                    <a:pt x="14112" y="33657"/>
                    <a:pt x="14111" y="336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63"/>
            <p:cNvSpPr/>
            <p:nvPr/>
          </p:nvSpPr>
          <p:spPr>
            <a:xfrm>
              <a:off x="1431425" y="3290150"/>
              <a:ext cx="194075" cy="221325"/>
            </a:xfrm>
            <a:custGeom>
              <a:rect b="b" l="l" r="r" t="t"/>
              <a:pathLst>
                <a:path extrusionOk="0" h="8853" w="7763">
                  <a:moveTo>
                    <a:pt x="910" y="1"/>
                  </a:moveTo>
                  <a:cubicBezTo>
                    <a:pt x="907" y="1"/>
                    <a:pt x="904" y="1"/>
                    <a:pt x="902" y="2"/>
                  </a:cubicBezTo>
                  <a:cubicBezTo>
                    <a:pt x="755" y="32"/>
                    <a:pt x="1207" y="845"/>
                    <a:pt x="1207" y="845"/>
                  </a:cubicBezTo>
                  <a:cubicBezTo>
                    <a:pt x="1207" y="845"/>
                    <a:pt x="623" y="110"/>
                    <a:pt x="382" y="110"/>
                  </a:cubicBezTo>
                  <a:cubicBezTo>
                    <a:pt x="376" y="110"/>
                    <a:pt x="370" y="111"/>
                    <a:pt x="364" y="112"/>
                  </a:cubicBezTo>
                  <a:cubicBezTo>
                    <a:pt x="135" y="151"/>
                    <a:pt x="831" y="1153"/>
                    <a:pt x="831" y="1153"/>
                  </a:cubicBezTo>
                  <a:cubicBezTo>
                    <a:pt x="831" y="1153"/>
                    <a:pt x="429" y="852"/>
                    <a:pt x="202" y="852"/>
                  </a:cubicBezTo>
                  <a:cubicBezTo>
                    <a:pt x="193" y="852"/>
                    <a:pt x="183" y="853"/>
                    <a:pt x="175" y="854"/>
                  </a:cubicBezTo>
                  <a:cubicBezTo>
                    <a:pt x="0" y="878"/>
                    <a:pt x="938" y="1795"/>
                    <a:pt x="1320" y="2158"/>
                  </a:cubicBezTo>
                  <a:lnTo>
                    <a:pt x="6660" y="8640"/>
                  </a:lnTo>
                  <a:cubicBezTo>
                    <a:pt x="6775" y="8780"/>
                    <a:pt x="6942" y="8852"/>
                    <a:pt x="7110" y="8852"/>
                  </a:cubicBezTo>
                  <a:cubicBezTo>
                    <a:pt x="7240" y="8852"/>
                    <a:pt x="7370" y="8809"/>
                    <a:pt x="7478" y="8720"/>
                  </a:cubicBezTo>
                  <a:cubicBezTo>
                    <a:pt x="7726" y="8518"/>
                    <a:pt x="7762" y="8152"/>
                    <a:pt x="7558" y="7904"/>
                  </a:cubicBezTo>
                  <a:lnTo>
                    <a:pt x="2224" y="1428"/>
                  </a:lnTo>
                  <a:cubicBezTo>
                    <a:pt x="2224" y="1053"/>
                    <a:pt x="2209" y="414"/>
                    <a:pt x="2123" y="399"/>
                  </a:cubicBezTo>
                  <a:cubicBezTo>
                    <a:pt x="2121" y="399"/>
                    <a:pt x="2119" y="398"/>
                    <a:pt x="2117" y="398"/>
                  </a:cubicBezTo>
                  <a:cubicBezTo>
                    <a:pt x="1996" y="398"/>
                    <a:pt x="1775" y="866"/>
                    <a:pt x="1775" y="866"/>
                  </a:cubicBezTo>
                  <a:cubicBezTo>
                    <a:pt x="1775" y="866"/>
                    <a:pt x="1075" y="1"/>
                    <a:pt x="910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63"/>
            <p:cNvSpPr/>
            <p:nvPr/>
          </p:nvSpPr>
          <p:spPr>
            <a:xfrm>
              <a:off x="1772550" y="3441750"/>
              <a:ext cx="276475" cy="132700"/>
            </a:xfrm>
            <a:custGeom>
              <a:rect b="b" l="l" r="r" t="t"/>
              <a:pathLst>
                <a:path extrusionOk="0" h="5308" w="11059">
                  <a:moveTo>
                    <a:pt x="9183" y="0"/>
                  </a:moveTo>
                  <a:cubicBezTo>
                    <a:pt x="9098" y="0"/>
                    <a:pt x="8815" y="499"/>
                    <a:pt x="8639" y="823"/>
                  </a:cubicBezTo>
                  <a:lnTo>
                    <a:pt x="8633" y="826"/>
                  </a:lnTo>
                  <a:lnTo>
                    <a:pt x="404" y="4189"/>
                  </a:lnTo>
                  <a:cubicBezTo>
                    <a:pt x="147" y="4293"/>
                    <a:pt x="1" y="4565"/>
                    <a:pt x="56" y="4837"/>
                  </a:cubicBezTo>
                  <a:cubicBezTo>
                    <a:pt x="108" y="5109"/>
                    <a:pt x="346" y="5307"/>
                    <a:pt x="624" y="5307"/>
                  </a:cubicBezTo>
                  <a:cubicBezTo>
                    <a:pt x="700" y="5307"/>
                    <a:pt x="774" y="5292"/>
                    <a:pt x="844" y="5264"/>
                  </a:cubicBezTo>
                  <a:lnTo>
                    <a:pt x="8865" y="1987"/>
                  </a:lnTo>
                  <a:lnTo>
                    <a:pt x="8865" y="1990"/>
                  </a:lnTo>
                  <a:cubicBezTo>
                    <a:pt x="8865" y="1990"/>
                    <a:pt x="10872" y="1443"/>
                    <a:pt x="10692" y="1315"/>
                  </a:cubicBezTo>
                  <a:cubicBezTo>
                    <a:pt x="10616" y="1260"/>
                    <a:pt x="10473" y="1244"/>
                    <a:pt x="10335" y="1244"/>
                  </a:cubicBezTo>
                  <a:cubicBezTo>
                    <a:pt x="10151" y="1244"/>
                    <a:pt x="9974" y="1272"/>
                    <a:pt x="9974" y="1272"/>
                  </a:cubicBezTo>
                  <a:cubicBezTo>
                    <a:pt x="9974" y="1272"/>
                    <a:pt x="11059" y="710"/>
                    <a:pt x="10875" y="569"/>
                  </a:cubicBezTo>
                  <a:lnTo>
                    <a:pt x="10878" y="566"/>
                  </a:lnTo>
                  <a:cubicBezTo>
                    <a:pt x="10851" y="545"/>
                    <a:pt x="10807" y="536"/>
                    <a:pt x="10752" y="536"/>
                  </a:cubicBezTo>
                  <a:cubicBezTo>
                    <a:pt x="10443" y="536"/>
                    <a:pt x="9788" y="823"/>
                    <a:pt x="9788" y="823"/>
                  </a:cubicBezTo>
                  <a:cubicBezTo>
                    <a:pt x="9788" y="823"/>
                    <a:pt x="10573" y="316"/>
                    <a:pt x="10454" y="221"/>
                  </a:cubicBezTo>
                  <a:cubicBezTo>
                    <a:pt x="10442" y="212"/>
                    <a:pt x="10422" y="207"/>
                    <a:pt x="10394" y="207"/>
                  </a:cubicBezTo>
                  <a:cubicBezTo>
                    <a:pt x="10138" y="207"/>
                    <a:pt x="9278" y="576"/>
                    <a:pt x="9278" y="576"/>
                  </a:cubicBezTo>
                  <a:cubicBezTo>
                    <a:pt x="9278" y="576"/>
                    <a:pt x="9302" y="38"/>
                    <a:pt x="9189" y="1"/>
                  </a:cubicBezTo>
                  <a:cubicBezTo>
                    <a:pt x="9187" y="1"/>
                    <a:pt x="9185" y="0"/>
                    <a:pt x="918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63"/>
            <p:cNvSpPr/>
            <p:nvPr/>
          </p:nvSpPr>
          <p:spPr>
            <a:xfrm>
              <a:off x="1684200" y="3681400"/>
              <a:ext cx="158325" cy="253100"/>
            </a:xfrm>
            <a:custGeom>
              <a:rect b="b" l="l" r="r" t="t"/>
              <a:pathLst>
                <a:path extrusionOk="0" h="10124" w="6333">
                  <a:moveTo>
                    <a:pt x="658" y="1"/>
                  </a:moveTo>
                  <a:cubicBezTo>
                    <a:pt x="596" y="1"/>
                    <a:pt x="533" y="11"/>
                    <a:pt x="471" y="31"/>
                  </a:cubicBezTo>
                  <a:cubicBezTo>
                    <a:pt x="162" y="135"/>
                    <a:pt x="0" y="474"/>
                    <a:pt x="113" y="780"/>
                  </a:cubicBezTo>
                  <a:lnTo>
                    <a:pt x="3159" y="9730"/>
                  </a:lnTo>
                  <a:cubicBezTo>
                    <a:pt x="3238" y="9965"/>
                    <a:pt x="3461" y="10124"/>
                    <a:pt x="3709" y="10124"/>
                  </a:cubicBezTo>
                  <a:cubicBezTo>
                    <a:pt x="3822" y="10124"/>
                    <a:pt x="3935" y="10090"/>
                    <a:pt x="4030" y="10029"/>
                  </a:cubicBezTo>
                  <a:lnTo>
                    <a:pt x="5994" y="8719"/>
                  </a:lnTo>
                  <a:cubicBezTo>
                    <a:pt x="6263" y="8542"/>
                    <a:pt x="6333" y="8181"/>
                    <a:pt x="6156" y="7915"/>
                  </a:cubicBezTo>
                  <a:cubicBezTo>
                    <a:pt x="6044" y="7746"/>
                    <a:pt x="5860" y="7655"/>
                    <a:pt x="5673" y="7655"/>
                  </a:cubicBezTo>
                  <a:cubicBezTo>
                    <a:pt x="5563" y="7655"/>
                    <a:pt x="5451" y="7687"/>
                    <a:pt x="5352" y="7754"/>
                  </a:cubicBezTo>
                  <a:lnTo>
                    <a:pt x="4014" y="8642"/>
                  </a:lnTo>
                  <a:lnTo>
                    <a:pt x="1213" y="404"/>
                  </a:lnTo>
                  <a:cubicBezTo>
                    <a:pt x="1133" y="157"/>
                    <a:pt x="904" y="1"/>
                    <a:pt x="658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63"/>
            <p:cNvSpPr/>
            <p:nvPr/>
          </p:nvSpPr>
          <p:spPr>
            <a:xfrm>
              <a:off x="1693525" y="3713700"/>
              <a:ext cx="43475" cy="44775"/>
            </a:xfrm>
            <a:custGeom>
              <a:rect b="b" l="l" r="r" t="t"/>
              <a:pathLst>
                <a:path extrusionOk="0" h="1791" w="1739">
                  <a:moveTo>
                    <a:pt x="1143" y="1"/>
                  </a:moveTo>
                  <a:lnTo>
                    <a:pt x="1143" y="4"/>
                  </a:lnTo>
                  <a:cubicBezTo>
                    <a:pt x="975" y="53"/>
                    <a:pt x="807" y="93"/>
                    <a:pt x="635" y="123"/>
                  </a:cubicBezTo>
                  <a:cubicBezTo>
                    <a:pt x="425" y="178"/>
                    <a:pt x="214" y="224"/>
                    <a:pt x="0" y="254"/>
                  </a:cubicBezTo>
                  <a:lnTo>
                    <a:pt x="519" y="1776"/>
                  </a:lnTo>
                  <a:cubicBezTo>
                    <a:pt x="687" y="1785"/>
                    <a:pt x="858" y="1791"/>
                    <a:pt x="1026" y="1791"/>
                  </a:cubicBezTo>
                  <a:cubicBezTo>
                    <a:pt x="1265" y="1791"/>
                    <a:pt x="1503" y="1782"/>
                    <a:pt x="1738" y="1757"/>
                  </a:cubicBezTo>
                  <a:lnTo>
                    <a:pt x="1143" y="1"/>
                  </a:lnTo>
                  <a:close/>
                </a:path>
              </a:pathLst>
            </a:custGeom>
            <a:solidFill>
              <a:srgbClr val="5324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63"/>
            <p:cNvSpPr/>
            <p:nvPr/>
          </p:nvSpPr>
          <p:spPr>
            <a:xfrm>
              <a:off x="1432950" y="3648850"/>
              <a:ext cx="186125" cy="263600"/>
            </a:xfrm>
            <a:custGeom>
              <a:rect b="b" l="l" r="r" t="t"/>
              <a:pathLst>
                <a:path extrusionOk="0" h="10544" w="7445">
                  <a:moveTo>
                    <a:pt x="6784" y="1"/>
                  </a:moveTo>
                  <a:cubicBezTo>
                    <a:pt x="6570" y="1"/>
                    <a:pt x="6363" y="120"/>
                    <a:pt x="6263" y="325"/>
                  </a:cubicBezTo>
                  <a:lnTo>
                    <a:pt x="2053" y="8921"/>
                  </a:lnTo>
                  <a:lnTo>
                    <a:pt x="1103" y="7834"/>
                  </a:lnTo>
                  <a:cubicBezTo>
                    <a:pt x="988" y="7691"/>
                    <a:pt x="819" y="7617"/>
                    <a:pt x="650" y="7617"/>
                  </a:cubicBezTo>
                  <a:cubicBezTo>
                    <a:pt x="515" y="7617"/>
                    <a:pt x="379" y="7664"/>
                    <a:pt x="269" y="7760"/>
                  </a:cubicBezTo>
                  <a:cubicBezTo>
                    <a:pt x="19" y="7977"/>
                    <a:pt x="1" y="8356"/>
                    <a:pt x="227" y="8597"/>
                  </a:cubicBezTo>
                  <a:lnTo>
                    <a:pt x="1754" y="10345"/>
                  </a:lnTo>
                  <a:cubicBezTo>
                    <a:pt x="1864" y="10470"/>
                    <a:pt x="2023" y="10543"/>
                    <a:pt x="2191" y="10543"/>
                  </a:cubicBezTo>
                  <a:cubicBezTo>
                    <a:pt x="2411" y="10543"/>
                    <a:pt x="2615" y="10418"/>
                    <a:pt x="2713" y="10219"/>
                  </a:cubicBezTo>
                  <a:lnTo>
                    <a:pt x="7304" y="839"/>
                  </a:lnTo>
                  <a:cubicBezTo>
                    <a:pt x="7445" y="548"/>
                    <a:pt x="7326" y="200"/>
                    <a:pt x="7039" y="60"/>
                  </a:cubicBezTo>
                  <a:cubicBezTo>
                    <a:pt x="6957" y="20"/>
                    <a:pt x="6870" y="1"/>
                    <a:pt x="6784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63"/>
            <p:cNvSpPr/>
            <p:nvPr/>
          </p:nvSpPr>
          <p:spPr>
            <a:xfrm>
              <a:off x="1587975" y="3698450"/>
              <a:ext cx="13625" cy="27650"/>
            </a:xfrm>
            <a:custGeom>
              <a:rect b="b" l="l" r="r" t="t"/>
              <a:pathLst>
                <a:path extrusionOk="0" h="1106" w="545">
                  <a:moveTo>
                    <a:pt x="544" y="0"/>
                  </a:moveTo>
                  <a:lnTo>
                    <a:pt x="1" y="1106"/>
                  </a:lnTo>
                  <a:lnTo>
                    <a:pt x="1" y="1106"/>
                  </a:lnTo>
                  <a:lnTo>
                    <a:pt x="544" y="0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9D87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63"/>
            <p:cNvSpPr/>
            <p:nvPr/>
          </p:nvSpPr>
          <p:spPr>
            <a:xfrm>
              <a:off x="1562700" y="3679350"/>
              <a:ext cx="38900" cy="46750"/>
            </a:xfrm>
            <a:custGeom>
              <a:rect b="b" l="l" r="r" t="t"/>
              <a:pathLst>
                <a:path extrusionOk="0" h="1870" w="1556">
                  <a:moveTo>
                    <a:pt x="636" y="0"/>
                  </a:moveTo>
                  <a:lnTo>
                    <a:pt x="633" y="3"/>
                  </a:lnTo>
                  <a:lnTo>
                    <a:pt x="0" y="1296"/>
                  </a:lnTo>
                  <a:cubicBezTo>
                    <a:pt x="327" y="1506"/>
                    <a:pt x="663" y="1699"/>
                    <a:pt x="1012" y="1870"/>
                  </a:cubicBezTo>
                  <a:lnTo>
                    <a:pt x="1555" y="764"/>
                  </a:lnTo>
                  <a:cubicBezTo>
                    <a:pt x="1516" y="737"/>
                    <a:pt x="1476" y="709"/>
                    <a:pt x="1439" y="682"/>
                  </a:cubicBezTo>
                  <a:cubicBezTo>
                    <a:pt x="1152" y="480"/>
                    <a:pt x="883" y="251"/>
                    <a:pt x="636" y="0"/>
                  </a:cubicBezTo>
                  <a:close/>
                </a:path>
              </a:pathLst>
            </a:custGeom>
            <a:solidFill>
              <a:srgbClr val="5324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63"/>
            <p:cNvSpPr/>
            <p:nvPr/>
          </p:nvSpPr>
          <p:spPr>
            <a:xfrm>
              <a:off x="1507325" y="3474000"/>
              <a:ext cx="317575" cy="247500"/>
            </a:xfrm>
            <a:custGeom>
              <a:rect b="b" l="l" r="r" t="t"/>
              <a:pathLst>
                <a:path extrusionOk="0" h="9900" w="12703">
                  <a:moveTo>
                    <a:pt x="5839" y="1"/>
                  </a:moveTo>
                  <a:cubicBezTo>
                    <a:pt x="4797" y="1"/>
                    <a:pt x="3854" y="196"/>
                    <a:pt x="3227" y="565"/>
                  </a:cubicBezTo>
                  <a:cubicBezTo>
                    <a:pt x="1278" y="1711"/>
                    <a:pt x="1" y="6290"/>
                    <a:pt x="3654" y="8899"/>
                  </a:cubicBezTo>
                  <a:cubicBezTo>
                    <a:pt x="4280" y="9346"/>
                    <a:pt x="5345" y="9899"/>
                    <a:pt x="6704" y="9899"/>
                  </a:cubicBezTo>
                  <a:cubicBezTo>
                    <a:pt x="7136" y="9899"/>
                    <a:pt x="7597" y="9844"/>
                    <a:pt x="8083" y="9711"/>
                  </a:cubicBezTo>
                  <a:cubicBezTo>
                    <a:pt x="8083" y="9711"/>
                    <a:pt x="12702" y="9024"/>
                    <a:pt x="12171" y="4246"/>
                  </a:cubicBezTo>
                  <a:cubicBezTo>
                    <a:pt x="11841" y="1290"/>
                    <a:pt x="8514" y="1"/>
                    <a:pt x="5839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63"/>
            <p:cNvSpPr/>
            <p:nvPr/>
          </p:nvSpPr>
          <p:spPr>
            <a:xfrm>
              <a:off x="1597675" y="3474075"/>
              <a:ext cx="202625" cy="81425"/>
            </a:xfrm>
            <a:custGeom>
              <a:rect b="b" l="l" r="r" t="t"/>
              <a:pathLst>
                <a:path extrusionOk="0" h="3257" w="8105">
                  <a:moveTo>
                    <a:pt x="2224" y="0"/>
                  </a:moveTo>
                  <a:cubicBezTo>
                    <a:pt x="2225" y="0"/>
                    <a:pt x="2225" y="0"/>
                    <a:pt x="2226" y="0"/>
                  </a:cubicBezTo>
                  <a:lnTo>
                    <a:pt x="2226" y="0"/>
                  </a:lnTo>
                  <a:cubicBezTo>
                    <a:pt x="2226" y="0"/>
                    <a:pt x="2227" y="0"/>
                    <a:pt x="2227" y="0"/>
                  </a:cubicBezTo>
                  <a:close/>
                  <a:moveTo>
                    <a:pt x="2226" y="0"/>
                  </a:moveTo>
                  <a:lnTo>
                    <a:pt x="2226" y="0"/>
                  </a:lnTo>
                  <a:cubicBezTo>
                    <a:pt x="1380" y="1"/>
                    <a:pt x="602" y="129"/>
                    <a:pt x="0" y="373"/>
                  </a:cubicBezTo>
                  <a:cubicBezTo>
                    <a:pt x="1335" y="2236"/>
                    <a:pt x="3495" y="3257"/>
                    <a:pt x="5670" y="3257"/>
                  </a:cubicBezTo>
                  <a:cubicBezTo>
                    <a:pt x="5678" y="3257"/>
                    <a:pt x="5686" y="3257"/>
                    <a:pt x="5694" y="3257"/>
                  </a:cubicBezTo>
                  <a:cubicBezTo>
                    <a:pt x="6517" y="3257"/>
                    <a:pt x="7336" y="3104"/>
                    <a:pt x="8105" y="2805"/>
                  </a:cubicBezTo>
                  <a:cubicBezTo>
                    <a:pt x="7045" y="865"/>
                    <a:pt x="4419" y="1"/>
                    <a:pt x="2226" y="0"/>
                  </a:cubicBezTo>
                  <a:close/>
                </a:path>
              </a:pathLst>
            </a:custGeom>
            <a:solidFill>
              <a:srgbClr val="5324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63"/>
            <p:cNvSpPr/>
            <p:nvPr/>
          </p:nvSpPr>
          <p:spPr>
            <a:xfrm>
              <a:off x="1540750" y="3114700"/>
              <a:ext cx="469625" cy="408900"/>
            </a:xfrm>
            <a:custGeom>
              <a:rect b="b" l="l" r="r" t="t"/>
              <a:pathLst>
                <a:path extrusionOk="0" h="16356" w="18785">
                  <a:moveTo>
                    <a:pt x="7666" y="0"/>
                  </a:moveTo>
                  <a:lnTo>
                    <a:pt x="7797" y="1234"/>
                  </a:lnTo>
                  <a:cubicBezTo>
                    <a:pt x="7797" y="1234"/>
                    <a:pt x="6635" y="533"/>
                    <a:pt x="5325" y="533"/>
                  </a:cubicBezTo>
                  <a:cubicBezTo>
                    <a:pt x="4886" y="533"/>
                    <a:pt x="4431" y="612"/>
                    <a:pt x="3997" y="822"/>
                  </a:cubicBezTo>
                  <a:cubicBezTo>
                    <a:pt x="4541" y="1195"/>
                    <a:pt x="5063" y="1595"/>
                    <a:pt x="5564" y="2022"/>
                  </a:cubicBezTo>
                  <a:cubicBezTo>
                    <a:pt x="3545" y="2548"/>
                    <a:pt x="842" y="4048"/>
                    <a:pt x="457" y="8303"/>
                  </a:cubicBezTo>
                  <a:cubicBezTo>
                    <a:pt x="0" y="13384"/>
                    <a:pt x="6199" y="16356"/>
                    <a:pt x="10227" y="16356"/>
                  </a:cubicBezTo>
                  <a:cubicBezTo>
                    <a:pt x="10914" y="16356"/>
                    <a:pt x="11538" y="16269"/>
                    <a:pt x="12055" y="16092"/>
                  </a:cubicBezTo>
                  <a:cubicBezTo>
                    <a:pt x="14533" y="15243"/>
                    <a:pt x="17035" y="11141"/>
                    <a:pt x="15648" y="7102"/>
                  </a:cubicBezTo>
                  <a:cubicBezTo>
                    <a:pt x="16769" y="6534"/>
                    <a:pt x="17334" y="5554"/>
                    <a:pt x="17334" y="5554"/>
                  </a:cubicBezTo>
                  <a:cubicBezTo>
                    <a:pt x="16723" y="5169"/>
                    <a:pt x="15501" y="5095"/>
                    <a:pt x="15501" y="5095"/>
                  </a:cubicBezTo>
                  <a:cubicBezTo>
                    <a:pt x="17187" y="4869"/>
                    <a:pt x="18785" y="2798"/>
                    <a:pt x="18785" y="2798"/>
                  </a:cubicBezTo>
                  <a:cubicBezTo>
                    <a:pt x="17448" y="2175"/>
                    <a:pt x="16281" y="1991"/>
                    <a:pt x="15368" y="1991"/>
                  </a:cubicBezTo>
                  <a:cubicBezTo>
                    <a:pt x="14485" y="1991"/>
                    <a:pt x="13840" y="2163"/>
                    <a:pt x="13506" y="2279"/>
                  </a:cubicBezTo>
                  <a:cubicBezTo>
                    <a:pt x="14505" y="1805"/>
                    <a:pt x="15373" y="385"/>
                    <a:pt x="15373" y="385"/>
                  </a:cubicBezTo>
                  <a:cubicBezTo>
                    <a:pt x="15111" y="368"/>
                    <a:pt x="14853" y="360"/>
                    <a:pt x="14600" y="360"/>
                  </a:cubicBezTo>
                  <a:cubicBezTo>
                    <a:pt x="12265" y="360"/>
                    <a:pt x="10329" y="1041"/>
                    <a:pt x="9138" y="1598"/>
                  </a:cubicBezTo>
                  <a:cubicBezTo>
                    <a:pt x="8811" y="941"/>
                    <a:pt x="8338" y="299"/>
                    <a:pt x="766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63"/>
            <p:cNvSpPr/>
            <p:nvPr/>
          </p:nvSpPr>
          <p:spPr>
            <a:xfrm>
              <a:off x="1458450" y="3102625"/>
              <a:ext cx="129850" cy="128475"/>
            </a:xfrm>
            <a:custGeom>
              <a:rect b="b" l="l" r="r" t="t"/>
              <a:pathLst>
                <a:path extrusionOk="0" h="5139" w="5194">
                  <a:moveTo>
                    <a:pt x="2894" y="0"/>
                  </a:moveTo>
                  <a:lnTo>
                    <a:pt x="3300" y="2014"/>
                  </a:lnTo>
                  <a:lnTo>
                    <a:pt x="1" y="379"/>
                  </a:lnTo>
                  <a:lnTo>
                    <a:pt x="3052" y="3764"/>
                  </a:lnTo>
                  <a:lnTo>
                    <a:pt x="1198" y="3981"/>
                  </a:lnTo>
                  <a:lnTo>
                    <a:pt x="3905" y="5138"/>
                  </a:lnTo>
                  <a:cubicBezTo>
                    <a:pt x="3987" y="4943"/>
                    <a:pt x="4094" y="4757"/>
                    <a:pt x="4219" y="4586"/>
                  </a:cubicBezTo>
                  <a:cubicBezTo>
                    <a:pt x="4506" y="4204"/>
                    <a:pt x="4888" y="3907"/>
                    <a:pt x="5194" y="3550"/>
                  </a:cubicBezTo>
                  <a:lnTo>
                    <a:pt x="2894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63"/>
            <p:cNvSpPr/>
            <p:nvPr/>
          </p:nvSpPr>
          <p:spPr>
            <a:xfrm>
              <a:off x="1987750" y="3224900"/>
              <a:ext cx="116100" cy="64550"/>
            </a:xfrm>
            <a:custGeom>
              <a:rect b="b" l="l" r="r" t="t"/>
              <a:pathLst>
                <a:path extrusionOk="0" h="2582" w="4644">
                  <a:moveTo>
                    <a:pt x="4644" y="0"/>
                  </a:moveTo>
                  <a:lnTo>
                    <a:pt x="248" y="528"/>
                  </a:lnTo>
                  <a:cubicBezTo>
                    <a:pt x="270" y="1179"/>
                    <a:pt x="184" y="1830"/>
                    <a:pt x="1" y="2456"/>
                  </a:cubicBezTo>
                  <a:lnTo>
                    <a:pt x="3288" y="2581"/>
                  </a:lnTo>
                  <a:lnTo>
                    <a:pt x="1406" y="1756"/>
                  </a:lnTo>
                  <a:lnTo>
                    <a:pt x="4644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63"/>
            <p:cNvSpPr/>
            <p:nvPr/>
          </p:nvSpPr>
          <p:spPr>
            <a:xfrm>
              <a:off x="1678225" y="3272875"/>
              <a:ext cx="65575" cy="51100"/>
            </a:xfrm>
            <a:custGeom>
              <a:rect b="b" l="l" r="r" t="t"/>
              <a:pathLst>
                <a:path extrusionOk="0" h="2044" w="2623">
                  <a:moveTo>
                    <a:pt x="1190" y="0"/>
                  </a:moveTo>
                  <a:cubicBezTo>
                    <a:pt x="1166" y="0"/>
                    <a:pt x="1143" y="1"/>
                    <a:pt x="1119" y="2"/>
                  </a:cubicBezTo>
                  <a:cubicBezTo>
                    <a:pt x="1119" y="2"/>
                    <a:pt x="1110" y="2"/>
                    <a:pt x="1095" y="2"/>
                  </a:cubicBezTo>
                  <a:cubicBezTo>
                    <a:pt x="944" y="2"/>
                    <a:pt x="142" y="44"/>
                    <a:pt x="62" y="943"/>
                  </a:cubicBezTo>
                  <a:cubicBezTo>
                    <a:pt x="0" y="1639"/>
                    <a:pt x="846" y="2044"/>
                    <a:pt x="1385" y="2044"/>
                  </a:cubicBezTo>
                  <a:cubicBezTo>
                    <a:pt x="1509" y="2044"/>
                    <a:pt x="1617" y="2023"/>
                    <a:pt x="1693" y="1979"/>
                  </a:cubicBezTo>
                  <a:cubicBezTo>
                    <a:pt x="2106" y="1747"/>
                    <a:pt x="2622" y="1032"/>
                    <a:pt x="1987" y="351"/>
                  </a:cubicBezTo>
                  <a:cubicBezTo>
                    <a:pt x="1783" y="127"/>
                    <a:pt x="1492" y="0"/>
                    <a:pt x="1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63"/>
            <p:cNvSpPr/>
            <p:nvPr/>
          </p:nvSpPr>
          <p:spPr>
            <a:xfrm>
              <a:off x="1653050" y="3280100"/>
              <a:ext cx="70650" cy="67675"/>
            </a:xfrm>
            <a:custGeom>
              <a:rect b="b" l="l" r="r" t="t"/>
              <a:pathLst>
                <a:path extrusionOk="0" h="2707" w="2826">
                  <a:moveTo>
                    <a:pt x="573" y="1"/>
                  </a:moveTo>
                  <a:cubicBezTo>
                    <a:pt x="560" y="1"/>
                    <a:pt x="545" y="6"/>
                    <a:pt x="532" y="19"/>
                  </a:cubicBezTo>
                  <a:cubicBezTo>
                    <a:pt x="174" y="306"/>
                    <a:pt x="0" y="718"/>
                    <a:pt x="9" y="1250"/>
                  </a:cubicBezTo>
                  <a:cubicBezTo>
                    <a:pt x="18" y="1748"/>
                    <a:pt x="321" y="2169"/>
                    <a:pt x="862" y="2441"/>
                  </a:cubicBezTo>
                  <a:cubicBezTo>
                    <a:pt x="1207" y="2612"/>
                    <a:pt x="1589" y="2701"/>
                    <a:pt x="1973" y="2707"/>
                  </a:cubicBezTo>
                  <a:cubicBezTo>
                    <a:pt x="2245" y="2707"/>
                    <a:pt x="2481" y="2652"/>
                    <a:pt x="2630" y="2545"/>
                  </a:cubicBezTo>
                  <a:cubicBezTo>
                    <a:pt x="2682" y="2505"/>
                    <a:pt x="2731" y="2466"/>
                    <a:pt x="2780" y="2423"/>
                  </a:cubicBezTo>
                  <a:cubicBezTo>
                    <a:pt x="2825" y="2380"/>
                    <a:pt x="2785" y="2314"/>
                    <a:pt x="2735" y="2314"/>
                  </a:cubicBezTo>
                  <a:cubicBezTo>
                    <a:pt x="2722" y="2314"/>
                    <a:pt x="2708" y="2319"/>
                    <a:pt x="2694" y="2331"/>
                  </a:cubicBezTo>
                  <a:cubicBezTo>
                    <a:pt x="2652" y="2371"/>
                    <a:pt x="2606" y="2411"/>
                    <a:pt x="2560" y="2444"/>
                  </a:cubicBezTo>
                  <a:cubicBezTo>
                    <a:pt x="2429" y="2538"/>
                    <a:pt x="2219" y="2583"/>
                    <a:pt x="1976" y="2583"/>
                  </a:cubicBezTo>
                  <a:cubicBezTo>
                    <a:pt x="1641" y="2583"/>
                    <a:pt x="1245" y="2496"/>
                    <a:pt x="917" y="2331"/>
                  </a:cubicBezTo>
                  <a:cubicBezTo>
                    <a:pt x="626" y="2188"/>
                    <a:pt x="141" y="1852"/>
                    <a:pt x="131" y="1247"/>
                  </a:cubicBezTo>
                  <a:cubicBezTo>
                    <a:pt x="122" y="758"/>
                    <a:pt x="281" y="376"/>
                    <a:pt x="608" y="117"/>
                  </a:cubicBezTo>
                  <a:cubicBezTo>
                    <a:pt x="666" y="76"/>
                    <a:pt x="625" y="1"/>
                    <a:pt x="573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63"/>
            <p:cNvSpPr/>
            <p:nvPr/>
          </p:nvSpPr>
          <p:spPr>
            <a:xfrm>
              <a:off x="1829450" y="3314425"/>
              <a:ext cx="67925" cy="53750"/>
            </a:xfrm>
            <a:custGeom>
              <a:rect b="b" l="l" r="r" t="t"/>
              <a:pathLst>
                <a:path extrusionOk="0" h="2150" w="2717">
                  <a:moveTo>
                    <a:pt x="1252" y="0"/>
                  </a:moveTo>
                  <a:cubicBezTo>
                    <a:pt x="972" y="0"/>
                    <a:pt x="626" y="110"/>
                    <a:pt x="388" y="561"/>
                  </a:cubicBezTo>
                  <a:cubicBezTo>
                    <a:pt x="1" y="1298"/>
                    <a:pt x="960" y="2149"/>
                    <a:pt x="1448" y="2149"/>
                  </a:cubicBezTo>
                  <a:cubicBezTo>
                    <a:pt x="1464" y="2149"/>
                    <a:pt x="1479" y="2148"/>
                    <a:pt x="1494" y="2147"/>
                  </a:cubicBezTo>
                  <a:cubicBezTo>
                    <a:pt x="1968" y="2088"/>
                    <a:pt x="2716" y="1630"/>
                    <a:pt x="2392" y="757"/>
                  </a:cubicBezTo>
                  <a:cubicBezTo>
                    <a:pt x="2282" y="448"/>
                    <a:pt x="2038" y="207"/>
                    <a:pt x="1726" y="100"/>
                  </a:cubicBezTo>
                  <a:cubicBezTo>
                    <a:pt x="1726" y="100"/>
                    <a:pt x="1519" y="0"/>
                    <a:pt x="1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63"/>
            <p:cNvSpPr/>
            <p:nvPr/>
          </p:nvSpPr>
          <p:spPr>
            <a:xfrm>
              <a:off x="1828175" y="3352700"/>
              <a:ext cx="82850" cy="42200"/>
            </a:xfrm>
            <a:custGeom>
              <a:rect b="b" l="l" r="r" t="t"/>
              <a:pathLst>
                <a:path extrusionOk="0" h="1688" w="3314">
                  <a:moveTo>
                    <a:pt x="3213" y="1"/>
                  </a:moveTo>
                  <a:cubicBezTo>
                    <a:pt x="3180" y="1"/>
                    <a:pt x="3147" y="26"/>
                    <a:pt x="3152" y="69"/>
                  </a:cubicBezTo>
                  <a:cubicBezTo>
                    <a:pt x="3161" y="124"/>
                    <a:pt x="3167" y="182"/>
                    <a:pt x="3173" y="237"/>
                  </a:cubicBezTo>
                  <a:cubicBezTo>
                    <a:pt x="3189" y="564"/>
                    <a:pt x="2807" y="1055"/>
                    <a:pt x="2318" y="1333"/>
                  </a:cubicBezTo>
                  <a:cubicBezTo>
                    <a:pt x="2134" y="1440"/>
                    <a:pt x="1840" y="1568"/>
                    <a:pt x="1509" y="1568"/>
                  </a:cubicBezTo>
                  <a:cubicBezTo>
                    <a:pt x="1292" y="1568"/>
                    <a:pt x="1059" y="1513"/>
                    <a:pt x="830" y="1361"/>
                  </a:cubicBezTo>
                  <a:cubicBezTo>
                    <a:pt x="406" y="1080"/>
                    <a:pt x="171" y="735"/>
                    <a:pt x="125" y="334"/>
                  </a:cubicBezTo>
                  <a:cubicBezTo>
                    <a:pt x="121" y="298"/>
                    <a:pt x="93" y="281"/>
                    <a:pt x="66" y="281"/>
                  </a:cubicBezTo>
                  <a:cubicBezTo>
                    <a:pt x="33" y="281"/>
                    <a:pt x="1" y="305"/>
                    <a:pt x="6" y="350"/>
                  </a:cubicBezTo>
                  <a:cubicBezTo>
                    <a:pt x="54" y="784"/>
                    <a:pt x="308" y="1159"/>
                    <a:pt x="763" y="1462"/>
                  </a:cubicBezTo>
                  <a:cubicBezTo>
                    <a:pt x="983" y="1611"/>
                    <a:pt x="1246" y="1688"/>
                    <a:pt x="1512" y="1688"/>
                  </a:cubicBezTo>
                  <a:cubicBezTo>
                    <a:pt x="1817" y="1682"/>
                    <a:pt x="2113" y="1596"/>
                    <a:pt x="2376" y="1440"/>
                  </a:cubicBezTo>
                  <a:cubicBezTo>
                    <a:pt x="2911" y="1135"/>
                    <a:pt x="3314" y="606"/>
                    <a:pt x="3292" y="231"/>
                  </a:cubicBezTo>
                  <a:cubicBezTo>
                    <a:pt x="3289" y="170"/>
                    <a:pt x="3283" y="108"/>
                    <a:pt x="3271" y="47"/>
                  </a:cubicBezTo>
                  <a:cubicBezTo>
                    <a:pt x="3263" y="15"/>
                    <a:pt x="3238" y="1"/>
                    <a:pt x="3213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63"/>
            <p:cNvSpPr/>
            <p:nvPr/>
          </p:nvSpPr>
          <p:spPr>
            <a:xfrm>
              <a:off x="1705050" y="3360675"/>
              <a:ext cx="87375" cy="117325"/>
            </a:xfrm>
            <a:custGeom>
              <a:rect b="b" l="l" r="r" t="t"/>
              <a:pathLst>
                <a:path extrusionOk="0" h="4693" w="3495">
                  <a:moveTo>
                    <a:pt x="2078" y="0"/>
                  </a:moveTo>
                  <a:lnTo>
                    <a:pt x="0" y="3819"/>
                  </a:lnTo>
                  <a:lnTo>
                    <a:pt x="2563" y="4692"/>
                  </a:lnTo>
                  <a:lnTo>
                    <a:pt x="3495" y="657"/>
                  </a:lnTo>
                  <a:lnTo>
                    <a:pt x="2078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63"/>
            <p:cNvSpPr/>
            <p:nvPr/>
          </p:nvSpPr>
          <p:spPr>
            <a:xfrm>
              <a:off x="1728350" y="3360675"/>
              <a:ext cx="64075" cy="117325"/>
            </a:xfrm>
            <a:custGeom>
              <a:rect b="b" l="l" r="r" t="t"/>
              <a:pathLst>
                <a:path extrusionOk="0" h="4693" w="2563">
                  <a:moveTo>
                    <a:pt x="1146" y="0"/>
                  </a:moveTo>
                  <a:lnTo>
                    <a:pt x="0" y="2105"/>
                  </a:lnTo>
                  <a:cubicBezTo>
                    <a:pt x="831" y="2542"/>
                    <a:pt x="1546" y="3724"/>
                    <a:pt x="1482" y="4640"/>
                  </a:cubicBezTo>
                  <a:lnTo>
                    <a:pt x="1631" y="4692"/>
                  </a:lnTo>
                  <a:lnTo>
                    <a:pt x="2563" y="657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63"/>
            <p:cNvSpPr/>
            <p:nvPr/>
          </p:nvSpPr>
          <p:spPr>
            <a:xfrm>
              <a:off x="1612725" y="3318875"/>
              <a:ext cx="19325" cy="26850"/>
            </a:xfrm>
            <a:custGeom>
              <a:rect b="b" l="l" r="r" t="t"/>
              <a:pathLst>
                <a:path extrusionOk="0" h="1074" w="773">
                  <a:moveTo>
                    <a:pt x="694" y="1"/>
                  </a:moveTo>
                  <a:cubicBezTo>
                    <a:pt x="677" y="1"/>
                    <a:pt x="659" y="8"/>
                    <a:pt x="645" y="26"/>
                  </a:cubicBezTo>
                  <a:lnTo>
                    <a:pt x="19" y="979"/>
                  </a:lnTo>
                  <a:cubicBezTo>
                    <a:pt x="0" y="1006"/>
                    <a:pt x="6" y="1043"/>
                    <a:pt x="34" y="1061"/>
                  </a:cubicBezTo>
                  <a:lnTo>
                    <a:pt x="67" y="1074"/>
                  </a:lnTo>
                  <a:cubicBezTo>
                    <a:pt x="89" y="1074"/>
                    <a:pt x="107" y="1061"/>
                    <a:pt x="119" y="1046"/>
                  </a:cubicBezTo>
                  <a:lnTo>
                    <a:pt x="749" y="90"/>
                  </a:lnTo>
                  <a:cubicBezTo>
                    <a:pt x="772" y="44"/>
                    <a:pt x="735" y="1"/>
                    <a:pt x="694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63"/>
            <p:cNvSpPr/>
            <p:nvPr/>
          </p:nvSpPr>
          <p:spPr>
            <a:xfrm>
              <a:off x="1607900" y="3328350"/>
              <a:ext cx="34525" cy="52800"/>
            </a:xfrm>
            <a:custGeom>
              <a:rect b="b" l="l" r="r" t="t"/>
              <a:pathLst>
                <a:path extrusionOk="0" h="2112" w="1381">
                  <a:moveTo>
                    <a:pt x="1296" y="0"/>
                  </a:moveTo>
                  <a:cubicBezTo>
                    <a:pt x="1278" y="0"/>
                    <a:pt x="1260" y="8"/>
                    <a:pt x="1247" y="29"/>
                  </a:cubicBezTo>
                  <a:lnTo>
                    <a:pt x="19" y="2020"/>
                  </a:lnTo>
                  <a:cubicBezTo>
                    <a:pt x="1" y="2048"/>
                    <a:pt x="10" y="2084"/>
                    <a:pt x="37" y="2103"/>
                  </a:cubicBezTo>
                  <a:lnTo>
                    <a:pt x="68" y="2112"/>
                  </a:lnTo>
                  <a:cubicBezTo>
                    <a:pt x="89" y="2112"/>
                    <a:pt x="111" y="2103"/>
                    <a:pt x="120" y="2084"/>
                  </a:cubicBezTo>
                  <a:lnTo>
                    <a:pt x="1351" y="93"/>
                  </a:lnTo>
                  <a:cubicBezTo>
                    <a:pt x="1381" y="46"/>
                    <a:pt x="1339" y="0"/>
                    <a:pt x="1296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63"/>
            <p:cNvSpPr/>
            <p:nvPr/>
          </p:nvSpPr>
          <p:spPr>
            <a:xfrm>
              <a:off x="1624925" y="3337925"/>
              <a:ext cx="27675" cy="43225"/>
            </a:xfrm>
            <a:custGeom>
              <a:rect b="b" l="l" r="r" t="t"/>
              <a:pathLst>
                <a:path extrusionOk="0" h="1729" w="1107">
                  <a:moveTo>
                    <a:pt x="1023" y="0"/>
                  </a:moveTo>
                  <a:cubicBezTo>
                    <a:pt x="1004" y="0"/>
                    <a:pt x="985" y="9"/>
                    <a:pt x="972" y="30"/>
                  </a:cubicBezTo>
                  <a:lnTo>
                    <a:pt x="19" y="1637"/>
                  </a:lnTo>
                  <a:cubicBezTo>
                    <a:pt x="1" y="1668"/>
                    <a:pt x="10" y="1704"/>
                    <a:pt x="41" y="1723"/>
                  </a:cubicBezTo>
                  <a:lnTo>
                    <a:pt x="71" y="1729"/>
                  </a:lnTo>
                  <a:cubicBezTo>
                    <a:pt x="93" y="1729"/>
                    <a:pt x="111" y="1720"/>
                    <a:pt x="123" y="1701"/>
                  </a:cubicBezTo>
                  <a:lnTo>
                    <a:pt x="1079" y="95"/>
                  </a:lnTo>
                  <a:cubicBezTo>
                    <a:pt x="1107" y="46"/>
                    <a:pt x="1065" y="0"/>
                    <a:pt x="1023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63"/>
            <p:cNvSpPr/>
            <p:nvPr/>
          </p:nvSpPr>
          <p:spPr>
            <a:xfrm>
              <a:off x="1643350" y="3347450"/>
              <a:ext cx="19475" cy="30350"/>
            </a:xfrm>
            <a:custGeom>
              <a:rect b="b" l="l" r="r" t="t"/>
              <a:pathLst>
                <a:path extrusionOk="0" h="1214" w="779">
                  <a:moveTo>
                    <a:pt x="698" y="0"/>
                  </a:moveTo>
                  <a:cubicBezTo>
                    <a:pt x="679" y="0"/>
                    <a:pt x="660" y="9"/>
                    <a:pt x="648" y="31"/>
                  </a:cubicBezTo>
                  <a:lnTo>
                    <a:pt x="18" y="1122"/>
                  </a:lnTo>
                  <a:cubicBezTo>
                    <a:pt x="0" y="1152"/>
                    <a:pt x="9" y="1189"/>
                    <a:pt x="40" y="1204"/>
                  </a:cubicBezTo>
                  <a:lnTo>
                    <a:pt x="70" y="1213"/>
                  </a:lnTo>
                  <a:cubicBezTo>
                    <a:pt x="92" y="1213"/>
                    <a:pt x="113" y="1201"/>
                    <a:pt x="122" y="1183"/>
                  </a:cubicBezTo>
                  <a:lnTo>
                    <a:pt x="752" y="92"/>
                  </a:lnTo>
                  <a:cubicBezTo>
                    <a:pt x="779" y="44"/>
                    <a:pt x="738" y="0"/>
                    <a:pt x="698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63"/>
            <p:cNvSpPr/>
            <p:nvPr/>
          </p:nvSpPr>
          <p:spPr>
            <a:xfrm>
              <a:off x="1645325" y="3357000"/>
              <a:ext cx="27675" cy="43325"/>
            </a:xfrm>
            <a:custGeom>
              <a:rect b="b" l="l" r="r" t="t"/>
              <a:pathLst>
                <a:path extrusionOk="0" h="1733" w="1107">
                  <a:moveTo>
                    <a:pt x="1024" y="1"/>
                  </a:moveTo>
                  <a:cubicBezTo>
                    <a:pt x="1006" y="1"/>
                    <a:pt x="987" y="10"/>
                    <a:pt x="975" y="31"/>
                  </a:cubicBezTo>
                  <a:lnTo>
                    <a:pt x="19" y="1641"/>
                  </a:lnTo>
                  <a:cubicBezTo>
                    <a:pt x="1" y="1668"/>
                    <a:pt x="10" y="1705"/>
                    <a:pt x="40" y="1723"/>
                  </a:cubicBezTo>
                  <a:lnTo>
                    <a:pt x="71" y="1733"/>
                  </a:lnTo>
                  <a:cubicBezTo>
                    <a:pt x="92" y="1733"/>
                    <a:pt x="111" y="1720"/>
                    <a:pt x="123" y="1702"/>
                  </a:cubicBezTo>
                  <a:lnTo>
                    <a:pt x="1079" y="92"/>
                  </a:lnTo>
                  <a:cubicBezTo>
                    <a:pt x="1106" y="46"/>
                    <a:pt x="1065" y="1"/>
                    <a:pt x="1024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11818" name="Google Shape;11818;p63"/>
          <p:cNvCxnSpPr/>
          <p:nvPr/>
        </p:nvCxnSpPr>
        <p:spPr>
          <a:xfrm>
            <a:off x="3305175" y="1234075"/>
            <a:ext cx="0" cy="904800"/>
          </a:xfrm>
          <a:prstGeom prst="straightConnector1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med" w="med" type="oval"/>
            <a:tailEnd len="med" w="med" type="none"/>
          </a:ln>
        </p:spPr>
      </p:cxnSp>
      <p:cxnSp>
        <p:nvCxnSpPr>
          <p:cNvPr id="11819" name="Google Shape;11819;p63"/>
          <p:cNvCxnSpPr/>
          <p:nvPr/>
        </p:nvCxnSpPr>
        <p:spPr>
          <a:xfrm>
            <a:off x="5857838" y="1234075"/>
            <a:ext cx="0" cy="904800"/>
          </a:xfrm>
          <a:prstGeom prst="straightConnector1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med" w="med" type="none"/>
            <a:tailEnd len="med" w="med" type="oval"/>
          </a:ln>
        </p:spPr>
      </p:cxn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3"/>
        </a:solidFill>
      </p:bgPr>
    </p:bg>
    <p:spTree>
      <p:nvGrpSpPr>
        <p:cNvPr id="11823" name="Shape 11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4" name="Google Shape;11824;p64"/>
          <p:cNvSpPr/>
          <p:nvPr/>
        </p:nvSpPr>
        <p:spPr>
          <a:xfrm>
            <a:off x="3032400" y="2902875"/>
            <a:ext cx="3088800" cy="875400"/>
          </a:xfrm>
          <a:prstGeom prst="roundRect">
            <a:avLst>
              <a:gd fmla="val 50000" name="adj"/>
            </a:avLst>
          </a:prstGeom>
          <a:noFill/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25" name="Google Shape;11825;p64"/>
          <p:cNvSpPr txBox="1"/>
          <p:nvPr>
            <p:ph type="title"/>
          </p:nvPr>
        </p:nvSpPr>
        <p:spPr>
          <a:xfrm rot="159">
            <a:off x="1329575" y="1439575"/>
            <a:ext cx="6484800" cy="123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498,300,000</a:t>
            </a:r>
            <a:endParaRPr/>
          </a:p>
        </p:txBody>
      </p:sp>
      <p:sp>
        <p:nvSpPr>
          <p:cNvPr id="11826" name="Google Shape;11826;p64"/>
          <p:cNvSpPr txBox="1"/>
          <p:nvPr>
            <p:ph idx="1" type="subTitle"/>
          </p:nvPr>
        </p:nvSpPr>
        <p:spPr>
          <a:xfrm flipH="1">
            <a:off x="2930700" y="2902875"/>
            <a:ext cx="3282600" cy="87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830" name="Shape 11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1" name="Google Shape;11831;p65"/>
          <p:cNvSpPr txBox="1"/>
          <p:nvPr>
            <p:ph idx="2" type="title"/>
          </p:nvPr>
        </p:nvSpPr>
        <p:spPr>
          <a:xfrm>
            <a:off x="4542000" y="482850"/>
            <a:ext cx="37482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24h 37m</a:t>
            </a:r>
            <a:endParaRPr/>
          </a:p>
        </p:txBody>
      </p:sp>
      <p:sp>
        <p:nvSpPr>
          <p:cNvPr id="11832" name="Google Shape;11832;p65"/>
          <p:cNvSpPr txBox="1"/>
          <p:nvPr>
            <p:ph idx="3" type="subTitle"/>
          </p:nvPr>
        </p:nvSpPr>
        <p:spPr>
          <a:xfrm flipH="1">
            <a:off x="4870200" y="1209950"/>
            <a:ext cx="3092100" cy="57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Jupiter’s rotation period</a:t>
            </a:r>
            <a:endParaRPr/>
          </a:p>
        </p:txBody>
      </p:sp>
      <p:sp>
        <p:nvSpPr>
          <p:cNvPr id="11833" name="Google Shape;11833;p65"/>
          <p:cNvSpPr txBox="1"/>
          <p:nvPr>
            <p:ph idx="1" type="subTitle"/>
          </p:nvPr>
        </p:nvSpPr>
        <p:spPr>
          <a:xfrm flipH="1">
            <a:off x="3655050" y="4228061"/>
            <a:ext cx="5054700" cy="57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</a:t>
            </a:r>
            <a:r>
              <a:rPr lang="en"/>
              <a:t>s Earth’s diameter</a:t>
            </a:r>
            <a:endParaRPr/>
          </a:p>
        </p:txBody>
      </p:sp>
      <p:sp>
        <p:nvSpPr>
          <p:cNvPr id="11834" name="Google Shape;11834;p65"/>
          <p:cNvSpPr txBox="1"/>
          <p:nvPr>
            <p:ph type="title"/>
          </p:nvPr>
        </p:nvSpPr>
        <p:spPr>
          <a:xfrm>
            <a:off x="3944800" y="3496250"/>
            <a:ext cx="44754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12</a:t>
            </a:r>
            <a:r>
              <a:rPr lang="en"/>
              <a:t>,742 km</a:t>
            </a:r>
            <a:endParaRPr/>
          </a:p>
        </p:txBody>
      </p:sp>
      <p:sp>
        <p:nvSpPr>
          <p:cNvPr id="11835" name="Google Shape;11835;p65"/>
          <p:cNvSpPr txBox="1"/>
          <p:nvPr>
            <p:ph idx="4" type="title"/>
          </p:nvPr>
        </p:nvSpPr>
        <p:spPr>
          <a:xfrm>
            <a:off x="720000" y="1988925"/>
            <a:ext cx="38220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333,000</a:t>
            </a:r>
            <a:endParaRPr/>
          </a:p>
        </p:txBody>
      </p:sp>
      <p:sp>
        <p:nvSpPr>
          <p:cNvPr id="11836" name="Google Shape;11836;p65"/>
          <p:cNvSpPr txBox="1"/>
          <p:nvPr>
            <p:ph idx="5" type="subTitle"/>
          </p:nvPr>
        </p:nvSpPr>
        <p:spPr>
          <a:xfrm flipH="1">
            <a:off x="808575" y="2728489"/>
            <a:ext cx="3644700" cy="57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</a:t>
            </a:r>
            <a:r>
              <a:rPr lang="en"/>
              <a:t>arths is the Sun’s mass</a:t>
            </a:r>
            <a:endParaRPr/>
          </a:p>
        </p:txBody>
      </p:sp>
      <p:cxnSp>
        <p:nvCxnSpPr>
          <p:cNvPr id="11837" name="Google Shape;11837;p65"/>
          <p:cNvCxnSpPr>
            <a:stCxn id="11831" idx="1"/>
            <a:endCxn id="11835" idx="0"/>
          </p:cNvCxnSpPr>
          <p:nvPr/>
        </p:nvCxnSpPr>
        <p:spPr>
          <a:xfrm flipH="1">
            <a:off x="2631000" y="965550"/>
            <a:ext cx="1911000" cy="1023300"/>
          </a:xfrm>
          <a:prstGeom prst="curvedConnector2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med" w="med" type="none"/>
            <a:tailEnd len="med" w="med" type="oval"/>
          </a:ln>
        </p:spPr>
      </p:cxnSp>
      <p:cxnSp>
        <p:nvCxnSpPr>
          <p:cNvPr id="11838" name="Google Shape;11838;p65"/>
          <p:cNvCxnSpPr>
            <a:stCxn id="11835" idx="3"/>
            <a:endCxn id="11834" idx="0"/>
          </p:cNvCxnSpPr>
          <p:nvPr/>
        </p:nvCxnSpPr>
        <p:spPr>
          <a:xfrm>
            <a:off x="4542000" y="2471625"/>
            <a:ext cx="1640400" cy="1024500"/>
          </a:xfrm>
          <a:prstGeom prst="curvedConnector2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med" w="med" type="none"/>
            <a:tailEnd len="med" w="med" type="oval"/>
          </a:ln>
        </p:spPr>
      </p:cxn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842" name="Shape 11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3" name="Google Shape;11843;p66"/>
          <p:cNvSpPr txBox="1"/>
          <p:nvPr>
            <p:ph idx="1" type="subTitle"/>
          </p:nvPr>
        </p:nvSpPr>
        <p:spPr>
          <a:xfrm flipH="1">
            <a:off x="720000" y="1584400"/>
            <a:ext cx="2644500" cy="110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sp>
        <p:nvSpPr>
          <p:cNvPr id="11844" name="Google Shape;11844;p66"/>
          <p:cNvSpPr txBox="1"/>
          <p:nvPr>
            <p:ph type="title"/>
          </p:nvPr>
        </p:nvSpPr>
        <p:spPr>
          <a:xfrm>
            <a:off x="720000" y="540000"/>
            <a:ext cx="2822100" cy="93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  <p:grpSp>
        <p:nvGrpSpPr>
          <p:cNvPr id="11845" name="Google Shape;11845;p66"/>
          <p:cNvGrpSpPr/>
          <p:nvPr/>
        </p:nvGrpSpPr>
        <p:grpSpPr>
          <a:xfrm flipH="1" rot="1361811">
            <a:off x="5525727" y="1673755"/>
            <a:ext cx="3334638" cy="4493634"/>
            <a:chOff x="206775" y="2536550"/>
            <a:chExt cx="1922150" cy="2528200"/>
          </a:xfrm>
        </p:grpSpPr>
        <p:sp>
          <p:nvSpPr>
            <p:cNvPr id="11846" name="Google Shape;11846;p66"/>
            <p:cNvSpPr/>
            <p:nvPr/>
          </p:nvSpPr>
          <p:spPr>
            <a:xfrm>
              <a:off x="206775" y="2536550"/>
              <a:ext cx="1922150" cy="2528200"/>
            </a:xfrm>
            <a:custGeom>
              <a:rect b="b" l="l" r="r" t="t"/>
              <a:pathLst>
                <a:path extrusionOk="0" h="101128" w="76886">
                  <a:moveTo>
                    <a:pt x="10530" y="1"/>
                  </a:moveTo>
                  <a:cubicBezTo>
                    <a:pt x="8824" y="1"/>
                    <a:pt x="7099" y="473"/>
                    <a:pt x="5556" y="1461"/>
                  </a:cubicBezTo>
                  <a:cubicBezTo>
                    <a:pt x="1274" y="4194"/>
                    <a:pt x="1" y="9877"/>
                    <a:pt x="2714" y="14189"/>
                  </a:cubicBezTo>
                  <a:cubicBezTo>
                    <a:pt x="9049" y="24106"/>
                    <a:pt x="19163" y="28526"/>
                    <a:pt x="28083" y="32424"/>
                  </a:cubicBezTo>
                  <a:cubicBezTo>
                    <a:pt x="32681" y="34436"/>
                    <a:pt x="37022" y="36331"/>
                    <a:pt x="40347" y="38738"/>
                  </a:cubicBezTo>
                  <a:cubicBezTo>
                    <a:pt x="45172" y="42231"/>
                    <a:pt x="49178" y="47421"/>
                    <a:pt x="51615" y="53352"/>
                  </a:cubicBezTo>
                  <a:cubicBezTo>
                    <a:pt x="54082" y="59351"/>
                    <a:pt x="54220" y="66198"/>
                    <a:pt x="54368" y="73441"/>
                  </a:cubicBezTo>
                  <a:cubicBezTo>
                    <a:pt x="54447" y="77240"/>
                    <a:pt x="54536" y="81186"/>
                    <a:pt x="54941" y="85222"/>
                  </a:cubicBezTo>
                  <a:cubicBezTo>
                    <a:pt x="55345" y="89248"/>
                    <a:pt x="56342" y="94398"/>
                    <a:pt x="60417" y="98444"/>
                  </a:cubicBezTo>
                  <a:cubicBezTo>
                    <a:pt x="62153" y="100161"/>
                    <a:pt x="64492" y="101128"/>
                    <a:pt x="66929" y="101128"/>
                  </a:cubicBezTo>
                  <a:cubicBezTo>
                    <a:pt x="70610" y="101128"/>
                    <a:pt x="73935" y="98957"/>
                    <a:pt x="75405" y="95592"/>
                  </a:cubicBezTo>
                  <a:cubicBezTo>
                    <a:pt x="76885" y="92228"/>
                    <a:pt x="76224" y="88310"/>
                    <a:pt x="73728" y="85607"/>
                  </a:cubicBezTo>
                  <a:cubicBezTo>
                    <a:pt x="73639" y="85340"/>
                    <a:pt x="73491" y="84719"/>
                    <a:pt x="73353" y="83377"/>
                  </a:cubicBezTo>
                  <a:cubicBezTo>
                    <a:pt x="73017" y="80062"/>
                    <a:pt x="72948" y="76657"/>
                    <a:pt x="72869" y="73066"/>
                  </a:cubicBezTo>
                  <a:cubicBezTo>
                    <a:pt x="72692" y="64442"/>
                    <a:pt x="72504" y="55522"/>
                    <a:pt x="68725" y="46326"/>
                  </a:cubicBezTo>
                  <a:cubicBezTo>
                    <a:pt x="66909" y="41896"/>
                    <a:pt x="64512" y="37722"/>
                    <a:pt x="61591" y="33923"/>
                  </a:cubicBezTo>
                  <a:cubicBezTo>
                    <a:pt x="58641" y="30046"/>
                    <a:pt x="55138" y="26622"/>
                    <a:pt x="51201" y="23750"/>
                  </a:cubicBezTo>
                  <a:cubicBezTo>
                    <a:pt x="46258" y="20179"/>
                    <a:pt x="40791" y="17791"/>
                    <a:pt x="35493" y="15472"/>
                  </a:cubicBezTo>
                  <a:cubicBezTo>
                    <a:pt x="28043" y="12216"/>
                    <a:pt x="21610" y="9404"/>
                    <a:pt x="18304" y="4224"/>
                  </a:cubicBezTo>
                  <a:cubicBezTo>
                    <a:pt x="16530" y="1490"/>
                    <a:pt x="13561" y="1"/>
                    <a:pt x="10530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66"/>
            <p:cNvSpPr/>
            <p:nvPr/>
          </p:nvSpPr>
          <p:spPr>
            <a:xfrm>
              <a:off x="937450" y="2936650"/>
              <a:ext cx="820225" cy="664075"/>
            </a:xfrm>
            <a:custGeom>
              <a:rect b="b" l="l" r="r" t="t"/>
              <a:pathLst>
                <a:path extrusionOk="0" h="26563" w="32809">
                  <a:moveTo>
                    <a:pt x="7489" y="1"/>
                  </a:moveTo>
                  <a:cubicBezTo>
                    <a:pt x="7391" y="159"/>
                    <a:pt x="7292" y="307"/>
                    <a:pt x="7193" y="445"/>
                  </a:cubicBezTo>
                  <a:cubicBezTo>
                    <a:pt x="4302" y="4579"/>
                    <a:pt x="2043" y="9069"/>
                    <a:pt x="671" y="13943"/>
                  </a:cubicBezTo>
                  <a:cubicBezTo>
                    <a:pt x="375" y="14920"/>
                    <a:pt x="158" y="15906"/>
                    <a:pt x="0" y="16923"/>
                  </a:cubicBezTo>
                  <a:cubicBezTo>
                    <a:pt x="4174" y="18748"/>
                    <a:pt x="8081" y="20524"/>
                    <a:pt x="11130" y="22734"/>
                  </a:cubicBezTo>
                  <a:cubicBezTo>
                    <a:pt x="12689" y="23869"/>
                    <a:pt x="14140" y="25152"/>
                    <a:pt x="15462" y="26563"/>
                  </a:cubicBezTo>
                  <a:cubicBezTo>
                    <a:pt x="17337" y="25991"/>
                    <a:pt x="18846" y="24372"/>
                    <a:pt x="20435" y="23109"/>
                  </a:cubicBezTo>
                  <a:cubicBezTo>
                    <a:pt x="22487" y="21491"/>
                    <a:pt x="24905" y="20386"/>
                    <a:pt x="27470" y="19893"/>
                  </a:cubicBezTo>
                  <a:cubicBezTo>
                    <a:pt x="28792" y="19646"/>
                    <a:pt x="30164" y="19547"/>
                    <a:pt x="31446" y="19123"/>
                  </a:cubicBezTo>
                  <a:cubicBezTo>
                    <a:pt x="31920" y="18975"/>
                    <a:pt x="32384" y="18758"/>
                    <a:pt x="32808" y="18502"/>
                  </a:cubicBezTo>
                  <a:cubicBezTo>
                    <a:pt x="32660" y="18304"/>
                    <a:pt x="32512" y="18107"/>
                    <a:pt x="32364" y="17909"/>
                  </a:cubicBezTo>
                  <a:cubicBezTo>
                    <a:pt x="29414" y="14042"/>
                    <a:pt x="25911" y="10618"/>
                    <a:pt x="21984" y="7746"/>
                  </a:cubicBezTo>
                  <a:cubicBezTo>
                    <a:pt x="17415" y="4451"/>
                    <a:pt x="12393" y="2152"/>
                    <a:pt x="7489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66"/>
            <p:cNvSpPr/>
            <p:nvPr/>
          </p:nvSpPr>
          <p:spPr>
            <a:xfrm>
              <a:off x="1477425" y="3756600"/>
              <a:ext cx="552325" cy="656125"/>
            </a:xfrm>
            <a:custGeom>
              <a:rect b="b" l="l" r="r" t="t"/>
              <a:pathLst>
                <a:path extrusionOk="0" h="26245" w="22093">
                  <a:moveTo>
                    <a:pt x="18836" y="1"/>
                  </a:moveTo>
                  <a:cubicBezTo>
                    <a:pt x="13863" y="1589"/>
                    <a:pt x="8713" y="2517"/>
                    <a:pt x="3493" y="2773"/>
                  </a:cubicBezTo>
                  <a:cubicBezTo>
                    <a:pt x="2884" y="2800"/>
                    <a:pt x="2269" y="2812"/>
                    <a:pt x="1653" y="2812"/>
                  </a:cubicBezTo>
                  <a:cubicBezTo>
                    <a:pt x="1102" y="2812"/>
                    <a:pt x="550" y="2802"/>
                    <a:pt x="0" y="2783"/>
                  </a:cubicBezTo>
                  <a:lnTo>
                    <a:pt x="0" y="2783"/>
                  </a:lnTo>
                  <a:cubicBezTo>
                    <a:pt x="276" y="3366"/>
                    <a:pt x="543" y="3958"/>
                    <a:pt x="789" y="4550"/>
                  </a:cubicBezTo>
                  <a:cubicBezTo>
                    <a:pt x="3148" y="10292"/>
                    <a:pt x="3375" y="16814"/>
                    <a:pt x="3533" y="23721"/>
                  </a:cubicBezTo>
                  <a:cubicBezTo>
                    <a:pt x="9107" y="25290"/>
                    <a:pt x="14870" y="26139"/>
                    <a:pt x="20662" y="26237"/>
                  </a:cubicBezTo>
                  <a:cubicBezTo>
                    <a:pt x="20899" y="26242"/>
                    <a:pt x="21135" y="26245"/>
                    <a:pt x="21373" y="26245"/>
                  </a:cubicBezTo>
                  <a:cubicBezTo>
                    <a:pt x="21611" y="26245"/>
                    <a:pt x="21851" y="26242"/>
                    <a:pt x="22092" y="26237"/>
                  </a:cubicBezTo>
                  <a:cubicBezTo>
                    <a:pt x="22073" y="25586"/>
                    <a:pt x="22063" y="24925"/>
                    <a:pt x="22043" y="24254"/>
                  </a:cubicBezTo>
                  <a:cubicBezTo>
                    <a:pt x="21885" y="16410"/>
                    <a:pt x="21708" y="8319"/>
                    <a:pt x="18836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9" name="Google Shape;11849;p66"/>
          <p:cNvGrpSpPr/>
          <p:nvPr/>
        </p:nvGrpSpPr>
        <p:grpSpPr>
          <a:xfrm rot="498502">
            <a:off x="3630004" y="1593734"/>
            <a:ext cx="4439379" cy="2409505"/>
            <a:chOff x="3675723" y="1369555"/>
            <a:chExt cx="4439400" cy="2409517"/>
          </a:xfrm>
        </p:grpSpPr>
        <p:sp>
          <p:nvSpPr>
            <p:cNvPr id="11850" name="Google Shape;11850;p66"/>
            <p:cNvSpPr/>
            <p:nvPr/>
          </p:nvSpPr>
          <p:spPr>
            <a:xfrm>
              <a:off x="3675723" y="3607015"/>
              <a:ext cx="4439400" cy="172057"/>
            </a:xfrm>
            <a:custGeom>
              <a:rect b="b" l="l" r="r" t="t"/>
              <a:pathLst>
                <a:path extrusionOk="0" h="6026" w="155482">
                  <a:moveTo>
                    <a:pt x="318" y="1"/>
                  </a:moveTo>
                  <a:cubicBezTo>
                    <a:pt x="142" y="1"/>
                    <a:pt x="0" y="144"/>
                    <a:pt x="0" y="318"/>
                  </a:cubicBezTo>
                  <a:cubicBezTo>
                    <a:pt x="0" y="3470"/>
                    <a:pt x="2555" y="6025"/>
                    <a:pt x="5705" y="6025"/>
                  </a:cubicBezTo>
                  <a:lnTo>
                    <a:pt x="149776" y="6025"/>
                  </a:lnTo>
                  <a:cubicBezTo>
                    <a:pt x="152926" y="6025"/>
                    <a:pt x="155481" y="3470"/>
                    <a:pt x="155481" y="318"/>
                  </a:cubicBezTo>
                  <a:cubicBezTo>
                    <a:pt x="155481" y="144"/>
                    <a:pt x="155340" y="1"/>
                    <a:pt x="155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66"/>
            <p:cNvSpPr/>
            <p:nvPr/>
          </p:nvSpPr>
          <p:spPr>
            <a:xfrm>
              <a:off x="4048504" y="1369555"/>
              <a:ext cx="3693808" cy="2237545"/>
            </a:xfrm>
            <a:custGeom>
              <a:rect b="b" l="l" r="r" t="t"/>
              <a:pathLst>
                <a:path extrusionOk="0" h="78366" w="129369">
                  <a:moveTo>
                    <a:pt x="129" y="0"/>
                  </a:moveTo>
                  <a:cubicBezTo>
                    <a:pt x="59" y="0"/>
                    <a:pt x="0" y="57"/>
                    <a:pt x="0" y="129"/>
                  </a:cubicBezTo>
                  <a:lnTo>
                    <a:pt x="0" y="78366"/>
                  </a:lnTo>
                  <a:lnTo>
                    <a:pt x="129369" y="78366"/>
                  </a:lnTo>
                  <a:lnTo>
                    <a:pt x="129369" y="129"/>
                  </a:lnTo>
                  <a:cubicBezTo>
                    <a:pt x="129369" y="57"/>
                    <a:pt x="129311" y="0"/>
                    <a:pt x="129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66"/>
            <p:cNvSpPr/>
            <p:nvPr/>
          </p:nvSpPr>
          <p:spPr>
            <a:xfrm>
              <a:off x="5358322" y="3607072"/>
              <a:ext cx="1074174" cy="69468"/>
            </a:xfrm>
            <a:custGeom>
              <a:rect b="b" l="l" r="r" t="t"/>
              <a:pathLst>
                <a:path extrusionOk="0" h="2433" w="37621">
                  <a:moveTo>
                    <a:pt x="1" y="1"/>
                  </a:moveTo>
                  <a:cubicBezTo>
                    <a:pt x="1" y="1344"/>
                    <a:pt x="1090" y="2432"/>
                    <a:pt x="2434" y="2432"/>
                  </a:cubicBezTo>
                  <a:lnTo>
                    <a:pt x="35189" y="2432"/>
                  </a:lnTo>
                  <a:cubicBezTo>
                    <a:pt x="36532" y="2432"/>
                    <a:pt x="37621" y="1344"/>
                    <a:pt x="37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853" name="Google Shape;11853;p66"/>
          <p:cNvPicPr preferRelativeResize="0"/>
          <p:nvPr/>
        </p:nvPicPr>
        <p:blipFill rotWithShape="1">
          <a:blip r:embed="rId3">
            <a:alphaModFix/>
          </a:blip>
          <a:srcRect b="-19" l="149" r="159" t="388"/>
          <a:stretch/>
        </p:blipFill>
        <p:spPr>
          <a:xfrm rot="498217">
            <a:off x="4136329" y="1766535"/>
            <a:ext cx="3446228" cy="1933974"/>
          </a:xfrm>
          <a:prstGeom prst="roundRect">
            <a:avLst>
              <a:gd fmla="val 0" name="adj"/>
            </a:avLst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0948" name="Shape 10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9" name="Google Shape;10949;p40"/>
          <p:cNvSpPr/>
          <p:nvPr/>
        </p:nvSpPr>
        <p:spPr>
          <a:xfrm>
            <a:off x="5859175" y="1853100"/>
            <a:ext cx="1748100" cy="1438800"/>
          </a:xfrm>
          <a:prstGeom prst="roundRect">
            <a:avLst>
              <a:gd fmla="val 27731" name="adj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50" name="Google Shape;10950;p40"/>
          <p:cNvSpPr txBox="1"/>
          <p:nvPr>
            <p:ph idx="1" type="subTitle"/>
          </p:nvPr>
        </p:nvSpPr>
        <p:spPr>
          <a:xfrm flipH="1">
            <a:off x="1986825" y="2681000"/>
            <a:ext cx="2589900" cy="128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</a:t>
            </a:r>
            <a:r>
              <a:rPr lang="en"/>
              <a:t> could be the part of the presentation where you can introduce yourself, write your email…</a:t>
            </a:r>
            <a:endParaRPr/>
          </a:p>
        </p:txBody>
      </p:sp>
      <p:grpSp>
        <p:nvGrpSpPr>
          <p:cNvPr id="10951" name="Google Shape;10951;p40"/>
          <p:cNvGrpSpPr/>
          <p:nvPr/>
        </p:nvGrpSpPr>
        <p:grpSpPr>
          <a:xfrm rot="-246582">
            <a:off x="5995459" y="2906787"/>
            <a:ext cx="3966850" cy="1621375"/>
            <a:chOff x="2563400" y="1502025"/>
            <a:chExt cx="1772375" cy="724425"/>
          </a:xfrm>
        </p:grpSpPr>
        <p:sp>
          <p:nvSpPr>
            <p:cNvPr id="10952" name="Google Shape;10952;p40"/>
            <p:cNvSpPr/>
            <p:nvPr/>
          </p:nvSpPr>
          <p:spPr>
            <a:xfrm>
              <a:off x="2563400" y="1502025"/>
              <a:ext cx="1772375" cy="724425"/>
            </a:xfrm>
            <a:custGeom>
              <a:rect b="b" l="l" r="r" t="t"/>
              <a:pathLst>
                <a:path extrusionOk="0" h="28977" w="70895">
                  <a:moveTo>
                    <a:pt x="7429" y="0"/>
                  </a:moveTo>
                  <a:cubicBezTo>
                    <a:pt x="7186" y="0"/>
                    <a:pt x="6940" y="13"/>
                    <a:pt x="6693" y="39"/>
                  </a:cubicBezTo>
                  <a:cubicBezTo>
                    <a:pt x="2811" y="436"/>
                    <a:pt x="1" y="3913"/>
                    <a:pt x="428" y="7788"/>
                  </a:cubicBezTo>
                  <a:cubicBezTo>
                    <a:pt x="1095" y="14354"/>
                    <a:pt x="5202" y="20537"/>
                    <a:pt x="11400" y="24322"/>
                  </a:cubicBezTo>
                  <a:cubicBezTo>
                    <a:pt x="15972" y="27118"/>
                    <a:pt x="21646" y="28669"/>
                    <a:pt x="28264" y="28931"/>
                  </a:cubicBezTo>
                  <a:cubicBezTo>
                    <a:pt x="28946" y="28961"/>
                    <a:pt x="29628" y="28976"/>
                    <a:pt x="30310" y="28976"/>
                  </a:cubicBezTo>
                  <a:cubicBezTo>
                    <a:pt x="38787" y="28976"/>
                    <a:pt x="47353" y="26885"/>
                    <a:pt x="55223" y="22883"/>
                  </a:cubicBezTo>
                  <a:cubicBezTo>
                    <a:pt x="56302" y="22328"/>
                    <a:pt x="57381" y="21759"/>
                    <a:pt x="58408" y="21204"/>
                  </a:cubicBezTo>
                  <a:cubicBezTo>
                    <a:pt x="62710" y="18903"/>
                    <a:pt x="66780" y="16730"/>
                    <a:pt x="70670" y="16730"/>
                  </a:cubicBezTo>
                  <a:lnTo>
                    <a:pt x="70857" y="16730"/>
                  </a:lnTo>
                  <a:cubicBezTo>
                    <a:pt x="70895" y="16730"/>
                    <a:pt x="70805" y="2677"/>
                    <a:pt x="70655" y="2677"/>
                  </a:cubicBezTo>
                  <a:cubicBezTo>
                    <a:pt x="63257" y="2677"/>
                    <a:pt x="57164" y="5937"/>
                    <a:pt x="51775" y="8823"/>
                  </a:cubicBezTo>
                  <a:cubicBezTo>
                    <a:pt x="50763" y="9362"/>
                    <a:pt x="49804" y="9879"/>
                    <a:pt x="48860" y="10359"/>
                  </a:cubicBezTo>
                  <a:cubicBezTo>
                    <a:pt x="42959" y="13358"/>
                    <a:pt x="36582" y="14923"/>
                    <a:pt x="30319" y="14923"/>
                  </a:cubicBezTo>
                  <a:cubicBezTo>
                    <a:pt x="29820" y="14923"/>
                    <a:pt x="29323" y="14913"/>
                    <a:pt x="28826" y="14893"/>
                  </a:cubicBezTo>
                  <a:cubicBezTo>
                    <a:pt x="24636" y="14721"/>
                    <a:pt x="21234" y="13867"/>
                    <a:pt x="18730" y="12330"/>
                  </a:cubicBezTo>
                  <a:cubicBezTo>
                    <a:pt x="16324" y="10861"/>
                    <a:pt x="14631" y="8515"/>
                    <a:pt x="14406" y="6357"/>
                  </a:cubicBezTo>
                  <a:cubicBezTo>
                    <a:pt x="14055" y="2722"/>
                    <a:pt x="10997" y="0"/>
                    <a:pt x="7429" y="0"/>
                  </a:cubicBezTo>
                  <a:close/>
                </a:path>
              </a:pathLst>
            </a:custGeom>
            <a:solidFill>
              <a:srgbClr val="FFFFFF">
                <a:alpha val="3017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40"/>
            <p:cNvSpPr/>
            <p:nvPr/>
          </p:nvSpPr>
          <p:spPr>
            <a:xfrm>
              <a:off x="3686700" y="1577550"/>
              <a:ext cx="583675" cy="556700"/>
            </a:xfrm>
            <a:custGeom>
              <a:rect b="b" l="l" r="r" t="t"/>
              <a:pathLst>
                <a:path extrusionOk="0" h="22268" w="23347">
                  <a:moveTo>
                    <a:pt x="21541" y="0"/>
                  </a:moveTo>
                  <a:lnTo>
                    <a:pt x="21541" y="0"/>
                  </a:lnTo>
                  <a:cubicBezTo>
                    <a:pt x="15972" y="915"/>
                    <a:pt x="11183" y="3478"/>
                    <a:pt x="6843" y="5802"/>
                  </a:cubicBezTo>
                  <a:cubicBezTo>
                    <a:pt x="5831" y="6341"/>
                    <a:pt x="4872" y="6858"/>
                    <a:pt x="3920" y="7338"/>
                  </a:cubicBezTo>
                  <a:cubicBezTo>
                    <a:pt x="2639" y="7990"/>
                    <a:pt x="1327" y="8575"/>
                    <a:pt x="0" y="9092"/>
                  </a:cubicBezTo>
                  <a:cubicBezTo>
                    <a:pt x="113" y="12802"/>
                    <a:pt x="1739" y="16991"/>
                    <a:pt x="2736" y="19997"/>
                  </a:cubicBezTo>
                  <a:cubicBezTo>
                    <a:pt x="3111" y="21084"/>
                    <a:pt x="3883" y="21818"/>
                    <a:pt x="4895" y="22268"/>
                  </a:cubicBezTo>
                  <a:cubicBezTo>
                    <a:pt x="6731" y="21563"/>
                    <a:pt x="8537" y="20761"/>
                    <a:pt x="10291" y="19862"/>
                  </a:cubicBezTo>
                  <a:cubicBezTo>
                    <a:pt x="11378" y="19315"/>
                    <a:pt x="12449" y="18738"/>
                    <a:pt x="13476" y="18191"/>
                  </a:cubicBezTo>
                  <a:cubicBezTo>
                    <a:pt x="15912" y="16886"/>
                    <a:pt x="18265" y="15620"/>
                    <a:pt x="20559" y="14773"/>
                  </a:cubicBezTo>
                  <a:cubicBezTo>
                    <a:pt x="21166" y="9624"/>
                    <a:pt x="23347" y="3103"/>
                    <a:pt x="21541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40"/>
            <p:cNvSpPr/>
            <p:nvPr/>
          </p:nvSpPr>
          <p:spPr>
            <a:xfrm>
              <a:off x="2734475" y="1776550"/>
              <a:ext cx="563075" cy="434525"/>
            </a:xfrm>
            <a:custGeom>
              <a:rect b="b" l="l" r="r" t="t"/>
              <a:pathLst>
                <a:path extrusionOk="0" h="17381" w="22523">
                  <a:moveTo>
                    <a:pt x="10118" y="0"/>
                  </a:moveTo>
                  <a:cubicBezTo>
                    <a:pt x="8927" y="1027"/>
                    <a:pt x="7675" y="2219"/>
                    <a:pt x="6349" y="3403"/>
                  </a:cubicBezTo>
                  <a:cubicBezTo>
                    <a:pt x="4632" y="5067"/>
                    <a:pt x="1679" y="7338"/>
                    <a:pt x="0" y="9766"/>
                  </a:cubicBezTo>
                  <a:cubicBezTo>
                    <a:pt x="1379" y="11130"/>
                    <a:pt x="2908" y="12337"/>
                    <a:pt x="4557" y="13341"/>
                  </a:cubicBezTo>
                  <a:cubicBezTo>
                    <a:pt x="7773" y="15312"/>
                    <a:pt x="11542" y="16661"/>
                    <a:pt x="15800" y="17381"/>
                  </a:cubicBezTo>
                  <a:cubicBezTo>
                    <a:pt x="16264" y="16661"/>
                    <a:pt x="22522" y="7795"/>
                    <a:pt x="22418" y="3927"/>
                  </a:cubicBezTo>
                  <a:cubicBezTo>
                    <a:pt x="22275" y="3927"/>
                    <a:pt x="22125" y="3920"/>
                    <a:pt x="21983" y="3912"/>
                  </a:cubicBezTo>
                  <a:cubicBezTo>
                    <a:pt x="17786" y="3747"/>
                    <a:pt x="14398" y="2878"/>
                    <a:pt x="11887" y="1349"/>
                  </a:cubicBezTo>
                  <a:cubicBezTo>
                    <a:pt x="11250" y="967"/>
                    <a:pt x="10658" y="510"/>
                    <a:pt x="10118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55" name="Google Shape;10955;p40"/>
          <p:cNvSpPr txBox="1"/>
          <p:nvPr>
            <p:ph type="title"/>
          </p:nvPr>
        </p:nvSpPr>
        <p:spPr>
          <a:xfrm>
            <a:off x="1455350" y="1633725"/>
            <a:ext cx="36528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WHOA!</a:t>
            </a:r>
            <a:endParaRPr/>
          </a:p>
        </p:txBody>
      </p:sp>
      <p:grpSp>
        <p:nvGrpSpPr>
          <p:cNvPr id="10956" name="Google Shape;10956;p40"/>
          <p:cNvGrpSpPr/>
          <p:nvPr/>
        </p:nvGrpSpPr>
        <p:grpSpPr>
          <a:xfrm>
            <a:off x="5631996" y="1314805"/>
            <a:ext cx="2408712" cy="1784440"/>
            <a:chOff x="3776200" y="2127750"/>
            <a:chExt cx="948125" cy="702425"/>
          </a:xfrm>
        </p:grpSpPr>
        <p:sp>
          <p:nvSpPr>
            <p:cNvPr id="10957" name="Google Shape;10957;p40"/>
            <p:cNvSpPr/>
            <p:nvPr/>
          </p:nvSpPr>
          <p:spPr>
            <a:xfrm>
              <a:off x="4311750" y="2272250"/>
              <a:ext cx="91825" cy="77050"/>
            </a:xfrm>
            <a:custGeom>
              <a:rect b="b" l="l" r="r" t="t"/>
              <a:pathLst>
                <a:path extrusionOk="0" h="3082" w="3673">
                  <a:moveTo>
                    <a:pt x="1608" y="1"/>
                  </a:moveTo>
                  <a:cubicBezTo>
                    <a:pt x="1" y="1"/>
                    <a:pt x="1" y="3081"/>
                    <a:pt x="1" y="3081"/>
                  </a:cubicBezTo>
                  <a:cubicBezTo>
                    <a:pt x="1" y="3081"/>
                    <a:pt x="3673" y="326"/>
                    <a:pt x="1837" y="20"/>
                  </a:cubicBezTo>
                  <a:cubicBezTo>
                    <a:pt x="1757" y="7"/>
                    <a:pt x="1681" y="1"/>
                    <a:pt x="1608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40"/>
            <p:cNvSpPr/>
            <p:nvPr/>
          </p:nvSpPr>
          <p:spPr>
            <a:xfrm>
              <a:off x="4303425" y="2264000"/>
              <a:ext cx="80525" cy="101775"/>
            </a:xfrm>
            <a:custGeom>
              <a:rect b="b" l="l" r="r" t="t"/>
              <a:pathLst>
                <a:path extrusionOk="0" h="4071" w="3221">
                  <a:moveTo>
                    <a:pt x="1928" y="662"/>
                  </a:moveTo>
                  <a:cubicBezTo>
                    <a:pt x="1932" y="662"/>
                    <a:pt x="1936" y="662"/>
                    <a:pt x="1941" y="662"/>
                  </a:cubicBezTo>
                  <a:cubicBezTo>
                    <a:pt x="1999" y="662"/>
                    <a:pt x="2057" y="665"/>
                    <a:pt x="2115" y="674"/>
                  </a:cubicBezTo>
                  <a:cubicBezTo>
                    <a:pt x="2286" y="705"/>
                    <a:pt x="2347" y="751"/>
                    <a:pt x="2350" y="766"/>
                  </a:cubicBezTo>
                  <a:cubicBezTo>
                    <a:pt x="2414" y="1032"/>
                    <a:pt x="1684" y="1872"/>
                    <a:pt x="716" y="2681"/>
                  </a:cubicBezTo>
                  <a:cubicBezTo>
                    <a:pt x="801" y="2034"/>
                    <a:pt x="1000" y="1212"/>
                    <a:pt x="1430" y="848"/>
                  </a:cubicBezTo>
                  <a:cubicBezTo>
                    <a:pt x="1568" y="729"/>
                    <a:pt x="1746" y="662"/>
                    <a:pt x="1928" y="662"/>
                  </a:cubicBezTo>
                  <a:close/>
                  <a:moveTo>
                    <a:pt x="1944" y="0"/>
                  </a:moveTo>
                  <a:cubicBezTo>
                    <a:pt x="1590" y="0"/>
                    <a:pt x="1270" y="116"/>
                    <a:pt x="1003" y="344"/>
                  </a:cubicBezTo>
                  <a:cubicBezTo>
                    <a:pt x="13" y="1181"/>
                    <a:pt x="1" y="3320"/>
                    <a:pt x="1" y="3411"/>
                  </a:cubicBezTo>
                  <a:lnTo>
                    <a:pt x="1" y="4071"/>
                  </a:lnTo>
                  <a:lnTo>
                    <a:pt x="532" y="3674"/>
                  </a:lnTo>
                  <a:cubicBezTo>
                    <a:pt x="1348" y="3063"/>
                    <a:pt x="3220" y="1539"/>
                    <a:pt x="2994" y="610"/>
                  </a:cubicBezTo>
                  <a:cubicBezTo>
                    <a:pt x="2939" y="393"/>
                    <a:pt x="2762" y="115"/>
                    <a:pt x="2225" y="24"/>
                  </a:cubicBezTo>
                  <a:cubicBezTo>
                    <a:pt x="2129" y="8"/>
                    <a:pt x="2035" y="0"/>
                    <a:pt x="19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40"/>
            <p:cNvSpPr/>
            <p:nvPr/>
          </p:nvSpPr>
          <p:spPr>
            <a:xfrm>
              <a:off x="4319625" y="2320850"/>
              <a:ext cx="119100" cy="55125"/>
            </a:xfrm>
            <a:custGeom>
              <a:rect b="b" l="l" r="r" t="t"/>
              <a:pathLst>
                <a:path extrusionOk="0" h="2205" w="4764">
                  <a:moveTo>
                    <a:pt x="3430" y="0"/>
                  </a:moveTo>
                  <a:cubicBezTo>
                    <a:pt x="2070" y="0"/>
                    <a:pt x="0" y="1653"/>
                    <a:pt x="0" y="1653"/>
                  </a:cubicBezTo>
                  <a:cubicBezTo>
                    <a:pt x="0" y="1653"/>
                    <a:pt x="1706" y="2205"/>
                    <a:pt x="3033" y="2205"/>
                  </a:cubicBezTo>
                  <a:cubicBezTo>
                    <a:pt x="3999" y="2205"/>
                    <a:pt x="4763" y="1912"/>
                    <a:pt x="4521" y="902"/>
                  </a:cubicBezTo>
                  <a:cubicBezTo>
                    <a:pt x="4363" y="240"/>
                    <a:pt x="3948" y="0"/>
                    <a:pt x="3430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40"/>
            <p:cNvSpPr/>
            <p:nvPr/>
          </p:nvSpPr>
          <p:spPr>
            <a:xfrm>
              <a:off x="4302375" y="2312575"/>
              <a:ext cx="142350" cy="71550"/>
            </a:xfrm>
            <a:custGeom>
              <a:rect b="b" l="l" r="r" t="t"/>
              <a:pathLst>
                <a:path extrusionOk="0" h="2862" w="5694">
                  <a:moveTo>
                    <a:pt x="4122" y="662"/>
                  </a:moveTo>
                  <a:cubicBezTo>
                    <a:pt x="4235" y="662"/>
                    <a:pt x="4338" y="676"/>
                    <a:pt x="4429" y="708"/>
                  </a:cubicBezTo>
                  <a:cubicBezTo>
                    <a:pt x="4579" y="759"/>
                    <a:pt x="4784" y="876"/>
                    <a:pt x="4888" y="1309"/>
                  </a:cubicBezTo>
                  <a:cubicBezTo>
                    <a:pt x="4985" y="1706"/>
                    <a:pt x="4875" y="1862"/>
                    <a:pt x="4784" y="1948"/>
                  </a:cubicBezTo>
                  <a:cubicBezTo>
                    <a:pt x="4584" y="2133"/>
                    <a:pt x="4201" y="2206"/>
                    <a:pt x="3734" y="2206"/>
                  </a:cubicBezTo>
                  <a:cubicBezTo>
                    <a:pt x="3040" y="2206"/>
                    <a:pt x="2161" y="2045"/>
                    <a:pt x="1424" y="1853"/>
                  </a:cubicBezTo>
                  <a:cubicBezTo>
                    <a:pt x="2265" y="1271"/>
                    <a:pt x="3393" y="662"/>
                    <a:pt x="4122" y="662"/>
                  </a:cubicBezTo>
                  <a:close/>
                  <a:moveTo>
                    <a:pt x="4124" y="0"/>
                  </a:moveTo>
                  <a:cubicBezTo>
                    <a:pt x="2687" y="0"/>
                    <a:pt x="726" y="1530"/>
                    <a:pt x="483" y="1725"/>
                  </a:cubicBezTo>
                  <a:lnTo>
                    <a:pt x="0" y="2107"/>
                  </a:lnTo>
                  <a:lnTo>
                    <a:pt x="587" y="2299"/>
                  </a:lnTo>
                  <a:cubicBezTo>
                    <a:pt x="831" y="2378"/>
                    <a:pt x="2389" y="2861"/>
                    <a:pt x="3696" y="2861"/>
                  </a:cubicBezTo>
                  <a:cubicBezTo>
                    <a:pt x="4319" y="2861"/>
                    <a:pt x="4891" y="2751"/>
                    <a:pt x="5233" y="2433"/>
                  </a:cubicBezTo>
                  <a:cubicBezTo>
                    <a:pt x="5459" y="2223"/>
                    <a:pt x="5694" y="1832"/>
                    <a:pt x="5532" y="1154"/>
                  </a:cubicBezTo>
                  <a:cubicBezTo>
                    <a:pt x="5367" y="463"/>
                    <a:pt x="4958" y="188"/>
                    <a:pt x="4646" y="81"/>
                  </a:cubicBezTo>
                  <a:cubicBezTo>
                    <a:pt x="4484" y="25"/>
                    <a:pt x="4308" y="0"/>
                    <a:pt x="4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40"/>
            <p:cNvSpPr/>
            <p:nvPr/>
          </p:nvSpPr>
          <p:spPr>
            <a:xfrm>
              <a:off x="3787050" y="2136075"/>
              <a:ext cx="502650" cy="685875"/>
            </a:xfrm>
            <a:custGeom>
              <a:rect b="b" l="l" r="r" t="t"/>
              <a:pathLst>
                <a:path extrusionOk="0" h="27435" w="20106">
                  <a:moveTo>
                    <a:pt x="15765" y="0"/>
                  </a:moveTo>
                  <a:cubicBezTo>
                    <a:pt x="14485" y="0"/>
                    <a:pt x="13378" y="1337"/>
                    <a:pt x="12643" y="2523"/>
                  </a:cubicBezTo>
                  <a:lnTo>
                    <a:pt x="12625" y="2550"/>
                  </a:lnTo>
                  <a:cubicBezTo>
                    <a:pt x="12607" y="2581"/>
                    <a:pt x="12591" y="2611"/>
                    <a:pt x="12573" y="2642"/>
                  </a:cubicBezTo>
                  <a:lnTo>
                    <a:pt x="12521" y="2727"/>
                  </a:lnTo>
                  <a:lnTo>
                    <a:pt x="12503" y="2758"/>
                  </a:lnTo>
                  <a:cubicBezTo>
                    <a:pt x="12274" y="3149"/>
                    <a:pt x="12084" y="3512"/>
                    <a:pt x="11953" y="3787"/>
                  </a:cubicBezTo>
                  <a:cubicBezTo>
                    <a:pt x="12090" y="3448"/>
                    <a:pt x="12240" y="2990"/>
                    <a:pt x="12277" y="2556"/>
                  </a:cubicBezTo>
                  <a:cubicBezTo>
                    <a:pt x="12332" y="1915"/>
                    <a:pt x="12142" y="1325"/>
                    <a:pt x="11290" y="1249"/>
                  </a:cubicBezTo>
                  <a:cubicBezTo>
                    <a:pt x="11223" y="1241"/>
                    <a:pt x="11158" y="1238"/>
                    <a:pt x="11097" y="1238"/>
                  </a:cubicBezTo>
                  <a:cubicBezTo>
                    <a:pt x="9857" y="1238"/>
                    <a:pt x="9886" y="2725"/>
                    <a:pt x="10035" y="3848"/>
                  </a:cubicBezTo>
                  <a:cubicBezTo>
                    <a:pt x="9609" y="2976"/>
                    <a:pt x="9002" y="2582"/>
                    <a:pt x="8561" y="2582"/>
                  </a:cubicBezTo>
                  <a:cubicBezTo>
                    <a:pt x="8271" y="2582"/>
                    <a:pt x="8053" y="2752"/>
                    <a:pt x="8003" y="3066"/>
                  </a:cubicBezTo>
                  <a:cubicBezTo>
                    <a:pt x="7906" y="3677"/>
                    <a:pt x="8853" y="4557"/>
                    <a:pt x="9256" y="4899"/>
                  </a:cubicBezTo>
                  <a:cubicBezTo>
                    <a:pt x="9036" y="4982"/>
                    <a:pt x="8825" y="5067"/>
                    <a:pt x="8620" y="5159"/>
                  </a:cubicBezTo>
                  <a:cubicBezTo>
                    <a:pt x="8336" y="5055"/>
                    <a:pt x="8046" y="4948"/>
                    <a:pt x="7753" y="4829"/>
                  </a:cubicBezTo>
                  <a:cubicBezTo>
                    <a:pt x="7753" y="4829"/>
                    <a:pt x="7590" y="4705"/>
                    <a:pt x="7347" y="4705"/>
                  </a:cubicBezTo>
                  <a:cubicBezTo>
                    <a:pt x="7091" y="4705"/>
                    <a:pt x="6747" y="4842"/>
                    <a:pt x="6409" y="5403"/>
                  </a:cubicBezTo>
                  <a:cubicBezTo>
                    <a:pt x="5767" y="6475"/>
                    <a:pt x="4909" y="6634"/>
                    <a:pt x="5667" y="7270"/>
                  </a:cubicBezTo>
                  <a:cubicBezTo>
                    <a:pt x="3635" y="9698"/>
                    <a:pt x="4209" y="12814"/>
                    <a:pt x="5132" y="14634"/>
                  </a:cubicBezTo>
                  <a:cubicBezTo>
                    <a:pt x="5444" y="15248"/>
                    <a:pt x="6125" y="15847"/>
                    <a:pt x="7023" y="16345"/>
                  </a:cubicBezTo>
                  <a:cubicBezTo>
                    <a:pt x="6504" y="16189"/>
                    <a:pt x="5996" y="16111"/>
                    <a:pt x="5502" y="16111"/>
                  </a:cubicBezTo>
                  <a:cubicBezTo>
                    <a:pt x="5048" y="16111"/>
                    <a:pt x="4606" y="16177"/>
                    <a:pt x="4176" y="16308"/>
                  </a:cubicBezTo>
                  <a:cubicBezTo>
                    <a:pt x="2713" y="16757"/>
                    <a:pt x="1781" y="17863"/>
                    <a:pt x="1323" y="18554"/>
                  </a:cubicBezTo>
                  <a:cubicBezTo>
                    <a:pt x="1213" y="18578"/>
                    <a:pt x="1136" y="18596"/>
                    <a:pt x="1136" y="18596"/>
                  </a:cubicBezTo>
                  <a:cubicBezTo>
                    <a:pt x="1136" y="18596"/>
                    <a:pt x="666" y="19436"/>
                    <a:pt x="852" y="19552"/>
                  </a:cubicBezTo>
                  <a:cubicBezTo>
                    <a:pt x="884" y="19570"/>
                    <a:pt x="911" y="19578"/>
                    <a:pt x="935" y="19578"/>
                  </a:cubicBezTo>
                  <a:cubicBezTo>
                    <a:pt x="961" y="19578"/>
                    <a:pt x="982" y="19570"/>
                    <a:pt x="999" y="19556"/>
                  </a:cubicBezTo>
                  <a:cubicBezTo>
                    <a:pt x="1011" y="19580"/>
                    <a:pt x="1026" y="19598"/>
                    <a:pt x="1042" y="19617"/>
                  </a:cubicBezTo>
                  <a:cubicBezTo>
                    <a:pt x="1033" y="19736"/>
                    <a:pt x="1042" y="19855"/>
                    <a:pt x="1127" y="19867"/>
                  </a:cubicBezTo>
                  <a:cubicBezTo>
                    <a:pt x="1132" y="19868"/>
                    <a:pt x="1137" y="19868"/>
                    <a:pt x="1141" y="19868"/>
                  </a:cubicBezTo>
                  <a:cubicBezTo>
                    <a:pt x="1192" y="19868"/>
                    <a:pt x="1241" y="19825"/>
                    <a:pt x="1286" y="19769"/>
                  </a:cubicBezTo>
                  <a:cubicBezTo>
                    <a:pt x="1320" y="19779"/>
                    <a:pt x="1353" y="19782"/>
                    <a:pt x="1387" y="19782"/>
                  </a:cubicBezTo>
                  <a:cubicBezTo>
                    <a:pt x="1402" y="19782"/>
                    <a:pt x="1417" y="19779"/>
                    <a:pt x="1433" y="19775"/>
                  </a:cubicBezTo>
                  <a:cubicBezTo>
                    <a:pt x="1439" y="19852"/>
                    <a:pt x="1457" y="19910"/>
                    <a:pt x="1503" y="19910"/>
                  </a:cubicBezTo>
                  <a:cubicBezTo>
                    <a:pt x="1640" y="19907"/>
                    <a:pt x="1726" y="19724"/>
                    <a:pt x="1815" y="19485"/>
                  </a:cubicBezTo>
                  <a:cubicBezTo>
                    <a:pt x="1824" y="19464"/>
                    <a:pt x="1839" y="19439"/>
                    <a:pt x="1857" y="19409"/>
                  </a:cubicBezTo>
                  <a:cubicBezTo>
                    <a:pt x="1916" y="19434"/>
                    <a:pt x="2003" y="19449"/>
                    <a:pt x="2130" y="19449"/>
                  </a:cubicBezTo>
                  <a:cubicBezTo>
                    <a:pt x="2141" y="19449"/>
                    <a:pt x="2153" y="19449"/>
                    <a:pt x="2166" y="19449"/>
                  </a:cubicBezTo>
                  <a:cubicBezTo>
                    <a:pt x="2261" y="19449"/>
                    <a:pt x="2209" y="19177"/>
                    <a:pt x="2148" y="18945"/>
                  </a:cubicBezTo>
                  <a:cubicBezTo>
                    <a:pt x="2551" y="18367"/>
                    <a:pt x="3311" y="17518"/>
                    <a:pt x="4442" y="17173"/>
                  </a:cubicBezTo>
                  <a:cubicBezTo>
                    <a:pt x="4780" y="17069"/>
                    <a:pt x="5132" y="17017"/>
                    <a:pt x="5496" y="17017"/>
                  </a:cubicBezTo>
                  <a:cubicBezTo>
                    <a:pt x="6047" y="17017"/>
                    <a:pt x="6626" y="17136"/>
                    <a:pt x="7227" y="17371"/>
                  </a:cubicBezTo>
                  <a:cubicBezTo>
                    <a:pt x="6843" y="17668"/>
                    <a:pt x="6500" y="18019"/>
                    <a:pt x="6213" y="18413"/>
                  </a:cubicBezTo>
                  <a:cubicBezTo>
                    <a:pt x="6195" y="18367"/>
                    <a:pt x="6180" y="18321"/>
                    <a:pt x="6167" y="18279"/>
                  </a:cubicBezTo>
                  <a:cubicBezTo>
                    <a:pt x="5835" y="18709"/>
                    <a:pt x="5572" y="19192"/>
                    <a:pt x="5389" y="19705"/>
                  </a:cubicBezTo>
                  <a:lnTo>
                    <a:pt x="5517" y="19775"/>
                  </a:lnTo>
                  <a:cubicBezTo>
                    <a:pt x="5459" y="19950"/>
                    <a:pt x="5407" y="20130"/>
                    <a:pt x="5364" y="20310"/>
                  </a:cubicBezTo>
                  <a:cubicBezTo>
                    <a:pt x="5123" y="21361"/>
                    <a:pt x="5764" y="22366"/>
                    <a:pt x="6788" y="23111"/>
                  </a:cubicBezTo>
                  <a:cubicBezTo>
                    <a:pt x="6781" y="23126"/>
                    <a:pt x="6775" y="23139"/>
                    <a:pt x="6769" y="23154"/>
                  </a:cubicBezTo>
                  <a:lnTo>
                    <a:pt x="6751" y="23203"/>
                  </a:lnTo>
                  <a:cubicBezTo>
                    <a:pt x="6745" y="23218"/>
                    <a:pt x="6739" y="23236"/>
                    <a:pt x="6733" y="23252"/>
                  </a:cubicBezTo>
                  <a:cubicBezTo>
                    <a:pt x="6726" y="23267"/>
                    <a:pt x="6720" y="23285"/>
                    <a:pt x="6711" y="23304"/>
                  </a:cubicBezTo>
                  <a:lnTo>
                    <a:pt x="6690" y="23356"/>
                  </a:lnTo>
                  <a:cubicBezTo>
                    <a:pt x="6684" y="23371"/>
                    <a:pt x="6678" y="23389"/>
                    <a:pt x="6668" y="23407"/>
                  </a:cubicBezTo>
                  <a:cubicBezTo>
                    <a:pt x="6659" y="23426"/>
                    <a:pt x="6653" y="23447"/>
                    <a:pt x="6644" y="23462"/>
                  </a:cubicBezTo>
                  <a:cubicBezTo>
                    <a:pt x="6638" y="23481"/>
                    <a:pt x="6629" y="23502"/>
                    <a:pt x="6620" y="23520"/>
                  </a:cubicBezTo>
                  <a:cubicBezTo>
                    <a:pt x="6613" y="23536"/>
                    <a:pt x="6601" y="23560"/>
                    <a:pt x="6592" y="23582"/>
                  </a:cubicBezTo>
                  <a:cubicBezTo>
                    <a:pt x="6583" y="23603"/>
                    <a:pt x="6577" y="23618"/>
                    <a:pt x="6568" y="23634"/>
                  </a:cubicBezTo>
                  <a:cubicBezTo>
                    <a:pt x="6552" y="23670"/>
                    <a:pt x="6537" y="23704"/>
                    <a:pt x="6519" y="23737"/>
                  </a:cubicBezTo>
                  <a:lnTo>
                    <a:pt x="6513" y="23750"/>
                  </a:lnTo>
                  <a:cubicBezTo>
                    <a:pt x="6137" y="24525"/>
                    <a:pt x="5486" y="25512"/>
                    <a:pt x="4475" y="25976"/>
                  </a:cubicBezTo>
                  <a:cubicBezTo>
                    <a:pt x="4091" y="26154"/>
                    <a:pt x="3677" y="26242"/>
                    <a:pt x="3236" y="26242"/>
                  </a:cubicBezTo>
                  <a:cubicBezTo>
                    <a:pt x="2605" y="26242"/>
                    <a:pt x="1919" y="26061"/>
                    <a:pt x="1185" y="25702"/>
                  </a:cubicBezTo>
                  <a:cubicBezTo>
                    <a:pt x="1121" y="25670"/>
                    <a:pt x="1053" y="25656"/>
                    <a:pt x="986" y="25656"/>
                  </a:cubicBezTo>
                  <a:cubicBezTo>
                    <a:pt x="825" y="25656"/>
                    <a:pt x="670" y="25743"/>
                    <a:pt x="590" y="25894"/>
                  </a:cubicBezTo>
                  <a:lnTo>
                    <a:pt x="116" y="26771"/>
                  </a:lnTo>
                  <a:cubicBezTo>
                    <a:pt x="0" y="26991"/>
                    <a:pt x="83" y="27266"/>
                    <a:pt x="302" y="27382"/>
                  </a:cubicBezTo>
                  <a:cubicBezTo>
                    <a:pt x="369" y="27417"/>
                    <a:pt x="441" y="27434"/>
                    <a:pt x="513" y="27434"/>
                  </a:cubicBezTo>
                  <a:cubicBezTo>
                    <a:pt x="673" y="27434"/>
                    <a:pt x="830" y="27348"/>
                    <a:pt x="910" y="27198"/>
                  </a:cubicBezTo>
                  <a:lnTo>
                    <a:pt x="1182" y="26691"/>
                  </a:lnTo>
                  <a:cubicBezTo>
                    <a:pt x="1901" y="26994"/>
                    <a:pt x="2586" y="27145"/>
                    <a:pt x="3233" y="27145"/>
                  </a:cubicBezTo>
                  <a:cubicBezTo>
                    <a:pt x="3801" y="27145"/>
                    <a:pt x="4341" y="27028"/>
                    <a:pt x="4848" y="26795"/>
                  </a:cubicBezTo>
                  <a:cubicBezTo>
                    <a:pt x="6051" y="26242"/>
                    <a:pt x="6815" y="25149"/>
                    <a:pt x="7267" y="24257"/>
                  </a:cubicBezTo>
                  <a:cubicBezTo>
                    <a:pt x="7389" y="24015"/>
                    <a:pt x="7487" y="23789"/>
                    <a:pt x="7567" y="23594"/>
                  </a:cubicBezTo>
                  <a:cubicBezTo>
                    <a:pt x="8481" y="24069"/>
                    <a:pt x="9557" y="24358"/>
                    <a:pt x="10559" y="24358"/>
                  </a:cubicBezTo>
                  <a:cubicBezTo>
                    <a:pt x="11739" y="24358"/>
                    <a:pt x="12818" y="23958"/>
                    <a:pt x="13416" y="22992"/>
                  </a:cubicBezTo>
                  <a:cubicBezTo>
                    <a:pt x="13444" y="22983"/>
                    <a:pt x="13471" y="22977"/>
                    <a:pt x="13499" y="22968"/>
                  </a:cubicBezTo>
                  <a:lnTo>
                    <a:pt x="13502" y="22968"/>
                  </a:lnTo>
                  <a:cubicBezTo>
                    <a:pt x="13654" y="22931"/>
                    <a:pt x="13810" y="22891"/>
                    <a:pt x="13975" y="22864"/>
                  </a:cubicBezTo>
                  <a:lnTo>
                    <a:pt x="13981" y="22864"/>
                  </a:lnTo>
                  <a:cubicBezTo>
                    <a:pt x="14143" y="22836"/>
                    <a:pt x="14311" y="22812"/>
                    <a:pt x="14482" y="22800"/>
                  </a:cubicBezTo>
                  <a:lnTo>
                    <a:pt x="14495" y="22800"/>
                  </a:lnTo>
                  <a:cubicBezTo>
                    <a:pt x="14580" y="22793"/>
                    <a:pt x="14669" y="22787"/>
                    <a:pt x="14754" y="22787"/>
                  </a:cubicBezTo>
                  <a:cubicBezTo>
                    <a:pt x="14791" y="22786"/>
                    <a:pt x="14829" y="22786"/>
                    <a:pt x="14866" y="22786"/>
                  </a:cubicBezTo>
                  <a:cubicBezTo>
                    <a:pt x="15289" y="22786"/>
                    <a:pt x="15722" y="22851"/>
                    <a:pt x="16135" y="23013"/>
                  </a:cubicBezTo>
                  <a:cubicBezTo>
                    <a:pt x="17094" y="23389"/>
                    <a:pt x="17794" y="24254"/>
                    <a:pt x="18215" y="25576"/>
                  </a:cubicBezTo>
                  <a:cubicBezTo>
                    <a:pt x="18276" y="25763"/>
                    <a:pt x="18450" y="25891"/>
                    <a:pt x="18646" y="25891"/>
                  </a:cubicBezTo>
                  <a:cubicBezTo>
                    <a:pt x="18686" y="25891"/>
                    <a:pt x="18728" y="25885"/>
                    <a:pt x="18768" y="25873"/>
                  </a:cubicBezTo>
                  <a:lnTo>
                    <a:pt x="19727" y="25607"/>
                  </a:lnTo>
                  <a:cubicBezTo>
                    <a:pt x="19969" y="25540"/>
                    <a:pt x="20106" y="25289"/>
                    <a:pt x="20039" y="25051"/>
                  </a:cubicBezTo>
                  <a:lnTo>
                    <a:pt x="20042" y="25045"/>
                  </a:lnTo>
                  <a:cubicBezTo>
                    <a:pt x="19986" y="24844"/>
                    <a:pt x="19804" y="24713"/>
                    <a:pt x="19607" y="24713"/>
                  </a:cubicBezTo>
                  <a:cubicBezTo>
                    <a:pt x="19567" y="24713"/>
                    <a:pt x="19526" y="24719"/>
                    <a:pt x="19486" y="24730"/>
                  </a:cubicBezTo>
                  <a:lnTo>
                    <a:pt x="18933" y="24886"/>
                  </a:lnTo>
                  <a:cubicBezTo>
                    <a:pt x="18408" y="23520"/>
                    <a:pt x="17580" y="22607"/>
                    <a:pt x="16468" y="22167"/>
                  </a:cubicBezTo>
                  <a:cubicBezTo>
                    <a:pt x="15976" y="21978"/>
                    <a:pt x="15454" y="21880"/>
                    <a:pt x="14925" y="21880"/>
                  </a:cubicBezTo>
                  <a:cubicBezTo>
                    <a:pt x="14896" y="21880"/>
                    <a:pt x="14866" y="21879"/>
                    <a:pt x="14836" y="21879"/>
                  </a:cubicBezTo>
                  <a:cubicBezTo>
                    <a:pt x="14515" y="21879"/>
                    <a:pt x="14194" y="21909"/>
                    <a:pt x="13877" y="21963"/>
                  </a:cubicBezTo>
                  <a:cubicBezTo>
                    <a:pt x="13981" y="21590"/>
                    <a:pt x="14027" y="21199"/>
                    <a:pt x="14006" y="20811"/>
                  </a:cubicBezTo>
                  <a:cubicBezTo>
                    <a:pt x="14058" y="20796"/>
                    <a:pt x="14110" y="20780"/>
                    <a:pt x="14162" y="20765"/>
                  </a:cubicBezTo>
                  <a:cubicBezTo>
                    <a:pt x="14107" y="20124"/>
                    <a:pt x="13893" y="19537"/>
                    <a:pt x="13618" y="19030"/>
                  </a:cubicBezTo>
                  <a:lnTo>
                    <a:pt x="13618" y="19030"/>
                  </a:lnTo>
                  <a:cubicBezTo>
                    <a:pt x="13908" y="19070"/>
                    <a:pt x="14198" y="19091"/>
                    <a:pt x="14491" y="19091"/>
                  </a:cubicBezTo>
                  <a:cubicBezTo>
                    <a:pt x="15460" y="19091"/>
                    <a:pt x="16324" y="18856"/>
                    <a:pt x="17076" y="18386"/>
                  </a:cubicBezTo>
                  <a:cubicBezTo>
                    <a:pt x="18817" y="17295"/>
                    <a:pt x="19324" y="15313"/>
                    <a:pt x="19413" y="14897"/>
                  </a:cubicBezTo>
                  <a:cubicBezTo>
                    <a:pt x="19489" y="14619"/>
                    <a:pt x="19623" y="14057"/>
                    <a:pt x="19474" y="14014"/>
                  </a:cubicBezTo>
                  <a:cubicBezTo>
                    <a:pt x="19458" y="14010"/>
                    <a:pt x="19444" y="14008"/>
                    <a:pt x="19430" y="14008"/>
                  </a:cubicBezTo>
                  <a:cubicBezTo>
                    <a:pt x="19265" y="14008"/>
                    <a:pt x="19223" y="14295"/>
                    <a:pt x="19223" y="14295"/>
                  </a:cubicBezTo>
                  <a:cubicBezTo>
                    <a:pt x="19223" y="14295"/>
                    <a:pt x="19188" y="13812"/>
                    <a:pt x="19036" y="13812"/>
                  </a:cubicBezTo>
                  <a:cubicBezTo>
                    <a:pt x="19033" y="13812"/>
                    <a:pt x="19031" y="13812"/>
                    <a:pt x="19028" y="13813"/>
                  </a:cubicBezTo>
                  <a:cubicBezTo>
                    <a:pt x="18957" y="13822"/>
                    <a:pt x="18918" y="13920"/>
                    <a:pt x="18893" y="14027"/>
                  </a:cubicBezTo>
                  <a:cubicBezTo>
                    <a:pt x="18878" y="13932"/>
                    <a:pt x="18823" y="13852"/>
                    <a:pt x="18682" y="13852"/>
                  </a:cubicBezTo>
                  <a:cubicBezTo>
                    <a:pt x="18530" y="13852"/>
                    <a:pt x="18514" y="14134"/>
                    <a:pt x="18496" y="14470"/>
                  </a:cubicBezTo>
                  <a:cubicBezTo>
                    <a:pt x="18476" y="14468"/>
                    <a:pt x="18455" y="14468"/>
                    <a:pt x="18435" y="14468"/>
                  </a:cubicBezTo>
                  <a:cubicBezTo>
                    <a:pt x="18339" y="14468"/>
                    <a:pt x="18248" y="14481"/>
                    <a:pt x="18203" y="14521"/>
                  </a:cubicBezTo>
                  <a:cubicBezTo>
                    <a:pt x="18120" y="14595"/>
                    <a:pt x="18295" y="14909"/>
                    <a:pt x="18417" y="15105"/>
                  </a:cubicBezTo>
                  <a:cubicBezTo>
                    <a:pt x="18405" y="15157"/>
                    <a:pt x="18386" y="15209"/>
                    <a:pt x="18365" y="15258"/>
                  </a:cubicBezTo>
                  <a:cubicBezTo>
                    <a:pt x="18353" y="15285"/>
                    <a:pt x="18343" y="15316"/>
                    <a:pt x="18340" y="15346"/>
                  </a:cubicBezTo>
                  <a:cubicBezTo>
                    <a:pt x="18096" y="16009"/>
                    <a:pt x="17583" y="17005"/>
                    <a:pt x="16596" y="17622"/>
                  </a:cubicBezTo>
                  <a:cubicBezTo>
                    <a:pt x="15994" y="17999"/>
                    <a:pt x="15289" y="18189"/>
                    <a:pt x="14486" y="18189"/>
                  </a:cubicBezTo>
                  <a:cubicBezTo>
                    <a:pt x="14437" y="18189"/>
                    <a:pt x="14388" y="18188"/>
                    <a:pt x="14339" y="18187"/>
                  </a:cubicBezTo>
                  <a:cubicBezTo>
                    <a:pt x="14226" y="18184"/>
                    <a:pt x="14107" y="18175"/>
                    <a:pt x="13987" y="18166"/>
                  </a:cubicBezTo>
                  <a:cubicBezTo>
                    <a:pt x="13960" y="18163"/>
                    <a:pt x="13936" y="18160"/>
                    <a:pt x="13908" y="18156"/>
                  </a:cubicBezTo>
                  <a:cubicBezTo>
                    <a:pt x="13786" y="18144"/>
                    <a:pt x="13664" y="18129"/>
                    <a:pt x="13541" y="18108"/>
                  </a:cubicBezTo>
                  <a:cubicBezTo>
                    <a:pt x="13419" y="18089"/>
                    <a:pt x="13294" y="18065"/>
                    <a:pt x="13166" y="18037"/>
                  </a:cubicBezTo>
                  <a:lnTo>
                    <a:pt x="13071" y="18016"/>
                  </a:lnTo>
                  <a:cubicBezTo>
                    <a:pt x="13019" y="18004"/>
                    <a:pt x="12967" y="17988"/>
                    <a:pt x="12912" y="17976"/>
                  </a:cubicBezTo>
                  <a:cubicBezTo>
                    <a:pt x="12796" y="17839"/>
                    <a:pt x="12683" y="17717"/>
                    <a:pt x="12579" y="17610"/>
                  </a:cubicBezTo>
                  <a:cubicBezTo>
                    <a:pt x="14491" y="17488"/>
                    <a:pt x="16272" y="16724"/>
                    <a:pt x="17250" y="14946"/>
                  </a:cubicBezTo>
                  <a:cubicBezTo>
                    <a:pt x="18505" y="12658"/>
                    <a:pt x="18316" y="10783"/>
                    <a:pt x="17671" y="9380"/>
                  </a:cubicBezTo>
                  <a:lnTo>
                    <a:pt x="17708" y="9371"/>
                  </a:lnTo>
                  <a:cubicBezTo>
                    <a:pt x="17708" y="9371"/>
                    <a:pt x="18270" y="9255"/>
                    <a:pt x="17635" y="8241"/>
                  </a:cubicBezTo>
                  <a:cubicBezTo>
                    <a:pt x="17491" y="8012"/>
                    <a:pt x="17403" y="7688"/>
                    <a:pt x="17320" y="7383"/>
                  </a:cubicBezTo>
                  <a:cubicBezTo>
                    <a:pt x="18704" y="7374"/>
                    <a:pt x="19510" y="6365"/>
                    <a:pt x="18719" y="4963"/>
                  </a:cubicBezTo>
                  <a:cubicBezTo>
                    <a:pt x="18518" y="4609"/>
                    <a:pt x="18120" y="4407"/>
                    <a:pt x="17650" y="4316"/>
                  </a:cubicBezTo>
                  <a:cubicBezTo>
                    <a:pt x="17452" y="4249"/>
                    <a:pt x="17225" y="4221"/>
                    <a:pt x="16983" y="4221"/>
                  </a:cubicBezTo>
                  <a:cubicBezTo>
                    <a:pt x="16515" y="4221"/>
                    <a:pt x="15989" y="4327"/>
                    <a:pt x="15500" y="4469"/>
                  </a:cubicBezTo>
                  <a:cubicBezTo>
                    <a:pt x="17665" y="3344"/>
                    <a:pt x="19351" y="1319"/>
                    <a:pt x="16489" y="146"/>
                  </a:cubicBezTo>
                  <a:cubicBezTo>
                    <a:pt x="16422" y="122"/>
                    <a:pt x="16358" y="97"/>
                    <a:pt x="16291" y="76"/>
                  </a:cubicBezTo>
                  <a:cubicBezTo>
                    <a:pt x="16248" y="64"/>
                    <a:pt x="16205" y="58"/>
                    <a:pt x="16165" y="48"/>
                  </a:cubicBezTo>
                  <a:cubicBezTo>
                    <a:pt x="16141" y="42"/>
                    <a:pt x="16117" y="33"/>
                    <a:pt x="16095" y="30"/>
                  </a:cubicBezTo>
                  <a:cubicBezTo>
                    <a:pt x="16034" y="21"/>
                    <a:pt x="15976" y="12"/>
                    <a:pt x="15918" y="9"/>
                  </a:cubicBezTo>
                  <a:lnTo>
                    <a:pt x="15903" y="6"/>
                  </a:lnTo>
                  <a:cubicBezTo>
                    <a:pt x="15857" y="2"/>
                    <a:pt x="15811" y="0"/>
                    <a:pt x="15765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40"/>
            <p:cNvSpPr/>
            <p:nvPr/>
          </p:nvSpPr>
          <p:spPr>
            <a:xfrm>
              <a:off x="3776200" y="2127750"/>
              <a:ext cx="522675" cy="702425"/>
            </a:xfrm>
            <a:custGeom>
              <a:rect b="b" l="l" r="r" t="t"/>
              <a:pathLst>
                <a:path extrusionOk="0" h="28097" w="20907">
                  <a:moveTo>
                    <a:pt x="19058" y="15142"/>
                  </a:moveTo>
                  <a:lnTo>
                    <a:pt x="19120" y="15145"/>
                  </a:lnTo>
                  <a:lnTo>
                    <a:pt x="19141" y="15282"/>
                  </a:lnTo>
                  <a:lnTo>
                    <a:pt x="19132" y="15267"/>
                  </a:lnTo>
                  <a:cubicBezTo>
                    <a:pt x="19104" y="15221"/>
                    <a:pt x="19077" y="15178"/>
                    <a:pt x="19058" y="15142"/>
                  </a:cubicBezTo>
                  <a:close/>
                  <a:moveTo>
                    <a:pt x="19394" y="15548"/>
                  </a:moveTo>
                  <a:lnTo>
                    <a:pt x="19401" y="15621"/>
                  </a:lnTo>
                  <a:cubicBezTo>
                    <a:pt x="19379" y="15682"/>
                    <a:pt x="19358" y="15749"/>
                    <a:pt x="19333" y="15820"/>
                  </a:cubicBezTo>
                  <a:lnTo>
                    <a:pt x="19394" y="15548"/>
                  </a:lnTo>
                  <a:close/>
                  <a:moveTo>
                    <a:pt x="18298" y="14784"/>
                  </a:moveTo>
                  <a:cubicBezTo>
                    <a:pt x="18237" y="14986"/>
                    <a:pt x="18347" y="15236"/>
                    <a:pt x="18487" y="15478"/>
                  </a:cubicBezTo>
                  <a:cubicBezTo>
                    <a:pt x="18472" y="15514"/>
                    <a:pt x="18460" y="15554"/>
                    <a:pt x="18454" y="15591"/>
                  </a:cubicBezTo>
                  <a:cubicBezTo>
                    <a:pt x="18206" y="16244"/>
                    <a:pt x="17730" y="17124"/>
                    <a:pt x="16853" y="17674"/>
                  </a:cubicBezTo>
                  <a:cubicBezTo>
                    <a:pt x="16307" y="18015"/>
                    <a:pt x="15652" y="18189"/>
                    <a:pt x="14912" y="18189"/>
                  </a:cubicBezTo>
                  <a:cubicBezTo>
                    <a:pt x="14869" y="18189"/>
                    <a:pt x="14825" y="18188"/>
                    <a:pt x="14782" y="18187"/>
                  </a:cubicBezTo>
                  <a:cubicBezTo>
                    <a:pt x="14687" y="18184"/>
                    <a:pt x="14577" y="18178"/>
                    <a:pt x="14452" y="18166"/>
                  </a:cubicBezTo>
                  <a:lnTo>
                    <a:pt x="14376" y="18157"/>
                  </a:lnTo>
                  <a:cubicBezTo>
                    <a:pt x="14287" y="18147"/>
                    <a:pt x="14208" y="18138"/>
                    <a:pt x="14131" y="18129"/>
                  </a:cubicBezTo>
                  <a:lnTo>
                    <a:pt x="14128" y="18126"/>
                  </a:lnTo>
                  <a:cubicBezTo>
                    <a:pt x="15515" y="17845"/>
                    <a:pt x="17042" y="17127"/>
                    <a:pt x="17974" y="15432"/>
                  </a:cubicBezTo>
                  <a:cubicBezTo>
                    <a:pt x="18093" y="15215"/>
                    <a:pt x="18203" y="14998"/>
                    <a:pt x="18298" y="14784"/>
                  </a:cubicBezTo>
                  <a:close/>
                  <a:moveTo>
                    <a:pt x="16195" y="662"/>
                  </a:moveTo>
                  <a:cubicBezTo>
                    <a:pt x="16230" y="662"/>
                    <a:pt x="16265" y="663"/>
                    <a:pt x="16300" y="666"/>
                  </a:cubicBezTo>
                  <a:lnTo>
                    <a:pt x="16321" y="666"/>
                  </a:lnTo>
                  <a:cubicBezTo>
                    <a:pt x="16370" y="672"/>
                    <a:pt x="16419" y="678"/>
                    <a:pt x="16468" y="687"/>
                  </a:cubicBezTo>
                  <a:lnTo>
                    <a:pt x="16483" y="690"/>
                  </a:lnTo>
                  <a:lnTo>
                    <a:pt x="16523" y="699"/>
                  </a:lnTo>
                  <a:lnTo>
                    <a:pt x="16548" y="705"/>
                  </a:lnTo>
                  <a:cubicBezTo>
                    <a:pt x="16575" y="711"/>
                    <a:pt x="16599" y="717"/>
                    <a:pt x="16627" y="724"/>
                  </a:cubicBezTo>
                  <a:cubicBezTo>
                    <a:pt x="16682" y="742"/>
                    <a:pt x="16740" y="760"/>
                    <a:pt x="16792" y="782"/>
                  </a:cubicBezTo>
                  <a:cubicBezTo>
                    <a:pt x="17641" y="1130"/>
                    <a:pt x="18081" y="1551"/>
                    <a:pt x="18102" y="2040"/>
                  </a:cubicBezTo>
                  <a:cubicBezTo>
                    <a:pt x="18136" y="2773"/>
                    <a:pt x="17201" y="3766"/>
                    <a:pt x="15778" y="4505"/>
                  </a:cubicBezTo>
                  <a:lnTo>
                    <a:pt x="16022" y="5116"/>
                  </a:lnTo>
                  <a:cubicBezTo>
                    <a:pt x="16561" y="4960"/>
                    <a:pt x="17029" y="4881"/>
                    <a:pt x="17407" y="4881"/>
                  </a:cubicBezTo>
                  <a:cubicBezTo>
                    <a:pt x="17627" y="4881"/>
                    <a:pt x="17817" y="4908"/>
                    <a:pt x="17974" y="4960"/>
                  </a:cubicBezTo>
                  <a:lnTo>
                    <a:pt x="18017" y="4973"/>
                  </a:lnTo>
                  <a:cubicBezTo>
                    <a:pt x="18441" y="5052"/>
                    <a:pt x="18725" y="5217"/>
                    <a:pt x="18860" y="5455"/>
                  </a:cubicBezTo>
                  <a:cubicBezTo>
                    <a:pt x="19159" y="5981"/>
                    <a:pt x="19211" y="6463"/>
                    <a:pt x="19010" y="6812"/>
                  </a:cubicBezTo>
                  <a:cubicBezTo>
                    <a:pt x="18802" y="7169"/>
                    <a:pt x="18344" y="7380"/>
                    <a:pt x="17748" y="7383"/>
                  </a:cubicBezTo>
                  <a:lnTo>
                    <a:pt x="17320" y="7386"/>
                  </a:lnTo>
                  <a:lnTo>
                    <a:pt x="17433" y="7801"/>
                  </a:lnTo>
                  <a:cubicBezTo>
                    <a:pt x="17516" y="8116"/>
                    <a:pt x="17614" y="8473"/>
                    <a:pt x="17785" y="8748"/>
                  </a:cubicBezTo>
                  <a:cubicBezTo>
                    <a:pt x="18041" y="9161"/>
                    <a:pt x="18041" y="9341"/>
                    <a:pt x="18035" y="9387"/>
                  </a:cubicBezTo>
                  <a:lnTo>
                    <a:pt x="17623" y="9463"/>
                  </a:lnTo>
                  <a:lnTo>
                    <a:pt x="17800" y="9848"/>
                  </a:lnTo>
                  <a:cubicBezTo>
                    <a:pt x="18548" y="11482"/>
                    <a:pt x="18411" y="13257"/>
                    <a:pt x="17388" y="15117"/>
                  </a:cubicBezTo>
                  <a:cubicBezTo>
                    <a:pt x="16346" y="17014"/>
                    <a:pt x="14421" y="17518"/>
                    <a:pt x="12986" y="17610"/>
                  </a:cubicBezTo>
                  <a:lnTo>
                    <a:pt x="12268" y="17656"/>
                  </a:lnTo>
                  <a:lnTo>
                    <a:pt x="12769" y="18172"/>
                  </a:lnTo>
                  <a:cubicBezTo>
                    <a:pt x="12879" y="18282"/>
                    <a:pt x="12986" y="18401"/>
                    <a:pt x="13090" y="18523"/>
                  </a:cubicBezTo>
                  <a:lnTo>
                    <a:pt x="13157" y="18603"/>
                  </a:lnTo>
                  <a:lnTo>
                    <a:pt x="13316" y="18642"/>
                  </a:lnTo>
                  <a:cubicBezTo>
                    <a:pt x="13352" y="18651"/>
                    <a:pt x="13392" y="18661"/>
                    <a:pt x="13429" y="18670"/>
                  </a:cubicBezTo>
                  <a:lnTo>
                    <a:pt x="13526" y="18691"/>
                  </a:lnTo>
                  <a:cubicBezTo>
                    <a:pt x="13633" y="18716"/>
                    <a:pt x="13725" y="18734"/>
                    <a:pt x="13811" y="18749"/>
                  </a:cubicBezTo>
                  <a:lnTo>
                    <a:pt x="13917" y="18767"/>
                  </a:lnTo>
                  <a:lnTo>
                    <a:pt x="13930" y="18767"/>
                  </a:lnTo>
                  <a:lnTo>
                    <a:pt x="13945" y="18771"/>
                  </a:lnTo>
                  <a:cubicBezTo>
                    <a:pt x="14055" y="18789"/>
                    <a:pt x="14174" y="18804"/>
                    <a:pt x="14302" y="18816"/>
                  </a:cubicBezTo>
                  <a:lnTo>
                    <a:pt x="14388" y="18826"/>
                  </a:lnTo>
                  <a:cubicBezTo>
                    <a:pt x="14528" y="18838"/>
                    <a:pt x="14651" y="18847"/>
                    <a:pt x="14761" y="18850"/>
                  </a:cubicBezTo>
                  <a:cubicBezTo>
                    <a:pt x="14810" y="18851"/>
                    <a:pt x="14859" y="18852"/>
                    <a:pt x="14908" y="18852"/>
                  </a:cubicBezTo>
                  <a:cubicBezTo>
                    <a:pt x="15776" y="18852"/>
                    <a:pt x="16548" y="18647"/>
                    <a:pt x="17204" y="18236"/>
                  </a:cubicBezTo>
                  <a:cubicBezTo>
                    <a:pt x="18252" y="17576"/>
                    <a:pt x="18805" y="16544"/>
                    <a:pt x="19083" y="15792"/>
                  </a:cubicBezTo>
                  <a:lnTo>
                    <a:pt x="19098" y="15749"/>
                  </a:lnTo>
                  <a:lnTo>
                    <a:pt x="19101" y="15719"/>
                  </a:lnTo>
                  <a:cubicBezTo>
                    <a:pt x="19129" y="15655"/>
                    <a:pt x="19150" y="15588"/>
                    <a:pt x="19165" y="15520"/>
                  </a:cubicBezTo>
                  <a:lnTo>
                    <a:pt x="19175" y="15496"/>
                  </a:lnTo>
                  <a:lnTo>
                    <a:pt x="19257" y="16006"/>
                  </a:lnTo>
                  <a:cubicBezTo>
                    <a:pt x="18964" y="16745"/>
                    <a:pt x="18389" y="17772"/>
                    <a:pt x="17330" y="18438"/>
                  </a:cubicBezTo>
                  <a:cubicBezTo>
                    <a:pt x="16636" y="18871"/>
                    <a:pt x="15827" y="19091"/>
                    <a:pt x="14922" y="19091"/>
                  </a:cubicBezTo>
                  <a:cubicBezTo>
                    <a:pt x="14644" y="19088"/>
                    <a:pt x="14370" y="19070"/>
                    <a:pt x="14095" y="19033"/>
                  </a:cubicBezTo>
                  <a:lnTo>
                    <a:pt x="13450" y="18948"/>
                  </a:lnTo>
                  <a:lnTo>
                    <a:pt x="13756" y="19519"/>
                  </a:lnTo>
                  <a:cubicBezTo>
                    <a:pt x="13988" y="19934"/>
                    <a:pt x="14147" y="20390"/>
                    <a:pt x="14229" y="20860"/>
                  </a:cubicBezTo>
                  <a:lnTo>
                    <a:pt x="14092" y="20903"/>
                  </a:lnTo>
                  <a:lnTo>
                    <a:pt x="14104" y="21159"/>
                  </a:lnTo>
                  <a:cubicBezTo>
                    <a:pt x="14122" y="21511"/>
                    <a:pt x="14082" y="21865"/>
                    <a:pt x="13988" y="22204"/>
                  </a:cubicBezTo>
                  <a:lnTo>
                    <a:pt x="13844" y="22708"/>
                  </a:lnTo>
                  <a:lnTo>
                    <a:pt x="14360" y="22619"/>
                  </a:lnTo>
                  <a:cubicBezTo>
                    <a:pt x="14671" y="22567"/>
                    <a:pt x="14987" y="22540"/>
                    <a:pt x="15300" y="22540"/>
                  </a:cubicBezTo>
                  <a:cubicBezTo>
                    <a:pt x="15317" y="22540"/>
                    <a:pt x="15334" y="22540"/>
                    <a:pt x="15350" y="22540"/>
                  </a:cubicBezTo>
                  <a:cubicBezTo>
                    <a:pt x="15839" y="22543"/>
                    <a:pt x="16321" y="22632"/>
                    <a:pt x="16777" y="22809"/>
                  </a:cubicBezTo>
                  <a:cubicBezTo>
                    <a:pt x="17797" y="23212"/>
                    <a:pt x="18564" y="24061"/>
                    <a:pt x="19052" y="25335"/>
                  </a:cubicBezTo>
                  <a:lnTo>
                    <a:pt x="19159" y="25619"/>
                  </a:lnTo>
                  <a:lnTo>
                    <a:pt x="20005" y="25381"/>
                  </a:lnTo>
                  <a:cubicBezTo>
                    <a:pt x="20023" y="25374"/>
                    <a:pt x="20040" y="25371"/>
                    <a:pt x="20056" y="25371"/>
                  </a:cubicBezTo>
                  <a:cubicBezTo>
                    <a:pt x="20183" y="25371"/>
                    <a:pt x="20225" y="25583"/>
                    <a:pt x="20070" y="25610"/>
                  </a:cubicBezTo>
                  <a:lnTo>
                    <a:pt x="19107" y="25879"/>
                  </a:lnTo>
                  <a:cubicBezTo>
                    <a:pt x="19097" y="25882"/>
                    <a:pt x="19086" y="25883"/>
                    <a:pt x="19075" y="25883"/>
                  </a:cubicBezTo>
                  <a:cubicBezTo>
                    <a:pt x="19025" y="25883"/>
                    <a:pt x="18978" y="25850"/>
                    <a:pt x="18961" y="25799"/>
                  </a:cubicBezTo>
                  <a:cubicBezTo>
                    <a:pt x="18509" y="24376"/>
                    <a:pt x="17742" y="23444"/>
                    <a:pt x="16688" y="23029"/>
                  </a:cubicBezTo>
                  <a:cubicBezTo>
                    <a:pt x="16265" y="22860"/>
                    <a:pt x="15794" y="22777"/>
                    <a:pt x="15285" y="22777"/>
                  </a:cubicBezTo>
                  <a:cubicBezTo>
                    <a:pt x="15250" y="22777"/>
                    <a:pt x="15214" y="22777"/>
                    <a:pt x="15179" y="22778"/>
                  </a:cubicBezTo>
                  <a:cubicBezTo>
                    <a:pt x="15084" y="22781"/>
                    <a:pt x="14993" y="22784"/>
                    <a:pt x="14901" y="22794"/>
                  </a:cubicBezTo>
                  <a:lnTo>
                    <a:pt x="14886" y="22794"/>
                  </a:lnTo>
                  <a:cubicBezTo>
                    <a:pt x="14712" y="22806"/>
                    <a:pt x="14531" y="22830"/>
                    <a:pt x="14348" y="22864"/>
                  </a:cubicBezTo>
                  <a:cubicBezTo>
                    <a:pt x="14183" y="22891"/>
                    <a:pt x="14015" y="22928"/>
                    <a:pt x="13850" y="22971"/>
                  </a:cubicBezTo>
                  <a:lnTo>
                    <a:pt x="13835" y="22977"/>
                  </a:lnTo>
                  <a:lnTo>
                    <a:pt x="13789" y="22989"/>
                  </a:lnTo>
                  <a:lnTo>
                    <a:pt x="13636" y="23032"/>
                  </a:lnTo>
                  <a:lnTo>
                    <a:pt x="13566" y="23142"/>
                  </a:lnTo>
                  <a:cubicBezTo>
                    <a:pt x="13044" y="23984"/>
                    <a:pt x="12065" y="24346"/>
                    <a:pt x="10976" y="24346"/>
                  </a:cubicBezTo>
                  <a:cubicBezTo>
                    <a:pt x="10042" y="24346"/>
                    <a:pt x="9028" y="24081"/>
                    <a:pt x="8150" y="23624"/>
                  </a:cubicBezTo>
                  <a:lnTo>
                    <a:pt x="7826" y="23456"/>
                  </a:lnTo>
                  <a:lnTo>
                    <a:pt x="7689" y="23795"/>
                  </a:lnTo>
                  <a:cubicBezTo>
                    <a:pt x="7603" y="24012"/>
                    <a:pt x="7509" y="24226"/>
                    <a:pt x="7402" y="24434"/>
                  </a:cubicBezTo>
                  <a:cubicBezTo>
                    <a:pt x="6999" y="25234"/>
                    <a:pt x="6278" y="26297"/>
                    <a:pt x="5141" y="26820"/>
                  </a:cubicBezTo>
                  <a:cubicBezTo>
                    <a:pt x="4679" y="27032"/>
                    <a:pt x="4186" y="27138"/>
                    <a:pt x="3664" y="27138"/>
                  </a:cubicBezTo>
                  <a:cubicBezTo>
                    <a:pt x="3060" y="27138"/>
                    <a:pt x="2417" y="26995"/>
                    <a:pt x="1741" y="26710"/>
                  </a:cubicBezTo>
                  <a:lnTo>
                    <a:pt x="1464" y="26594"/>
                  </a:lnTo>
                  <a:lnTo>
                    <a:pt x="1048" y="27366"/>
                  </a:lnTo>
                  <a:cubicBezTo>
                    <a:pt x="1024" y="27413"/>
                    <a:pt x="985" y="27432"/>
                    <a:pt x="947" y="27432"/>
                  </a:cubicBezTo>
                  <a:cubicBezTo>
                    <a:pt x="865" y="27432"/>
                    <a:pt x="784" y="27348"/>
                    <a:pt x="837" y="27253"/>
                  </a:cubicBezTo>
                  <a:lnTo>
                    <a:pt x="1311" y="26374"/>
                  </a:lnTo>
                  <a:cubicBezTo>
                    <a:pt x="1329" y="26337"/>
                    <a:pt x="1372" y="26313"/>
                    <a:pt x="1415" y="26313"/>
                  </a:cubicBezTo>
                  <a:lnTo>
                    <a:pt x="1421" y="26313"/>
                  </a:lnTo>
                  <a:cubicBezTo>
                    <a:pt x="1439" y="26313"/>
                    <a:pt x="1457" y="26316"/>
                    <a:pt x="1473" y="26325"/>
                  </a:cubicBezTo>
                  <a:cubicBezTo>
                    <a:pt x="2253" y="26708"/>
                    <a:pt x="2985" y="26900"/>
                    <a:pt x="3664" y="26900"/>
                  </a:cubicBezTo>
                  <a:cubicBezTo>
                    <a:pt x="4153" y="26900"/>
                    <a:pt x="4615" y="26801"/>
                    <a:pt x="5047" y="26603"/>
                  </a:cubicBezTo>
                  <a:cubicBezTo>
                    <a:pt x="6155" y="26093"/>
                    <a:pt x="6855" y="25026"/>
                    <a:pt x="7246" y="24223"/>
                  </a:cubicBezTo>
                  <a:lnTo>
                    <a:pt x="7252" y="24208"/>
                  </a:lnTo>
                  <a:cubicBezTo>
                    <a:pt x="7270" y="24171"/>
                    <a:pt x="7286" y="24135"/>
                    <a:pt x="7304" y="24101"/>
                  </a:cubicBezTo>
                  <a:lnTo>
                    <a:pt x="7619" y="23319"/>
                  </a:lnTo>
                  <a:lnTo>
                    <a:pt x="7417" y="23172"/>
                  </a:lnTo>
                  <a:cubicBezTo>
                    <a:pt x="6403" y="22433"/>
                    <a:pt x="5929" y="21535"/>
                    <a:pt x="6122" y="20710"/>
                  </a:cubicBezTo>
                  <a:cubicBezTo>
                    <a:pt x="6162" y="20542"/>
                    <a:pt x="6210" y="20371"/>
                    <a:pt x="6265" y="20206"/>
                  </a:cubicBezTo>
                  <a:lnTo>
                    <a:pt x="6354" y="19940"/>
                  </a:lnTo>
                  <a:lnTo>
                    <a:pt x="6238" y="19879"/>
                  </a:lnTo>
                  <a:cubicBezTo>
                    <a:pt x="6323" y="19681"/>
                    <a:pt x="6421" y="19488"/>
                    <a:pt x="6528" y="19305"/>
                  </a:cubicBezTo>
                  <a:lnTo>
                    <a:pt x="6574" y="19409"/>
                  </a:lnTo>
                  <a:lnTo>
                    <a:pt x="6916" y="18932"/>
                  </a:lnTo>
                  <a:cubicBezTo>
                    <a:pt x="7185" y="18566"/>
                    <a:pt x="7503" y="18236"/>
                    <a:pt x="7863" y="17961"/>
                  </a:cubicBezTo>
                  <a:lnTo>
                    <a:pt x="8327" y="17604"/>
                  </a:lnTo>
                  <a:lnTo>
                    <a:pt x="7784" y="17390"/>
                  </a:lnTo>
                  <a:cubicBezTo>
                    <a:pt x="7142" y="17138"/>
                    <a:pt x="6522" y="17011"/>
                    <a:pt x="5930" y="17011"/>
                  </a:cubicBezTo>
                  <a:cubicBezTo>
                    <a:pt x="5533" y="17011"/>
                    <a:pt x="5148" y="17068"/>
                    <a:pt x="4778" y="17182"/>
                  </a:cubicBezTo>
                  <a:cubicBezTo>
                    <a:pt x="3583" y="17549"/>
                    <a:pt x="2777" y="18416"/>
                    <a:pt x="2310" y="19082"/>
                  </a:cubicBezTo>
                  <a:lnTo>
                    <a:pt x="2221" y="19207"/>
                  </a:lnTo>
                  <a:lnTo>
                    <a:pt x="2261" y="19357"/>
                  </a:lnTo>
                  <a:lnTo>
                    <a:pt x="2261" y="19363"/>
                  </a:lnTo>
                  <a:lnTo>
                    <a:pt x="2142" y="19314"/>
                  </a:lnTo>
                  <a:lnTo>
                    <a:pt x="1998" y="19574"/>
                  </a:lnTo>
                  <a:cubicBezTo>
                    <a:pt x="1977" y="19611"/>
                    <a:pt x="1961" y="19638"/>
                    <a:pt x="1952" y="19659"/>
                  </a:cubicBezTo>
                  <a:lnTo>
                    <a:pt x="1937" y="19696"/>
                  </a:lnTo>
                  <a:cubicBezTo>
                    <a:pt x="1925" y="19721"/>
                    <a:pt x="1919" y="19745"/>
                    <a:pt x="1909" y="19766"/>
                  </a:cubicBezTo>
                  <a:lnTo>
                    <a:pt x="1830" y="19772"/>
                  </a:lnTo>
                  <a:lnTo>
                    <a:pt x="1803" y="19779"/>
                  </a:lnTo>
                  <a:lnTo>
                    <a:pt x="1793" y="19779"/>
                  </a:lnTo>
                  <a:lnTo>
                    <a:pt x="1754" y="19769"/>
                  </a:lnTo>
                  <a:lnTo>
                    <a:pt x="1729" y="19736"/>
                  </a:lnTo>
                  <a:lnTo>
                    <a:pt x="1717" y="19721"/>
                  </a:lnTo>
                  <a:lnTo>
                    <a:pt x="1628" y="19571"/>
                  </a:lnTo>
                  <a:cubicBezTo>
                    <a:pt x="1671" y="19467"/>
                    <a:pt x="1726" y="19339"/>
                    <a:pt x="1790" y="19213"/>
                  </a:cubicBezTo>
                  <a:lnTo>
                    <a:pt x="1827" y="19207"/>
                  </a:lnTo>
                  <a:lnTo>
                    <a:pt x="1955" y="19177"/>
                  </a:lnTo>
                  <a:lnTo>
                    <a:pt x="2029" y="19067"/>
                  </a:lnTo>
                  <a:cubicBezTo>
                    <a:pt x="2432" y="18462"/>
                    <a:pt x="3315" y="17381"/>
                    <a:pt x="4705" y="16956"/>
                  </a:cubicBezTo>
                  <a:cubicBezTo>
                    <a:pt x="5098" y="16834"/>
                    <a:pt x="5507" y="16773"/>
                    <a:pt x="5928" y="16773"/>
                  </a:cubicBezTo>
                  <a:cubicBezTo>
                    <a:pt x="6392" y="16773"/>
                    <a:pt x="6871" y="16847"/>
                    <a:pt x="7359" y="16993"/>
                  </a:cubicBezTo>
                  <a:lnTo>
                    <a:pt x="10273" y="17866"/>
                  </a:lnTo>
                  <a:lnTo>
                    <a:pt x="7616" y="16388"/>
                  </a:lnTo>
                  <a:cubicBezTo>
                    <a:pt x="6754" y="15908"/>
                    <a:pt x="6131" y="15349"/>
                    <a:pt x="5859" y="14815"/>
                  </a:cubicBezTo>
                  <a:cubicBezTo>
                    <a:pt x="4924" y="12973"/>
                    <a:pt x="4494" y="10034"/>
                    <a:pt x="6354" y="7813"/>
                  </a:cubicBezTo>
                  <a:lnTo>
                    <a:pt x="6565" y="7560"/>
                  </a:lnTo>
                  <a:lnTo>
                    <a:pt x="6311" y="7346"/>
                  </a:lnTo>
                  <a:cubicBezTo>
                    <a:pt x="6152" y="7215"/>
                    <a:pt x="6134" y="7151"/>
                    <a:pt x="6134" y="7151"/>
                  </a:cubicBezTo>
                  <a:cubicBezTo>
                    <a:pt x="6143" y="7089"/>
                    <a:pt x="6302" y="6921"/>
                    <a:pt x="6418" y="6799"/>
                  </a:cubicBezTo>
                  <a:cubicBezTo>
                    <a:pt x="6629" y="6576"/>
                    <a:pt x="6886" y="6301"/>
                    <a:pt x="7127" y="5904"/>
                  </a:cubicBezTo>
                  <a:cubicBezTo>
                    <a:pt x="7310" y="5599"/>
                    <a:pt x="7506" y="5416"/>
                    <a:pt x="7695" y="5373"/>
                  </a:cubicBezTo>
                  <a:cubicBezTo>
                    <a:pt x="7721" y="5368"/>
                    <a:pt x="7748" y="5365"/>
                    <a:pt x="7775" y="5365"/>
                  </a:cubicBezTo>
                  <a:cubicBezTo>
                    <a:pt x="7847" y="5365"/>
                    <a:pt x="7920" y="5384"/>
                    <a:pt x="7982" y="5422"/>
                  </a:cubicBezTo>
                  <a:lnTo>
                    <a:pt x="8022" y="5449"/>
                  </a:lnTo>
                  <a:lnTo>
                    <a:pt x="8065" y="5467"/>
                  </a:lnTo>
                  <a:cubicBezTo>
                    <a:pt x="8355" y="5580"/>
                    <a:pt x="8651" y="5693"/>
                    <a:pt x="8941" y="5797"/>
                  </a:cubicBezTo>
                  <a:lnTo>
                    <a:pt x="9067" y="5843"/>
                  </a:lnTo>
                  <a:lnTo>
                    <a:pt x="9189" y="5788"/>
                  </a:lnTo>
                  <a:cubicBezTo>
                    <a:pt x="9397" y="5697"/>
                    <a:pt x="9598" y="5617"/>
                    <a:pt x="9803" y="5541"/>
                  </a:cubicBezTo>
                  <a:lnTo>
                    <a:pt x="10331" y="5342"/>
                  </a:lnTo>
                  <a:lnTo>
                    <a:pt x="9904" y="4976"/>
                  </a:lnTo>
                  <a:cubicBezTo>
                    <a:pt x="9060" y="4261"/>
                    <a:pt x="8724" y="3693"/>
                    <a:pt x="8761" y="3448"/>
                  </a:cubicBezTo>
                  <a:cubicBezTo>
                    <a:pt x="8789" y="3289"/>
                    <a:pt x="8871" y="3259"/>
                    <a:pt x="8941" y="3247"/>
                  </a:cubicBezTo>
                  <a:cubicBezTo>
                    <a:pt x="8957" y="3244"/>
                    <a:pt x="8973" y="3243"/>
                    <a:pt x="8991" y="3243"/>
                  </a:cubicBezTo>
                  <a:cubicBezTo>
                    <a:pt x="9262" y="3243"/>
                    <a:pt x="9779" y="3518"/>
                    <a:pt x="10169" y="4322"/>
                  </a:cubicBezTo>
                  <a:lnTo>
                    <a:pt x="11058" y="6146"/>
                  </a:lnTo>
                  <a:lnTo>
                    <a:pt x="10796" y="4136"/>
                  </a:lnTo>
                  <a:cubicBezTo>
                    <a:pt x="10655" y="3070"/>
                    <a:pt x="10731" y="2379"/>
                    <a:pt x="11025" y="2080"/>
                  </a:cubicBezTo>
                  <a:cubicBezTo>
                    <a:pt x="11144" y="1958"/>
                    <a:pt x="11307" y="1899"/>
                    <a:pt x="11527" y="1899"/>
                  </a:cubicBezTo>
                  <a:cubicBezTo>
                    <a:pt x="11579" y="1899"/>
                    <a:pt x="11633" y="1902"/>
                    <a:pt x="11691" y="1909"/>
                  </a:cubicBezTo>
                  <a:cubicBezTo>
                    <a:pt x="12069" y="1942"/>
                    <a:pt x="12445" y="2083"/>
                    <a:pt x="12378" y="2859"/>
                  </a:cubicBezTo>
                  <a:cubicBezTo>
                    <a:pt x="12353" y="3176"/>
                    <a:pt x="12250" y="3567"/>
                    <a:pt x="12079" y="3995"/>
                  </a:cubicBezTo>
                  <a:lnTo>
                    <a:pt x="12683" y="4261"/>
                  </a:lnTo>
                  <a:cubicBezTo>
                    <a:pt x="12796" y="4026"/>
                    <a:pt x="12983" y="3659"/>
                    <a:pt x="13221" y="3256"/>
                  </a:cubicBezTo>
                  <a:lnTo>
                    <a:pt x="13358" y="3027"/>
                  </a:lnTo>
                  <a:cubicBezTo>
                    <a:pt x="14031" y="1936"/>
                    <a:pt x="15060" y="662"/>
                    <a:pt x="16195" y="662"/>
                  </a:cubicBezTo>
                  <a:close/>
                  <a:moveTo>
                    <a:pt x="16206" y="0"/>
                  </a:moveTo>
                  <a:cubicBezTo>
                    <a:pt x="15139" y="0"/>
                    <a:pt x="14046" y="797"/>
                    <a:pt x="13016" y="2336"/>
                  </a:cubicBezTo>
                  <a:cubicBezTo>
                    <a:pt x="12900" y="1701"/>
                    <a:pt x="12460" y="1316"/>
                    <a:pt x="11758" y="1252"/>
                  </a:cubicBezTo>
                  <a:cubicBezTo>
                    <a:pt x="11679" y="1243"/>
                    <a:pt x="11603" y="1239"/>
                    <a:pt x="11529" y="1239"/>
                  </a:cubicBezTo>
                  <a:cubicBezTo>
                    <a:pt x="11127" y="1239"/>
                    <a:pt x="10799" y="1366"/>
                    <a:pt x="10551" y="1619"/>
                  </a:cubicBezTo>
                  <a:cubicBezTo>
                    <a:pt x="10203" y="1976"/>
                    <a:pt x="10084" y="2517"/>
                    <a:pt x="10065" y="3070"/>
                  </a:cubicBezTo>
                  <a:cubicBezTo>
                    <a:pt x="9700" y="2736"/>
                    <a:pt x="9313" y="2586"/>
                    <a:pt x="8988" y="2586"/>
                  </a:cubicBezTo>
                  <a:cubicBezTo>
                    <a:pt x="8938" y="2586"/>
                    <a:pt x="8890" y="2589"/>
                    <a:pt x="8844" y="2596"/>
                  </a:cubicBezTo>
                  <a:cubicBezTo>
                    <a:pt x="8456" y="2654"/>
                    <a:pt x="8172" y="2944"/>
                    <a:pt x="8107" y="3351"/>
                  </a:cubicBezTo>
                  <a:cubicBezTo>
                    <a:pt x="8016" y="3922"/>
                    <a:pt x="8514" y="4582"/>
                    <a:pt x="9070" y="5122"/>
                  </a:cubicBezTo>
                  <a:lnTo>
                    <a:pt x="9042" y="5134"/>
                  </a:lnTo>
                  <a:cubicBezTo>
                    <a:pt x="8807" y="5049"/>
                    <a:pt x="8572" y="4960"/>
                    <a:pt x="8340" y="4869"/>
                  </a:cubicBezTo>
                  <a:cubicBezTo>
                    <a:pt x="8169" y="4763"/>
                    <a:pt x="7973" y="4707"/>
                    <a:pt x="7775" y="4707"/>
                  </a:cubicBezTo>
                  <a:cubicBezTo>
                    <a:pt x="7711" y="4707"/>
                    <a:pt x="7646" y="4713"/>
                    <a:pt x="7582" y="4725"/>
                  </a:cubicBezTo>
                  <a:cubicBezTo>
                    <a:pt x="7194" y="4798"/>
                    <a:pt x="6849" y="5083"/>
                    <a:pt x="6559" y="5565"/>
                  </a:cubicBezTo>
                  <a:cubicBezTo>
                    <a:pt x="6357" y="5901"/>
                    <a:pt x="6125" y="6149"/>
                    <a:pt x="5939" y="6344"/>
                  </a:cubicBezTo>
                  <a:cubicBezTo>
                    <a:pt x="5679" y="6622"/>
                    <a:pt x="5453" y="6857"/>
                    <a:pt x="5471" y="7190"/>
                  </a:cubicBezTo>
                  <a:cubicBezTo>
                    <a:pt x="5487" y="7349"/>
                    <a:pt x="5551" y="7505"/>
                    <a:pt x="5658" y="7627"/>
                  </a:cubicBezTo>
                  <a:cubicBezTo>
                    <a:pt x="3809" y="10062"/>
                    <a:pt x="4277" y="13159"/>
                    <a:pt x="5270" y="15117"/>
                  </a:cubicBezTo>
                  <a:cubicBezTo>
                    <a:pt x="5441" y="15459"/>
                    <a:pt x="5713" y="15795"/>
                    <a:pt x="6070" y="16116"/>
                  </a:cubicBezTo>
                  <a:cubicBezTo>
                    <a:pt x="6016" y="16114"/>
                    <a:pt x="5961" y="16113"/>
                    <a:pt x="5907" y="16113"/>
                  </a:cubicBezTo>
                  <a:cubicBezTo>
                    <a:pt x="5435" y="16113"/>
                    <a:pt x="4964" y="16184"/>
                    <a:pt x="4512" y="16324"/>
                  </a:cubicBezTo>
                  <a:cubicBezTo>
                    <a:pt x="3006" y="16785"/>
                    <a:pt x="2032" y="17900"/>
                    <a:pt x="1552" y="18593"/>
                  </a:cubicBezTo>
                  <a:lnTo>
                    <a:pt x="1485" y="18612"/>
                  </a:lnTo>
                  <a:lnTo>
                    <a:pt x="1347" y="18648"/>
                  </a:lnTo>
                  <a:lnTo>
                    <a:pt x="1280" y="18771"/>
                  </a:lnTo>
                  <a:cubicBezTo>
                    <a:pt x="721" y="19766"/>
                    <a:pt x="898" y="20041"/>
                    <a:pt x="1115" y="20170"/>
                  </a:cubicBezTo>
                  <a:cubicBezTo>
                    <a:pt x="1131" y="20179"/>
                    <a:pt x="1143" y="20188"/>
                    <a:pt x="1161" y="20194"/>
                  </a:cubicBezTo>
                  <a:cubicBezTo>
                    <a:pt x="1200" y="20396"/>
                    <a:pt x="1377" y="20533"/>
                    <a:pt x="1572" y="20533"/>
                  </a:cubicBezTo>
                  <a:cubicBezTo>
                    <a:pt x="1621" y="20533"/>
                    <a:pt x="1671" y="20524"/>
                    <a:pt x="1720" y="20506"/>
                  </a:cubicBezTo>
                  <a:cubicBezTo>
                    <a:pt x="1784" y="20549"/>
                    <a:pt x="1855" y="20573"/>
                    <a:pt x="1932" y="20573"/>
                  </a:cubicBezTo>
                  <a:cubicBezTo>
                    <a:pt x="1937" y="20573"/>
                    <a:pt x="1942" y="20573"/>
                    <a:pt x="1946" y="20573"/>
                  </a:cubicBezTo>
                  <a:cubicBezTo>
                    <a:pt x="2236" y="20567"/>
                    <a:pt x="2392" y="20328"/>
                    <a:pt x="2487" y="20112"/>
                  </a:cubicBezTo>
                  <a:lnTo>
                    <a:pt x="2603" y="20112"/>
                  </a:lnTo>
                  <a:cubicBezTo>
                    <a:pt x="2719" y="20108"/>
                    <a:pt x="2826" y="20053"/>
                    <a:pt x="2896" y="19962"/>
                  </a:cubicBezTo>
                  <a:cubicBezTo>
                    <a:pt x="2994" y="19830"/>
                    <a:pt x="3009" y="19659"/>
                    <a:pt x="2936" y="19345"/>
                  </a:cubicBezTo>
                  <a:cubicBezTo>
                    <a:pt x="3354" y="18783"/>
                    <a:pt x="4023" y="18108"/>
                    <a:pt x="4970" y="17817"/>
                  </a:cubicBezTo>
                  <a:cubicBezTo>
                    <a:pt x="5275" y="17724"/>
                    <a:pt x="5593" y="17677"/>
                    <a:pt x="5924" y="17677"/>
                  </a:cubicBezTo>
                  <a:cubicBezTo>
                    <a:pt x="6271" y="17677"/>
                    <a:pt x="6631" y="17728"/>
                    <a:pt x="7002" y="17830"/>
                  </a:cubicBezTo>
                  <a:cubicBezTo>
                    <a:pt x="6925" y="17903"/>
                    <a:pt x="6849" y="17979"/>
                    <a:pt x="6779" y="18059"/>
                  </a:cubicBezTo>
                  <a:lnTo>
                    <a:pt x="6727" y="17894"/>
                  </a:lnTo>
                  <a:lnTo>
                    <a:pt x="6336" y="18404"/>
                  </a:lnTo>
                  <a:cubicBezTo>
                    <a:pt x="5981" y="18862"/>
                    <a:pt x="5703" y="19375"/>
                    <a:pt x="5511" y="19919"/>
                  </a:cubicBezTo>
                  <a:lnTo>
                    <a:pt x="5413" y="20185"/>
                  </a:lnTo>
                  <a:lnTo>
                    <a:pt x="5554" y="20261"/>
                  </a:lnTo>
                  <a:cubicBezTo>
                    <a:pt x="5526" y="20362"/>
                    <a:pt x="5499" y="20466"/>
                    <a:pt x="5477" y="20567"/>
                  </a:cubicBezTo>
                  <a:cubicBezTo>
                    <a:pt x="5239" y="21599"/>
                    <a:pt x="5728" y="22674"/>
                    <a:pt x="6821" y="23554"/>
                  </a:cubicBezTo>
                  <a:lnTo>
                    <a:pt x="6702" y="23826"/>
                  </a:lnTo>
                  <a:cubicBezTo>
                    <a:pt x="6687" y="23857"/>
                    <a:pt x="6672" y="23890"/>
                    <a:pt x="6656" y="23921"/>
                  </a:cubicBezTo>
                  <a:lnTo>
                    <a:pt x="6650" y="23936"/>
                  </a:lnTo>
                  <a:cubicBezTo>
                    <a:pt x="6305" y="24642"/>
                    <a:pt x="5700" y="25576"/>
                    <a:pt x="4769" y="26004"/>
                  </a:cubicBezTo>
                  <a:cubicBezTo>
                    <a:pt x="4428" y="26161"/>
                    <a:pt x="4059" y="26240"/>
                    <a:pt x="3664" y="26240"/>
                  </a:cubicBezTo>
                  <a:cubicBezTo>
                    <a:pt x="3085" y="26240"/>
                    <a:pt x="2449" y="26071"/>
                    <a:pt x="1763" y="25735"/>
                  </a:cubicBezTo>
                  <a:cubicBezTo>
                    <a:pt x="1652" y="25679"/>
                    <a:pt x="1534" y="25653"/>
                    <a:pt x="1418" y="25653"/>
                  </a:cubicBezTo>
                  <a:cubicBezTo>
                    <a:pt x="1140" y="25653"/>
                    <a:pt x="870" y="25804"/>
                    <a:pt x="730" y="26065"/>
                  </a:cubicBezTo>
                  <a:lnTo>
                    <a:pt x="260" y="26945"/>
                  </a:lnTo>
                  <a:cubicBezTo>
                    <a:pt x="0" y="27427"/>
                    <a:pt x="303" y="28020"/>
                    <a:pt x="846" y="28090"/>
                  </a:cubicBezTo>
                  <a:cubicBezTo>
                    <a:pt x="880" y="28093"/>
                    <a:pt x="914" y="28096"/>
                    <a:pt x="947" y="28096"/>
                  </a:cubicBezTo>
                  <a:lnTo>
                    <a:pt x="941" y="28093"/>
                  </a:lnTo>
                  <a:cubicBezTo>
                    <a:pt x="1231" y="28090"/>
                    <a:pt x="1494" y="27935"/>
                    <a:pt x="1632" y="27681"/>
                  </a:cubicBezTo>
                  <a:lnTo>
                    <a:pt x="1766" y="27434"/>
                  </a:lnTo>
                  <a:cubicBezTo>
                    <a:pt x="2424" y="27679"/>
                    <a:pt x="3057" y="27802"/>
                    <a:pt x="3663" y="27802"/>
                  </a:cubicBezTo>
                  <a:cubicBezTo>
                    <a:pt x="4279" y="27802"/>
                    <a:pt x="4865" y="27675"/>
                    <a:pt x="5419" y="27421"/>
                  </a:cubicBezTo>
                  <a:cubicBezTo>
                    <a:pt x="6727" y="26820"/>
                    <a:pt x="7542" y="25628"/>
                    <a:pt x="7994" y="24733"/>
                  </a:cubicBezTo>
                  <a:cubicBezTo>
                    <a:pt x="8052" y="24614"/>
                    <a:pt x="8110" y="24492"/>
                    <a:pt x="8165" y="24370"/>
                  </a:cubicBezTo>
                  <a:cubicBezTo>
                    <a:pt x="9053" y="24778"/>
                    <a:pt x="10049" y="25018"/>
                    <a:pt x="10990" y="25018"/>
                  </a:cubicBezTo>
                  <a:cubicBezTo>
                    <a:pt x="12232" y="25018"/>
                    <a:pt x="13379" y="24600"/>
                    <a:pt x="14058" y="23603"/>
                  </a:cubicBezTo>
                  <a:cubicBezTo>
                    <a:pt x="14195" y="23569"/>
                    <a:pt x="14330" y="23539"/>
                    <a:pt x="14470" y="23514"/>
                  </a:cubicBezTo>
                  <a:cubicBezTo>
                    <a:pt x="14629" y="23487"/>
                    <a:pt x="14785" y="23466"/>
                    <a:pt x="14938" y="23453"/>
                  </a:cubicBezTo>
                  <a:lnTo>
                    <a:pt x="14953" y="23453"/>
                  </a:lnTo>
                  <a:cubicBezTo>
                    <a:pt x="15032" y="23447"/>
                    <a:pt x="15112" y="23444"/>
                    <a:pt x="15191" y="23441"/>
                  </a:cubicBezTo>
                  <a:cubicBezTo>
                    <a:pt x="15219" y="23441"/>
                    <a:pt x="15247" y="23440"/>
                    <a:pt x="15274" y="23440"/>
                  </a:cubicBezTo>
                  <a:cubicBezTo>
                    <a:pt x="15706" y="23440"/>
                    <a:pt x="16099" y="23508"/>
                    <a:pt x="16447" y="23646"/>
                  </a:cubicBezTo>
                  <a:cubicBezTo>
                    <a:pt x="17305" y="23985"/>
                    <a:pt x="17940" y="24776"/>
                    <a:pt x="18331" y="26001"/>
                  </a:cubicBezTo>
                  <a:cubicBezTo>
                    <a:pt x="18435" y="26325"/>
                    <a:pt x="18735" y="26545"/>
                    <a:pt x="19077" y="26545"/>
                  </a:cubicBezTo>
                  <a:cubicBezTo>
                    <a:pt x="19147" y="26545"/>
                    <a:pt x="19217" y="26535"/>
                    <a:pt x="19288" y="26517"/>
                  </a:cubicBezTo>
                  <a:lnTo>
                    <a:pt x="20247" y="26248"/>
                  </a:lnTo>
                  <a:cubicBezTo>
                    <a:pt x="20662" y="26132"/>
                    <a:pt x="20907" y="25702"/>
                    <a:pt x="20790" y="25286"/>
                  </a:cubicBezTo>
                  <a:cubicBezTo>
                    <a:pt x="20694" y="24941"/>
                    <a:pt x="20381" y="24716"/>
                    <a:pt x="20038" y="24716"/>
                  </a:cubicBezTo>
                  <a:cubicBezTo>
                    <a:pt x="19968" y="24716"/>
                    <a:pt x="19896" y="24726"/>
                    <a:pt x="19825" y="24745"/>
                  </a:cubicBezTo>
                  <a:lnTo>
                    <a:pt x="19556" y="24822"/>
                  </a:lnTo>
                  <a:cubicBezTo>
                    <a:pt x="18994" y="23517"/>
                    <a:pt x="18142" y="22635"/>
                    <a:pt x="17018" y="22192"/>
                  </a:cubicBezTo>
                  <a:cubicBezTo>
                    <a:pt x="16489" y="21990"/>
                    <a:pt x="15927" y="21883"/>
                    <a:pt x="15359" y="21880"/>
                  </a:cubicBezTo>
                  <a:cubicBezTo>
                    <a:pt x="15333" y="21880"/>
                    <a:pt x="15307" y="21880"/>
                    <a:pt x="15280" y="21880"/>
                  </a:cubicBezTo>
                  <a:cubicBezTo>
                    <a:pt x="15096" y="21880"/>
                    <a:pt x="14911" y="21889"/>
                    <a:pt x="14727" y="21908"/>
                  </a:cubicBezTo>
                  <a:cubicBezTo>
                    <a:pt x="14754" y="21734"/>
                    <a:pt x="14770" y="21562"/>
                    <a:pt x="14770" y="21388"/>
                  </a:cubicBezTo>
                  <a:lnTo>
                    <a:pt x="14944" y="21330"/>
                  </a:lnTo>
                  <a:lnTo>
                    <a:pt x="14922" y="21068"/>
                  </a:lnTo>
                  <a:cubicBezTo>
                    <a:pt x="14880" y="20612"/>
                    <a:pt x="14770" y="20170"/>
                    <a:pt x="14596" y="19745"/>
                  </a:cubicBezTo>
                  <a:lnTo>
                    <a:pt x="14596" y="19745"/>
                  </a:lnTo>
                  <a:cubicBezTo>
                    <a:pt x="14706" y="19751"/>
                    <a:pt x="14816" y="19754"/>
                    <a:pt x="14919" y="19754"/>
                  </a:cubicBezTo>
                  <a:cubicBezTo>
                    <a:pt x="15952" y="19754"/>
                    <a:pt x="16877" y="19501"/>
                    <a:pt x="17681" y="19000"/>
                  </a:cubicBezTo>
                  <a:cubicBezTo>
                    <a:pt x="18542" y="18459"/>
                    <a:pt x="19120" y="17717"/>
                    <a:pt x="19501" y="17029"/>
                  </a:cubicBezTo>
                  <a:lnTo>
                    <a:pt x="19553" y="17732"/>
                  </a:lnTo>
                  <a:lnTo>
                    <a:pt x="19709" y="16623"/>
                  </a:lnTo>
                  <a:cubicBezTo>
                    <a:pt x="19908" y="16205"/>
                    <a:pt x="20060" y="15765"/>
                    <a:pt x="20164" y="15313"/>
                  </a:cubicBezTo>
                  <a:cubicBezTo>
                    <a:pt x="20317" y="14757"/>
                    <a:pt x="20439" y="14158"/>
                    <a:pt x="19990" y="14033"/>
                  </a:cubicBezTo>
                  <a:cubicBezTo>
                    <a:pt x="19949" y="14019"/>
                    <a:pt x="19906" y="14012"/>
                    <a:pt x="19863" y="14012"/>
                  </a:cubicBezTo>
                  <a:cubicBezTo>
                    <a:pt x="19848" y="14012"/>
                    <a:pt x="19834" y="14013"/>
                    <a:pt x="19819" y="14014"/>
                  </a:cubicBezTo>
                  <a:cubicBezTo>
                    <a:pt x="19792" y="13975"/>
                    <a:pt x="19761" y="13941"/>
                    <a:pt x="19724" y="13911"/>
                  </a:cubicBezTo>
                  <a:cubicBezTo>
                    <a:pt x="19649" y="13848"/>
                    <a:pt x="19556" y="13816"/>
                    <a:pt x="19461" y="13816"/>
                  </a:cubicBezTo>
                  <a:cubicBezTo>
                    <a:pt x="19390" y="13816"/>
                    <a:pt x="19318" y="13834"/>
                    <a:pt x="19254" y="13871"/>
                  </a:cubicBezTo>
                  <a:cubicBezTo>
                    <a:pt x="19208" y="13862"/>
                    <a:pt x="19159" y="13856"/>
                    <a:pt x="19113" y="13856"/>
                  </a:cubicBezTo>
                  <a:cubicBezTo>
                    <a:pt x="18750" y="13856"/>
                    <a:pt x="18652" y="14176"/>
                    <a:pt x="18616" y="14500"/>
                  </a:cubicBezTo>
                  <a:cubicBezTo>
                    <a:pt x="18539" y="14518"/>
                    <a:pt x="18469" y="14558"/>
                    <a:pt x="18411" y="14610"/>
                  </a:cubicBezTo>
                  <a:cubicBezTo>
                    <a:pt x="18380" y="14635"/>
                    <a:pt x="18353" y="14668"/>
                    <a:pt x="18334" y="14702"/>
                  </a:cubicBezTo>
                  <a:cubicBezTo>
                    <a:pt x="19077" y="13009"/>
                    <a:pt x="19138" y="11381"/>
                    <a:pt x="18521" y="9845"/>
                  </a:cubicBezTo>
                  <a:cubicBezTo>
                    <a:pt x="18573" y="9790"/>
                    <a:pt x="18612" y="9726"/>
                    <a:pt x="18643" y="9658"/>
                  </a:cubicBezTo>
                  <a:cubicBezTo>
                    <a:pt x="18777" y="9341"/>
                    <a:pt x="18680" y="8928"/>
                    <a:pt x="18347" y="8397"/>
                  </a:cubicBezTo>
                  <a:cubicBezTo>
                    <a:pt x="18276" y="8278"/>
                    <a:pt x="18221" y="8146"/>
                    <a:pt x="18182" y="8012"/>
                  </a:cubicBezTo>
                  <a:cubicBezTo>
                    <a:pt x="18814" y="7917"/>
                    <a:pt x="19315" y="7612"/>
                    <a:pt x="19584" y="7144"/>
                  </a:cubicBezTo>
                  <a:cubicBezTo>
                    <a:pt x="19908" y="6585"/>
                    <a:pt x="19856" y="5871"/>
                    <a:pt x="19437" y="5134"/>
                  </a:cubicBezTo>
                  <a:cubicBezTo>
                    <a:pt x="19208" y="4728"/>
                    <a:pt x="18768" y="4450"/>
                    <a:pt x="18163" y="4328"/>
                  </a:cubicBezTo>
                  <a:cubicBezTo>
                    <a:pt x="17934" y="4258"/>
                    <a:pt x="17697" y="4221"/>
                    <a:pt x="17456" y="4221"/>
                  </a:cubicBezTo>
                  <a:cubicBezTo>
                    <a:pt x="17447" y="4221"/>
                    <a:pt x="17437" y="4221"/>
                    <a:pt x="17427" y="4221"/>
                  </a:cubicBezTo>
                  <a:cubicBezTo>
                    <a:pt x="18212" y="3586"/>
                    <a:pt x="18802" y="2807"/>
                    <a:pt x="18765" y="2013"/>
                  </a:cubicBezTo>
                  <a:cubicBezTo>
                    <a:pt x="18729" y="1243"/>
                    <a:pt x="18151" y="626"/>
                    <a:pt x="17045" y="171"/>
                  </a:cubicBezTo>
                  <a:cubicBezTo>
                    <a:pt x="16969" y="140"/>
                    <a:pt x="16893" y="113"/>
                    <a:pt x="16816" y="91"/>
                  </a:cubicBezTo>
                  <a:cubicBezTo>
                    <a:pt x="16774" y="79"/>
                    <a:pt x="16731" y="70"/>
                    <a:pt x="16688" y="61"/>
                  </a:cubicBezTo>
                  <a:lnTo>
                    <a:pt x="16651" y="52"/>
                  </a:lnTo>
                  <a:cubicBezTo>
                    <a:pt x="16630" y="45"/>
                    <a:pt x="16609" y="39"/>
                    <a:pt x="16587" y="36"/>
                  </a:cubicBezTo>
                  <a:cubicBezTo>
                    <a:pt x="16526" y="24"/>
                    <a:pt x="16459" y="15"/>
                    <a:pt x="16386" y="9"/>
                  </a:cubicBezTo>
                  <a:lnTo>
                    <a:pt x="16358" y="6"/>
                  </a:lnTo>
                  <a:cubicBezTo>
                    <a:pt x="16308" y="2"/>
                    <a:pt x="16257" y="0"/>
                    <a:pt x="16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40"/>
            <p:cNvSpPr/>
            <p:nvPr/>
          </p:nvSpPr>
          <p:spPr>
            <a:xfrm>
              <a:off x="4300150" y="2431725"/>
              <a:ext cx="168950" cy="174075"/>
            </a:xfrm>
            <a:custGeom>
              <a:rect b="b" l="l" r="r" t="t"/>
              <a:pathLst>
                <a:path extrusionOk="0" h="6963" w="6758">
                  <a:moveTo>
                    <a:pt x="3604" y="1"/>
                  </a:moveTo>
                  <a:cubicBezTo>
                    <a:pt x="2998" y="1"/>
                    <a:pt x="2402" y="162"/>
                    <a:pt x="1876" y="462"/>
                  </a:cubicBezTo>
                  <a:cubicBezTo>
                    <a:pt x="1354" y="759"/>
                    <a:pt x="917" y="1193"/>
                    <a:pt x="618" y="1718"/>
                  </a:cubicBezTo>
                  <a:cubicBezTo>
                    <a:pt x="0" y="2802"/>
                    <a:pt x="7" y="4134"/>
                    <a:pt x="630" y="5216"/>
                  </a:cubicBezTo>
                  <a:cubicBezTo>
                    <a:pt x="935" y="5744"/>
                    <a:pt x="1369" y="6184"/>
                    <a:pt x="1894" y="6492"/>
                  </a:cubicBezTo>
                  <a:cubicBezTo>
                    <a:pt x="2406" y="6801"/>
                    <a:pt x="2995" y="6963"/>
                    <a:pt x="3594" y="6963"/>
                  </a:cubicBezTo>
                  <a:cubicBezTo>
                    <a:pt x="3600" y="6963"/>
                    <a:pt x="3605" y="6963"/>
                    <a:pt x="3611" y="6963"/>
                  </a:cubicBezTo>
                  <a:cubicBezTo>
                    <a:pt x="3623" y="6963"/>
                    <a:pt x="3634" y="6963"/>
                    <a:pt x="3645" y="6963"/>
                  </a:cubicBezTo>
                  <a:cubicBezTo>
                    <a:pt x="4193" y="6963"/>
                    <a:pt x="4730" y="6820"/>
                    <a:pt x="5206" y="6550"/>
                  </a:cubicBezTo>
                  <a:cubicBezTo>
                    <a:pt x="5673" y="6288"/>
                    <a:pt x="6064" y="5909"/>
                    <a:pt x="6339" y="5451"/>
                  </a:cubicBezTo>
                  <a:cubicBezTo>
                    <a:pt x="6611" y="5008"/>
                    <a:pt x="6754" y="4498"/>
                    <a:pt x="6754" y="3978"/>
                  </a:cubicBezTo>
                  <a:cubicBezTo>
                    <a:pt x="6757" y="3658"/>
                    <a:pt x="6696" y="3337"/>
                    <a:pt x="6577" y="3038"/>
                  </a:cubicBezTo>
                  <a:lnTo>
                    <a:pt x="6586" y="3028"/>
                  </a:lnTo>
                  <a:lnTo>
                    <a:pt x="3611" y="2659"/>
                  </a:lnTo>
                  <a:lnTo>
                    <a:pt x="3312" y="4104"/>
                  </a:lnTo>
                  <a:lnTo>
                    <a:pt x="5001" y="4305"/>
                  </a:lnTo>
                  <a:cubicBezTo>
                    <a:pt x="4931" y="4553"/>
                    <a:pt x="4778" y="4751"/>
                    <a:pt x="4540" y="4904"/>
                  </a:cubicBezTo>
                  <a:cubicBezTo>
                    <a:pt x="4301" y="5057"/>
                    <a:pt x="3987" y="5133"/>
                    <a:pt x="3593" y="5133"/>
                  </a:cubicBezTo>
                  <a:cubicBezTo>
                    <a:pt x="3587" y="5133"/>
                    <a:pt x="3582" y="5133"/>
                    <a:pt x="3577" y="5133"/>
                  </a:cubicBezTo>
                  <a:cubicBezTo>
                    <a:pt x="3295" y="5133"/>
                    <a:pt x="3014" y="5054"/>
                    <a:pt x="2774" y="4904"/>
                  </a:cubicBezTo>
                  <a:cubicBezTo>
                    <a:pt x="2539" y="4754"/>
                    <a:pt x="2343" y="4544"/>
                    <a:pt x="2215" y="4296"/>
                  </a:cubicBezTo>
                  <a:cubicBezTo>
                    <a:pt x="2084" y="4043"/>
                    <a:pt x="2017" y="3762"/>
                    <a:pt x="2017" y="3477"/>
                  </a:cubicBezTo>
                  <a:cubicBezTo>
                    <a:pt x="2014" y="3172"/>
                    <a:pt x="2093" y="2873"/>
                    <a:pt x="2246" y="2610"/>
                  </a:cubicBezTo>
                  <a:cubicBezTo>
                    <a:pt x="2395" y="2356"/>
                    <a:pt x="2615" y="2152"/>
                    <a:pt x="2875" y="2017"/>
                  </a:cubicBezTo>
                  <a:cubicBezTo>
                    <a:pt x="3150" y="1877"/>
                    <a:pt x="3452" y="1803"/>
                    <a:pt x="3760" y="1803"/>
                  </a:cubicBezTo>
                  <a:cubicBezTo>
                    <a:pt x="3767" y="1803"/>
                    <a:pt x="3773" y="1803"/>
                    <a:pt x="3779" y="1803"/>
                  </a:cubicBezTo>
                  <a:cubicBezTo>
                    <a:pt x="4023" y="1803"/>
                    <a:pt x="4268" y="1846"/>
                    <a:pt x="4500" y="1929"/>
                  </a:cubicBezTo>
                  <a:cubicBezTo>
                    <a:pt x="4708" y="2002"/>
                    <a:pt x="4897" y="2112"/>
                    <a:pt x="5062" y="2253"/>
                  </a:cubicBezTo>
                  <a:lnTo>
                    <a:pt x="6305" y="1251"/>
                  </a:lnTo>
                  <a:cubicBezTo>
                    <a:pt x="6198" y="1028"/>
                    <a:pt x="6015" y="820"/>
                    <a:pt x="5749" y="630"/>
                  </a:cubicBezTo>
                  <a:cubicBezTo>
                    <a:pt x="5462" y="426"/>
                    <a:pt x="5141" y="273"/>
                    <a:pt x="4802" y="172"/>
                  </a:cubicBezTo>
                  <a:cubicBezTo>
                    <a:pt x="4442" y="59"/>
                    <a:pt x="4064" y="1"/>
                    <a:pt x="3683" y="1"/>
                  </a:cubicBezTo>
                  <a:cubicBezTo>
                    <a:pt x="3673" y="1"/>
                    <a:pt x="3664" y="1"/>
                    <a:pt x="3654" y="1"/>
                  </a:cubicBezTo>
                  <a:cubicBezTo>
                    <a:pt x="3637" y="1"/>
                    <a:pt x="3620" y="1"/>
                    <a:pt x="3604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40"/>
            <p:cNvSpPr/>
            <p:nvPr/>
          </p:nvSpPr>
          <p:spPr>
            <a:xfrm>
              <a:off x="4291525" y="2423475"/>
              <a:ext cx="191100" cy="190650"/>
            </a:xfrm>
            <a:custGeom>
              <a:rect b="b" l="l" r="r" t="t"/>
              <a:pathLst>
                <a:path extrusionOk="0" h="7626" w="7644">
                  <a:moveTo>
                    <a:pt x="4086" y="2466"/>
                  </a:moveTo>
                  <a:cubicBezTo>
                    <a:pt x="4097" y="2466"/>
                    <a:pt x="4109" y="2466"/>
                    <a:pt x="4121" y="2466"/>
                  </a:cubicBezTo>
                  <a:cubicBezTo>
                    <a:pt x="4129" y="2466"/>
                    <a:pt x="4137" y="2466"/>
                    <a:pt x="4145" y="2466"/>
                  </a:cubicBezTo>
                  <a:cubicBezTo>
                    <a:pt x="4345" y="2466"/>
                    <a:pt x="4541" y="2503"/>
                    <a:pt x="4729" y="2570"/>
                  </a:cubicBezTo>
                  <a:cubicBezTo>
                    <a:pt x="4885" y="2622"/>
                    <a:pt x="5028" y="2702"/>
                    <a:pt x="5157" y="2806"/>
                  </a:cubicBezTo>
                  <a:lnTo>
                    <a:pt x="3693" y="2622"/>
                  </a:lnTo>
                  <a:lnTo>
                    <a:pt x="3257" y="4718"/>
                  </a:lnTo>
                  <a:lnTo>
                    <a:pt x="4781" y="4901"/>
                  </a:lnTo>
                  <a:cubicBezTo>
                    <a:pt x="4756" y="4919"/>
                    <a:pt x="4732" y="4938"/>
                    <a:pt x="4704" y="4956"/>
                  </a:cubicBezTo>
                  <a:cubicBezTo>
                    <a:pt x="4521" y="5072"/>
                    <a:pt x="4265" y="5130"/>
                    <a:pt x="3938" y="5130"/>
                  </a:cubicBezTo>
                  <a:cubicBezTo>
                    <a:pt x="3927" y="5130"/>
                    <a:pt x="3917" y="5131"/>
                    <a:pt x="3907" y="5131"/>
                  </a:cubicBezTo>
                  <a:cubicBezTo>
                    <a:pt x="3691" y="5131"/>
                    <a:pt x="3480" y="5070"/>
                    <a:pt x="3296" y="4953"/>
                  </a:cubicBezTo>
                  <a:cubicBezTo>
                    <a:pt x="3107" y="4837"/>
                    <a:pt x="2954" y="4669"/>
                    <a:pt x="2853" y="4473"/>
                  </a:cubicBezTo>
                  <a:cubicBezTo>
                    <a:pt x="2743" y="4269"/>
                    <a:pt x="2688" y="4040"/>
                    <a:pt x="2691" y="3807"/>
                  </a:cubicBezTo>
                  <a:cubicBezTo>
                    <a:pt x="2688" y="3563"/>
                    <a:pt x="2750" y="3322"/>
                    <a:pt x="2875" y="3111"/>
                  </a:cubicBezTo>
                  <a:cubicBezTo>
                    <a:pt x="2994" y="2909"/>
                    <a:pt x="3165" y="2744"/>
                    <a:pt x="3373" y="2641"/>
                  </a:cubicBezTo>
                  <a:cubicBezTo>
                    <a:pt x="3594" y="2527"/>
                    <a:pt x="3838" y="2466"/>
                    <a:pt x="4086" y="2466"/>
                  </a:cubicBezTo>
                  <a:close/>
                  <a:moveTo>
                    <a:pt x="3964" y="661"/>
                  </a:moveTo>
                  <a:cubicBezTo>
                    <a:pt x="3976" y="661"/>
                    <a:pt x="3987" y="661"/>
                    <a:pt x="3999" y="661"/>
                  </a:cubicBezTo>
                  <a:lnTo>
                    <a:pt x="4002" y="661"/>
                  </a:lnTo>
                  <a:cubicBezTo>
                    <a:pt x="4356" y="661"/>
                    <a:pt x="4711" y="716"/>
                    <a:pt x="5050" y="820"/>
                  </a:cubicBezTo>
                  <a:cubicBezTo>
                    <a:pt x="5352" y="912"/>
                    <a:pt x="5639" y="1049"/>
                    <a:pt x="5899" y="1232"/>
                  </a:cubicBezTo>
                  <a:cubicBezTo>
                    <a:pt x="6015" y="1312"/>
                    <a:pt x="6119" y="1406"/>
                    <a:pt x="6210" y="1510"/>
                  </a:cubicBezTo>
                  <a:lnTo>
                    <a:pt x="5401" y="2167"/>
                  </a:lnTo>
                  <a:cubicBezTo>
                    <a:pt x="5260" y="2078"/>
                    <a:pt x="5114" y="2005"/>
                    <a:pt x="4958" y="1950"/>
                  </a:cubicBezTo>
                  <a:cubicBezTo>
                    <a:pt x="4697" y="1855"/>
                    <a:pt x="4425" y="1806"/>
                    <a:pt x="4146" y="1806"/>
                  </a:cubicBezTo>
                  <a:cubicBezTo>
                    <a:pt x="4138" y="1806"/>
                    <a:pt x="4130" y="1807"/>
                    <a:pt x="4121" y="1807"/>
                  </a:cubicBezTo>
                  <a:cubicBezTo>
                    <a:pt x="4109" y="1806"/>
                    <a:pt x="4097" y="1806"/>
                    <a:pt x="4084" y="1806"/>
                  </a:cubicBezTo>
                  <a:cubicBezTo>
                    <a:pt x="3730" y="1806"/>
                    <a:pt x="3380" y="1892"/>
                    <a:pt x="3067" y="2057"/>
                  </a:cubicBezTo>
                  <a:cubicBezTo>
                    <a:pt x="2753" y="2219"/>
                    <a:pt x="2487" y="2469"/>
                    <a:pt x="2307" y="2772"/>
                  </a:cubicBezTo>
                  <a:cubicBezTo>
                    <a:pt x="2120" y="3087"/>
                    <a:pt x="2026" y="3447"/>
                    <a:pt x="2032" y="3810"/>
                  </a:cubicBezTo>
                  <a:cubicBezTo>
                    <a:pt x="2029" y="4150"/>
                    <a:pt x="2111" y="4483"/>
                    <a:pt x="2267" y="4782"/>
                  </a:cubicBezTo>
                  <a:cubicBezTo>
                    <a:pt x="2423" y="5081"/>
                    <a:pt x="2655" y="5335"/>
                    <a:pt x="2942" y="5515"/>
                  </a:cubicBezTo>
                  <a:cubicBezTo>
                    <a:pt x="3237" y="5701"/>
                    <a:pt x="3576" y="5796"/>
                    <a:pt x="3921" y="5796"/>
                  </a:cubicBezTo>
                  <a:cubicBezTo>
                    <a:pt x="3927" y="5796"/>
                    <a:pt x="3932" y="5796"/>
                    <a:pt x="3938" y="5796"/>
                  </a:cubicBezTo>
                  <a:cubicBezTo>
                    <a:pt x="4393" y="5796"/>
                    <a:pt x="4772" y="5701"/>
                    <a:pt x="5062" y="5515"/>
                  </a:cubicBezTo>
                  <a:cubicBezTo>
                    <a:pt x="5370" y="5319"/>
                    <a:pt x="5572" y="5054"/>
                    <a:pt x="5664" y="4730"/>
                  </a:cubicBezTo>
                  <a:lnTo>
                    <a:pt x="5771" y="4354"/>
                  </a:lnTo>
                  <a:lnTo>
                    <a:pt x="4054" y="4150"/>
                  </a:lnTo>
                  <a:lnTo>
                    <a:pt x="4216" y="3358"/>
                  </a:lnTo>
                  <a:lnTo>
                    <a:pt x="6675" y="3664"/>
                  </a:lnTo>
                  <a:cubicBezTo>
                    <a:pt x="6736" y="3875"/>
                    <a:pt x="6766" y="4092"/>
                    <a:pt x="6766" y="4311"/>
                  </a:cubicBezTo>
                  <a:cubicBezTo>
                    <a:pt x="6766" y="4770"/>
                    <a:pt x="6641" y="5222"/>
                    <a:pt x="6400" y="5610"/>
                  </a:cubicBezTo>
                  <a:cubicBezTo>
                    <a:pt x="6152" y="6019"/>
                    <a:pt x="5801" y="6358"/>
                    <a:pt x="5383" y="6593"/>
                  </a:cubicBezTo>
                  <a:cubicBezTo>
                    <a:pt x="4954" y="6838"/>
                    <a:pt x="4466" y="6966"/>
                    <a:pt x="3973" y="6966"/>
                  </a:cubicBezTo>
                  <a:cubicBezTo>
                    <a:pt x="3968" y="6966"/>
                    <a:pt x="3962" y="6966"/>
                    <a:pt x="3956" y="6966"/>
                  </a:cubicBezTo>
                  <a:cubicBezTo>
                    <a:pt x="3409" y="6966"/>
                    <a:pt x="2875" y="6819"/>
                    <a:pt x="2407" y="6538"/>
                  </a:cubicBezTo>
                  <a:cubicBezTo>
                    <a:pt x="1931" y="6257"/>
                    <a:pt x="1537" y="5857"/>
                    <a:pt x="1262" y="5381"/>
                  </a:cubicBezTo>
                  <a:cubicBezTo>
                    <a:pt x="978" y="4895"/>
                    <a:pt x="831" y="4342"/>
                    <a:pt x="834" y="3780"/>
                  </a:cubicBezTo>
                  <a:cubicBezTo>
                    <a:pt x="825" y="2665"/>
                    <a:pt x="1418" y="1633"/>
                    <a:pt x="2386" y="1080"/>
                  </a:cubicBezTo>
                  <a:cubicBezTo>
                    <a:pt x="2868" y="804"/>
                    <a:pt x="3411" y="661"/>
                    <a:pt x="3964" y="661"/>
                  </a:cubicBezTo>
                  <a:close/>
                  <a:moveTo>
                    <a:pt x="3949" y="1"/>
                  </a:moveTo>
                  <a:cubicBezTo>
                    <a:pt x="3285" y="1"/>
                    <a:pt x="2631" y="178"/>
                    <a:pt x="2056" y="508"/>
                  </a:cubicBezTo>
                  <a:cubicBezTo>
                    <a:pt x="1482" y="835"/>
                    <a:pt x="1005" y="1309"/>
                    <a:pt x="675" y="1883"/>
                  </a:cubicBezTo>
                  <a:cubicBezTo>
                    <a:pt x="0" y="3071"/>
                    <a:pt x="6" y="4528"/>
                    <a:pt x="691" y="5714"/>
                  </a:cubicBezTo>
                  <a:cubicBezTo>
                    <a:pt x="1021" y="6288"/>
                    <a:pt x="1497" y="6767"/>
                    <a:pt x="2068" y="7106"/>
                  </a:cubicBezTo>
                  <a:cubicBezTo>
                    <a:pt x="2640" y="7449"/>
                    <a:pt x="3290" y="7626"/>
                    <a:pt x="3956" y="7626"/>
                  </a:cubicBezTo>
                  <a:cubicBezTo>
                    <a:pt x="3962" y="7626"/>
                    <a:pt x="3968" y="7626"/>
                    <a:pt x="3974" y="7626"/>
                  </a:cubicBezTo>
                  <a:cubicBezTo>
                    <a:pt x="4582" y="7626"/>
                    <a:pt x="5183" y="7470"/>
                    <a:pt x="5713" y="7168"/>
                  </a:cubicBezTo>
                  <a:cubicBezTo>
                    <a:pt x="6229" y="6877"/>
                    <a:pt x="6659" y="6459"/>
                    <a:pt x="6968" y="5952"/>
                  </a:cubicBezTo>
                  <a:cubicBezTo>
                    <a:pt x="7270" y="5457"/>
                    <a:pt x="7429" y="4889"/>
                    <a:pt x="7429" y="4308"/>
                  </a:cubicBezTo>
                  <a:cubicBezTo>
                    <a:pt x="7429" y="4018"/>
                    <a:pt x="7387" y="3731"/>
                    <a:pt x="7304" y="3453"/>
                  </a:cubicBezTo>
                  <a:lnTo>
                    <a:pt x="7643" y="3114"/>
                  </a:lnTo>
                  <a:lnTo>
                    <a:pt x="5593" y="2857"/>
                  </a:lnTo>
                  <a:lnTo>
                    <a:pt x="7060" y="1675"/>
                  </a:lnTo>
                  <a:lnTo>
                    <a:pt x="6947" y="1440"/>
                  </a:lnTo>
                  <a:cubicBezTo>
                    <a:pt x="6818" y="1168"/>
                    <a:pt x="6595" y="915"/>
                    <a:pt x="6287" y="692"/>
                  </a:cubicBezTo>
                  <a:cubicBezTo>
                    <a:pt x="5969" y="469"/>
                    <a:pt x="5618" y="298"/>
                    <a:pt x="5245" y="188"/>
                  </a:cubicBezTo>
                  <a:cubicBezTo>
                    <a:pt x="4851" y="65"/>
                    <a:pt x="4440" y="1"/>
                    <a:pt x="4028" y="1"/>
                  </a:cubicBezTo>
                  <a:cubicBezTo>
                    <a:pt x="4018" y="1"/>
                    <a:pt x="4008" y="1"/>
                    <a:pt x="3999" y="1"/>
                  </a:cubicBezTo>
                  <a:cubicBezTo>
                    <a:pt x="3982" y="1"/>
                    <a:pt x="3965" y="1"/>
                    <a:pt x="39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40"/>
            <p:cNvSpPr/>
            <p:nvPr/>
          </p:nvSpPr>
          <p:spPr>
            <a:xfrm>
              <a:off x="4482125" y="2432200"/>
              <a:ext cx="176125" cy="173850"/>
            </a:xfrm>
            <a:custGeom>
              <a:rect b="b" l="l" r="r" t="t"/>
              <a:pathLst>
                <a:path extrusionOk="0" h="6954" w="7045">
                  <a:moveTo>
                    <a:pt x="3531" y="1812"/>
                  </a:moveTo>
                  <a:cubicBezTo>
                    <a:pt x="3822" y="1812"/>
                    <a:pt x="4112" y="1885"/>
                    <a:pt x="4369" y="2023"/>
                  </a:cubicBezTo>
                  <a:cubicBezTo>
                    <a:pt x="4623" y="2160"/>
                    <a:pt x="4833" y="2362"/>
                    <a:pt x="4983" y="2609"/>
                  </a:cubicBezTo>
                  <a:cubicBezTo>
                    <a:pt x="5136" y="2860"/>
                    <a:pt x="5215" y="3147"/>
                    <a:pt x="5212" y="3440"/>
                  </a:cubicBezTo>
                  <a:cubicBezTo>
                    <a:pt x="5215" y="3746"/>
                    <a:pt x="5133" y="4045"/>
                    <a:pt x="4974" y="4305"/>
                  </a:cubicBezTo>
                  <a:cubicBezTo>
                    <a:pt x="4659" y="4818"/>
                    <a:pt x="4100" y="5129"/>
                    <a:pt x="3495" y="5132"/>
                  </a:cubicBezTo>
                  <a:cubicBezTo>
                    <a:pt x="3490" y="5132"/>
                    <a:pt x="3484" y="5132"/>
                    <a:pt x="3479" y="5132"/>
                  </a:cubicBezTo>
                  <a:cubicBezTo>
                    <a:pt x="3191" y="5132"/>
                    <a:pt x="2907" y="5053"/>
                    <a:pt x="2658" y="4906"/>
                  </a:cubicBezTo>
                  <a:cubicBezTo>
                    <a:pt x="2411" y="4760"/>
                    <a:pt x="2203" y="4549"/>
                    <a:pt x="2057" y="4298"/>
                  </a:cubicBezTo>
                  <a:cubicBezTo>
                    <a:pt x="1907" y="4045"/>
                    <a:pt x="1831" y="3755"/>
                    <a:pt x="1834" y="3458"/>
                  </a:cubicBezTo>
                  <a:cubicBezTo>
                    <a:pt x="1827" y="3168"/>
                    <a:pt x="1904" y="2878"/>
                    <a:pt x="2054" y="2628"/>
                  </a:cubicBezTo>
                  <a:cubicBezTo>
                    <a:pt x="2197" y="2377"/>
                    <a:pt x="2408" y="2172"/>
                    <a:pt x="2658" y="2032"/>
                  </a:cubicBezTo>
                  <a:cubicBezTo>
                    <a:pt x="2916" y="1888"/>
                    <a:pt x="3203" y="1812"/>
                    <a:pt x="3496" y="1812"/>
                  </a:cubicBezTo>
                  <a:cubicBezTo>
                    <a:pt x="3502" y="1812"/>
                    <a:pt x="3508" y="1812"/>
                    <a:pt x="3514" y="1812"/>
                  </a:cubicBezTo>
                  <a:cubicBezTo>
                    <a:pt x="3520" y="1812"/>
                    <a:pt x="3526" y="1812"/>
                    <a:pt x="3531" y="1812"/>
                  </a:cubicBezTo>
                  <a:close/>
                  <a:moveTo>
                    <a:pt x="3589" y="0"/>
                  </a:moveTo>
                  <a:cubicBezTo>
                    <a:pt x="3578" y="0"/>
                    <a:pt x="3567" y="0"/>
                    <a:pt x="3556" y="1"/>
                  </a:cubicBezTo>
                  <a:cubicBezTo>
                    <a:pt x="3551" y="1"/>
                    <a:pt x="3545" y="1"/>
                    <a:pt x="3539" y="1"/>
                  </a:cubicBezTo>
                  <a:cubicBezTo>
                    <a:pt x="2928" y="1"/>
                    <a:pt x="2327" y="162"/>
                    <a:pt x="1797" y="471"/>
                  </a:cubicBezTo>
                  <a:cubicBezTo>
                    <a:pt x="1259" y="776"/>
                    <a:pt x="810" y="1210"/>
                    <a:pt x="490" y="1739"/>
                  </a:cubicBezTo>
                  <a:cubicBezTo>
                    <a:pt x="169" y="2252"/>
                    <a:pt x="1" y="2844"/>
                    <a:pt x="1" y="3449"/>
                  </a:cubicBezTo>
                  <a:cubicBezTo>
                    <a:pt x="1" y="4057"/>
                    <a:pt x="172" y="4653"/>
                    <a:pt x="490" y="5169"/>
                  </a:cubicBezTo>
                  <a:cubicBezTo>
                    <a:pt x="810" y="5701"/>
                    <a:pt x="1256" y="6147"/>
                    <a:pt x="1794" y="6464"/>
                  </a:cubicBezTo>
                  <a:cubicBezTo>
                    <a:pt x="2332" y="6790"/>
                    <a:pt x="2937" y="6953"/>
                    <a:pt x="3543" y="6953"/>
                  </a:cubicBezTo>
                  <a:cubicBezTo>
                    <a:pt x="4142" y="6953"/>
                    <a:pt x="4740" y="6794"/>
                    <a:pt x="5273" y="6473"/>
                  </a:cubicBezTo>
                  <a:cubicBezTo>
                    <a:pt x="5808" y="6162"/>
                    <a:pt x="6251" y="5716"/>
                    <a:pt x="6562" y="5184"/>
                  </a:cubicBezTo>
                  <a:cubicBezTo>
                    <a:pt x="6880" y="4659"/>
                    <a:pt x="7045" y="4054"/>
                    <a:pt x="7045" y="3440"/>
                  </a:cubicBezTo>
                  <a:cubicBezTo>
                    <a:pt x="7045" y="2838"/>
                    <a:pt x="6880" y="2249"/>
                    <a:pt x="6568" y="1733"/>
                  </a:cubicBezTo>
                  <a:cubicBezTo>
                    <a:pt x="6257" y="1210"/>
                    <a:pt x="5817" y="776"/>
                    <a:pt x="5291" y="471"/>
                  </a:cubicBezTo>
                  <a:cubicBezTo>
                    <a:pt x="4775" y="165"/>
                    <a:pt x="4189" y="0"/>
                    <a:pt x="3589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40"/>
            <p:cNvSpPr/>
            <p:nvPr/>
          </p:nvSpPr>
          <p:spPr>
            <a:xfrm>
              <a:off x="4473875" y="2423875"/>
              <a:ext cx="192700" cy="190475"/>
            </a:xfrm>
            <a:custGeom>
              <a:rect b="b" l="l" r="r" t="t"/>
              <a:pathLst>
                <a:path extrusionOk="0" h="7619" w="7708">
                  <a:moveTo>
                    <a:pt x="3877" y="2478"/>
                  </a:moveTo>
                  <a:cubicBezTo>
                    <a:pt x="4107" y="2478"/>
                    <a:pt x="4336" y="2538"/>
                    <a:pt x="4540" y="2646"/>
                  </a:cubicBezTo>
                  <a:cubicBezTo>
                    <a:pt x="4742" y="2756"/>
                    <a:pt x="4913" y="2918"/>
                    <a:pt x="5032" y="3116"/>
                  </a:cubicBezTo>
                  <a:cubicBezTo>
                    <a:pt x="5151" y="3312"/>
                    <a:pt x="5215" y="3541"/>
                    <a:pt x="5212" y="3773"/>
                  </a:cubicBezTo>
                  <a:cubicBezTo>
                    <a:pt x="5215" y="4017"/>
                    <a:pt x="5151" y="4256"/>
                    <a:pt x="5023" y="4463"/>
                  </a:cubicBezTo>
                  <a:cubicBezTo>
                    <a:pt x="4766" y="4879"/>
                    <a:pt x="4314" y="5132"/>
                    <a:pt x="3825" y="5132"/>
                  </a:cubicBezTo>
                  <a:cubicBezTo>
                    <a:pt x="3820" y="5133"/>
                    <a:pt x="3814" y="5133"/>
                    <a:pt x="3809" y="5133"/>
                  </a:cubicBezTo>
                  <a:cubicBezTo>
                    <a:pt x="3579" y="5133"/>
                    <a:pt x="3356" y="5072"/>
                    <a:pt x="3159" y="4955"/>
                  </a:cubicBezTo>
                  <a:cubicBezTo>
                    <a:pt x="2958" y="4836"/>
                    <a:pt x="2790" y="4668"/>
                    <a:pt x="2674" y="4463"/>
                  </a:cubicBezTo>
                  <a:cubicBezTo>
                    <a:pt x="2552" y="4262"/>
                    <a:pt x="2490" y="4027"/>
                    <a:pt x="2493" y="3791"/>
                  </a:cubicBezTo>
                  <a:cubicBezTo>
                    <a:pt x="2490" y="3559"/>
                    <a:pt x="2548" y="3327"/>
                    <a:pt x="2668" y="3129"/>
                  </a:cubicBezTo>
                  <a:cubicBezTo>
                    <a:pt x="2784" y="2930"/>
                    <a:pt x="2952" y="2765"/>
                    <a:pt x="3153" y="2652"/>
                  </a:cubicBezTo>
                  <a:cubicBezTo>
                    <a:pt x="3354" y="2538"/>
                    <a:pt x="3581" y="2478"/>
                    <a:pt x="3811" y="2478"/>
                  </a:cubicBezTo>
                  <a:cubicBezTo>
                    <a:pt x="3822" y="2478"/>
                    <a:pt x="3833" y="2478"/>
                    <a:pt x="3844" y="2478"/>
                  </a:cubicBezTo>
                  <a:cubicBezTo>
                    <a:pt x="3855" y="2478"/>
                    <a:pt x="3866" y="2478"/>
                    <a:pt x="3877" y="2478"/>
                  </a:cubicBezTo>
                  <a:close/>
                  <a:moveTo>
                    <a:pt x="3861" y="1812"/>
                  </a:moveTo>
                  <a:cubicBezTo>
                    <a:pt x="3855" y="1812"/>
                    <a:pt x="3850" y="1812"/>
                    <a:pt x="3844" y="1812"/>
                  </a:cubicBezTo>
                  <a:cubicBezTo>
                    <a:pt x="3838" y="1812"/>
                    <a:pt x="3832" y="1812"/>
                    <a:pt x="3826" y="1812"/>
                  </a:cubicBezTo>
                  <a:cubicBezTo>
                    <a:pt x="3475" y="1812"/>
                    <a:pt x="3130" y="1903"/>
                    <a:pt x="2826" y="2078"/>
                  </a:cubicBezTo>
                  <a:cubicBezTo>
                    <a:pt x="2206" y="2423"/>
                    <a:pt x="1825" y="3080"/>
                    <a:pt x="1831" y="3791"/>
                  </a:cubicBezTo>
                  <a:cubicBezTo>
                    <a:pt x="1828" y="4146"/>
                    <a:pt x="1922" y="4494"/>
                    <a:pt x="2102" y="4799"/>
                  </a:cubicBezTo>
                  <a:cubicBezTo>
                    <a:pt x="2274" y="5099"/>
                    <a:pt x="2524" y="5349"/>
                    <a:pt x="2820" y="5523"/>
                  </a:cubicBezTo>
                  <a:cubicBezTo>
                    <a:pt x="3121" y="5701"/>
                    <a:pt x="3460" y="5795"/>
                    <a:pt x="3809" y="5795"/>
                  </a:cubicBezTo>
                  <a:cubicBezTo>
                    <a:pt x="3814" y="5795"/>
                    <a:pt x="3820" y="5795"/>
                    <a:pt x="3825" y="5795"/>
                  </a:cubicBezTo>
                  <a:lnTo>
                    <a:pt x="3825" y="5792"/>
                  </a:lnTo>
                  <a:cubicBezTo>
                    <a:pt x="4543" y="5792"/>
                    <a:pt x="5209" y="5420"/>
                    <a:pt x="5588" y="4809"/>
                  </a:cubicBezTo>
                  <a:cubicBezTo>
                    <a:pt x="5777" y="4497"/>
                    <a:pt x="5878" y="4137"/>
                    <a:pt x="5875" y="3773"/>
                  </a:cubicBezTo>
                  <a:cubicBezTo>
                    <a:pt x="5878" y="3419"/>
                    <a:pt x="5780" y="3071"/>
                    <a:pt x="5597" y="2768"/>
                  </a:cubicBezTo>
                  <a:cubicBezTo>
                    <a:pt x="5417" y="2472"/>
                    <a:pt x="5160" y="2231"/>
                    <a:pt x="4855" y="2066"/>
                  </a:cubicBezTo>
                  <a:cubicBezTo>
                    <a:pt x="4551" y="1900"/>
                    <a:pt x="4210" y="1812"/>
                    <a:pt x="3861" y="1812"/>
                  </a:cubicBezTo>
                  <a:close/>
                  <a:moveTo>
                    <a:pt x="3903" y="663"/>
                  </a:moveTo>
                  <a:cubicBezTo>
                    <a:pt x="4450" y="663"/>
                    <a:pt x="4985" y="810"/>
                    <a:pt x="5453" y="1088"/>
                  </a:cubicBezTo>
                  <a:cubicBezTo>
                    <a:pt x="5930" y="1366"/>
                    <a:pt x="6330" y="1760"/>
                    <a:pt x="6614" y="2234"/>
                  </a:cubicBezTo>
                  <a:cubicBezTo>
                    <a:pt x="6895" y="2698"/>
                    <a:pt x="7045" y="3229"/>
                    <a:pt x="7042" y="3773"/>
                  </a:cubicBezTo>
                  <a:cubicBezTo>
                    <a:pt x="7045" y="4326"/>
                    <a:pt x="6892" y="4870"/>
                    <a:pt x="6608" y="5346"/>
                  </a:cubicBezTo>
                  <a:cubicBezTo>
                    <a:pt x="6324" y="5832"/>
                    <a:pt x="5921" y="6235"/>
                    <a:pt x="5435" y="6519"/>
                  </a:cubicBezTo>
                  <a:cubicBezTo>
                    <a:pt x="4953" y="6808"/>
                    <a:pt x="4411" y="6953"/>
                    <a:pt x="3869" y="6953"/>
                  </a:cubicBezTo>
                  <a:cubicBezTo>
                    <a:pt x="3323" y="6953"/>
                    <a:pt x="2776" y="6806"/>
                    <a:pt x="2292" y="6513"/>
                  </a:cubicBezTo>
                  <a:cubicBezTo>
                    <a:pt x="1806" y="6223"/>
                    <a:pt x="1397" y="5814"/>
                    <a:pt x="1104" y="5328"/>
                  </a:cubicBezTo>
                  <a:cubicBezTo>
                    <a:pt x="816" y="4864"/>
                    <a:pt x="664" y="4329"/>
                    <a:pt x="664" y="3782"/>
                  </a:cubicBezTo>
                  <a:cubicBezTo>
                    <a:pt x="661" y="3239"/>
                    <a:pt x="813" y="2707"/>
                    <a:pt x="1101" y="2243"/>
                  </a:cubicBezTo>
                  <a:cubicBezTo>
                    <a:pt x="1394" y="1766"/>
                    <a:pt x="1803" y="1369"/>
                    <a:pt x="2292" y="1091"/>
                  </a:cubicBezTo>
                  <a:cubicBezTo>
                    <a:pt x="2773" y="813"/>
                    <a:pt x="3316" y="663"/>
                    <a:pt x="3870" y="663"/>
                  </a:cubicBezTo>
                  <a:cubicBezTo>
                    <a:pt x="3875" y="663"/>
                    <a:pt x="3881" y="663"/>
                    <a:pt x="3886" y="663"/>
                  </a:cubicBezTo>
                  <a:cubicBezTo>
                    <a:pt x="3892" y="663"/>
                    <a:pt x="3898" y="663"/>
                    <a:pt x="3903" y="663"/>
                  </a:cubicBezTo>
                  <a:close/>
                  <a:moveTo>
                    <a:pt x="3873" y="1"/>
                  </a:moveTo>
                  <a:cubicBezTo>
                    <a:pt x="3200" y="1"/>
                    <a:pt x="2544" y="181"/>
                    <a:pt x="1965" y="517"/>
                  </a:cubicBezTo>
                  <a:cubicBezTo>
                    <a:pt x="1379" y="850"/>
                    <a:pt x="890" y="1323"/>
                    <a:pt x="538" y="1898"/>
                  </a:cubicBezTo>
                  <a:cubicBezTo>
                    <a:pt x="187" y="2463"/>
                    <a:pt x="1" y="3116"/>
                    <a:pt x="1" y="3782"/>
                  </a:cubicBezTo>
                  <a:cubicBezTo>
                    <a:pt x="1" y="4448"/>
                    <a:pt x="187" y="5102"/>
                    <a:pt x="535" y="5670"/>
                  </a:cubicBezTo>
                  <a:cubicBezTo>
                    <a:pt x="884" y="6250"/>
                    <a:pt x="1369" y="6736"/>
                    <a:pt x="1953" y="7084"/>
                  </a:cubicBezTo>
                  <a:cubicBezTo>
                    <a:pt x="2530" y="7433"/>
                    <a:pt x="3193" y="7619"/>
                    <a:pt x="3871" y="7619"/>
                  </a:cubicBezTo>
                  <a:cubicBezTo>
                    <a:pt x="4540" y="7619"/>
                    <a:pt x="5200" y="7436"/>
                    <a:pt x="5774" y="7090"/>
                  </a:cubicBezTo>
                  <a:cubicBezTo>
                    <a:pt x="6355" y="6748"/>
                    <a:pt x="6837" y="6266"/>
                    <a:pt x="7179" y="5685"/>
                  </a:cubicBezTo>
                  <a:cubicBezTo>
                    <a:pt x="7525" y="5108"/>
                    <a:pt x="7708" y="4448"/>
                    <a:pt x="7705" y="3773"/>
                  </a:cubicBezTo>
                  <a:cubicBezTo>
                    <a:pt x="7708" y="3110"/>
                    <a:pt x="7528" y="2463"/>
                    <a:pt x="7182" y="1894"/>
                  </a:cubicBezTo>
                  <a:cubicBezTo>
                    <a:pt x="6843" y="1326"/>
                    <a:pt x="6364" y="853"/>
                    <a:pt x="5789" y="517"/>
                  </a:cubicBezTo>
                  <a:cubicBezTo>
                    <a:pt x="5220" y="181"/>
                    <a:pt x="4569" y="1"/>
                    <a:pt x="3906" y="1"/>
                  </a:cubicBezTo>
                  <a:cubicBezTo>
                    <a:pt x="3901" y="1"/>
                    <a:pt x="3895" y="1"/>
                    <a:pt x="3889" y="1"/>
                  </a:cubicBezTo>
                  <a:cubicBezTo>
                    <a:pt x="3884" y="1"/>
                    <a:pt x="3878" y="1"/>
                    <a:pt x="38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40"/>
            <p:cNvSpPr/>
            <p:nvPr/>
          </p:nvSpPr>
          <p:spPr>
            <a:xfrm>
              <a:off x="4664800" y="2435250"/>
              <a:ext cx="48225" cy="106950"/>
            </a:xfrm>
            <a:custGeom>
              <a:rect b="b" l="l" r="r" t="t"/>
              <a:pathLst>
                <a:path extrusionOk="0" h="4278" w="1929">
                  <a:moveTo>
                    <a:pt x="1" y="1"/>
                  </a:moveTo>
                  <a:lnTo>
                    <a:pt x="184" y="4277"/>
                  </a:lnTo>
                  <a:lnTo>
                    <a:pt x="1919" y="4128"/>
                  </a:lnTo>
                  <a:lnTo>
                    <a:pt x="1928" y="1"/>
                  </a:ln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40"/>
            <p:cNvSpPr/>
            <p:nvPr/>
          </p:nvSpPr>
          <p:spPr>
            <a:xfrm>
              <a:off x="4656175" y="2427000"/>
              <a:ext cx="65175" cy="124200"/>
            </a:xfrm>
            <a:custGeom>
              <a:rect b="b" l="l" r="r" t="t"/>
              <a:pathLst>
                <a:path extrusionOk="0" h="4968" w="2607">
                  <a:moveTo>
                    <a:pt x="691" y="661"/>
                  </a:moveTo>
                  <a:lnTo>
                    <a:pt x="1940" y="664"/>
                  </a:lnTo>
                  <a:lnTo>
                    <a:pt x="1934" y="4158"/>
                  </a:lnTo>
                  <a:lnTo>
                    <a:pt x="847" y="4250"/>
                  </a:lnTo>
                  <a:lnTo>
                    <a:pt x="691" y="661"/>
                  </a:lnTo>
                  <a:close/>
                  <a:moveTo>
                    <a:pt x="0" y="1"/>
                  </a:moveTo>
                  <a:lnTo>
                    <a:pt x="214" y="4968"/>
                  </a:lnTo>
                  <a:lnTo>
                    <a:pt x="2594" y="4763"/>
                  </a:lnTo>
                  <a:lnTo>
                    <a:pt x="26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40"/>
            <p:cNvSpPr/>
            <p:nvPr/>
          </p:nvSpPr>
          <p:spPr>
            <a:xfrm>
              <a:off x="4666950" y="2549250"/>
              <a:ext cx="49125" cy="48850"/>
            </a:xfrm>
            <a:custGeom>
              <a:rect b="b" l="l" r="r" t="t"/>
              <a:pathLst>
                <a:path extrusionOk="0" h="1954" w="1965">
                  <a:moveTo>
                    <a:pt x="1066" y="1"/>
                  </a:moveTo>
                  <a:cubicBezTo>
                    <a:pt x="1055" y="1"/>
                    <a:pt x="1044" y="1"/>
                    <a:pt x="1033" y="1"/>
                  </a:cubicBezTo>
                  <a:cubicBezTo>
                    <a:pt x="855" y="1"/>
                    <a:pt x="684" y="44"/>
                    <a:pt x="532" y="127"/>
                  </a:cubicBezTo>
                  <a:cubicBezTo>
                    <a:pt x="376" y="209"/>
                    <a:pt x="244" y="331"/>
                    <a:pt x="150" y="481"/>
                  </a:cubicBezTo>
                  <a:cubicBezTo>
                    <a:pt x="52" y="625"/>
                    <a:pt x="3" y="796"/>
                    <a:pt x="3" y="970"/>
                  </a:cubicBezTo>
                  <a:cubicBezTo>
                    <a:pt x="0" y="1226"/>
                    <a:pt x="101" y="1477"/>
                    <a:pt x="284" y="1660"/>
                  </a:cubicBezTo>
                  <a:cubicBezTo>
                    <a:pt x="462" y="1847"/>
                    <a:pt x="710" y="1954"/>
                    <a:pt x="968" y="1954"/>
                  </a:cubicBezTo>
                  <a:cubicBezTo>
                    <a:pt x="975" y="1954"/>
                    <a:pt x="983" y="1953"/>
                    <a:pt x="990" y="1953"/>
                  </a:cubicBezTo>
                  <a:cubicBezTo>
                    <a:pt x="997" y="1953"/>
                    <a:pt x="1004" y="1954"/>
                    <a:pt x="1011" y="1954"/>
                  </a:cubicBezTo>
                  <a:cubicBezTo>
                    <a:pt x="1266" y="1954"/>
                    <a:pt x="1508" y="1847"/>
                    <a:pt x="1680" y="1660"/>
                  </a:cubicBezTo>
                  <a:cubicBezTo>
                    <a:pt x="1863" y="1468"/>
                    <a:pt x="1964" y="1208"/>
                    <a:pt x="1958" y="942"/>
                  </a:cubicBezTo>
                  <a:cubicBezTo>
                    <a:pt x="1958" y="655"/>
                    <a:pt x="1870" y="426"/>
                    <a:pt x="1689" y="255"/>
                  </a:cubicBezTo>
                  <a:cubicBezTo>
                    <a:pt x="1523" y="92"/>
                    <a:pt x="1299" y="1"/>
                    <a:pt x="106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40"/>
            <p:cNvSpPr/>
            <p:nvPr/>
          </p:nvSpPr>
          <p:spPr>
            <a:xfrm>
              <a:off x="4658625" y="2540950"/>
              <a:ext cx="65700" cy="65475"/>
            </a:xfrm>
            <a:custGeom>
              <a:rect b="b" l="l" r="r" t="t"/>
              <a:pathLst>
                <a:path extrusionOk="0" h="2619" w="2628">
                  <a:moveTo>
                    <a:pt x="1388" y="663"/>
                  </a:moveTo>
                  <a:cubicBezTo>
                    <a:pt x="1539" y="663"/>
                    <a:pt x="1686" y="721"/>
                    <a:pt x="1796" y="828"/>
                  </a:cubicBezTo>
                  <a:cubicBezTo>
                    <a:pt x="1909" y="935"/>
                    <a:pt x="1961" y="1076"/>
                    <a:pt x="1961" y="1274"/>
                  </a:cubicBezTo>
                  <a:cubicBezTo>
                    <a:pt x="1967" y="1457"/>
                    <a:pt x="1900" y="1632"/>
                    <a:pt x="1775" y="1763"/>
                  </a:cubicBezTo>
                  <a:cubicBezTo>
                    <a:pt x="1663" y="1886"/>
                    <a:pt x="1507" y="1956"/>
                    <a:pt x="1343" y="1956"/>
                  </a:cubicBezTo>
                  <a:cubicBezTo>
                    <a:pt x="1337" y="1956"/>
                    <a:pt x="1330" y="1956"/>
                    <a:pt x="1323" y="1955"/>
                  </a:cubicBezTo>
                  <a:cubicBezTo>
                    <a:pt x="1316" y="1956"/>
                    <a:pt x="1309" y="1956"/>
                    <a:pt x="1302" y="1956"/>
                  </a:cubicBezTo>
                  <a:cubicBezTo>
                    <a:pt x="1135" y="1956"/>
                    <a:pt x="973" y="1886"/>
                    <a:pt x="858" y="1763"/>
                  </a:cubicBezTo>
                  <a:cubicBezTo>
                    <a:pt x="733" y="1641"/>
                    <a:pt x="666" y="1473"/>
                    <a:pt x="669" y="1302"/>
                  </a:cubicBezTo>
                  <a:cubicBezTo>
                    <a:pt x="666" y="1192"/>
                    <a:pt x="700" y="1085"/>
                    <a:pt x="761" y="993"/>
                  </a:cubicBezTo>
                  <a:cubicBezTo>
                    <a:pt x="825" y="889"/>
                    <a:pt x="913" y="807"/>
                    <a:pt x="1020" y="752"/>
                  </a:cubicBezTo>
                  <a:cubicBezTo>
                    <a:pt x="1127" y="694"/>
                    <a:pt x="1243" y="663"/>
                    <a:pt x="1366" y="663"/>
                  </a:cubicBezTo>
                  <a:cubicBezTo>
                    <a:pt x="1373" y="663"/>
                    <a:pt x="1381" y="663"/>
                    <a:pt x="1388" y="663"/>
                  </a:cubicBezTo>
                  <a:close/>
                  <a:moveTo>
                    <a:pt x="1388" y="0"/>
                  </a:moveTo>
                  <a:cubicBezTo>
                    <a:pt x="1381" y="0"/>
                    <a:pt x="1373" y="0"/>
                    <a:pt x="1366" y="0"/>
                  </a:cubicBezTo>
                  <a:cubicBezTo>
                    <a:pt x="895" y="3"/>
                    <a:pt x="458" y="239"/>
                    <a:pt x="202" y="633"/>
                  </a:cubicBezTo>
                  <a:cubicBezTo>
                    <a:pt x="73" y="831"/>
                    <a:pt x="3" y="1063"/>
                    <a:pt x="3" y="1302"/>
                  </a:cubicBezTo>
                  <a:cubicBezTo>
                    <a:pt x="0" y="1644"/>
                    <a:pt x="135" y="1977"/>
                    <a:pt x="376" y="2221"/>
                  </a:cubicBezTo>
                  <a:cubicBezTo>
                    <a:pt x="615" y="2475"/>
                    <a:pt x="951" y="2618"/>
                    <a:pt x="1298" y="2618"/>
                  </a:cubicBezTo>
                  <a:cubicBezTo>
                    <a:pt x="1305" y="2618"/>
                    <a:pt x="1313" y="2618"/>
                    <a:pt x="1320" y="2618"/>
                  </a:cubicBezTo>
                  <a:cubicBezTo>
                    <a:pt x="1327" y="2618"/>
                    <a:pt x="1334" y="2618"/>
                    <a:pt x="1341" y="2618"/>
                  </a:cubicBezTo>
                  <a:cubicBezTo>
                    <a:pt x="1688" y="2618"/>
                    <a:pt x="2018" y="2473"/>
                    <a:pt x="2254" y="2218"/>
                  </a:cubicBezTo>
                  <a:cubicBezTo>
                    <a:pt x="2496" y="1965"/>
                    <a:pt x="2627" y="1625"/>
                    <a:pt x="2621" y="1274"/>
                  </a:cubicBezTo>
                  <a:cubicBezTo>
                    <a:pt x="2621" y="895"/>
                    <a:pt x="2496" y="581"/>
                    <a:pt x="2248" y="349"/>
                  </a:cubicBezTo>
                  <a:cubicBezTo>
                    <a:pt x="2019" y="125"/>
                    <a:pt x="1707" y="0"/>
                    <a:pt x="1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40"/>
            <p:cNvSpPr/>
            <p:nvPr/>
          </p:nvSpPr>
          <p:spPr>
            <a:xfrm>
              <a:off x="4069825" y="2683025"/>
              <a:ext cx="219975" cy="100175"/>
            </a:xfrm>
            <a:custGeom>
              <a:rect b="b" l="l" r="r" t="t"/>
              <a:pathLst>
                <a:path extrusionOk="0" h="4007" w="8799">
                  <a:moveTo>
                    <a:pt x="3545" y="0"/>
                  </a:moveTo>
                  <a:cubicBezTo>
                    <a:pt x="1855" y="0"/>
                    <a:pt x="369" y="817"/>
                    <a:pt x="288" y="864"/>
                  </a:cubicBezTo>
                  <a:cubicBezTo>
                    <a:pt x="77" y="986"/>
                    <a:pt x="1" y="1258"/>
                    <a:pt x="123" y="1471"/>
                  </a:cubicBezTo>
                  <a:cubicBezTo>
                    <a:pt x="204" y="1620"/>
                    <a:pt x="358" y="1703"/>
                    <a:pt x="516" y="1703"/>
                  </a:cubicBezTo>
                  <a:cubicBezTo>
                    <a:pt x="589" y="1703"/>
                    <a:pt x="662" y="1685"/>
                    <a:pt x="731" y="1649"/>
                  </a:cubicBezTo>
                  <a:cubicBezTo>
                    <a:pt x="747" y="1639"/>
                    <a:pt x="2084" y="900"/>
                    <a:pt x="3541" y="900"/>
                  </a:cubicBezTo>
                  <a:cubicBezTo>
                    <a:pt x="3969" y="900"/>
                    <a:pt x="4408" y="964"/>
                    <a:pt x="4827" y="1129"/>
                  </a:cubicBezTo>
                  <a:cubicBezTo>
                    <a:pt x="5783" y="1505"/>
                    <a:pt x="6483" y="2370"/>
                    <a:pt x="6907" y="3692"/>
                  </a:cubicBezTo>
                  <a:cubicBezTo>
                    <a:pt x="6965" y="3879"/>
                    <a:pt x="7139" y="4007"/>
                    <a:pt x="7335" y="4007"/>
                  </a:cubicBezTo>
                  <a:cubicBezTo>
                    <a:pt x="7378" y="4007"/>
                    <a:pt x="7417" y="4001"/>
                    <a:pt x="7457" y="3988"/>
                  </a:cubicBezTo>
                  <a:lnTo>
                    <a:pt x="8416" y="3720"/>
                  </a:lnTo>
                  <a:cubicBezTo>
                    <a:pt x="8658" y="3652"/>
                    <a:pt x="8798" y="3405"/>
                    <a:pt x="8731" y="3164"/>
                  </a:cubicBezTo>
                  <a:cubicBezTo>
                    <a:pt x="8675" y="2966"/>
                    <a:pt x="8493" y="2835"/>
                    <a:pt x="8296" y="2835"/>
                  </a:cubicBezTo>
                  <a:cubicBezTo>
                    <a:pt x="8256" y="2835"/>
                    <a:pt x="8215" y="2841"/>
                    <a:pt x="8175" y="2852"/>
                  </a:cubicBezTo>
                  <a:lnTo>
                    <a:pt x="7622" y="3008"/>
                  </a:lnTo>
                  <a:cubicBezTo>
                    <a:pt x="7097" y="1642"/>
                    <a:pt x="6269" y="729"/>
                    <a:pt x="5157" y="289"/>
                  </a:cubicBezTo>
                  <a:cubicBezTo>
                    <a:pt x="4624" y="80"/>
                    <a:pt x="4075" y="0"/>
                    <a:pt x="3545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40"/>
            <p:cNvSpPr/>
            <p:nvPr/>
          </p:nvSpPr>
          <p:spPr>
            <a:xfrm>
              <a:off x="4122525" y="2705600"/>
              <a:ext cx="33400" cy="5125"/>
            </a:xfrm>
            <a:custGeom>
              <a:rect b="b" l="l" r="r" t="t"/>
              <a:pathLst>
                <a:path extrusionOk="0" h="205" w="1336">
                  <a:moveTo>
                    <a:pt x="1335" y="0"/>
                  </a:moveTo>
                  <a:cubicBezTo>
                    <a:pt x="883" y="12"/>
                    <a:pt x="434" y="83"/>
                    <a:pt x="0" y="205"/>
                  </a:cubicBezTo>
                  <a:lnTo>
                    <a:pt x="0" y="205"/>
                  </a:lnTo>
                  <a:cubicBezTo>
                    <a:pt x="434" y="83"/>
                    <a:pt x="883" y="12"/>
                    <a:pt x="1335" y="0"/>
                  </a:cubicBezTo>
                  <a:lnTo>
                    <a:pt x="1335" y="0"/>
                  </a:lnTo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40"/>
            <p:cNvSpPr/>
            <p:nvPr/>
          </p:nvSpPr>
          <p:spPr>
            <a:xfrm>
              <a:off x="4122525" y="2683075"/>
              <a:ext cx="37750" cy="27650"/>
            </a:xfrm>
            <a:custGeom>
              <a:rect b="b" l="l" r="r" t="t"/>
              <a:pathLst>
                <a:path extrusionOk="0" h="1106" w="1510">
                  <a:moveTo>
                    <a:pt x="1436" y="0"/>
                  </a:moveTo>
                  <a:cubicBezTo>
                    <a:pt x="1106" y="0"/>
                    <a:pt x="779" y="28"/>
                    <a:pt x="455" y="83"/>
                  </a:cubicBezTo>
                  <a:cubicBezTo>
                    <a:pt x="355" y="434"/>
                    <a:pt x="208" y="770"/>
                    <a:pt x="16" y="1085"/>
                  </a:cubicBezTo>
                  <a:lnTo>
                    <a:pt x="0" y="1106"/>
                  </a:lnTo>
                  <a:cubicBezTo>
                    <a:pt x="437" y="984"/>
                    <a:pt x="886" y="913"/>
                    <a:pt x="1338" y="901"/>
                  </a:cubicBezTo>
                  <a:cubicBezTo>
                    <a:pt x="1415" y="602"/>
                    <a:pt x="1470" y="303"/>
                    <a:pt x="1509" y="0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40"/>
            <p:cNvSpPr/>
            <p:nvPr/>
          </p:nvSpPr>
          <p:spPr>
            <a:xfrm>
              <a:off x="3786200" y="2694100"/>
              <a:ext cx="197575" cy="127850"/>
            </a:xfrm>
            <a:custGeom>
              <a:rect b="b" l="l" r="r" t="t"/>
              <a:pathLst>
                <a:path extrusionOk="0" h="5114" w="7903">
                  <a:moveTo>
                    <a:pt x="7406" y="0"/>
                  </a:moveTo>
                  <a:cubicBezTo>
                    <a:pt x="7205" y="0"/>
                    <a:pt x="7022" y="134"/>
                    <a:pt x="6968" y="338"/>
                  </a:cubicBezTo>
                  <a:cubicBezTo>
                    <a:pt x="6962" y="363"/>
                    <a:pt x="6305" y="2828"/>
                    <a:pt x="4506" y="3652"/>
                  </a:cubicBezTo>
                  <a:cubicBezTo>
                    <a:pt x="4122" y="3830"/>
                    <a:pt x="3708" y="3918"/>
                    <a:pt x="3268" y="3918"/>
                  </a:cubicBezTo>
                  <a:cubicBezTo>
                    <a:pt x="2637" y="3918"/>
                    <a:pt x="1952" y="3737"/>
                    <a:pt x="1216" y="3377"/>
                  </a:cubicBezTo>
                  <a:cubicBezTo>
                    <a:pt x="1153" y="3346"/>
                    <a:pt x="1086" y="3331"/>
                    <a:pt x="1019" y="3331"/>
                  </a:cubicBezTo>
                  <a:cubicBezTo>
                    <a:pt x="858" y="3331"/>
                    <a:pt x="703" y="3419"/>
                    <a:pt x="621" y="3570"/>
                  </a:cubicBezTo>
                  <a:lnTo>
                    <a:pt x="150" y="4447"/>
                  </a:lnTo>
                  <a:cubicBezTo>
                    <a:pt x="0" y="4725"/>
                    <a:pt x="178" y="5067"/>
                    <a:pt x="489" y="5106"/>
                  </a:cubicBezTo>
                  <a:lnTo>
                    <a:pt x="492" y="5109"/>
                  </a:lnTo>
                  <a:cubicBezTo>
                    <a:pt x="511" y="5112"/>
                    <a:pt x="531" y="5113"/>
                    <a:pt x="550" y="5113"/>
                  </a:cubicBezTo>
                  <a:cubicBezTo>
                    <a:pt x="713" y="5113"/>
                    <a:pt x="868" y="5022"/>
                    <a:pt x="947" y="4874"/>
                  </a:cubicBezTo>
                  <a:lnTo>
                    <a:pt x="1219" y="4367"/>
                  </a:lnTo>
                  <a:cubicBezTo>
                    <a:pt x="1935" y="4670"/>
                    <a:pt x="2620" y="4822"/>
                    <a:pt x="3269" y="4822"/>
                  </a:cubicBezTo>
                  <a:cubicBezTo>
                    <a:pt x="3837" y="4822"/>
                    <a:pt x="4377" y="4705"/>
                    <a:pt x="4885" y="4471"/>
                  </a:cubicBezTo>
                  <a:cubicBezTo>
                    <a:pt x="7066" y="3469"/>
                    <a:pt x="7811" y="683"/>
                    <a:pt x="7842" y="564"/>
                  </a:cubicBezTo>
                  <a:cubicBezTo>
                    <a:pt x="7903" y="323"/>
                    <a:pt x="7759" y="78"/>
                    <a:pt x="7518" y="14"/>
                  </a:cubicBezTo>
                  <a:cubicBezTo>
                    <a:pt x="7480" y="5"/>
                    <a:pt x="7443" y="0"/>
                    <a:pt x="740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40"/>
            <p:cNvSpPr/>
            <p:nvPr/>
          </p:nvSpPr>
          <p:spPr>
            <a:xfrm>
              <a:off x="3949850" y="2713775"/>
              <a:ext cx="6900" cy="15975"/>
            </a:xfrm>
            <a:custGeom>
              <a:rect b="b" l="l" r="r" t="t"/>
              <a:pathLst>
                <a:path extrusionOk="0" h="639" w="276">
                  <a:moveTo>
                    <a:pt x="276" y="0"/>
                  </a:moveTo>
                  <a:lnTo>
                    <a:pt x="276" y="0"/>
                  </a:lnTo>
                  <a:cubicBezTo>
                    <a:pt x="208" y="177"/>
                    <a:pt x="117" y="397"/>
                    <a:pt x="1" y="639"/>
                  </a:cubicBezTo>
                  <a:cubicBezTo>
                    <a:pt x="117" y="397"/>
                    <a:pt x="208" y="180"/>
                    <a:pt x="276" y="0"/>
                  </a:cubicBez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40"/>
            <p:cNvSpPr/>
            <p:nvPr/>
          </p:nvSpPr>
          <p:spPr>
            <a:xfrm>
              <a:off x="3949850" y="2713775"/>
              <a:ext cx="26375" cy="28650"/>
            </a:xfrm>
            <a:custGeom>
              <a:rect b="b" l="l" r="r" t="t"/>
              <a:pathLst>
                <a:path extrusionOk="0" h="1146" w="1055">
                  <a:moveTo>
                    <a:pt x="276" y="0"/>
                  </a:moveTo>
                  <a:cubicBezTo>
                    <a:pt x="208" y="177"/>
                    <a:pt x="117" y="397"/>
                    <a:pt x="1" y="639"/>
                  </a:cubicBezTo>
                  <a:cubicBezTo>
                    <a:pt x="248" y="816"/>
                    <a:pt x="499" y="987"/>
                    <a:pt x="755" y="1146"/>
                  </a:cubicBezTo>
                  <a:cubicBezTo>
                    <a:pt x="877" y="904"/>
                    <a:pt x="978" y="678"/>
                    <a:pt x="1055" y="483"/>
                  </a:cubicBezTo>
                  <a:cubicBezTo>
                    <a:pt x="783" y="342"/>
                    <a:pt x="523" y="180"/>
                    <a:pt x="276" y="0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40"/>
            <p:cNvSpPr/>
            <p:nvPr/>
          </p:nvSpPr>
          <p:spPr>
            <a:xfrm>
              <a:off x="3803600" y="2538750"/>
              <a:ext cx="209900" cy="95075"/>
            </a:xfrm>
            <a:custGeom>
              <a:rect b="b" l="l" r="r" t="t"/>
              <a:pathLst>
                <a:path extrusionOk="0" h="3803" w="8396">
                  <a:moveTo>
                    <a:pt x="4838" y="1"/>
                  </a:moveTo>
                  <a:cubicBezTo>
                    <a:pt x="4384" y="1"/>
                    <a:pt x="3943" y="67"/>
                    <a:pt x="3514" y="198"/>
                  </a:cubicBezTo>
                  <a:cubicBezTo>
                    <a:pt x="2048" y="647"/>
                    <a:pt x="1116" y="1756"/>
                    <a:pt x="658" y="2444"/>
                  </a:cubicBezTo>
                  <a:cubicBezTo>
                    <a:pt x="548" y="2471"/>
                    <a:pt x="474" y="2489"/>
                    <a:pt x="474" y="2489"/>
                  </a:cubicBezTo>
                  <a:cubicBezTo>
                    <a:pt x="474" y="2489"/>
                    <a:pt x="1" y="3329"/>
                    <a:pt x="187" y="3445"/>
                  </a:cubicBezTo>
                  <a:cubicBezTo>
                    <a:pt x="220" y="3463"/>
                    <a:pt x="248" y="3471"/>
                    <a:pt x="271" y="3471"/>
                  </a:cubicBezTo>
                  <a:cubicBezTo>
                    <a:pt x="296" y="3471"/>
                    <a:pt x="317" y="3463"/>
                    <a:pt x="334" y="3449"/>
                  </a:cubicBezTo>
                  <a:cubicBezTo>
                    <a:pt x="346" y="3470"/>
                    <a:pt x="361" y="3491"/>
                    <a:pt x="377" y="3510"/>
                  </a:cubicBezTo>
                  <a:cubicBezTo>
                    <a:pt x="368" y="3626"/>
                    <a:pt x="377" y="3748"/>
                    <a:pt x="462" y="3760"/>
                  </a:cubicBezTo>
                  <a:cubicBezTo>
                    <a:pt x="467" y="3761"/>
                    <a:pt x="471" y="3761"/>
                    <a:pt x="476" y="3761"/>
                  </a:cubicBezTo>
                  <a:cubicBezTo>
                    <a:pt x="526" y="3761"/>
                    <a:pt x="576" y="3716"/>
                    <a:pt x="624" y="3662"/>
                  </a:cubicBezTo>
                  <a:cubicBezTo>
                    <a:pt x="658" y="3668"/>
                    <a:pt x="691" y="3675"/>
                    <a:pt x="725" y="3675"/>
                  </a:cubicBezTo>
                  <a:cubicBezTo>
                    <a:pt x="740" y="3672"/>
                    <a:pt x="755" y="3672"/>
                    <a:pt x="771" y="3668"/>
                  </a:cubicBezTo>
                  <a:cubicBezTo>
                    <a:pt x="774" y="3745"/>
                    <a:pt x="792" y="3803"/>
                    <a:pt x="841" y="3803"/>
                  </a:cubicBezTo>
                  <a:cubicBezTo>
                    <a:pt x="978" y="3800"/>
                    <a:pt x="1061" y="3613"/>
                    <a:pt x="1153" y="3375"/>
                  </a:cubicBezTo>
                  <a:cubicBezTo>
                    <a:pt x="1162" y="3357"/>
                    <a:pt x="1174" y="3332"/>
                    <a:pt x="1192" y="3299"/>
                  </a:cubicBezTo>
                  <a:cubicBezTo>
                    <a:pt x="1252" y="3324"/>
                    <a:pt x="1340" y="3342"/>
                    <a:pt x="1472" y="3342"/>
                  </a:cubicBezTo>
                  <a:cubicBezTo>
                    <a:pt x="1482" y="3342"/>
                    <a:pt x="1493" y="3342"/>
                    <a:pt x="1504" y="3342"/>
                  </a:cubicBezTo>
                  <a:cubicBezTo>
                    <a:pt x="1599" y="3342"/>
                    <a:pt x="1547" y="3070"/>
                    <a:pt x="1482" y="2838"/>
                  </a:cubicBezTo>
                  <a:cubicBezTo>
                    <a:pt x="1889" y="2260"/>
                    <a:pt x="2646" y="1411"/>
                    <a:pt x="3777" y="1063"/>
                  </a:cubicBezTo>
                  <a:cubicBezTo>
                    <a:pt x="4116" y="959"/>
                    <a:pt x="4469" y="907"/>
                    <a:pt x="4833" y="907"/>
                  </a:cubicBezTo>
                  <a:cubicBezTo>
                    <a:pt x="5702" y="907"/>
                    <a:pt x="6639" y="1203"/>
                    <a:pt x="7632" y="1793"/>
                  </a:cubicBezTo>
                  <a:cubicBezTo>
                    <a:pt x="7707" y="1841"/>
                    <a:pt x="7791" y="1864"/>
                    <a:pt x="7874" y="1864"/>
                  </a:cubicBezTo>
                  <a:cubicBezTo>
                    <a:pt x="8028" y="1864"/>
                    <a:pt x="8179" y="1786"/>
                    <a:pt x="8264" y="1643"/>
                  </a:cubicBezTo>
                  <a:cubicBezTo>
                    <a:pt x="8395" y="1423"/>
                    <a:pt x="8316" y="1139"/>
                    <a:pt x="8090" y="1017"/>
                  </a:cubicBezTo>
                  <a:lnTo>
                    <a:pt x="8093" y="1014"/>
                  </a:lnTo>
                  <a:cubicBezTo>
                    <a:pt x="6956" y="340"/>
                    <a:pt x="5867" y="1"/>
                    <a:pt x="4838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40"/>
            <p:cNvSpPr/>
            <p:nvPr/>
          </p:nvSpPr>
          <p:spPr>
            <a:xfrm>
              <a:off x="4088525" y="2481375"/>
              <a:ext cx="189125" cy="132000"/>
            </a:xfrm>
            <a:custGeom>
              <a:rect b="b" l="l" r="r" t="t"/>
              <a:pathLst>
                <a:path extrusionOk="0" h="5280" w="7565">
                  <a:moveTo>
                    <a:pt x="6977" y="0"/>
                  </a:moveTo>
                  <a:cubicBezTo>
                    <a:pt x="6974" y="0"/>
                    <a:pt x="6971" y="0"/>
                    <a:pt x="6969" y="1"/>
                  </a:cubicBezTo>
                  <a:cubicBezTo>
                    <a:pt x="6898" y="10"/>
                    <a:pt x="6859" y="108"/>
                    <a:pt x="6831" y="215"/>
                  </a:cubicBezTo>
                  <a:cubicBezTo>
                    <a:pt x="6816" y="120"/>
                    <a:pt x="6764" y="40"/>
                    <a:pt x="6623" y="40"/>
                  </a:cubicBezTo>
                  <a:cubicBezTo>
                    <a:pt x="6468" y="40"/>
                    <a:pt x="6455" y="322"/>
                    <a:pt x="6437" y="658"/>
                  </a:cubicBezTo>
                  <a:cubicBezTo>
                    <a:pt x="6416" y="656"/>
                    <a:pt x="6395" y="656"/>
                    <a:pt x="6375" y="656"/>
                  </a:cubicBezTo>
                  <a:cubicBezTo>
                    <a:pt x="6277" y="656"/>
                    <a:pt x="6186" y="669"/>
                    <a:pt x="6141" y="709"/>
                  </a:cubicBezTo>
                  <a:cubicBezTo>
                    <a:pt x="6061" y="783"/>
                    <a:pt x="6236" y="1097"/>
                    <a:pt x="6358" y="1293"/>
                  </a:cubicBezTo>
                  <a:cubicBezTo>
                    <a:pt x="6342" y="1345"/>
                    <a:pt x="6327" y="1397"/>
                    <a:pt x="6306" y="1446"/>
                  </a:cubicBezTo>
                  <a:cubicBezTo>
                    <a:pt x="6294" y="1473"/>
                    <a:pt x="6284" y="1504"/>
                    <a:pt x="6281" y="1534"/>
                  </a:cubicBezTo>
                  <a:cubicBezTo>
                    <a:pt x="6037" y="2197"/>
                    <a:pt x="5524" y="3193"/>
                    <a:pt x="4537" y="3810"/>
                  </a:cubicBezTo>
                  <a:cubicBezTo>
                    <a:pt x="3933" y="4188"/>
                    <a:pt x="3227" y="4377"/>
                    <a:pt x="2424" y="4377"/>
                  </a:cubicBezTo>
                  <a:cubicBezTo>
                    <a:pt x="1869" y="4377"/>
                    <a:pt x="1269" y="4287"/>
                    <a:pt x="624" y="4106"/>
                  </a:cubicBezTo>
                  <a:cubicBezTo>
                    <a:pt x="583" y="4095"/>
                    <a:pt x="542" y="4089"/>
                    <a:pt x="501" y="4089"/>
                  </a:cubicBezTo>
                  <a:cubicBezTo>
                    <a:pt x="305" y="4089"/>
                    <a:pt x="124" y="4218"/>
                    <a:pt x="68" y="4418"/>
                  </a:cubicBezTo>
                  <a:cubicBezTo>
                    <a:pt x="1" y="4656"/>
                    <a:pt x="141" y="4907"/>
                    <a:pt x="383" y="4974"/>
                  </a:cubicBezTo>
                  <a:cubicBezTo>
                    <a:pt x="1110" y="5178"/>
                    <a:pt x="1791" y="5279"/>
                    <a:pt x="2432" y="5279"/>
                  </a:cubicBezTo>
                  <a:cubicBezTo>
                    <a:pt x="3401" y="5279"/>
                    <a:pt x="4265" y="5044"/>
                    <a:pt x="5014" y="4574"/>
                  </a:cubicBezTo>
                  <a:cubicBezTo>
                    <a:pt x="6758" y="3483"/>
                    <a:pt x="7265" y="1501"/>
                    <a:pt x="7354" y="1085"/>
                  </a:cubicBezTo>
                  <a:cubicBezTo>
                    <a:pt x="7430" y="807"/>
                    <a:pt x="7564" y="245"/>
                    <a:pt x="7412" y="202"/>
                  </a:cubicBezTo>
                  <a:cubicBezTo>
                    <a:pt x="7396" y="198"/>
                    <a:pt x="7382" y="196"/>
                    <a:pt x="7368" y="196"/>
                  </a:cubicBezTo>
                  <a:cubicBezTo>
                    <a:pt x="7203" y="196"/>
                    <a:pt x="7164" y="483"/>
                    <a:pt x="7164" y="483"/>
                  </a:cubicBezTo>
                  <a:cubicBezTo>
                    <a:pt x="7164" y="483"/>
                    <a:pt x="7126" y="0"/>
                    <a:pt x="6977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40"/>
            <p:cNvSpPr/>
            <p:nvPr/>
          </p:nvSpPr>
          <p:spPr>
            <a:xfrm>
              <a:off x="4110150" y="2585550"/>
              <a:ext cx="35375" cy="5225"/>
            </a:xfrm>
            <a:custGeom>
              <a:rect b="b" l="l" r="r" t="t"/>
              <a:pathLst>
                <a:path extrusionOk="0" h="209" w="1415">
                  <a:moveTo>
                    <a:pt x="65" y="19"/>
                  </a:moveTo>
                  <a:cubicBezTo>
                    <a:pt x="508" y="129"/>
                    <a:pt x="960" y="193"/>
                    <a:pt x="1415" y="208"/>
                  </a:cubicBezTo>
                  <a:lnTo>
                    <a:pt x="1415" y="208"/>
                  </a:lnTo>
                  <a:cubicBezTo>
                    <a:pt x="960" y="193"/>
                    <a:pt x="508" y="129"/>
                    <a:pt x="65" y="19"/>
                  </a:cubicBezTo>
                  <a:close/>
                  <a:moveTo>
                    <a:pt x="52" y="16"/>
                  </a:moveTo>
                  <a:lnTo>
                    <a:pt x="62" y="16"/>
                  </a:lnTo>
                  <a:lnTo>
                    <a:pt x="52" y="16"/>
                  </a:lnTo>
                  <a:close/>
                  <a:moveTo>
                    <a:pt x="40" y="13"/>
                  </a:moveTo>
                  <a:lnTo>
                    <a:pt x="46" y="13"/>
                  </a:lnTo>
                  <a:lnTo>
                    <a:pt x="40" y="13"/>
                  </a:lnTo>
                  <a:close/>
                  <a:moveTo>
                    <a:pt x="25" y="9"/>
                  </a:moveTo>
                  <a:lnTo>
                    <a:pt x="31" y="9"/>
                  </a:lnTo>
                  <a:lnTo>
                    <a:pt x="25" y="9"/>
                  </a:lnTo>
                  <a:close/>
                  <a:moveTo>
                    <a:pt x="13" y="6"/>
                  </a:moveTo>
                  <a:lnTo>
                    <a:pt x="16" y="6"/>
                  </a:lnTo>
                  <a:lnTo>
                    <a:pt x="13" y="6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40"/>
            <p:cNvSpPr/>
            <p:nvPr/>
          </p:nvSpPr>
          <p:spPr>
            <a:xfrm>
              <a:off x="4109925" y="2585550"/>
              <a:ext cx="42250" cy="27825"/>
            </a:xfrm>
            <a:custGeom>
              <a:rect b="b" l="l" r="r" t="t"/>
              <a:pathLst>
                <a:path extrusionOk="0" h="1113" w="1690">
                  <a:moveTo>
                    <a:pt x="0" y="0"/>
                  </a:moveTo>
                  <a:lnTo>
                    <a:pt x="0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1" y="13"/>
                  </a:lnTo>
                  <a:cubicBezTo>
                    <a:pt x="7" y="9"/>
                    <a:pt x="4" y="5"/>
                    <a:pt x="0" y="0"/>
                  </a:cubicBezTo>
                  <a:close/>
                  <a:moveTo>
                    <a:pt x="11" y="13"/>
                  </a:moveTo>
                  <a:cubicBezTo>
                    <a:pt x="224" y="263"/>
                    <a:pt x="419" y="530"/>
                    <a:pt x="590" y="810"/>
                  </a:cubicBezTo>
                  <a:lnTo>
                    <a:pt x="565" y="807"/>
                  </a:lnTo>
                  <a:lnTo>
                    <a:pt x="565" y="807"/>
                  </a:lnTo>
                  <a:cubicBezTo>
                    <a:pt x="614" y="886"/>
                    <a:pt x="660" y="969"/>
                    <a:pt x="706" y="1054"/>
                  </a:cubicBezTo>
                  <a:cubicBezTo>
                    <a:pt x="993" y="1091"/>
                    <a:pt x="1283" y="1112"/>
                    <a:pt x="1576" y="1112"/>
                  </a:cubicBezTo>
                  <a:cubicBezTo>
                    <a:pt x="1613" y="1112"/>
                    <a:pt x="1653" y="1109"/>
                    <a:pt x="1689" y="1109"/>
                  </a:cubicBezTo>
                  <a:cubicBezTo>
                    <a:pt x="1647" y="798"/>
                    <a:pt x="1558" y="492"/>
                    <a:pt x="1424" y="208"/>
                  </a:cubicBezTo>
                  <a:cubicBezTo>
                    <a:pt x="969" y="193"/>
                    <a:pt x="513" y="129"/>
                    <a:pt x="71" y="16"/>
                  </a:cubicBezTo>
                  <a:lnTo>
                    <a:pt x="22" y="16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40"/>
            <p:cNvSpPr/>
            <p:nvPr/>
          </p:nvSpPr>
          <p:spPr>
            <a:xfrm>
              <a:off x="3909000" y="2549275"/>
              <a:ext cx="261275" cy="195800"/>
            </a:xfrm>
            <a:custGeom>
              <a:rect b="b" l="l" r="r" t="t"/>
              <a:pathLst>
                <a:path extrusionOk="0" h="7832" w="10451">
                  <a:moveTo>
                    <a:pt x="3968" y="0"/>
                  </a:moveTo>
                  <a:cubicBezTo>
                    <a:pt x="3968" y="0"/>
                    <a:pt x="1195" y="706"/>
                    <a:pt x="486" y="3782"/>
                  </a:cubicBezTo>
                  <a:cubicBezTo>
                    <a:pt x="0" y="5892"/>
                    <a:pt x="3086" y="7832"/>
                    <a:pt x="5683" y="7832"/>
                  </a:cubicBezTo>
                  <a:cubicBezTo>
                    <a:pt x="6874" y="7832"/>
                    <a:pt x="7961" y="7424"/>
                    <a:pt x="8557" y="6440"/>
                  </a:cubicBezTo>
                  <a:cubicBezTo>
                    <a:pt x="10450" y="3302"/>
                    <a:pt x="7066" y="636"/>
                    <a:pt x="7066" y="636"/>
                  </a:cubicBezTo>
                  <a:lnTo>
                    <a:pt x="7066" y="639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40"/>
            <p:cNvSpPr/>
            <p:nvPr/>
          </p:nvSpPr>
          <p:spPr>
            <a:xfrm>
              <a:off x="3921750" y="2546900"/>
              <a:ext cx="219350" cy="120350"/>
            </a:xfrm>
            <a:custGeom>
              <a:rect b="b" l="l" r="r" t="t"/>
              <a:pathLst>
                <a:path extrusionOk="0" h="4814" w="8774">
                  <a:moveTo>
                    <a:pt x="3422" y="1"/>
                  </a:moveTo>
                  <a:cubicBezTo>
                    <a:pt x="3422" y="1"/>
                    <a:pt x="3376" y="13"/>
                    <a:pt x="3300" y="40"/>
                  </a:cubicBezTo>
                  <a:cubicBezTo>
                    <a:pt x="4500" y="887"/>
                    <a:pt x="3388" y="2472"/>
                    <a:pt x="2127" y="2628"/>
                  </a:cubicBezTo>
                  <a:cubicBezTo>
                    <a:pt x="2040" y="2638"/>
                    <a:pt x="1959" y="2644"/>
                    <a:pt x="1883" y="2644"/>
                  </a:cubicBezTo>
                  <a:cubicBezTo>
                    <a:pt x="1144" y="2644"/>
                    <a:pt x="873" y="2164"/>
                    <a:pt x="776" y="1843"/>
                  </a:cubicBezTo>
                  <a:cubicBezTo>
                    <a:pt x="447" y="2276"/>
                    <a:pt x="184" y="2756"/>
                    <a:pt x="1" y="3269"/>
                  </a:cubicBezTo>
                  <a:cubicBezTo>
                    <a:pt x="1036" y="3844"/>
                    <a:pt x="3159" y="4814"/>
                    <a:pt x="5728" y="4814"/>
                  </a:cubicBezTo>
                  <a:cubicBezTo>
                    <a:pt x="6692" y="4814"/>
                    <a:pt x="7718" y="4677"/>
                    <a:pt x="8774" y="4332"/>
                  </a:cubicBezTo>
                  <a:cubicBezTo>
                    <a:pt x="8590" y="2203"/>
                    <a:pt x="6641" y="664"/>
                    <a:pt x="6641" y="664"/>
                  </a:cubicBezTo>
                  <a:lnTo>
                    <a:pt x="3422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40"/>
            <p:cNvSpPr/>
            <p:nvPr/>
          </p:nvSpPr>
          <p:spPr>
            <a:xfrm>
              <a:off x="3987125" y="2546225"/>
              <a:ext cx="19500" cy="7500"/>
            </a:xfrm>
            <a:custGeom>
              <a:rect b="b" l="l" r="r" t="t"/>
              <a:pathLst>
                <a:path extrusionOk="0" h="300" w="780">
                  <a:moveTo>
                    <a:pt x="477" y="0"/>
                  </a:moveTo>
                  <a:cubicBezTo>
                    <a:pt x="478" y="0"/>
                    <a:pt x="479" y="0"/>
                    <a:pt x="480" y="0"/>
                  </a:cubicBezTo>
                  <a:lnTo>
                    <a:pt x="480" y="0"/>
                  </a:lnTo>
                  <a:cubicBezTo>
                    <a:pt x="480" y="0"/>
                    <a:pt x="480" y="0"/>
                    <a:pt x="480" y="0"/>
                  </a:cubicBezTo>
                  <a:close/>
                  <a:moveTo>
                    <a:pt x="480" y="0"/>
                  </a:moveTo>
                  <a:cubicBezTo>
                    <a:pt x="315" y="3"/>
                    <a:pt x="150" y="37"/>
                    <a:pt x="0" y="104"/>
                  </a:cubicBezTo>
                  <a:lnTo>
                    <a:pt x="349" y="300"/>
                  </a:lnTo>
                  <a:cubicBezTo>
                    <a:pt x="489" y="235"/>
                    <a:pt x="633" y="183"/>
                    <a:pt x="779" y="138"/>
                  </a:cubicBezTo>
                  <a:cubicBezTo>
                    <a:pt x="749" y="113"/>
                    <a:pt x="718" y="89"/>
                    <a:pt x="685" y="64"/>
                  </a:cubicBezTo>
                  <a:cubicBezTo>
                    <a:pt x="715" y="55"/>
                    <a:pt x="743" y="46"/>
                    <a:pt x="761" y="40"/>
                  </a:cubicBezTo>
                  <a:cubicBezTo>
                    <a:pt x="670" y="13"/>
                    <a:pt x="576" y="0"/>
                    <a:pt x="480" y="0"/>
                  </a:cubicBezTo>
                  <a:close/>
                </a:path>
              </a:pathLst>
            </a:custGeom>
            <a:solidFill>
              <a:srgbClr val="D845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40"/>
            <p:cNvSpPr/>
            <p:nvPr/>
          </p:nvSpPr>
          <p:spPr>
            <a:xfrm>
              <a:off x="3983075" y="2548825"/>
              <a:ext cx="12775" cy="7125"/>
            </a:xfrm>
            <a:custGeom>
              <a:rect b="b" l="l" r="r" t="t"/>
              <a:pathLst>
                <a:path extrusionOk="0" h="285" w="511">
                  <a:moveTo>
                    <a:pt x="162" y="0"/>
                  </a:moveTo>
                  <a:cubicBezTo>
                    <a:pt x="107" y="24"/>
                    <a:pt x="52" y="52"/>
                    <a:pt x="0" y="83"/>
                  </a:cubicBezTo>
                  <a:cubicBezTo>
                    <a:pt x="28" y="113"/>
                    <a:pt x="58" y="144"/>
                    <a:pt x="95" y="180"/>
                  </a:cubicBezTo>
                  <a:cubicBezTo>
                    <a:pt x="168" y="214"/>
                    <a:pt x="242" y="247"/>
                    <a:pt x="315" y="284"/>
                  </a:cubicBezTo>
                  <a:cubicBezTo>
                    <a:pt x="382" y="251"/>
                    <a:pt x="449" y="220"/>
                    <a:pt x="511" y="196"/>
                  </a:cubicBezTo>
                  <a:lnTo>
                    <a:pt x="162" y="0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40"/>
            <p:cNvSpPr/>
            <p:nvPr/>
          </p:nvSpPr>
          <p:spPr>
            <a:xfrm>
              <a:off x="3985450" y="2553325"/>
              <a:ext cx="5525" cy="3525"/>
            </a:xfrm>
            <a:custGeom>
              <a:rect b="b" l="l" r="r" t="t"/>
              <a:pathLst>
                <a:path extrusionOk="0" h="141" w="221">
                  <a:moveTo>
                    <a:pt x="0" y="0"/>
                  </a:moveTo>
                  <a:lnTo>
                    <a:pt x="0" y="0"/>
                  </a:lnTo>
                  <a:cubicBezTo>
                    <a:pt x="43" y="43"/>
                    <a:pt x="92" y="89"/>
                    <a:pt x="147" y="141"/>
                  </a:cubicBezTo>
                  <a:cubicBezTo>
                    <a:pt x="171" y="129"/>
                    <a:pt x="196" y="116"/>
                    <a:pt x="220" y="104"/>
                  </a:cubicBezTo>
                  <a:cubicBezTo>
                    <a:pt x="147" y="67"/>
                    <a:pt x="73" y="34"/>
                    <a:pt x="0" y="0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40"/>
            <p:cNvSpPr/>
            <p:nvPr/>
          </p:nvSpPr>
          <p:spPr>
            <a:xfrm>
              <a:off x="4095325" y="2570200"/>
              <a:ext cx="14625" cy="15300"/>
            </a:xfrm>
            <a:custGeom>
              <a:rect b="b" l="l" r="r" t="t"/>
              <a:pathLst>
                <a:path extrusionOk="0" h="612" w="585">
                  <a:moveTo>
                    <a:pt x="1" y="0"/>
                  </a:moveTo>
                  <a:cubicBezTo>
                    <a:pt x="202" y="193"/>
                    <a:pt x="392" y="397"/>
                    <a:pt x="569" y="611"/>
                  </a:cubicBezTo>
                  <a:lnTo>
                    <a:pt x="584" y="611"/>
                  </a:lnTo>
                  <a:cubicBezTo>
                    <a:pt x="401" y="394"/>
                    <a:pt x="209" y="190"/>
                    <a:pt x="1" y="0"/>
                  </a:cubicBez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40"/>
            <p:cNvSpPr/>
            <p:nvPr/>
          </p:nvSpPr>
          <p:spPr>
            <a:xfrm>
              <a:off x="4109525" y="2585475"/>
              <a:ext cx="425" cy="25"/>
            </a:xfrm>
            <a:custGeom>
              <a:rect b="b" l="l" r="r" t="t"/>
              <a:pathLst>
                <a:path extrusionOk="0" h="1" w="17">
                  <a:moveTo>
                    <a:pt x="13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40"/>
            <p:cNvSpPr/>
            <p:nvPr/>
          </p:nvSpPr>
          <p:spPr>
            <a:xfrm>
              <a:off x="4109775" y="2585475"/>
              <a:ext cx="100" cy="25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9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40"/>
            <p:cNvSpPr/>
            <p:nvPr/>
          </p:nvSpPr>
          <p:spPr>
            <a:xfrm>
              <a:off x="4109525" y="2585475"/>
              <a:ext cx="15150" cy="20325"/>
            </a:xfrm>
            <a:custGeom>
              <a:rect b="b" l="l" r="r" t="t"/>
              <a:pathLst>
                <a:path extrusionOk="0" h="813" w="606">
                  <a:moveTo>
                    <a:pt x="1" y="0"/>
                  </a:moveTo>
                  <a:lnTo>
                    <a:pt x="1" y="3"/>
                  </a:lnTo>
                  <a:lnTo>
                    <a:pt x="4" y="3"/>
                  </a:lnTo>
                  <a:cubicBezTo>
                    <a:pt x="3" y="2"/>
                    <a:pt x="2" y="1"/>
                    <a:pt x="1" y="0"/>
                  </a:cubicBezTo>
                  <a:close/>
                  <a:moveTo>
                    <a:pt x="4" y="3"/>
                  </a:moveTo>
                  <a:lnTo>
                    <a:pt x="4" y="3"/>
                  </a:lnTo>
                  <a:cubicBezTo>
                    <a:pt x="216" y="256"/>
                    <a:pt x="408" y="527"/>
                    <a:pt x="581" y="810"/>
                  </a:cubicBezTo>
                  <a:lnTo>
                    <a:pt x="606" y="813"/>
                  </a:lnTo>
                  <a:cubicBezTo>
                    <a:pt x="429" y="529"/>
                    <a:pt x="233" y="257"/>
                    <a:pt x="16" y="3"/>
                  </a:cubicBezTo>
                  <a:close/>
                </a:path>
              </a:pathLst>
            </a:custGeom>
            <a:solidFill>
              <a:srgbClr val="157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40"/>
            <p:cNvSpPr/>
            <p:nvPr/>
          </p:nvSpPr>
          <p:spPr>
            <a:xfrm>
              <a:off x="3989100" y="2549650"/>
              <a:ext cx="29275" cy="26375"/>
            </a:xfrm>
            <a:custGeom>
              <a:rect b="b" l="l" r="r" t="t"/>
              <a:pathLst>
                <a:path extrusionOk="0" h="1055" w="1171">
                  <a:moveTo>
                    <a:pt x="700" y="1"/>
                  </a:moveTo>
                  <a:cubicBezTo>
                    <a:pt x="554" y="46"/>
                    <a:pt x="410" y="98"/>
                    <a:pt x="270" y="163"/>
                  </a:cubicBezTo>
                  <a:cubicBezTo>
                    <a:pt x="208" y="187"/>
                    <a:pt x="141" y="218"/>
                    <a:pt x="74" y="251"/>
                  </a:cubicBezTo>
                  <a:cubicBezTo>
                    <a:pt x="50" y="263"/>
                    <a:pt x="25" y="276"/>
                    <a:pt x="1" y="288"/>
                  </a:cubicBezTo>
                  <a:cubicBezTo>
                    <a:pt x="337" y="584"/>
                    <a:pt x="703" y="844"/>
                    <a:pt x="1097" y="1054"/>
                  </a:cubicBezTo>
                  <a:cubicBezTo>
                    <a:pt x="1171" y="682"/>
                    <a:pt x="1067" y="300"/>
                    <a:pt x="700" y="1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40"/>
            <p:cNvSpPr/>
            <p:nvPr/>
          </p:nvSpPr>
          <p:spPr>
            <a:xfrm>
              <a:off x="4004225" y="2547200"/>
              <a:ext cx="119850" cy="58525"/>
            </a:xfrm>
            <a:custGeom>
              <a:rect b="b" l="l" r="r" t="t"/>
              <a:pathLst>
                <a:path extrusionOk="0" h="2341" w="4794">
                  <a:moveTo>
                    <a:pt x="77" y="1"/>
                  </a:moveTo>
                  <a:cubicBezTo>
                    <a:pt x="59" y="7"/>
                    <a:pt x="31" y="16"/>
                    <a:pt x="1" y="25"/>
                  </a:cubicBezTo>
                  <a:cubicBezTo>
                    <a:pt x="34" y="50"/>
                    <a:pt x="68" y="74"/>
                    <a:pt x="95" y="99"/>
                  </a:cubicBezTo>
                  <a:cubicBezTo>
                    <a:pt x="462" y="398"/>
                    <a:pt x="566" y="780"/>
                    <a:pt x="495" y="1152"/>
                  </a:cubicBezTo>
                  <a:cubicBezTo>
                    <a:pt x="1363" y="1626"/>
                    <a:pt x="2713" y="2118"/>
                    <a:pt x="4793" y="2341"/>
                  </a:cubicBezTo>
                  <a:cubicBezTo>
                    <a:pt x="4622" y="2057"/>
                    <a:pt x="4427" y="1785"/>
                    <a:pt x="4213" y="1531"/>
                  </a:cubicBezTo>
                  <a:cubicBezTo>
                    <a:pt x="4036" y="1317"/>
                    <a:pt x="3846" y="1113"/>
                    <a:pt x="3648" y="920"/>
                  </a:cubicBezTo>
                  <a:cubicBezTo>
                    <a:pt x="3498" y="783"/>
                    <a:pt x="3403" y="710"/>
                    <a:pt x="3403" y="710"/>
                  </a:cubicBezTo>
                  <a:lnTo>
                    <a:pt x="202" y="50"/>
                  </a:lnTo>
                  <a:cubicBezTo>
                    <a:pt x="162" y="31"/>
                    <a:pt x="123" y="13"/>
                    <a:pt x="80" y="1"/>
                  </a:cubicBezTo>
                  <a:close/>
                </a:path>
              </a:pathLst>
            </a:custGeom>
            <a:solidFill>
              <a:srgbClr val="CC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40"/>
            <p:cNvSpPr/>
            <p:nvPr/>
          </p:nvSpPr>
          <p:spPr>
            <a:xfrm>
              <a:off x="3868225" y="2135975"/>
              <a:ext cx="404925" cy="440700"/>
            </a:xfrm>
            <a:custGeom>
              <a:rect b="b" l="l" r="r" t="t"/>
              <a:pathLst>
                <a:path extrusionOk="0" h="17628" w="16197">
                  <a:moveTo>
                    <a:pt x="12517" y="1"/>
                  </a:moveTo>
                  <a:cubicBezTo>
                    <a:pt x="10719" y="1"/>
                    <a:pt x="9254" y="2647"/>
                    <a:pt x="8706" y="3791"/>
                  </a:cubicBezTo>
                  <a:cubicBezTo>
                    <a:pt x="9042" y="2951"/>
                    <a:pt x="9473" y="1378"/>
                    <a:pt x="8043" y="1247"/>
                  </a:cubicBezTo>
                  <a:cubicBezTo>
                    <a:pt x="8006" y="1244"/>
                    <a:pt x="7971" y="1242"/>
                    <a:pt x="7936" y="1242"/>
                  </a:cubicBezTo>
                  <a:cubicBezTo>
                    <a:pt x="6781" y="1242"/>
                    <a:pt x="6778" y="3032"/>
                    <a:pt x="6855" y="3996"/>
                  </a:cubicBezTo>
                  <a:cubicBezTo>
                    <a:pt x="6429" y="3021"/>
                    <a:pt x="5781" y="2583"/>
                    <a:pt x="5315" y="2583"/>
                  </a:cubicBezTo>
                  <a:cubicBezTo>
                    <a:pt x="5026" y="2583"/>
                    <a:pt x="4807" y="2752"/>
                    <a:pt x="4756" y="3067"/>
                  </a:cubicBezTo>
                  <a:cubicBezTo>
                    <a:pt x="4659" y="3678"/>
                    <a:pt x="5609" y="4555"/>
                    <a:pt x="6009" y="4900"/>
                  </a:cubicBezTo>
                  <a:cubicBezTo>
                    <a:pt x="0" y="7136"/>
                    <a:pt x="611" y="12121"/>
                    <a:pt x="1888" y="14635"/>
                  </a:cubicBezTo>
                  <a:cubicBezTo>
                    <a:pt x="2669" y="16177"/>
                    <a:pt x="5798" y="17628"/>
                    <a:pt x="8777" y="17628"/>
                  </a:cubicBezTo>
                  <a:cubicBezTo>
                    <a:pt x="10892" y="17628"/>
                    <a:pt x="12932" y="16896"/>
                    <a:pt x="14003" y="14947"/>
                  </a:cubicBezTo>
                  <a:cubicBezTo>
                    <a:pt x="16196" y="10951"/>
                    <a:pt x="13981" y="8218"/>
                    <a:pt x="12637" y="7042"/>
                  </a:cubicBezTo>
                  <a:lnTo>
                    <a:pt x="12637" y="7042"/>
                  </a:lnTo>
                  <a:cubicBezTo>
                    <a:pt x="13129" y="7234"/>
                    <a:pt x="13600" y="7334"/>
                    <a:pt x="14007" y="7334"/>
                  </a:cubicBezTo>
                  <a:cubicBezTo>
                    <a:pt x="15122" y="7334"/>
                    <a:pt x="15761" y="6583"/>
                    <a:pt x="15063" y="4909"/>
                  </a:cubicBezTo>
                  <a:cubicBezTo>
                    <a:pt x="14848" y="4398"/>
                    <a:pt x="14341" y="4220"/>
                    <a:pt x="13739" y="4220"/>
                  </a:cubicBezTo>
                  <a:cubicBezTo>
                    <a:pt x="13270" y="4220"/>
                    <a:pt x="12743" y="4328"/>
                    <a:pt x="12253" y="4469"/>
                  </a:cubicBezTo>
                  <a:cubicBezTo>
                    <a:pt x="14418" y="3342"/>
                    <a:pt x="16104" y="1317"/>
                    <a:pt x="13242" y="147"/>
                  </a:cubicBezTo>
                  <a:cubicBezTo>
                    <a:pt x="12996" y="46"/>
                    <a:pt x="12754" y="1"/>
                    <a:pt x="12517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40"/>
            <p:cNvSpPr/>
            <p:nvPr/>
          </p:nvSpPr>
          <p:spPr>
            <a:xfrm>
              <a:off x="3908700" y="2253600"/>
              <a:ext cx="335125" cy="123600"/>
            </a:xfrm>
            <a:custGeom>
              <a:rect b="b" l="l" r="r" t="t"/>
              <a:pathLst>
                <a:path extrusionOk="0" h="4944" w="13405">
                  <a:moveTo>
                    <a:pt x="2481" y="1"/>
                  </a:moveTo>
                  <a:cubicBezTo>
                    <a:pt x="2225" y="1"/>
                    <a:pt x="1881" y="138"/>
                    <a:pt x="1543" y="699"/>
                  </a:cubicBezTo>
                  <a:cubicBezTo>
                    <a:pt x="886" y="1796"/>
                    <a:pt x="0" y="1939"/>
                    <a:pt x="859" y="2611"/>
                  </a:cubicBezTo>
                  <a:cubicBezTo>
                    <a:pt x="859" y="2611"/>
                    <a:pt x="4873" y="4944"/>
                    <a:pt x="9926" y="4944"/>
                  </a:cubicBezTo>
                  <a:cubicBezTo>
                    <a:pt x="10868" y="4944"/>
                    <a:pt x="11847" y="4863"/>
                    <a:pt x="12842" y="4670"/>
                  </a:cubicBezTo>
                  <a:cubicBezTo>
                    <a:pt x="12842" y="4670"/>
                    <a:pt x="13404" y="4551"/>
                    <a:pt x="12769" y="3537"/>
                  </a:cubicBezTo>
                  <a:cubicBezTo>
                    <a:pt x="12408" y="2963"/>
                    <a:pt x="12399" y="1791"/>
                    <a:pt x="11951" y="1791"/>
                  </a:cubicBezTo>
                  <a:cubicBezTo>
                    <a:pt x="11918" y="1791"/>
                    <a:pt x="11882" y="1797"/>
                    <a:pt x="11843" y="1811"/>
                  </a:cubicBezTo>
                  <a:cubicBezTo>
                    <a:pt x="11707" y="1860"/>
                    <a:pt x="11387" y="1896"/>
                    <a:pt x="10911" y="1896"/>
                  </a:cubicBezTo>
                  <a:cubicBezTo>
                    <a:pt x="9438" y="1896"/>
                    <a:pt x="6477" y="1547"/>
                    <a:pt x="2887" y="125"/>
                  </a:cubicBezTo>
                  <a:cubicBezTo>
                    <a:pt x="2887" y="125"/>
                    <a:pt x="2724" y="1"/>
                    <a:pt x="248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40"/>
            <p:cNvSpPr/>
            <p:nvPr/>
          </p:nvSpPr>
          <p:spPr>
            <a:xfrm>
              <a:off x="4021550" y="2135975"/>
              <a:ext cx="253425" cy="184650"/>
            </a:xfrm>
            <a:custGeom>
              <a:rect b="b" l="l" r="r" t="t"/>
              <a:pathLst>
                <a:path extrusionOk="0" h="7386" w="10137">
                  <a:moveTo>
                    <a:pt x="6385" y="1"/>
                  </a:moveTo>
                  <a:cubicBezTo>
                    <a:pt x="4588" y="1"/>
                    <a:pt x="3124" y="2644"/>
                    <a:pt x="2573" y="3788"/>
                  </a:cubicBezTo>
                  <a:cubicBezTo>
                    <a:pt x="2909" y="2948"/>
                    <a:pt x="3337" y="1406"/>
                    <a:pt x="1910" y="1247"/>
                  </a:cubicBezTo>
                  <a:cubicBezTo>
                    <a:pt x="1844" y="1240"/>
                    <a:pt x="1780" y="1236"/>
                    <a:pt x="1720" y="1236"/>
                  </a:cubicBezTo>
                  <a:cubicBezTo>
                    <a:pt x="0" y="1236"/>
                    <a:pt x="716" y="4091"/>
                    <a:pt x="810" y="4873"/>
                  </a:cubicBezTo>
                  <a:cubicBezTo>
                    <a:pt x="2069" y="5725"/>
                    <a:pt x="3337" y="5545"/>
                    <a:pt x="4870" y="5752"/>
                  </a:cubicBezTo>
                  <a:cubicBezTo>
                    <a:pt x="4989" y="5762"/>
                    <a:pt x="5075" y="5872"/>
                    <a:pt x="5056" y="5988"/>
                  </a:cubicBezTo>
                  <a:cubicBezTo>
                    <a:pt x="5237" y="6162"/>
                    <a:pt x="5380" y="6363"/>
                    <a:pt x="5536" y="6556"/>
                  </a:cubicBezTo>
                  <a:cubicBezTo>
                    <a:pt x="6388" y="7134"/>
                    <a:pt x="7226" y="7385"/>
                    <a:pt x="7921" y="7385"/>
                  </a:cubicBezTo>
                  <a:cubicBezTo>
                    <a:pt x="9316" y="7385"/>
                    <a:pt x="10136" y="6375"/>
                    <a:pt x="9339" y="4964"/>
                  </a:cubicBezTo>
                  <a:cubicBezTo>
                    <a:pt x="9047" y="4448"/>
                    <a:pt x="8347" y="4257"/>
                    <a:pt x="7591" y="4257"/>
                  </a:cubicBezTo>
                  <a:cubicBezTo>
                    <a:pt x="7091" y="4257"/>
                    <a:pt x="6566" y="4340"/>
                    <a:pt x="6120" y="4469"/>
                  </a:cubicBezTo>
                  <a:cubicBezTo>
                    <a:pt x="8285" y="3342"/>
                    <a:pt x="9971" y="1317"/>
                    <a:pt x="7109" y="147"/>
                  </a:cubicBezTo>
                  <a:cubicBezTo>
                    <a:pt x="6863" y="46"/>
                    <a:pt x="6621" y="1"/>
                    <a:pt x="6385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40"/>
            <p:cNvSpPr/>
            <p:nvPr/>
          </p:nvSpPr>
          <p:spPr>
            <a:xfrm>
              <a:off x="4137500" y="2399650"/>
              <a:ext cx="28500" cy="29175"/>
            </a:xfrm>
            <a:custGeom>
              <a:rect b="b" l="l" r="r" t="t"/>
              <a:pathLst>
                <a:path extrusionOk="0" h="1167" w="1140">
                  <a:moveTo>
                    <a:pt x="481" y="0"/>
                  </a:moveTo>
                  <a:cubicBezTo>
                    <a:pt x="454" y="0"/>
                    <a:pt x="428" y="2"/>
                    <a:pt x="403" y="7"/>
                  </a:cubicBezTo>
                  <a:cubicBezTo>
                    <a:pt x="281" y="29"/>
                    <a:pt x="177" y="108"/>
                    <a:pt x="92" y="240"/>
                  </a:cubicBezTo>
                  <a:cubicBezTo>
                    <a:pt x="86" y="249"/>
                    <a:pt x="76" y="267"/>
                    <a:pt x="61" y="295"/>
                  </a:cubicBezTo>
                  <a:cubicBezTo>
                    <a:pt x="46" y="328"/>
                    <a:pt x="34" y="365"/>
                    <a:pt x="24" y="401"/>
                  </a:cubicBezTo>
                  <a:cubicBezTo>
                    <a:pt x="12" y="447"/>
                    <a:pt x="6" y="496"/>
                    <a:pt x="3" y="545"/>
                  </a:cubicBezTo>
                  <a:cubicBezTo>
                    <a:pt x="0" y="603"/>
                    <a:pt x="9" y="658"/>
                    <a:pt x="24" y="713"/>
                  </a:cubicBezTo>
                  <a:cubicBezTo>
                    <a:pt x="49" y="777"/>
                    <a:pt x="82" y="835"/>
                    <a:pt x="125" y="890"/>
                  </a:cubicBezTo>
                  <a:cubicBezTo>
                    <a:pt x="180" y="957"/>
                    <a:pt x="247" y="1012"/>
                    <a:pt x="324" y="1055"/>
                  </a:cubicBezTo>
                  <a:cubicBezTo>
                    <a:pt x="388" y="1095"/>
                    <a:pt x="455" y="1125"/>
                    <a:pt x="528" y="1147"/>
                  </a:cubicBezTo>
                  <a:cubicBezTo>
                    <a:pt x="571" y="1159"/>
                    <a:pt x="614" y="1166"/>
                    <a:pt x="658" y="1166"/>
                  </a:cubicBezTo>
                  <a:cubicBezTo>
                    <a:pt x="678" y="1166"/>
                    <a:pt x="698" y="1165"/>
                    <a:pt x="718" y="1162"/>
                  </a:cubicBezTo>
                  <a:cubicBezTo>
                    <a:pt x="782" y="1153"/>
                    <a:pt x="840" y="1128"/>
                    <a:pt x="892" y="1089"/>
                  </a:cubicBezTo>
                  <a:cubicBezTo>
                    <a:pt x="953" y="1043"/>
                    <a:pt x="1005" y="988"/>
                    <a:pt x="1042" y="921"/>
                  </a:cubicBezTo>
                  <a:cubicBezTo>
                    <a:pt x="1078" y="860"/>
                    <a:pt x="1106" y="792"/>
                    <a:pt x="1121" y="722"/>
                  </a:cubicBezTo>
                  <a:cubicBezTo>
                    <a:pt x="1139" y="652"/>
                    <a:pt x="1139" y="579"/>
                    <a:pt x="1127" y="508"/>
                  </a:cubicBezTo>
                  <a:cubicBezTo>
                    <a:pt x="1112" y="432"/>
                    <a:pt x="1081" y="362"/>
                    <a:pt x="1032" y="298"/>
                  </a:cubicBezTo>
                  <a:cubicBezTo>
                    <a:pt x="977" y="224"/>
                    <a:pt x="904" y="160"/>
                    <a:pt x="825" y="114"/>
                  </a:cubicBezTo>
                  <a:cubicBezTo>
                    <a:pt x="700" y="39"/>
                    <a:pt x="586" y="0"/>
                    <a:pt x="481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40"/>
            <p:cNvSpPr/>
            <p:nvPr/>
          </p:nvSpPr>
          <p:spPr>
            <a:xfrm>
              <a:off x="3994675" y="2370375"/>
              <a:ext cx="30875" cy="27675"/>
            </a:xfrm>
            <a:custGeom>
              <a:rect b="b" l="l" r="r" t="t"/>
              <a:pathLst>
                <a:path extrusionOk="0" h="1107" w="1235">
                  <a:moveTo>
                    <a:pt x="673" y="1"/>
                  </a:moveTo>
                  <a:cubicBezTo>
                    <a:pt x="635" y="1"/>
                    <a:pt x="596" y="5"/>
                    <a:pt x="560" y="15"/>
                  </a:cubicBezTo>
                  <a:cubicBezTo>
                    <a:pt x="468" y="36"/>
                    <a:pt x="380" y="76"/>
                    <a:pt x="303" y="128"/>
                  </a:cubicBezTo>
                  <a:cubicBezTo>
                    <a:pt x="153" y="231"/>
                    <a:pt x="62" y="344"/>
                    <a:pt x="31" y="467"/>
                  </a:cubicBezTo>
                  <a:cubicBezTo>
                    <a:pt x="1" y="592"/>
                    <a:pt x="28" y="717"/>
                    <a:pt x="117" y="848"/>
                  </a:cubicBezTo>
                  <a:cubicBezTo>
                    <a:pt x="123" y="855"/>
                    <a:pt x="135" y="870"/>
                    <a:pt x="153" y="897"/>
                  </a:cubicBezTo>
                  <a:cubicBezTo>
                    <a:pt x="178" y="925"/>
                    <a:pt x="205" y="952"/>
                    <a:pt x="236" y="977"/>
                  </a:cubicBezTo>
                  <a:cubicBezTo>
                    <a:pt x="273" y="1007"/>
                    <a:pt x="312" y="1032"/>
                    <a:pt x="358" y="1056"/>
                  </a:cubicBezTo>
                  <a:cubicBezTo>
                    <a:pt x="407" y="1081"/>
                    <a:pt x="462" y="1096"/>
                    <a:pt x="520" y="1102"/>
                  </a:cubicBezTo>
                  <a:cubicBezTo>
                    <a:pt x="541" y="1105"/>
                    <a:pt x="562" y="1106"/>
                    <a:pt x="582" y="1106"/>
                  </a:cubicBezTo>
                  <a:cubicBezTo>
                    <a:pt x="629" y="1106"/>
                    <a:pt x="675" y="1099"/>
                    <a:pt x="722" y="1087"/>
                  </a:cubicBezTo>
                  <a:cubicBezTo>
                    <a:pt x="804" y="1062"/>
                    <a:pt x="884" y="1023"/>
                    <a:pt x="957" y="974"/>
                  </a:cubicBezTo>
                  <a:cubicBezTo>
                    <a:pt x="1018" y="931"/>
                    <a:pt x="1076" y="882"/>
                    <a:pt x="1122" y="824"/>
                  </a:cubicBezTo>
                  <a:cubicBezTo>
                    <a:pt x="1165" y="775"/>
                    <a:pt x="1195" y="717"/>
                    <a:pt x="1213" y="656"/>
                  </a:cubicBezTo>
                  <a:cubicBezTo>
                    <a:pt x="1232" y="595"/>
                    <a:pt x="1235" y="531"/>
                    <a:pt x="1223" y="470"/>
                  </a:cubicBezTo>
                  <a:cubicBezTo>
                    <a:pt x="1204" y="393"/>
                    <a:pt x="1174" y="323"/>
                    <a:pt x="1128" y="262"/>
                  </a:cubicBezTo>
                  <a:cubicBezTo>
                    <a:pt x="1088" y="204"/>
                    <a:pt x="1039" y="152"/>
                    <a:pt x="981" y="106"/>
                  </a:cubicBezTo>
                  <a:cubicBezTo>
                    <a:pt x="923" y="63"/>
                    <a:pt x="856" y="33"/>
                    <a:pt x="789" y="15"/>
                  </a:cubicBezTo>
                  <a:cubicBezTo>
                    <a:pt x="751" y="5"/>
                    <a:pt x="712" y="1"/>
                    <a:pt x="673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40"/>
            <p:cNvSpPr/>
            <p:nvPr/>
          </p:nvSpPr>
          <p:spPr>
            <a:xfrm>
              <a:off x="3970400" y="2429575"/>
              <a:ext cx="193375" cy="106150"/>
            </a:xfrm>
            <a:custGeom>
              <a:rect b="b" l="l" r="r" t="t"/>
              <a:pathLst>
                <a:path extrusionOk="0" h="4246" w="7735">
                  <a:moveTo>
                    <a:pt x="1789" y="0"/>
                  </a:moveTo>
                  <a:cubicBezTo>
                    <a:pt x="1535" y="0"/>
                    <a:pt x="1307" y="124"/>
                    <a:pt x="1115" y="454"/>
                  </a:cubicBezTo>
                  <a:cubicBezTo>
                    <a:pt x="0" y="2374"/>
                    <a:pt x="2422" y="4246"/>
                    <a:pt x="4937" y="4246"/>
                  </a:cubicBezTo>
                  <a:cubicBezTo>
                    <a:pt x="5006" y="4246"/>
                    <a:pt x="5075" y="4244"/>
                    <a:pt x="5144" y="4242"/>
                  </a:cubicBezTo>
                  <a:cubicBezTo>
                    <a:pt x="7735" y="4132"/>
                    <a:pt x="7658" y="1966"/>
                    <a:pt x="7658" y="1966"/>
                  </a:cubicBezTo>
                  <a:cubicBezTo>
                    <a:pt x="7552" y="1055"/>
                    <a:pt x="7091" y="811"/>
                    <a:pt x="6521" y="811"/>
                  </a:cubicBezTo>
                  <a:cubicBezTo>
                    <a:pt x="5862" y="811"/>
                    <a:pt x="5058" y="1139"/>
                    <a:pt x="4495" y="1139"/>
                  </a:cubicBezTo>
                  <a:cubicBezTo>
                    <a:pt x="4441" y="1139"/>
                    <a:pt x="4388" y="1136"/>
                    <a:pt x="4338" y="1129"/>
                  </a:cubicBezTo>
                  <a:cubicBezTo>
                    <a:pt x="3447" y="1005"/>
                    <a:pt x="2513" y="0"/>
                    <a:pt x="178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40"/>
            <p:cNvSpPr/>
            <p:nvPr/>
          </p:nvSpPr>
          <p:spPr>
            <a:xfrm>
              <a:off x="3988125" y="2339025"/>
              <a:ext cx="51475" cy="25550"/>
            </a:xfrm>
            <a:custGeom>
              <a:rect b="b" l="l" r="r" t="t"/>
              <a:pathLst>
                <a:path extrusionOk="0" h="1022" w="2059">
                  <a:moveTo>
                    <a:pt x="932" y="1"/>
                  </a:moveTo>
                  <a:cubicBezTo>
                    <a:pt x="889" y="1"/>
                    <a:pt x="843" y="4"/>
                    <a:pt x="800" y="10"/>
                  </a:cubicBezTo>
                  <a:cubicBezTo>
                    <a:pt x="761" y="16"/>
                    <a:pt x="718" y="22"/>
                    <a:pt x="675" y="31"/>
                  </a:cubicBezTo>
                  <a:cubicBezTo>
                    <a:pt x="602" y="53"/>
                    <a:pt x="525" y="80"/>
                    <a:pt x="455" y="114"/>
                  </a:cubicBezTo>
                  <a:cubicBezTo>
                    <a:pt x="394" y="141"/>
                    <a:pt x="333" y="178"/>
                    <a:pt x="278" y="218"/>
                  </a:cubicBezTo>
                  <a:cubicBezTo>
                    <a:pt x="192" y="282"/>
                    <a:pt x="119" y="355"/>
                    <a:pt x="61" y="441"/>
                  </a:cubicBezTo>
                  <a:cubicBezTo>
                    <a:pt x="43" y="465"/>
                    <a:pt x="28" y="490"/>
                    <a:pt x="15" y="517"/>
                  </a:cubicBezTo>
                  <a:lnTo>
                    <a:pt x="0" y="545"/>
                  </a:lnTo>
                  <a:lnTo>
                    <a:pt x="391" y="575"/>
                  </a:lnTo>
                  <a:cubicBezTo>
                    <a:pt x="443" y="578"/>
                    <a:pt x="498" y="587"/>
                    <a:pt x="556" y="587"/>
                  </a:cubicBezTo>
                  <a:cubicBezTo>
                    <a:pt x="611" y="590"/>
                    <a:pt x="669" y="603"/>
                    <a:pt x="727" y="603"/>
                  </a:cubicBezTo>
                  <a:cubicBezTo>
                    <a:pt x="782" y="615"/>
                    <a:pt x="840" y="618"/>
                    <a:pt x="895" y="630"/>
                  </a:cubicBezTo>
                  <a:cubicBezTo>
                    <a:pt x="950" y="639"/>
                    <a:pt x="1005" y="648"/>
                    <a:pt x="1060" y="661"/>
                  </a:cubicBezTo>
                  <a:cubicBezTo>
                    <a:pt x="1115" y="667"/>
                    <a:pt x="1167" y="688"/>
                    <a:pt x="1219" y="700"/>
                  </a:cubicBezTo>
                  <a:cubicBezTo>
                    <a:pt x="1274" y="710"/>
                    <a:pt x="1326" y="731"/>
                    <a:pt x="1381" y="749"/>
                  </a:cubicBezTo>
                  <a:cubicBezTo>
                    <a:pt x="1433" y="768"/>
                    <a:pt x="1482" y="792"/>
                    <a:pt x="1537" y="807"/>
                  </a:cubicBezTo>
                  <a:cubicBezTo>
                    <a:pt x="1595" y="823"/>
                    <a:pt x="1640" y="853"/>
                    <a:pt x="1689" y="871"/>
                  </a:cubicBezTo>
                  <a:cubicBezTo>
                    <a:pt x="1738" y="890"/>
                    <a:pt x="1793" y="908"/>
                    <a:pt x="1830" y="929"/>
                  </a:cubicBezTo>
                  <a:cubicBezTo>
                    <a:pt x="1870" y="951"/>
                    <a:pt x="1912" y="963"/>
                    <a:pt x="1946" y="978"/>
                  </a:cubicBezTo>
                  <a:cubicBezTo>
                    <a:pt x="1976" y="994"/>
                    <a:pt x="2007" y="1003"/>
                    <a:pt x="2028" y="1009"/>
                  </a:cubicBezTo>
                  <a:lnTo>
                    <a:pt x="2059" y="1021"/>
                  </a:lnTo>
                  <a:lnTo>
                    <a:pt x="2059" y="991"/>
                  </a:lnTo>
                  <a:cubicBezTo>
                    <a:pt x="2056" y="960"/>
                    <a:pt x="2053" y="929"/>
                    <a:pt x="2050" y="902"/>
                  </a:cubicBezTo>
                  <a:cubicBezTo>
                    <a:pt x="2034" y="798"/>
                    <a:pt x="2004" y="697"/>
                    <a:pt x="1958" y="606"/>
                  </a:cubicBezTo>
                  <a:cubicBezTo>
                    <a:pt x="1928" y="542"/>
                    <a:pt x="1891" y="483"/>
                    <a:pt x="1845" y="429"/>
                  </a:cubicBezTo>
                  <a:cubicBezTo>
                    <a:pt x="1796" y="367"/>
                    <a:pt x="1741" y="309"/>
                    <a:pt x="1680" y="257"/>
                  </a:cubicBezTo>
                  <a:cubicBezTo>
                    <a:pt x="1647" y="230"/>
                    <a:pt x="1610" y="209"/>
                    <a:pt x="1576" y="184"/>
                  </a:cubicBezTo>
                  <a:cubicBezTo>
                    <a:pt x="1540" y="157"/>
                    <a:pt x="1500" y="135"/>
                    <a:pt x="1460" y="117"/>
                  </a:cubicBezTo>
                  <a:cubicBezTo>
                    <a:pt x="1378" y="77"/>
                    <a:pt x="1292" y="47"/>
                    <a:pt x="1204" y="28"/>
                  </a:cubicBezTo>
                  <a:cubicBezTo>
                    <a:pt x="1158" y="19"/>
                    <a:pt x="1112" y="7"/>
                    <a:pt x="1066" y="4"/>
                  </a:cubicBezTo>
                  <a:cubicBezTo>
                    <a:pt x="1020" y="1"/>
                    <a:pt x="978" y="1"/>
                    <a:pt x="932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40"/>
            <p:cNvSpPr/>
            <p:nvPr/>
          </p:nvSpPr>
          <p:spPr>
            <a:xfrm>
              <a:off x="4133050" y="2363650"/>
              <a:ext cx="52200" cy="23825"/>
            </a:xfrm>
            <a:custGeom>
              <a:rect b="b" l="l" r="r" t="t"/>
              <a:pathLst>
                <a:path extrusionOk="0" h="953" w="2088">
                  <a:moveTo>
                    <a:pt x="1039" y="0"/>
                  </a:moveTo>
                  <a:cubicBezTo>
                    <a:pt x="981" y="0"/>
                    <a:pt x="923" y="5"/>
                    <a:pt x="865" y="15"/>
                  </a:cubicBezTo>
                  <a:cubicBezTo>
                    <a:pt x="823" y="21"/>
                    <a:pt x="777" y="30"/>
                    <a:pt x="734" y="42"/>
                  </a:cubicBezTo>
                  <a:cubicBezTo>
                    <a:pt x="694" y="51"/>
                    <a:pt x="651" y="67"/>
                    <a:pt x="615" y="85"/>
                  </a:cubicBezTo>
                  <a:cubicBezTo>
                    <a:pt x="474" y="140"/>
                    <a:pt x="349" y="219"/>
                    <a:pt x="239" y="323"/>
                  </a:cubicBezTo>
                  <a:cubicBezTo>
                    <a:pt x="166" y="397"/>
                    <a:pt x="99" y="479"/>
                    <a:pt x="50" y="571"/>
                  </a:cubicBezTo>
                  <a:cubicBezTo>
                    <a:pt x="34" y="598"/>
                    <a:pt x="22" y="626"/>
                    <a:pt x="10" y="653"/>
                  </a:cubicBezTo>
                  <a:lnTo>
                    <a:pt x="1" y="684"/>
                  </a:lnTo>
                  <a:lnTo>
                    <a:pt x="34" y="681"/>
                  </a:lnTo>
                  <a:cubicBezTo>
                    <a:pt x="44" y="679"/>
                    <a:pt x="56" y="679"/>
                    <a:pt x="70" y="679"/>
                  </a:cubicBezTo>
                  <a:cubicBezTo>
                    <a:pt x="85" y="679"/>
                    <a:pt x="102" y="679"/>
                    <a:pt x="120" y="678"/>
                  </a:cubicBezTo>
                  <a:lnTo>
                    <a:pt x="401" y="659"/>
                  </a:lnTo>
                  <a:cubicBezTo>
                    <a:pt x="459" y="659"/>
                    <a:pt x="514" y="653"/>
                    <a:pt x="572" y="650"/>
                  </a:cubicBezTo>
                  <a:cubicBezTo>
                    <a:pt x="630" y="644"/>
                    <a:pt x="688" y="644"/>
                    <a:pt x="749" y="641"/>
                  </a:cubicBezTo>
                  <a:cubicBezTo>
                    <a:pt x="762" y="640"/>
                    <a:pt x="776" y="640"/>
                    <a:pt x="789" y="640"/>
                  </a:cubicBezTo>
                  <a:cubicBezTo>
                    <a:pt x="812" y="640"/>
                    <a:pt x="836" y="641"/>
                    <a:pt x="859" y="641"/>
                  </a:cubicBezTo>
                  <a:cubicBezTo>
                    <a:pt x="880" y="641"/>
                    <a:pt x="902" y="640"/>
                    <a:pt x="923" y="638"/>
                  </a:cubicBezTo>
                  <a:cubicBezTo>
                    <a:pt x="978" y="647"/>
                    <a:pt x="1036" y="638"/>
                    <a:pt x="1088" y="650"/>
                  </a:cubicBezTo>
                  <a:cubicBezTo>
                    <a:pt x="1116" y="653"/>
                    <a:pt x="1143" y="656"/>
                    <a:pt x="1171" y="656"/>
                  </a:cubicBezTo>
                  <a:cubicBezTo>
                    <a:pt x="1195" y="662"/>
                    <a:pt x="1223" y="665"/>
                    <a:pt x="1250" y="668"/>
                  </a:cubicBezTo>
                  <a:cubicBezTo>
                    <a:pt x="1302" y="671"/>
                    <a:pt x="1351" y="693"/>
                    <a:pt x="1406" y="702"/>
                  </a:cubicBezTo>
                  <a:cubicBezTo>
                    <a:pt x="1461" y="711"/>
                    <a:pt x="1510" y="736"/>
                    <a:pt x="1565" y="748"/>
                  </a:cubicBezTo>
                  <a:cubicBezTo>
                    <a:pt x="1617" y="763"/>
                    <a:pt x="1666" y="785"/>
                    <a:pt x="1718" y="806"/>
                  </a:cubicBezTo>
                  <a:cubicBezTo>
                    <a:pt x="1763" y="821"/>
                    <a:pt x="1812" y="839"/>
                    <a:pt x="1858" y="861"/>
                  </a:cubicBezTo>
                  <a:cubicBezTo>
                    <a:pt x="1898" y="882"/>
                    <a:pt x="1941" y="894"/>
                    <a:pt x="1974" y="910"/>
                  </a:cubicBezTo>
                  <a:cubicBezTo>
                    <a:pt x="2005" y="925"/>
                    <a:pt x="2038" y="934"/>
                    <a:pt x="2057" y="940"/>
                  </a:cubicBezTo>
                  <a:lnTo>
                    <a:pt x="2087" y="953"/>
                  </a:lnTo>
                  <a:lnTo>
                    <a:pt x="2084" y="919"/>
                  </a:lnTo>
                  <a:cubicBezTo>
                    <a:pt x="2084" y="891"/>
                    <a:pt x="2081" y="861"/>
                    <a:pt x="2075" y="830"/>
                  </a:cubicBezTo>
                  <a:cubicBezTo>
                    <a:pt x="2069" y="788"/>
                    <a:pt x="2057" y="742"/>
                    <a:pt x="2044" y="696"/>
                  </a:cubicBezTo>
                  <a:cubicBezTo>
                    <a:pt x="2029" y="638"/>
                    <a:pt x="2005" y="583"/>
                    <a:pt x="1974" y="534"/>
                  </a:cubicBezTo>
                  <a:cubicBezTo>
                    <a:pt x="1941" y="467"/>
                    <a:pt x="1901" y="409"/>
                    <a:pt x="1852" y="354"/>
                  </a:cubicBezTo>
                  <a:cubicBezTo>
                    <a:pt x="1794" y="302"/>
                    <a:pt x="1742" y="235"/>
                    <a:pt x="1666" y="189"/>
                  </a:cubicBezTo>
                  <a:cubicBezTo>
                    <a:pt x="1589" y="137"/>
                    <a:pt x="1507" y="94"/>
                    <a:pt x="1421" y="67"/>
                  </a:cubicBezTo>
                  <a:cubicBezTo>
                    <a:pt x="1375" y="51"/>
                    <a:pt x="1333" y="30"/>
                    <a:pt x="1287" y="24"/>
                  </a:cubicBezTo>
                  <a:cubicBezTo>
                    <a:pt x="1238" y="15"/>
                    <a:pt x="1192" y="9"/>
                    <a:pt x="1143" y="6"/>
                  </a:cubicBezTo>
                  <a:cubicBezTo>
                    <a:pt x="1109" y="2"/>
                    <a:pt x="1074" y="0"/>
                    <a:pt x="1039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40"/>
            <p:cNvSpPr/>
            <p:nvPr/>
          </p:nvSpPr>
          <p:spPr>
            <a:xfrm>
              <a:off x="4033400" y="2449075"/>
              <a:ext cx="26000" cy="73500"/>
            </a:xfrm>
            <a:custGeom>
              <a:rect b="b" l="l" r="r" t="t"/>
              <a:pathLst>
                <a:path extrusionOk="0" h="2940" w="1040">
                  <a:moveTo>
                    <a:pt x="920" y="1"/>
                  </a:moveTo>
                  <a:lnTo>
                    <a:pt x="0" y="2878"/>
                  </a:lnTo>
                  <a:cubicBezTo>
                    <a:pt x="40" y="2900"/>
                    <a:pt x="83" y="2921"/>
                    <a:pt x="123" y="2939"/>
                  </a:cubicBezTo>
                  <a:lnTo>
                    <a:pt x="1039" y="68"/>
                  </a:lnTo>
                  <a:cubicBezTo>
                    <a:pt x="1002" y="46"/>
                    <a:pt x="960" y="25"/>
                    <a:pt x="920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40"/>
            <p:cNvSpPr/>
            <p:nvPr/>
          </p:nvSpPr>
          <p:spPr>
            <a:xfrm>
              <a:off x="4125350" y="2450075"/>
              <a:ext cx="7125" cy="79125"/>
            </a:xfrm>
            <a:custGeom>
              <a:rect b="b" l="l" r="r" t="t"/>
              <a:pathLst>
                <a:path extrusionOk="0" h="3165" w="285">
                  <a:moveTo>
                    <a:pt x="135" y="0"/>
                  </a:moveTo>
                  <a:cubicBezTo>
                    <a:pt x="92" y="3"/>
                    <a:pt x="46" y="6"/>
                    <a:pt x="0" y="13"/>
                  </a:cubicBezTo>
                  <a:lnTo>
                    <a:pt x="153" y="3165"/>
                  </a:lnTo>
                  <a:cubicBezTo>
                    <a:pt x="196" y="3144"/>
                    <a:pt x="242" y="3125"/>
                    <a:pt x="284" y="3101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40"/>
            <p:cNvSpPr/>
            <p:nvPr/>
          </p:nvSpPr>
          <p:spPr>
            <a:xfrm>
              <a:off x="4084250" y="2457100"/>
              <a:ext cx="8200" cy="78450"/>
            </a:xfrm>
            <a:custGeom>
              <a:rect b="b" l="l" r="r" t="t"/>
              <a:pathLst>
                <a:path extrusionOk="0" h="3138" w="328">
                  <a:moveTo>
                    <a:pt x="328" y="0"/>
                  </a:moveTo>
                  <a:cubicBezTo>
                    <a:pt x="282" y="6"/>
                    <a:pt x="236" y="13"/>
                    <a:pt x="193" y="19"/>
                  </a:cubicBezTo>
                  <a:lnTo>
                    <a:pt x="1" y="3128"/>
                  </a:lnTo>
                  <a:cubicBezTo>
                    <a:pt x="44" y="3131"/>
                    <a:pt x="89" y="3134"/>
                    <a:pt x="132" y="3138"/>
                  </a:cubicBezTo>
                  <a:lnTo>
                    <a:pt x="328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40"/>
            <p:cNvSpPr/>
            <p:nvPr/>
          </p:nvSpPr>
          <p:spPr>
            <a:xfrm>
              <a:off x="3999025" y="2432725"/>
              <a:ext cx="31875" cy="61500"/>
            </a:xfrm>
            <a:custGeom>
              <a:rect b="b" l="l" r="r" t="t"/>
              <a:pathLst>
                <a:path extrusionOk="0" h="2460" w="1275">
                  <a:moveTo>
                    <a:pt x="1152" y="1"/>
                  </a:moveTo>
                  <a:lnTo>
                    <a:pt x="1" y="2329"/>
                  </a:lnTo>
                  <a:cubicBezTo>
                    <a:pt x="28" y="2371"/>
                    <a:pt x="56" y="2417"/>
                    <a:pt x="86" y="2460"/>
                  </a:cubicBezTo>
                  <a:lnTo>
                    <a:pt x="1275" y="59"/>
                  </a:lnTo>
                  <a:cubicBezTo>
                    <a:pt x="1232" y="38"/>
                    <a:pt x="1192" y="19"/>
                    <a:pt x="1152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40"/>
            <p:cNvSpPr/>
            <p:nvPr/>
          </p:nvSpPr>
          <p:spPr>
            <a:xfrm>
              <a:off x="4300150" y="2431725"/>
              <a:ext cx="168875" cy="174075"/>
            </a:xfrm>
            <a:custGeom>
              <a:rect b="b" l="l" r="r" t="t"/>
              <a:pathLst>
                <a:path extrusionOk="0" h="6963" w="6755">
                  <a:moveTo>
                    <a:pt x="3604" y="1"/>
                  </a:moveTo>
                  <a:cubicBezTo>
                    <a:pt x="2998" y="1"/>
                    <a:pt x="2402" y="162"/>
                    <a:pt x="1876" y="462"/>
                  </a:cubicBezTo>
                  <a:cubicBezTo>
                    <a:pt x="1351" y="762"/>
                    <a:pt x="917" y="1193"/>
                    <a:pt x="614" y="1718"/>
                  </a:cubicBezTo>
                  <a:cubicBezTo>
                    <a:pt x="0" y="2802"/>
                    <a:pt x="7" y="4134"/>
                    <a:pt x="630" y="5216"/>
                  </a:cubicBezTo>
                  <a:cubicBezTo>
                    <a:pt x="932" y="5744"/>
                    <a:pt x="1369" y="6184"/>
                    <a:pt x="1891" y="6492"/>
                  </a:cubicBezTo>
                  <a:cubicBezTo>
                    <a:pt x="2406" y="6801"/>
                    <a:pt x="2992" y="6963"/>
                    <a:pt x="3594" y="6963"/>
                  </a:cubicBezTo>
                  <a:cubicBezTo>
                    <a:pt x="3600" y="6963"/>
                    <a:pt x="3605" y="6963"/>
                    <a:pt x="3611" y="6963"/>
                  </a:cubicBezTo>
                  <a:cubicBezTo>
                    <a:pt x="3622" y="6963"/>
                    <a:pt x="3634" y="6963"/>
                    <a:pt x="3645" y="6963"/>
                  </a:cubicBezTo>
                  <a:cubicBezTo>
                    <a:pt x="4189" y="6963"/>
                    <a:pt x="4727" y="6820"/>
                    <a:pt x="5203" y="6550"/>
                  </a:cubicBezTo>
                  <a:cubicBezTo>
                    <a:pt x="5670" y="6288"/>
                    <a:pt x="6061" y="5909"/>
                    <a:pt x="6339" y="5451"/>
                  </a:cubicBezTo>
                  <a:cubicBezTo>
                    <a:pt x="6611" y="5008"/>
                    <a:pt x="6754" y="4498"/>
                    <a:pt x="6751" y="3978"/>
                  </a:cubicBezTo>
                  <a:cubicBezTo>
                    <a:pt x="6754" y="3658"/>
                    <a:pt x="6693" y="3337"/>
                    <a:pt x="6574" y="3038"/>
                  </a:cubicBezTo>
                  <a:lnTo>
                    <a:pt x="6583" y="3028"/>
                  </a:lnTo>
                  <a:lnTo>
                    <a:pt x="3608" y="2659"/>
                  </a:lnTo>
                  <a:lnTo>
                    <a:pt x="3309" y="4104"/>
                  </a:lnTo>
                  <a:lnTo>
                    <a:pt x="5001" y="4305"/>
                  </a:lnTo>
                  <a:cubicBezTo>
                    <a:pt x="4931" y="4553"/>
                    <a:pt x="4775" y="4751"/>
                    <a:pt x="4537" y="4904"/>
                  </a:cubicBezTo>
                  <a:cubicBezTo>
                    <a:pt x="4298" y="5057"/>
                    <a:pt x="3984" y="5133"/>
                    <a:pt x="3593" y="5133"/>
                  </a:cubicBezTo>
                  <a:cubicBezTo>
                    <a:pt x="3587" y="5133"/>
                    <a:pt x="3582" y="5133"/>
                    <a:pt x="3577" y="5133"/>
                  </a:cubicBezTo>
                  <a:cubicBezTo>
                    <a:pt x="3292" y="5133"/>
                    <a:pt x="3014" y="5054"/>
                    <a:pt x="2774" y="4904"/>
                  </a:cubicBezTo>
                  <a:cubicBezTo>
                    <a:pt x="2536" y="4754"/>
                    <a:pt x="2343" y="4547"/>
                    <a:pt x="2215" y="4296"/>
                  </a:cubicBezTo>
                  <a:cubicBezTo>
                    <a:pt x="2081" y="4043"/>
                    <a:pt x="2014" y="3762"/>
                    <a:pt x="2017" y="3477"/>
                  </a:cubicBezTo>
                  <a:cubicBezTo>
                    <a:pt x="2010" y="3172"/>
                    <a:pt x="2090" y="2873"/>
                    <a:pt x="2246" y="2610"/>
                  </a:cubicBezTo>
                  <a:cubicBezTo>
                    <a:pt x="2395" y="2356"/>
                    <a:pt x="2612" y="2152"/>
                    <a:pt x="2875" y="2017"/>
                  </a:cubicBezTo>
                  <a:cubicBezTo>
                    <a:pt x="3142" y="1879"/>
                    <a:pt x="3438" y="1806"/>
                    <a:pt x="3740" y="1806"/>
                  </a:cubicBezTo>
                  <a:cubicBezTo>
                    <a:pt x="3752" y="1806"/>
                    <a:pt x="3764" y="1806"/>
                    <a:pt x="3776" y="1807"/>
                  </a:cubicBezTo>
                  <a:cubicBezTo>
                    <a:pt x="3784" y="1806"/>
                    <a:pt x="3793" y="1806"/>
                    <a:pt x="3801" y="1806"/>
                  </a:cubicBezTo>
                  <a:cubicBezTo>
                    <a:pt x="4040" y="1806"/>
                    <a:pt x="4276" y="1849"/>
                    <a:pt x="4497" y="1929"/>
                  </a:cubicBezTo>
                  <a:cubicBezTo>
                    <a:pt x="4705" y="2002"/>
                    <a:pt x="4897" y="2112"/>
                    <a:pt x="5062" y="2256"/>
                  </a:cubicBezTo>
                  <a:lnTo>
                    <a:pt x="6302" y="1251"/>
                  </a:lnTo>
                  <a:cubicBezTo>
                    <a:pt x="6198" y="1028"/>
                    <a:pt x="6012" y="820"/>
                    <a:pt x="5749" y="630"/>
                  </a:cubicBezTo>
                  <a:cubicBezTo>
                    <a:pt x="5459" y="429"/>
                    <a:pt x="5141" y="273"/>
                    <a:pt x="4802" y="172"/>
                  </a:cubicBezTo>
                  <a:cubicBezTo>
                    <a:pt x="4439" y="59"/>
                    <a:pt x="4061" y="1"/>
                    <a:pt x="3683" y="1"/>
                  </a:cubicBezTo>
                  <a:cubicBezTo>
                    <a:pt x="3673" y="1"/>
                    <a:pt x="3664" y="1"/>
                    <a:pt x="3654" y="1"/>
                  </a:cubicBezTo>
                  <a:cubicBezTo>
                    <a:pt x="3637" y="1"/>
                    <a:pt x="3620" y="1"/>
                    <a:pt x="3604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40"/>
            <p:cNvSpPr/>
            <p:nvPr/>
          </p:nvSpPr>
          <p:spPr>
            <a:xfrm>
              <a:off x="4482125" y="2432125"/>
              <a:ext cx="176125" cy="173900"/>
            </a:xfrm>
            <a:custGeom>
              <a:rect b="b" l="l" r="r" t="t"/>
              <a:pathLst>
                <a:path extrusionOk="0" h="6956" w="7045">
                  <a:moveTo>
                    <a:pt x="3531" y="1815"/>
                  </a:moveTo>
                  <a:cubicBezTo>
                    <a:pt x="3822" y="1815"/>
                    <a:pt x="4112" y="1888"/>
                    <a:pt x="4369" y="2026"/>
                  </a:cubicBezTo>
                  <a:cubicBezTo>
                    <a:pt x="4623" y="2163"/>
                    <a:pt x="4833" y="2365"/>
                    <a:pt x="4983" y="2612"/>
                  </a:cubicBezTo>
                  <a:cubicBezTo>
                    <a:pt x="5136" y="2863"/>
                    <a:pt x="5215" y="3150"/>
                    <a:pt x="5212" y="3443"/>
                  </a:cubicBezTo>
                  <a:cubicBezTo>
                    <a:pt x="5215" y="3749"/>
                    <a:pt x="5133" y="4048"/>
                    <a:pt x="4974" y="4308"/>
                  </a:cubicBezTo>
                  <a:cubicBezTo>
                    <a:pt x="4821" y="4561"/>
                    <a:pt x="4601" y="4772"/>
                    <a:pt x="4341" y="4915"/>
                  </a:cubicBezTo>
                  <a:cubicBezTo>
                    <a:pt x="4087" y="5056"/>
                    <a:pt x="3803" y="5132"/>
                    <a:pt x="3512" y="5132"/>
                  </a:cubicBezTo>
                  <a:cubicBezTo>
                    <a:pt x="3507" y="5132"/>
                    <a:pt x="3501" y="5132"/>
                    <a:pt x="3495" y="5132"/>
                  </a:cubicBezTo>
                  <a:cubicBezTo>
                    <a:pt x="3490" y="5132"/>
                    <a:pt x="3484" y="5132"/>
                    <a:pt x="3478" y="5132"/>
                  </a:cubicBezTo>
                  <a:cubicBezTo>
                    <a:pt x="3191" y="5132"/>
                    <a:pt x="2907" y="5056"/>
                    <a:pt x="2658" y="4909"/>
                  </a:cubicBezTo>
                  <a:cubicBezTo>
                    <a:pt x="2411" y="4763"/>
                    <a:pt x="2203" y="4552"/>
                    <a:pt x="2057" y="4301"/>
                  </a:cubicBezTo>
                  <a:cubicBezTo>
                    <a:pt x="1907" y="4048"/>
                    <a:pt x="1831" y="3758"/>
                    <a:pt x="1834" y="3461"/>
                  </a:cubicBezTo>
                  <a:cubicBezTo>
                    <a:pt x="1824" y="2869"/>
                    <a:pt x="2142" y="2322"/>
                    <a:pt x="2658" y="2035"/>
                  </a:cubicBezTo>
                  <a:cubicBezTo>
                    <a:pt x="2916" y="1891"/>
                    <a:pt x="3203" y="1815"/>
                    <a:pt x="3496" y="1815"/>
                  </a:cubicBezTo>
                  <a:cubicBezTo>
                    <a:pt x="3502" y="1815"/>
                    <a:pt x="3508" y="1815"/>
                    <a:pt x="3514" y="1815"/>
                  </a:cubicBezTo>
                  <a:cubicBezTo>
                    <a:pt x="3520" y="1815"/>
                    <a:pt x="3526" y="1815"/>
                    <a:pt x="3531" y="1815"/>
                  </a:cubicBezTo>
                  <a:close/>
                  <a:moveTo>
                    <a:pt x="3539" y="0"/>
                  </a:moveTo>
                  <a:cubicBezTo>
                    <a:pt x="2928" y="0"/>
                    <a:pt x="2327" y="162"/>
                    <a:pt x="1797" y="471"/>
                  </a:cubicBezTo>
                  <a:cubicBezTo>
                    <a:pt x="1259" y="776"/>
                    <a:pt x="810" y="1213"/>
                    <a:pt x="490" y="1739"/>
                  </a:cubicBezTo>
                  <a:cubicBezTo>
                    <a:pt x="169" y="2252"/>
                    <a:pt x="1" y="2844"/>
                    <a:pt x="1" y="3452"/>
                  </a:cubicBezTo>
                  <a:cubicBezTo>
                    <a:pt x="1" y="4057"/>
                    <a:pt x="172" y="4653"/>
                    <a:pt x="490" y="5169"/>
                  </a:cubicBezTo>
                  <a:cubicBezTo>
                    <a:pt x="810" y="5704"/>
                    <a:pt x="1256" y="6150"/>
                    <a:pt x="1794" y="6467"/>
                  </a:cubicBezTo>
                  <a:cubicBezTo>
                    <a:pt x="2331" y="6793"/>
                    <a:pt x="2936" y="6955"/>
                    <a:pt x="3541" y="6955"/>
                  </a:cubicBezTo>
                  <a:cubicBezTo>
                    <a:pt x="4140" y="6955"/>
                    <a:pt x="4740" y="6796"/>
                    <a:pt x="5273" y="6476"/>
                  </a:cubicBezTo>
                  <a:cubicBezTo>
                    <a:pt x="5808" y="6162"/>
                    <a:pt x="6251" y="5719"/>
                    <a:pt x="6562" y="5184"/>
                  </a:cubicBezTo>
                  <a:cubicBezTo>
                    <a:pt x="6880" y="4659"/>
                    <a:pt x="7045" y="4057"/>
                    <a:pt x="7045" y="3443"/>
                  </a:cubicBezTo>
                  <a:cubicBezTo>
                    <a:pt x="7045" y="2841"/>
                    <a:pt x="6880" y="2249"/>
                    <a:pt x="6568" y="1736"/>
                  </a:cubicBezTo>
                  <a:cubicBezTo>
                    <a:pt x="6257" y="1213"/>
                    <a:pt x="5817" y="776"/>
                    <a:pt x="5291" y="471"/>
                  </a:cubicBezTo>
                  <a:cubicBezTo>
                    <a:pt x="4771" y="162"/>
                    <a:pt x="4178" y="0"/>
                    <a:pt x="3573" y="0"/>
                  </a:cubicBezTo>
                  <a:cubicBezTo>
                    <a:pt x="3568" y="0"/>
                    <a:pt x="3562" y="0"/>
                    <a:pt x="3556" y="0"/>
                  </a:cubicBezTo>
                  <a:cubicBezTo>
                    <a:pt x="3551" y="0"/>
                    <a:pt x="3545" y="0"/>
                    <a:pt x="3539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40"/>
            <p:cNvSpPr/>
            <p:nvPr/>
          </p:nvSpPr>
          <p:spPr>
            <a:xfrm>
              <a:off x="4664800" y="2435325"/>
              <a:ext cx="51200" cy="162850"/>
            </a:xfrm>
            <a:custGeom>
              <a:rect b="b" l="l" r="r" t="t"/>
              <a:pathLst>
                <a:path extrusionOk="0" h="6514" w="2048">
                  <a:moveTo>
                    <a:pt x="1" y="1"/>
                  </a:moveTo>
                  <a:lnTo>
                    <a:pt x="184" y="4277"/>
                  </a:lnTo>
                  <a:lnTo>
                    <a:pt x="1919" y="4128"/>
                  </a:lnTo>
                  <a:lnTo>
                    <a:pt x="1928" y="1"/>
                  </a:lnTo>
                  <a:close/>
                  <a:moveTo>
                    <a:pt x="1141" y="4558"/>
                  </a:moveTo>
                  <a:cubicBezTo>
                    <a:pt x="1134" y="4558"/>
                    <a:pt x="1126" y="4558"/>
                    <a:pt x="1119" y="4558"/>
                  </a:cubicBezTo>
                  <a:cubicBezTo>
                    <a:pt x="941" y="4558"/>
                    <a:pt x="770" y="4601"/>
                    <a:pt x="615" y="4687"/>
                  </a:cubicBezTo>
                  <a:cubicBezTo>
                    <a:pt x="459" y="4769"/>
                    <a:pt x="327" y="4888"/>
                    <a:pt x="233" y="5038"/>
                  </a:cubicBezTo>
                  <a:cubicBezTo>
                    <a:pt x="138" y="5182"/>
                    <a:pt x="86" y="5353"/>
                    <a:pt x="89" y="5527"/>
                  </a:cubicBezTo>
                  <a:cubicBezTo>
                    <a:pt x="86" y="5783"/>
                    <a:pt x="187" y="6034"/>
                    <a:pt x="370" y="6217"/>
                  </a:cubicBezTo>
                  <a:lnTo>
                    <a:pt x="373" y="6217"/>
                  </a:lnTo>
                  <a:cubicBezTo>
                    <a:pt x="551" y="6407"/>
                    <a:pt x="800" y="6513"/>
                    <a:pt x="1062" y="6513"/>
                  </a:cubicBezTo>
                  <a:cubicBezTo>
                    <a:pt x="1065" y="6513"/>
                    <a:pt x="1069" y="6513"/>
                    <a:pt x="1073" y="6513"/>
                  </a:cubicBezTo>
                  <a:cubicBezTo>
                    <a:pt x="1080" y="6514"/>
                    <a:pt x="1087" y="6514"/>
                    <a:pt x="1094" y="6514"/>
                  </a:cubicBezTo>
                  <a:cubicBezTo>
                    <a:pt x="1349" y="6514"/>
                    <a:pt x="1591" y="6404"/>
                    <a:pt x="1763" y="6217"/>
                  </a:cubicBezTo>
                  <a:cubicBezTo>
                    <a:pt x="1946" y="6025"/>
                    <a:pt x="2047" y="5765"/>
                    <a:pt x="2041" y="5499"/>
                  </a:cubicBezTo>
                  <a:cubicBezTo>
                    <a:pt x="2041" y="5212"/>
                    <a:pt x="1949" y="4983"/>
                    <a:pt x="1772" y="4812"/>
                  </a:cubicBezTo>
                  <a:cubicBezTo>
                    <a:pt x="1604" y="4649"/>
                    <a:pt x="1375" y="4558"/>
                    <a:pt x="1141" y="4558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40"/>
            <p:cNvSpPr/>
            <p:nvPr/>
          </p:nvSpPr>
          <p:spPr>
            <a:xfrm>
              <a:off x="4311750" y="2272250"/>
              <a:ext cx="91825" cy="77050"/>
            </a:xfrm>
            <a:custGeom>
              <a:rect b="b" l="l" r="r" t="t"/>
              <a:pathLst>
                <a:path extrusionOk="0" h="3082" w="3673">
                  <a:moveTo>
                    <a:pt x="1608" y="1"/>
                  </a:moveTo>
                  <a:cubicBezTo>
                    <a:pt x="1" y="1"/>
                    <a:pt x="1" y="3081"/>
                    <a:pt x="1" y="3081"/>
                  </a:cubicBezTo>
                  <a:cubicBezTo>
                    <a:pt x="1" y="3081"/>
                    <a:pt x="3673" y="326"/>
                    <a:pt x="1837" y="20"/>
                  </a:cubicBezTo>
                  <a:cubicBezTo>
                    <a:pt x="1757" y="7"/>
                    <a:pt x="1681" y="1"/>
                    <a:pt x="160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40"/>
            <p:cNvSpPr/>
            <p:nvPr/>
          </p:nvSpPr>
          <p:spPr>
            <a:xfrm>
              <a:off x="4319625" y="2320800"/>
              <a:ext cx="119100" cy="55175"/>
            </a:xfrm>
            <a:custGeom>
              <a:rect b="b" l="l" r="r" t="t"/>
              <a:pathLst>
                <a:path extrusionOk="0" h="2207" w="4764">
                  <a:moveTo>
                    <a:pt x="3432" y="1"/>
                  </a:moveTo>
                  <a:cubicBezTo>
                    <a:pt x="2072" y="1"/>
                    <a:pt x="0" y="1655"/>
                    <a:pt x="0" y="1655"/>
                  </a:cubicBezTo>
                  <a:cubicBezTo>
                    <a:pt x="0" y="1655"/>
                    <a:pt x="1705" y="2206"/>
                    <a:pt x="3031" y="2206"/>
                  </a:cubicBezTo>
                  <a:cubicBezTo>
                    <a:pt x="3998" y="2206"/>
                    <a:pt x="4763" y="1913"/>
                    <a:pt x="4521" y="901"/>
                  </a:cubicBezTo>
                  <a:cubicBezTo>
                    <a:pt x="4363" y="240"/>
                    <a:pt x="3949" y="1"/>
                    <a:pt x="343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09" name="Google Shape;11009;p40"/>
          <p:cNvSpPr/>
          <p:nvPr/>
        </p:nvSpPr>
        <p:spPr>
          <a:xfrm>
            <a:off x="2282913" y="2516044"/>
            <a:ext cx="1997675" cy="112925"/>
          </a:xfrm>
          <a:custGeom>
            <a:rect b="b" l="l" r="r" t="t"/>
            <a:pathLst>
              <a:path extrusionOk="0" h="4517" w="79907">
                <a:moveTo>
                  <a:pt x="0" y="3050"/>
                </a:moveTo>
                <a:cubicBezTo>
                  <a:pt x="18973" y="7118"/>
                  <a:pt x="38784" y="1515"/>
                  <a:pt x="58139" y="130"/>
                </a:cubicBezTo>
                <a:cubicBezTo>
                  <a:pt x="65390" y="-389"/>
                  <a:pt x="72638" y="1457"/>
                  <a:pt x="79907" y="1457"/>
                </a:cubicBezTo>
              </a:path>
            </a:pathLst>
          </a:custGeom>
          <a:noFill/>
          <a:ln cap="flat" cmpd="sng" w="28575">
            <a:solidFill>
              <a:schemeClr val="dk1"/>
            </a:solidFill>
            <a:prstDash val="solid"/>
            <a:round/>
            <a:headEnd len="sm" w="sm" type="oval"/>
            <a:tailEnd len="sm" w="sm" type="oval"/>
          </a:ln>
        </p:spPr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857" name="Shape 11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8" name="Google Shape;11858;p67"/>
          <p:cNvGrpSpPr/>
          <p:nvPr/>
        </p:nvGrpSpPr>
        <p:grpSpPr>
          <a:xfrm>
            <a:off x="5206897" y="1210542"/>
            <a:ext cx="292874" cy="287042"/>
            <a:chOff x="1820025" y="1551425"/>
            <a:chExt cx="174050" cy="170625"/>
          </a:xfrm>
        </p:grpSpPr>
        <p:sp>
          <p:nvSpPr>
            <p:cNvPr id="11859" name="Google Shape;11859;p67"/>
            <p:cNvSpPr/>
            <p:nvPr/>
          </p:nvSpPr>
          <p:spPr>
            <a:xfrm>
              <a:off x="1867400" y="1551425"/>
              <a:ext cx="80475" cy="170625"/>
            </a:xfrm>
            <a:custGeom>
              <a:rect b="b" l="l" r="r" t="t"/>
              <a:pathLst>
                <a:path extrusionOk="0" h="6825" w="3219">
                  <a:moveTo>
                    <a:pt x="282" y="0"/>
                  </a:moveTo>
                  <a:cubicBezTo>
                    <a:pt x="250" y="0"/>
                    <a:pt x="218" y="6"/>
                    <a:pt x="188" y="19"/>
                  </a:cubicBezTo>
                  <a:cubicBezTo>
                    <a:pt x="59" y="74"/>
                    <a:pt x="1" y="223"/>
                    <a:pt x="61" y="352"/>
                  </a:cubicBezTo>
                  <a:lnTo>
                    <a:pt x="2714" y="6676"/>
                  </a:lnTo>
                  <a:cubicBezTo>
                    <a:pt x="2752" y="6767"/>
                    <a:pt x="2843" y="6825"/>
                    <a:pt x="2941" y="6825"/>
                  </a:cubicBezTo>
                  <a:cubicBezTo>
                    <a:pt x="2974" y="6825"/>
                    <a:pt x="3007" y="6820"/>
                    <a:pt x="3037" y="6807"/>
                  </a:cubicBezTo>
                  <a:cubicBezTo>
                    <a:pt x="3161" y="6754"/>
                    <a:pt x="3219" y="6610"/>
                    <a:pt x="3168" y="6487"/>
                  </a:cubicBezTo>
                  <a:lnTo>
                    <a:pt x="513" y="163"/>
                  </a:lnTo>
                  <a:cubicBezTo>
                    <a:pt x="476" y="61"/>
                    <a:pt x="38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67"/>
            <p:cNvSpPr/>
            <p:nvPr/>
          </p:nvSpPr>
          <p:spPr>
            <a:xfrm>
              <a:off x="1820025" y="1597400"/>
              <a:ext cx="174050" cy="78825"/>
            </a:xfrm>
            <a:custGeom>
              <a:rect b="b" l="l" r="r" t="t"/>
              <a:pathLst>
                <a:path extrusionOk="0" h="3153" w="6962">
                  <a:moveTo>
                    <a:pt x="6679" y="1"/>
                  </a:moveTo>
                  <a:cubicBezTo>
                    <a:pt x="6644" y="1"/>
                    <a:pt x="6609" y="8"/>
                    <a:pt x="6576" y="23"/>
                  </a:cubicBezTo>
                  <a:lnTo>
                    <a:pt x="252" y="2678"/>
                  </a:lnTo>
                  <a:cubicBezTo>
                    <a:pt x="1" y="2779"/>
                    <a:pt x="75" y="3152"/>
                    <a:pt x="342" y="3152"/>
                  </a:cubicBezTo>
                  <a:cubicBezTo>
                    <a:pt x="343" y="3152"/>
                    <a:pt x="344" y="3152"/>
                    <a:pt x="345" y="3152"/>
                  </a:cubicBezTo>
                  <a:cubicBezTo>
                    <a:pt x="378" y="3150"/>
                    <a:pt x="411" y="3145"/>
                    <a:pt x="441" y="3130"/>
                  </a:cubicBezTo>
                  <a:lnTo>
                    <a:pt x="6765" y="477"/>
                  </a:lnTo>
                  <a:cubicBezTo>
                    <a:pt x="6896" y="429"/>
                    <a:pt x="6962" y="280"/>
                    <a:pt x="6906" y="152"/>
                  </a:cubicBezTo>
                  <a:cubicBezTo>
                    <a:pt x="6867" y="57"/>
                    <a:pt x="6775" y="1"/>
                    <a:pt x="6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61" name="Google Shape;11861;p67"/>
          <p:cNvSpPr txBox="1"/>
          <p:nvPr>
            <p:ph idx="1" type="subTitle"/>
          </p:nvPr>
        </p:nvSpPr>
        <p:spPr>
          <a:xfrm flipH="1">
            <a:off x="5752200" y="2468823"/>
            <a:ext cx="2671800" cy="1107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sp>
        <p:nvSpPr>
          <p:cNvPr id="11862" name="Google Shape;11862;p67"/>
          <p:cNvSpPr txBox="1"/>
          <p:nvPr>
            <p:ph type="title"/>
          </p:nvPr>
        </p:nvSpPr>
        <p:spPr>
          <a:xfrm>
            <a:off x="6457950" y="3480100"/>
            <a:ext cx="1965900" cy="110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APP</a:t>
            </a:r>
            <a:endParaRPr/>
          </a:p>
        </p:txBody>
      </p:sp>
      <p:grpSp>
        <p:nvGrpSpPr>
          <p:cNvPr id="11863" name="Google Shape;11863;p67"/>
          <p:cNvGrpSpPr/>
          <p:nvPr/>
        </p:nvGrpSpPr>
        <p:grpSpPr>
          <a:xfrm rot="5713382">
            <a:off x="207765" y="-1238086"/>
            <a:ext cx="3708617" cy="5005993"/>
            <a:chOff x="214875" y="1864275"/>
            <a:chExt cx="1778750" cy="2346450"/>
          </a:xfrm>
        </p:grpSpPr>
        <p:sp>
          <p:nvSpPr>
            <p:cNvPr id="11864" name="Google Shape;11864;p67"/>
            <p:cNvSpPr/>
            <p:nvPr/>
          </p:nvSpPr>
          <p:spPr>
            <a:xfrm>
              <a:off x="214875" y="1865425"/>
              <a:ext cx="1778750" cy="2345300"/>
            </a:xfrm>
            <a:custGeom>
              <a:rect b="b" l="l" r="r" t="t"/>
              <a:pathLst>
                <a:path extrusionOk="0" h="93812" w="71150">
                  <a:moveTo>
                    <a:pt x="7982" y="1"/>
                  </a:moveTo>
                  <a:cubicBezTo>
                    <a:pt x="6625" y="1"/>
                    <a:pt x="5255" y="393"/>
                    <a:pt x="4048" y="1212"/>
                  </a:cubicBezTo>
                  <a:cubicBezTo>
                    <a:pt x="855" y="3370"/>
                    <a:pt x="1" y="7710"/>
                    <a:pt x="2144" y="10925"/>
                  </a:cubicBezTo>
                  <a:cubicBezTo>
                    <a:pt x="4865" y="14942"/>
                    <a:pt x="8852" y="18180"/>
                    <a:pt x="13971" y="20541"/>
                  </a:cubicBezTo>
                  <a:cubicBezTo>
                    <a:pt x="17554" y="22190"/>
                    <a:pt x="21691" y="23442"/>
                    <a:pt x="26997" y="24483"/>
                  </a:cubicBezTo>
                  <a:cubicBezTo>
                    <a:pt x="28286" y="24731"/>
                    <a:pt x="29583" y="24963"/>
                    <a:pt x="30835" y="25188"/>
                  </a:cubicBezTo>
                  <a:cubicBezTo>
                    <a:pt x="36171" y="26140"/>
                    <a:pt x="41200" y="27039"/>
                    <a:pt x="45165" y="29348"/>
                  </a:cubicBezTo>
                  <a:cubicBezTo>
                    <a:pt x="46889" y="30352"/>
                    <a:pt x="47676" y="31559"/>
                    <a:pt x="47833" y="32353"/>
                  </a:cubicBezTo>
                  <a:cubicBezTo>
                    <a:pt x="47885" y="32593"/>
                    <a:pt x="48013" y="33230"/>
                    <a:pt x="47188" y="34339"/>
                  </a:cubicBezTo>
                  <a:cubicBezTo>
                    <a:pt x="46222" y="35643"/>
                    <a:pt x="44640" y="36910"/>
                    <a:pt x="42961" y="38259"/>
                  </a:cubicBezTo>
                  <a:cubicBezTo>
                    <a:pt x="42339" y="38754"/>
                    <a:pt x="41695" y="39271"/>
                    <a:pt x="41043" y="39818"/>
                  </a:cubicBezTo>
                  <a:cubicBezTo>
                    <a:pt x="38225" y="42179"/>
                    <a:pt x="34327" y="45964"/>
                    <a:pt x="33031" y="51472"/>
                  </a:cubicBezTo>
                  <a:cubicBezTo>
                    <a:pt x="32259" y="54778"/>
                    <a:pt x="32551" y="58315"/>
                    <a:pt x="33863" y="61718"/>
                  </a:cubicBezTo>
                  <a:cubicBezTo>
                    <a:pt x="34964" y="64566"/>
                    <a:pt x="36756" y="67242"/>
                    <a:pt x="39041" y="69460"/>
                  </a:cubicBezTo>
                  <a:cubicBezTo>
                    <a:pt x="41927" y="72248"/>
                    <a:pt x="45150" y="74010"/>
                    <a:pt x="47998" y="75561"/>
                  </a:cubicBezTo>
                  <a:cubicBezTo>
                    <a:pt x="50569" y="76963"/>
                    <a:pt x="52787" y="78169"/>
                    <a:pt x="54316" y="79848"/>
                  </a:cubicBezTo>
                  <a:cubicBezTo>
                    <a:pt x="55972" y="81669"/>
                    <a:pt x="57044" y="84293"/>
                    <a:pt x="56864" y="86084"/>
                  </a:cubicBezTo>
                  <a:cubicBezTo>
                    <a:pt x="56445" y="90217"/>
                    <a:pt x="59698" y="93811"/>
                    <a:pt x="63852" y="93811"/>
                  </a:cubicBezTo>
                  <a:cubicBezTo>
                    <a:pt x="63856" y="93811"/>
                    <a:pt x="63860" y="93811"/>
                    <a:pt x="63865" y="93811"/>
                  </a:cubicBezTo>
                  <a:cubicBezTo>
                    <a:pt x="67470" y="93804"/>
                    <a:pt x="70483" y="91075"/>
                    <a:pt x="70842" y="87485"/>
                  </a:cubicBezTo>
                  <a:cubicBezTo>
                    <a:pt x="71150" y="84435"/>
                    <a:pt x="70647" y="81137"/>
                    <a:pt x="69396" y="77952"/>
                  </a:cubicBezTo>
                  <a:cubicBezTo>
                    <a:pt x="68302" y="75171"/>
                    <a:pt x="66705" y="72601"/>
                    <a:pt x="64696" y="70382"/>
                  </a:cubicBezTo>
                  <a:cubicBezTo>
                    <a:pt x="61579" y="66964"/>
                    <a:pt x="57936" y="64978"/>
                    <a:pt x="54721" y="63224"/>
                  </a:cubicBezTo>
                  <a:cubicBezTo>
                    <a:pt x="52367" y="61935"/>
                    <a:pt x="50329" y="60834"/>
                    <a:pt x="48822" y="59365"/>
                  </a:cubicBezTo>
                  <a:cubicBezTo>
                    <a:pt x="47301" y="57896"/>
                    <a:pt x="46416" y="55924"/>
                    <a:pt x="46709" y="54680"/>
                  </a:cubicBezTo>
                  <a:cubicBezTo>
                    <a:pt x="46956" y="53623"/>
                    <a:pt x="48088" y="52244"/>
                    <a:pt x="50074" y="50581"/>
                  </a:cubicBezTo>
                  <a:cubicBezTo>
                    <a:pt x="50599" y="50138"/>
                    <a:pt x="51153" y="49696"/>
                    <a:pt x="51738" y="49231"/>
                  </a:cubicBezTo>
                  <a:cubicBezTo>
                    <a:pt x="53926" y="47470"/>
                    <a:pt x="56415" y="45484"/>
                    <a:pt x="58468" y="42726"/>
                  </a:cubicBezTo>
                  <a:cubicBezTo>
                    <a:pt x="61414" y="38754"/>
                    <a:pt x="62530" y="34069"/>
                    <a:pt x="61601" y="29527"/>
                  </a:cubicBezTo>
                  <a:cubicBezTo>
                    <a:pt x="60582" y="24573"/>
                    <a:pt x="57172" y="20084"/>
                    <a:pt x="52232" y="17206"/>
                  </a:cubicBezTo>
                  <a:cubicBezTo>
                    <a:pt x="46124" y="13638"/>
                    <a:pt x="39311" y="12424"/>
                    <a:pt x="33308" y="11352"/>
                  </a:cubicBezTo>
                  <a:cubicBezTo>
                    <a:pt x="32056" y="11128"/>
                    <a:pt x="30872" y="10918"/>
                    <a:pt x="29703" y="10685"/>
                  </a:cubicBezTo>
                  <a:cubicBezTo>
                    <a:pt x="23932" y="9561"/>
                    <a:pt x="16909" y="7665"/>
                    <a:pt x="13776" y="3041"/>
                  </a:cubicBezTo>
                  <a:cubicBezTo>
                    <a:pt x="12410" y="1064"/>
                    <a:pt x="10215" y="1"/>
                    <a:pt x="7982" y="1"/>
                  </a:cubicBezTo>
                  <a:close/>
                </a:path>
              </a:pathLst>
            </a:custGeom>
            <a:solidFill>
              <a:srgbClr val="FFFFFF">
                <a:alpha val="3017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67"/>
            <p:cNvSpPr/>
            <p:nvPr/>
          </p:nvSpPr>
          <p:spPr>
            <a:xfrm>
              <a:off x="343225" y="1864275"/>
              <a:ext cx="723100" cy="616425"/>
            </a:xfrm>
            <a:custGeom>
              <a:rect b="b" l="l" r="r" t="t"/>
              <a:pathLst>
                <a:path extrusionOk="0" h="24657" w="28924">
                  <a:moveTo>
                    <a:pt x="2837" y="0"/>
                  </a:moveTo>
                  <a:cubicBezTo>
                    <a:pt x="2744" y="0"/>
                    <a:pt x="2650" y="2"/>
                    <a:pt x="2556" y="6"/>
                  </a:cubicBezTo>
                  <a:cubicBezTo>
                    <a:pt x="2189" y="1265"/>
                    <a:pt x="2287" y="3057"/>
                    <a:pt x="2062" y="4188"/>
                  </a:cubicBezTo>
                  <a:cubicBezTo>
                    <a:pt x="1732" y="5912"/>
                    <a:pt x="1290" y="7613"/>
                    <a:pt x="900" y="9330"/>
                  </a:cubicBezTo>
                  <a:cubicBezTo>
                    <a:pt x="510" y="11046"/>
                    <a:pt x="166" y="12815"/>
                    <a:pt x="1" y="14576"/>
                  </a:cubicBezTo>
                  <a:cubicBezTo>
                    <a:pt x="2399" y="16967"/>
                    <a:pt x="5352" y="18983"/>
                    <a:pt x="8845" y="20587"/>
                  </a:cubicBezTo>
                  <a:cubicBezTo>
                    <a:pt x="12427" y="22236"/>
                    <a:pt x="16564" y="23488"/>
                    <a:pt x="21863" y="24522"/>
                  </a:cubicBezTo>
                  <a:lnTo>
                    <a:pt x="22560" y="24657"/>
                  </a:lnTo>
                  <a:cubicBezTo>
                    <a:pt x="23010" y="24140"/>
                    <a:pt x="23415" y="23585"/>
                    <a:pt x="23782" y="23000"/>
                  </a:cubicBezTo>
                  <a:cubicBezTo>
                    <a:pt x="25918" y="19710"/>
                    <a:pt x="27582" y="16128"/>
                    <a:pt x="28706" y="12365"/>
                  </a:cubicBezTo>
                  <a:cubicBezTo>
                    <a:pt x="28788" y="12095"/>
                    <a:pt x="28871" y="11811"/>
                    <a:pt x="28923" y="11533"/>
                  </a:cubicBezTo>
                  <a:lnTo>
                    <a:pt x="28174" y="11398"/>
                  </a:lnTo>
                  <a:cubicBezTo>
                    <a:pt x="26922" y="11174"/>
                    <a:pt x="25738" y="10964"/>
                    <a:pt x="24569" y="10731"/>
                  </a:cubicBezTo>
                  <a:cubicBezTo>
                    <a:pt x="18798" y="9607"/>
                    <a:pt x="11783" y="7711"/>
                    <a:pt x="8642" y="3087"/>
                  </a:cubicBezTo>
                  <a:cubicBezTo>
                    <a:pt x="7331" y="1156"/>
                    <a:pt x="5154" y="0"/>
                    <a:pt x="2837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67"/>
            <p:cNvSpPr/>
            <p:nvPr/>
          </p:nvSpPr>
          <p:spPr>
            <a:xfrm>
              <a:off x="1139000" y="2336025"/>
              <a:ext cx="639150" cy="798050"/>
            </a:xfrm>
            <a:custGeom>
              <a:rect b="b" l="l" r="r" t="t"/>
              <a:pathLst>
                <a:path extrusionOk="0" h="31922" w="25566">
                  <a:moveTo>
                    <a:pt x="17673" y="1"/>
                  </a:moveTo>
                  <a:cubicBezTo>
                    <a:pt x="17434" y="173"/>
                    <a:pt x="17216" y="383"/>
                    <a:pt x="17029" y="623"/>
                  </a:cubicBezTo>
                  <a:cubicBezTo>
                    <a:pt x="16249" y="1650"/>
                    <a:pt x="16152" y="3021"/>
                    <a:pt x="15845" y="4280"/>
                  </a:cubicBezTo>
                  <a:cubicBezTo>
                    <a:pt x="15297" y="6544"/>
                    <a:pt x="13888" y="8552"/>
                    <a:pt x="12045" y="9961"/>
                  </a:cubicBezTo>
                  <a:cubicBezTo>
                    <a:pt x="11258" y="10569"/>
                    <a:pt x="10388" y="11063"/>
                    <a:pt x="9466" y="11438"/>
                  </a:cubicBezTo>
                  <a:cubicBezTo>
                    <a:pt x="10321" y="12195"/>
                    <a:pt x="10756" y="12967"/>
                    <a:pt x="10868" y="13529"/>
                  </a:cubicBezTo>
                  <a:cubicBezTo>
                    <a:pt x="10920" y="13769"/>
                    <a:pt x="11048" y="14413"/>
                    <a:pt x="10223" y="15523"/>
                  </a:cubicBezTo>
                  <a:cubicBezTo>
                    <a:pt x="9257" y="16827"/>
                    <a:pt x="7675" y="18093"/>
                    <a:pt x="5996" y="19435"/>
                  </a:cubicBezTo>
                  <a:cubicBezTo>
                    <a:pt x="5374" y="19930"/>
                    <a:pt x="4730" y="20447"/>
                    <a:pt x="4078" y="20994"/>
                  </a:cubicBezTo>
                  <a:cubicBezTo>
                    <a:pt x="2826" y="22043"/>
                    <a:pt x="1357" y="23377"/>
                    <a:pt x="0" y="25019"/>
                  </a:cubicBezTo>
                  <a:cubicBezTo>
                    <a:pt x="3823" y="28129"/>
                    <a:pt x="8207" y="30467"/>
                    <a:pt x="12922" y="31921"/>
                  </a:cubicBezTo>
                  <a:cubicBezTo>
                    <a:pt x="12982" y="31861"/>
                    <a:pt x="13042" y="31809"/>
                    <a:pt x="13109" y="31757"/>
                  </a:cubicBezTo>
                  <a:cubicBezTo>
                    <a:pt x="13634" y="31314"/>
                    <a:pt x="14188" y="30872"/>
                    <a:pt x="14773" y="30407"/>
                  </a:cubicBezTo>
                  <a:cubicBezTo>
                    <a:pt x="16969" y="28646"/>
                    <a:pt x="19457" y="26660"/>
                    <a:pt x="21503" y="23902"/>
                  </a:cubicBezTo>
                  <a:cubicBezTo>
                    <a:pt x="24456" y="19930"/>
                    <a:pt x="25565" y="15245"/>
                    <a:pt x="24636" y="10703"/>
                  </a:cubicBezTo>
                  <a:cubicBezTo>
                    <a:pt x="23797" y="6604"/>
                    <a:pt x="21308" y="2811"/>
                    <a:pt x="17673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67"/>
            <p:cNvSpPr/>
            <p:nvPr/>
          </p:nvSpPr>
          <p:spPr>
            <a:xfrm>
              <a:off x="1210750" y="3402750"/>
              <a:ext cx="757775" cy="531775"/>
            </a:xfrm>
            <a:custGeom>
              <a:rect b="b" l="l" r="r" t="t"/>
              <a:pathLst>
                <a:path extrusionOk="0" h="21271" w="30311">
                  <a:moveTo>
                    <a:pt x="11835" y="0"/>
                  </a:moveTo>
                  <a:cubicBezTo>
                    <a:pt x="9175" y="862"/>
                    <a:pt x="6619" y="2024"/>
                    <a:pt x="4213" y="3463"/>
                  </a:cubicBezTo>
                  <a:cubicBezTo>
                    <a:pt x="3021" y="4182"/>
                    <a:pt x="1830" y="5007"/>
                    <a:pt x="1095" y="6191"/>
                  </a:cubicBezTo>
                  <a:cubicBezTo>
                    <a:pt x="608" y="6963"/>
                    <a:pt x="346" y="7855"/>
                    <a:pt x="1" y="8702"/>
                  </a:cubicBezTo>
                  <a:cubicBezTo>
                    <a:pt x="2677" y="11078"/>
                    <a:pt x="5577" y="12659"/>
                    <a:pt x="8163" y="14068"/>
                  </a:cubicBezTo>
                  <a:cubicBezTo>
                    <a:pt x="10734" y="15470"/>
                    <a:pt x="12952" y="16676"/>
                    <a:pt x="14481" y="18355"/>
                  </a:cubicBezTo>
                  <a:cubicBezTo>
                    <a:pt x="15261" y="19224"/>
                    <a:pt x="15890" y="20206"/>
                    <a:pt x="16355" y="21271"/>
                  </a:cubicBezTo>
                  <a:cubicBezTo>
                    <a:pt x="19736" y="19170"/>
                    <a:pt x="23735" y="18615"/>
                    <a:pt x="27797" y="18615"/>
                  </a:cubicBezTo>
                  <a:cubicBezTo>
                    <a:pt x="28634" y="18615"/>
                    <a:pt x="29473" y="18639"/>
                    <a:pt x="30310" y="18677"/>
                  </a:cubicBezTo>
                  <a:cubicBezTo>
                    <a:pt x="30100" y="17928"/>
                    <a:pt x="29853" y="17186"/>
                    <a:pt x="29568" y="16459"/>
                  </a:cubicBezTo>
                  <a:cubicBezTo>
                    <a:pt x="28467" y="13671"/>
                    <a:pt x="26878" y="11108"/>
                    <a:pt x="24861" y="8889"/>
                  </a:cubicBezTo>
                  <a:cubicBezTo>
                    <a:pt x="21744" y="5471"/>
                    <a:pt x="18101" y="3485"/>
                    <a:pt x="14893" y="1731"/>
                  </a:cubicBezTo>
                  <a:cubicBezTo>
                    <a:pt x="13799" y="1132"/>
                    <a:pt x="12772" y="570"/>
                    <a:pt x="11835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68" name="Google Shape;11868;p67"/>
          <p:cNvGrpSpPr/>
          <p:nvPr/>
        </p:nvGrpSpPr>
        <p:grpSpPr>
          <a:xfrm rot="-235674">
            <a:off x="1576856" y="873832"/>
            <a:ext cx="2729077" cy="3624649"/>
            <a:chOff x="3580725" y="2020075"/>
            <a:chExt cx="1344925" cy="1786275"/>
          </a:xfrm>
        </p:grpSpPr>
        <p:sp>
          <p:nvSpPr>
            <p:cNvPr id="11869" name="Google Shape;11869;p67"/>
            <p:cNvSpPr/>
            <p:nvPr/>
          </p:nvSpPr>
          <p:spPr>
            <a:xfrm>
              <a:off x="3681925" y="2020075"/>
              <a:ext cx="1243725" cy="1786275"/>
            </a:xfrm>
            <a:custGeom>
              <a:rect b="b" l="l" r="r" t="t"/>
              <a:pathLst>
                <a:path extrusionOk="0" h="71451" w="49749">
                  <a:moveTo>
                    <a:pt x="1574" y="1"/>
                  </a:moveTo>
                  <a:cubicBezTo>
                    <a:pt x="706" y="1"/>
                    <a:pt x="1" y="706"/>
                    <a:pt x="1" y="1574"/>
                  </a:cubicBezTo>
                  <a:lnTo>
                    <a:pt x="1" y="69877"/>
                  </a:lnTo>
                  <a:cubicBezTo>
                    <a:pt x="1" y="70746"/>
                    <a:pt x="706" y="71451"/>
                    <a:pt x="1574" y="71451"/>
                  </a:cubicBezTo>
                  <a:lnTo>
                    <a:pt x="48175" y="71451"/>
                  </a:lnTo>
                  <a:cubicBezTo>
                    <a:pt x="49044" y="71451"/>
                    <a:pt x="49748" y="70746"/>
                    <a:pt x="49748" y="69877"/>
                  </a:cubicBezTo>
                  <a:lnTo>
                    <a:pt x="49748" y="1574"/>
                  </a:lnTo>
                  <a:cubicBezTo>
                    <a:pt x="49748" y="706"/>
                    <a:pt x="49044" y="1"/>
                    <a:pt x="48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67"/>
            <p:cNvSpPr/>
            <p:nvPr/>
          </p:nvSpPr>
          <p:spPr>
            <a:xfrm>
              <a:off x="3580725" y="2020075"/>
              <a:ext cx="1250250" cy="1786275"/>
            </a:xfrm>
            <a:custGeom>
              <a:rect b="b" l="l" r="r" t="t"/>
              <a:pathLst>
                <a:path extrusionOk="0" h="71451" w="50010">
                  <a:moveTo>
                    <a:pt x="2527" y="1"/>
                  </a:moveTo>
                  <a:cubicBezTo>
                    <a:pt x="1147" y="1"/>
                    <a:pt x="33" y="1109"/>
                    <a:pt x="0" y="2492"/>
                  </a:cubicBezTo>
                  <a:lnTo>
                    <a:pt x="0" y="68975"/>
                  </a:lnTo>
                  <a:cubicBezTo>
                    <a:pt x="33" y="70358"/>
                    <a:pt x="1147" y="71451"/>
                    <a:pt x="2526" y="71451"/>
                  </a:cubicBezTo>
                  <a:cubicBezTo>
                    <a:pt x="2537" y="71451"/>
                    <a:pt x="2547" y="71451"/>
                    <a:pt x="2557" y="71451"/>
                  </a:cubicBezTo>
                  <a:lnTo>
                    <a:pt x="50010" y="71451"/>
                  </a:lnTo>
                  <a:lnTo>
                    <a:pt x="50010" y="1"/>
                  </a:lnTo>
                  <a:lnTo>
                    <a:pt x="2557" y="1"/>
                  </a:lnTo>
                  <a:cubicBezTo>
                    <a:pt x="2547" y="1"/>
                    <a:pt x="2537" y="1"/>
                    <a:pt x="25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67"/>
            <p:cNvSpPr/>
            <p:nvPr/>
          </p:nvSpPr>
          <p:spPr>
            <a:xfrm>
              <a:off x="3680303" y="2113921"/>
              <a:ext cx="1140025" cy="1511564"/>
            </a:xfrm>
            <a:custGeom>
              <a:rect b="b" l="l" r="r" t="t"/>
              <a:pathLst>
                <a:path extrusionOk="0" h="60944" w="45601">
                  <a:moveTo>
                    <a:pt x="426" y="1"/>
                  </a:moveTo>
                  <a:cubicBezTo>
                    <a:pt x="197" y="1"/>
                    <a:pt x="0" y="181"/>
                    <a:pt x="0" y="427"/>
                  </a:cubicBezTo>
                  <a:lnTo>
                    <a:pt x="0" y="60534"/>
                  </a:lnTo>
                  <a:cubicBezTo>
                    <a:pt x="0" y="60763"/>
                    <a:pt x="197" y="60943"/>
                    <a:pt x="426" y="60943"/>
                  </a:cubicBezTo>
                  <a:lnTo>
                    <a:pt x="45191" y="60943"/>
                  </a:lnTo>
                  <a:cubicBezTo>
                    <a:pt x="45421" y="60943"/>
                    <a:pt x="45601" y="60763"/>
                    <a:pt x="45601" y="60534"/>
                  </a:cubicBezTo>
                  <a:lnTo>
                    <a:pt x="45601" y="427"/>
                  </a:lnTo>
                  <a:cubicBezTo>
                    <a:pt x="45601" y="181"/>
                    <a:pt x="45421" y="1"/>
                    <a:pt x="45191" y="1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67"/>
            <p:cNvSpPr/>
            <p:nvPr/>
          </p:nvSpPr>
          <p:spPr>
            <a:xfrm>
              <a:off x="4237099" y="2051650"/>
              <a:ext cx="28700" cy="24925"/>
            </a:xfrm>
            <a:custGeom>
              <a:rect b="b" l="l" r="r" t="t"/>
              <a:pathLst>
                <a:path extrusionOk="0" h="997" w="1148">
                  <a:moveTo>
                    <a:pt x="492" y="0"/>
                  </a:moveTo>
                  <a:cubicBezTo>
                    <a:pt x="214" y="0"/>
                    <a:pt x="0" y="230"/>
                    <a:pt x="0" y="508"/>
                  </a:cubicBezTo>
                  <a:cubicBezTo>
                    <a:pt x="0" y="798"/>
                    <a:pt x="243" y="996"/>
                    <a:pt x="496" y="996"/>
                  </a:cubicBezTo>
                  <a:cubicBezTo>
                    <a:pt x="615" y="996"/>
                    <a:pt x="737" y="952"/>
                    <a:pt x="836" y="852"/>
                  </a:cubicBezTo>
                  <a:cubicBezTo>
                    <a:pt x="1148" y="541"/>
                    <a:pt x="935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67"/>
            <p:cNvSpPr/>
            <p:nvPr/>
          </p:nvSpPr>
          <p:spPr>
            <a:xfrm>
              <a:off x="4179825" y="3667150"/>
              <a:ext cx="125000" cy="106825"/>
            </a:xfrm>
            <a:custGeom>
              <a:rect b="b" l="l" r="r" t="t"/>
              <a:pathLst>
                <a:path extrusionOk="0" h="4273" w="5000">
                  <a:moveTo>
                    <a:pt x="2869" y="355"/>
                  </a:moveTo>
                  <a:cubicBezTo>
                    <a:pt x="3836" y="355"/>
                    <a:pt x="4639" y="1158"/>
                    <a:pt x="4639" y="2142"/>
                  </a:cubicBezTo>
                  <a:cubicBezTo>
                    <a:pt x="4639" y="3206"/>
                    <a:pt x="3762" y="3917"/>
                    <a:pt x="2850" y="3917"/>
                  </a:cubicBezTo>
                  <a:cubicBezTo>
                    <a:pt x="2413" y="3917"/>
                    <a:pt x="1968" y="3754"/>
                    <a:pt x="1607" y="3387"/>
                  </a:cubicBezTo>
                  <a:cubicBezTo>
                    <a:pt x="492" y="2273"/>
                    <a:pt x="1279" y="355"/>
                    <a:pt x="2869" y="355"/>
                  </a:cubicBezTo>
                  <a:close/>
                  <a:moveTo>
                    <a:pt x="2849" y="1"/>
                  </a:moveTo>
                  <a:cubicBezTo>
                    <a:pt x="2320" y="1"/>
                    <a:pt x="1781" y="197"/>
                    <a:pt x="1344" y="634"/>
                  </a:cubicBezTo>
                  <a:cubicBezTo>
                    <a:pt x="0" y="1978"/>
                    <a:pt x="967" y="4273"/>
                    <a:pt x="2869" y="4273"/>
                  </a:cubicBezTo>
                  <a:cubicBezTo>
                    <a:pt x="4049" y="4273"/>
                    <a:pt x="5000" y="3306"/>
                    <a:pt x="5000" y="2142"/>
                  </a:cubicBezTo>
                  <a:cubicBezTo>
                    <a:pt x="5000" y="847"/>
                    <a:pt x="3946" y="1"/>
                    <a:pt x="2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874" name="Google Shape;11874;p67"/>
          <p:cNvPicPr preferRelativeResize="0"/>
          <p:nvPr/>
        </p:nvPicPr>
        <p:blipFill rotWithShape="1">
          <a:blip r:embed="rId3">
            <a:alphaModFix/>
          </a:blip>
          <a:srcRect b="1096" l="0" r="0" t="108"/>
          <a:stretch/>
        </p:blipFill>
        <p:spPr>
          <a:xfrm rot="-235753">
            <a:off x="1756226" y="1035752"/>
            <a:ext cx="2349145" cy="309574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878" name="Shape 11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9" name="Google Shape;11879;p68"/>
          <p:cNvSpPr txBox="1"/>
          <p:nvPr>
            <p:ph idx="1" type="subTitle"/>
          </p:nvPr>
        </p:nvSpPr>
        <p:spPr>
          <a:xfrm flipH="1">
            <a:off x="720000" y="1584400"/>
            <a:ext cx="2644500" cy="110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sp>
        <p:nvSpPr>
          <p:cNvPr id="11880" name="Google Shape;11880;p68"/>
          <p:cNvSpPr txBox="1"/>
          <p:nvPr>
            <p:ph type="title"/>
          </p:nvPr>
        </p:nvSpPr>
        <p:spPr>
          <a:xfrm>
            <a:off x="720000" y="540000"/>
            <a:ext cx="1974000" cy="93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 WEB</a:t>
            </a:r>
            <a:endParaRPr/>
          </a:p>
        </p:txBody>
      </p:sp>
      <p:grpSp>
        <p:nvGrpSpPr>
          <p:cNvPr id="11881" name="Google Shape;11881;p68"/>
          <p:cNvGrpSpPr/>
          <p:nvPr/>
        </p:nvGrpSpPr>
        <p:grpSpPr>
          <a:xfrm rot="265802">
            <a:off x="7198985" y="23050"/>
            <a:ext cx="3245680" cy="4891751"/>
            <a:chOff x="5289800" y="1175675"/>
            <a:chExt cx="2103200" cy="3495375"/>
          </a:xfrm>
        </p:grpSpPr>
        <p:sp>
          <p:nvSpPr>
            <p:cNvPr id="11882" name="Google Shape;11882;p68"/>
            <p:cNvSpPr/>
            <p:nvPr/>
          </p:nvSpPr>
          <p:spPr>
            <a:xfrm>
              <a:off x="5289800" y="1175675"/>
              <a:ext cx="2103200" cy="3495375"/>
            </a:xfrm>
            <a:custGeom>
              <a:rect b="b" l="l" r="r" t="t"/>
              <a:pathLst>
                <a:path extrusionOk="0" h="139815" w="84128">
                  <a:moveTo>
                    <a:pt x="71666" y="0"/>
                  </a:moveTo>
                  <a:cubicBezTo>
                    <a:pt x="68576" y="0"/>
                    <a:pt x="65556" y="1548"/>
                    <a:pt x="63801" y="4360"/>
                  </a:cubicBezTo>
                  <a:cubicBezTo>
                    <a:pt x="60831" y="9146"/>
                    <a:pt x="55976" y="12895"/>
                    <a:pt x="50845" y="16872"/>
                  </a:cubicBezTo>
                  <a:cubicBezTo>
                    <a:pt x="46830" y="19970"/>
                    <a:pt x="42557" y="22782"/>
                    <a:pt x="38028" y="25752"/>
                  </a:cubicBezTo>
                  <a:cubicBezTo>
                    <a:pt x="33667" y="28613"/>
                    <a:pt x="29168" y="31574"/>
                    <a:pt x="24816" y="34879"/>
                  </a:cubicBezTo>
                  <a:cubicBezTo>
                    <a:pt x="20218" y="38382"/>
                    <a:pt x="15798" y="42871"/>
                    <a:pt x="12038" y="47864"/>
                  </a:cubicBezTo>
                  <a:cubicBezTo>
                    <a:pt x="8309" y="52817"/>
                    <a:pt x="5210" y="58294"/>
                    <a:pt x="3069" y="63691"/>
                  </a:cubicBezTo>
                  <a:cubicBezTo>
                    <a:pt x="1037" y="68851"/>
                    <a:pt x="0" y="74337"/>
                    <a:pt x="79" y="79567"/>
                  </a:cubicBezTo>
                  <a:cubicBezTo>
                    <a:pt x="178" y="85675"/>
                    <a:pt x="1806" y="91397"/>
                    <a:pt x="4796" y="96153"/>
                  </a:cubicBezTo>
                  <a:cubicBezTo>
                    <a:pt x="9197" y="103159"/>
                    <a:pt x="15916" y="107293"/>
                    <a:pt x="20583" y="109790"/>
                  </a:cubicBezTo>
                  <a:cubicBezTo>
                    <a:pt x="26099" y="112740"/>
                    <a:pt x="31999" y="115029"/>
                    <a:pt x="37712" y="117249"/>
                  </a:cubicBezTo>
                  <a:cubicBezTo>
                    <a:pt x="49533" y="121837"/>
                    <a:pt x="60693" y="126169"/>
                    <a:pt x="66574" y="135493"/>
                  </a:cubicBezTo>
                  <a:cubicBezTo>
                    <a:pt x="68271" y="138187"/>
                    <a:pt x="71231" y="139815"/>
                    <a:pt x="74408" y="139815"/>
                  </a:cubicBezTo>
                  <a:cubicBezTo>
                    <a:pt x="77773" y="139805"/>
                    <a:pt x="80871" y="137980"/>
                    <a:pt x="82499" y="135029"/>
                  </a:cubicBezTo>
                  <a:cubicBezTo>
                    <a:pt x="84127" y="132079"/>
                    <a:pt x="84018" y="128478"/>
                    <a:pt x="82223" y="125626"/>
                  </a:cubicBezTo>
                  <a:cubicBezTo>
                    <a:pt x="73086" y="111131"/>
                    <a:pt x="57851" y="105221"/>
                    <a:pt x="44412" y="100001"/>
                  </a:cubicBezTo>
                  <a:cubicBezTo>
                    <a:pt x="38975" y="97890"/>
                    <a:pt x="33844" y="95897"/>
                    <a:pt x="29316" y="93479"/>
                  </a:cubicBezTo>
                  <a:cubicBezTo>
                    <a:pt x="24856" y="91092"/>
                    <a:pt x="22043" y="88812"/>
                    <a:pt x="20475" y="86306"/>
                  </a:cubicBezTo>
                  <a:cubicBezTo>
                    <a:pt x="18037" y="82428"/>
                    <a:pt x="17968" y="76370"/>
                    <a:pt x="20287" y="70489"/>
                  </a:cubicBezTo>
                  <a:cubicBezTo>
                    <a:pt x="23395" y="62625"/>
                    <a:pt x="29424" y="54623"/>
                    <a:pt x="36015" y="49611"/>
                  </a:cubicBezTo>
                  <a:cubicBezTo>
                    <a:pt x="39854" y="46690"/>
                    <a:pt x="43899" y="44036"/>
                    <a:pt x="48191" y="41214"/>
                  </a:cubicBezTo>
                  <a:cubicBezTo>
                    <a:pt x="52809" y="38184"/>
                    <a:pt x="57575" y="35047"/>
                    <a:pt x="62163" y="31505"/>
                  </a:cubicBezTo>
                  <a:cubicBezTo>
                    <a:pt x="68073" y="26926"/>
                    <a:pt x="74783" y="21746"/>
                    <a:pt x="79509" y="14139"/>
                  </a:cubicBezTo>
                  <a:cubicBezTo>
                    <a:pt x="82213" y="9807"/>
                    <a:pt x="80881" y="4094"/>
                    <a:pt x="76549" y="1400"/>
                  </a:cubicBezTo>
                  <a:cubicBezTo>
                    <a:pt x="75026" y="452"/>
                    <a:pt x="73336" y="0"/>
                    <a:pt x="71666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68"/>
            <p:cNvSpPr/>
            <p:nvPr/>
          </p:nvSpPr>
          <p:spPr>
            <a:xfrm>
              <a:off x="6186225" y="1393950"/>
              <a:ext cx="973650" cy="747450"/>
            </a:xfrm>
            <a:custGeom>
              <a:rect b="b" l="l" r="r" t="t"/>
              <a:pathLst>
                <a:path extrusionOk="0" h="29898" w="38946">
                  <a:moveTo>
                    <a:pt x="24520" y="0"/>
                  </a:moveTo>
                  <a:cubicBezTo>
                    <a:pt x="21807" y="2862"/>
                    <a:pt x="18462" y="5447"/>
                    <a:pt x="14998" y="8131"/>
                  </a:cubicBezTo>
                  <a:cubicBezTo>
                    <a:pt x="10973" y="11239"/>
                    <a:pt x="6710" y="14041"/>
                    <a:pt x="2181" y="17021"/>
                  </a:cubicBezTo>
                  <a:cubicBezTo>
                    <a:pt x="1461" y="17495"/>
                    <a:pt x="731" y="17968"/>
                    <a:pt x="0" y="18452"/>
                  </a:cubicBezTo>
                  <a:cubicBezTo>
                    <a:pt x="257" y="18777"/>
                    <a:pt x="523" y="19073"/>
                    <a:pt x="800" y="19350"/>
                  </a:cubicBezTo>
                  <a:cubicBezTo>
                    <a:pt x="5210" y="23849"/>
                    <a:pt x="10459" y="27431"/>
                    <a:pt x="16251" y="29898"/>
                  </a:cubicBezTo>
                  <a:cubicBezTo>
                    <a:pt x="19616" y="27658"/>
                    <a:pt x="23020" y="25319"/>
                    <a:pt x="26316" y="22764"/>
                  </a:cubicBezTo>
                  <a:cubicBezTo>
                    <a:pt x="30450" y="19567"/>
                    <a:pt x="34979" y="16064"/>
                    <a:pt x="38946" y="11643"/>
                  </a:cubicBezTo>
                  <a:cubicBezTo>
                    <a:pt x="38660" y="11347"/>
                    <a:pt x="38344" y="11061"/>
                    <a:pt x="38038" y="10785"/>
                  </a:cubicBezTo>
                  <a:cubicBezTo>
                    <a:pt x="34269" y="7391"/>
                    <a:pt x="30322" y="4194"/>
                    <a:pt x="26207" y="1214"/>
                  </a:cubicBezTo>
                  <a:cubicBezTo>
                    <a:pt x="25586" y="760"/>
                    <a:pt x="25043" y="336"/>
                    <a:pt x="24520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68"/>
            <p:cNvSpPr/>
            <p:nvPr/>
          </p:nvSpPr>
          <p:spPr>
            <a:xfrm>
              <a:off x="5306575" y="2173200"/>
              <a:ext cx="867575" cy="854025"/>
            </a:xfrm>
            <a:custGeom>
              <a:rect b="b" l="l" r="r" t="t"/>
              <a:pathLst>
                <a:path extrusionOk="0" h="34161" w="34703">
                  <a:moveTo>
                    <a:pt x="18353" y="0"/>
                  </a:moveTo>
                  <a:cubicBezTo>
                    <a:pt x="15837" y="2477"/>
                    <a:pt x="13499" y="5141"/>
                    <a:pt x="11377" y="7963"/>
                  </a:cubicBezTo>
                  <a:cubicBezTo>
                    <a:pt x="7647" y="12916"/>
                    <a:pt x="4549" y="18393"/>
                    <a:pt x="2418" y="23790"/>
                  </a:cubicBezTo>
                  <a:cubicBezTo>
                    <a:pt x="1313" y="26562"/>
                    <a:pt x="514" y="29444"/>
                    <a:pt x="0" y="32374"/>
                  </a:cubicBezTo>
                  <a:cubicBezTo>
                    <a:pt x="709" y="32507"/>
                    <a:pt x="1464" y="32548"/>
                    <a:pt x="2212" y="32548"/>
                  </a:cubicBezTo>
                  <a:cubicBezTo>
                    <a:pt x="2745" y="32548"/>
                    <a:pt x="3274" y="32527"/>
                    <a:pt x="3780" y="32502"/>
                  </a:cubicBezTo>
                  <a:cubicBezTo>
                    <a:pt x="4599" y="32457"/>
                    <a:pt x="5420" y="32434"/>
                    <a:pt x="6240" y="32434"/>
                  </a:cubicBezTo>
                  <a:cubicBezTo>
                    <a:pt x="10383" y="32434"/>
                    <a:pt x="14514" y="33015"/>
                    <a:pt x="18501" y="34160"/>
                  </a:cubicBezTo>
                  <a:cubicBezTo>
                    <a:pt x="18787" y="32937"/>
                    <a:pt x="19152" y="31752"/>
                    <a:pt x="19616" y="30588"/>
                  </a:cubicBezTo>
                  <a:cubicBezTo>
                    <a:pt x="22616" y="22981"/>
                    <a:pt x="28358" y="15255"/>
                    <a:pt x="34703" y="10213"/>
                  </a:cubicBezTo>
                  <a:cubicBezTo>
                    <a:pt x="29562" y="6325"/>
                    <a:pt x="24096" y="2911"/>
                    <a:pt x="18353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68"/>
            <p:cNvSpPr/>
            <p:nvPr/>
          </p:nvSpPr>
          <p:spPr>
            <a:xfrm>
              <a:off x="5718275" y="3520050"/>
              <a:ext cx="903100" cy="675925"/>
            </a:xfrm>
            <a:custGeom>
              <a:rect b="b" l="l" r="r" t="t"/>
              <a:pathLst>
                <a:path extrusionOk="0" h="27037" w="36124">
                  <a:moveTo>
                    <a:pt x="12759" y="0"/>
                  </a:moveTo>
                  <a:cubicBezTo>
                    <a:pt x="11160" y="1372"/>
                    <a:pt x="9660" y="3000"/>
                    <a:pt x="8289" y="4204"/>
                  </a:cubicBezTo>
                  <a:cubicBezTo>
                    <a:pt x="5053" y="7055"/>
                    <a:pt x="2260" y="10371"/>
                    <a:pt x="1" y="14041"/>
                  </a:cubicBezTo>
                  <a:cubicBezTo>
                    <a:pt x="1224" y="14791"/>
                    <a:pt x="2388" y="15452"/>
                    <a:pt x="3444" y="16015"/>
                  </a:cubicBezTo>
                  <a:cubicBezTo>
                    <a:pt x="8960" y="18965"/>
                    <a:pt x="14870" y="21254"/>
                    <a:pt x="20573" y="23474"/>
                  </a:cubicBezTo>
                  <a:cubicBezTo>
                    <a:pt x="23603" y="24648"/>
                    <a:pt x="26592" y="25813"/>
                    <a:pt x="29454" y="27036"/>
                  </a:cubicBezTo>
                  <a:cubicBezTo>
                    <a:pt x="33460" y="22349"/>
                    <a:pt x="32690" y="14781"/>
                    <a:pt x="36124" y="9769"/>
                  </a:cubicBezTo>
                  <a:cubicBezTo>
                    <a:pt x="33144" y="8506"/>
                    <a:pt x="30164" y="7351"/>
                    <a:pt x="27273" y="6226"/>
                  </a:cubicBezTo>
                  <a:cubicBezTo>
                    <a:pt x="22063" y="4204"/>
                    <a:pt x="17140" y="2290"/>
                    <a:pt x="12759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6" name="Google Shape;11886;p68"/>
          <p:cNvGrpSpPr/>
          <p:nvPr/>
        </p:nvGrpSpPr>
        <p:grpSpPr>
          <a:xfrm rot="344442">
            <a:off x="5740223" y="791823"/>
            <a:ext cx="1947173" cy="3559850"/>
            <a:chOff x="6417224" y="2247097"/>
            <a:chExt cx="951950" cy="1740368"/>
          </a:xfrm>
        </p:grpSpPr>
        <p:sp>
          <p:nvSpPr>
            <p:cNvPr id="11887" name="Google Shape;11887;p68"/>
            <p:cNvSpPr/>
            <p:nvPr/>
          </p:nvSpPr>
          <p:spPr>
            <a:xfrm>
              <a:off x="6505324" y="2247511"/>
              <a:ext cx="863850" cy="1739954"/>
            </a:xfrm>
            <a:custGeom>
              <a:rect b="b" l="l" r="r" t="t"/>
              <a:pathLst>
                <a:path extrusionOk="0" h="71434" w="34554">
                  <a:moveTo>
                    <a:pt x="1575" y="0"/>
                  </a:moveTo>
                  <a:cubicBezTo>
                    <a:pt x="706" y="0"/>
                    <a:pt x="1" y="689"/>
                    <a:pt x="1" y="1557"/>
                  </a:cubicBezTo>
                  <a:lnTo>
                    <a:pt x="1" y="69876"/>
                  </a:lnTo>
                  <a:cubicBezTo>
                    <a:pt x="1" y="70728"/>
                    <a:pt x="706" y="71433"/>
                    <a:pt x="1575" y="71433"/>
                  </a:cubicBezTo>
                  <a:lnTo>
                    <a:pt x="32980" y="71433"/>
                  </a:lnTo>
                  <a:cubicBezTo>
                    <a:pt x="33849" y="71433"/>
                    <a:pt x="34554" y="70728"/>
                    <a:pt x="34554" y="69876"/>
                  </a:cubicBezTo>
                  <a:lnTo>
                    <a:pt x="34554" y="1557"/>
                  </a:lnTo>
                  <a:cubicBezTo>
                    <a:pt x="34554" y="689"/>
                    <a:pt x="33849" y="0"/>
                    <a:pt x="329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68"/>
            <p:cNvSpPr/>
            <p:nvPr/>
          </p:nvSpPr>
          <p:spPr>
            <a:xfrm>
              <a:off x="6417224" y="2247097"/>
              <a:ext cx="868375" cy="1740368"/>
            </a:xfrm>
            <a:custGeom>
              <a:rect b="b" l="l" r="r" t="t"/>
              <a:pathLst>
                <a:path extrusionOk="0" h="71451" w="34735">
                  <a:moveTo>
                    <a:pt x="1787" y="1"/>
                  </a:moveTo>
                  <a:cubicBezTo>
                    <a:pt x="804" y="1"/>
                    <a:pt x="1" y="1115"/>
                    <a:pt x="1" y="2492"/>
                  </a:cubicBezTo>
                  <a:lnTo>
                    <a:pt x="1" y="68975"/>
                  </a:lnTo>
                  <a:cubicBezTo>
                    <a:pt x="1" y="70336"/>
                    <a:pt x="804" y="71450"/>
                    <a:pt x="1787" y="71450"/>
                  </a:cubicBezTo>
                  <a:lnTo>
                    <a:pt x="34734" y="71450"/>
                  </a:lnTo>
                  <a:lnTo>
                    <a:pt x="347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68"/>
            <p:cNvSpPr/>
            <p:nvPr/>
          </p:nvSpPr>
          <p:spPr>
            <a:xfrm>
              <a:off x="6492619" y="2340952"/>
              <a:ext cx="813450" cy="1457323"/>
            </a:xfrm>
            <a:custGeom>
              <a:rect b="b" l="l" r="r" t="t"/>
              <a:pathLst>
                <a:path extrusionOk="0" h="60944" w="32538">
                  <a:moveTo>
                    <a:pt x="427" y="0"/>
                  </a:moveTo>
                  <a:cubicBezTo>
                    <a:pt x="198" y="0"/>
                    <a:pt x="1" y="197"/>
                    <a:pt x="1" y="426"/>
                  </a:cubicBezTo>
                  <a:lnTo>
                    <a:pt x="1" y="60533"/>
                  </a:lnTo>
                  <a:cubicBezTo>
                    <a:pt x="1" y="60763"/>
                    <a:pt x="198" y="60943"/>
                    <a:pt x="427" y="60943"/>
                  </a:cubicBezTo>
                  <a:lnTo>
                    <a:pt x="32128" y="60943"/>
                  </a:lnTo>
                  <a:cubicBezTo>
                    <a:pt x="32357" y="60943"/>
                    <a:pt x="32538" y="60763"/>
                    <a:pt x="32538" y="60533"/>
                  </a:cubicBezTo>
                  <a:lnTo>
                    <a:pt x="32538" y="426"/>
                  </a:lnTo>
                  <a:cubicBezTo>
                    <a:pt x="32538" y="197"/>
                    <a:pt x="32357" y="0"/>
                    <a:pt x="32128" y="0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68"/>
            <p:cNvSpPr/>
            <p:nvPr/>
          </p:nvSpPr>
          <p:spPr>
            <a:xfrm>
              <a:off x="6856100" y="3843492"/>
              <a:ext cx="96750" cy="83150"/>
            </a:xfrm>
            <a:custGeom>
              <a:rect b="b" l="l" r="r" t="t"/>
              <a:pathLst>
                <a:path extrusionOk="0" h="3326" w="3870">
                  <a:moveTo>
                    <a:pt x="2214" y="358"/>
                  </a:moveTo>
                  <a:lnTo>
                    <a:pt x="2214" y="375"/>
                  </a:lnTo>
                  <a:cubicBezTo>
                    <a:pt x="2935" y="375"/>
                    <a:pt x="3509" y="948"/>
                    <a:pt x="3525" y="1670"/>
                  </a:cubicBezTo>
                  <a:cubicBezTo>
                    <a:pt x="3525" y="2456"/>
                    <a:pt x="2882" y="2973"/>
                    <a:pt x="2212" y="2973"/>
                  </a:cubicBezTo>
                  <a:cubicBezTo>
                    <a:pt x="1890" y="2973"/>
                    <a:pt x="1562" y="2853"/>
                    <a:pt x="1296" y="2587"/>
                  </a:cubicBezTo>
                  <a:cubicBezTo>
                    <a:pt x="476" y="1768"/>
                    <a:pt x="1066" y="358"/>
                    <a:pt x="2214" y="358"/>
                  </a:cubicBezTo>
                  <a:close/>
                  <a:moveTo>
                    <a:pt x="2197" y="1"/>
                  </a:moveTo>
                  <a:cubicBezTo>
                    <a:pt x="1793" y="1"/>
                    <a:pt x="1383" y="152"/>
                    <a:pt x="1050" y="489"/>
                  </a:cubicBezTo>
                  <a:cubicBezTo>
                    <a:pt x="1" y="1538"/>
                    <a:pt x="739" y="3325"/>
                    <a:pt x="2214" y="3325"/>
                  </a:cubicBezTo>
                  <a:cubicBezTo>
                    <a:pt x="3132" y="3325"/>
                    <a:pt x="3869" y="2587"/>
                    <a:pt x="3869" y="1670"/>
                  </a:cubicBezTo>
                  <a:cubicBezTo>
                    <a:pt x="3869" y="669"/>
                    <a:pt x="3048" y="1"/>
                    <a:pt x="2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68"/>
            <p:cNvSpPr/>
            <p:nvPr/>
          </p:nvSpPr>
          <p:spPr>
            <a:xfrm>
              <a:off x="6623350" y="3880717"/>
              <a:ext cx="82800" cy="9025"/>
            </a:xfrm>
            <a:custGeom>
              <a:rect b="b" l="l" r="r" t="t"/>
              <a:pathLst>
                <a:path extrusionOk="0" h="361" w="3312">
                  <a:moveTo>
                    <a:pt x="1" y="0"/>
                  </a:moveTo>
                  <a:lnTo>
                    <a:pt x="1" y="361"/>
                  </a:lnTo>
                  <a:lnTo>
                    <a:pt x="3312" y="361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68"/>
            <p:cNvSpPr/>
            <p:nvPr/>
          </p:nvSpPr>
          <p:spPr>
            <a:xfrm>
              <a:off x="7116325" y="3860642"/>
              <a:ext cx="60675" cy="48775"/>
            </a:xfrm>
            <a:custGeom>
              <a:rect b="b" l="l" r="r" t="t"/>
              <a:pathLst>
                <a:path extrusionOk="0" h="1951" w="2427">
                  <a:moveTo>
                    <a:pt x="2328" y="0"/>
                  </a:moveTo>
                  <a:lnTo>
                    <a:pt x="328" y="656"/>
                  </a:lnTo>
                  <a:cubicBezTo>
                    <a:pt x="148" y="688"/>
                    <a:pt x="0" y="836"/>
                    <a:pt x="0" y="1033"/>
                  </a:cubicBezTo>
                  <a:cubicBezTo>
                    <a:pt x="0" y="1197"/>
                    <a:pt x="132" y="1328"/>
                    <a:pt x="361" y="1393"/>
                  </a:cubicBezTo>
                  <a:lnTo>
                    <a:pt x="2328" y="1951"/>
                  </a:lnTo>
                  <a:lnTo>
                    <a:pt x="2426" y="1606"/>
                  </a:lnTo>
                  <a:lnTo>
                    <a:pt x="459" y="1049"/>
                  </a:lnTo>
                  <a:cubicBezTo>
                    <a:pt x="427" y="1049"/>
                    <a:pt x="394" y="1033"/>
                    <a:pt x="377" y="1016"/>
                  </a:cubicBezTo>
                  <a:lnTo>
                    <a:pt x="427" y="1000"/>
                  </a:lnTo>
                  <a:lnTo>
                    <a:pt x="2426" y="344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68"/>
            <p:cNvSpPr/>
            <p:nvPr/>
          </p:nvSpPr>
          <p:spPr>
            <a:xfrm>
              <a:off x="6785429" y="2287275"/>
              <a:ext cx="238100" cy="14350"/>
            </a:xfrm>
            <a:custGeom>
              <a:rect b="b" l="l" r="r" t="t"/>
              <a:pathLst>
                <a:path extrusionOk="0" h="574" w="9524">
                  <a:moveTo>
                    <a:pt x="164" y="0"/>
                  </a:moveTo>
                  <a:cubicBezTo>
                    <a:pt x="82" y="0"/>
                    <a:pt x="0" y="82"/>
                    <a:pt x="0" y="164"/>
                  </a:cubicBezTo>
                  <a:lnTo>
                    <a:pt x="0" y="410"/>
                  </a:lnTo>
                  <a:cubicBezTo>
                    <a:pt x="0" y="492"/>
                    <a:pt x="82" y="574"/>
                    <a:pt x="164" y="574"/>
                  </a:cubicBezTo>
                  <a:lnTo>
                    <a:pt x="9359" y="574"/>
                  </a:lnTo>
                  <a:cubicBezTo>
                    <a:pt x="9458" y="574"/>
                    <a:pt x="9523" y="492"/>
                    <a:pt x="9523" y="410"/>
                  </a:cubicBezTo>
                  <a:lnTo>
                    <a:pt x="9523" y="164"/>
                  </a:lnTo>
                  <a:cubicBezTo>
                    <a:pt x="9523" y="82"/>
                    <a:pt x="9458" y="0"/>
                    <a:pt x="9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894" name="Google Shape;11894;p68"/>
          <p:cNvPicPr preferRelativeResize="0"/>
          <p:nvPr/>
        </p:nvPicPr>
        <p:blipFill rotWithShape="1">
          <a:blip r:embed="rId3">
            <a:alphaModFix/>
          </a:blip>
          <a:srcRect b="0" l="-10" r="0" t="0"/>
          <a:stretch/>
        </p:blipFill>
        <p:spPr>
          <a:xfrm rot="344452">
            <a:off x="5896331" y="973061"/>
            <a:ext cx="1683223" cy="29921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1898" name="Shape 1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9" name="Google Shape;11899;p69"/>
          <p:cNvSpPr txBox="1"/>
          <p:nvPr>
            <p:ph idx="1" type="subTitle"/>
          </p:nvPr>
        </p:nvSpPr>
        <p:spPr>
          <a:xfrm>
            <a:off x="2463125" y="577650"/>
            <a:ext cx="4217700" cy="143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Do you have any questions?</a:t>
            </a:r>
            <a:endParaRPr>
              <a:solidFill>
                <a:schemeClr val="dk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youremail@freepik.com </a:t>
            </a:r>
            <a:endParaRPr>
              <a:solidFill>
                <a:schemeClr val="dk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+91  620 421 838 </a:t>
            </a:r>
            <a:endParaRPr>
              <a:solidFill>
                <a:schemeClr val="dk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yourcompany.com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1900" name="Google Shape;11900;p69"/>
          <p:cNvSpPr txBox="1"/>
          <p:nvPr/>
        </p:nvSpPr>
        <p:spPr>
          <a:xfrm>
            <a:off x="3167963" y="4320998"/>
            <a:ext cx="2808000" cy="462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rPr>
              <a:t>Please keep this slide for attribution</a:t>
            </a:r>
            <a:endParaRPr sz="1000">
              <a:solidFill>
                <a:schemeClr val="dk1"/>
              </a:solidFill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1901" name="Google Shape;11901;p69"/>
          <p:cNvSpPr txBox="1"/>
          <p:nvPr>
            <p:ph type="title"/>
          </p:nvPr>
        </p:nvSpPr>
        <p:spPr>
          <a:xfrm>
            <a:off x="1905500" y="2103150"/>
            <a:ext cx="5332800" cy="93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1902" name="Google Shape;11902;p69"/>
          <p:cNvSpPr/>
          <p:nvPr/>
        </p:nvSpPr>
        <p:spPr>
          <a:xfrm>
            <a:off x="6507943" y="4338989"/>
            <a:ext cx="25206" cy="19596"/>
          </a:xfrm>
          <a:custGeom>
            <a:rect b="b" l="l" r="r" t="t"/>
            <a:pathLst>
              <a:path extrusionOk="0" h="496" w="638">
                <a:moveTo>
                  <a:pt x="318" y="1"/>
                </a:moveTo>
                <a:cubicBezTo>
                  <a:pt x="0" y="1"/>
                  <a:pt x="0" y="496"/>
                  <a:pt x="318" y="496"/>
                </a:cubicBezTo>
                <a:cubicBezTo>
                  <a:pt x="638" y="496"/>
                  <a:pt x="638" y="1"/>
                  <a:pt x="318" y="1"/>
                </a:cubicBezTo>
                <a:close/>
              </a:path>
            </a:pathLst>
          </a:custGeom>
          <a:solidFill>
            <a:srgbClr val="D9B3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03" name="Google Shape;11903;p69"/>
          <p:cNvGrpSpPr/>
          <p:nvPr/>
        </p:nvGrpSpPr>
        <p:grpSpPr>
          <a:xfrm rot="9852136">
            <a:off x="-1410253" y="520591"/>
            <a:ext cx="3315690" cy="1355226"/>
            <a:chOff x="2563400" y="1502025"/>
            <a:chExt cx="1772375" cy="724425"/>
          </a:xfrm>
        </p:grpSpPr>
        <p:sp>
          <p:nvSpPr>
            <p:cNvPr id="11904" name="Google Shape;11904;p69"/>
            <p:cNvSpPr/>
            <p:nvPr/>
          </p:nvSpPr>
          <p:spPr>
            <a:xfrm>
              <a:off x="2563400" y="1502025"/>
              <a:ext cx="1772375" cy="724425"/>
            </a:xfrm>
            <a:custGeom>
              <a:rect b="b" l="l" r="r" t="t"/>
              <a:pathLst>
                <a:path extrusionOk="0" h="28977" w="70895">
                  <a:moveTo>
                    <a:pt x="7429" y="0"/>
                  </a:moveTo>
                  <a:cubicBezTo>
                    <a:pt x="7186" y="0"/>
                    <a:pt x="6940" y="13"/>
                    <a:pt x="6693" y="39"/>
                  </a:cubicBezTo>
                  <a:cubicBezTo>
                    <a:pt x="2811" y="436"/>
                    <a:pt x="1" y="3913"/>
                    <a:pt x="428" y="7788"/>
                  </a:cubicBezTo>
                  <a:cubicBezTo>
                    <a:pt x="1095" y="14354"/>
                    <a:pt x="5202" y="20537"/>
                    <a:pt x="11400" y="24322"/>
                  </a:cubicBezTo>
                  <a:cubicBezTo>
                    <a:pt x="15972" y="27118"/>
                    <a:pt x="21646" y="28669"/>
                    <a:pt x="28264" y="28931"/>
                  </a:cubicBezTo>
                  <a:cubicBezTo>
                    <a:pt x="28946" y="28961"/>
                    <a:pt x="29628" y="28976"/>
                    <a:pt x="30310" y="28976"/>
                  </a:cubicBezTo>
                  <a:cubicBezTo>
                    <a:pt x="38787" y="28976"/>
                    <a:pt x="47353" y="26885"/>
                    <a:pt x="55223" y="22883"/>
                  </a:cubicBezTo>
                  <a:cubicBezTo>
                    <a:pt x="56302" y="22328"/>
                    <a:pt x="57381" y="21759"/>
                    <a:pt x="58408" y="21204"/>
                  </a:cubicBezTo>
                  <a:cubicBezTo>
                    <a:pt x="62710" y="18903"/>
                    <a:pt x="66780" y="16730"/>
                    <a:pt x="70670" y="16730"/>
                  </a:cubicBezTo>
                  <a:lnTo>
                    <a:pt x="70857" y="16730"/>
                  </a:lnTo>
                  <a:cubicBezTo>
                    <a:pt x="70895" y="16730"/>
                    <a:pt x="70805" y="2677"/>
                    <a:pt x="70655" y="2677"/>
                  </a:cubicBezTo>
                  <a:cubicBezTo>
                    <a:pt x="63257" y="2677"/>
                    <a:pt x="57164" y="5937"/>
                    <a:pt x="51775" y="8823"/>
                  </a:cubicBezTo>
                  <a:cubicBezTo>
                    <a:pt x="50763" y="9362"/>
                    <a:pt x="49804" y="9879"/>
                    <a:pt x="48860" y="10359"/>
                  </a:cubicBezTo>
                  <a:cubicBezTo>
                    <a:pt x="42959" y="13358"/>
                    <a:pt x="36582" y="14923"/>
                    <a:pt x="30319" y="14923"/>
                  </a:cubicBezTo>
                  <a:cubicBezTo>
                    <a:pt x="29820" y="14923"/>
                    <a:pt x="29323" y="14913"/>
                    <a:pt x="28826" y="14893"/>
                  </a:cubicBezTo>
                  <a:cubicBezTo>
                    <a:pt x="24636" y="14721"/>
                    <a:pt x="21234" y="13867"/>
                    <a:pt x="18730" y="12330"/>
                  </a:cubicBezTo>
                  <a:cubicBezTo>
                    <a:pt x="16324" y="10861"/>
                    <a:pt x="14631" y="8515"/>
                    <a:pt x="14406" y="6357"/>
                  </a:cubicBezTo>
                  <a:cubicBezTo>
                    <a:pt x="14055" y="2722"/>
                    <a:pt x="10997" y="0"/>
                    <a:pt x="7429" y="0"/>
                  </a:cubicBezTo>
                  <a:close/>
                </a:path>
              </a:pathLst>
            </a:custGeom>
            <a:solidFill>
              <a:srgbClr val="FFFFFF">
                <a:alpha val="3017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69"/>
            <p:cNvSpPr/>
            <p:nvPr/>
          </p:nvSpPr>
          <p:spPr>
            <a:xfrm>
              <a:off x="3686700" y="1577550"/>
              <a:ext cx="583675" cy="556700"/>
            </a:xfrm>
            <a:custGeom>
              <a:rect b="b" l="l" r="r" t="t"/>
              <a:pathLst>
                <a:path extrusionOk="0" h="22268" w="23347">
                  <a:moveTo>
                    <a:pt x="21541" y="0"/>
                  </a:moveTo>
                  <a:lnTo>
                    <a:pt x="21541" y="0"/>
                  </a:lnTo>
                  <a:cubicBezTo>
                    <a:pt x="15972" y="915"/>
                    <a:pt x="11183" y="3478"/>
                    <a:pt x="6843" y="5802"/>
                  </a:cubicBezTo>
                  <a:cubicBezTo>
                    <a:pt x="5831" y="6341"/>
                    <a:pt x="4872" y="6858"/>
                    <a:pt x="3920" y="7338"/>
                  </a:cubicBezTo>
                  <a:cubicBezTo>
                    <a:pt x="2639" y="7990"/>
                    <a:pt x="1327" y="8575"/>
                    <a:pt x="0" y="9092"/>
                  </a:cubicBezTo>
                  <a:cubicBezTo>
                    <a:pt x="113" y="12802"/>
                    <a:pt x="1739" y="16991"/>
                    <a:pt x="2736" y="19997"/>
                  </a:cubicBezTo>
                  <a:cubicBezTo>
                    <a:pt x="3111" y="21084"/>
                    <a:pt x="3883" y="21818"/>
                    <a:pt x="4895" y="22268"/>
                  </a:cubicBezTo>
                  <a:cubicBezTo>
                    <a:pt x="6731" y="21563"/>
                    <a:pt x="8537" y="20761"/>
                    <a:pt x="10291" y="19862"/>
                  </a:cubicBezTo>
                  <a:cubicBezTo>
                    <a:pt x="11378" y="19315"/>
                    <a:pt x="12449" y="18738"/>
                    <a:pt x="13476" y="18191"/>
                  </a:cubicBezTo>
                  <a:cubicBezTo>
                    <a:pt x="15912" y="16886"/>
                    <a:pt x="18265" y="15620"/>
                    <a:pt x="20559" y="14773"/>
                  </a:cubicBezTo>
                  <a:cubicBezTo>
                    <a:pt x="21166" y="9624"/>
                    <a:pt x="23347" y="3103"/>
                    <a:pt x="21541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69"/>
            <p:cNvSpPr/>
            <p:nvPr/>
          </p:nvSpPr>
          <p:spPr>
            <a:xfrm>
              <a:off x="2734475" y="1776550"/>
              <a:ext cx="563075" cy="434525"/>
            </a:xfrm>
            <a:custGeom>
              <a:rect b="b" l="l" r="r" t="t"/>
              <a:pathLst>
                <a:path extrusionOk="0" h="17381" w="22523">
                  <a:moveTo>
                    <a:pt x="10118" y="0"/>
                  </a:moveTo>
                  <a:cubicBezTo>
                    <a:pt x="8927" y="1027"/>
                    <a:pt x="7675" y="2219"/>
                    <a:pt x="6349" y="3403"/>
                  </a:cubicBezTo>
                  <a:cubicBezTo>
                    <a:pt x="4632" y="5067"/>
                    <a:pt x="1679" y="7338"/>
                    <a:pt x="0" y="9766"/>
                  </a:cubicBezTo>
                  <a:cubicBezTo>
                    <a:pt x="1379" y="11130"/>
                    <a:pt x="2908" y="12337"/>
                    <a:pt x="4557" y="13341"/>
                  </a:cubicBezTo>
                  <a:cubicBezTo>
                    <a:pt x="7773" y="15312"/>
                    <a:pt x="11542" y="16661"/>
                    <a:pt x="15800" y="17381"/>
                  </a:cubicBezTo>
                  <a:cubicBezTo>
                    <a:pt x="16264" y="16661"/>
                    <a:pt x="22522" y="7795"/>
                    <a:pt x="22418" y="3927"/>
                  </a:cubicBezTo>
                  <a:cubicBezTo>
                    <a:pt x="22275" y="3927"/>
                    <a:pt x="22125" y="3920"/>
                    <a:pt x="21983" y="3912"/>
                  </a:cubicBezTo>
                  <a:cubicBezTo>
                    <a:pt x="17786" y="3747"/>
                    <a:pt x="14398" y="2878"/>
                    <a:pt x="11887" y="1349"/>
                  </a:cubicBezTo>
                  <a:cubicBezTo>
                    <a:pt x="11250" y="967"/>
                    <a:pt x="10658" y="510"/>
                    <a:pt x="10118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07" name="Google Shape;11907;p69"/>
          <p:cNvSpPr/>
          <p:nvPr/>
        </p:nvSpPr>
        <p:spPr>
          <a:xfrm flipH="1">
            <a:off x="3704511" y="3185075"/>
            <a:ext cx="1734981" cy="112925"/>
          </a:xfrm>
          <a:custGeom>
            <a:rect b="b" l="l" r="r" t="t"/>
            <a:pathLst>
              <a:path extrusionOk="0" h="4517" w="79907">
                <a:moveTo>
                  <a:pt x="0" y="3050"/>
                </a:moveTo>
                <a:cubicBezTo>
                  <a:pt x="18973" y="7118"/>
                  <a:pt x="38784" y="1515"/>
                  <a:pt x="58139" y="130"/>
                </a:cubicBezTo>
                <a:cubicBezTo>
                  <a:pt x="65390" y="-389"/>
                  <a:pt x="72638" y="1457"/>
                  <a:pt x="79907" y="1457"/>
                </a:cubicBezTo>
              </a:path>
            </a:pathLst>
          </a:custGeom>
          <a:noFill/>
          <a:ln cap="flat" cmpd="sng" w="28575">
            <a:solidFill>
              <a:schemeClr val="dk1"/>
            </a:solidFill>
            <a:prstDash val="solid"/>
            <a:round/>
            <a:headEnd len="sm" w="sm" type="oval"/>
            <a:tailEnd len="sm" w="sm" type="oval"/>
          </a:ln>
        </p:spPr>
      </p:sp>
      <p:grpSp>
        <p:nvGrpSpPr>
          <p:cNvPr id="11908" name="Google Shape;11908;p69"/>
          <p:cNvGrpSpPr/>
          <p:nvPr/>
        </p:nvGrpSpPr>
        <p:grpSpPr>
          <a:xfrm>
            <a:off x="7238349" y="2550156"/>
            <a:ext cx="1756275" cy="1924456"/>
            <a:chOff x="7238349" y="2550156"/>
            <a:chExt cx="1756275" cy="1924456"/>
          </a:xfrm>
        </p:grpSpPr>
        <p:grpSp>
          <p:nvGrpSpPr>
            <p:cNvPr id="11909" name="Google Shape;11909;p69"/>
            <p:cNvGrpSpPr/>
            <p:nvPr/>
          </p:nvGrpSpPr>
          <p:grpSpPr>
            <a:xfrm>
              <a:off x="7238349" y="2550156"/>
              <a:ext cx="1756275" cy="1924456"/>
              <a:chOff x="403750" y="2978150"/>
              <a:chExt cx="839600" cy="920000"/>
            </a:xfrm>
          </p:grpSpPr>
          <p:sp>
            <p:nvSpPr>
              <p:cNvPr id="11910" name="Google Shape;11910;p69"/>
              <p:cNvSpPr/>
              <p:nvPr/>
            </p:nvSpPr>
            <p:spPr>
              <a:xfrm>
                <a:off x="796425" y="3022750"/>
                <a:ext cx="130850" cy="175975"/>
              </a:xfrm>
              <a:custGeom>
                <a:rect b="b" l="l" r="r" t="t"/>
                <a:pathLst>
                  <a:path extrusionOk="0" h="7039" w="5234">
                    <a:moveTo>
                      <a:pt x="2215" y="0"/>
                    </a:moveTo>
                    <a:lnTo>
                      <a:pt x="1992" y="3034"/>
                    </a:lnTo>
                    <a:lnTo>
                      <a:pt x="1" y="3846"/>
                    </a:lnTo>
                    <a:lnTo>
                      <a:pt x="2133" y="4145"/>
                    </a:lnTo>
                    <a:lnTo>
                      <a:pt x="3019" y="7038"/>
                    </a:lnTo>
                    <a:lnTo>
                      <a:pt x="3242" y="4005"/>
                    </a:lnTo>
                    <a:lnTo>
                      <a:pt x="5233" y="3192"/>
                    </a:lnTo>
                    <a:lnTo>
                      <a:pt x="3104" y="2896"/>
                    </a:lnTo>
                    <a:lnTo>
                      <a:pt x="2215" y="0"/>
                    </a:lnTo>
                    <a:close/>
                  </a:path>
                </a:pathLst>
              </a:custGeom>
              <a:solidFill>
                <a:srgbClr val="3B0F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1" name="Google Shape;11911;p69"/>
              <p:cNvSpPr/>
              <p:nvPr/>
            </p:nvSpPr>
            <p:spPr>
              <a:xfrm>
                <a:off x="764825" y="2978150"/>
                <a:ext cx="194075" cy="265175"/>
              </a:xfrm>
              <a:custGeom>
                <a:rect b="b" l="l" r="r" t="t"/>
                <a:pathLst>
                  <a:path extrusionOk="0" h="10607" w="7763">
                    <a:moveTo>
                      <a:pt x="3681" y="3571"/>
                    </a:moveTo>
                    <a:lnTo>
                      <a:pt x="4112" y="4979"/>
                    </a:lnTo>
                    <a:lnTo>
                      <a:pt x="5233" y="5135"/>
                    </a:lnTo>
                    <a:lnTo>
                      <a:pt x="4191" y="5560"/>
                    </a:lnTo>
                    <a:lnTo>
                      <a:pt x="4081" y="7038"/>
                    </a:lnTo>
                    <a:lnTo>
                      <a:pt x="3650" y="5630"/>
                    </a:lnTo>
                    <a:lnTo>
                      <a:pt x="2529" y="5474"/>
                    </a:lnTo>
                    <a:lnTo>
                      <a:pt x="3571" y="5050"/>
                    </a:lnTo>
                    <a:lnTo>
                      <a:pt x="3681" y="3571"/>
                    </a:lnTo>
                    <a:close/>
                    <a:moveTo>
                      <a:pt x="3281" y="0"/>
                    </a:moveTo>
                    <a:lnTo>
                      <a:pt x="2942" y="4588"/>
                    </a:lnTo>
                    <a:lnTo>
                      <a:pt x="0" y="5789"/>
                    </a:lnTo>
                    <a:lnTo>
                      <a:pt x="3140" y="6226"/>
                    </a:lnTo>
                    <a:lnTo>
                      <a:pt x="4481" y="10606"/>
                    </a:lnTo>
                    <a:lnTo>
                      <a:pt x="4820" y="6018"/>
                    </a:lnTo>
                    <a:lnTo>
                      <a:pt x="7762" y="4818"/>
                    </a:lnTo>
                    <a:lnTo>
                      <a:pt x="4622" y="4381"/>
                    </a:lnTo>
                    <a:lnTo>
                      <a:pt x="32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2" name="Google Shape;11912;p69"/>
              <p:cNvSpPr/>
              <p:nvPr/>
            </p:nvSpPr>
            <p:spPr>
              <a:xfrm>
                <a:off x="944825" y="3026650"/>
                <a:ext cx="60575" cy="81275"/>
              </a:xfrm>
              <a:custGeom>
                <a:rect b="b" l="l" r="r" t="t"/>
                <a:pathLst>
                  <a:path extrusionOk="0" h="3251" w="2423">
                    <a:moveTo>
                      <a:pt x="1423" y="0"/>
                    </a:moveTo>
                    <a:lnTo>
                      <a:pt x="984" y="1338"/>
                    </a:lnTo>
                    <a:lnTo>
                      <a:pt x="0" y="1482"/>
                    </a:lnTo>
                    <a:lnTo>
                      <a:pt x="923" y="1851"/>
                    </a:lnTo>
                    <a:lnTo>
                      <a:pt x="999" y="3250"/>
                    </a:lnTo>
                    <a:lnTo>
                      <a:pt x="1436" y="1912"/>
                    </a:lnTo>
                    <a:lnTo>
                      <a:pt x="2422" y="1772"/>
                    </a:lnTo>
                    <a:lnTo>
                      <a:pt x="1497" y="1399"/>
                    </a:lnTo>
                    <a:lnTo>
                      <a:pt x="1423" y="0"/>
                    </a:lnTo>
                    <a:close/>
                  </a:path>
                </a:pathLst>
              </a:custGeom>
              <a:solidFill>
                <a:srgbClr val="3B0F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3" name="Google Shape;11913;p69"/>
              <p:cNvSpPr/>
              <p:nvPr/>
            </p:nvSpPr>
            <p:spPr>
              <a:xfrm>
                <a:off x="913200" y="2982200"/>
                <a:ext cx="123825" cy="170250"/>
              </a:xfrm>
              <a:custGeom>
                <a:rect b="b" l="l" r="r" t="t"/>
                <a:pathLst>
                  <a:path extrusionOk="0" h="6810" w="4953">
                    <a:moveTo>
                      <a:pt x="2924" y="0"/>
                    </a:moveTo>
                    <a:lnTo>
                      <a:pt x="1998" y="2817"/>
                    </a:lnTo>
                    <a:lnTo>
                      <a:pt x="0" y="3107"/>
                    </a:lnTo>
                    <a:lnTo>
                      <a:pt x="1870" y="3858"/>
                    </a:lnTo>
                    <a:lnTo>
                      <a:pt x="2026" y="6809"/>
                    </a:lnTo>
                    <a:lnTo>
                      <a:pt x="2951" y="3990"/>
                    </a:lnTo>
                    <a:lnTo>
                      <a:pt x="4952" y="3699"/>
                    </a:lnTo>
                    <a:lnTo>
                      <a:pt x="3083" y="2948"/>
                    </a:lnTo>
                    <a:lnTo>
                      <a:pt x="29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4" name="Google Shape;11914;p69"/>
              <p:cNvSpPr/>
              <p:nvPr/>
            </p:nvSpPr>
            <p:spPr>
              <a:xfrm>
                <a:off x="411225" y="3115675"/>
                <a:ext cx="467625" cy="774175"/>
              </a:xfrm>
              <a:custGeom>
                <a:rect b="b" l="l" r="r" t="t"/>
                <a:pathLst>
                  <a:path extrusionOk="0" h="30967" w="18705">
                    <a:moveTo>
                      <a:pt x="12293" y="1"/>
                    </a:moveTo>
                    <a:lnTo>
                      <a:pt x="12293" y="1"/>
                    </a:lnTo>
                    <a:cubicBezTo>
                      <a:pt x="9742" y="838"/>
                      <a:pt x="7955" y="2390"/>
                      <a:pt x="6960" y="3453"/>
                    </a:cubicBezTo>
                    <a:cubicBezTo>
                      <a:pt x="6410" y="2964"/>
                      <a:pt x="5732" y="2545"/>
                      <a:pt x="4998" y="2518"/>
                    </a:cubicBezTo>
                    <a:lnTo>
                      <a:pt x="4998" y="2518"/>
                    </a:lnTo>
                    <a:lnTo>
                      <a:pt x="5579" y="3615"/>
                    </a:lnTo>
                    <a:cubicBezTo>
                      <a:pt x="5579" y="3615"/>
                      <a:pt x="5283" y="3567"/>
                      <a:pt x="4843" y="3567"/>
                    </a:cubicBezTo>
                    <a:cubicBezTo>
                      <a:pt x="4034" y="3567"/>
                      <a:pt x="2736" y="3728"/>
                      <a:pt x="1901" y="4647"/>
                    </a:cubicBezTo>
                    <a:cubicBezTo>
                      <a:pt x="2542" y="4791"/>
                      <a:pt x="3178" y="4968"/>
                      <a:pt x="3801" y="5179"/>
                    </a:cubicBezTo>
                    <a:cubicBezTo>
                      <a:pt x="2121" y="6419"/>
                      <a:pt x="172" y="8817"/>
                      <a:pt x="1403" y="12907"/>
                    </a:cubicBezTo>
                    <a:cubicBezTo>
                      <a:pt x="1605" y="13588"/>
                      <a:pt x="1932" y="14223"/>
                      <a:pt x="2371" y="14779"/>
                    </a:cubicBezTo>
                    <a:cubicBezTo>
                      <a:pt x="1672" y="15738"/>
                      <a:pt x="563" y="17513"/>
                      <a:pt x="1250" y="18283"/>
                    </a:cubicBezTo>
                    <a:cubicBezTo>
                      <a:pt x="1463" y="18519"/>
                      <a:pt x="1846" y="18611"/>
                      <a:pt x="2316" y="18611"/>
                    </a:cubicBezTo>
                    <a:cubicBezTo>
                      <a:pt x="3016" y="18611"/>
                      <a:pt x="3908" y="18406"/>
                      <a:pt x="4714" y="18167"/>
                    </a:cubicBezTo>
                    <a:lnTo>
                      <a:pt x="4714" y="18167"/>
                    </a:lnTo>
                    <a:cubicBezTo>
                      <a:pt x="3828" y="19319"/>
                      <a:pt x="3477" y="21442"/>
                      <a:pt x="4329" y="23284"/>
                    </a:cubicBezTo>
                    <a:cubicBezTo>
                      <a:pt x="3361" y="23607"/>
                      <a:pt x="2304" y="24185"/>
                      <a:pt x="1647" y="25205"/>
                    </a:cubicBezTo>
                    <a:cubicBezTo>
                      <a:pt x="875" y="26405"/>
                      <a:pt x="807" y="27951"/>
                      <a:pt x="1449" y="29805"/>
                    </a:cubicBezTo>
                    <a:lnTo>
                      <a:pt x="597" y="29805"/>
                    </a:lnTo>
                    <a:cubicBezTo>
                      <a:pt x="591" y="29805"/>
                      <a:pt x="586" y="29805"/>
                      <a:pt x="580" y="29805"/>
                    </a:cubicBezTo>
                    <a:cubicBezTo>
                      <a:pt x="261" y="29805"/>
                      <a:pt x="1" y="30064"/>
                      <a:pt x="1" y="30386"/>
                    </a:cubicBezTo>
                    <a:cubicBezTo>
                      <a:pt x="1" y="30707"/>
                      <a:pt x="261" y="30966"/>
                      <a:pt x="580" y="30966"/>
                    </a:cubicBezTo>
                    <a:cubicBezTo>
                      <a:pt x="586" y="30966"/>
                      <a:pt x="591" y="30966"/>
                      <a:pt x="597" y="30966"/>
                    </a:cubicBezTo>
                    <a:lnTo>
                      <a:pt x="2298" y="30966"/>
                    </a:lnTo>
                    <a:cubicBezTo>
                      <a:pt x="2717" y="30966"/>
                      <a:pt x="2998" y="30538"/>
                      <a:pt x="2833" y="30153"/>
                    </a:cubicBezTo>
                    <a:cubicBezTo>
                      <a:pt x="2035" y="28315"/>
                      <a:pt x="1965" y="26861"/>
                      <a:pt x="2622" y="25837"/>
                    </a:cubicBezTo>
                    <a:cubicBezTo>
                      <a:pt x="2875" y="25440"/>
                      <a:pt x="3224" y="25132"/>
                      <a:pt x="3609" y="24890"/>
                    </a:cubicBezTo>
                    <a:cubicBezTo>
                      <a:pt x="4036" y="24618"/>
                      <a:pt x="4513" y="24435"/>
                      <a:pt x="4959" y="24307"/>
                    </a:cubicBezTo>
                    <a:cubicBezTo>
                      <a:pt x="5451" y="24927"/>
                      <a:pt x="6119" y="25474"/>
                      <a:pt x="7002" y="25889"/>
                    </a:cubicBezTo>
                    <a:cubicBezTo>
                      <a:pt x="7537" y="26140"/>
                      <a:pt x="8336" y="26406"/>
                      <a:pt x="9282" y="26406"/>
                    </a:cubicBezTo>
                    <a:cubicBezTo>
                      <a:pt x="9961" y="26406"/>
                      <a:pt x="10717" y="26268"/>
                      <a:pt x="11505" y="25889"/>
                    </a:cubicBezTo>
                    <a:cubicBezTo>
                      <a:pt x="11505" y="25889"/>
                      <a:pt x="12809" y="25443"/>
                      <a:pt x="13781" y="24301"/>
                    </a:cubicBezTo>
                    <a:lnTo>
                      <a:pt x="13790" y="24304"/>
                    </a:lnTo>
                    <a:cubicBezTo>
                      <a:pt x="13891" y="24334"/>
                      <a:pt x="13994" y="24365"/>
                      <a:pt x="14098" y="24402"/>
                    </a:cubicBezTo>
                    <a:lnTo>
                      <a:pt x="14153" y="24420"/>
                    </a:lnTo>
                    <a:lnTo>
                      <a:pt x="14242" y="24453"/>
                    </a:lnTo>
                    <a:cubicBezTo>
                      <a:pt x="14260" y="24460"/>
                      <a:pt x="14282" y="24469"/>
                      <a:pt x="14300" y="24475"/>
                    </a:cubicBezTo>
                    <a:lnTo>
                      <a:pt x="14389" y="24512"/>
                    </a:lnTo>
                    <a:cubicBezTo>
                      <a:pt x="14407" y="24518"/>
                      <a:pt x="14425" y="24527"/>
                      <a:pt x="14443" y="24533"/>
                    </a:cubicBezTo>
                    <a:cubicBezTo>
                      <a:pt x="14498" y="24557"/>
                      <a:pt x="14550" y="24579"/>
                      <a:pt x="14605" y="24603"/>
                    </a:cubicBezTo>
                    <a:lnTo>
                      <a:pt x="14663" y="24631"/>
                    </a:lnTo>
                    <a:lnTo>
                      <a:pt x="14746" y="24673"/>
                    </a:lnTo>
                    <a:lnTo>
                      <a:pt x="14810" y="24704"/>
                    </a:lnTo>
                    <a:cubicBezTo>
                      <a:pt x="14838" y="24719"/>
                      <a:pt x="14865" y="24731"/>
                      <a:pt x="14893" y="24747"/>
                    </a:cubicBezTo>
                    <a:cubicBezTo>
                      <a:pt x="14917" y="24762"/>
                      <a:pt x="14935" y="24771"/>
                      <a:pt x="14957" y="24786"/>
                    </a:cubicBezTo>
                    <a:cubicBezTo>
                      <a:pt x="14978" y="24799"/>
                      <a:pt x="15009" y="24814"/>
                      <a:pt x="15033" y="24829"/>
                    </a:cubicBezTo>
                    <a:cubicBezTo>
                      <a:pt x="15455" y="25080"/>
                      <a:pt x="15836" y="25403"/>
                      <a:pt x="16108" y="25831"/>
                    </a:cubicBezTo>
                    <a:cubicBezTo>
                      <a:pt x="16768" y="26857"/>
                      <a:pt x="16698" y="28312"/>
                      <a:pt x="15901" y="30153"/>
                    </a:cubicBezTo>
                    <a:cubicBezTo>
                      <a:pt x="15736" y="30537"/>
                      <a:pt x="16015" y="30963"/>
                      <a:pt x="16431" y="30963"/>
                    </a:cubicBezTo>
                    <a:cubicBezTo>
                      <a:pt x="16432" y="30963"/>
                      <a:pt x="16434" y="30963"/>
                      <a:pt x="16435" y="30963"/>
                    </a:cubicBezTo>
                    <a:lnTo>
                      <a:pt x="18137" y="30963"/>
                    </a:lnTo>
                    <a:cubicBezTo>
                      <a:pt x="18454" y="30957"/>
                      <a:pt x="18705" y="30697"/>
                      <a:pt x="18705" y="30383"/>
                    </a:cubicBezTo>
                    <a:cubicBezTo>
                      <a:pt x="18705" y="30068"/>
                      <a:pt x="18454" y="29811"/>
                      <a:pt x="18137" y="29802"/>
                    </a:cubicBezTo>
                    <a:lnTo>
                      <a:pt x="17284" y="29802"/>
                    </a:lnTo>
                    <a:cubicBezTo>
                      <a:pt x="17923" y="27948"/>
                      <a:pt x="17859" y="26405"/>
                      <a:pt x="17086" y="25205"/>
                    </a:cubicBezTo>
                    <a:cubicBezTo>
                      <a:pt x="16713" y="24621"/>
                      <a:pt x="16206" y="24188"/>
                      <a:pt x="15668" y="23858"/>
                    </a:cubicBezTo>
                    <a:cubicBezTo>
                      <a:pt x="15629" y="23836"/>
                      <a:pt x="15592" y="23812"/>
                      <a:pt x="15555" y="23791"/>
                    </a:cubicBezTo>
                    <a:cubicBezTo>
                      <a:pt x="15528" y="23775"/>
                      <a:pt x="15503" y="23763"/>
                      <a:pt x="15476" y="23748"/>
                    </a:cubicBezTo>
                    <a:cubicBezTo>
                      <a:pt x="15442" y="23730"/>
                      <a:pt x="15409" y="23708"/>
                      <a:pt x="15375" y="23693"/>
                    </a:cubicBezTo>
                    <a:lnTo>
                      <a:pt x="15296" y="23653"/>
                    </a:lnTo>
                    <a:cubicBezTo>
                      <a:pt x="15250" y="23629"/>
                      <a:pt x="15201" y="23604"/>
                      <a:pt x="15155" y="23583"/>
                    </a:cubicBezTo>
                    <a:lnTo>
                      <a:pt x="15061" y="23540"/>
                    </a:lnTo>
                    <a:cubicBezTo>
                      <a:pt x="15024" y="23522"/>
                      <a:pt x="14987" y="23507"/>
                      <a:pt x="14954" y="23491"/>
                    </a:cubicBezTo>
                    <a:cubicBezTo>
                      <a:pt x="14923" y="23479"/>
                      <a:pt x="14896" y="23467"/>
                      <a:pt x="14868" y="23455"/>
                    </a:cubicBezTo>
                    <a:lnTo>
                      <a:pt x="14770" y="23418"/>
                    </a:lnTo>
                    <a:lnTo>
                      <a:pt x="14685" y="23384"/>
                    </a:lnTo>
                    <a:cubicBezTo>
                      <a:pt x="14645" y="23369"/>
                      <a:pt x="14602" y="23354"/>
                      <a:pt x="14563" y="23339"/>
                    </a:cubicBezTo>
                    <a:lnTo>
                      <a:pt x="14447" y="23299"/>
                    </a:lnTo>
                    <a:lnTo>
                      <a:pt x="14425" y="23293"/>
                    </a:lnTo>
                    <a:cubicBezTo>
                      <a:pt x="14834" y="22404"/>
                      <a:pt x="14984" y="21252"/>
                      <a:pt x="14541" y="19783"/>
                    </a:cubicBezTo>
                    <a:cubicBezTo>
                      <a:pt x="14398" y="19297"/>
                      <a:pt x="14156" y="18845"/>
                      <a:pt x="13839" y="18451"/>
                    </a:cubicBezTo>
                    <a:cubicBezTo>
                      <a:pt x="13787" y="18387"/>
                      <a:pt x="13732" y="18323"/>
                      <a:pt x="13677" y="18262"/>
                    </a:cubicBezTo>
                    <a:lnTo>
                      <a:pt x="13677" y="18262"/>
                    </a:lnTo>
                    <a:cubicBezTo>
                      <a:pt x="14230" y="18344"/>
                      <a:pt x="14815" y="18404"/>
                      <a:pt x="15333" y="18404"/>
                    </a:cubicBezTo>
                    <a:cubicBezTo>
                      <a:pt x="16183" y="18404"/>
                      <a:pt x="16858" y="18243"/>
                      <a:pt x="16939" y="17752"/>
                    </a:cubicBezTo>
                    <a:cubicBezTo>
                      <a:pt x="17064" y="17003"/>
                      <a:pt x="16298" y="16056"/>
                      <a:pt x="15537" y="15323"/>
                    </a:cubicBezTo>
                    <a:cubicBezTo>
                      <a:pt x="17156" y="13319"/>
                      <a:pt x="17605" y="9095"/>
                      <a:pt x="15045" y="6135"/>
                    </a:cubicBezTo>
                    <a:cubicBezTo>
                      <a:pt x="15879" y="5191"/>
                      <a:pt x="16035" y="4067"/>
                      <a:pt x="16035" y="4067"/>
                    </a:cubicBezTo>
                    <a:cubicBezTo>
                      <a:pt x="15934" y="4048"/>
                      <a:pt x="15825" y="4041"/>
                      <a:pt x="15711" y="4041"/>
                    </a:cubicBezTo>
                    <a:cubicBezTo>
                      <a:pt x="15020" y="4041"/>
                      <a:pt x="14166" y="4326"/>
                      <a:pt x="14166" y="4326"/>
                    </a:cubicBezTo>
                    <a:cubicBezTo>
                      <a:pt x="15650" y="3486"/>
                      <a:pt x="16359" y="969"/>
                      <a:pt x="16359" y="969"/>
                    </a:cubicBezTo>
                    <a:cubicBezTo>
                      <a:pt x="16182" y="960"/>
                      <a:pt x="16011" y="955"/>
                      <a:pt x="15844" y="955"/>
                    </a:cubicBezTo>
                    <a:cubicBezTo>
                      <a:pt x="13283" y="955"/>
                      <a:pt x="11798" y="2000"/>
                      <a:pt x="11279" y="2448"/>
                    </a:cubicBezTo>
                    <a:cubicBezTo>
                      <a:pt x="12021" y="1629"/>
                      <a:pt x="12293" y="1"/>
                      <a:pt x="12293" y="1"/>
                    </a:cubicBezTo>
                    <a:close/>
                  </a:path>
                </a:pathLst>
              </a:custGeom>
              <a:solidFill>
                <a:srgbClr val="3B0F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5" name="Google Shape;11915;p69"/>
              <p:cNvSpPr/>
              <p:nvPr/>
            </p:nvSpPr>
            <p:spPr>
              <a:xfrm>
                <a:off x="403750" y="3103550"/>
                <a:ext cx="483275" cy="794600"/>
              </a:xfrm>
              <a:custGeom>
                <a:rect b="b" l="l" r="r" t="t"/>
                <a:pathLst>
                  <a:path extrusionOk="0" h="31784" w="19331">
                    <a:moveTo>
                      <a:pt x="12134" y="999"/>
                    </a:moveTo>
                    <a:lnTo>
                      <a:pt x="12134" y="999"/>
                    </a:lnTo>
                    <a:cubicBezTo>
                      <a:pt x="11996" y="1515"/>
                      <a:pt x="11740" y="2258"/>
                      <a:pt x="11330" y="2710"/>
                    </a:cubicBezTo>
                    <a:lnTo>
                      <a:pt x="11792" y="3183"/>
                    </a:lnTo>
                    <a:cubicBezTo>
                      <a:pt x="12302" y="2740"/>
                      <a:pt x="13704" y="1769"/>
                      <a:pt x="16132" y="1769"/>
                    </a:cubicBezTo>
                    <a:lnTo>
                      <a:pt x="16203" y="1769"/>
                    </a:lnTo>
                    <a:cubicBezTo>
                      <a:pt x="15940" y="2487"/>
                      <a:pt x="15305" y="3953"/>
                      <a:pt x="14300" y="4521"/>
                    </a:cubicBezTo>
                    <a:lnTo>
                      <a:pt x="14565" y="5123"/>
                    </a:lnTo>
                    <a:cubicBezTo>
                      <a:pt x="14807" y="5040"/>
                      <a:pt x="15424" y="4872"/>
                      <a:pt x="15922" y="4857"/>
                    </a:cubicBezTo>
                    <a:lnTo>
                      <a:pt x="15922" y="4857"/>
                    </a:lnTo>
                    <a:cubicBezTo>
                      <a:pt x="15815" y="5233"/>
                      <a:pt x="15576" y="5853"/>
                      <a:pt x="15097" y="6400"/>
                    </a:cubicBezTo>
                    <a:lnTo>
                      <a:pt x="14904" y="6617"/>
                    </a:lnTo>
                    <a:lnTo>
                      <a:pt x="15097" y="6833"/>
                    </a:lnTo>
                    <a:cubicBezTo>
                      <a:pt x="17647" y="9784"/>
                      <a:pt x="17015" y="13819"/>
                      <a:pt x="15579" y="15597"/>
                    </a:cubicBezTo>
                    <a:lnTo>
                      <a:pt x="15387" y="15832"/>
                    </a:lnTo>
                    <a:lnTo>
                      <a:pt x="15607" y="16043"/>
                    </a:lnTo>
                    <a:cubicBezTo>
                      <a:pt x="16529" y="16935"/>
                      <a:pt x="16994" y="17693"/>
                      <a:pt x="16911" y="18178"/>
                    </a:cubicBezTo>
                    <a:cubicBezTo>
                      <a:pt x="16878" y="18380"/>
                      <a:pt x="16509" y="18556"/>
                      <a:pt x="15643" y="18556"/>
                    </a:cubicBezTo>
                    <a:cubicBezTo>
                      <a:pt x="15225" y="18556"/>
                      <a:pt x="14692" y="18515"/>
                      <a:pt x="14025" y="18417"/>
                    </a:cubicBezTo>
                    <a:lnTo>
                      <a:pt x="13099" y="18279"/>
                    </a:lnTo>
                    <a:lnTo>
                      <a:pt x="13731" y="18967"/>
                    </a:lnTo>
                    <a:cubicBezTo>
                      <a:pt x="13783" y="19022"/>
                      <a:pt x="13832" y="19080"/>
                      <a:pt x="13884" y="19144"/>
                    </a:cubicBezTo>
                    <a:cubicBezTo>
                      <a:pt x="14174" y="19504"/>
                      <a:pt x="14391" y="19917"/>
                      <a:pt x="14523" y="20360"/>
                    </a:cubicBezTo>
                    <a:cubicBezTo>
                      <a:pt x="14892" y="21584"/>
                      <a:pt x="14859" y="22687"/>
                      <a:pt x="14425" y="23637"/>
                    </a:cubicBezTo>
                    <a:lnTo>
                      <a:pt x="14287" y="23979"/>
                    </a:lnTo>
                    <a:lnTo>
                      <a:pt x="14639" y="24095"/>
                    </a:lnTo>
                    <a:lnTo>
                      <a:pt x="14746" y="24132"/>
                    </a:lnTo>
                    <a:cubicBezTo>
                      <a:pt x="14785" y="24147"/>
                      <a:pt x="14828" y="24160"/>
                      <a:pt x="14865" y="24175"/>
                    </a:cubicBezTo>
                    <a:lnTo>
                      <a:pt x="14944" y="24208"/>
                    </a:lnTo>
                    <a:lnTo>
                      <a:pt x="15039" y="24245"/>
                    </a:lnTo>
                    <a:lnTo>
                      <a:pt x="15118" y="24279"/>
                    </a:lnTo>
                    <a:cubicBezTo>
                      <a:pt x="15152" y="24294"/>
                      <a:pt x="15192" y="24312"/>
                      <a:pt x="15219" y="24324"/>
                    </a:cubicBezTo>
                    <a:cubicBezTo>
                      <a:pt x="15250" y="24337"/>
                      <a:pt x="15280" y="24352"/>
                      <a:pt x="15311" y="24367"/>
                    </a:cubicBezTo>
                    <a:cubicBezTo>
                      <a:pt x="15353" y="24389"/>
                      <a:pt x="15399" y="24410"/>
                      <a:pt x="15442" y="24431"/>
                    </a:cubicBezTo>
                    <a:lnTo>
                      <a:pt x="15518" y="24468"/>
                    </a:lnTo>
                    <a:cubicBezTo>
                      <a:pt x="15549" y="24486"/>
                      <a:pt x="15583" y="24502"/>
                      <a:pt x="15613" y="24520"/>
                    </a:cubicBezTo>
                    <a:lnTo>
                      <a:pt x="15689" y="24563"/>
                    </a:lnTo>
                    <a:cubicBezTo>
                      <a:pt x="15723" y="24581"/>
                      <a:pt x="15760" y="24602"/>
                      <a:pt x="15793" y="24624"/>
                    </a:cubicBezTo>
                    <a:cubicBezTo>
                      <a:pt x="16352" y="24963"/>
                      <a:pt x="16792" y="25381"/>
                      <a:pt x="17107" y="25867"/>
                    </a:cubicBezTo>
                    <a:cubicBezTo>
                      <a:pt x="17819" y="26973"/>
                      <a:pt x="17877" y="28424"/>
                      <a:pt x="17272" y="30177"/>
                    </a:cubicBezTo>
                    <a:lnTo>
                      <a:pt x="17119" y="30617"/>
                    </a:lnTo>
                    <a:lnTo>
                      <a:pt x="18436" y="30617"/>
                    </a:lnTo>
                    <a:cubicBezTo>
                      <a:pt x="18570" y="30623"/>
                      <a:pt x="18677" y="30733"/>
                      <a:pt x="18677" y="30868"/>
                    </a:cubicBezTo>
                    <a:cubicBezTo>
                      <a:pt x="18677" y="31002"/>
                      <a:pt x="18570" y="31112"/>
                      <a:pt x="18436" y="31118"/>
                    </a:cubicBezTo>
                    <a:lnTo>
                      <a:pt x="16734" y="31118"/>
                    </a:lnTo>
                    <a:cubicBezTo>
                      <a:pt x="16554" y="31118"/>
                      <a:pt x="16435" y="30932"/>
                      <a:pt x="16505" y="30767"/>
                    </a:cubicBezTo>
                    <a:cubicBezTo>
                      <a:pt x="17348" y="28818"/>
                      <a:pt x="17412" y="27260"/>
                      <a:pt x="16688" y="26136"/>
                    </a:cubicBezTo>
                    <a:cubicBezTo>
                      <a:pt x="16410" y="25705"/>
                      <a:pt x="16010" y="25329"/>
                      <a:pt x="15503" y="25030"/>
                    </a:cubicBezTo>
                    <a:cubicBezTo>
                      <a:pt x="15482" y="25018"/>
                      <a:pt x="15457" y="25003"/>
                      <a:pt x="15436" y="24990"/>
                    </a:cubicBezTo>
                    <a:lnTo>
                      <a:pt x="15421" y="24984"/>
                    </a:lnTo>
                    <a:lnTo>
                      <a:pt x="15350" y="24945"/>
                    </a:lnTo>
                    <a:cubicBezTo>
                      <a:pt x="15323" y="24929"/>
                      <a:pt x="15292" y="24914"/>
                      <a:pt x="15265" y="24899"/>
                    </a:cubicBezTo>
                    <a:lnTo>
                      <a:pt x="15188" y="24862"/>
                    </a:lnTo>
                    <a:cubicBezTo>
                      <a:pt x="15161" y="24850"/>
                      <a:pt x="15133" y="24835"/>
                      <a:pt x="15106" y="24822"/>
                    </a:cubicBezTo>
                    <a:lnTo>
                      <a:pt x="15042" y="24795"/>
                    </a:lnTo>
                    <a:cubicBezTo>
                      <a:pt x="14987" y="24767"/>
                      <a:pt x="14929" y="24740"/>
                      <a:pt x="14871" y="24719"/>
                    </a:cubicBezTo>
                    <a:lnTo>
                      <a:pt x="14813" y="24694"/>
                    </a:lnTo>
                    <a:cubicBezTo>
                      <a:pt x="14782" y="24679"/>
                      <a:pt x="14752" y="24667"/>
                      <a:pt x="14718" y="24654"/>
                    </a:cubicBezTo>
                    <a:lnTo>
                      <a:pt x="14657" y="24633"/>
                    </a:lnTo>
                    <a:lnTo>
                      <a:pt x="14562" y="24596"/>
                    </a:lnTo>
                    <a:lnTo>
                      <a:pt x="14507" y="24578"/>
                    </a:lnTo>
                    <a:cubicBezTo>
                      <a:pt x="14397" y="24538"/>
                      <a:pt x="14287" y="24505"/>
                      <a:pt x="14171" y="24471"/>
                    </a:cubicBezTo>
                    <a:lnTo>
                      <a:pt x="13964" y="24413"/>
                    </a:lnTo>
                    <a:lnTo>
                      <a:pt x="13823" y="24575"/>
                    </a:lnTo>
                    <a:cubicBezTo>
                      <a:pt x="12928" y="25632"/>
                      <a:pt x="11709" y="26060"/>
                      <a:pt x="11697" y="26066"/>
                    </a:cubicBezTo>
                    <a:lnTo>
                      <a:pt x="11660" y="26078"/>
                    </a:lnTo>
                    <a:cubicBezTo>
                      <a:pt x="10919" y="26434"/>
                      <a:pt x="10211" y="26561"/>
                      <a:pt x="9579" y="26561"/>
                    </a:cubicBezTo>
                    <a:cubicBezTo>
                      <a:pt x="8667" y="26561"/>
                      <a:pt x="7913" y="26297"/>
                      <a:pt x="7442" y="26075"/>
                    </a:cubicBezTo>
                    <a:cubicBezTo>
                      <a:pt x="6654" y="25705"/>
                      <a:pt x="6003" y="25204"/>
                      <a:pt x="5514" y="24587"/>
                    </a:cubicBezTo>
                    <a:lnTo>
                      <a:pt x="5377" y="24413"/>
                    </a:lnTo>
                    <a:lnTo>
                      <a:pt x="5163" y="24474"/>
                    </a:lnTo>
                    <a:cubicBezTo>
                      <a:pt x="4659" y="24615"/>
                      <a:pt x="4173" y="24822"/>
                      <a:pt x="3727" y="25097"/>
                    </a:cubicBezTo>
                    <a:cubicBezTo>
                      <a:pt x="3266" y="25388"/>
                      <a:pt x="2899" y="25739"/>
                      <a:pt x="2640" y="26145"/>
                    </a:cubicBezTo>
                    <a:cubicBezTo>
                      <a:pt x="1922" y="27266"/>
                      <a:pt x="1983" y="28824"/>
                      <a:pt x="2826" y="30770"/>
                    </a:cubicBezTo>
                    <a:cubicBezTo>
                      <a:pt x="2896" y="30935"/>
                      <a:pt x="2777" y="31121"/>
                      <a:pt x="2597" y="31121"/>
                    </a:cubicBezTo>
                    <a:lnTo>
                      <a:pt x="896" y="31121"/>
                    </a:lnTo>
                    <a:cubicBezTo>
                      <a:pt x="892" y="31121"/>
                      <a:pt x="888" y="31121"/>
                      <a:pt x="885" y="31121"/>
                    </a:cubicBezTo>
                    <a:cubicBezTo>
                      <a:pt x="746" y="31121"/>
                      <a:pt x="636" y="31008"/>
                      <a:pt x="636" y="30871"/>
                    </a:cubicBezTo>
                    <a:cubicBezTo>
                      <a:pt x="636" y="30731"/>
                      <a:pt x="746" y="30620"/>
                      <a:pt x="885" y="30620"/>
                    </a:cubicBezTo>
                    <a:cubicBezTo>
                      <a:pt x="888" y="30620"/>
                      <a:pt x="892" y="30620"/>
                      <a:pt x="896" y="30620"/>
                    </a:cubicBezTo>
                    <a:lnTo>
                      <a:pt x="2212" y="30620"/>
                    </a:lnTo>
                    <a:lnTo>
                      <a:pt x="2059" y="30180"/>
                    </a:lnTo>
                    <a:cubicBezTo>
                      <a:pt x="1455" y="28427"/>
                      <a:pt x="1513" y="26976"/>
                      <a:pt x="2224" y="25870"/>
                    </a:cubicBezTo>
                    <a:cubicBezTo>
                      <a:pt x="2741" y="25070"/>
                      <a:pt x="3584" y="24468"/>
                      <a:pt x="4732" y="24083"/>
                    </a:cubicBezTo>
                    <a:lnTo>
                      <a:pt x="5084" y="23967"/>
                    </a:lnTo>
                    <a:lnTo>
                      <a:pt x="4928" y="23631"/>
                    </a:lnTo>
                    <a:cubicBezTo>
                      <a:pt x="4109" y="21853"/>
                      <a:pt x="4482" y="19883"/>
                      <a:pt x="5276" y="18854"/>
                    </a:cubicBezTo>
                    <a:lnTo>
                      <a:pt x="5899" y="18044"/>
                    </a:lnTo>
                    <a:lnTo>
                      <a:pt x="5899" y="18044"/>
                    </a:lnTo>
                    <a:lnTo>
                      <a:pt x="4919" y="18334"/>
                    </a:lnTo>
                    <a:cubicBezTo>
                      <a:pt x="3814" y="18663"/>
                      <a:pt x="3092" y="18764"/>
                      <a:pt x="2623" y="18764"/>
                    </a:cubicBezTo>
                    <a:cubicBezTo>
                      <a:pt x="2062" y="18764"/>
                      <a:pt x="1862" y="18620"/>
                      <a:pt x="1797" y="18548"/>
                    </a:cubicBezTo>
                    <a:cubicBezTo>
                      <a:pt x="1421" y="18127"/>
                      <a:pt x="1858" y="16944"/>
                      <a:pt x="2939" y="15460"/>
                    </a:cubicBezTo>
                    <a:lnTo>
                      <a:pt x="3086" y="15255"/>
                    </a:lnTo>
                    <a:lnTo>
                      <a:pt x="2930" y="15060"/>
                    </a:lnTo>
                    <a:cubicBezTo>
                      <a:pt x="2518" y="14534"/>
                      <a:pt x="2209" y="13936"/>
                      <a:pt x="2020" y="13297"/>
                    </a:cubicBezTo>
                    <a:cubicBezTo>
                      <a:pt x="862" y="9448"/>
                      <a:pt x="2618" y="7166"/>
                      <a:pt x="4295" y="5929"/>
                    </a:cubicBezTo>
                    <a:lnTo>
                      <a:pt x="4803" y="5557"/>
                    </a:lnTo>
                    <a:lnTo>
                      <a:pt x="4204" y="5352"/>
                    </a:lnTo>
                    <a:cubicBezTo>
                      <a:pt x="3712" y="5184"/>
                      <a:pt x="3251" y="5056"/>
                      <a:pt x="2903" y="4964"/>
                    </a:cubicBezTo>
                    <a:cubicBezTo>
                      <a:pt x="3623" y="4483"/>
                      <a:pt x="4531" y="4387"/>
                      <a:pt x="5141" y="4387"/>
                    </a:cubicBezTo>
                    <a:cubicBezTo>
                      <a:pt x="5543" y="4387"/>
                      <a:pt x="5816" y="4428"/>
                      <a:pt x="5823" y="4429"/>
                    </a:cubicBezTo>
                    <a:lnTo>
                      <a:pt x="6480" y="4536"/>
                    </a:lnTo>
                    <a:lnTo>
                      <a:pt x="6480" y="4536"/>
                    </a:lnTo>
                    <a:lnTo>
                      <a:pt x="5914" y="3467"/>
                    </a:lnTo>
                    <a:lnTo>
                      <a:pt x="5914" y="3467"/>
                    </a:lnTo>
                    <a:cubicBezTo>
                      <a:pt x="6278" y="3602"/>
                      <a:pt x="6657" y="3843"/>
                      <a:pt x="7039" y="4185"/>
                    </a:cubicBezTo>
                    <a:lnTo>
                      <a:pt x="7280" y="4399"/>
                    </a:lnTo>
                    <a:lnTo>
                      <a:pt x="7500" y="4164"/>
                    </a:lnTo>
                    <a:cubicBezTo>
                      <a:pt x="8441" y="3156"/>
                      <a:pt x="9983" y="1830"/>
                      <a:pt x="12134" y="999"/>
                    </a:cubicBezTo>
                    <a:close/>
                    <a:moveTo>
                      <a:pt x="13010" y="0"/>
                    </a:moveTo>
                    <a:lnTo>
                      <a:pt x="12488" y="171"/>
                    </a:lnTo>
                    <a:cubicBezTo>
                      <a:pt x="10078" y="962"/>
                      <a:pt x="8331" y="2368"/>
                      <a:pt x="7237" y="3482"/>
                    </a:cubicBezTo>
                    <a:cubicBezTo>
                      <a:pt x="6586" y="2966"/>
                      <a:pt x="5942" y="2694"/>
                      <a:pt x="5310" y="2673"/>
                    </a:cubicBezTo>
                    <a:lnTo>
                      <a:pt x="4738" y="2652"/>
                    </a:lnTo>
                    <a:lnTo>
                      <a:pt x="4738" y="2652"/>
                    </a:lnTo>
                    <a:lnTo>
                      <a:pt x="5304" y="3721"/>
                    </a:lnTo>
                    <a:cubicBezTo>
                      <a:pt x="5252" y="3719"/>
                      <a:pt x="5198" y="3719"/>
                      <a:pt x="5142" y="3719"/>
                    </a:cubicBezTo>
                    <a:cubicBezTo>
                      <a:pt x="4273" y="3719"/>
                      <a:pt x="2877" y="3896"/>
                      <a:pt x="1956" y="4909"/>
                    </a:cubicBezTo>
                    <a:lnTo>
                      <a:pt x="1568" y="5337"/>
                    </a:lnTo>
                    <a:lnTo>
                      <a:pt x="2133" y="5456"/>
                    </a:lnTo>
                    <a:cubicBezTo>
                      <a:pt x="2139" y="5459"/>
                      <a:pt x="2692" y="5578"/>
                      <a:pt x="3410" y="5792"/>
                    </a:cubicBezTo>
                    <a:cubicBezTo>
                      <a:pt x="1733" y="7224"/>
                      <a:pt x="230" y="9650"/>
                      <a:pt x="1384" y="13490"/>
                    </a:cubicBezTo>
                    <a:cubicBezTo>
                      <a:pt x="1574" y="14128"/>
                      <a:pt x="1870" y="14730"/>
                      <a:pt x="2258" y="15270"/>
                    </a:cubicBezTo>
                    <a:cubicBezTo>
                      <a:pt x="1369" y="16541"/>
                      <a:pt x="544" y="18145"/>
                      <a:pt x="1305" y="18991"/>
                    </a:cubicBezTo>
                    <a:cubicBezTo>
                      <a:pt x="1566" y="19282"/>
                      <a:pt x="2002" y="19427"/>
                      <a:pt x="2621" y="19427"/>
                    </a:cubicBezTo>
                    <a:cubicBezTo>
                      <a:pt x="3081" y="19427"/>
                      <a:pt x="3642" y="19347"/>
                      <a:pt x="4308" y="19187"/>
                    </a:cubicBezTo>
                    <a:lnTo>
                      <a:pt x="4308" y="19187"/>
                    </a:lnTo>
                    <a:cubicBezTo>
                      <a:pt x="3761" y="20356"/>
                      <a:pt x="3587" y="22015"/>
                      <a:pt x="4189" y="23576"/>
                    </a:cubicBezTo>
                    <a:cubicBezTo>
                      <a:pt x="3061" y="24013"/>
                      <a:pt x="2215" y="24664"/>
                      <a:pt x="1668" y="25513"/>
                    </a:cubicBezTo>
                    <a:cubicBezTo>
                      <a:pt x="902" y="26701"/>
                      <a:pt x="776" y="28195"/>
                      <a:pt x="1293" y="29960"/>
                    </a:cubicBezTo>
                    <a:lnTo>
                      <a:pt x="896" y="29960"/>
                    </a:lnTo>
                    <a:cubicBezTo>
                      <a:pt x="398" y="29970"/>
                      <a:pt x="1" y="30376"/>
                      <a:pt x="1" y="30871"/>
                    </a:cubicBezTo>
                    <a:cubicBezTo>
                      <a:pt x="1" y="31369"/>
                      <a:pt x="398" y="31775"/>
                      <a:pt x="896" y="31784"/>
                    </a:cubicBezTo>
                    <a:lnTo>
                      <a:pt x="2597" y="31784"/>
                    </a:lnTo>
                    <a:cubicBezTo>
                      <a:pt x="3254" y="31784"/>
                      <a:pt x="3697" y="31112"/>
                      <a:pt x="3434" y="30510"/>
                    </a:cubicBezTo>
                    <a:cubicBezTo>
                      <a:pt x="2686" y="28775"/>
                      <a:pt x="2606" y="27428"/>
                      <a:pt x="3199" y="26502"/>
                    </a:cubicBezTo>
                    <a:cubicBezTo>
                      <a:pt x="3407" y="26182"/>
                      <a:pt x="3703" y="25898"/>
                      <a:pt x="4082" y="25656"/>
                    </a:cubicBezTo>
                    <a:cubicBezTo>
                      <a:pt x="4415" y="25455"/>
                      <a:pt x="4772" y="25290"/>
                      <a:pt x="5142" y="25174"/>
                    </a:cubicBezTo>
                    <a:cubicBezTo>
                      <a:pt x="5676" y="25794"/>
                      <a:pt x="6354" y="26298"/>
                      <a:pt x="7161" y="26677"/>
                    </a:cubicBezTo>
                    <a:cubicBezTo>
                      <a:pt x="7696" y="26926"/>
                      <a:pt x="8552" y="27226"/>
                      <a:pt x="9587" y="27226"/>
                    </a:cubicBezTo>
                    <a:cubicBezTo>
                      <a:pt x="10300" y="27226"/>
                      <a:pt x="11097" y="27084"/>
                      <a:pt x="11932" y="26686"/>
                    </a:cubicBezTo>
                    <a:cubicBezTo>
                      <a:pt x="12103" y="26625"/>
                      <a:pt x="13246" y="26185"/>
                      <a:pt x="14183" y="25171"/>
                    </a:cubicBezTo>
                    <a:lnTo>
                      <a:pt x="14303" y="25207"/>
                    </a:lnTo>
                    <a:lnTo>
                      <a:pt x="14339" y="25223"/>
                    </a:lnTo>
                    <a:lnTo>
                      <a:pt x="14425" y="25253"/>
                    </a:lnTo>
                    <a:lnTo>
                      <a:pt x="14480" y="25274"/>
                    </a:lnTo>
                    <a:lnTo>
                      <a:pt x="14562" y="25305"/>
                    </a:lnTo>
                    <a:lnTo>
                      <a:pt x="14614" y="25326"/>
                    </a:lnTo>
                    <a:cubicBezTo>
                      <a:pt x="14663" y="25348"/>
                      <a:pt x="14715" y="25372"/>
                      <a:pt x="14764" y="25394"/>
                    </a:cubicBezTo>
                    <a:lnTo>
                      <a:pt x="14819" y="25418"/>
                    </a:lnTo>
                    <a:cubicBezTo>
                      <a:pt x="14843" y="25430"/>
                      <a:pt x="14865" y="25442"/>
                      <a:pt x="14895" y="25458"/>
                    </a:cubicBezTo>
                    <a:lnTo>
                      <a:pt x="14956" y="25488"/>
                    </a:lnTo>
                    <a:cubicBezTo>
                      <a:pt x="14981" y="25501"/>
                      <a:pt x="15005" y="25513"/>
                      <a:pt x="15030" y="25525"/>
                    </a:cubicBezTo>
                    <a:lnTo>
                      <a:pt x="15106" y="25568"/>
                    </a:lnTo>
                    <a:cubicBezTo>
                      <a:pt x="15124" y="25580"/>
                      <a:pt x="15143" y="25589"/>
                      <a:pt x="15161" y="25601"/>
                    </a:cubicBezTo>
                    <a:cubicBezTo>
                      <a:pt x="15579" y="25849"/>
                      <a:pt x="15906" y="26151"/>
                      <a:pt x="16129" y="26499"/>
                    </a:cubicBezTo>
                    <a:cubicBezTo>
                      <a:pt x="16725" y="27422"/>
                      <a:pt x="16646" y="28772"/>
                      <a:pt x="15897" y="30507"/>
                    </a:cubicBezTo>
                    <a:cubicBezTo>
                      <a:pt x="15634" y="31109"/>
                      <a:pt x="16077" y="31781"/>
                      <a:pt x="16734" y="31781"/>
                    </a:cubicBezTo>
                    <a:lnTo>
                      <a:pt x="18436" y="31781"/>
                    </a:lnTo>
                    <a:cubicBezTo>
                      <a:pt x="18934" y="31772"/>
                      <a:pt x="19331" y="31365"/>
                      <a:pt x="19331" y="30871"/>
                    </a:cubicBezTo>
                    <a:cubicBezTo>
                      <a:pt x="19331" y="30373"/>
                      <a:pt x="18934" y="29966"/>
                      <a:pt x="18436" y="29957"/>
                    </a:cubicBezTo>
                    <a:lnTo>
                      <a:pt x="18038" y="29957"/>
                    </a:lnTo>
                    <a:cubicBezTo>
                      <a:pt x="18555" y="28195"/>
                      <a:pt x="18429" y="26701"/>
                      <a:pt x="17663" y="25510"/>
                    </a:cubicBezTo>
                    <a:cubicBezTo>
                      <a:pt x="17296" y="24938"/>
                      <a:pt x="16783" y="24450"/>
                      <a:pt x="16135" y="24059"/>
                    </a:cubicBezTo>
                    <a:cubicBezTo>
                      <a:pt x="16099" y="24037"/>
                      <a:pt x="16059" y="24013"/>
                      <a:pt x="16019" y="23988"/>
                    </a:cubicBezTo>
                    <a:cubicBezTo>
                      <a:pt x="15989" y="23973"/>
                      <a:pt x="15961" y="23958"/>
                      <a:pt x="15934" y="23943"/>
                    </a:cubicBezTo>
                    <a:cubicBezTo>
                      <a:pt x="15897" y="23924"/>
                      <a:pt x="15864" y="23903"/>
                      <a:pt x="15827" y="23885"/>
                    </a:cubicBezTo>
                    <a:lnTo>
                      <a:pt x="15744" y="23842"/>
                    </a:lnTo>
                    <a:cubicBezTo>
                      <a:pt x="15696" y="23817"/>
                      <a:pt x="15644" y="23793"/>
                      <a:pt x="15595" y="23769"/>
                    </a:cubicBezTo>
                    <a:lnTo>
                      <a:pt x="15494" y="23723"/>
                    </a:lnTo>
                    <a:cubicBezTo>
                      <a:pt x="15457" y="23704"/>
                      <a:pt x="15421" y="23689"/>
                      <a:pt x="15381" y="23674"/>
                    </a:cubicBezTo>
                    <a:lnTo>
                      <a:pt x="15292" y="23634"/>
                    </a:lnTo>
                    <a:lnTo>
                      <a:pt x="15188" y="23594"/>
                    </a:lnTo>
                    <a:lnTo>
                      <a:pt x="15161" y="23582"/>
                    </a:lnTo>
                    <a:cubicBezTo>
                      <a:pt x="15534" y="22565"/>
                      <a:pt x="15534" y="21419"/>
                      <a:pt x="15158" y="20170"/>
                    </a:cubicBezTo>
                    <a:cubicBezTo>
                      <a:pt x="15051" y="19819"/>
                      <a:pt x="14901" y="19483"/>
                      <a:pt x="14709" y="19168"/>
                    </a:cubicBezTo>
                    <a:lnTo>
                      <a:pt x="14709" y="19168"/>
                    </a:lnTo>
                    <a:cubicBezTo>
                      <a:pt x="15044" y="19201"/>
                      <a:pt x="15349" y="19217"/>
                      <a:pt x="15624" y="19217"/>
                    </a:cubicBezTo>
                    <a:cubicBezTo>
                      <a:pt x="16821" y="19217"/>
                      <a:pt x="17458" y="18909"/>
                      <a:pt x="17565" y="18288"/>
                    </a:cubicBezTo>
                    <a:cubicBezTo>
                      <a:pt x="17678" y="17607"/>
                      <a:pt x="17244" y="16761"/>
                      <a:pt x="16273" y="15774"/>
                    </a:cubicBezTo>
                    <a:cubicBezTo>
                      <a:pt x="17886" y="13514"/>
                      <a:pt x="18054" y="9464"/>
                      <a:pt x="15775" y="6617"/>
                    </a:cubicBezTo>
                    <a:cubicBezTo>
                      <a:pt x="16505" y="5664"/>
                      <a:pt x="16655" y="4640"/>
                      <a:pt x="16661" y="4594"/>
                    </a:cubicBezTo>
                    <a:lnTo>
                      <a:pt x="16707" y="4280"/>
                    </a:lnTo>
                    <a:lnTo>
                      <a:pt x="16392" y="4225"/>
                    </a:lnTo>
                    <a:cubicBezTo>
                      <a:pt x="16273" y="4203"/>
                      <a:pt x="16145" y="4194"/>
                      <a:pt x="16013" y="4194"/>
                    </a:cubicBezTo>
                    <a:cubicBezTo>
                      <a:pt x="15886" y="4194"/>
                      <a:pt x="15755" y="4202"/>
                      <a:pt x="15625" y="4216"/>
                    </a:cubicBezTo>
                    <a:cubicBezTo>
                      <a:pt x="16523" y="3113"/>
                      <a:pt x="16951" y="1625"/>
                      <a:pt x="16975" y="1543"/>
                    </a:cubicBezTo>
                    <a:lnTo>
                      <a:pt x="17088" y="1146"/>
                    </a:lnTo>
                    <a:lnTo>
                      <a:pt x="16676" y="1124"/>
                    </a:lnTo>
                    <a:cubicBezTo>
                      <a:pt x="16489" y="1114"/>
                      <a:pt x="16308" y="1109"/>
                      <a:pt x="16131" y="1109"/>
                    </a:cubicBezTo>
                    <a:cubicBezTo>
                      <a:pt x="14551" y="1109"/>
                      <a:pt x="13361" y="1494"/>
                      <a:pt x="12537" y="1909"/>
                    </a:cubicBezTo>
                    <a:cubicBezTo>
                      <a:pt x="12705" y="1466"/>
                      <a:pt x="12833" y="1008"/>
                      <a:pt x="12919" y="541"/>
                    </a:cubicBezTo>
                    <a:lnTo>
                      <a:pt x="130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6" name="Google Shape;11916;p69"/>
              <p:cNvSpPr/>
              <p:nvPr/>
            </p:nvSpPr>
            <p:spPr>
              <a:xfrm>
                <a:off x="411625" y="3687275"/>
                <a:ext cx="179700" cy="202575"/>
              </a:xfrm>
              <a:custGeom>
                <a:rect b="b" l="l" r="r" t="t"/>
                <a:pathLst>
                  <a:path extrusionOk="0" h="8103" w="7188">
                    <a:moveTo>
                      <a:pt x="6606" y="1"/>
                    </a:moveTo>
                    <a:cubicBezTo>
                      <a:pt x="6600" y="1"/>
                      <a:pt x="6595" y="1"/>
                      <a:pt x="6589" y="1"/>
                    </a:cubicBezTo>
                    <a:cubicBezTo>
                      <a:pt x="6449" y="4"/>
                      <a:pt x="3079" y="90"/>
                      <a:pt x="1631" y="2341"/>
                    </a:cubicBezTo>
                    <a:cubicBezTo>
                      <a:pt x="859" y="3541"/>
                      <a:pt x="791" y="5084"/>
                      <a:pt x="1433" y="6938"/>
                    </a:cubicBezTo>
                    <a:lnTo>
                      <a:pt x="581" y="6938"/>
                    </a:lnTo>
                    <a:cubicBezTo>
                      <a:pt x="260" y="6938"/>
                      <a:pt x="0" y="7198"/>
                      <a:pt x="0" y="7522"/>
                    </a:cubicBezTo>
                    <a:cubicBezTo>
                      <a:pt x="0" y="7842"/>
                      <a:pt x="260" y="8102"/>
                      <a:pt x="581" y="8102"/>
                    </a:cubicBezTo>
                    <a:lnTo>
                      <a:pt x="2279" y="8102"/>
                    </a:lnTo>
                    <a:cubicBezTo>
                      <a:pt x="2698" y="8102"/>
                      <a:pt x="2982" y="7674"/>
                      <a:pt x="2814" y="7289"/>
                    </a:cubicBezTo>
                    <a:cubicBezTo>
                      <a:pt x="2019" y="5448"/>
                      <a:pt x="1949" y="3997"/>
                      <a:pt x="2606" y="2973"/>
                    </a:cubicBezTo>
                    <a:cubicBezTo>
                      <a:pt x="3712" y="1247"/>
                      <a:pt x="6577" y="1165"/>
                      <a:pt x="6614" y="1165"/>
                    </a:cubicBezTo>
                    <a:cubicBezTo>
                      <a:pt x="6931" y="1156"/>
                      <a:pt x="7188" y="893"/>
                      <a:pt x="7182" y="572"/>
                    </a:cubicBezTo>
                    <a:cubicBezTo>
                      <a:pt x="7182" y="254"/>
                      <a:pt x="6922" y="1"/>
                      <a:pt x="6606" y="1"/>
                    </a:cubicBezTo>
                    <a:close/>
                  </a:path>
                </a:pathLst>
              </a:custGeom>
              <a:solidFill>
                <a:srgbClr val="6C3A8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7" name="Google Shape;11917;p69"/>
              <p:cNvSpPr/>
              <p:nvPr/>
            </p:nvSpPr>
            <p:spPr>
              <a:xfrm>
                <a:off x="501275" y="3723325"/>
                <a:ext cx="33850" cy="14625"/>
              </a:xfrm>
              <a:custGeom>
                <a:rect b="b" l="l" r="r" t="t"/>
                <a:pathLst>
                  <a:path extrusionOk="0" h="585" w="1354">
                    <a:moveTo>
                      <a:pt x="1354" y="1"/>
                    </a:moveTo>
                    <a:cubicBezTo>
                      <a:pt x="908" y="126"/>
                      <a:pt x="431" y="312"/>
                      <a:pt x="0" y="584"/>
                    </a:cubicBezTo>
                    <a:lnTo>
                      <a:pt x="0" y="584"/>
                    </a:lnTo>
                    <a:cubicBezTo>
                      <a:pt x="431" y="312"/>
                      <a:pt x="908" y="126"/>
                      <a:pt x="1354" y="1"/>
                    </a:cubicBezTo>
                    <a:lnTo>
                      <a:pt x="1354" y="1"/>
                    </a:lnTo>
                  </a:path>
                </a:pathLst>
              </a:custGeom>
              <a:solidFill>
                <a:srgbClr val="9D87A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8" name="Google Shape;11918;p69"/>
              <p:cNvSpPr/>
              <p:nvPr/>
            </p:nvSpPr>
            <p:spPr>
              <a:xfrm>
                <a:off x="484400" y="3697750"/>
                <a:ext cx="50725" cy="40200"/>
              </a:xfrm>
              <a:custGeom>
                <a:rect b="b" l="l" r="r" t="t"/>
                <a:pathLst>
                  <a:path extrusionOk="0" h="1608" w="2029">
                    <a:moveTo>
                      <a:pt x="1399" y="1"/>
                    </a:moveTo>
                    <a:cubicBezTo>
                      <a:pt x="908" y="162"/>
                      <a:pt x="437" y="385"/>
                      <a:pt x="0" y="663"/>
                    </a:cubicBezTo>
                    <a:cubicBezTo>
                      <a:pt x="193" y="999"/>
                      <a:pt x="422" y="1317"/>
                      <a:pt x="678" y="1607"/>
                    </a:cubicBezTo>
                    <a:cubicBezTo>
                      <a:pt x="1109" y="1335"/>
                      <a:pt x="1586" y="1149"/>
                      <a:pt x="2029" y="1024"/>
                    </a:cubicBezTo>
                    <a:cubicBezTo>
                      <a:pt x="1781" y="709"/>
                      <a:pt x="1570" y="364"/>
                      <a:pt x="1402" y="1"/>
                    </a:cubicBezTo>
                    <a:close/>
                  </a:path>
                </a:pathLst>
              </a:custGeom>
              <a:solidFill>
                <a:srgbClr val="53246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9" name="Google Shape;11919;p69"/>
              <p:cNvSpPr/>
              <p:nvPr/>
            </p:nvSpPr>
            <p:spPr>
              <a:xfrm>
                <a:off x="699375" y="3687275"/>
                <a:ext cx="179775" cy="202575"/>
              </a:xfrm>
              <a:custGeom>
                <a:rect b="b" l="l" r="r" t="t"/>
                <a:pathLst>
                  <a:path extrusionOk="0" h="8103" w="7191">
                    <a:moveTo>
                      <a:pt x="588" y="1"/>
                    </a:moveTo>
                    <a:cubicBezTo>
                      <a:pt x="272" y="1"/>
                      <a:pt x="12" y="255"/>
                      <a:pt x="6" y="572"/>
                    </a:cubicBezTo>
                    <a:cubicBezTo>
                      <a:pt x="0" y="893"/>
                      <a:pt x="257" y="1159"/>
                      <a:pt x="578" y="1165"/>
                    </a:cubicBezTo>
                    <a:cubicBezTo>
                      <a:pt x="608" y="1165"/>
                      <a:pt x="3467" y="1235"/>
                      <a:pt x="4579" y="2970"/>
                    </a:cubicBezTo>
                    <a:cubicBezTo>
                      <a:pt x="5239" y="3993"/>
                      <a:pt x="5172" y="5448"/>
                      <a:pt x="4375" y="7289"/>
                    </a:cubicBezTo>
                    <a:cubicBezTo>
                      <a:pt x="4207" y="7674"/>
                      <a:pt x="4491" y="8102"/>
                      <a:pt x="4909" y="8102"/>
                    </a:cubicBezTo>
                    <a:lnTo>
                      <a:pt x="6611" y="8102"/>
                    </a:lnTo>
                    <a:cubicBezTo>
                      <a:pt x="6931" y="8099"/>
                      <a:pt x="7191" y="7839"/>
                      <a:pt x="7191" y="7519"/>
                    </a:cubicBezTo>
                    <a:cubicBezTo>
                      <a:pt x="7191" y="7198"/>
                      <a:pt x="6931" y="6938"/>
                      <a:pt x="6611" y="6938"/>
                    </a:cubicBezTo>
                    <a:lnTo>
                      <a:pt x="5758" y="6938"/>
                    </a:lnTo>
                    <a:cubicBezTo>
                      <a:pt x="6400" y="5084"/>
                      <a:pt x="6333" y="3538"/>
                      <a:pt x="5560" y="2341"/>
                    </a:cubicBezTo>
                    <a:cubicBezTo>
                      <a:pt x="4112" y="90"/>
                      <a:pt x="743" y="4"/>
                      <a:pt x="599" y="1"/>
                    </a:cubicBezTo>
                    <a:cubicBezTo>
                      <a:pt x="595" y="1"/>
                      <a:pt x="591" y="1"/>
                      <a:pt x="588" y="1"/>
                    </a:cubicBezTo>
                    <a:close/>
                  </a:path>
                </a:pathLst>
              </a:custGeom>
              <a:solidFill>
                <a:srgbClr val="6C3A8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0" name="Google Shape;11920;p69"/>
              <p:cNvSpPr/>
              <p:nvPr/>
            </p:nvSpPr>
            <p:spPr>
              <a:xfrm>
                <a:off x="755650" y="3723250"/>
                <a:ext cx="34550" cy="15150"/>
              </a:xfrm>
              <a:custGeom>
                <a:rect b="b" l="l" r="r" t="t"/>
                <a:pathLst>
                  <a:path extrusionOk="0" h="606" w="1382">
                    <a:moveTo>
                      <a:pt x="1" y="1"/>
                    </a:moveTo>
                    <a:lnTo>
                      <a:pt x="1" y="1"/>
                    </a:lnTo>
                    <a:cubicBezTo>
                      <a:pt x="456" y="132"/>
                      <a:pt x="944" y="322"/>
                      <a:pt x="1381" y="606"/>
                    </a:cubicBezTo>
                    <a:lnTo>
                      <a:pt x="1381" y="606"/>
                    </a:lnTo>
                    <a:cubicBezTo>
                      <a:pt x="944" y="322"/>
                      <a:pt x="456" y="132"/>
                      <a:pt x="1" y="1"/>
                    </a:cubicBezTo>
                  </a:path>
                </a:pathLst>
              </a:custGeom>
              <a:solidFill>
                <a:srgbClr val="9D87A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1" name="Google Shape;11921;p69"/>
              <p:cNvSpPr/>
              <p:nvPr/>
            </p:nvSpPr>
            <p:spPr>
              <a:xfrm>
                <a:off x="755650" y="3697975"/>
                <a:ext cx="48825" cy="40425"/>
              </a:xfrm>
              <a:custGeom>
                <a:rect b="b" l="l" r="r" t="t"/>
                <a:pathLst>
                  <a:path extrusionOk="0" h="1617" w="1953">
                    <a:moveTo>
                      <a:pt x="651" y="1"/>
                    </a:moveTo>
                    <a:cubicBezTo>
                      <a:pt x="480" y="364"/>
                      <a:pt x="263" y="706"/>
                      <a:pt x="1" y="1012"/>
                    </a:cubicBezTo>
                    <a:cubicBezTo>
                      <a:pt x="456" y="1143"/>
                      <a:pt x="944" y="1333"/>
                      <a:pt x="1381" y="1617"/>
                    </a:cubicBezTo>
                    <a:cubicBezTo>
                      <a:pt x="1583" y="1293"/>
                      <a:pt x="1769" y="951"/>
                      <a:pt x="1953" y="606"/>
                    </a:cubicBezTo>
                    <a:cubicBezTo>
                      <a:pt x="1543" y="355"/>
                      <a:pt x="1106" y="150"/>
                      <a:pt x="651" y="1"/>
                    </a:cubicBezTo>
                    <a:close/>
                  </a:path>
                </a:pathLst>
              </a:custGeom>
              <a:solidFill>
                <a:srgbClr val="53246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2" name="Google Shape;11922;p69"/>
              <p:cNvSpPr/>
              <p:nvPr/>
            </p:nvSpPr>
            <p:spPr>
              <a:xfrm>
                <a:off x="418100" y="3470250"/>
                <a:ext cx="157275" cy="113200"/>
              </a:xfrm>
              <a:custGeom>
                <a:rect b="b" l="l" r="r" t="t"/>
                <a:pathLst>
                  <a:path extrusionOk="0" h="4528" w="6291">
                    <a:moveTo>
                      <a:pt x="2417" y="1"/>
                    </a:moveTo>
                    <a:cubicBezTo>
                      <a:pt x="2005" y="489"/>
                      <a:pt x="1" y="2988"/>
                      <a:pt x="1015" y="4118"/>
                    </a:cubicBezTo>
                    <a:cubicBezTo>
                      <a:pt x="1262" y="4390"/>
                      <a:pt x="1666" y="4528"/>
                      <a:pt x="2237" y="4528"/>
                    </a:cubicBezTo>
                    <a:lnTo>
                      <a:pt x="2240" y="4528"/>
                    </a:lnTo>
                    <a:cubicBezTo>
                      <a:pt x="2741" y="4528"/>
                      <a:pt x="3373" y="4421"/>
                      <a:pt x="4143" y="4210"/>
                    </a:cubicBezTo>
                    <a:cubicBezTo>
                      <a:pt x="4870" y="4005"/>
                      <a:pt x="5588" y="3758"/>
                      <a:pt x="6290" y="3468"/>
                    </a:cubicBezTo>
                    <a:lnTo>
                      <a:pt x="5994" y="2765"/>
                    </a:lnTo>
                    <a:cubicBezTo>
                      <a:pt x="4642" y="3335"/>
                      <a:pt x="3072" y="3771"/>
                      <a:pt x="2198" y="3771"/>
                    </a:cubicBezTo>
                    <a:cubicBezTo>
                      <a:pt x="1901" y="3771"/>
                      <a:pt x="1684" y="3721"/>
                      <a:pt x="1583" y="3608"/>
                    </a:cubicBezTo>
                    <a:cubicBezTo>
                      <a:pt x="1180" y="3156"/>
                      <a:pt x="2148" y="1510"/>
                      <a:pt x="3001" y="492"/>
                    </a:cubicBezTo>
                    <a:lnTo>
                      <a:pt x="2417" y="1"/>
                    </a:lnTo>
                    <a:close/>
                  </a:path>
                </a:pathLst>
              </a:custGeom>
              <a:solidFill>
                <a:srgbClr val="6C3A8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3" name="Google Shape;11923;p69"/>
              <p:cNvSpPr/>
              <p:nvPr/>
            </p:nvSpPr>
            <p:spPr>
              <a:xfrm>
                <a:off x="703875" y="3471175"/>
                <a:ext cx="134900" cy="107850"/>
              </a:xfrm>
              <a:custGeom>
                <a:rect b="b" l="l" r="r" t="t"/>
                <a:pathLst>
                  <a:path extrusionOk="0" h="4314" w="5396">
                    <a:moveTo>
                      <a:pt x="2624" y="0"/>
                    </a:moveTo>
                    <a:lnTo>
                      <a:pt x="2188" y="611"/>
                    </a:lnTo>
                    <a:cubicBezTo>
                      <a:pt x="3187" y="1326"/>
                      <a:pt x="4537" y="2637"/>
                      <a:pt x="4424" y="3321"/>
                    </a:cubicBezTo>
                    <a:cubicBezTo>
                      <a:pt x="4421" y="3336"/>
                      <a:pt x="4415" y="3364"/>
                      <a:pt x="4350" y="3406"/>
                    </a:cubicBezTo>
                    <a:cubicBezTo>
                      <a:pt x="4177" y="3519"/>
                      <a:pt x="3851" y="3566"/>
                      <a:pt x="3443" y="3566"/>
                    </a:cubicBezTo>
                    <a:cubicBezTo>
                      <a:pt x="2512" y="3566"/>
                      <a:pt x="1152" y="3324"/>
                      <a:pt x="190" y="3073"/>
                    </a:cubicBezTo>
                    <a:lnTo>
                      <a:pt x="0" y="3800"/>
                    </a:lnTo>
                    <a:cubicBezTo>
                      <a:pt x="428" y="3910"/>
                      <a:pt x="2072" y="4314"/>
                      <a:pt x="3379" y="4314"/>
                    </a:cubicBezTo>
                    <a:cubicBezTo>
                      <a:pt x="3941" y="4314"/>
                      <a:pt x="4442" y="4240"/>
                      <a:pt x="4760" y="4036"/>
                    </a:cubicBezTo>
                    <a:cubicBezTo>
                      <a:pt x="4974" y="3904"/>
                      <a:pt x="5120" y="3690"/>
                      <a:pt x="5163" y="3443"/>
                    </a:cubicBezTo>
                    <a:cubicBezTo>
                      <a:pt x="5395" y="2056"/>
                      <a:pt x="3089" y="333"/>
                      <a:pt x="2624" y="0"/>
                    </a:cubicBezTo>
                    <a:close/>
                  </a:path>
                </a:pathLst>
              </a:custGeom>
              <a:solidFill>
                <a:srgbClr val="6C3A8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4" name="Google Shape;11924;p69"/>
              <p:cNvSpPr/>
              <p:nvPr/>
            </p:nvSpPr>
            <p:spPr>
              <a:xfrm>
                <a:off x="484700" y="3530675"/>
                <a:ext cx="324750" cy="245150"/>
              </a:xfrm>
              <a:custGeom>
                <a:rect b="b" l="l" r="r" t="t"/>
                <a:pathLst>
                  <a:path extrusionOk="0" h="9806" w="12990">
                    <a:moveTo>
                      <a:pt x="6204" y="1"/>
                    </a:moveTo>
                    <a:cubicBezTo>
                      <a:pt x="4552" y="1"/>
                      <a:pt x="2966" y="458"/>
                      <a:pt x="2142" y="1170"/>
                    </a:cubicBezTo>
                    <a:cubicBezTo>
                      <a:pt x="431" y="2648"/>
                      <a:pt x="1" y="7383"/>
                      <a:pt x="4063" y="9289"/>
                    </a:cubicBezTo>
                    <a:cubicBezTo>
                      <a:pt x="4598" y="9540"/>
                      <a:pt x="5397" y="9806"/>
                      <a:pt x="6343" y="9806"/>
                    </a:cubicBezTo>
                    <a:cubicBezTo>
                      <a:pt x="7022" y="9806"/>
                      <a:pt x="7778" y="9668"/>
                      <a:pt x="8566" y="9289"/>
                    </a:cubicBezTo>
                    <a:cubicBezTo>
                      <a:pt x="8566" y="9289"/>
                      <a:pt x="12989" y="7780"/>
                      <a:pt x="11602" y="3180"/>
                    </a:cubicBezTo>
                    <a:cubicBezTo>
                      <a:pt x="10912" y="880"/>
                      <a:pt x="8495" y="1"/>
                      <a:pt x="6204" y="1"/>
                    </a:cubicBezTo>
                    <a:close/>
                  </a:path>
                </a:pathLst>
              </a:custGeom>
              <a:solidFill>
                <a:srgbClr val="6C3A8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5" name="Google Shape;11925;p69"/>
              <p:cNvSpPr/>
              <p:nvPr/>
            </p:nvSpPr>
            <p:spPr>
              <a:xfrm>
                <a:off x="547025" y="3530725"/>
                <a:ext cx="210175" cy="71125"/>
              </a:xfrm>
              <a:custGeom>
                <a:rect b="b" l="l" r="r" t="t"/>
                <a:pathLst>
                  <a:path extrusionOk="0" h="2845" w="8407">
                    <a:moveTo>
                      <a:pt x="3709" y="1"/>
                    </a:moveTo>
                    <a:cubicBezTo>
                      <a:pt x="2267" y="1"/>
                      <a:pt x="877" y="349"/>
                      <a:pt x="0" y="911"/>
                    </a:cubicBezTo>
                    <a:cubicBezTo>
                      <a:pt x="1326" y="2194"/>
                      <a:pt x="3082" y="2845"/>
                      <a:pt x="4833" y="2845"/>
                    </a:cubicBezTo>
                    <a:cubicBezTo>
                      <a:pt x="4838" y="2845"/>
                      <a:pt x="4844" y="2845"/>
                      <a:pt x="4849" y="2845"/>
                    </a:cubicBezTo>
                    <a:cubicBezTo>
                      <a:pt x="6102" y="2845"/>
                      <a:pt x="7336" y="2500"/>
                      <a:pt x="8407" y="1846"/>
                    </a:cubicBezTo>
                    <a:cubicBezTo>
                      <a:pt x="7344" y="532"/>
                      <a:pt x="5486" y="1"/>
                      <a:pt x="3712" y="1"/>
                    </a:cubicBezTo>
                    <a:close/>
                  </a:path>
                </a:pathLst>
              </a:custGeom>
              <a:solidFill>
                <a:srgbClr val="53246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6" name="Google Shape;11926;p69"/>
              <p:cNvSpPr/>
              <p:nvPr/>
            </p:nvSpPr>
            <p:spPr>
              <a:xfrm>
                <a:off x="415525" y="3115600"/>
                <a:ext cx="441725" cy="437500"/>
              </a:xfrm>
              <a:custGeom>
                <a:rect b="b" l="l" r="r" t="t"/>
                <a:pathLst>
                  <a:path extrusionOk="0" h="17500" w="17669">
                    <a:moveTo>
                      <a:pt x="12121" y="1"/>
                    </a:moveTo>
                    <a:lnTo>
                      <a:pt x="12121" y="1"/>
                    </a:lnTo>
                    <a:cubicBezTo>
                      <a:pt x="9570" y="838"/>
                      <a:pt x="7783" y="2386"/>
                      <a:pt x="6788" y="3453"/>
                    </a:cubicBezTo>
                    <a:cubicBezTo>
                      <a:pt x="6241" y="2964"/>
                      <a:pt x="5560" y="2545"/>
                      <a:pt x="4826" y="2518"/>
                    </a:cubicBezTo>
                    <a:lnTo>
                      <a:pt x="4826" y="2518"/>
                    </a:lnTo>
                    <a:lnTo>
                      <a:pt x="5407" y="3614"/>
                    </a:lnTo>
                    <a:cubicBezTo>
                      <a:pt x="5407" y="3614"/>
                      <a:pt x="5109" y="3566"/>
                      <a:pt x="4667" y="3566"/>
                    </a:cubicBezTo>
                    <a:cubicBezTo>
                      <a:pt x="3858" y="3566"/>
                      <a:pt x="2565" y="3728"/>
                      <a:pt x="1729" y="4647"/>
                    </a:cubicBezTo>
                    <a:cubicBezTo>
                      <a:pt x="2370" y="4791"/>
                      <a:pt x="3006" y="4968"/>
                      <a:pt x="3629" y="5178"/>
                    </a:cubicBezTo>
                    <a:cubicBezTo>
                      <a:pt x="1949" y="6419"/>
                      <a:pt x="0" y="8817"/>
                      <a:pt x="1231" y="12907"/>
                    </a:cubicBezTo>
                    <a:cubicBezTo>
                      <a:pt x="2230" y="16229"/>
                      <a:pt x="5723" y="17500"/>
                      <a:pt x="9032" y="17500"/>
                    </a:cubicBezTo>
                    <a:cubicBezTo>
                      <a:pt x="11418" y="17500"/>
                      <a:pt x="13708" y="16839"/>
                      <a:pt x="14898" y="15812"/>
                    </a:cubicBezTo>
                    <a:cubicBezTo>
                      <a:pt x="16877" y="14104"/>
                      <a:pt x="17668" y="9363"/>
                      <a:pt x="14873" y="6135"/>
                    </a:cubicBezTo>
                    <a:cubicBezTo>
                      <a:pt x="15707" y="5191"/>
                      <a:pt x="15863" y="4067"/>
                      <a:pt x="15863" y="4067"/>
                    </a:cubicBezTo>
                    <a:cubicBezTo>
                      <a:pt x="15762" y="4048"/>
                      <a:pt x="15653" y="4041"/>
                      <a:pt x="15539" y="4041"/>
                    </a:cubicBezTo>
                    <a:cubicBezTo>
                      <a:pt x="14848" y="4041"/>
                      <a:pt x="13994" y="4326"/>
                      <a:pt x="13994" y="4326"/>
                    </a:cubicBezTo>
                    <a:lnTo>
                      <a:pt x="13994" y="4326"/>
                    </a:lnTo>
                    <a:cubicBezTo>
                      <a:pt x="15478" y="3486"/>
                      <a:pt x="16187" y="969"/>
                      <a:pt x="16187" y="969"/>
                    </a:cubicBezTo>
                    <a:cubicBezTo>
                      <a:pt x="16010" y="960"/>
                      <a:pt x="15838" y="955"/>
                      <a:pt x="15671" y="955"/>
                    </a:cubicBezTo>
                    <a:cubicBezTo>
                      <a:pt x="13111" y="955"/>
                      <a:pt x="11626" y="1997"/>
                      <a:pt x="11107" y="2448"/>
                    </a:cubicBezTo>
                    <a:cubicBezTo>
                      <a:pt x="11849" y="1629"/>
                      <a:pt x="12121" y="1"/>
                      <a:pt x="12121" y="1"/>
                    </a:cubicBezTo>
                    <a:close/>
                  </a:path>
                </a:pathLst>
              </a:custGeom>
              <a:solidFill>
                <a:srgbClr val="6C3A8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7" name="Google Shape;11927;p69"/>
              <p:cNvSpPr/>
              <p:nvPr/>
            </p:nvSpPr>
            <p:spPr>
              <a:xfrm>
                <a:off x="473100" y="3310425"/>
                <a:ext cx="149850" cy="111400"/>
              </a:xfrm>
              <a:custGeom>
                <a:rect b="b" l="l" r="r" t="t"/>
                <a:pathLst>
                  <a:path extrusionOk="0" h="4456" w="5994">
                    <a:moveTo>
                      <a:pt x="3067" y="0"/>
                    </a:moveTo>
                    <a:cubicBezTo>
                      <a:pt x="2753" y="0"/>
                      <a:pt x="2405" y="64"/>
                      <a:pt x="2041" y="239"/>
                    </a:cubicBezTo>
                    <a:cubicBezTo>
                      <a:pt x="2041" y="239"/>
                      <a:pt x="0" y="935"/>
                      <a:pt x="639" y="3058"/>
                    </a:cubicBezTo>
                    <a:cubicBezTo>
                      <a:pt x="944" y="4072"/>
                      <a:pt x="2008" y="4455"/>
                      <a:pt x="3008" y="4455"/>
                    </a:cubicBezTo>
                    <a:cubicBezTo>
                      <a:pt x="3809" y="4455"/>
                      <a:pt x="4568" y="4209"/>
                      <a:pt x="4860" y="3843"/>
                    </a:cubicBezTo>
                    <a:cubicBezTo>
                      <a:pt x="5517" y="3021"/>
                      <a:pt x="5994" y="1118"/>
                      <a:pt x="4118" y="239"/>
                    </a:cubicBezTo>
                    <a:cubicBezTo>
                      <a:pt x="3871" y="123"/>
                      <a:pt x="3503" y="0"/>
                      <a:pt x="30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8" name="Google Shape;11928;p69"/>
              <p:cNvSpPr/>
              <p:nvPr/>
            </p:nvSpPr>
            <p:spPr>
              <a:xfrm>
                <a:off x="517300" y="3328200"/>
                <a:ext cx="93350" cy="69400"/>
              </a:xfrm>
              <a:custGeom>
                <a:rect b="b" l="l" r="r" t="t"/>
                <a:pathLst>
                  <a:path extrusionOk="0" h="2776" w="3734">
                    <a:moveTo>
                      <a:pt x="1919" y="1"/>
                    </a:moveTo>
                    <a:cubicBezTo>
                      <a:pt x="1698" y="1"/>
                      <a:pt x="1476" y="50"/>
                      <a:pt x="1272" y="148"/>
                    </a:cubicBezTo>
                    <a:cubicBezTo>
                      <a:pt x="1272" y="148"/>
                      <a:pt x="1" y="581"/>
                      <a:pt x="398" y="1904"/>
                    </a:cubicBezTo>
                    <a:cubicBezTo>
                      <a:pt x="590" y="2537"/>
                      <a:pt x="1254" y="2776"/>
                      <a:pt x="1878" y="2776"/>
                    </a:cubicBezTo>
                    <a:cubicBezTo>
                      <a:pt x="2377" y="2776"/>
                      <a:pt x="2849" y="2623"/>
                      <a:pt x="3031" y="2396"/>
                    </a:cubicBezTo>
                    <a:cubicBezTo>
                      <a:pt x="3440" y="1883"/>
                      <a:pt x="3734" y="697"/>
                      <a:pt x="2567" y="148"/>
                    </a:cubicBezTo>
                    <a:cubicBezTo>
                      <a:pt x="2362" y="50"/>
                      <a:pt x="2141" y="1"/>
                      <a:pt x="1919" y="1"/>
                    </a:cubicBezTo>
                    <a:close/>
                  </a:path>
                </a:pathLst>
              </a:custGeom>
              <a:solidFill>
                <a:srgbClr val="3B0F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9" name="Google Shape;11929;p69"/>
              <p:cNvSpPr/>
              <p:nvPr/>
            </p:nvSpPr>
            <p:spPr>
              <a:xfrm>
                <a:off x="562825" y="3327325"/>
                <a:ext cx="34775" cy="25825"/>
              </a:xfrm>
              <a:custGeom>
                <a:rect b="b" l="l" r="r" t="t"/>
                <a:pathLst>
                  <a:path extrusionOk="0" h="1033" w="1391">
                    <a:moveTo>
                      <a:pt x="715" y="0"/>
                    </a:moveTo>
                    <a:cubicBezTo>
                      <a:pt x="633" y="0"/>
                      <a:pt x="550" y="19"/>
                      <a:pt x="474" y="57"/>
                    </a:cubicBezTo>
                    <a:cubicBezTo>
                      <a:pt x="474" y="57"/>
                      <a:pt x="0" y="216"/>
                      <a:pt x="150" y="711"/>
                    </a:cubicBezTo>
                    <a:cubicBezTo>
                      <a:pt x="221" y="945"/>
                      <a:pt x="468" y="1033"/>
                      <a:pt x="699" y="1033"/>
                    </a:cubicBezTo>
                    <a:cubicBezTo>
                      <a:pt x="885" y="1033"/>
                      <a:pt x="1061" y="976"/>
                      <a:pt x="1128" y="891"/>
                    </a:cubicBezTo>
                    <a:cubicBezTo>
                      <a:pt x="1280" y="702"/>
                      <a:pt x="1390" y="259"/>
                      <a:pt x="957" y="57"/>
                    </a:cubicBezTo>
                    <a:cubicBezTo>
                      <a:pt x="880" y="19"/>
                      <a:pt x="798" y="0"/>
                      <a:pt x="7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0" name="Google Shape;11930;p69"/>
              <p:cNvSpPr/>
              <p:nvPr/>
            </p:nvSpPr>
            <p:spPr>
              <a:xfrm>
                <a:off x="669050" y="3310425"/>
                <a:ext cx="149850" cy="111400"/>
              </a:xfrm>
              <a:custGeom>
                <a:rect b="b" l="l" r="r" t="t"/>
                <a:pathLst>
                  <a:path extrusionOk="0" h="4456" w="5994">
                    <a:moveTo>
                      <a:pt x="2928" y="0"/>
                    </a:moveTo>
                    <a:cubicBezTo>
                      <a:pt x="2491" y="0"/>
                      <a:pt x="2123" y="123"/>
                      <a:pt x="1876" y="239"/>
                    </a:cubicBezTo>
                    <a:cubicBezTo>
                      <a:pt x="1" y="1118"/>
                      <a:pt x="477" y="3021"/>
                      <a:pt x="1131" y="3843"/>
                    </a:cubicBezTo>
                    <a:cubicBezTo>
                      <a:pt x="1423" y="4209"/>
                      <a:pt x="2183" y="4455"/>
                      <a:pt x="2985" y="4455"/>
                    </a:cubicBezTo>
                    <a:cubicBezTo>
                      <a:pt x="3985" y="4455"/>
                      <a:pt x="5050" y="4072"/>
                      <a:pt x="5355" y="3058"/>
                    </a:cubicBezTo>
                    <a:cubicBezTo>
                      <a:pt x="5994" y="935"/>
                      <a:pt x="3953" y="239"/>
                      <a:pt x="3953" y="239"/>
                    </a:cubicBezTo>
                    <a:cubicBezTo>
                      <a:pt x="3589" y="64"/>
                      <a:pt x="3241" y="0"/>
                      <a:pt x="29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1" name="Google Shape;11931;p69"/>
              <p:cNvSpPr/>
              <p:nvPr/>
            </p:nvSpPr>
            <p:spPr>
              <a:xfrm>
                <a:off x="681350" y="3328200"/>
                <a:ext cx="93350" cy="69400"/>
              </a:xfrm>
              <a:custGeom>
                <a:rect b="b" l="l" r="r" t="t"/>
                <a:pathLst>
                  <a:path extrusionOk="0" h="2776" w="3734">
                    <a:moveTo>
                      <a:pt x="1815" y="1"/>
                    </a:moveTo>
                    <a:cubicBezTo>
                      <a:pt x="1593" y="1"/>
                      <a:pt x="1372" y="50"/>
                      <a:pt x="1167" y="148"/>
                    </a:cubicBezTo>
                    <a:cubicBezTo>
                      <a:pt x="0" y="697"/>
                      <a:pt x="294" y="1883"/>
                      <a:pt x="703" y="2396"/>
                    </a:cubicBezTo>
                    <a:cubicBezTo>
                      <a:pt x="885" y="2623"/>
                      <a:pt x="1357" y="2776"/>
                      <a:pt x="1856" y="2776"/>
                    </a:cubicBezTo>
                    <a:cubicBezTo>
                      <a:pt x="2480" y="2776"/>
                      <a:pt x="3144" y="2537"/>
                      <a:pt x="3336" y="1904"/>
                    </a:cubicBezTo>
                    <a:cubicBezTo>
                      <a:pt x="3733" y="581"/>
                      <a:pt x="2462" y="148"/>
                      <a:pt x="2462" y="148"/>
                    </a:cubicBezTo>
                    <a:cubicBezTo>
                      <a:pt x="2258" y="50"/>
                      <a:pt x="2036" y="1"/>
                      <a:pt x="1815" y="1"/>
                    </a:cubicBezTo>
                    <a:close/>
                  </a:path>
                </a:pathLst>
              </a:custGeom>
              <a:solidFill>
                <a:srgbClr val="3B0F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2" name="Google Shape;11932;p69"/>
              <p:cNvSpPr/>
              <p:nvPr/>
            </p:nvSpPr>
            <p:spPr>
              <a:xfrm>
                <a:off x="694400" y="3327325"/>
                <a:ext cx="34700" cy="25825"/>
              </a:xfrm>
              <a:custGeom>
                <a:rect b="b" l="l" r="r" t="t"/>
                <a:pathLst>
                  <a:path extrusionOk="0" h="1033" w="1388">
                    <a:moveTo>
                      <a:pt x="676" y="0"/>
                    </a:moveTo>
                    <a:cubicBezTo>
                      <a:pt x="593" y="0"/>
                      <a:pt x="511" y="19"/>
                      <a:pt x="434" y="57"/>
                    </a:cubicBezTo>
                    <a:cubicBezTo>
                      <a:pt x="1" y="259"/>
                      <a:pt x="111" y="702"/>
                      <a:pt x="260" y="891"/>
                    </a:cubicBezTo>
                    <a:cubicBezTo>
                      <a:pt x="328" y="976"/>
                      <a:pt x="505" y="1033"/>
                      <a:pt x="692" y="1033"/>
                    </a:cubicBezTo>
                    <a:cubicBezTo>
                      <a:pt x="923" y="1033"/>
                      <a:pt x="1170" y="945"/>
                      <a:pt x="1241" y="711"/>
                    </a:cubicBezTo>
                    <a:cubicBezTo>
                      <a:pt x="1388" y="216"/>
                      <a:pt x="917" y="57"/>
                      <a:pt x="917" y="57"/>
                    </a:cubicBezTo>
                    <a:cubicBezTo>
                      <a:pt x="841" y="19"/>
                      <a:pt x="758" y="0"/>
                      <a:pt x="6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3" name="Google Shape;11933;p69"/>
              <p:cNvSpPr/>
              <p:nvPr/>
            </p:nvSpPr>
            <p:spPr>
              <a:xfrm>
                <a:off x="625525" y="3420800"/>
                <a:ext cx="53625" cy="77100"/>
              </a:xfrm>
              <a:custGeom>
                <a:rect b="b" l="l" r="r" t="t"/>
                <a:pathLst>
                  <a:path extrusionOk="0" h="3084" w="2145">
                    <a:moveTo>
                      <a:pt x="1196" y="0"/>
                    </a:moveTo>
                    <a:cubicBezTo>
                      <a:pt x="694" y="0"/>
                      <a:pt x="221" y="610"/>
                      <a:pt x="113" y="1414"/>
                    </a:cubicBezTo>
                    <a:cubicBezTo>
                      <a:pt x="0" y="2263"/>
                      <a:pt x="339" y="3008"/>
                      <a:pt x="871" y="3078"/>
                    </a:cubicBezTo>
                    <a:cubicBezTo>
                      <a:pt x="897" y="3082"/>
                      <a:pt x="923" y="3083"/>
                      <a:pt x="949" y="3083"/>
                    </a:cubicBezTo>
                    <a:cubicBezTo>
                      <a:pt x="1450" y="3083"/>
                      <a:pt x="1927" y="2475"/>
                      <a:pt x="2035" y="1667"/>
                    </a:cubicBezTo>
                    <a:cubicBezTo>
                      <a:pt x="2145" y="821"/>
                      <a:pt x="1806" y="76"/>
                      <a:pt x="1277" y="5"/>
                    </a:cubicBezTo>
                    <a:cubicBezTo>
                      <a:pt x="1250" y="2"/>
                      <a:pt x="1223" y="0"/>
                      <a:pt x="1196" y="0"/>
                    </a:cubicBezTo>
                    <a:close/>
                  </a:path>
                </a:pathLst>
              </a:custGeom>
              <a:solidFill>
                <a:srgbClr val="FF537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4" name="Google Shape;11934;p69"/>
              <p:cNvSpPr/>
              <p:nvPr/>
            </p:nvSpPr>
            <p:spPr>
              <a:xfrm>
                <a:off x="628800" y="3420775"/>
                <a:ext cx="50350" cy="75550"/>
              </a:xfrm>
              <a:custGeom>
                <a:rect b="b" l="l" r="r" t="t"/>
                <a:pathLst>
                  <a:path extrusionOk="0" h="3022" w="2014">
                    <a:moveTo>
                      <a:pt x="1065" y="1"/>
                    </a:moveTo>
                    <a:cubicBezTo>
                      <a:pt x="587" y="1"/>
                      <a:pt x="137" y="553"/>
                      <a:pt x="1" y="1302"/>
                    </a:cubicBezTo>
                    <a:cubicBezTo>
                      <a:pt x="774" y="1360"/>
                      <a:pt x="1100" y="2242"/>
                      <a:pt x="1091" y="3021"/>
                    </a:cubicBezTo>
                    <a:cubicBezTo>
                      <a:pt x="1482" y="2850"/>
                      <a:pt x="1815" y="2325"/>
                      <a:pt x="1901" y="1668"/>
                    </a:cubicBezTo>
                    <a:cubicBezTo>
                      <a:pt x="2014" y="822"/>
                      <a:pt x="1675" y="77"/>
                      <a:pt x="1146" y="6"/>
                    </a:cubicBezTo>
                    <a:cubicBezTo>
                      <a:pt x="1119" y="3"/>
                      <a:pt x="1092" y="1"/>
                      <a:pt x="1065" y="1"/>
                    </a:cubicBezTo>
                    <a:close/>
                  </a:path>
                </a:pathLst>
              </a:custGeom>
              <a:solidFill>
                <a:srgbClr val="3B0F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5" name="Google Shape;11935;p69"/>
              <p:cNvSpPr/>
              <p:nvPr/>
            </p:nvSpPr>
            <p:spPr>
              <a:xfrm>
                <a:off x="486150" y="3428625"/>
                <a:ext cx="67775" cy="30725"/>
              </a:xfrm>
              <a:custGeom>
                <a:rect b="b" l="l" r="r" t="t"/>
                <a:pathLst>
                  <a:path extrusionOk="0" h="1229" w="2711">
                    <a:moveTo>
                      <a:pt x="1357" y="1"/>
                    </a:moveTo>
                    <a:cubicBezTo>
                      <a:pt x="608" y="1"/>
                      <a:pt x="1" y="276"/>
                      <a:pt x="1" y="615"/>
                    </a:cubicBezTo>
                    <a:cubicBezTo>
                      <a:pt x="1" y="954"/>
                      <a:pt x="605" y="1229"/>
                      <a:pt x="1357" y="1229"/>
                    </a:cubicBezTo>
                    <a:cubicBezTo>
                      <a:pt x="2105" y="1229"/>
                      <a:pt x="2710" y="954"/>
                      <a:pt x="2710" y="615"/>
                    </a:cubicBezTo>
                    <a:cubicBezTo>
                      <a:pt x="2710" y="276"/>
                      <a:pt x="2105" y="1"/>
                      <a:pt x="1357" y="1"/>
                    </a:cubicBezTo>
                    <a:close/>
                  </a:path>
                </a:pathLst>
              </a:custGeom>
              <a:solidFill>
                <a:srgbClr val="FF537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6" name="Google Shape;11936;p69"/>
              <p:cNvSpPr/>
              <p:nvPr/>
            </p:nvSpPr>
            <p:spPr>
              <a:xfrm>
                <a:off x="723350" y="3430250"/>
                <a:ext cx="67825" cy="30700"/>
              </a:xfrm>
              <a:custGeom>
                <a:rect b="b" l="l" r="r" t="t"/>
                <a:pathLst>
                  <a:path extrusionOk="0" h="1228" w="2713">
                    <a:moveTo>
                      <a:pt x="1357" y="0"/>
                    </a:moveTo>
                    <a:cubicBezTo>
                      <a:pt x="608" y="0"/>
                      <a:pt x="0" y="275"/>
                      <a:pt x="0" y="614"/>
                    </a:cubicBezTo>
                    <a:cubicBezTo>
                      <a:pt x="0" y="953"/>
                      <a:pt x="608" y="1228"/>
                      <a:pt x="1357" y="1228"/>
                    </a:cubicBezTo>
                    <a:cubicBezTo>
                      <a:pt x="2105" y="1228"/>
                      <a:pt x="2713" y="953"/>
                      <a:pt x="2713" y="614"/>
                    </a:cubicBezTo>
                    <a:cubicBezTo>
                      <a:pt x="2713" y="275"/>
                      <a:pt x="2105" y="0"/>
                      <a:pt x="1357" y="0"/>
                    </a:cubicBezTo>
                    <a:close/>
                  </a:path>
                </a:pathLst>
              </a:custGeom>
              <a:solidFill>
                <a:srgbClr val="FF537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7" name="Google Shape;11937;p69"/>
              <p:cNvSpPr/>
              <p:nvPr/>
            </p:nvSpPr>
            <p:spPr>
              <a:xfrm>
                <a:off x="796425" y="3022750"/>
                <a:ext cx="130850" cy="175975"/>
              </a:xfrm>
              <a:custGeom>
                <a:rect b="b" l="l" r="r" t="t"/>
                <a:pathLst>
                  <a:path extrusionOk="0" h="7039" w="5234">
                    <a:moveTo>
                      <a:pt x="2215" y="0"/>
                    </a:moveTo>
                    <a:lnTo>
                      <a:pt x="1992" y="3034"/>
                    </a:lnTo>
                    <a:lnTo>
                      <a:pt x="1" y="3846"/>
                    </a:lnTo>
                    <a:lnTo>
                      <a:pt x="2133" y="4145"/>
                    </a:lnTo>
                    <a:lnTo>
                      <a:pt x="3019" y="7038"/>
                    </a:lnTo>
                    <a:lnTo>
                      <a:pt x="3242" y="4005"/>
                    </a:lnTo>
                    <a:lnTo>
                      <a:pt x="5233" y="3192"/>
                    </a:lnTo>
                    <a:lnTo>
                      <a:pt x="3104" y="2896"/>
                    </a:lnTo>
                    <a:lnTo>
                      <a:pt x="2215" y="0"/>
                    </a:lnTo>
                    <a:close/>
                  </a:path>
                </a:pathLst>
              </a:custGeom>
              <a:solidFill>
                <a:srgbClr val="FFC2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8" name="Google Shape;11938;p69"/>
              <p:cNvSpPr/>
              <p:nvPr/>
            </p:nvSpPr>
            <p:spPr>
              <a:xfrm>
                <a:off x="944825" y="3026650"/>
                <a:ext cx="60575" cy="81275"/>
              </a:xfrm>
              <a:custGeom>
                <a:rect b="b" l="l" r="r" t="t"/>
                <a:pathLst>
                  <a:path extrusionOk="0" h="3251" w="2423">
                    <a:moveTo>
                      <a:pt x="1423" y="0"/>
                    </a:moveTo>
                    <a:lnTo>
                      <a:pt x="984" y="1338"/>
                    </a:lnTo>
                    <a:lnTo>
                      <a:pt x="0" y="1482"/>
                    </a:lnTo>
                    <a:lnTo>
                      <a:pt x="923" y="1851"/>
                    </a:lnTo>
                    <a:lnTo>
                      <a:pt x="999" y="3250"/>
                    </a:lnTo>
                    <a:lnTo>
                      <a:pt x="1436" y="1912"/>
                    </a:lnTo>
                    <a:lnTo>
                      <a:pt x="2422" y="1772"/>
                    </a:lnTo>
                    <a:lnTo>
                      <a:pt x="1497" y="1399"/>
                    </a:lnTo>
                    <a:lnTo>
                      <a:pt x="1423" y="0"/>
                    </a:lnTo>
                    <a:close/>
                  </a:path>
                </a:pathLst>
              </a:custGeom>
              <a:solidFill>
                <a:srgbClr val="FFC2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9" name="Google Shape;11939;p69"/>
              <p:cNvSpPr/>
              <p:nvPr/>
            </p:nvSpPr>
            <p:spPr>
              <a:xfrm>
                <a:off x="833625" y="3150725"/>
                <a:ext cx="409725" cy="383350"/>
              </a:xfrm>
              <a:custGeom>
                <a:rect b="b" l="l" r="r" t="t"/>
                <a:pathLst>
                  <a:path extrusionOk="0" h="15334" w="16389">
                    <a:moveTo>
                      <a:pt x="8434" y="1"/>
                    </a:moveTo>
                    <a:cubicBezTo>
                      <a:pt x="8006" y="1"/>
                      <a:pt x="7575" y="38"/>
                      <a:pt x="7142" y="114"/>
                    </a:cubicBezTo>
                    <a:cubicBezTo>
                      <a:pt x="5804" y="349"/>
                      <a:pt x="4610" y="917"/>
                      <a:pt x="3562" y="1818"/>
                    </a:cubicBezTo>
                    <a:cubicBezTo>
                      <a:pt x="2524" y="2698"/>
                      <a:pt x="1729" y="3831"/>
                      <a:pt x="1256" y="5108"/>
                    </a:cubicBezTo>
                    <a:cubicBezTo>
                      <a:pt x="770" y="6370"/>
                      <a:pt x="639" y="7741"/>
                      <a:pt x="877" y="9073"/>
                    </a:cubicBezTo>
                    <a:cubicBezTo>
                      <a:pt x="1002" y="9791"/>
                      <a:pt x="1234" y="10482"/>
                      <a:pt x="1564" y="11129"/>
                    </a:cubicBezTo>
                    <a:cubicBezTo>
                      <a:pt x="1021" y="11511"/>
                      <a:pt x="0" y="12299"/>
                      <a:pt x="492" y="12510"/>
                    </a:cubicBezTo>
                    <a:cubicBezTo>
                      <a:pt x="584" y="12549"/>
                      <a:pt x="680" y="12566"/>
                      <a:pt x="779" y="12566"/>
                    </a:cubicBezTo>
                    <a:cubicBezTo>
                      <a:pt x="1328" y="12566"/>
                      <a:pt x="1939" y="12037"/>
                      <a:pt x="2050" y="11939"/>
                    </a:cubicBezTo>
                    <a:cubicBezTo>
                      <a:pt x="2206" y="12168"/>
                      <a:pt x="2377" y="12388"/>
                      <a:pt x="2560" y="12598"/>
                    </a:cubicBezTo>
                    <a:cubicBezTo>
                      <a:pt x="3434" y="13616"/>
                      <a:pt x="4552" y="14391"/>
                      <a:pt x="5810" y="14856"/>
                    </a:cubicBezTo>
                    <a:cubicBezTo>
                      <a:pt x="6654" y="15173"/>
                      <a:pt x="7543" y="15334"/>
                      <a:pt x="8437" y="15334"/>
                    </a:cubicBezTo>
                    <a:cubicBezTo>
                      <a:pt x="8877" y="15334"/>
                      <a:pt x="9317" y="15295"/>
                      <a:pt x="9754" y="15216"/>
                    </a:cubicBezTo>
                    <a:cubicBezTo>
                      <a:pt x="11098" y="14984"/>
                      <a:pt x="12354" y="14401"/>
                      <a:pt x="13395" y="13521"/>
                    </a:cubicBezTo>
                    <a:cubicBezTo>
                      <a:pt x="14443" y="12656"/>
                      <a:pt x="15252" y="11538"/>
                      <a:pt x="15750" y="10274"/>
                    </a:cubicBezTo>
                    <a:cubicBezTo>
                      <a:pt x="16254" y="8994"/>
                      <a:pt x="16389" y="7696"/>
                      <a:pt x="16160" y="6370"/>
                    </a:cubicBezTo>
                    <a:cubicBezTo>
                      <a:pt x="15927" y="5059"/>
                      <a:pt x="15356" y="3877"/>
                      <a:pt x="14443" y="2833"/>
                    </a:cubicBezTo>
                    <a:cubicBezTo>
                      <a:pt x="13545" y="1794"/>
                      <a:pt x="12405" y="997"/>
                      <a:pt x="11122" y="508"/>
                    </a:cubicBezTo>
                    <a:cubicBezTo>
                      <a:pt x="10237" y="170"/>
                      <a:pt x="9341" y="1"/>
                      <a:pt x="8434" y="1"/>
                    </a:cubicBezTo>
                    <a:close/>
                  </a:path>
                </a:pathLst>
              </a:custGeom>
              <a:solidFill>
                <a:srgbClr val="FFC243"/>
              </a:solidFill>
              <a:ln cap="flat" cmpd="sng" w="28575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940" name="Google Shape;11940;p69"/>
            <p:cNvSpPr/>
            <p:nvPr/>
          </p:nvSpPr>
          <p:spPr>
            <a:xfrm>
              <a:off x="8266775" y="3151263"/>
              <a:ext cx="594174" cy="350603"/>
            </a:xfrm>
            <a:custGeom>
              <a:rect b="b" l="l" r="r" t="t"/>
              <a:pathLst>
                <a:path extrusionOk="0" h="4278" w="7250">
                  <a:moveTo>
                    <a:pt x="3077" y="1"/>
                  </a:moveTo>
                  <a:cubicBezTo>
                    <a:pt x="2821" y="1"/>
                    <a:pt x="2490" y="88"/>
                    <a:pt x="2062" y="309"/>
                  </a:cubicBezTo>
                  <a:cubicBezTo>
                    <a:pt x="1" y="1375"/>
                    <a:pt x="2979" y="4277"/>
                    <a:pt x="2979" y="4277"/>
                  </a:cubicBezTo>
                  <a:cubicBezTo>
                    <a:pt x="2979" y="4277"/>
                    <a:pt x="7249" y="3211"/>
                    <a:pt x="6480" y="1409"/>
                  </a:cubicBezTo>
                  <a:cubicBezTo>
                    <a:pt x="6212" y="780"/>
                    <a:pt x="5822" y="575"/>
                    <a:pt x="5428" y="575"/>
                  </a:cubicBezTo>
                  <a:cubicBezTo>
                    <a:pt x="4696" y="575"/>
                    <a:pt x="3950" y="1284"/>
                    <a:pt x="3950" y="1284"/>
                  </a:cubicBezTo>
                  <a:cubicBezTo>
                    <a:pt x="3950" y="1284"/>
                    <a:pt x="4060" y="1"/>
                    <a:pt x="30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1" name="Google Shape;11941;p69"/>
          <p:cNvGrpSpPr/>
          <p:nvPr/>
        </p:nvGrpSpPr>
        <p:grpSpPr>
          <a:xfrm>
            <a:off x="3941804" y="3502245"/>
            <a:ext cx="356865" cy="356498"/>
            <a:chOff x="2866317" y="3817357"/>
            <a:chExt cx="356865" cy="356498"/>
          </a:xfrm>
        </p:grpSpPr>
        <p:sp>
          <p:nvSpPr>
            <p:cNvPr id="11942" name="Google Shape;11942;p69"/>
            <p:cNvSpPr/>
            <p:nvPr/>
          </p:nvSpPr>
          <p:spPr>
            <a:xfrm>
              <a:off x="2866317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69"/>
            <p:cNvSpPr/>
            <p:nvPr/>
          </p:nvSpPr>
          <p:spPr>
            <a:xfrm>
              <a:off x="2928363" y="3894562"/>
              <a:ext cx="186119" cy="268060"/>
            </a:xfrm>
            <a:custGeom>
              <a:rect b="b" l="l" r="r" t="t"/>
              <a:pathLst>
                <a:path extrusionOk="0" h="10668" w="7407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4" name="Google Shape;11944;p69"/>
          <p:cNvGrpSpPr/>
          <p:nvPr/>
        </p:nvGrpSpPr>
        <p:grpSpPr>
          <a:xfrm>
            <a:off x="4390238" y="3502245"/>
            <a:ext cx="356865" cy="356498"/>
            <a:chOff x="3314750" y="3817357"/>
            <a:chExt cx="356865" cy="356498"/>
          </a:xfrm>
        </p:grpSpPr>
        <p:sp>
          <p:nvSpPr>
            <p:cNvPr id="11945" name="Google Shape;11945;p69"/>
            <p:cNvSpPr/>
            <p:nvPr/>
          </p:nvSpPr>
          <p:spPr>
            <a:xfrm>
              <a:off x="3314750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19050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69"/>
            <p:cNvSpPr/>
            <p:nvPr/>
          </p:nvSpPr>
          <p:spPr>
            <a:xfrm>
              <a:off x="3379082" y="3881296"/>
              <a:ext cx="228595" cy="228595"/>
            </a:xfrm>
            <a:custGeom>
              <a:rect b="b" l="l" r="r" t="t"/>
              <a:pathLst>
                <a:path extrusionOk="0" h="8720" w="872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69"/>
            <p:cNvSpPr/>
            <p:nvPr/>
          </p:nvSpPr>
          <p:spPr>
            <a:xfrm>
              <a:off x="3412768" y="3935430"/>
              <a:ext cx="140408" cy="120274"/>
            </a:xfrm>
            <a:custGeom>
              <a:rect b="b" l="l" r="r" t="t"/>
              <a:pathLst>
                <a:path extrusionOk="0" h="4588" w="5356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69"/>
            <p:cNvSpPr/>
            <p:nvPr/>
          </p:nvSpPr>
          <p:spPr>
            <a:xfrm>
              <a:off x="3539518" y="3910447"/>
              <a:ext cx="31065" cy="31039"/>
            </a:xfrm>
            <a:custGeom>
              <a:rect b="b" l="l" r="r" t="t"/>
              <a:pathLst>
                <a:path extrusionOk="0" h="1184" w="1185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9" name="Google Shape;11949;p69"/>
          <p:cNvGrpSpPr/>
          <p:nvPr/>
        </p:nvGrpSpPr>
        <p:grpSpPr>
          <a:xfrm>
            <a:off x="4838672" y="3502245"/>
            <a:ext cx="356865" cy="356498"/>
            <a:chOff x="3763184" y="3817357"/>
            <a:chExt cx="356865" cy="356498"/>
          </a:xfrm>
        </p:grpSpPr>
        <p:sp>
          <p:nvSpPr>
            <p:cNvPr id="11950" name="Google Shape;11950;p69"/>
            <p:cNvSpPr/>
            <p:nvPr/>
          </p:nvSpPr>
          <p:spPr>
            <a:xfrm>
              <a:off x="3763184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3"/>
            </a:solidFill>
            <a:ln cap="flat" cmpd="sng" w="19050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69"/>
            <p:cNvSpPr/>
            <p:nvPr/>
          </p:nvSpPr>
          <p:spPr>
            <a:xfrm>
              <a:off x="3848330" y="3964188"/>
              <a:ext cx="39375" cy="116945"/>
            </a:xfrm>
            <a:custGeom>
              <a:rect b="b" l="l" r="r" t="t"/>
              <a:pathLst>
                <a:path extrusionOk="0" h="4461" w="1502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69"/>
            <p:cNvSpPr/>
            <p:nvPr/>
          </p:nvSpPr>
          <p:spPr>
            <a:xfrm>
              <a:off x="3832418" y="3894403"/>
              <a:ext cx="55287" cy="47475"/>
            </a:xfrm>
            <a:custGeom>
              <a:rect b="b" l="l" r="r" t="t"/>
              <a:pathLst>
                <a:path extrusionOk="0" h="1811" w="2109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69"/>
            <p:cNvSpPr/>
            <p:nvPr/>
          </p:nvSpPr>
          <p:spPr>
            <a:xfrm>
              <a:off x="3925901" y="3964161"/>
              <a:ext cx="124914" cy="117365"/>
            </a:xfrm>
            <a:custGeom>
              <a:rect b="b" l="l" r="r" t="t"/>
              <a:pathLst>
                <a:path extrusionOk="0" h="4477" w="4765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957" name="Shape 11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8" name="Google Shape;11958;p70"/>
          <p:cNvSpPr/>
          <p:nvPr/>
        </p:nvSpPr>
        <p:spPr>
          <a:xfrm>
            <a:off x="4277207" y="1376906"/>
            <a:ext cx="32842" cy="24395"/>
          </a:xfrm>
          <a:custGeom>
            <a:rect b="b" l="l" r="r" t="t"/>
            <a:pathLst>
              <a:path extrusionOk="0" h="592" w="797">
                <a:moveTo>
                  <a:pt x="448" y="0"/>
                </a:moveTo>
                <a:cubicBezTo>
                  <a:pt x="440" y="0"/>
                  <a:pt x="433" y="0"/>
                  <a:pt x="425" y="1"/>
                </a:cubicBezTo>
                <a:lnTo>
                  <a:pt x="375" y="4"/>
                </a:lnTo>
                <a:cubicBezTo>
                  <a:pt x="0" y="31"/>
                  <a:pt x="0" y="561"/>
                  <a:pt x="375" y="587"/>
                </a:cubicBezTo>
                <a:lnTo>
                  <a:pt x="425" y="591"/>
                </a:lnTo>
                <a:cubicBezTo>
                  <a:pt x="433" y="591"/>
                  <a:pt x="441" y="591"/>
                  <a:pt x="449" y="591"/>
                </a:cubicBezTo>
                <a:cubicBezTo>
                  <a:pt x="796" y="591"/>
                  <a:pt x="797" y="0"/>
                  <a:pt x="448" y="0"/>
                </a:cubicBezTo>
                <a:close/>
              </a:path>
            </a:pathLst>
          </a:custGeom>
          <a:solidFill>
            <a:srgbClr val="B259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59" name="Google Shape;11959;p70"/>
          <p:cNvSpPr txBox="1"/>
          <p:nvPr>
            <p:ph type="title"/>
          </p:nvPr>
        </p:nvSpPr>
        <p:spPr>
          <a:xfrm>
            <a:off x="3572829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 sz="3000"/>
          </a:p>
        </p:txBody>
      </p:sp>
      <p:grpSp>
        <p:nvGrpSpPr>
          <p:cNvPr id="11960" name="Google Shape;11960;p70"/>
          <p:cNvGrpSpPr/>
          <p:nvPr/>
        </p:nvGrpSpPr>
        <p:grpSpPr>
          <a:xfrm>
            <a:off x="2168549" y="1376903"/>
            <a:ext cx="1338440" cy="1518238"/>
            <a:chOff x="336325" y="1979700"/>
            <a:chExt cx="617675" cy="700650"/>
          </a:xfrm>
        </p:grpSpPr>
        <p:sp>
          <p:nvSpPr>
            <p:cNvPr id="11961" name="Google Shape;11961;p70"/>
            <p:cNvSpPr/>
            <p:nvPr/>
          </p:nvSpPr>
          <p:spPr>
            <a:xfrm>
              <a:off x="345550" y="1987975"/>
              <a:ext cx="600125" cy="682600"/>
            </a:xfrm>
            <a:custGeom>
              <a:rect b="b" l="l" r="r" t="t"/>
              <a:pathLst>
                <a:path extrusionOk="0" h="27304" w="24005">
                  <a:moveTo>
                    <a:pt x="14807" y="22794"/>
                  </a:moveTo>
                  <a:lnTo>
                    <a:pt x="14807" y="22794"/>
                  </a:lnTo>
                  <a:cubicBezTo>
                    <a:pt x="14798" y="22853"/>
                    <a:pt x="14786" y="22911"/>
                    <a:pt x="14770" y="22962"/>
                  </a:cubicBezTo>
                  <a:cubicBezTo>
                    <a:pt x="14764" y="22984"/>
                    <a:pt x="14755" y="23005"/>
                    <a:pt x="14749" y="23027"/>
                  </a:cubicBezTo>
                  <a:lnTo>
                    <a:pt x="14746" y="23027"/>
                  </a:lnTo>
                  <a:cubicBezTo>
                    <a:pt x="14734" y="23072"/>
                    <a:pt x="14718" y="23115"/>
                    <a:pt x="14703" y="23158"/>
                  </a:cubicBezTo>
                  <a:cubicBezTo>
                    <a:pt x="14694" y="23182"/>
                    <a:pt x="14682" y="23207"/>
                    <a:pt x="14673" y="23231"/>
                  </a:cubicBezTo>
                  <a:cubicBezTo>
                    <a:pt x="14657" y="23268"/>
                    <a:pt x="14639" y="23308"/>
                    <a:pt x="14624" y="23341"/>
                  </a:cubicBezTo>
                  <a:cubicBezTo>
                    <a:pt x="14611" y="23363"/>
                    <a:pt x="14599" y="23387"/>
                    <a:pt x="14587" y="23408"/>
                  </a:cubicBezTo>
                  <a:cubicBezTo>
                    <a:pt x="14569" y="23442"/>
                    <a:pt x="14547" y="23476"/>
                    <a:pt x="14529" y="23506"/>
                  </a:cubicBezTo>
                  <a:cubicBezTo>
                    <a:pt x="14514" y="23528"/>
                    <a:pt x="14501" y="23549"/>
                    <a:pt x="14489" y="23570"/>
                  </a:cubicBezTo>
                  <a:cubicBezTo>
                    <a:pt x="14468" y="23601"/>
                    <a:pt x="14447" y="23631"/>
                    <a:pt x="14422" y="23662"/>
                  </a:cubicBezTo>
                  <a:cubicBezTo>
                    <a:pt x="14407" y="23680"/>
                    <a:pt x="14395" y="23702"/>
                    <a:pt x="14379" y="23714"/>
                  </a:cubicBezTo>
                  <a:cubicBezTo>
                    <a:pt x="14346" y="23754"/>
                    <a:pt x="14312" y="23790"/>
                    <a:pt x="14275" y="23830"/>
                  </a:cubicBezTo>
                  <a:lnTo>
                    <a:pt x="14254" y="23851"/>
                  </a:lnTo>
                  <a:lnTo>
                    <a:pt x="14117" y="23558"/>
                  </a:lnTo>
                  <a:lnTo>
                    <a:pt x="13823" y="22932"/>
                  </a:lnTo>
                  <a:cubicBezTo>
                    <a:pt x="14156" y="22901"/>
                    <a:pt x="14486" y="22856"/>
                    <a:pt x="14807" y="22794"/>
                  </a:cubicBezTo>
                  <a:close/>
                  <a:moveTo>
                    <a:pt x="16149" y="0"/>
                  </a:moveTo>
                  <a:cubicBezTo>
                    <a:pt x="15639" y="0"/>
                    <a:pt x="13950" y="3645"/>
                    <a:pt x="13442" y="4769"/>
                  </a:cubicBezTo>
                  <a:lnTo>
                    <a:pt x="13408" y="4769"/>
                  </a:lnTo>
                  <a:cubicBezTo>
                    <a:pt x="13796" y="3657"/>
                    <a:pt x="15006" y="62"/>
                    <a:pt x="14538" y="37"/>
                  </a:cubicBezTo>
                  <a:cubicBezTo>
                    <a:pt x="14536" y="37"/>
                    <a:pt x="14535" y="37"/>
                    <a:pt x="14533" y="37"/>
                  </a:cubicBezTo>
                  <a:cubicBezTo>
                    <a:pt x="14008" y="37"/>
                    <a:pt x="12237" y="4303"/>
                    <a:pt x="12000" y="4888"/>
                  </a:cubicBezTo>
                  <a:lnTo>
                    <a:pt x="11984" y="4888"/>
                  </a:lnTo>
                  <a:cubicBezTo>
                    <a:pt x="12110" y="4357"/>
                    <a:pt x="12947" y="670"/>
                    <a:pt x="12550" y="639"/>
                  </a:cubicBezTo>
                  <a:cubicBezTo>
                    <a:pt x="12548" y="639"/>
                    <a:pt x="12547" y="639"/>
                    <a:pt x="12545" y="639"/>
                  </a:cubicBezTo>
                  <a:cubicBezTo>
                    <a:pt x="12116" y="639"/>
                    <a:pt x="11205" y="4977"/>
                    <a:pt x="11205" y="4977"/>
                  </a:cubicBezTo>
                  <a:cubicBezTo>
                    <a:pt x="11205" y="4977"/>
                    <a:pt x="11802" y="1568"/>
                    <a:pt x="11297" y="1568"/>
                  </a:cubicBezTo>
                  <a:cubicBezTo>
                    <a:pt x="11296" y="1568"/>
                    <a:pt x="11295" y="1568"/>
                    <a:pt x="11294" y="1568"/>
                  </a:cubicBezTo>
                  <a:cubicBezTo>
                    <a:pt x="10784" y="1580"/>
                    <a:pt x="10228" y="5041"/>
                    <a:pt x="10228" y="5041"/>
                  </a:cubicBezTo>
                  <a:cubicBezTo>
                    <a:pt x="10228" y="5041"/>
                    <a:pt x="10048" y="2832"/>
                    <a:pt x="9706" y="2796"/>
                  </a:cubicBezTo>
                  <a:cubicBezTo>
                    <a:pt x="9704" y="2795"/>
                    <a:pt x="9702" y="2795"/>
                    <a:pt x="9700" y="2795"/>
                  </a:cubicBezTo>
                  <a:cubicBezTo>
                    <a:pt x="9425" y="2795"/>
                    <a:pt x="9232" y="4734"/>
                    <a:pt x="9168" y="5475"/>
                  </a:cubicBezTo>
                  <a:cubicBezTo>
                    <a:pt x="6730" y="6345"/>
                    <a:pt x="5994" y="9061"/>
                    <a:pt x="5988" y="11975"/>
                  </a:cubicBezTo>
                  <a:cubicBezTo>
                    <a:pt x="5848" y="11941"/>
                    <a:pt x="5774" y="11920"/>
                    <a:pt x="5774" y="11920"/>
                  </a:cubicBezTo>
                  <a:lnTo>
                    <a:pt x="5597" y="12534"/>
                  </a:lnTo>
                  <a:cubicBezTo>
                    <a:pt x="5722" y="12629"/>
                    <a:pt x="5860" y="12720"/>
                    <a:pt x="6006" y="12809"/>
                  </a:cubicBezTo>
                  <a:cubicBezTo>
                    <a:pt x="6016" y="12995"/>
                    <a:pt x="6025" y="13181"/>
                    <a:pt x="6037" y="13368"/>
                  </a:cubicBezTo>
                  <a:cubicBezTo>
                    <a:pt x="4962" y="13496"/>
                    <a:pt x="4070" y="13884"/>
                    <a:pt x="3376" y="14538"/>
                  </a:cubicBezTo>
                  <a:cubicBezTo>
                    <a:pt x="1858" y="15964"/>
                    <a:pt x="1877" y="18099"/>
                    <a:pt x="1877" y="18191"/>
                  </a:cubicBezTo>
                  <a:cubicBezTo>
                    <a:pt x="1877" y="18216"/>
                    <a:pt x="1880" y="18240"/>
                    <a:pt x="1886" y="18267"/>
                  </a:cubicBezTo>
                  <a:cubicBezTo>
                    <a:pt x="1883" y="18435"/>
                    <a:pt x="1907" y="18607"/>
                    <a:pt x="1959" y="18768"/>
                  </a:cubicBezTo>
                  <a:cubicBezTo>
                    <a:pt x="1565" y="19083"/>
                    <a:pt x="1660" y="19605"/>
                    <a:pt x="1693" y="19746"/>
                  </a:cubicBezTo>
                  <a:lnTo>
                    <a:pt x="148" y="20122"/>
                  </a:lnTo>
                  <a:cubicBezTo>
                    <a:pt x="56" y="20146"/>
                    <a:pt x="1" y="20241"/>
                    <a:pt x="28" y="20329"/>
                  </a:cubicBezTo>
                  <a:lnTo>
                    <a:pt x="1067" y="23748"/>
                  </a:lnTo>
                  <a:cubicBezTo>
                    <a:pt x="1088" y="23815"/>
                    <a:pt x="1153" y="23864"/>
                    <a:pt x="1223" y="23864"/>
                  </a:cubicBezTo>
                  <a:lnTo>
                    <a:pt x="1253" y="23861"/>
                  </a:lnTo>
                  <a:lnTo>
                    <a:pt x="6501" y="22886"/>
                  </a:lnTo>
                  <a:cubicBezTo>
                    <a:pt x="6544" y="22877"/>
                    <a:pt x="6584" y="22849"/>
                    <a:pt x="6608" y="22813"/>
                  </a:cubicBezTo>
                  <a:cubicBezTo>
                    <a:pt x="6633" y="22776"/>
                    <a:pt x="6642" y="22727"/>
                    <a:pt x="6630" y="22685"/>
                  </a:cubicBezTo>
                  <a:lnTo>
                    <a:pt x="5747" y="18933"/>
                  </a:lnTo>
                  <a:cubicBezTo>
                    <a:pt x="5735" y="18891"/>
                    <a:pt x="5707" y="18854"/>
                    <a:pt x="5670" y="18830"/>
                  </a:cubicBezTo>
                  <a:cubicBezTo>
                    <a:pt x="5646" y="18813"/>
                    <a:pt x="5617" y="18805"/>
                    <a:pt x="5589" y="18805"/>
                  </a:cubicBezTo>
                  <a:cubicBezTo>
                    <a:pt x="5574" y="18805"/>
                    <a:pt x="5559" y="18807"/>
                    <a:pt x="5545" y="18811"/>
                  </a:cubicBezTo>
                  <a:lnTo>
                    <a:pt x="3703" y="19257"/>
                  </a:lnTo>
                  <a:cubicBezTo>
                    <a:pt x="3621" y="18970"/>
                    <a:pt x="3395" y="18548"/>
                    <a:pt x="2802" y="18527"/>
                  </a:cubicBezTo>
                  <a:cubicBezTo>
                    <a:pt x="2796" y="18475"/>
                    <a:pt x="2790" y="18417"/>
                    <a:pt x="2784" y="18347"/>
                  </a:cubicBezTo>
                  <a:lnTo>
                    <a:pt x="2784" y="18347"/>
                  </a:lnTo>
                  <a:cubicBezTo>
                    <a:pt x="2856" y="18406"/>
                    <a:pt x="2948" y="18468"/>
                    <a:pt x="3012" y="18468"/>
                  </a:cubicBezTo>
                  <a:cubicBezTo>
                    <a:pt x="3035" y="18468"/>
                    <a:pt x="3054" y="18460"/>
                    <a:pt x="3068" y="18442"/>
                  </a:cubicBezTo>
                  <a:cubicBezTo>
                    <a:pt x="3129" y="18362"/>
                    <a:pt x="2915" y="18106"/>
                    <a:pt x="2768" y="17950"/>
                  </a:cubicBezTo>
                  <a:cubicBezTo>
                    <a:pt x="2775" y="17898"/>
                    <a:pt x="2753" y="17653"/>
                    <a:pt x="2765" y="17608"/>
                  </a:cubicBezTo>
                  <a:cubicBezTo>
                    <a:pt x="2772" y="17580"/>
                    <a:pt x="2772" y="17553"/>
                    <a:pt x="2772" y="17528"/>
                  </a:cubicBezTo>
                  <a:cubicBezTo>
                    <a:pt x="2878" y="16878"/>
                    <a:pt x="3166" y="15876"/>
                    <a:pt x="3951" y="15139"/>
                  </a:cubicBezTo>
                  <a:cubicBezTo>
                    <a:pt x="4342" y="14779"/>
                    <a:pt x="4809" y="14516"/>
                    <a:pt x="5316" y="14367"/>
                  </a:cubicBezTo>
                  <a:cubicBezTo>
                    <a:pt x="5392" y="14342"/>
                    <a:pt x="5469" y="14321"/>
                    <a:pt x="5545" y="14303"/>
                  </a:cubicBezTo>
                  <a:lnTo>
                    <a:pt x="5551" y="14303"/>
                  </a:lnTo>
                  <a:cubicBezTo>
                    <a:pt x="5628" y="14284"/>
                    <a:pt x="5704" y="14266"/>
                    <a:pt x="5783" y="14251"/>
                  </a:cubicBezTo>
                  <a:lnTo>
                    <a:pt x="5799" y="14248"/>
                  </a:lnTo>
                  <a:cubicBezTo>
                    <a:pt x="5875" y="14235"/>
                    <a:pt x="5951" y="14223"/>
                    <a:pt x="6028" y="14211"/>
                  </a:cubicBezTo>
                  <a:lnTo>
                    <a:pt x="6052" y="14208"/>
                  </a:lnTo>
                  <a:cubicBezTo>
                    <a:pt x="6071" y="14205"/>
                    <a:pt x="6092" y="14202"/>
                    <a:pt x="6107" y="14199"/>
                  </a:cubicBezTo>
                  <a:cubicBezTo>
                    <a:pt x="6324" y="16257"/>
                    <a:pt x="6785" y="18206"/>
                    <a:pt x="7149" y="19462"/>
                  </a:cubicBezTo>
                  <a:cubicBezTo>
                    <a:pt x="7879" y="21985"/>
                    <a:pt x="10390" y="22959"/>
                    <a:pt x="12892" y="22972"/>
                  </a:cubicBezTo>
                  <a:lnTo>
                    <a:pt x="13631" y="24258"/>
                  </a:lnTo>
                  <a:lnTo>
                    <a:pt x="13610" y="24267"/>
                  </a:lnTo>
                  <a:lnTo>
                    <a:pt x="13582" y="24279"/>
                  </a:lnTo>
                  <a:cubicBezTo>
                    <a:pt x="13393" y="24355"/>
                    <a:pt x="13197" y="24413"/>
                    <a:pt x="12999" y="24450"/>
                  </a:cubicBezTo>
                  <a:cubicBezTo>
                    <a:pt x="12711" y="24506"/>
                    <a:pt x="12417" y="24527"/>
                    <a:pt x="12139" y="24527"/>
                  </a:cubicBezTo>
                  <a:cubicBezTo>
                    <a:pt x="11341" y="24527"/>
                    <a:pt x="10677" y="24355"/>
                    <a:pt x="10677" y="24355"/>
                  </a:cubicBezTo>
                  <a:cubicBezTo>
                    <a:pt x="10124" y="26270"/>
                    <a:pt x="10049" y="26885"/>
                    <a:pt x="10181" y="26885"/>
                  </a:cubicBezTo>
                  <a:cubicBezTo>
                    <a:pt x="10418" y="26885"/>
                    <a:pt x="11322" y="24899"/>
                    <a:pt x="11322" y="24899"/>
                  </a:cubicBezTo>
                  <a:cubicBezTo>
                    <a:pt x="11322" y="24899"/>
                    <a:pt x="11797" y="25028"/>
                    <a:pt x="12454" y="25028"/>
                  </a:cubicBezTo>
                  <a:cubicBezTo>
                    <a:pt x="12746" y="25028"/>
                    <a:pt x="13073" y="25003"/>
                    <a:pt x="13411" y="24930"/>
                  </a:cubicBezTo>
                  <a:cubicBezTo>
                    <a:pt x="13472" y="24917"/>
                    <a:pt x="13533" y="24902"/>
                    <a:pt x="13594" y="24887"/>
                  </a:cubicBezTo>
                  <a:lnTo>
                    <a:pt x="13610" y="24881"/>
                  </a:lnTo>
                  <a:cubicBezTo>
                    <a:pt x="13668" y="24866"/>
                    <a:pt x="13723" y="24850"/>
                    <a:pt x="13778" y="24832"/>
                  </a:cubicBezTo>
                  <a:lnTo>
                    <a:pt x="13811" y="24820"/>
                  </a:lnTo>
                  <a:cubicBezTo>
                    <a:pt x="13848" y="24808"/>
                    <a:pt x="13891" y="24795"/>
                    <a:pt x="13927" y="24780"/>
                  </a:cubicBezTo>
                  <a:lnTo>
                    <a:pt x="15372" y="27303"/>
                  </a:lnTo>
                  <a:cubicBezTo>
                    <a:pt x="18096" y="26483"/>
                    <a:pt x="18065" y="26282"/>
                    <a:pt x="17384" y="26282"/>
                  </a:cubicBezTo>
                  <a:cubicBezTo>
                    <a:pt x="16730" y="26282"/>
                    <a:pt x="15479" y="26466"/>
                    <a:pt x="15479" y="26466"/>
                  </a:cubicBezTo>
                  <a:lnTo>
                    <a:pt x="14544" y="24478"/>
                  </a:lnTo>
                  <a:cubicBezTo>
                    <a:pt x="14566" y="24465"/>
                    <a:pt x="14584" y="24453"/>
                    <a:pt x="14602" y="24441"/>
                  </a:cubicBezTo>
                  <a:cubicBezTo>
                    <a:pt x="14642" y="24417"/>
                    <a:pt x="14679" y="24389"/>
                    <a:pt x="14718" y="24365"/>
                  </a:cubicBezTo>
                  <a:cubicBezTo>
                    <a:pt x="14743" y="24346"/>
                    <a:pt x="14767" y="24325"/>
                    <a:pt x="14795" y="24307"/>
                  </a:cubicBezTo>
                  <a:cubicBezTo>
                    <a:pt x="14831" y="24282"/>
                    <a:pt x="14865" y="24255"/>
                    <a:pt x="14902" y="24224"/>
                  </a:cubicBezTo>
                  <a:cubicBezTo>
                    <a:pt x="14926" y="24203"/>
                    <a:pt x="14954" y="24178"/>
                    <a:pt x="14978" y="24154"/>
                  </a:cubicBezTo>
                  <a:cubicBezTo>
                    <a:pt x="15012" y="24126"/>
                    <a:pt x="15045" y="24096"/>
                    <a:pt x="15076" y="24065"/>
                  </a:cubicBezTo>
                  <a:cubicBezTo>
                    <a:pt x="15109" y="24035"/>
                    <a:pt x="15131" y="24010"/>
                    <a:pt x="15158" y="23983"/>
                  </a:cubicBezTo>
                  <a:cubicBezTo>
                    <a:pt x="15186" y="23955"/>
                    <a:pt x="15219" y="23922"/>
                    <a:pt x="15247" y="23888"/>
                  </a:cubicBezTo>
                  <a:cubicBezTo>
                    <a:pt x="15277" y="23858"/>
                    <a:pt x="15302" y="23824"/>
                    <a:pt x="15329" y="23790"/>
                  </a:cubicBezTo>
                  <a:cubicBezTo>
                    <a:pt x="15357" y="23760"/>
                    <a:pt x="15384" y="23726"/>
                    <a:pt x="15409" y="23693"/>
                  </a:cubicBezTo>
                  <a:cubicBezTo>
                    <a:pt x="15436" y="23656"/>
                    <a:pt x="15464" y="23616"/>
                    <a:pt x="15491" y="23576"/>
                  </a:cubicBezTo>
                  <a:cubicBezTo>
                    <a:pt x="15519" y="23540"/>
                    <a:pt x="15540" y="23509"/>
                    <a:pt x="15565" y="23473"/>
                  </a:cubicBezTo>
                  <a:cubicBezTo>
                    <a:pt x="15592" y="23430"/>
                    <a:pt x="15616" y="23387"/>
                    <a:pt x="15644" y="23341"/>
                  </a:cubicBezTo>
                  <a:cubicBezTo>
                    <a:pt x="15665" y="23305"/>
                    <a:pt x="15687" y="23271"/>
                    <a:pt x="15708" y="23234"/>
                  </a:cubicBezTo>
                  <a:cubicBezTo>
                    <a:pt x="15736" y="23182"/>
                    <a:pt x="15763" y="23130"/>
                    <a:pt x="15788" y="23082"/>
                  </a:cubicBezTo>
                  <a:cubicBezTo>
                    <a:pt x="15806" y="23042"/>
                    <a:pt x="15827" y="23008"/>
                    <a:pt x="15843" y="22972"/>
                  </a:cubicBezTo>
                  <a:cubicBezTo>
                    <a:pt x="15870" y="22911"/>
                    <a:pt x="15897" y="22846"/>
                    <a:pt x="15922" y="22782"/>
                  </a:cubicBezTo>
                  <a:cubicBezTo>
                    <a:pt x="15937" y="22752"/>
                    <a:pt x="15949" y="22718"/>
                    <a:pt x="15965" y="22685"/>
                  </a:cubicBezTo>
                  <a:cubicBezTo>
                    <a:pt x="15989" y="22617"/>
                    <a:pt x="16014" y="22547"/>
                    <a:pt x="16038" y="22477"/>
                  </a:cubicBezTo>
                  <a:cubicBezTo>
                    <a:pt x="16731" y="22242"/>
                    <a:pt x="17342" y="21933"/>
                    <a:pt x="17807" y="21573"/>
                  </a:cubicBezTo>
                  <a:cubicBezTo>
                    <a:pt x="20018" y="19859"/>
                    <a:pt x="20174" y="16407"/>
                    <a:pt x="19814" y="13123"/>
                  </a:cubicBezTo>
                  <a:cubicBezTo>
                    <a:pt x="20880" y="13007"/>
                    <a:pt x="21769" y="12629"/>
                    <a:pt x="22462" y="11987"/>
                  </a:cubicBezTo>
                  <a:cubicBezTo>
                    <a:pt x="23998" y="10579"/>
                    <a:pt x="24005" y="8444"/>
                    <a:pt x="24005" y="8352"/>
                  </a:cubicBezTo>
                  <a:cubicBezTo>
                    <a:pt x="24005" y="8328"/>
                    <a:pt x="24002" y="8300"/>
                    <a:pt x="23995" y="8276"/>
                  </a:cubicBezTo>
                  <a:lnTo>
                    <a:pt x="23998" y="8276"/>
                  </a:lnTo>
                  <a:cubicBezTo>
                    <a:pt x="24002" y="7900"/>
                    <a:pt x="23989" y="7289"/>
                    <a:pt x="23855" y="7277"/>
                  </a:cubicBezTo>
                  <a:cubicBezTo>
                    <a:pt x="23853" y="7277"/>
                    <a:pt x="23851" y="7276"/>
                    <a:pt x="23848" y="7276"/>
                  </a:cubicBezTo>
                  <a:cubicBezTo>
                    <a:pt x="23667" y="7276"/>
                    <a:pt x="23730" y="7906"/>
                    <a:pt x="23730" y="7906"/>
                  </a:cubicBezTo>
                  <a:cubicBezTo>
                    <a:pt x="23730" y="7906"/>
                    <a:pt x="23614" y="7150"/>
                    <a:pt x="23479" y="7150"/>
                  </a:cubicBezTo>
                  <a:cubicBezTo>
                    <a:pt x="23475" y="7150"/>
                    <a:pt x="23471" y="7150"/>
                    <a:pt x="23467" y="7152"/>
                  </a:cubicBezTo>
                  <a:cubicBezTo>
                    <a:pt x="23339" y="7191"/>
                    <a:pt x="23391" y="7869"/>
                    <a:pt x="23400" y="7985"/>
                  </a:cubicBezTo>
                  <a:lnTo>
                    <a:pt x="23397" y="7985"/>
                  </a:lnTo>
                  <a:cubicBezTo>
                    <a:pt x="23373" y="7889"/>
                    <a:pt x="23243" y="7356"/>
                    <a:pt x="23152" y="7356"/>
                  </a:cubicBezTo>
                  <a:cubicBezTo>
                    <a:pt x="23148" y="7356"/>
                    <a:pt x="23144" y="7357"/>
                    <a:pt x="23140" y="7359"/>
                  </a:cubicBezTo>
                  <a:cubicBezTo>
                    <a:pt x="22981" y="7442"/>
                    <a:pt x="23082" y="7927"/>
                    <a:pt x="23122" y="8380"/>
                  </a:cubicBezTo>
                  <a:cubicBezTo>
                    <a:pt x="23049" y="8320"/>
                    <a:pt x="22958" y="8256"/>
                    <a:pt x="22893" y="8256"/>
                  </a:cubicBezTo>
                  <a:cubicBezTo>
                    <a:pt x="22871" y="8256"/>
                    <a:pt x="22852" y="8264"/>
                    <a:pt x="22838" y="8282"/>
                  </a:cubicBezTo>
                  <a:cubicBezTo>
                    <a:pt x="22777" y="8361"/>
                    <a:pt x="22990" y="8618"/>
                    <a:pt x="23131" y="8777"/>
                  </a:cubicBezTo>
                  <a:cubicBezTo>
                    <a:pt x="23128" y="8829"/>
                    <a:pt x="23122" y="8877"/>
                    <a:pt x="23113" y="8926"/>
                  </a:cubicBezTo>
                  <a:cubicBezTo>
                    <a:pt x="23103" y="8951"/>
                    <a:pt x="23100" y="8978"/>
                    <a:pt x="23103" y="9006"/>
                  </a:cubicBezTo>
                  <a:cubicBezTo>
                    <a:pt x="22987" y="9653"/>
                    <a:pt x="22691" y="10652"/>
                    <a:pt x="21897" y="11379"/>
                  </a:cubicBezTo>
                  <a:cubicBezTo>
                    <a:pt x="21503" y="11734"/>
                    <a:pt x="21032" y="11993"/>
                    <a:pt x="20522" y="12137"/>
                  </a:cubicBezTo>
                  <a:cubicBezTo>
                    <a:pt x="20446" y="12158"/>
                    <a:pt x="20370" y="12180"/>
                    <a:pt x="20290" y="12198"/>
                  </a:cubicBezTo>
                  <a:lnTo>
                    <a:pt x="20284" y="12198"/>
                  </a:lnTo>
                  <a:cubicBezTo>
                    <a:pt x="20208" y="12216"/>
                    <a:pt x="20131" y="12231"/>
                    <a:pt x="20052" y="12247"/>
                  </a:cubicBezTo>
                  <a:lnTo>
                    <a:pt x="20037" y="12250"/>
                  </a:lnTo>
                  <a:cubicBezTo>
                    <a:pt x="19960" y="12262"/>
                    <a:pt x="19884" y="12274"/>
                    <a:pt x="19807" y="12283"/>
                  </a:cubicBezTo>
                  <a:lnTo>
                    <a:pt x="19780" y="12286"/>
                  </a:lnTo>
                  <a:cubicBezTo>
                    <a:pt x="19759" y="12289"/>
                    <a:pt x="19734" y="12289"/>
                    <a:pt x="19713" y="12293"/>
                  </a:cubicBezTo>
                  <a:cubicBezTo>
                    <a:pt x="19670" y="11975"/>
                    <a:pt x="19624" y="11657"/>
                    <a:pt x="19572" y="11349"/>
                  </a:cubicBezTo>
                  <a:cubicBezTo>
                    <a:pt x="19679" y="11233"/>
                    <a:pt x="19780" y="11116"/>
                    <a:pt x="19875" y="10997"/>
                  </a:cubicBezTo>
                  <a:lnTo>
                    <a:pt x="19545" y="10451"/>
                  </a:lnTo>
                  <a:cubicBezTo>
                    <a:pt x="19545" y="10451"/>
                    <a:pt x="19508" y="10472"/>
                    <a:pt x="19435" y="10509"/>
                  </a:cubicBezTo>
                  <a:cubicBezTo>
                    <a:pt x="19331" y="9910"/>
                    <a:pt x="19224" y="9336"/>
                    <a:pt x="19123" y="8804"/>
                  </a:cubicBezTo>
                  <a:cubicBezTo>
                    <a:pt x="18555" y="5777"/>
                    <a:pt x="16658" y="5004"/>
                    <a:pt x="15662" y="4806"/>
                  </a:cubicBezTo>
                  <a:cubicBezTo>
                    <a:pt x="16340" y="3999"/>
                    <a:pt x="17135" y="2942"/>
                    <a:pt x="16899" y="2667"/>
                  </a:cubicBezTo>
                  <a:cubicBezTo>
                    <a:pt x="16870" y="2633"/>
                    <a:pt x="16831" y="2617"/>
                    <a:pt x="16784" y="2617"/>
                  </a:cubicBezTo>
                  <a:cubicBezTo>
                    <a:pt x="16332" y="2617"/>
                    <a:pt x="15143" y="4066"/>
                    <a:pt x="14618" y="4735"/>
                  </a:cubicBezTo>
                  <a:lnTo>
                    <a:pt x="14514" y="4735"/>
                  </a:lnTo>
                  <a:cubicBezTo>
                    <a:pt x="15036" y="3611"/>
                    <a:pt x="16658" y="28"/>
                    <a:pt x="16154" y="1"/>
                  </a:cubicBezTo>
                  <a:cubicBezTo>
                    <a:pt x="16152" y="0"/>
                    <a:pt x="16151" y="0"/>
                    <a:pt x="16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70"/>
            <p:cNvSpPr/>
            <p:nvPr/>
          </p:nvSpPr>
          <p:spPr>
            <a:xfrm>
              <a:off x="336325" y="1979700"/>
              <a:ext cx="617675" cy="700650"/>
            </a:xfrm>
            <a:custGeom>
              <a:rect b="b" l="l" r="r" t="t"/>
              <a:pathLst>
                <a:path extrusionOk="0" h="28026" w="24707">
                  <a:moveTo>
                    <a:pt x="13920" y="24977"/>
                  </a:moveTo>
                  <a:lnTo>
                    <a:pt x="13982" y="25212"/>
                  </a:lnTo>
                  <a:lnTo>
                    <a:pt x="13905" y="24983"/>
                  </a:lnTo>
                  <a:lnTo>
                    <a:pt x="13908" y="24980"/>
                  </a:lnTo>
                  <a:lnTo>
                    <a:pt x="13920" y="24977"/>
                  </a:lnTo>
                  <a:close/>
                  <a:moveTo>
                    <a:pt x="14608" y="1220"/>
                  </a:moveTo>
                  <a:lnTo>
                    <a:pt x="14608" y="1220"/>
                  </a:lnTo>
                  <a:cubicBezTo>
                    <a:pt x="14458" y="1941"/>
                    <a:pt x="14095" y="3206"/>
                    <a:pt x="13471" y="5002"/>
                  </a:cubicBezTo>
                  <a:lnTo>
                    <a:pt x="13319" y="5466"/>
                  </a:lnTo>
                  <a:lnTo>
                    <a:pt x="14037" y="5427"/>
                  </a:lnTo>
                  <a:lnTo>
                    <a:pt x="14119" y="5247"/>
                  </a:lnTo>
                  <a:cubicBezTo>
                    <a:pt x="14980" y="3340"/>
                    <a:pt x="15659" y="2039"/>
                    <a:pt x="16098" y="1321"/>
                  </a:cubicBezTo>
                  <a:lnTo>
                    <a:pt x="16098" y="1321"/>
                  </a:lnTo>
                  <a:cubicBezTo>
                    <a:pt x="15851" y="2060"/>
                    <a:pt x="15362" y="3273"/>
                    <a:pt x="14589" y="4938"/>
                  </a:cubicBezTo>
                  <a:lnTo>
                    <a:pt x="14370" y="5411"/>
                  </a:lnTo>
                  <a:lnTo>
                    <a:pt x="15155" y="5405"/>
                  </a:lnTo>
                  <a:lnTo>
                    <a:pt x="15252" y="5280"/>
                  </a:lnTo>
                  <a:cubicBezTo>
                    <a:pt x="16001" y="4324"/>
                    <a:pt x="16514" y="3792"/>
                    <a:pt x="16825" y="3524"/>
                  </a:cubicBezTo>
                  <a:lnTo>
                    <a:pt x="16825" y="3524"/>
                  </a:lnTo>
                  <a:cubicBezTo>
                    <a:pt x="16670" y="3792"/>
                    <a:pt x="16370" y="4235"/>
                    <a:pt x="15784" y="4932"/>
                  </a:cubicBezTo>
                  <a:lnTo>
                    <a:pt x="15426" y="5363"/>
                  </a:lnTo>
                  <a:lnTo>
                    <a:pt x="15973" y="5469"/>
                  </a:lnTo>
                  <a:cubicBezTo>
                    <a:pt x="16945" y="5662"/>
                    <a:pt x="18646" y="6401"/>
                    <a:pt x="19175" y="9205"/>
                  </a:cubicBezTo>
                  <a:cubicBezTo>
                    <a:pt x="19263" y="9688"/>
                    <a:pt x="19376" y="10293"/>
                    <a:pt x="19483" y="10904"/>
                  </a:cubicBezTo>
                  <a:lnTo>
                    <a:pt x="19559" y="11353"/>
                  </a:lnTo>
                  <a:lnTo>
                    <a:pt x="19798" y="11228"/>
                  </a:lnTo>
                  <a:lnTo>
                    <a:pt x="19844" y="11304"/>
                  </a:lnTo>
                  <a:cubicBezTo>
                    <a:pt x="19801" y="11356"/>
                    <a:pt x="19752" y="11405"/>
                    <a:pt x="19706" y="11457"/>
                  </a:cubicBezTo>
                  <a:lnTo>
                    <a:pt x="19596" y="11576"/>
                  </a:lnTo>
                  <a:lnTo>
                    <a:pt x="19621" y="11735"/>
                  </a:lnTo>
                  <a:cubicBezTo>
                    <a:pt x="19669" y="12052"/>
                    <a:pt x="19718" y="12367"/>
                    <a:pt x="19758" y="12672"/>
                  </a:cubicBezTo>
                  <a:lnTo>
                    <a:pt x="19801" y="12993"/>
                  </a:lnTo>
                  <a:lnTo>
                    <a:pt x="20146" y="12953"/>
                  </a:lnTo>
                  <a:lnTo>
                    <a:pt x="20195" y="12950"/>
                  </a:lnTo>
                  <a:lnTo>
                    <a:pt x="20222" y="12944"/>
                  </a:lnTo>
                  <a:cubicBezTo>
                    <a:pt x="20305" y="12932"/>
                    <a:pt x="20387" y="12920"/>
                    <a:pt x="20467" y="12908"/>
                  </a:cubicBezTo>
                  <a:lnTo>
                    <a:pt x="20482" y="12905"/>
                  </a:lnTo>
                  <a:cubicBezTo>
                    <a:pt x="20567" y="12889"/>
                    <a:pt x="20650" y="12871"/>
                    <a:pt x="20739" y="12853"/>
                  </a:cubicBezTo>
                  <a:cubicBezTo>
                    <a:pt x="20824" y="12831"/>
                    <a:pt x="20907" y="12810"/>
                    <a:pt x="20989" y="12785"/>
                  </a:cubicBezTo>
                  <a:cubicBezTo>
                    <a:pt x="21545" y="12627"/>
                    <a:pt x="22061" y="12343"/>
                    <a:pt x="22492" y="11955"/>
                  </a:cubicBezTo>
                  <a:cubicBezTo>
                    <a:pt x="23338" y="11179"/>
                    <a:pt x="23671" y="10137"/>
                    <a:pt x="23802" y="9395"/>
                  </a:cubicBezTo>
                  <a:lnTo>
                    <a:pt x="23894" y="9471"/>
                  </a:lnTo>
                  <a:lnTo>
                    <a:pt x="23827" y="8683"/>
                  </a:lnTo>
                  <a:lnTo>
                    <a:pt x="23827" y="8668"/>
                  </a:lnTo>
                  <a:lnTo>
                    <a:pt x="23931" y="8607"/>
                  </a:lnTo>
                  <a:lnTo>
                    <a:pt x="24041" y="8552"/>
                  </a:lnTo>
                  <a:lnTo>
                    <a:pt x="24041" y="8604"/>
                  </a:lnTo>
                  <a:lnTo>
                    <a:pt x="24041" y="8628"/>
                  </a:lnTo>
                  <a:lnTo>
                    <a:pt x="24047" y="8662"/>
                  </a:lnTo>
                  <a:lnTo>
                    <a:pt x="24050" y="8677"/>
                  </a:lnTo>
                  <a:cubicBezTo>
                    <a:pt x="24050" y="8762"/>
                    <a:pt x="24044" y="10757"/>
                    <a:pt x="22617" y="12068"/>
                  </a:cubicBezTo>
                  <a:cubicBezTo>
                    <a:pt x="21976" y="12654"/>
                    <a:pt x="21148" y="13008"/>
                    <a:pt x="20155" y="13118"/>
                  </a:cubicBezTo>
                  <a:lnTo>
                    <a:pt x="19825" y="13158"/>
                  </a:lnTo>
                  <a:lnTo>
                    <a:pt x="19862" y="13485"/>
                  </a:lnTo>
                  <a:cubicBezTo>
                    <a:pt x="20320" y="17636"/>
                    <a:pt x="19706" y="20300"/>
                    <a:pt x="17983" y="21635"/>
                  </a:cubicBezTo>
                  <a:cubicBezTo>
                    <a:pt x="17556" y="21968"/>
                    <a:pt x="16978" y="22261"/>
                    <a:pt x="16309" y="22487"/>
                  </a:cubicBezTo>
                  <a:lnTo>
                    <a:pt x="16153" y="22539"/>
                  </a:lnTo>
                  <a:lnTo>
                    <a:pt x="16095" y="22716"/>
                  </a:lnTo>
                  <a:cubicBezTo>
                    <a:pt x="16074" y="22777"/>
                    <a:pt x="16056" y="22835"/>
                    <a:pt x="16034" y="22893"/>
                  </a:cubicBezTo>
                  <a:cubicBezTo>
                    <a:pt x="16028" y="22909"/>
                    <a:pt x="16022" y="22921"/>
                    <a:pt x="16016" y="22936"/>
                  </a:cubicBezTo>
                  <a:lnTo>
                    <a:pt x="15985" y="23003"/>
                  </a:lnTo>
                  <a:cubicBezTo>
                    <a:pt x="15964" y="23055"/>
                    <a:pt x="15943" y="23107"/>
                    <a:pt x="15921" y="23156"/>
                  </a:cubicBezTo>
                  <a:cubicBezTo>
                    <a:pt x="15912" y="23174"/>
                    <a:pt x="15903" y="23196"/>
                    <a:pt x="15894" y="23214"/>
                  </a:cubicBezTo>
                  <a:lnTo>
                    <a:pt x="15854" y="23284"/>
                  </a:lnTo>
                  <a:cubicBezTo>
                    <a:pt x="15836" y="23324"/>
                    <a:pt x="15817" y="23361"/>
                    <a:pt x="15796" y="23400"/>
                  </a:cubicBezTo>
                  <a:cubicBezTo>
                    <a:pt x="15784" y="23422"/>
                    <a:pt x="15772" y="23443"/>
                    <a:pt x="15759" y="23461"/>
                  </a:cubicBezTo>
                  <a:lnTo>
                    <a:pt x="15720" y="23526"/>
                  </a:lnTo>
                  <a:cubicBezTo>
                    <a:pt x="15701" y="23556"/>
                    <a:pt x="15683" y="23587"/>
                    <a:pt x="15662" y="23617"/>
                  </a:cubicBezTo>
                  <a:cubicBezTo>
                    <a:pt x="15646" y="23642"/>
                    <a:pt x="15631" y="23663"/>
                    <a:pt x="15616" y="23684"/>
                  </a:cubicBezTo>
                  <a:lnTo>
                    <a:pt x="15579" y="23739"/>
                  </a:lnTo>
                  <a:cubicBezTo>
                    <a:pt x="15561" y="23764"/>
                    <a:pt x="15539" y="23791"/>
                    <a:pt x="15521" y="23816"/>
                  </a:cubicBezTo>
                  <a:cubicBezTo>
                    <a:pt x="15503" y="23837"/>
                    <a:pt x="15484" y="23862"/>
                    <a:pt x="15466" y="23883"/>
                  </a:cubicBezTo>
                  <a:lnTo>
                    <a:pt x="15433" y="23923"/>
                  </a:lnTo>
                  <a:cubicBezTo>
                    <a:pt x="15414" y="23947"/>
                    <a:pt x="15399" y="23969"/>
                    <a:pt x="15375" y="23993"/>
                  </a:cubicBezTo>
                  <a:cubicBezTo>
                    <a:pt x="15353" y="24017"/>
                    <a:pt x="15329" y="24042"/>
                    <a:pt x="15307" y="24063"/>
                  </a:cubicBezTo>
                  <a:lnTo>
                    <a:pt x="15283" y="24091"/>
                  </a:lnTo>
                  <a:cubicBezTo>
                    <a:pt x="15261" y="24112"/>
                    <a:pt x="15243" y="24134"/>
                    <a:pt x="15222" y="24152"/>
                  </a:cubicBezTo>
                  <a:cubicBezTo>
                    <a:pt x="15194" y="24179"/>
                    <a:pt x="15164" y="24204"/>
                    <a:pt x="15133" y="24231"/>
                  </a:cubicBezTo>
                  <a:lnTo>
                    <a:pt x="15121" y="24243"/>
                  </a:lnTo>
                  <a:cubicBezTo>
                    <a:pt x="15103" y="24259"/>
                    <a:pt x="15084" y="24277"/>
                    <a:pt x="15063" y="24292"/>
                  </a:cubicBezTo>
                  <a:cubicBezTo>
                    <a:pt x="15032" y="24320"/>
                    <a:pt x="15002" y="24347"/>
                    <a:pt x="14968" y="24369"/>
                  </a:cubicBezTo>
                  <a:lnTo>
                    <a:pt x="14953" y="24381"/>
                  </a:lnTo>
                  <a:cubicBezTo>
                    <a:pt x="14938" y="24393"/>
                    <a:pt x="14919" y="24405"/>
                    <a:pt x="14901" y="24421"/>
                  </a:cubicBezTo>
                  <a:cubicBezTo>
                    <a:pt x="14867" y="24445"/>
                    <a:pt x="14831" y="24466"/>
                    <a:pt x="14797" y="24491"/>
                  </a:cubicBezTo>
                  <a:lnTo>
                    <a:pt x="14736" y="24528"/>
                  </a:lnTo>
                  <a:lnTo>
                    <a:pt x="14880" y="24387"/>
                  </a:lnTo>
                  <a:cubicBezTo>
                    <a:pt x="14922" y="24344"/>
                    <a:pt x="14965" y="24302"/>
                    <a:pt x="15005" y="24253"/>
                  </a:cubicBezTo>
                  <a:cubicBezTo>
                    <a:pt x="15017" y="24237"/>
                    <a:pt x="15029" y="24222"/>
                    <a:pt x="15042" y="24207"/>
                  </a:cubicBezTo>
                  <a:lnTo>
                    <a:pt x="15054" y="24192"/>
                  </a:lnTo>
                  <a:cubicBezTo>
                    <a:pt x="15081" y="24155"/>
                    <a:pt x="15109" y="24121"/>
                    <a:pt x="15133" y="24082"/>
                  </a:cubicBezTo>
                  <a:cubicBezTo>
                    <a:pt x="15148" y="24063"/>
                    <a:pt x="15161" y="24042"/>
                    <a:pt x="15176" y="24021"/>
                  </a:cubicBezTo>
                  <a:lnTo>
                    <a:pt x="15182" y="24008"/>
                  </a:lnTo>
                  <a:cubicBezTo>
                    <a:pt x="15207" y="23972"/>
                    <a:pt x="15228" y="23935"/>
                    <a:pt x="15249" y="23895"/>
                  </a:cubicBezTo>
                  <a:cubicBezTo>
                    <a:pt x="15265" y="23868"/>
                    <a:pt x="15280" y="23840"/>
                    <a:pt x="15292" y="23813"/>
                  </a:cubicBezTo>
                  <a:cubicBezTo>
                    <a:pt x="15313" y="23773"/>
                    <a:pt x="15332" y="23730"/>
                    <a:pt x="15356" y="23675"/>
                  </a:cubicBezTo>
                  <a:cubicBezTo>
                    <a:pt x="15365" y="23651"/>
                    <a:pt x="15375" y="23626"/>
                    <a:pt x="15384" y="23602"/>
                  </a:cubicBezTo>
                  <a:cubicBezTo>
                    <a:pt x="15405" y="23553"/>
                    <a:pt x="15420" y="23501"/>
                    <a:pt x="15436" y="23449"/>
                  </a:cubicBezTo>
                  <a:lnTo>
                    <a:pt x="15442" y="23431"/>
                  </a:lnTo>
                  <a:cubicBezTo>
                    <a:pt x="15448" y="23413"/>
                    <a:pt x="15454" y="23394"/>
                    <a:pt x="15460" y="23373"/>
                  </a:cubicBezTo>
                  <a:cubicBezTo>
                    <a:pt x="15475" y="23315"/>
                    <a:pt x="15491" y="23251"/>
                    <a:pt x="15503" y="23187"/>
                  </a:cubicBezTo>
                  <a:lnTo>
                    <a:pt x="15604" y="22704"/>
                  </a:lnTo>
                  <a:lnTo>
                    <a:pt x="15118" y="22796"/>
                  </a:lnTo>
                  <a:cubicBezTo>
                    <a:pt x="14803" y="22854"/>
                    <a:pt x="14483" y="22899"/>
                    <a:pt x="14165" y="22927"/>
                  </a:cubicBezTo>
                  <a:lnTo>
                    <a:pt x="13691" y="22970"/>
                  </a:lnTo>
                  <a:lnTo>
                    <a:pt x="14495" y="24677"/>
                  </a:lnTo>
                  <a:lnTo>
                    <a:pt x="14748" y="25218"/>
                  </a:lnTo>
                  <a:lnTo>
                    <a:pt x="14748" y="25218"/>
                  </a:lnTo>
                  <a:lnTo>
                    <a:pt x="14473" y="24738"/>
                  </a:lnTo>
                  <a:lnTo>
                    <a:pt x="14470" y="24744"/>
                  </a:lnTo>
                  <a:lnTo>
                    <a:pt x="13456" y="22973"/>
                  </a:lnTo>
                  <a:lnTo>
                    <a:pt x="13264" y="22973"/>
                  </a:lnTo>
                  <a:cubicBezTo>
                    <a:pt x="11917" y="22967"/>
                    <a:pt x="8685" y="22637"/>
                    <a:pt x="7836" y="19701"/>
                  </a:cubicBezTo>
                  <a:cubicBezTo>
                    <a:pt x="7610" y="18916"/>
                    <a:pt x="7054" y="16836"/>
                    <a:pt x="6809" y="14496"/>
                  </a:cubicBezTo>
                  <a:lnTo>
                    <a:pt x="6773" y="14163"/>
                  </a:lnTo>
                  <a:lnTo>
                    <a:pt x="6351" y="14215"/>
                  </a:lnTo>
                  <a:cubicBezTo>
                    <a:pt x="6269" y="14224"/>
                    <a:pt x="6186" y="14236"/>
                    <a:pt x="6110" y="14252"/>
                  </a:cubicBezTo>
                  <a:lnTo>
                    <a:pt x="6091" y="14255"/>
                  </a:lnTo>
                  <a:cubicBezTo>
                    <a:pt x="6006" y="14273"/>
                    <a:pt x="5923" y="14291"/>
                    <a:pt x="5838" y="14313"/>
                  </a:cubicBezTo>
                  <a:cubicBezTo>
                    <a:pt x="5752" y="14331"/>
                    <a:pt x="5670" y="14356"/>
                    <a:pt x="5587" y="14380"/>
                  </a:cubicBezTo>
                  <a:cubicBezTo>
                    <a:pt x="5031" y="14545"/>
                    <a:pt x="4521" y="14835"/>
                    <a:pt x="4094" y="15229"/>
                  </a:cubicBezTo>
                  <a:cubicBezTo>
                    <a:pt x="3254" y="16014"/>
                    <a:pt x="2933" y="17062"/>
                    <a:pt x="2814" y="17804"/>
                  </a:cubicBezTo>
                  <a:lnTo>
                    <a:pt x="2808" y="17844"/>
                  </a:lnTo>
                  <a:lnTo>
                    <a:pt x="2808" y="17868"/>
                  </a:lnTo>
                  <a:cubicBezTo>
                    <a:pt x="2801" y="17899"/>
                    <a:pt x="2798" y="17933"/>
                    <a:pt x="2798" y="17963"/>
                  </a:cubicBezTo>
                  <a:lnTo>
                    <a:pt x="2743" y="17920"/>
                  </a:lnTo>
                  <a:lnTo>
                    <a:pt x="2823" y="18708"/>
                  </a:lnTo>
                  <a:cubicBezTo>
                    <a:pt x="2832" y="18782"/>
                    <a:pt x="2838" y="18843"/>
                    <a:pt x="2844" y="18895"/>
                  </a:cubicBezTo>
                  <a:lnTo>
                    <a:pt x="2875" y="19179"/>
                  </a:lnTo>
                  <a:lnTo>
                    <a:pt x="3162" y="19188"/>
                  </a:lnTo>
                  <a:cubicBezTo>
                    <a:pt x="3275" y="19194"/>
                    <a:pt x="3617" y="19206"/>
                    <a:pt x="3758" y="19683"/>
                  </a:cubicBezTo>
                  <a:lnTo>
                    <a:pt x="3846" y="19985"/>
                  </a:lnTo>
                  <a:lnTo>
                    <a:pt x="5832" y="19503"/>
                  </a:lnTo>
                  <a:lnTo>
                    <a:pt x="6638" y="22921"/>
                  </a:lnTo>
                  <a:lnTo>
                    <a:pt x="1708" y="23837"/>
                  </a:lnTo>
                  <a:lnTo>
                    <a:pt x="776" y="20740"/>
                  </a:lnTo>
                  <a:lnTo>
                    <a:pt x="2472" y="20327"/>
                  </a:lnTo>
                  <a:lnTo>
                    <a:pt x="2395" y="20007"/>
                  </a:lnTo>
                  <a:cubicBezTo>
                    <a:pt x="2368" y="19903"/>
                    <a:pt x="2307" y="19552"/>
                    <a:pt x="2545" y="19362"/>
                  </a:cubicBezTo>
                  <a:lnTo>
                    <a:pt x="2725" y="19216"/>
                  </a:lnTo>
                  <a:lnTo>
                    <a:pt x="2649" y="18996"/>
                  </a:lnTo>
                  <a:cubicBezTo>
                    <a:pt x="2612" y="18870"/>
                    <a:pt x="2594" y="18736"/>
                    <a:pt x="2594" y="18605"/>
                  </a:cubicBezTo>
                  <a:lnTo>
                    <a:pt x="2588" y="18537"/>
                  </a:lnTo>
                  <a:lnTo>
                    <a:pt x="2588" y="18522"/>
                  </a:lnTo>
                  <a:cubicBezTo>
                    <a:pt x="2585" y="18440"/>
                    <a:pt x="2566" y="16442"/>
                    <a:pt x="3981" y="15116"/>
                  </a:cubicBezTo>
                  <a:cubicBezTo>
                    <a:pt x="4619" y="14517"/>
                    <a:pt x="5450" y="14154"/>
                    <a:pt x="6455" y="14035"/>
                  </a:cubicBezTo>
                  <a:lnTo>
                    <a:pt x="6766" y="13995"/>
                  </a:lnTo>
                  <a:lnTo>
                    <a:pt x="6745" y="13680"/>
                  </a:lnTo>
                  <a:cubicBezTo>
                    <a:pt x="6733" y="13497"/>
                    <a:pt x="6724" y="13314"/>
                    <a:pt x="6715" y="13131"/>
                  </a:cubicBezTo>
                  <a:lnTo>
                    <a:pt x="6708" y="12953"/>
                  </a:lnTo>
                  <a:lnTo>
                    <a:pt x="6556" y="12862"/>
                  </a:lnTo>
                  <a:cubicBezTo>
                    <a:pt x="6485" y="12819"/>
                    <a:pt x="6421" y="12779"/>
                    <a:pt x="6357" y="12737"/>
                  </a:cubicBezTo>
                  <a:lnTo>
                    <a:pt x="6382" y="12654"/>
                  </a:lnTo>
                  <a:lnTo>
                    <a:pt x="6696" y="12730"/>
                  </a:lnTo>
                  <a:lnTo>
                    <a:pt x="6696" y="12312"/>
                  </a:lnTo>
                  <a:cubicBezTo>
                    <a:pt x="6702" y="8903"/>
                    <a:pt x="7695" y="6823"/>
                    <a:pt x="9653" y="6123"/>
                  </a:cubicBezTo>
                  <a:lnTo>
                    <a:pt x="9855" y="6050"/>
                  </a:lnTo>
                  <a:lnTo>
                    <a:pt x="9873" y="5839"/>
                  </a:lnTo>
                  <a:cubicBezTo>
                    <a:pt x="9940" y="5051"/>
                    <a:pt x="10020" y="4446"/>
                    <a:pt x="10093" y="4031"/>
                  </a:cubicBezTo>
                  <a:cubicBezTo>
                    <a:pt x="10169" y="4428"/>
                    <a:pt x="10237" y="4944"/>
                    <a:pt x="10273" y="5405"/>
                  </a:cubicBezTo>
                  <a:lnTo>
                    <a:pt x="10496" y="8130"/>
                  </a:lnTo>
                  <a:lnTo>
                    <a:pt x="10930" y="5430"/>
                  </a:lnTo>
                  <a:cubicBezTo>
                    <a:pt x="11089" y="4446"/>
                    <a:pt x="11333" y="3340"/>
                    <a:pt x="11547" y="2705"/>
                  </a:cubicBezTo>
                  <a:lnTo>
                    <a:pt x="11547" y="2705"/>
                  </a:lnTo>
                  <a:cubicBezTo>
                    <a:pt x="11532" y="3337"/>
                    <a:pt x="11413" y="4361"/>
                    <a:pt x="11257" y="5256"/>
                  </a:cubicBezTo>
                  <a:lnTo>
                    <a:pt x="11904" y="5381"/>
                  </a:lnTo>
                  <a:cubicBezTo>
                    <a:pt x="12085" y="4519"/>
                    <a:pt x="12308" y="3591"/>
                    <a:pt x="12515" y="2830"/>
                  </a:cubicBezTo>
                  <a:lnTo>
                    <a:pt x="12515" y="2830"/>
                  </a:lnTo>
                  <a:cubicBezTo>
                    <a:pt x="12399" y="3493"/>
                    <a:pt x="12234" y="4297"/>
                    <a:pt x="12039" y="5152"/>
                  </a:cubicBezTo>
                  <a:lnTo>
                    <a:pt x="11944" y="5607"/>
                  </a:lnTo>
                  <a:lnTo>
                    <a:pt x="12604" y="5534"/>
                  </a:lnTo>
                  <a:lnTo>
                    <a:pt x="12680" y="5353"/>
                  </a:lnTo>
                  <a:cubicBezTo>
                    <a:pt x="13416" y="3560"/>
                    <a:pt x="14147" y="2009"/>
                    <a:pt x="14608" y="1220"/>
                  </a:cubicBezTo>
                  <a:close/>
                  <a:moveTo>
                    <a:pt x="11284" y="25068"/>
                  </a:moveTo>
                  <a:lnTo>
                    <a:pt x="11394" y="25090"/>
                  </a:lnTo>
                  <a:cubicBezTo>
                    <a:pt x="11309" y="25276"/>
                    <a:pt x="11214" y="25475"/>
                    <a:pt x="11122" y="25664"/>
                  </a:cubicBezTo>
                  <a:cubicBezTo>
                    <a:pt x="11168" y="25490"/>
                    <a:pt x="11223" y="25291"/>
                    <a:pt x="11284" y="25068"/>
                  </a:cubicBezTo>
                  <a:close/>
                  <a:moveTo>
                    <a:pt x="16532" y="27035"/>
                  </a:moveTo>
                  <a:lnTo>
                    <a:pt x="16532" y="27035"/>
                  </a:lnTo>
                  <a:cubicBezTo>
                    <a:pt x="16349" y="27097"/>
                    <a:pt x="16138" y="27161"/>
                    <a:pt x="15903" y="27234"/>
                  </a:cubicBezTo>
                  <a:lnTo>
                    <a:pt x="15842" y="27127"/>
                  </a:lnTo>
                  <a:lnTo>
                    <a:pt x="15900" y="27118"/>
                  </a:lnTo>
                  <a:cubicBezTo>
                    <a:pt x="16105" y="27090"/>
                    <a:pt x="16321" y="27060"/>
                    <a:pt x="16532" y="27035"/>
                  </a:cubicBezTo>
                  <a:close/>
                  <a:moveTo>
                    <a:pt x="16496" y="0"/>
                  </a:moveTo>
                  <a:cubicBezTo>
                    <a:pt x="16312" y="0"/>
                    <a:pt x="16006" y="101"/>
                    <a:pt x="15216" y="1498"/>
                  </a:cubicBezTo>
                  <a:cubicBezTo>
                    <a:pt x="15430" y="500"/>
                    <a:pt x="15313" y="322"/>
                    <a:pt x="15246" y="225"/>
                  </a:cubicBezTo>
                  <a:cubicBezTo>
                    <a:pt x="15176" y="115"/>
                    <a:pt x="15057" y="47"/>
                    <a:pt x="14925" y="41"/>
                  </a:cubicBezTo>
                  <a:cubicBezTo>
                    <a:pt x="14910" y="40"/>
                    <a:pt x="14893" y="39"/>
                    <a:pt x="14875" y="39"/>
                  </a:cubicBezTo>
                  <a:cubicBezTo>
                    <a:pt x="14669" y="39"/>
                    <a:pt x="14289" y="199"/>
                    <a:pt x="13261" y="2357"/>
                  </a:cubicBezTo>
                  <a:cubicBezTo>
                    <a:pt x="13441" y="1083"/>
                    <a:pt x="13303" y="897"/>
                    <a:pt x="13236" y="805"/>
                  </a:cubicBezTo>
                  <a:cubicBezTo>
                    <a:pt x="13169" y="710"/>
                    <a:pt x="13062" y="649"/>
                    <a:pt x="12946" y="640"/>
                  </a:cubicBezTo>
                  <a:cubicBezTo>
                    <a:pt x="12927" y="639"/>
                    <a:pt x="12907" y="638"/>
                    <a:pt x="12887" y="638"/>
                  </a:cubicBezTo>
                  <a:cubicBezTo>
                    <a:pt x="12707" y="638"/>
                    <a:pt x="12470" y="739"/>
                    <a:pt x="12094" y="1877"/>
                  </a:cubicBezTo>
                  <a:cubicBezTo>
                    <a:pt x="12072" y="1822"/>
                    <a:pt x="12042" y="1770"/>
                    <a:pt x="12005" y="1724"/>
                  </a:cubicBezTo>
                  <a:cubicBezTo>
                    <a:pt x="11920" y="1624"/>
                    <a:pt x="11791" y="1566"/>
                    <a:pt x="11657" y="1566"/>
                  </a:cubicBezTo>
                  <a:cubicBezTo>
                    <a:pt x="11471" y="1572"/>
                    <a:pt x="11086" y="1581"/>
                    <a:pt x="10634" y="3447"/>
                  </a:cubicBezTo>
                  <a:cubicBezTo>
                    <a:pt x="10447" y="2833"/>
                    <a:pt x="10243" y="2812"/>
                    <a:pt x="10108" y="2797"/>
                  </a:cubicBezTo>
                  <a:cubicBezTo>
                    <a:pt x="10097" y="2796"/>
                    <a:pt x="10085" y="2795"/>
                    <a:pt x="10074" y="2795"/>
                  </a:cubicBezTo>
                  <a:cubicBezTo>
                    <a:pt x="9979" y="2795"/>
                    <a:pt x="9885" y="2829"/>
                    <a:pt x="9809" y="2891"/>
                  </a:cubicBezTo>
                  <a:cubicBezTo>
                    <a:pt x="9690" y="2992"/>
                    <a:pt x="9445" y="3194"/>
                    <a:pt x="9225" y="5570"/>
                  </a:cubicBezTo>
                  <a:cubicBezTo>
                    <a:pt x="7194" y="6401"/>
                    <a:pt x="6122" y="8521"/>
                    <a:pt x="6033" y="11878"/>
                  </a:cubicBezTo>
                  <a:lnTo>
                    <a:pt x="5914" y="11845"/>
                  </a:lnTo>
                  <a:lnTo>
                    <a:pt x="5587" y="12993"/>
                  </a:lnTo>
                  <a:lnTo>
                    <a:pt x="5768" y="13131"/>
                  </a:lnTo>
                  <a:cubicBezTo>
                    <a:pt x="5856" y="13198"/>
                    <a:pt x="5951" y="13262"/>
                    <a:pt x="6055" y="13329"/>
                  </a:cubicBezTo>
                  <a:cubicBezTo>
                    <a:pt x="6055" y="13357"/>
                    <a:pt x="6055" y="13384"/>
                    <a:pt x="6058" y="13415"/>
                  </a:cubicBezTo>
                  <a:cubicBezTo>
                    <a:pt x="5047" y="13586"/>
                    <a:pt x="4194" y="13992"/>
                    <a:pt x="3519" y="14627"/>
                  </a:cubicBezTo>
                  <a:cubicBezTo>
                    <a:pt x="1894" y="16152"/>
                    <a:pt x="1916" y="18430"/>
                    <a:pt x="1916" y="18525"/>
                  </a:cubicBezTo>
                  <a:cubicBezTo>
                    <a:pt x="1916" y="18559"/>
                    <a:pt x="1919" y="18592"/>
                    <a:pt x="1925" y="18626"/>
                  </a:cubicBezTo>
                  <a:cubicBezTo>
                    <a:pt x="1925" y="18751"/>
                    <a:pt x="1937" y="18873"/>
                    <a:pt x="1958" y="18996"/>
                  </a:cubicBezTo>
                  <a:cubicBezTo>
                    <a:pt x="1735" y="19261"/>
                    <a:pt x="1690" y="19582"/>
                    <a:pt x="1696" y="19826"/>
                  </a:cubicBezTo>
                  <a:lnTo>
                    <a:pt x="440" y="20132"/>
                  </a:lnTo>
                  <a:cubicBezTo>
                    <a:pt x="162" y="20199"/>
                    <a:pt x="0" y="20483"/>
                    <a:pt x="83" y="20758"/>
                  </a:cubicBezTo>
                  <a:lnTo>
                    <a:pt x="1121" y="24173"/>
                  </a:lnTo>
                  <a:cubicBezTo>
                    <a:pt x="1182" y="24381"/>
                    <a:pt x="1375" y="24525"/>
                    <a:pt x="1595" y="24525"/>
                  </a:cubicBezTo>
                  <a:cubicBezTo>
                    <a:pt x="1625" y="24525"/>
                    <a:pt x="1656" y="24521"/>
                    <a:pt x="1687" y="24515"/>
                  </a:cubicBezTo>
                  <a:lnTo>
                    <a:pt x="6931" y="23538"/>
                  </a:lnTo>
                  <a:cubicBezTo>
                    <a:pt x="7209" y="23486"/>
                    <a:pt x="7387" y="23214"/>
                    <a:pt x="7322" y="22936"/>
                  </a:cubicBezTo>
                  <a:lnTo>
                    <a:pt x="6437" y="19185"/>
                  </a:lnTo>
                  <a:cubicBezTo>
                    <a:pt x="6384" y="18958"/>
                    <a:pt x="6181" y="18805"/>
                    <a:pt x="5955" y="18805"/>
                  </a:cubicBezTo>
                  <a:cubicBezTo>
                    <a:pt x="5916" y="18805"/>
                    <a:pt x="5877" y="18809"/>
                    <a:pt x="5838" y="18818"/>
                  </a:cubicBezTo>
                  <a:lnTo>
                    <a:pt x="4274" y="19200"/>
                  </a:lnTo>
                  <a:cubicBezTo>
                    <a:pt x="4164" y="18983"/>
                    <a:pt x="3993" y="18806"/>
                    <a:pt x="3779" y="18687"/>
                  </a:cubicBezTo>
                  <a:cubicBezTo>
                    <a:pt x="3755" y="18492"/>
                    <a:pt x="3605" y="18302"/>
                    <a:pt x="3467" y="18149"/>
                  </a:cubicBezTo>
                  <a:lnTo>
                    <a:pt x="3467" y="18131"/>
                  </a:lnTo>
                  <a:cubicBezTo>
                    <a:pt x="3467" y="18091"/>
                    <a:pt x="3464" y="18018"/>
                    <a:pt x="3464" y="17984"/>
                  </a:cubicBezTo>
                  <a:cubicBezTo>
                    <a:pt x="3470" y="17951"/>
                    <a:pt x="3473" y="17917"/>
                    <a:pt x="3473" y="17884"/>
                  </a:cubicBezTo>
                  <a:cubicBezTo>
                    <a:pt x="3583" y="17245"/>
                    <a:pt x="3855" y="16362"/>
                    <a:pt x="4549" y="15712"/>
                  </a:cubicBezTo>
                  <a:cubicBezTo>
                    <a:pt x="4903" y="15388"/>
                    <a:pt x="5325" y="15150"/>
                    <a:pt x="5786" y="15012"/>
                  </a:cubicBezTo>
                  <a:cubicBezTo>
                    <a:pt x="5856" y="14991"/>
                    <a:pt x="5926" y="14973"/>
                    <a:pt x="6003" y="14954"/>
                  </a:cubicBezTo>
                  <a:cubicBezTo>
                    <a:pt x="6064" y="14939"/>
                    <a:pt x="6128" y="14924"/>
                    <a:pt x="6192" y="14911"/>
                  </a:cubicBezTo>
                  <a:cubicBezTo>
                    <a:pt x="6458" y="17160"/>
                    <a:pt x="6983" y="19121"/>
                    <a:pt x="7203" y="19884"/>
                  </a:cubicBezTo>
                  <a:cubicBezTo>
                    <a:pt x="7866" y="22169"/>
                    <a:pt x="10053" y="23562"/>
                    <a:pt x="13071" y="23630"/>
                  </a:cubicBezTo>
                  <a:lnTo>
                    <a:pt x="13517" y="24408"/>
                  </a:lnTo>
                  <a:cubicBezTo>
                    <a:pt x="13450" y="24427"/>
                    <a:pt x="13380" y="24442"/>
                    <a:pt x="13310" y="24457"/>
                  </a:cubicBezTo>
                  <a:cubicBezTo>
                    <a:pt x="13045" y="24508"/>
                    <a:pt x="12774" y="24527"/>
                    <a:pt x="12517" y="24527"/>
                  </a:cubicBezTo>
                  <a:cubicBezTo>
                    <a:pt x="11771" y="24527"/>
                    <a:pt x="11141" y="24368"/>
                    <a:pt x="11132" y="24366"/>
                  </a:cubicBezTo>
                  <a:lnTo>
                    <a:pt x="10823" y="24286"/>
                  </a:lnTo>
                  <a:lnTo>
                    <a:pt x="10731" y="24595"/>
                  </a:lnTo>
                  <a:cubicBezTo>
                    <a:pt x="10478" y="25471"/>
                    <a:pt x="10310" y="26134"/>
                    <a:pt x="10227" y="26565"/>
                  </a:cubicBezTo>
                  <a:cubicBezTo>
                    <a:pt x="10160" y="26935"/>
                    <a:pt x="10072" y="27393"/>
                    <a:pt x="10426" y="27524"/>
                  </a:cubicBezTo>
                  <a:cubicBezTo>
                    <a:pt x="10475" y="27542"/>
                    <a:pt x="10521" y="27552"/>
                    <a:pt x="10567" y="27552"/>
                  </a:cubicBezTo>
                  <a:cubicBezTo>
                    <a:pt x="10843" y="27552"/>
                    <a:pt x="11075" y="27208"/>
                    <a:pt x="11492" y="26403"/>
                  </a:cubicBezTo>
                  <a:cubicBezTo>
                    <a:pt x="11645" y="26104"/>
                    <a:pt x="11791" y="25807"/>
                    <a:pt x="11883" y="25609"/>
                  </a:cubicBezTo>
                  <a:cubicBezTo>
                    <a:pt x="12101" y="25646"/>
                    <a:pt x="12434" y="25690"/>
                    <a:pt x="12829" y="25690"/>
                  </a:cubicBezTo>
                  <a:cubicBezTo>
                    <a:pt x="13141" y="25690"/>
                    <a:pt x="13492" y="25663"/>
                    <a:pt x="13856" y="25584"/>
                  </a:cubicBezTo>
                  <a:cubicBezTo>
                    <a:pt x="13920" y="25569"/>
                    <a:pt x="13985" y="25554"/>
                    <a:pt x="14052" y="25536"/>
                  </a:cubicBezTo>
                  <a:lnTo>
                    <a:pt x="14070" y="25533"/>
                  </a:lnTo>
                  <a:lnTo>
                    <a:pt x="14147" y="25508"/>
                  </a:lnTo>
                  <a:lnTo>
                    <a:pt x="15585" y="28025"/>
                  </a:lnTo>
                  <a:lnTo>
                    <a:pt x="15588" y="28022"/>
                  </a:lnTo>
                  <a:lnTo>
                    <a:pt x="15842" y="27946"/>
                  </a:lnTo>
                  <a:cubicBezTo>
                    <a:pt x="16716" y="27680"/>
                    <a:pt x="17363" y="27463"/>
                    <a:pt x="17769" y="27298"/>
                  </a:cubicBezTo>
                  <a:cubicBezTo>
                    <a:pt x="18118" y="27155"/>
                    <a:pt x="18548" y="26980"/>
                    <a:pt x="18466" y="26611"/>
                  </a:cubicBezTo>
                  <a:cubicBezTo>
                    <a:pt x="18411" y="26364"/>
                    <a:pt x="18212" y="26273"/>
                    <a:pt x="17753" y="26273"/>
                  </a:cubicBezTo>
                  <a:cubicBezTo>
                    <a:pt x="17542" y="26273"/>
                    <a:pt x="17278" y="26292"/>
                    <a:pt x="16948" y="26324"/>
                  </a:cubicBezTo>
                  <a:cubicBezTo>
                    <a:pt x="16603" y="26357"/>
                    <a:pt x="16266" y="26400"/>
                    <a:pt x="16050" y="26428"/>
                  </a:cubicBezTo>
                  <a:lnTo>
                    <a:pt x="15338" y="24916"/>
                  </a:lnTo>
                  <a:lnTo>
                    <a:pt x="15353" y="24903"/>
                  </a:lnTo>
                  <a:lnTo>
                    <a:pt x="15368" y="24894"/>
                  </a:lnTo>
                  <a:cubicBezTo>
                    <a:pt x="15405" y="24864"/>
                    <a:pt x="15445" y="24833"/>
                    <a:pt x="15481" y="24802"/>
                  </a:cubicBezTo>
                  <a:cubicBezTo>
                    <a:pt x="15509" y="24781"/>
                    <a:pt x="15533" y="24757"/>
                    <a:pt x="15558" y="24735"/>
                  </a:cubicBezTo>
                  <a:lnTo>
                    <a:pt x="15570" y="24726"/>
                  </a:lnTo>
                  <a:cubicBezTo>
                    <a:pt x="15607" y="24693"/>
                    <a:pt x="15643" y="24662"/>
                    <a:pt x="15680" y="24625"/>
                  </a:cubicBezTo>
                  <a:cubicBezTo>
                    <a:pt x="15704" y="24604"/>
                    <a:pt x="15729" y="24576"/>
                    <a:pt x="15756" y="24549"/>
                  </a:cubicBezTo>
                  <a:lnTo>
                    <a:pt x="15781" y="24525"/>
                  </a:lnTo>
                  <a:cubicBezTo>
                    <a:pt x="15808" y="24494"/>
                    <a:pt x="15839" y="24460"/>
                    <a:pt x="15866" y="24433"/>
                  </a:cubicBezTo>
                  <a:cubicBezTo>
                    <a:pt x="15894" y="24405"/>
                    <a:pt x="15918" y="24375"/>
                    <a:pt x="15943" y="24344"/>
                  </a:cubicBezTo>
                  <a:lnTo>
                    <a:pt x="15973" y="24305"/>
                  </a:lnTo>
                  <a:cubicBezTo>
                    <a:pt x="15998" y="24277"/>
                    <a:pt x="16022" y="24247"/>
                    <a:pt x="16047" y="24216"/>
                  </a:cubicBezTo>
                  <a:cubicBezTo>
                    <a:pt x="16071" y="24182"/>
                    <a:pt x="16095" y="24149"/>
                    <a:pt x="16120" y="24115"/>
                  </a:cubicBezTo>
                  <a:lnTo>
                    <a:pt x="16153" y="24066"/>
                  </a:lnTo>
                  <a:cubicBezTo>
                    <a:pt x="16175" y="24039"/>
                    <a:pt x="16196" y="24008"/>
                    <a:pt x="16215" y="23978"/>
                  </a:cubicBezTo>
                  <a:cubicBezTo>
                    <a:pt x="16239" y="23941"/>
                    <a:pt x="16263" y="23898"/>
                    <a:pt x="16288" y="23859"/>
                  </a:cubicBezTo>
                  <a:lnTo>
                    <a:pt x="16321" y="23807"/>
                  </a:lnTo>
                  <a:cubicBezTo>
                    <a:pt x="16337" y="23776"/>
                    <a:pt x="16355" y="23749"/>
                    <a:pt x="16370" y="23718"/>
                  </a:cubicBezTo>
                  <a:cubicBezTo>
                    <a:pt x="16398" y="23672"/>
                    <a:pt x="16419" y="23626"/>
                    <a:pt x="16444" y="23578"/>
                  </a:cubicBezTo>
                  <a:lnTo>
                    <a:pt x="16474" y="23516"/>
                  </a:lnTo>
                  <a:cubicBezTo>
                    <a:pt x="16489" y="23489"/>
                    <a:pt x="16502" y="23461"/>
                    <a:pt x="16517" y="23434"/>
                  </a:cubicBezTo>
                  <a:cubicBezTo>
                    <a:pt x="16541" y="23376"/>
                    <a:pt x="16566" y="23315"/>
                    <a:pt x="16593" y="23254"/>
                  </a:cubicBezTo>
                  <a:lnTo>
                    <a:pt x="16615" y="23199"/>
                  </a:lnTo>
                  <a:cubicBezTo>
                    <a:pt x="16624" y="23174"/>
                    <a:pt x="16636" y="23150"/>
                    <a:pt x="16645" y="23129"/>
                  </a:cubicBezTo>
                  <a:cubicBezTo>
                    <a:pt x="16654" y="23104"/>
                    <a:pt x="16661" y="23083"/>
                    <a:pt x="16670" y="23058"/>
                  </a:cubicBezTo>
                  <a:cubicBezTo>
                    <a:pt x="17342" y="22817"/>
                    <a:pt x="17931" y="22505"/>
                    <a:pt x="18383" y="22157"/>
                  </a:cubicBezTo>
                  <a:cubicBezTo>
                    <a:pt x="20253" y="20706"/>
                    <a:pt x="20962" y="17948"/>
                    <a:pt x="20546" y="13732"/>
                  </a:cubicBezTo>
                  <a:cubicBezTo>
                    <a:pt x="21542" y="13567"/>
                    <a:pt x="22385" y="13173"/>
                    <a:pt x="23060" y="12553"/>
                  </a:cubicBezTo>
                  <a:cubicBezTo>
                    <a:pt x="24700" y="11047"/>
                    <a:pt x="24707" y="8772"/>
                    <a:pt x="24707" y="8674"/>
                  </a:cubicBezTo>
                  <a:cubicBezTo>
                    <a:pt x="24707" y="8640"/>
                    <a:pt x="24704" y="8610"/>
                    <a:pt x="24697" y="8576"/>
                  </a:cubicBezTo>
                  <a:cubicBezTo>
                    <a:pt x="24707" y="7739"/>
                    <a:pt x="24636" y="7305"/>
                    <a:pt x="24254" y="7272"/>
                  </a:cubicBezTo>
                  <a:cubicBezTo>
                    <a:pt x="24245" y="7271"/>
                    <a:pt x="24235" y="7271"/>
                    <a:pt x="24224" y="7271"/>
                  </a:cubicBezTo>
                  <a:cubicBezTo>
                    <a:pt x="24197" y="7271"/>
                    <a:pt x="24168" y="7273"/>
                    <a:pt x="24141" y="7278"/>
                  </a:cubicBezTo>
                  <a:cubicBezTo>
                    <a:pt x="24114" y="7247"/>
                    <a:pt x="24083" y="7223"/>
                    <a:pt x="24047" y="7201"/>
                  </a:cubicBezTo>
                  <a:cubicBezTo>
                    <a:pt x="23985" y="7163"/>
                    <a:pt x="23916" y="7145"/>
                    <a:pt x="23848" y="7145"/>
                  </a:cubicBezTo>
                  <a:cubicBezTo>
                    <a:pt x="23709" y="7145"/>
                    <a:pt x="23574" y="7221"/>
                    <a:pt x="23506" y="7354"/>
                  </a:cubicBezTo>
                  <a:cubicBezTo>
                    <a:pt x="23454" y="7357"/>
                    <a:pt x="23405" y="7370"/>
                    <a:pt x="23359" y="7391"/>
                  </a:cubicBezTo>
                  <a:cubicBezTo>
                    <a:pt x="23069" y="7541"/>
                    <a:pt x="23072" y="7877"/>
                    <a:pt x="23115" y="8280"/>
                  </a:cubicBezTo>
                  <a:cubicBezTo>
                    <a:pt x="23048" y="8307"/>
                    <a:pt x="22990" y="8350"/>
                    <a:pt x="22947" y="8405"/>
                  </a:cubicBezTo>
                  <a:cubicBezTo>
                    <a:pt x="22742" y="8668"/>
                    <a:pt x="22956" y="8979"/>
                    <a:pt x="23152" y="9208"/>
                  </a:cubicBezTo>
                  <a:cubicBezTo>
                    <a:pt x="23146" y="9239"/>
                    <a:pt x="23143" y="9270"/>
                    <a:pt x="23143" y="9300"/>
                  </a:cubicBezTo>
                  <a:cubicBezTo>
                    <a:pt x="23026" y="9938"/>
                    <a:pt x="22742" y="10818"/>
                    <a:pt x="22043" y="11460"/>
                  </a:cubicBezTo>
                  <a:cubicBezTo>
                    <a:pt x="21685" y="11780"/>
                    <a:pt x="21261" y="12016"/>
                    <a:pt x="20797" y="12147"/>
                  </a:cubicBezTo>
                  <a:cubicBezTo>
                    <a:pt x="20726" y="12165"/>
                    <a:pt x="20656" y="12184"/>
                    <a:pt x="20580" y="12202"/>
                  </a:cubicBezTo>
                  <a:cubicBezTo>
                    <a:pt x="20509" y="12220"/>
                    <a:pt x="20439" y="12236"/>
                    <a:pt x="20366" y="12248"/>
                  </a:cubicBezTo>
                  <a:cubicBezTo>
                    <a:pt x="20344" y="12092"/>
                    <a:pt x="20320" y="11936"/>
                    <a:pt x="20296" y="11780"/>
                  </a:cubicBezTo>
                  <a:cubicBezTo>
                    <a:pt x="20369" y="11695"/>
                    <a:pt x="20439" y="11612"/>
                    <a:pt x="20503" y="11530"/>
                  </a:cubicBezTo>
                  <a:lnTo>
                    <a:pt x="20644" y="11350"/>
                  </a:lnTo>
                  <a:lnTo>
                    <a:pt x="20060" y="10372"/>
                  </a:lnTo>
                  <a:cubicBezTo>
                    <a:pt x="19975" y="9902"/>
                    <a:pt x="19889" y="9450"/>
                    <a:pt x="19819" y="9071"/>
                  </a:cubicBezTo>
                  <a:cubicBezTo>
                    <a:pt x="19303" y="6331"/>
                    <a:pt x="17760" y="5317"/>
                    <a:pt x="16618" y="4944"/>
                  </a:cubicBezTo>
                  <a:cubicBezTo>
                    <a:pt x="17711" y="3573"/>
                    <a:pt x="17775" y="3078"/>
                    <a:pt x="17519" y="2778"/>
                  </a:cubicBezTo>
                  <a:cubicBezTo>
                    <a:pt x="17430" y="2671"/>
                    <a:pt x="17294" y="2613"/>
                    <a:pt x="17154" y="2613"/>
                  </a:cubicBezTo>
                  <a:cubicBezTo>
                    <a:pt x="17150" y="2613"/>
                    <a:pt x="17147" y="2613"/>
                    <a:pt x="17143" y="2613"/>
                  </a:cubicBezTo>
                  <a:cubicBezTo>
                    <a:pt x="17018" y="2619"/>
                    <a:pt x="16746" y="2626"/>
                    <a:pt x="16001" y="3377"/>
                  </a:cubicBezTo>
                  <a:cubicBezTo>
                    <a:pt x="17158" y="668"/>
                    <a:pt x="16972" y="362"/>
                    <a:pt x="16874" y="203"/>
                  </a:cubicBezTo>
                  <a:cubicBezTo>
                    <a:pt x="16804" y="84"/>
                    <a:pt x="16679" y="8"/>
                    <a:pt x="16541" y="2"/>
                  </a:cubicBezTo>
                  <a:cubicBezTo>
                    <a:pt x="16527" y="1"/>
                    <a:pt x="16512" y="0"/>
                    <a:pt x="164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70"/>
            <p:cNvSpPr/>
            <p:nvPr/>
          </p:nvSpPr>
          <p:spPr>
            <a:xfrm>
              <a:off x="596850" y="2493900"/>
              <a:ext cx="162450" cy="166200"/>
            </a:xfrm>
            <a:custGeom>
              <a:rect b="b" l="l" r="r" t="t"/>
              <a:pathLst>
                <a:path extrusionOk="0" h="6648" w="6498">
                  <a:moveTo>
                    <a:pt x="6130" y="0"/>
                  </a:moveTo>
                  <a:cubicBezTo>
                    <a:pt x="5757" y="0"/>
                    <a:pt x="5036" y="1056"/>
                    <a:pt x="4767" y="2509"/>
                  </a:cubicBezTo>
                  <a:cubicBezTo>
                    <a:pt x="4494" y="3978"/>
                    <a:pt x="3171" y="4291"/>
                    <a:pt x="2093" y="4291"/>
                  </a:cubicBezTo>
                  <a:cubicBezTo>
                    <a:pt x="1293" y="4291"/>
                    <a:pt x="628" y="4118"/>
                    <a:pt x="628" y="4118"/>
                  </a:cubicBezTo>
                  <a:cubicBezTo>
                    <a:pt x="75" y="6033"/>
                    <a:pt x="0" y="6648"/>
                    <a:pt x="132" y="6648"/>
                  </a:cubicBezTo>
                  <a:cubicBezTo>
                    <a:pt x="369" y="6648"/>
                    <a:pt x="1273" y="4662"/>
                    <a:pt x="1273" y="4662"/>
                  </a:cubicBezTo>
                  <a:cubicBezTo>
                    <a:pt x="1273" y="4662"/>
                    <a:pt x="1746" y="4791"/>
                    <a:pt x="2404" y="4791"/>
                  </a:cubicBezTo>
                  <a:cubicBezTo>
                    <a:pt x="3571" y="4791"/>
                    <a:pt x="5319" y="4385"/>
                    <a:pt x="6023" y="2136"/>
                  </a:cubicBezTo>
                  <a:cubicBezTo>
                    <a:pt x="6497" y="615"/>
                    <a:pt x="6415" y="0"/>
                    <a:pt x="6130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70"/>
            <p:cNvSpPr/>
            <p:nvPr/>
          </p:nvSpPr>
          <p:spPr>
            <a:xfrm>
              <a:off x="717550" y="2493975"/>
              <a:ext cx="32175" cy="55100"/>
            </a:xfrm>
            <a:custGeom>
              <a:rect b="b" l="l" r="r" t="t"/>
              <a:pathLst>
                <a:path extrusionOk="0" h="2204" w="1287">
                  <a:moveTo>
                    <a:pt x="1131" y="56"/>
                  </a:moveTo>
                  <a:cubicBezTo>
                    <a:pt x="770" y="279"/>
                    <a:pt x="263" y="1100"/>
                    <a:pt x="0" y="2203"/>
                  </a:cubicBezTo>
                  <a:lnTo>
                    <a:pt x="0" y="2203"/>
                  </a:lnTo>
                  <a:cubicBezTo>
                    <a:pt x="263" y="1100"/>
                    <a:pt x="770" y="279"/>
                    <a:pt x="1131" y="56"/>
                  </a:cubicBezTo>
                  <a:close/>
                  <a:moveTo>
                    <a:pt x="1143" y="47"/>
                  </a:moveTo>
                  <a:lnTo>
                    <a:pt x="1134" y="56"/>
                  </a:lnTo>
                  <a:lnTo>
                    <a:pt x="1143" y="47"/>
                  </a:lnTo>
                  <a:close/>
                  <a:moveTo>
                    <a:pt x="1152" y="44"/>
                  </a:moveTo>
                  <a:lnTo>
                    <a:pt x="1143" y="47"/>
                  </a:lnTo>
                  <a:lnTo>
                    <a:pt x="1152" y="44"/>
                  </a:lnTo>
                  <a:close/>
                  <a:moveTo>
                    <a:pt x="1176" y="31"/>
                  </a:moveTo>
                  <a:lnTo>
                    <a:pt x="1176" y="31"/>
                  </a:lnTo>
                  <a:close/>
                  <a:moveTo>
                    <a:pt x="1195" y="22"/>
                  </a:moveTo>
                  <a:lnTo>
                    <a:pt x="1192" y="22"/>
                  </a:lnTo>
                  <a:lnTo>
                    <a:pt x="1195" y="22"/>
                  </a:lnTo>
                  <a:close/>
                  <a:moveTo>
                    <a:pt x="1207" y="16"/>
                  </a:moveTo>
                  <a:lnTo>
                    <a:pt x="1195" y="22"/>
                  </a:lnTo>
                  <a:lnTo>
                    <a:pt x="1207" y="16"/>
                  </a:lnTo>
                  <a:close/>
                  <a:moveTo>
                    <a:pt x="1207" y="16"/>
                  </a:moveTo>
                  <a:lnTo>
                    <a:pt x="1207" y="16"/>
                  </a:lnTo>
                  <a:close/>
                  <a:moveTo>
                    <a:pt x="1219" y="13"/>
                  </a:moveTo>
                  <a:lnTo>
                    <a:pt x="1219" y="13"/>
                  </a:lnTo>
                  <a:close/>
                  <a:moveTo>
                    <a:pt x="1234" y="7"/>
                  </a:moveTo>
                  <a:lnTo>
                    <a:pt x="1228" y="7"/>
                  </a:lnTo>
                  <a:lnTo>
                    <a:pt x="1234" y="7"/>
                  </a:lnTo>
                  <a:close/>
                  <a:moveTo>
                    <a:pt x="1240" y="7"/>
                  </a:moveTo>
                  <a:lnTo>
                    <a:pt x="1240" y="7"/>
                  </a:lnTo>
                  <a:close/>
                  <a:moveTo>
                    <a:pt x="1286" y="1"/>
                  </a:moveTo>
                  <a:lnTo>
                    <a:pt x="1271" y="1"/>
                  </a:lnTo>
                  <a:lnTo>
                    <a:pt x="1286" y="1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70"/>
            <p:cNvSpPr/>
            <p:nvPr/>
          </p:nvSpPr>
          <p:spPr>
            <a:xfrm>
              <a:off x="701900" y="2547275"/>
              <a:ext cx="45525" cy="37000"/>
            </a:xfrm>
            <a:custGeom>
              <a:rect b="b" l="l" r="r" t="t"/>
              <a:pathLst>
                <a:path extrusionOk="0" h="1480" w="1821">
                  <a:moveTo>
                    <a:pt x="1821" y="1"/>
                  </a:moveTo>
                  <a:cubicBezTo>
                    <a:pt x="1818" y="7"/>
                    <a:pt x="1815" y="10"/>
                    <a:pt x="1815" y="13"/>
                  </a:cubicBezTo>
                  <a:cubicBezTo>
                    <a:pt x="1818" y="10"/>
                    <a:pt x="1821" y="7"/>
                    <a:pt x="1821" y="1"/>
                  </a:cubicBezTo>
                  <a:close/>
                  <a:moveTo>
                    <a:pt x="1815" y="16"/>
                  </a:moveTo>
                  <a:cubicBezTo>
                    <a:pt x="1815" y="19"/>
                    <a:pt x="1811" y="22"/>
                    <a:pt x="1811" y="25"/>
                  </a:cubicBezTo>
                  <a:cubicBezTo>
                    <a:pt x="1811" y="26"/>
                    <a:pt x="1812" y="26"/>
                    <a:pt x="1812" y="26"/>
                  </a:cubicBezTo>
                  <a:cubicBezTo>
                    <a:pt x="1812" y="26"/>
                    <a:pt x="1815" y="19"/>
                    <a:pt x="1815" y="16"/>
                  </a:cubicBezTo>
                  <a:close/>
                  <a:moveTo>
                    <a:pt x="1811" y="28"/>
                  </a:moveTo>
                  <a:lnTo>
                    <a:pt x="1807" y="41"/>
                  </a:lnTo>
                  <a:lnTo>
                    <a:pt x="1807" y="41"/>
                  </a:lnTo>
                  <a:cubicBezTo>
                    <a:pt x="1808" y="37"/>
                    <a:pt x="1810" y="33"/>
                    <a:pt x="1811" y="28"/>
                  </a:cubicBezTo>
                  <a:close/>
                  <a:moveTo>
                    <a:pt x="1807" y="41"/>
                  </a:moveTo>
                  <a:lnTo>
                    <a:pt x="1807" y="41"/>
                  </a:lnTo>
                  <a:cubicBezTo>
                    <a:pt x="1805" y="44"/>
                    <a:pt x="1804" y="48"/>
                    <a:pt x="1802" y="53"/>
                  </a:cubicBezTo>
                  <a:lnTo>
                    <a:pt x="1807" y="41"/>
                  </a:lnTo>
                  <a:close/>
                  <a:moveTo>
                    <a:pt x="1769" y="157"/>
                  </a:moveTo>
                  <a:lnTo>
                    <a:pt x="1769" y="157"/>
                  </a:lnTo>
                  <a:cubicBezTo>
                    <a:pt x="1766" y="160"/>
                    <a:pt x="1766" y="166"/>
                    <a:pt x="1766" y="169"/>
                  </a:cubicBezTo>
                  <a:lnTo>
                    <a:pt x="1769" y="157"/>
                  </a:lnTo>
                  <a:close/>
                  <a:moveTo>
                    <a:pt x="1726" y="273"/>
                  </a:moveTo>
                  <a:cubicBezTo>
                    <a:pt x="1723" y="276"/>
                    <a:pt x="1723" y="276"/>
                    <a:pt x="1723" y="279"/>
                  </a:cubicBezTo>
                  <a:lnTo>
                    <a:pt x="1726" y="273"/>
                  </a:lnTo>
                  <a:close/>
                  <a:moveTo>
                    <a:pt x="626" y="71"/>
                  </a:moveTo>
                  <a:lnTo>
                    <a:pt x="626" y="71"/>
                  </a:lnTo>
                  <a:cubicBezTo>
                    <a:pt x="605" y="160"/>
                    <a:pt x="587" y="251"/>
                    <a:pt x="568" y="343"/>
                  </a:cubicBezTo>
                  <a:cubicBezTo>
                    <a:pt x="587" y="251"/>
                    <a:pt x="608" y="160"/>
                    <a:pt x="626" y="71"/>
                  </a:cubicBezTo>
                  <a:close/>
                  <a:moveTo>
                    <a:pt x="541" y="487"/>
                  </a:moveTo>
                  <a:cubicBezTo>
                    <a:pt x="538" y="490"/>
                    <a:pt x="538" y="493"/>
                    <a:pt x="538" y="496"/>
                  </a:cubicBezTo>
                  <a:cubicBezTo>
                    <a:pt x="541" y="493"/>
                    <a:pt x="541" y="490"/>
                    <a:pt x="541" y="487"/>
                  </a:cubicBezTo>
                  <a:close/>
                  <a:moveTo>
                    <a:pt x="529" y="536"/>
                  </a:moveTo>
                  <a:cubicBezTo>
                    <a:pt x="525" y="539"/>
                    <a:pt x="525" y="542"/>
                    <a:pt x="525" y="545"/>
                  </a:cubicBezTo>
                  <a:cubicBezTo>
                    <a:pt x="525" y="542"/>
                    <a:pt x="529" y="539"/>
                    <a:pt x="529" y="536"/>
                  </a:cubicBezTo>
                  <a:close/>
                  <a:moveTo>
                    <a:pt x="525" y="548"/>
                  </a:moveTo>
                  <a:lnTo>
                    <a:pt x="525" y="548"/>
                  </a:lnTo>
                  <a:cubicBezTo>
                    <a:pt x="525" y="551"/>
                    <a:pt x="522" y="554"/>
                    <a:pt x="522" y="557"/>
                  </a:cubicBezTo>
                  <a:cubicBezTo>
                    <a:pt x="525" y="554"/>
                    <a:pt x="525" y="551"/>
                    <a:pt x="525" y="548"/>
                  </a:cubicBezTo>
                  <a:close/>
                  <a:moveTo>
                    <a:pt x="519" y="569"/>
                  </a:moveTo>
                  <a:cubicBezTo>
                    <a:pt x="431" y="914"/>
                    <a:pt x="251" y="1229"/>
                    <a:pt x="0" y="1479"/>
                  </a:cubicBezTo>
                  <a:cubicBezTo>
                    <a:pt x="251" y="1229"/>
                    <a:pt x="431" y="914"/>
                    <a:pt x="519" y="572"/>
                  </a:cubicBezTo>
                  <a:lnTo>
                    <a:pt x="519" y="569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70"/>
            <p:cNvSpPr/>
            <p:nvPr/>
          </p:nvSpPr>
          <p:spPr>
            <a:xfrm>
              <a:off x="701900" y="2493900"/>
              <a:ext cx="56600" cy="106025"/>
            </a:xfrm>
            <a:custGeom>
              <a:rect b="b" l="l" r="r" t="t"/>
              <a:pathLst>
                <a:path extrusionOk="0" h="4241" w="2264">
                  <a:moveTo>
                    <a:pt x="1897" y="1"/>
                  </a:moveTo>
                  <a:cubicBezTo>
                    <a:pt x="1888" y="1"/>
                    <a:pt x="1879" y="4"/>
                    <a:pt x="1870" y="7"/>
                  </a:cubicBezTo>
                  <a:lnTo>
                    <a:pt x="1857" y="7"/>
                  </a:lnTo>
                  <a:lnTo>
                    <a:pt x="1845" y="10"/>
                  </a:lnTo>
                  <a:lnTo>
                    <a:pt x="1836" y="13"/>
                  </a:lnTo>
                  <a:lnTo>
                    <a:pt x="1824" y="19"/>
                  </a:lnTo>
                  <a:lnTo>
                    <a:pt x="1821" y="19"/>
                  </a:lnTo>
                  <a:lnTo>
                    <a:pt x="1805" y="25"/>
                  </a:lnTo>
                  <a:lnTo>
                    <a:pt x="1781" y="37"/>
                  </a:lnTo>
                  <a:lnTo>
                    <a:pt x="1775" y="43"/>
                  </a:lnTo>
                  <a:lnTo>
                    <a:pt x="1763" y="50"/>
                  </a:lnTo>
                  <a:lnTo>
                    <a:pt x="1760" y="53"/>
                  </a:lnTo>
                  <a:cubicBezTo>
                    <a:pt x="1399" y="273"/>
                    <a:pt x="892" y="1097"/>
                    <a:pt x="632" y="2197"/>
                  </a:cubicBezTo>
                  <a:cubicBezTo>
                    <a:pt x="611" y="2286"/>
                    <a:pt x="590" y="2377"/>
                    <a:pt x="574" y="2472"/>
                  </a:cubicBezTo>
                  <a:cubicBezTo>
                    <a:pt x="571" y="2475"/>
                    <a:pt x="571" y="2478"/>
                    <a:pt x="571" y="2481"/>
                  </a:cubicBezTo>
                  <a:lnTo>
                    <a:pt x="571" y="2484"/>
                  </a:lnTo>
                  <a:cubicBezTo>
                    <a:pt x="571" y="2490"/>
                    <a:pt x="568" y="2496"/>
                    <a:pt x="568" y="2499"/>
                  </a:cubicBezTo>
                  <a:cubicBezTo>
                    <a:pt x="568" y="2502"/>
                    <a:pt x="568" y="2509"/>
                    <a:pt x="565" y="2512"/>
                  </a:cubicBezTo>
                  <a:lnTo>
                    <a:pt x="565" y="2515"/>
                  </a:lnTo>
                  <a:lnTo>
                    <a:pt x="565" y="2524"/>
                  </a:lnTo>
                  <a:lnTo>
                    <a:pt x="565" y="2536"/>
                  </a:lnTo>
                  <a:lnTo>
                    <a:pt x="565" y="2539"/>
                  </a:lnTo>
                  <a:cubicBezTo>
                    <a:pt x="565" y="2542"/>
                    <a:pt x="565" y="2545"/>
                    <a:pt x="565" y="2548"/>
                  </a:cubicBezTo>
                  <a:lnTo>
                    <a:pt x="562" y="2561"/>
                  </a:lnTo>
                  <a:lnTo>
                    <a:pt x="562" y="2564"/>
                  </a:lnTo>
                  <a:cubicBezTo>
                    <a:pt x="562" y="2567"/>
                    <a:pt x="562" y="2570"/>
                    <a:pt x="559" y="2573"/>
                  </a:cubicBezTo>
                  <a:lnTo>
                    <a:pt x="559" y="2576"/>
                  </a:lnTo>
                  <a:lnTo>
                    <a:pt x="559" y="2585"/>
                  </a:lnTo>
                  <a:lnTo>
                    <a:pt x="559" y="2588"/>
                  </a:lnTo>
                  <a:cubicBezTo>
                    <a:pt x="556" y="2591"/>
                    <a:pt x="556" y="2594"/>
                    <a:pt x="556" y="2597"/>
                  </a:cubicBezTo>
                  <a:lnTo>
                    <a:pt x="556" y="2600"/>
                  </a:lnTo>
                  <a:lnTo>
                    <a:pt x="553" y="2609"/>
                  </a:lnTo>
                  <a:lnTo>
                    <a:pt x="553" y="2612"/>
                  </a:lnTo>
                  <a:cubicBezTo>
                    <a:pt x="553" y="2616"/>
                    <a:pt x="553" y="2619"/>
                    <a:pt x="553" y="2622"/>
                  </a:cubicBezTo>
                  <a:cubicBezTo>
                    <a:pt x="550" y="2625"/>
                    <a:pt x="550" y="2628"/>
                    <a:pt x="550" y="2634"/>
                  </a:cubicBezTo>
                  <a:lnTo>
                    <a:pt x="547" y="2646"/>
                  </a:lnTo>
                  <a:lnTo>
                    <a:pt x="544" y="2655"/>
                  </a:lnTo>
                  <a:cubicBezTo>
                    <a:pt x="544" y="2658"/>
                    <a:pt x="541" y="2661"/>
                    <a:pt x="541" y="2664"/>
                  </a:cubicBezTo>
                  <a:cubicBezTo>
                    <a:pt x="541" y="2667"/>
                    <a:pt x="541" y="2674"/>
                    <a:pt x="538" y="2677"/>
                  </a:cubicBezTo>
                  <a:cubicBezTo>
                    <a:pt x="538" y="2680"/>
                    <a:pt x="538" y="2683"/>
                    <a:pt x="535" y="2686"/>
                  </a:cubicBezTo>
                  <a:cubicBezTo>
                    <a:pt x="446" y="3040"/>
                    <a:pt x="260" y="3361"/>
                    <a:pt x="0" y="3614"/>
                  </a:cubicBezTo>
                  <a:lnTo>
                    <a:pt x="293" y="4241"/>
                  </a:lnTo>
                  <a:cubicBezTo>
                    <a:pt x="831" y="3908"/>
                    <a:pt x="1326" y="3379"/>
                    <a:pt x="1665" y="2567"/>
                  </a:cubicBezTo>
                  <a:cubicBezTo>
                    <a:pt x="1668" y="2554"/>
                    <a:pt x="1674" y="2545"/>
                    <a:pt x="1677" y="2533"/>
                  </a:cubicBezTo>
                  <a:lnTo>
                    <a:pt x="1677" y="2530"/>
                  </a:lnTo>
                  <a:lnTo>
                    <a:pt x="1680" y="2524"/>
                  </a:lnTo>
                  <a:lnTo>
                    <a:pt x="1689" y="2506"/>
                  </a:lnTo>
                  <a:lnTo>
                    <a:pt x="1692" y="2496"/>
                  </a:lnTo>
                  <a:lnTo>
                    <a:pt x="1692" y="2487"/>
                  </a:lnTo>
                  <a:lnTo>
                    <a:pt x="1698" y="2472"/>
                  </a:lnTo>
                  <a:lnTo>
                    <a:pt x="1698" y="2469"/>
                  </a:lnTo>
                  <a:cubicBezTo>
                    <a:pt x="1698" y="2469"/>
                    <a:pt x="1702" y="2466"/>
                    <a:pt x="1702" y="2463"/>
                  </a:cubicBezTo>
                  <a:lnTo>
                    <a:pt x="1702" y="2460"/>
                  </a:lnTo>
                  <a:lnTo>
                    <a:pt x="1705" y="2454"/>
                  </a:lnTo>
                  <a:lnTo>
                    <a:pt x="1705" y="2448"/>
                  </a:lnTo>
                  <a:lnTo>
                    <a:pt x="1708" y="2438"/>
                  </a:lnTo>
                  <a:lnTo>
                    <a:pt x="1711" y="2432"/>
                  </a:lnTo>
                  <a:lnTo>
                    <a:pt x="1714" y="2426"/>
                  </a:lnTo>
                  <a:lnTo>
                    <a:pt x="1714" y="2423"/>
                  </a:lnTo>
                  <a:lnTo>
                    <a:pt x="1714" y="2417"/>
                  </a:lnTo>
                  <a:lnTo>
                    <a:pt x="1717" y="2411"/>
                  </a:lnTo>
                  <a:lnTo>
                    <a:pt x="1720" y="2402"/>
                  </a:lnTo>
                  <a:lnTo>
                    <a:pt x="1723" y="2396"/>
                  </a:lnTo>
                  <a:lnTo>
                    <a:pt x="1723" y="2389"/>
                  </a:lnTo>
                  <a:lnTo>
                    <a:pt x="1723" y="2383"/>
                  </a:lnTo>
                  <a:lnTo>
                    <a:pt x="1726" y="2380"/>
                  </a:lnTo>
                  <a:cubicBezTo>
                    <a:pt x="1726" y="2377"/>
                    <a:pt x="1729" y="2374"/>
                    <a:pt x="1729" y="2371"/>
                  </a:cubicBezTo>
                  <a:lnTo>
                    <a:pt x="1732" y="2365"/>
                  </a:lnTo>
                  <a:cubicBezTo>
                    <a:pt x="1732" y="2362"/>
                    <a:pt x="1732" y="2362"/>
                    <a:pt x="1735" y="2359"/>
                  </a:cubicBezTo>
                  <a:lnTo>
                    <a:pt x="1735" y="2353"/>
                  </a:lnTo>
                  <a:lnTo>
                    <a:pt x="1738" y="2347"/>
                  </a:lnTo>
                  <a:lnTo>
                    <a:pt x="1738" y="2341"/>
                  </a:lnTo>
                  <a:lnTo>
                    <a:pt x="1741" y="2334"/>
                  </a:lnTo>
                  <a:lnTo>
                    <a:pt x="1744" y="2328"/>
                  </a:lnTo>
                  <a:lnTo>
                    <a:pt x="1747" y="2319"/>
                  </a:lnTo>
                  <a:lnTo>
                    <a:pt x="1747" y="2316"/>
                  </a:lnTo>
                  <a:lnTo>
                    <a:pt x="1750" y="2310"/>
                  </a:lnTo>
                  <a:lnTo>
                    <a:pt x="1750" y="2304"/>
                  </a:lnTo>
                  <a:lnTo>
                    <a:pt x="1753" y="2295"/>
                  </a:lnTo>
                  <a:lnTo>
                    <a:pt x="1757" y="2283"/>
                  </a:lnTo>
                  <a:lnTo>
                    <a:pt x="1757" y="2280"/>
                  </a:lnTo>
                  <a:lnTo>
                    <a:pt x="1760" y="2273"/>
                  </a:lnTo>
                  <a:lnTo>
                    <a:pt x="1760" y="2267"/>
                  </a:lnTo>
                  <a:cubicBezTo>
                    <a:pt x="1763" y="2261"/>
                    <a:pt x="1766" y="2252"/>
                    <a:pt x="1766" y="2246"/>
                  </a:cubicBezTo>
                  <a:lnTo>
                    <a:pt x="1766" y="2243"/>
                  </a:lnTo>
                  <a:lnTo>
                    <a:pt x="1769" y="2234"/>
                  </a:lnTo>
                  <a:lnTo>
                    <a:pt x="1769" y="2231"/>
                  </a:lnTo>
                  <a:lnTo>
                    <a:pt x="1772" y="2218"/>
                  </a:lnTo>
                  <a:lnTo>
                    <a:pt x="1778" y="2206"/>
                  </a:lnTo>
                  <a:lnTo>
                    <a:pt x="1778" y="2203"/>
                  </a:lnTo>
                  <a:lnTo>
                    <a:pt x="1778" y="2194"/>
                  </a:lnTo>
                  <a:lnTo>
                    <a:pt x="1778" y="2191"/>
                  </a:lnTo>
                  <a:cubicBezTo>
                    <a:pt x="1781" y="2185"/>
                    <a:pt x="1784" y="2176"/>
                    <a:pt x="1787" y="2170"/>
                  </a:cubicBezTo>
                  <a:lnTo>
                    <a:pt x="1787" y="2163"/>
                  </a:lnTo>
                  <a:cubicBezTo>
                    <a:pt x="1787" y="2160"/>
                    <a:pt x="1787" y="2157"/>
                    <a:pt x="1790" y="2157"/>
                  </a:cubicBezTo>
                  <a:lnTo>
                    <a:pt x="1790" y="2151"/>
                  </a:lnTo>
                  <a:cubicBezTo>
                    <a:pt x="1790" y="2148"/>
                    <a:pt x="1793" y="2145"/>
                    <a:pt x="1793" y="2142"/>
                  </a:cubicBezTo>
                  <a:cubicBezTo>
                    <a:pt x="1796" y="2130"/>
                    <a:pt x="1799" y="2121"/>
                    <a:pt x="1802" y="2112"/>
                  </a:cubicBezTo>
                  <a:lnTo>
                    <a:pt x="1811" y="2078"/>
                  </a:lnTo>
                  <a:cubicBezTo>
                    <a:pt x="1815" y="2069"/>
                    <a:pt x="1818" y="2057"/>
                    <a:pt x="1824" y="2047"/>
                  </a:cubicBezTo>
                  <a:cubicBezTo>
                    <a:pt x="2264" y="593"/>
                    <a:pt x="2181" y="4"/>
                    <a:pt x="1903" y="4"/>
                  </a:cubicBezTo>
                  <a:lnTo>
                    <a:pt x="1928" y="1"/>
                  </a:ln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70"/>
            <p:cNvSpPr/>
            <p:nvPr/>
          </p:nvSpPr>
          <p:spPr>
            <a:xfrm>
              <a:off x="670575" y="2594400"/>
              <a:ext cx="15750" cy="4850"/>
            </a:xfrm>
            <a:custGeom>
              <a:rect b="b" l="l" r="r" t="t"/>
              <a:pathLst>
                <a:path extrusionOk="0" h="194" w="630">
                  <a:moveTo>
                    <a:pt x="630" y="1"/>
                  </a:moveTo>
                  <a:cubicBezTo>
                    <a:pt x="428" y="89"/>
                    <a:pt x="218" y="153"/>
                    <a:pt x="1" y="193"/>
                  </a:cubicBezTo>
                  <a:lnTo>
                    <a:pt x="1" y="193"/>
                  </a:lnTo>
                  <a:cubicBezTo>
                    <a:pt x="218" y="153"/>
                    <a:pt x="428" y="89"/>
                    <a:pt x="630" y="1"/>
                  </a:cubicBezTo>
                  <a:lnTo>
                    <a:pt x="630" y="1"/>
                  </a:lnTo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70"/>
            <p:cNvSpPr/>
            <p:nvPr/>
          </p:nvSpPr>
          <p:spPr>
            <a:xfrm>
              <a:off x="670575" y="2594400"/>
              <a:ext cx="23250" cy="16750"/>
            </a:xfrm>
            <a:custGeom>
              <a:rect b="b" l="l" r="r" t="t"/>
              <a:pathLst>
                <a:path extrusionOk="0" h="670" w="930">
                  <a:moveTo>
                    <a:pt x="633" y="1"/>
                  </a:moveTo>
                  <a:lnTo>
                    <a:pt x="633" y="4"/>
                  </a:lnTo>
                  <a:cubicBezTo>
                    <a:pt x="428" y="89"/>
                    <a:pt x="218" y="153"/>
                    <a:pt x="1" y="193"/>
                  </a:cubicBezTo>
                  <a:cubicBezTo>
                    <a:pt x="144" y="346"/>
                    <a:pt x="282" y="508"/>
                    <a:pt x="413" y="670"/>
                  </a:cubicBezTo>
                  <a:cubicBezTo>
                    <a:pt x="587" y="633"/>
                    <a:pt x="761" y="584"/>
                    <a:pt x="929" y="523"/>
                  </a:cubicBezTo>
                  <a:lnTo>
                    <a:pt x="633" y="1"/>
                  </a:ln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70"/>
            <p:cNvSpPr/>
            <p:nvPr/>
          </p:nvSpPr>
          <p:spPr>
            <a:xfrm>
              <a:off x="655775" y="2530650"/>
              <a:ext cx="142250" cy="139925"/>
            </a:xfrm>
            <a:custGeom>
              <a:rect b="b" l="l" r="r" t="t"/>
              <a:pathLst>
                <a:path extrusionOk="0" h="5597" w="5690">
                  <a:moveTo>
                    <a:pt x="837" y="0"/>
                  </a:moveTo>
                  <a:lnTo>
                    <a:pt x="0" y="415"/>
                  </a:lnTo>
                  <a:lnTo>
                    <a:pt x="2966" y="5596"/>
                  </a:lnTo>
                  <a:cubicBezTo>
                    <a:pt x="5690" y="4776"/>
                    <a:pt x="5660" y="4575"/>
                    <a:pt x="4978" y="4575"/>
                  </a:cubicBezTo>
                  <a:cubicBezTo>
                    <a:pt x="4324" y="4575"/>
                    <a:pt x="3073" y="4759"/>
                    <a:pt x="3073" y="4759"/>
                  </a:cubicBezTo>
                  <a:lnTo>
                    <a:pt x="837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70"/>
            <p:cNvSpPr/>
            <p:nvPr/>
          </p:nvSpPr>
          <p:spPr>
            <a:xfrm>
              <a:off x="655775" y="2530650"/>
              <a:ext cx="42700" cy="49050"/>
            </a:xfrm>
            <a:custGeom>
              <a:rect b="b" l="l" r="r" t="t"/>
              <a:pathLst>
                <a:path extrusionOk="0" h="1962" w="1708">
                  <a:moveTo>
                    <a:pt x="837" y="0"/>
                  </a:moveTo>
                  <a:lnTo>
                    <a:pt x="0" y="415"/>
                  </a:lnTo>
                  <a:lnTo>
                    <a:pt x="886" y="1961"/>
                  </a:lnTo>
                  <a:cubicBezTo>
                    <a:pt x="1158" y="1918"/>
                    <a:pt x="1433" y="1882"/>
                    <a:pt x="1708" y="1851"/>
                  </a:cubicBezTo>
                  <a:lnTo>
                    <a:pt x="837" y="0"/>
                  </a:ln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70"/>
            <p:cNvSpPr/>
            <p:nvPr/>
          </p:nvSpPr>
          <p:spPr>
            <a:xfrm>
              <a:off x="793525" y="2166700"/>
              <a:ext cx="152150" cy="150400"/>
            </a:xfrm>
            <a:custGeom>
              <a:rect b="b" l="l" r="r" t="t"/>
              <a:pathLst>
                <a:path extrusionOk="0" h="6016" w="6086">
                  <a:moveTo>
                    <a:pt x="5560" y="1"/>
                  </a:moveTo>
                  <a:cubicBezTo>
                    <a:pt x="5556" y="1"/>
                    <a:pt x="5552" y="1"/>
                    <a:pt x="5548" y="3"/>
                  </a:cubicBezTo>
                  <a:cubicBezTo>
                    <a:pt x="5417" y="42"/>
                    <a:pt x="5472" y="720"/>
                    <a:pt x="5481" y="833"/>
                  </a:cubicBezTo>
                  <a:lnTo>
                    <a:pt x="5478" y="833"/>
                  </a:lnTo>
                  <a:cubicBezTo>
                    <a:pt x="5454" y="740"/>
                    <a:pt x="5324" y="207"/>
                    <a:pt x="5233" y="207"/>
                  </a:cubicBezTo>
                  <a:cubicBezTo>
                    <a:pt x="5229" y="207"/>
                    <a:pt x="5225" y="208"/>
                    <a:pt x="5221" y="210"/>
                  </a:cubicBezTo>
                  <a:cubicBezTo>
                    <a:pt x="5062" y="293"/>
                    <a:pt x="5166" y="775"/>
                    <a:pt x="5203" y="1231"/>
                  </a:cubicBezTo>
                  <a:cubicBezTo>
                    <a:pt x="5130" y="1169"/>
                    <a:pt x="5040" y="1107"/>
                    <a:pt x="4975" y="1107"/>
                  </a:cubicBezTo>
                  <a:cubicBezTo>
                    <a:pt x="4952" y="1107"/>
                    <a:pt x="4933" y="1114"/>
                    <a:pt x="4919" y="1133"/>
                  </a:cubicBezTo>
                  <a:cubicBezTo>
                    <a:pt x="4858" y="1212"/>
                    <a:pt x="5068" y="1472"/>
                    <a:pt x="5212" y="1628"/>
                  </a:cubicBezTo>
                  <a:cubicBezTo>
                    <a:pt x="5209" y="1676"/>
                    <a:pt x="5203" y="1728"/>
                    <a:pt x="5194" y="1777"/>
                  </a:cubicBezTo>
                  <a:cubicBezTo>
                    <a:pt x="5184" y="1802"/>
                    <a:pt x="5181" y="1829"/>
                    <a:pt x="5184" y="1854"/>
                  </a:cubicBezTo>
                  <a:cubicBezTo>
                    <a:pt x="5071" y="2501"/>
                    <a:pt x="4772" y="3503"/>
                    <a:pt x="3978" y="4227"/>
                  </a:cubicBezTo>
                  <a:cubicBezTo>
                    <a:pt x="3285" y="4861"/>
                    <a:pt x="2333" y="5181"/>
                    <a:pt x="1146" y="5181"/>
                  </a:cubicBezTo>
                  <a:cubicBezTo>
                    <a:pt x="931" y="5181"/>
                    <a:pt x="708" y="5171"/>
                    <a:pt x="477" y="5150"/>
                  </a:cubicBezTo>
                  <a:cubicBezTo>
                    <a:pt x="464" y="5148"/>
                    <a:pt x="451" y="5148"/>
                    <a:pt x="439" y="5148"/>
                  </a:cubicBezTo>
                  <a:cubicBezTo>
                    <a:pt x="226" y="5148"/>
                    <a:pt x="42" y="5312"/>
                    <a:pt x="22" y="5528"/>
                  </a:cubicBezTo>
                  <a:cubicBezTo>
                    <a:pt x="1" y="5758"/>
                    <a:pt x="172" y="5959"/>
                    <a:pt x="401" y="5981"/>
                  </a:cubicBezTo>
                  <a:cubicBezTo>
                    <a:pt x="657" y="6004"/>
                    <a:pt x="905" y="6015"/>
                    <a:pt x="1146" y="6015"/>
                  </a:cubicBezTo>
                  <a:cubicBezTo>
                    <a:pt x="2551" y="6015"/>
                    <a:pt x="3693" y="5620"/>
                    <a:pt x="4546" y="4838"/>
                  </a:cubicBezTo>
                  <a:cubicBezTo>
                    <a:pt x="6079" y="3430"/>
                    <a:pt x="6086" y="1292"/>
                    <a:pt x="6086" y="1203"/>
                  </a:cubicBezTo>
                  <a:cubicBezTo>
                    <a:pt x="6086" y="1179"/>
                    <a:pt x="6083" y="1151"/>
                    <a:pt x="6076" y="1127"/>
                  </a:cubicBezTo>
                  <a:cubicBezTo>
                    <a:pt x="6083" y="748"/>
                    <a:pt x="6067" y="140"/>
                    <a:pt x="5936" y="128"/>
                  </a:cubicBezTo>
                  <a:cubicBezTo>
                    <a:pt x="5933" y="128"/>
                    <a:pt x="5931" y="127"/>
                    <a:pt x="5928" y="127"/>
                  </a:cubicBezTo>
                  <a:cubicBezTo>
                    <a:pt x="5745" y="127"/>
                    <a:pt x="5811" y="757"/>
                    <a:pt x="5811" y="757"/>
                  </a:cubicBezTo>
                  <a:cubicBezTo>
                    <a:pt x="5811" y="757"/>
                    <a:pt x="5695" y="1"/>
                    <a:pt x="5560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70"/>
            <p:cNvSpPr/>
            <p:nvPr/>
          </p:nvSpPr>
          <p:spPr>
            <a:xfrm>
              <a:off x="806500" y="2295575"/>
              <a:ext cx="23625" cy="725"/>
            </a:xfrm>
            <a:custGeom>
              <a:rect b="b" l="l" r="r" t="t"/>
              <a:pathLst>
                <a:path extrusionOk="0" h="29" w="945">
                  <a:moveTo>
                    <a:pt x="1" y="1"/>
                  </a:moveTo>
                  <a:lnTo>
                    <a:pt x="1" y="1"/>
                  </a:lnTo>
                  <a:cubicBezTo>
                    <a:pt x="212" y="19"/>
                    <a:pt x="419" y="28"/>
                    <a:pt x="621" y="28"/>
                  </a:cubicBezTo>
                  <a:cubicBezTo>
                    <a:pt x="622" y="28"/>
                    <a:pt x="623" y="28"/>
                    <a:pt x="624" y="28"/>
                  </a:cubicBezTo>
                  <a:lnTo>
                    <a:pt x="624" y="28"/>
                  </a:lnTo>
                  <a:cubicBezTo>
                    <a:pt x="624" y="28"/>
                    <a:pt x="624" y="28"/>
                    <a:pt x="624" y="28"/>
                  </a:cubicBezTo>
                  <a:cubicBezTo>
                    <a:pt x="734" y="28"/>
                    <a:pt x="841" y="25"/>
                    <a:pt x="945" y="19"/>
                  </a:cubicBezTo>
                  <a:lnTo>
                    <a:pt x="945" y="19"/>
                  </a:lnTo>
                  <a:cubicBezTo>
                    <a:pt x="839" y="25"/>
                    <a:pt x="733" y="28"/>
                    <a:pt x="624" y="28"/>
                  </a:cubicBezTo>
                  <a:lnTo>
                    <a:pt x="624" y="28"/>
                  </a:lnTo>
                  <a:cubicBezTo>
                    <a:pt x="422" y="25"/>
                    <a:pt x="215" y="19"/>
                    <a:pt x="1" y="1"/>
                  </a:cubicBez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70"/>
            <p:cNvSpPr/>
            <p:nvPr/>
          </p:nvSpPr>
          <p:spPr>
            <a:xfrm>
              <a:off x="830100" y="2291375"/>
              <a:ext cx="28525" cy="4700"/>
            </a:xfrm>
            <a:custGeom>
              <a:rect b="b" l="l" r="r" t="t"/>
              <a:pathLst>
                <a:path extrusionOk="0" h="188" w="1141">
                  <a:moveTo>
                    <a:pt x="1140" y="1"/>
                  </a:moveTo>
                  <a:cubicBezTo>
                    <a:pt x="771" y="108"/>
                    <a:pt x="386" y="169"/>
                    <a:pt x="1" y="187"/>
                  </a:cubicBezTo>
                  <a:lnTo>
                    <a:pt x="1" y="187"/>
                  </a:lnTo>
                  <a:cubicBezTo>
                    <a:pt x="386" y="169"/>
                    <a:pt x="771" y="108"/>
                    <a:pt x="1140" y="1"/>
                  </a:cubicBezTo>
                  <a:lnTo>
                    <a:pt x="1140" y="1"/>
                  </a:lnTo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70"/>
            <p:cNvSpPr/>
            <p:nvPr/>
          </p:nvSpPr>
          <p:spPr>
            <a:xfrm>
              <a:off x="794075" y="2295425"/>
              <a:ext cx="13075" cy="21100"/>
            </a:xfrm>
            <a:custGeom>
              <a:rect b="b" l="l" r="r" t="t"/>
              <a:pathLst>
                <a:path extrusionOk="0" h="844" w="523">
                  <a:moveTo>
                    <a:pt x="379" y="832"/>
                  </a:moveTo>
                  <a:cubicBezTo>
                    <a:pt x="425" y="835"/>
                    <a:pt x="474" y="841"/>
                    <a:pt x="522" y="844"/>
                  </a:cubicBezTo>
                  <a:cubicBezTo>
                    <a:pt x="474" y="841"/>
                    <a:pt x="425" y="835"/>
                    <a:pt x="379" y="832"/>
                  </a:cubicBezTo>
                  <a:close/>
                  <a:moveTo>
                    <a:pt x="416" y="1"/>
                  </a:moveTo>
                  <a:cubicBezTo>
                    <a:pt x="199" y="1"/>
                    <a:pt x="21" y="166"/>
                    <a:pt x="0" y="379"/>
                  </a:cubicBezTo>
                  <a:lnTo>
                    <a:pt x="0" y="416"/>
                  </a:lnTo>
                  <a:lnTo>
                    <a:pt x="0" y="379"/>
                  </a:lnTo>
                  <a:cubicBezTo>
                    <a:pt x="21" y="166"/>
                    <a:pt x="199" y="1"/>
                    <a:pt x="416" y="1"/>
                  </a:cubicBezTo>
                  <a:close/>
                  <a:moveTo>
                    <a:pt x="416" y="1"/>
                  </a:moveTo>
                  <a:lnTo>
                    <a:pt x="416" y="1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70"/>
            <p:cNvSpPr/>
            <p:nvPr/>
          </p:nvSpPr>
          <p:spPr>
            <a:xfrm>
              <a:off x="794150" y="2291375"/>
              <a:ext cx="68525" cy="25775"/>
            </a:xfrm>
            <a:custGeom>
              <a:rect b="b" l="l" r="r" t="t"/>
              <a:pathLst>
                <a:path extrusionOk="0" h="1031" w="2741">
                  <a:moveTo>
                    <a:pt x="2578" y="1"/>
                  </a:moveTo>
                  <a:cubicBezTo>
                    <a:pt x="2209" y="108"/>
                    <a:pt x="1824" y="169"/>
                    <a:pt x="1439" y="187"/>
                  </a:cubicBezTo>
                  <a:cubicBezTo>
                    <a:pt x="1335" y="193"/>
                    <a:pt x="1228" y="196"/>
                    <a:pt x="1118" y="196"/>
                  </a:cubicBezTo>
                  <a:cubicBezTo>
                    <a:pt x="917" y="193"/>
                    <a:pt x="709" y="187"/>
                    <a:pt x="495" y="169"/>
                  </a:cubicBezTo>
                  <a:lnTo>
                    <a:pt x="452" y="163"/>
                  </a:lnTo>
                  <a:lnTo>
                    <a:pt x="413" y="163"/>
                  </a:lnTo>
                  <a:cubicBezTo>
                    <a:pt x="199" y="166"/>
                    <a:pt x="22" y="328"/>
                    <a:pt x="0" y="541"/>
                  </a:cubicBezTo>
                  <a:lnTo>
                    <a:pt x="0" y="581"/>
                  </a:lnTo>
                  <a:cubicBezTo>
                    <a:pt x="0" y="795"/>
                    <a:pt x="165" y="975"/>
                    <a:pt x="379" y="997"/>
                  </a:cubicBezTo>
                  <a:cubicBezTo>
                    <a:pt x="428" y="1000"/>
                    <a:pt x="477" y="1006"/>
                    <a:pt x="522" y="1009"/>
                  </a:cubicBezTo>
                  <a:cubicBezTo>
                    <a:pt x="730" y="1024"/>
                    <a:pt x="929" y="1030"/>
                    <a:pt x="1124" y="1030"/>
                  </a:cubicBezTo>
                  <a:cubicBezTo>
                    <a:pt x="1146" y="1030"/>
                    <a:pt x="1168" y="1031"/>
                    <a:pt x="1190" y="1031"/>
                  </a:cubicBezTo>
                  <a:cubicBezTo>
                    <a:pt x="1715" y="1031"/>
                    <a:pt x="2236" y="960"/>
                    <a:pt x="2740" y="826"/>
                  </a:cubicBezTo>
                  <a:cubicBezTo>
                    <a:pt x="2682" y="551"/>
                    <a:pt x="2630" y="276"/>
                    <a:pt x="2578" y="1"/>
                  </a:cubicBez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70"/>
            <p:cNvSpPr/>
            <p:nvPr/>
          </p:nvSpPr>
          <p:spPr>
            <a:xfrm>
              <a:off x="345550" y="2458100"/>
              <a:ext cx="166275" cy="126475"/>
            </a:xfrm>
            <a:custGeom>
              <a:rect b="b" l="l" r="r" t="t"/>
              <a:pathLst>
                <a:path extrusionOk="0" h="5059" w="6651">
                  <a:moveTo>
                    <a:pt x="5589" y="0"/>
                  </a:moveTo>
                  <a:cubicBezTo>
                    <a:pt x="5574" y="0"/>
                    <a:pt x="5559" y="2"/>
                    <a:pt x="5545" y="6"/>
                  </a:cubicBezTo>
                  <a:lnTo>
                    <a:pt x="148" y="1317"/>
                  </a:lnTo>
                  <a:cubicBezTo>
                    <a:pt x="56" y="1338"/>
                    <a:pt x="1" y="1433"/>
                    <a:pt x="28" y="1524"/>
                  </a:cubicBezTo>
                  <a:lnTo>
                    <a:pt x="1067" y="4939"/>
                  </a:lnTo>
                  <a:cubicBezTo>
                    <a:pt x="1088" y="5010"/>
                    <a:pt x="1149" y="5056"/>
                    <a:pt x="1223" y="5059"/>
                  </a:cubicBezTo>
                  <a:lnTo>
                    <a:pt x="1253" y="5056"/>
                  </a:lnTo>
                  <a:lnTo>
                    <a:pt x="6498" y="4078"/>
                  </a:lnTo>
                  <a:cubicBezTo>
                    <a:pt x="6593" y="4063"/>
                    <a:pt x="6651" y="3971"/>
                    <a:pt x="6630" y="3880"/>
                  </a:cubicBezTo>
                  <a:lnTo>
                    <a:pt x="5747" y="128"/>
                  </a:lnTo>
                  <a:cubicBezTo>
                    <a:pt x="5735" y="86"/>
                    <a:pt x="5707" y="49"/>
                    <a:pt x="5670" y="25"/>
                  </a:cubicBezTo>
                  <a:cubicBezTo>
                    <a:pt x="5646" y="8"/>
                    <a:pt x="5617" y="0"/>
                    <a:pt x="5589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70"/>
            <p:cNvSpPr/>
            <p:nvPr/>
          </p:nvSpPr>
          <p:spPr>
            <a:xfrm>
              <a:off x="381300" y="2448150"/>
              <a:ext cx="61125" cy="37375"/>
            </a:xfrm>
            <a:custGeom>
              <a:rect b="b" l="l" r="r" t="t"/>
              <a:pathLst>
                <a:path extrusionOk="0" h="1495" w="2445">
                  <a:moveTo>
                    <a:pt x="1324" y="0"/>
                  </a:moveTo>
                  <a:cubicBezTo>
                    <a:pt x="1234" y="0"/>
                    <a:pt x="1139" y="9"/>
                    <a:pt x="1039" y="25"/>
                  </a:cubicBezTo>
                  <a:cubicBezTo>
                    <a:pt x="669" y="87"/>
                    <a:pt x="404" y="242"/>
                    <a:pt x="251" y="493"/>
                  </a:cubicBezTo>
                  <a:cubicBezTo>
                    <a:pt x="1" y="899"/>
                    <a:pt x="150" y="1391"/>
                    <a:pt x="159" y="1412"/>
                  </a:cubicBezTo>
                  <a:cubicBezTo>
                    <a:pt x="175" y="1461"/>
                    <a:pt x="220" y="1495"/>
                    <a:pt x="272" y="1495"/>
                  </a:cubicBezTo>
                  <a:lnTo>
                    <a:pt x="306" y="1492"/>
                  </a:lnTo>
                  <a:cubicBezTo>
                    <a:pt x="367" y="1470"/>
                    <a:pt x="401" y="1403"/>
                    <a:pt x="382" y="1342"/>
                  </a:cubicBezTo>
                  <a:cubicBezTo>
                    <a:pt x="382" y="1336"/>
                    <a:pt x="257" y="930"/>
                    <a:pt x="450" y="615"/>
                  </a:cubicBezTo>
                  <a:cubicBezTo>
                    <a:pt x="566" y="429"/>
                    <a:pt x="776" y="306"/>
                    <a:pt x="1076" y="258"/>
                  </a:cubicBezTo>
                  <a:cubicBezTo>
                    <a:pt x="1160" y="243"/>
                    <a:pt x="1241" y="236"/>
                    <a:pt x="1317" y="236"/>
                  </a:cubicBezTo>
                  <a:cubicBezTo>
                    <a:pt x="1534" y="236"/>
                    <a:pt x="1715" y="294"/>
                    <a:pt x="1858" y="407"/>
                  </a:cubicBezTo>
                  <a:cubicBezTo>
                    <a:pt x="2172" y="661"/>
                    <a:pt x="2200" y="1113"/>
                    <a:pt x="2200" y="1119"/>
                  </a:cubicBezTo>
                  <a:cubicBezTo>
                    <a:pt x="2206" y="1181"/>
                    <a:pt x="2258" y="1232"/>
                    <a:pt x="2320" y="1232"/>
                  </a:cubicBezTo>
                  <a:cubicBezTo>
                    <a:pt x="2322" y="1232"/>
                    <a:pt x="2323" y="1232"/>
                    <a:pt x="2325" y="1232"/>
                  </a:cubicBezTo>
                  <a:cubicBezTo>
                    <a:pt x="2392" y="1229"/>
                    <a:pt x="2444" y="1174"/>
                    <a:pt x="2441" y="1107"/>
                  </a:cubicBezTo>
                  <a:cubicBezTo>
                    <a:pt x="2438" y="1085"/>
                    <a:pt x="2408" y="545"/>
                    <a:pt x="2011" y="224"/>
                  </a:cubicBezTo>
                  <a:cubicBezTo>
                    <a:pt x="1825" y="75"/>
                    <a:pt x="1595" y="0"/>
                    <a:pt x="1324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70"/>
            <p:cNvSpPr/>
            <p:nvPr/>
          </p:nvSpPr>
          <p:spPr>
            <a:xfrm>
              <a:off x="392000" y="2320925"/>
              <a:ext cx="151300" cy="142325"/>
            </a:xfrm>
            <a:custGeom>
              <a:rect b="b" l="l" r="r" t="t"/>
              <a:pathLst>
                <a:path extrusionOk="0" h="5693" w="6052">
                  <a:moveTo>
                    <a:pt x="4982" y="1"/>
                  </a:moveTo>
                  <a:cubicBezTo>
                    <a:pt x="3540" y="1"/>
                    <a:pt x="2377" y="409"/>
                    <a:pt x="1518" y="1217"/>
                  </a:cubicBezTo>
                  <a:cubicBezTo>
                    <a:pt x="0" y="2643"/>
                    <a:pt x="19" y="4781"/>
                    <a:pt x="19" y="4870"/>
                  </a:cubicBezTo>
                  <a:cubicBezTo>
                    <a:pt x="19" y="4894"/>
                    <a:pt x="22" y="4922"/>
                    <a:pt x="28" y="4946"/>
                  </a:cubicBezTo>
                  <a:cubicBezTo>
                    <a:pt x="28" y="5325"/>
                    <a:pt x="132" y="5646"/>
                    <a:pt x="266" y="5658"/>
                  </a:cubicBezTo>
                  <a:cubicBezTo>
                    <a:pt x="269" y="5658"/>
                    <a:pt x="272" y="5658"/>
                    <a:pt x="275" y="5658"/>
                  </a:cubicBezTo>
                  <a:cubicBezTo>
                    <a:pt x="403" y="5658"/>
                    <a:pt x="359" y="5479"/>
                    <a:pt x="325" y="5379"/>
                  </a:cubicBezTo>
                  <a:lnTo>
                    <a:pt x="325" y="5379"/>
                  </a:lnTo>
                  <a:cubicBezTo>
                    <a:pt x="370" y="5487"/>
                    <a:pt x="467" y="5692"/>
                    <a:pt x="565" y="5692"/>
                  </a:cubicBezTo>
                  <a:cubicBezTo>
                    <a:pt x="572" y="5692"/>
                    <a:pt x="579" y="5691"/>
                    <a:pt x="587" y="5689"/>
                  </a:cubicBezTo>
                  <a:cubicBezTo>
                    <a:pt x="715" y="5646"/>
                    <a:pt x="642" y="5347"/>
                    <a:pt x="629" y="5230"/>
                  </a:cubicBezTo>
                  <a:lnTo>
                    <a:pt x="632" y="5230"/>
                  </a:lnTo>
                  <a:cubicBezTo>
                    <a:pt x="655" y="5324"/>
                    <a:pt x="741" y="5602"/>
                    <a:pt x="829" y="5602"/>
                  </a:cubicBezTo>
                  <a:cubicBezTo>
                    <a:pt x="836" y="5602"/>
                    <a:pt x="843" y="5601"/>
                    <a:pt x="849" y="5597"/>
                  </a:cubicBezTo>
                  <a:cubicBezTo>
                    <a:pt x="1005" y="5515"/>
                    <a:pt x="969" y="5481"/>
                    <a:pt x="926" y="5029"/>
                  </a:cubicBezTo>
                  <a:lnTo>
                    <a:pt x="926" y="5029"/>
                  </a:lnTo>
                  <a:cubicBezTo>
                    <a:pt x="998" y="5088"/>
                    <a:pt x="1090" y="5150"/>
                    <a:pt x="1154" y="5150"/>
                  </a:cubicBezTo>
                  <a:cubicBezTo>
                    <a:pt x="1177" y="5150"/>
                    <a:pt x="1196" y="5142"/>
                    <a:pt x="1210" y="5124"/>
                  </a:cubicBezTo>
                  <a:cubicBezTo>
                    <a:pt x="1271" y="5044"/>
                    <a:pt x="1057" y="4788"/>
                    <a:pt x="914" y="4632"/>
                  </a:cubicBezTo>
                  <a:cubicBezTo>
                    <a:pt x="917" y="4580"/>
                    <a:pt x="895" y="4335"/>
                    <a:pt x="907" y="4290"/>
                  </a:cubicBezTo>
                  <a:cubicBezTo>
                    <a:pt x="914" y="4262"/>
                    <a:pt x="914" y="4235"/>
                    <a:pt x="914" y="4210"/>
                  </a:cubicBezTo>
                  <a:cubicBezTo>
                    <a:pt x="1020" y="3560"/>
                    <a:pt x="1308" y="2558"/>
                    <a:pt x="2093" y="1821"/>
                  </a:cubicBezTo>
                  <a:cubicBezTo>
                    <a:pt x="2793" y="1166"/>
                    <a:pt x="3768" y="835"/>
                    <a:pt x="4994" y="835"/>
                  </a:cubicBezTo>
                  <a:cubicBezTo>
                    <a:pt x="5185" y="835"/>
                    <a:pt x="5381" y="843"/>
                    <a:pt x="5584" y="859"/>
                  </a:cubicBezTo>
                  <a:cubicBezTo>
                    <a:pt x="5595" y="860"/>
                    <a:pt x="5606" y="861"/>
                    <a:pt x="5617" y="861"/>
                  </a:cubicBezTo>
                  <a:cubicBezTo>
                    <a:pt x="5832" y="861"/>
                    <a:pt x="6016" y="692"/>
                    <a:pt x="6033" y="474"/>
                  </a:cubicBezTo>
                  <a:cubicBezTo>
                    <a:pt x="6052" y="245"/>
                    <a:pt x="5877" y="47"/>
                    <a:pt x="5648" y="28"/>
                  </a:cubicBezTo>
                  <a:cubicBezTo>
                    <a:pt x="5420" y="10"/>
                    <a:pt x="5198" y="1"/>
                    <a:pt x="498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70"/>
            <p:cNvSpPr/>
            <p:nvPr/>
          </p:nvSpPr>
          <p:spPr>
            <a:xfrm>
              <a:off x="506550" y="2341775"/>
              <a:ext cx="25075" cy="650"/>
            </a:xfrm>
            <a:custGeom>
              <a:rect b="b" l="l" r="r" t="t"/>
              <a:pathLst>
                <a:path extrusionOk="0" h="26" w="1003">
                  <a:moveTo>
                    <a:pt x="410" y="1"/>
                  </a:moveTo>
                  <a:cubicBezTo>
                    <a:pt x="269" y="1"/>
                    <a:pt x="135" y="7"/>
                    <a:pt x="0" y="16"/>
                  </a:cubicBezTo>
                  <a:cubicBezTo>
                    <a:pt x="134" y="7"/>
                    <a:pt x="270" y="1"/>
                    <a:pt x="413" y="1"/>
                  </a:cubicBezTo>
                  <a:lnTo>
                    <a:pt x="413" y="1"/>
                  </a:lnTo>
                  <a:cubicBezTo>
                    <a:pt x="412" y="1"/>
                    <a:pt x="411" y="1"/>
                    <a:pt x="410" y="1"/>
                  </a:cubicBezTo>
                  <a:close/>
                  <a:moveTo>
                    <a:pt x="416" y="1"/>
                  </a:moveTo>
                  <a:cubicBezTo>
                    <a:pt x="415" y="1"/>
                    <a:pt x="414" y="1"/>
                    <a:pt x="413" y="1"/>
                  </a:cubicBezTo>
                  <a:lnTo>
                    <a:pt x="413" y="1"/>
                  </a:lnTo>
                  <a:cubicBezTo>
                    <a:pt x="604" y="1"/>
                    <a:pt x="799" y="10"/>
                    <a:pt x="1002" y="25"/>
                  </a:cubicBezTo>
                  <a:cubicBezTo>
                    <a:pt x="801" y="10"/>
                    <a:pt x="605" y="1"/>
                    <a:pt x="416" y="1"/>
                  </a:cubicBez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70"/>
            <p:cNvSpPr/>
            <p:nvPr/>
          </p:nvSpPr>
          <p:spPr>
            <a:xfrm>
              <a:off x="478450" y="2342100"/>
              <a:ext cx="28125" cy="4975"/>
            </a:xfrm>
            <a:custGeom>
              <a:rect b="b" l="l" r="r" t="t"/>
              <a:pathLst>
                <a:path extrusionOk="0" h="199" w="1125">
                  <a:moveTo>
                    <a:pt x="1124" y="0"/>
                  </a:moveTo>
                  <a:cubicBezTo>
                    <a:pt x="742" y="24"/>
                    <a:pt x="367" y="89"/>
                    <a:pt x="0" y="199"/>
                  </a:cubicBezTo>
                  <a:cubicBezTo>
                    <a:pt x="367" y="92"/>
                    <a:pt x="742" y="24"/>
                    <a:pt x="1124" y="3"/>
                  </a:cubicBezTo>
                  <a:lnTo>
                    <a:pt x="1124" y="0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70"/>
            <p:cNvSpPr/>
            <p:nvPr/>
          </p:nvSpPr>
          <p:spPr>
            <a:xfrm>
              <a:off x="532350" y="2342475"/>
              <a:ext cx="100" cy="25"/>
            </a:xfrm>
            <a:custGeom>
              <a:rect b="b" l="l" r="r" t="t"/>
              <a:pathLst>
                <a:path extrusionOk="0" h="1" w="4">
                  <a:moveTo>
                    <a:pt x="1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70"/>
            <p:cNvSpPr/>
            <p:nvPr/>
          </p:nvSpPr>
          <p:spPr>
            <a:xfrm>
              <a:off x="474250" y="2321000"/>
              <a:ext cx="68825" cy="26075"/>
            </a:xfrm>
            <a:custGeom>
              <a:rect b="b" l="l" r="r" t="t"/>
              <a:pathLst>
                <a:path extrusionOk="0" h="1043" w="2753">
                  <a:moveTo>
                    <a:pt x="1632" y="1"/>
                  </a:moveTo>
                  <a:cubicBezTo>
                    <a:pt x="1080" y="1"/>
                    <a:pt x="532" y="74"/>
                    <a:pt x="0" y="224"/>
                  </a:cubicBezTo>
                  <a:cubicBezTo>
                    <a:pt x="58" y="496"/>
                    <a:pt x="116" y="771"/>
                    <a:pt x="168" y="1043"/>
                  </a:cubicBezTo>
                  <a:cubicBezTo>
                    <a:pt x="535" y="936"/>
                    <a:pt x="910" y="868"/>
                    <a:pt x="1292" y="847"/>
                  </a:cubicBezTo>
                  <a:cubicBezTo>
                    <a:pt x="1427" y="838"/>
                    <a:pt x="1561" y="832"/>
                    <a:pt x="1702" y="832"/>
                  </a:cubicBezTo>
                  <a:cubicBezTo>
                    <a:pt x="1894" y="832"/>
                    <a:pt x="2089" y="841"/>
                    <a:pt x="2294" y="856"/>
                  </a:cubicBezTo>
                  <a:lnTo>
                    <a:pt x="2331" y="856"/>
                  </a:lnTo>
                  <a:cubicBezTo>
                    <a:pt x="2548" y="853"/>
                    <a:pt x="2725" y="688"/>
                    <a:pt x="2743" y="474"/>
                  </a:cubicBezTo>
                  <a:cubicBezTo>
                    <a:pt x="2752" y="355"/>
                    <a:pt x="2707" y="236"/>
                    <a:pt x="2624" y="151"/>
                  </a:cubicBezTo>
                  <a:lnTo>
                    <a:pt x="2621" y="148"/>
                  </a:lnTo>
                  <a:cubicBezTo>
                    <a:pt x="2557" y="83"/>
                    <a:pt x="2471" y="44"/>
                    <a:pt x="2383" y="32"/>
                  </a:cubicBezTo>
                  <a:lnTo>
                    <a:pt x="2361" y="32"/>
                  </a:lnTo>
                  <a:cubicBezTo>
                    <a:pt x="2135" y="13"/>
                    <a:pt x="1915" y="4"/>
                    <a:pt x="1702" y="4"/>
                  </a:cubicBezTo>
                  <a:lnTo>
                    <a:pt x="1698" y="1"/>
                  </a:lnTo>
                  <a:cubicBezTo>
                    <a:pt x="1676" y="1"/>
                    <a:pt x="1654" y="1"/>
                    <a:pt x="1632" y="1"/>
                  </a:cubicBez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70"/>
            <p:cNvSpPr/>
            <p:nvPr/>
          </p:nvSpPr>
          <p:spPr>
            <a:xfrm>
              <a:off x="455300" y="1988050"/>
              <a:ext cx="416675" cy="574225"/>
            </a:xfrm>
            <a:custGeom>
              <a:rect b="b" l="l" r="r" t="t"/>
              <a:pathLst>
                <a:path extrusionOk="0" h="22969" w="16667">
                  <a:moveTo>
                    <a:pt x="11759" y="0"/>
                  </a:moveTo>
                  <a:cubicBezTo>
                    <a:pt x="11249" y="0"/>
                    <a:pt x="9560" y="3642"/>
                    <a:pt x="9052" y="4766"/>
                  </a:cubicBezTo>
                  <a:lnTo>
                    <a:pt x="9018" y="4766"/>
                  </a:lnTo>
                  <a:cubicBezTo>
                    <a:pt x="9406" y="3654"/>
                    <a:pt x="10616" y="62"/>
                    <a:pt x="10148" y="37"/>
                  </a:cubicBezTo>
                  <a:cubicBezTo>
                    <a:pt x="10147" y="37"/>
                    <a:pt x="10145" y="37"/>
                    <a:pt x="10143" y="37"/>
                  </a:cubicBezTo>
                  <a:cubicBezTo>
                    <a:pt x="9621" y="37"/>
                    <a:pt x="7847" y="4303"/>
                    <a:pt x="7610" y="4885"/>
                  </a:cubicBezTo>
                  <a:lnTo>
                    <a:pt x="7597" y="4885"/>
                  </a:lnTo>
                  <a:cubicBezTo>
                    <a:pt x="7720" y="4354"/>
                    <a:pt x="8557" y="667"/>
                    <a:pt x="8160" y="636"/>
                  </a:cubicBezTo>
                  <a:cubicBezTo>
                    <a:pt x="8158" y="636"/>
                    <a:pt x="8157" y="636"/>
                    <a:pt x="8155" y="636"/>
                  </a:cubicBezTo>
                  <a:cubicBezTo>
                    <a:pt x="7726" y="636"/>
                    <a:pt x="6815" y="4974"/>
                    <a:pt x="6815" y="4974"/>
                  </a:cubicBezTo>
                  <a:cubicBezTo>
                    <a:pt x="6815" y="4974"/>
                    <a:pt x="7415" y="1565"/>
                    <a:pt x="6907" y="1565"/>
                  </a:cubicBezTo>
                  <a:cubicBezTo>
                    <a:pt x="6906" y="1565"/>
                    <a:pt x="6905" y="1565"/>
                    <a:pt x="6904" y="1565"/>
                  </a:cubicBezTo>
                  <a:cubicBezTo>
                    <a:pt x="6394" y="1574"/>
                    <a:pt x="5838" y="5038"/>
                    <a:pt x="5838" y="5038"/>
                  </a:cubicBezTo>
                  <a:cubicBezTo>
                    <a:pt x="5838" y="5038"/>
                    <a:pt x="5658" y="2826"/>
                    <a:pt x="5316" y="2793"/>
                  </a:cubicBezTo>
                  <a:cubicBezTo>
                    <a:pt x="5314" y="2792"/>
                    <a:pt x="5312" y="2792"/>
                    <a:pt x="5310" y="2792"/>
                  </a:cubicBezTo>
                  <a:cubicBezTo>
                    <a:pt x="5035" y="2792"/>
                    <a:pt x="4842" y="4731"/>
                    <a:pt x="4778" y="5472"/>
                  </a:cubicBezTo>
                  <a:cubicBezTo>
                    <a:pt x="1" y="7179"/>
                    <a:pt x="1754" y="15980"/>
                    <a:pt x="2759" y="19459"/>
                  </a:cubicBezTo>
                  <a:cubicBezTo>
                    <a:pt x="3494" y="21997"/>
                    <a:pt x="6028" y="22968"/>
                    <a:pt x="8544" y="22968"/>
                  </a:cubicBezTo>
                  <a:cubicBezTo>
                    <a:pt x="10440" y="22968"/>
                    <a:pt x="12325" y="22416"/>
                    <a:pt x="13420" y="21567"/>
                  </a:cubicBezTo>
                  <a:cubicBezTo>
                    <a:pt x="16667" y="19050"/>
                    <a:pt x="15482" y="12781"/>
                    <a:pt x="14733" y="8804"/>
                  </a:cubicBezTo>
                  <a:cubicBezTo>
                    <a:pt x="14165" y="5777"/>
                    <a:pt x="12268" y="5001"/>
                    <a:pt x="11272" y="4806"/>
                  </a:cubicBezTo>
                  <a:cubicBezTo>
                    <a:pt x="11950" y="3996"/>
                    <a:pt x="12745" y="2939"/>
                    <a:pt x="12509" y="2667"/>
                  </a:cubicBezTo>
                  <a:cubicBezTo>
                    <a:pt x="12480" y="2633"/>
                    <a:pt x="12441" y="2617"/>
                    <a:pt x="12394" y="2617"/>
                  </a:cubicBezTo>
                  <a:cubicBezTo>
                    <a:pt x="11945" y="2617"/>
                    <a:pt x="10756" y="4063"/>
                    <a:pt x="10228" y="4735"/>
                  </a:cubicBezTo>
                  <a:lnTo>
                    <a:pt x="10124" y="4735"/>
                  </a:lnTo>
                  <a:cubicBezTo>
                    <a:pt x="10646" y="3608"/>
                    <a:pt x="12268" y="25"/>
                    <a:pt x="11764" y="1"/>
                  </a:cubicBezTo>
                  <a:cubicBezTo>
                    <a:pt x="11762" y="1"/>
                    <a:pt x="11761" y="0"/>
                    <a:pt x="11759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70"/>
            <p:cNvSpPr/>
            <p:nvPr/>
          </p:nvSpPr>
          <p:spPr>
            <a:xfrm>
              <a:off x="644375" y="2299175"/>
              <a:ext cx="101000" cy="200250"/>
            </a:xfrm>
            <a:custGeom>
              <a:rect b="b" l="l" r="r" t="t"/>
              <a:pathLst>
                <a:path extrusionOk="0" h="8010" w="4040">
                  <a:moveTo>
                    <a:pt x="1376" y="0"/>
                  </a:moveTo>
                  <a:lnTo>
                    <a:pt x="1" y="1390"/>
                  </a:lnTo>
                  <a:lnTo>
                    <a:pt x="1113" y="2035"/>
                  </a:lnTo>
                  <a:lnTo>
                    <a:pt x="936" y="6837"/>
                  </a:lnTo>
                  <a:lnTo>
                    <a:pt x="2869" y="8010"/>
                  </a:lnTo>
                  <a:lnTo>
                    <a:pt x="4039" y="6369"/>
                  </a:lnTo>
                  <a:lnTo>
                    <a:pt x="2051" y="1977"/>
                  </a:lnTo>
                  <a:lnTo>
                    <a:pt x="2634" y="1216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70"/>
            <p:cNvSpPr/>
            <p:nvPr/>
          </p:nvSpPr>
          <p:spPr>
            <a:xfrm>
              <a:off x="485475" y="2285950"/>
              <a:ext cx="193300" cy="74725"/>
            </a:xfrm>
            <a:custGeom>
              <a:rect b="b" l="l" r="r" t="t"/>
              <a:pathLst>
                <a:path extrusionOk="0" h="2989" w="7732">
                  <a:moveTo>
                    <a:pt x="177" y="1"/>
                  </a:moveTo>
                  <a:lnTo>
                    <a:pt x="0" y="615"/>
                  </a:lnTo>
                  <a:cubicBezTo>
                    <a:pt x="1934" y="2066"/>
                    <a:pt x="6766" y="2988"/>
                    <a:pt x="6766" y="2988"/>
                  </a:cubicBezTo>
                  <a:lnTo>
                    <a:pt x="7732" y="529"/>
                  </a:lnTo>
                  <a:lnTo>
                    <a:pt x="7732" y="529"/>
                  </a:lnTo>
                  <a:cubicBezTo>
                    <a:pt x="7000" y="588"/>
                    <a:pt x="6304" y="612"/>
                    <a:pt x="5650" y="612"/>
                  </a:cubicBezTo>
                  <a:cubicBezTo>
                    <a:pt x="2374" y="612"/>
                    <a:pt x="177" y="1"/>
                    <a:pt x="1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70"/>
            <p:cNvSpPr/>
            <p:nvPr/>
          </p:nvSpPr>
          <p:spPr>
            <a:xfrm>
              <a:off x="671950" y="2249225"/>
              <a:ext cx="170475" cy="101600"/>
            </a:xfrm>
            <a:custGeom>
              <a:rect b="b" l="l" r="r" t="t"/>
              <a:pathLst>
                <a:path extrusionOk="0" h="4064" w="6819">
                  <a:moveTo>
                    <a:pt x="6489" y="1"/>
                  </a:moveTo>
                  <a:cubicBezTo>
                    <a:pt x="6489" y="1"/>
                    <a:pt x="4335" y="1250"/>
                    <a:pt x="1" y="2047"/>
                  </a:cubicBezTo>
                  <a:lnTo>
                    <a:pt x="1766" y="4063"/>
                  </a:lnTo>
                  <a:cubicBezTo>
                    <a:pt x="1766" y="4063"/>
                    <a:pt x="5325" y="2447"/>
                    <a:pt x="6819" y="550"/>
                  </a:cubicBezTo>
                  <a:lnTo>
                    <a:pt x="64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70"/>
            <p:cNvSpPr/>
            <p:nvPr/>
          </p:nvSpPr>
          <p:spPr>
            <a:xfrm>
              <a:off x="739850" y="2187675"/>
              <a:ext cx="65300" cy="28525"/>
            </a:xfrm>
            <a:custGeom>
              <a:rect b="b" l="l" r="r" t="t"/>
              <a:pathLst>
                <a:path extrusionOk="0" h="1141" w="2612">
                  <a:moveTo>
                    <a:pt x="1781" y="1"/>
                  </a:moveTo>
                  <a:cubicBezTo>
                    <a:pt x="1576" y="4"/>
                    <a:pt x="1372" y="22"/>
                    <a:pt x="1170" y="59"/>
                  </a:cubicBezTo>
                  <a:cubicBezTo>
                    <a:pt x="767" y="129"/>
                    <a:pt x="471" y="223"/>
                    <a:pt x="278" y="343"/>
                  </a:cubicBezTo>
                  <a:cubicBezTo>
                    <a:pt x="83" y="462"/>
                    <a:pt x="0" y="599"/>
                    <a:pt x="28" y="752"/>
                  </a:cubicBezTo>
                  <a:cubicBezTo>
                    <a:pt x="31" y="761"/>
                    <a:pt x="37" y="779"/>
                    <a:pt x="46" y="810"/>
                  </a:cubicBezTo>
                  <a:cubicBezTo>
                    <a:pt x="61" y="850"/>
                    <a:pt x="83" y="883"/>
                    <a:pt x="113" y="911"/>
                  </a:cubicBezTo>
                  <a:cubicBezTo>
                    <a:pt x="156" y="957"/>
                    <a:pt x="205" y="993"/>
                    <a:pt x="260" y="1024"/>
                  </a:cubicBezTo>
                  <a:cubicBezTo>
                    <a:pt x="339" y="1064"/>
                    <a:pt x="425" y="1094"/>
                    <a:pt x="516" y="1109"/>
                  </a:cubicBezTo>
                  <a:cubicBezTo>
                    <a:pt x="632" y="1131"/>
                    <a:pt x="749" y="1140"/>
                    <a:pt x="869" y="1140"/>
                  </a:cubicBezTo>
                  <a:cubicBezTo>
                    <a:pt x="886" y="1140"/>
                    <a:pt x="903" y="1140"/>
                    <a:pt x="920" y="1140"/>
                  </a:cubicBezTo>
                  <a:cubicBezTo>
                    <a:pt x="1109" y="1137"/>
                    <a:pt x="1302" y="1115"/>
                    <a:pt x="1491" y="1079"/>
                  </a:cubicBezTo>
                  <a:cubicBezTo>
                    <a:pt x="1653" y="1051"/>
                    <a:pt x="1815" y="1015"/>
                    <a:pt x="1974" y="966"/>
                  </a:cubicBezTo>
                  <a:cubicBezTo>
                    <a:pt x="2096" y="929"/>
                    <a:pt x="2218" y="877"/>
                    <a:pt x="2331" y="816"/>
                  </a:cubicBezTo>
                  <a:cubicBezTo>
                    <a:pt x="2416" y="767"/>
                    <a:pt x="2490" y="703"/>
                    <a:pt x="2548" y="624"/>
                  </a:cubicBezTo>
                  <a:cubicBezTo>
                    <a:pt x="2597" y="556"/>
                    <a:pt x="2612" y="474"/>
                    <a:pt x="2597" y="392"/>
                  </a:cubicBezTo>
                  <a:cubicBezTo>
                    <a:pt x="2581" y="315"/>
                    <a:pt x="2542" y="248"/>
                    <a:pt x="2484" y="196"/>
                  </a:cubicBezTo>
                  <a:cubicBezTo>
                    <a:pt x="2407" y="129"/>
                    <a:pt x="2316" y="83"/>
                    <a:pt x="2215" y="55"/>
                  </a:cubicBezTo>
                  <a:cubicBezTo>
                    <a:pt x="2074" y="19"/>
                    <a:pt x="1928" y="1"/>
                    <a:pt x="178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70"/>
            <p:cNvSpPr/>
            <p:nvPr/>
          </p:nvSpPr>
          <p:spPr>
            <a:xfrm>
              <a:off x="536850" y="2213875"/>
              <a:ext cx="65325" cy="28600"/>
            </a:xfrm>
            <a:custGeom>
              <a:rect b="b" l="l" r="r" t="t"/>
              <a:pathLst>
                <a:path extrusionOk="0" h="1144" w="2613">
                  <a:moveTo>
                    <a:pt x="1782" y="0"/>
                  </a:moveTo>
                  <a:cubicBezTo>
                    <a:pt x="1577" y="3"/>
                    <a:pt x="1372" y="22"/>
                    <a:pt x="1171" y="58"/>
                  </a:cubicBezTo>
                  <a:cubicBezTo>
                    <a:pt x="771" y="129"/>
                    <a:pt x="471" y="223"/>
                    <a:pt x="279" y="342"/>
                  </a:cubicBezTo>
                  <a:cubicBezTo>
                    <a:pt x="83" y="462"/>
                    <a:pt x="1" y="599"/>
                    <a:pt x="28" y="755"/>
                  </a:cubicBezTo>
                  <a:cubicBezTo>
                    <a:pt x="31" y="776"/>
                    <a:pt x="38" y="794"/>
                    <a:pt x="47" y="813"/>
                  </a:cubicBezTo>
                  <a:cubicBezTo>
                    <a:pt x="59" y="853"/>
                    <a:pt x="83" y="886"/>
                    <a:pt x="111" y="914"/>
                  </a:cubicBezTo>
                  <a:cubicBezTo>
                    <a:pt x="154" y="959"/>
                    <a:pt x="203" y="996"/>
                    <a:pt x="258" y="1024"/>
                  </a:cubicBezTo>
                  <a:cubicBezTo>
                    <a:pt x="340" y="1066"/>
                    <a:pt x="426" y="1097"/>
                    <a:pt x="517" y="1112"/>
                  </a:cubicBezTo>
                  <a:cubicBezTo>
                    <a:pt x="632" y="1134"/>
                    <a:pt x="750" y="1143"/>
                    <a:pt x="868" y="1143"/>
                  </a:cubicBezTo>
                  <a:cubicBezTo>
                    <a:pt x="884" y="1143"/>
                    <a:pt x="901" y="1143"/>
                    <a:pt x="917" y="1143"/>
                  </a:cubicBezTo>
                  <a:cubicBezTo>
                    <a:pt x="1110" y="1140"/>
                    <a:pt x="1302" y="1118"/>
                    <a:pt x="1492" y="1082"/>
                  </a:cubicBezTo>
                  <a:cubicBezTo>
                    <a:pt x="1653" y="1054"/>
                    <a:pt x="1815" y="1017"/>
                    <a:pt x="1971" y="969"/>
                  </a:cubicBezTo>
                  <a:cubicBezTo>
                    <a:pt x="2096" y="932"/>
                    <a:pt x="2219" y="880"/>
                    <a:pt x="2332" y="816"/>
                  </a:cubicBezTo>
                  <a:cubicBezTo>
                    <a:pt x="2417" y="767"/>
                    <a:pt x="2490" y="703"/>
                    <a:pt x="2549" y="623"/>
                  </a:cubicBezTo>
                  <a:cubicBezTo>
                    <a:pt x="2594" y="556"/>
                    <a:pt x="2613" y="474"/>
                    <a:pt x="2597" y="391"/>
                  </a:cubicBezTo>
                  <a:cubicBezTo>
                    <a:pt x="2582" y="315"/>
                    <a:pt x="2542" y="248"/>
                    <a:pt x="2484" y="196"/>
                  </a:cubicBezTo>
                  <a:cubicBezTo>
                    <a:pt x="2408" y="132"/>
                    <a:pt x="2316" y="83"/>
                    <a:pt x="2219" y="55"/>
                  </a:cubicBezTo>
                  <a:cubicBezTo>
                    <a:pt x="2075" y="19"/>
                    <a:pt x="1928" y="0"/>
                    <a:pt x="1782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70"/>
            <p:cNvSpPr/>
            <p:nvPr/>
          </p:nvSpPr>
          <p:spPr>
            <a:xfrm>
              <a:off x="694700" y="2151450"/>
              <a:ext cx="96650" cy="40225"/>
            </a:xfrm>
            <a:custGeom>
              <a:rect b="b" l="l" r="r" t="t"/>
              <a:pathLst>
                <a:path extrusionOk="0" h="1609" w="3866">
                  <a:moveTo>
                    <a:pt x="2374" y="0"/>
                  </a:moveTo>
                  <a:cubicBezTo>
                    <a:pt x="2124" y="0"/>
                    <a:pt x="1875" y="32"/>
                    <a:pt x="1632" y="93"/>
                  </a:cubicBezTo>
                  <a:cubicBezTo>
                    <a:pt x="1256" y="203"/>
                    <a:pt x="911" y="399"/>
                    <a:pt x="624" y="664"/>
                  </a:cubicBezTo>
                  <a:cubicBezTo>
                    <a:pt x="340" y="921"/>
                    <a:pt x="126" y="1245"/>
                    <a:pt x="1" y="1608"/>
                  </a:cubicBezTo>
                  <a:cubicBezTo>
                    <a:pt x="206" y="1303"/>
                    <a:pt x="456" y="1034"/>
                    <a:pt x="749" y="811"/>
                  </a:cubicBezTo>
                  <a:cubicBezTo>
                    <a:pt x="1033" y="594"/>
                    <a:pt x="1357" y="432"/>
                    <a:pt x="1699" y="335"/>
                  </a:cubicBezTo>
                  <a:cubicBezTo>
                    <a:pt x="1873" y="298"/>
                    <a:pt x="2045" y="249"/>
                    <a:pt x="2225" y="243"/>
                  </a:cubicBezTo>
                  <a:lnTo>
                    <a:pt x="2359" y="228"/>
                  </a:lnTo>
                  <a:lnTo>
                    <a:pt x="2426" y="218"/>
                  </a:lnTo>
                  <a:lnTo>
                    <a:pt x="2494" y="218"/>
                  </a:lnTo>
                  <a:cubicBezTo>
                    <a:pt x="2585" y="222"/>
                    <a:pt x="2677" y="222"/>
                    <a:pt x="2765" y="222"/>
                  </a:cubicBezTo>
                  <a:cubicBezTo>
                    <a:pt x="2857" y="222"/>
                    <a:pt x="2949" y="228"/>
                    <a:pt x="3040" y="240"/>
                  </a:cubicBezTo>
                  <a:lnTo>
                    <a:pt x="3315" y="267"/>
                  </a:lnTo>
                  <a:cubicBezTo>
                    <a:pt x="3495" y="298"/>
                    <a:pt x="3679" y="335"/>
                    <a:pt x="3865" y="359"/>
                  </a:cubicBezTo>
                  <a:cubicBezTo>
                    <a:pt x="3694" y="283"/>
                    <a:pt x="3520" y="212"/>
                    <a:pt x="3340" y="148"/>
                  </a:cubicBezTo>
                  <a:cubicBezTo>
                    <a:pt x="3156" y="105"/>
                    <a:pt x="2973" y="47"/>
                    <a:pt x="2784" y="29"/>
                  </a:cubicBezTo>
                  <a:cubicBezTo>
                    <a:pt x="2648" y="10"/>
                    <a:pt x="2511" y="0"/>
                    <a:pt x="2374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70"/>
            <p:cNvSpPr/>
            <p:nvPr/>
          </p:nvSpPr>
          <p:spPr>
            <a:xfrm>
              <a:off x="531525" y="2172750"/>
              <a:ext cx="101425" cy="26100"/>
            </a:xfrm>
            <a:custGeom>
              <a:rect b="b" l="l" r="r" t="t"/>
              <a:pathLst>
                <a:path extrusionOk="0" h="1044" w="4057">
                  <a:moveTo>
                    <a:pt x="2197" y="0"/>
                  </a:moveTo>
                  <a:cubicBezTo>
                    <a:pt x="2130" y="0"/>
                    <a:pt x="2062" y="3"/>
                    <a:pt x="1995" y="8"/>
                  </a:cubicBezTo>
                  <a:cubicBezTo>
                    <a:pt x="1610" y="51"/>
                    <a:pt x="1237" y="167"/>
                    <a:pt x="895" y="353"/>
                  </a:cubicBezTo>
                  <a:cubicBezTo>
                    <a:pt x="724" y="439"/>
                    <a:pt x="574" y="558"/>
                    <a:pt x="416" y="662"/>
                  </a:cubicBezTo>
                  <a:cubicBezTo>
                    <a:pt x="272" y="784"/>
                    <a:pt x="131" y="912"/>
                    <a:pt x="0" y="1043"/>
                  </a:cubicBezTo>
                  <a:cubicBezTo>
                    <a:pt x="168" y="952"/>
                    <a:pt x="324" y="857"/>
                    <a:pt x="483" y="762"/>
                  </a:cubicBezTo>
                  <a:lnTo>
                    <a:pt x="730" y="640"/>
                  </a:lnTo>
                  <a:cubicBezTo>
                    <a:pt x="810" y="598"/>
                    <a:pt x="895" y="558"/>
                    <a:pt x="978" y="527"/>
                  </a:cubicBezTo>
                  <a:cubicBezTo>
                    <a:pt x="1063" y="494"/>
                    <a:pt x="1149" y="463"/>
                    <a:pt x="1231" y="429"/>
                  </a:cubicBezTo>
                  <a:lnTo>
                    <a:pt x="1295" y="402"/>
                  </a:lnTo>
                  <a:lnTo>
                    <a:pt x="1359" y="387"/>
                  </a:lnTo>
                  <a:lnTo>
                    <a:pt x="1491" y="353"/>
                  </a:lnTo>
                  <a:cubicBezTo>
                    <a:pt x="1662" y="295"/>
                    <a:pt x="1842" y="280"/>
                    <a:pt x="2016" y="255"/>
                  </a:cubicBezTo>
                  <a:cubicBezTo>
                    <a:pt x="2098" y="248"/>
                    <a:pt x="2179" y="245"/>
                    <a:pt x="2261" y="245"/>
                  </a:cubicBezTo>
                  <a:cubicBezTo>
                    <a:pt x="2536" y="245"/>
                    <a:pt x="2809" y="285"/>
                    <a:pt x="3073" y="362"/>
                  </a:cubicBezTo>
                  <a:cubicBezTo>
                    <a:pt x="3427" y="469"/>
                    <a:pt x="3757" y="631"/>
                    <a:pt x="4057" y="848"/>
                  </a:cubicBezTo>
                  <a:cubicBezTo>
                    <a:pt x="3812" y="552"/>
                    <a:pt x="3498" y="323"/>
                    <a:pt x="3140" y="182"/>
                  </a:cubicBezTo>
                  <a:cubicBezTo>
                    <a:pt x="2839" y="61"/>
                    <a:pt x="2520" y="0"/>
                    <a:pt x="2197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70"/>
            <p:cNvSpPr/>
            <p:nvPr/>
          </p:nvSpPr>
          <p:spPr>
            <a:xfrm>
              <a:off x="646750" y="2213025"/>
              <a:ext cx="46375" cy="34375"/>
            </a:xfrm>
            <a:custGeom>
              <a:rect b="b" l="l" r="r" t="t"/>
              <a:pathLst>
                <a:path extrusionOk="0" h="1375" w="1855">
                  <a:moveTo>
                    <a:pt x="1803" y="1"/>
                  </a:moveTo>
                  <a:cubicBezTo>
                    <a:pt x="1754" y="273"/>
                    <a:pt x="1678" y="529"/>
                    <a:pt x="1549" y="746"/>
                  </a:cubicBezTo>
                  <a:cubicBezTo>
                    <a:pt x="1421" y="963"/>
                    <a:pt x="1229" y="1116"/>
                    <a:pt x="996" y="1131"/>
                  </a:cubicBezTo>
                  <a:cubicBezTo>
                    <a:pt x="967" y="1135"/>
                    <a:pt x="938" y="1137"/>
                    <a:pt x="910" y="1137"/>
                  </a:cubicBezTo>
                  <a:cubicBezTo>
                    <a:pt x="710" y="1137"/>
                    <a:pt x="524" y="1037"/>
                    <a:pt x="379" y="871"/>
                  </a:cubicBezTo>
                  <a:cubicBezTo>
                    <a:pt x="214" y="682"/>
                    <a:pt x="101" y="441"/>
                    <a:pt x="19" y="178"/>
                  </a:cubicBezTo>
                  <a:lnTo>
                    <a:pt x="19" y="178"/>
                  </a:lnTo>
                  <a:cubicBezTo>
                    <a:pt x="1" y="462"/>
                    <a:pt x="77" y="746"/>
                    <a:pt x="233" y="984"/>
                  </a:cubicBezTo>
                  <a:cubicBezTo>
                    <a:pt x="315" y="1113"/>
                    <a:pt x="431" y="1216"/>
                    <a:pt x="566" y="1290"/>
                  </a:cubicBezTo>
                  <a:cubicBezTo>
                    <a:pt x="681" y="1346"/>
                    <a:pt x="806" y="1374"/>
                    <a:pt x="931" y="1374"/>
                  </a:cubicBezTo>
                  <a:cubicBezTo>
                    <a:pt x="1116" y="1374"/>
                    <a:pt x="1300" y="1313"/>
                    <a:pt x="1452" y="1192"/>
                  </a:cubicBezTo>
                  <a:cubicBezTo>
                    <a:pt x="1565" y="1094"/>
                    <a:pt x="1656" y="972"/>
                    <a:pt x="1717" y="832"/>
                  </a:cubicBezTo>
                  <a:cubicBezTo>
                    <a:pt x="1827" y="569"/>
                    <a:pt x="1855" y="282"/>
                    <a:pt x="1803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92" name="Google Shape;11992;p70"/>
          <p:cNvGrpSpPr/>
          <p:nvPr/>
        </p:nvGrpSpPr>
        <p:grpSpPr>
          <a:xfrm>
            <a:off x="719995" y="979953"/>
            <a:ext cx="1419592" cy="1911763"/>
            <a:chOff x="236500" y="752375"/>
            <a:chExt cx="656550" cy="884175"/>
          </a:xfrm>
        </p:grpSpPr>
        <p:sp>
          <p:nvSpPr>
            <p:cNvPr id="11993" name="Google Shape;11993;p70"/>
            <p:cNvSpPr/>
            <p:nvPr/>
          </p:nvSpPr>
          <p:spPr>
            <a:xfrm>
              <a:off x="367375" y="875000"/>
              <a:ext cx="121250" cy="129550"/>
            </a:xfrm>
            <a:custGeom>
              <a:rect b="b" l="l" r="r" t="t"/>
              <a:pathLst>
                <a:path extrusionOk="0" h="5182" w="4850">
                  <a:moveTo>
                    <a:pt x="3102" y="1"/>
                  </a:moveTo>
                  <a:lnTo>
                    <a:pt x="2323" y="4070"/>
                  </a:lnTo>
                  <a:cubicBezTo>
                    <a:pt x="2323" y="4070"/>
                    <a:pt x="1525" y="3718"/>
                    <a:pt x="878" y="3718"/>
                  </a:cubicBezTo>
                  <a:cubicBezTo>
                    <a:pt x="472" y="3718"/>
                    <a:pt x="125" y="3857"/>
                    <a:pt x="72" y="4308"/>
                  </a:cubicBezTo>
                  <a:cubicBezTo>
                    <a:pt x="0" y="4904"/>
                    <a:pt x="627" y="5182"/>
                    <a:pt x="1269" y="5182"/>
                  </a:cubicBezTo>
                  <a:cubicBezTo>
                    <a:pt x="1883" y="5182"/>
                    <a:pt x="2510" y="4928"/>
                    <a:pt x="2552" y="4458"/>
                  </a:cubicBezTo>
                  <a:cubicBezTo>
                    <a:pt x="2638" y="3492"/>
                    <a:pt x="3316" y="658"/>
                    <a:pt x="3316" y="658"/>
                  </a:cubicBezTo>
                  <a:lnTo>
                    <a:pt x="4788" y="1314"/>
                  </a:lnTo>
                  <a:lnTo>
                    <a:pt x="4849" y="233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70"/>
            <p:cNvSpPr/>
            <p:nvPr/>
          </p:nvSpPr>
          <p:spPr>
            <a:xfrm>
              <a:off x="359775" y="865775"/>
              <a:ext cx="137475" cy="147100"/>
            </a:xfrm>
            <a:custGeom>
              <a:rect b="b" l="l" r="r" t="t"/>
              <a:pathLst>
                <a:path extrusionOk="0" h="5884" w="5499">
                  <a:moveTo>
                    <a:pt x="3837" y="761"/>
                  </a:moveTo>
                  <a:lnTo>
                    <a:pt x="4808" y="892"/>
                  </a:lnTo>
                  <a:lnTo>
                    <a:pt x="4790" y="1185"/>
                  </a:lnTo>
                  <a:lnTo>
                    <a:pt x="3837" y="761"/>
                  </a:lnTo>
                  <a:close/>
                  <a:moveTo>
                    <a:pt x="1179" y="4417"/>
                  </a:moveTo>
                  <a:cubicBezTo>
                    <a:pt x="1573" y="4417"/>
                    <a:pt x="2129" y="4582"/>
                    <a:pt x="2496" y="4744"/>
                  </a:cubicBezTo>
                  <a:lnTo>
                    <a:pt x="2529" y="4759"/>
                  </a:lnTo>
                  <a:lnTo>
                    <a:pt x="2526" y="4796"/>
                  </a:lnTo>
                  <a:cubicBezTo>
                    <a:pt x="2514" y="4946"/>
                    <a:pt x="2340" y="5046"/>
                    <a:pt x="2236" y="5092"/>
                  </a:cubicBezTo>
                  <a:cubicBezTo>
                    <a:pt x="2046" y="5178"/>
                    <a:pt x="1808" y="5219"/>
                    <a:pt x="1576" y="5219"/>
                  </a:cubicBezTo>
                  <a:cubicBezTo>
                    <a:pt x="1293" y="5219"/>
                    <a:pt x="1019" y="5157"/>
                    <a:pt x="852" y="5034"/>
                  </a:cubicBezTo>
                  <a:cubicBezTo>
                    <a:pt x="736" y="4949"/>
                    <a:pt x="690" y="4851"/>
                    <a:pt x="706" y="4717"/>
                  </a:cubicBezTo>
                  <a:cubicBezTo>
                    <a:pt x="724" y="4570"/>
                    <a:pt x="782" y="4518"/>
                    <a:pt x="834" y="4487"/>
                  </a:cubicBezTo>
                  <a:cubicBezTo>
                    <a:pt x="920" y="4439"/>
                    <a:pt x="1039" y="4417"/>
                    <a:pt x="1179" y="4417"/>
                  </a:cubicBezTo>
                  <a:close/>
                  <a:moveTo>
                    <a:pt x="3140" y="0"/>
                  </a:moveTo>
                  <a:lnTo>
                    <a:pt x="2377" y="3990"/>
                  </a:lnTo>
                  <a:cubicBezTo>
                    <a:pt x="2062" y="3883"/>
                    <a:pt x="1608" y="3760"/>
                    <a:pt x="1183" y="3760"/>
                  </a:cubicBezTo>
                  <a:cubicBezTo>
                    <a:pt x="936" y="3760"/>
                    <a:pt x="699" y="3802"/>
                    <a:pt x="504" y="3913"/>
                  </a:cubicBezTo>
                  <a:cubicBezTo>
                    <a:pt x="324" y="4017"/>
                    <a:pt x="95" y="4228"/>
                    <a:pt x="46" y="4637"/>
                  </a:cubicBezTo>
                  <a:cubicBezTo>
                    <a:pt x="0" y="5013"/>
                    <a:pt x="150" y="5343"/>
                    <a:pt x="458" y="5569"/>
                  </a:cubicBezTo>
                  <a:cubicBezTo>
                    <a:pt x="761" y="5789"/>
                    <a:pt x="1167" y="5883"/>
                    <a:pt x="1564" y="5883"/>
                  </a:cubicBezTo>
                  <a:cubicBezTo>
                    <a:pt x="1571" y="5884"/>
                    <a:pt x="1579" y="5884"/>
                    <a:pt x="1586" y="5884"/>
                  </a:cubicBezTo>
                  <a:cubicBezTo>
                    <a:pt x="1902" y="5884"/>
                    <a:pt x="2215" y="5820"/>
                    <a:pt x="2505" y="5697"/>
                  </a:cubicBezTo>
                  <a:cubicBezTo>
                    <a:pt x="2911" y="5511"/>
                    <a:pt x="3153" y="5215"/>
                    <a:pt x="3183" y="4857"/>
                  </a:cubicBezTo>
                  <a:cubicBezTo>
                    <a:pt x="3247" y="4136"/>
                    <a:pt x="3663" y="2297"/>
                    <a:pt x="3849" y="1494"/>
                  </a:cubicBezTo>
                  <a:lnTo>
                    <a:pt x="5395" y="2181"/>
                  </a:lnTo>
                  <a:lnTo>
                    <a:pt x="5499" y="318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70"/>
            <p:cNvSpPr/>
            <p:nvPr/>
          </p:nvSpPr>
          <p:spPr>
            <a:xfrm>
              <a:off x="241200" y="805600"/>
              <a:ext cx="135425" cy="147625"/>
            </a:xfrm>
            <a:custGeom>
              <a:rect b="b" l="l" r="r" t="t"/>
              <a:pathLst>
                <a:path extrusionOk="0" h="5905" w="5417">
                  <a:moveTo>
                    <a:pt x="4474" y="0"/>
                  </a:moveTo>
                  <a:lnTo>
                    <a:pt x="1328" y="898"/>
                  </a:lnTo>
                  <a:lnTo>
                    <a:pt x="2015" y="4515"/>
                  </a:lnTo>
                  <a:cubicBezTo>
                    <a:pt x="2015" y="4515"/>
                    <a:pt x="1980" y="4514"/>
                    <a:pt x="1919" y="4514"/>
                  </a:cubicBezTo>
                  <a:cubicBezTo>
                    <a:pt x="1517" y="4514"/>
                    <a:pt x="1" y="4571"/>
                    <a:pt x="234" y="5450"/>
                  </a:cubicBezTo>
                  <a:cubicBezTo>
                    <a:pt x="321" y="5774"/>
                    <a:pt x="593" y="5904"/>
                    <a:pt x="914" y="5904"/>
                  </a:cubicBezTo>
                  <a:cubicBezTo>
                    <a:pt x="1595" y="5904"/>
                    <a:pt x="2498" y="5320"/>
                    <a:pt x="2330" y="4762"/>
                  </a:cubicBezTo>
                  <a:cubicBezTo>
                    <a:pt x="2086" y="3941"/>
                    <a:pt x="1719" y="1372"/>
                    <a:pt x="1719" y="1372"/>
                  </a:cubicBezTo>
                  <a:lnTo>
                    <a:pt x="4416" y="987"/>
                  </a:lnTo>
                  <a:lnTo>
                    <a:pt x="4932" y="3715"/>
                  </a:lnTo>
                  <a:cubicBezTo>
                    <a:pt x="4932" y="3715"/>
                    <a:pt x="4897" y="3713"/>
                    <a:pt x="4836" y="3713"/>
                  </a:cubicBezTo>
                  <a:cubicBezTo>
                    <a:pt x="4433" y="3713"/>
                    <a:pt x="2918" y="3771"/>
                    <a:pt x="3152" y="4646"/>
                  </a:cubicBezTo>
                  <a:cubicBezTo>
                    <a:pt x="3238" y="4971"/>
                    <a:pt x="3510" y="5101"/>
                    <a:pt x="3833" y="5101"/>
                  </a:cubicBezTo>
                  <a:cubicBezTo>
                    <a:pt x="4513" y="5101"/>
                    <a:pt x="5416" y="4519"/>
                    <a:pt x="5250" y="3959"/>
                  </a:cubicBezTo>
                  <a:cubicBezTo>
                    <a:pt x="5003" y="3134"/>
                    <a:pt x="4474" y="0"/>
                    <a:pt x="4474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70"/>
            <p:cNvSpPr/>
            <p:nvPr/>
          </p:nvSpPr>
          <p:spPr>
            <a:xfrm>
              <a:off x="236500" y="795125"/>
              <a:ext cx="146200" cy="166350"/>
            </a:xfrm>
            <a:custGeom>
              <a:rect b="b" l="l" r="r" t="t"/>
              <a:pathLst>
                <a:path extrusionOk="0" h="6654" w="5848">
                  <a:moveTo>
                    <a:pt x="4400" y="838"/>
                  </a:moveTo>
                  <a:cubicBezTo>
                    <a:pt x="4412" y="914"/>
                    <a:pt x="4427" y="999"/>
                    <a:pt x="4442" y="1091"/>
                  </a:cubicBezTo>
                  <a:lnTo>
                    <a:pt x="2567" y="1363"/>
                  </a:lnTo>
                  <a:lnTo>
                    <a:pt x="2567" y="1363"/>
                  </a:lnTo>
                  <a:lnTo>
                    <a:pt x="4400" y="838"/>
                  </a:lnTo>
                  <a:close/>
                  <a:moveTo>
                    <a:pt x="4998" y="4460"/>
                  </a:moveTo>
                  <a:cubicBezTo>
                    <a:pt x="5038" y="4460"/>
                    <a:pt x="5075" y="4460"/>
                    <a:pt x="5108" y="4463"/>
                  </a:cubicBezTo>
                  <a:lnTo>
                    <a:pt x="5117" y="4463"/>
                  </a:lnTo>
                  <a:lnTo>
                    <a:pt x="5120" y="4473"/>
                  </a:lnTo>
                  <a:cubicBezTo>
                    <a:pt x="5151" y="4583"/>
                    <a:pt x="5047" y="4711"/>
                    <a:pt x="4983" y="4775"/>
                  </a:cubicBezTo>
                  <a:cubicBezTo>
                    <a:pt x="4749" y="5020"/>
                    <a:pt x="4330" y="5191"/>
                    <a:pt x="4017" y="5191"/>
                  </a:cubicBezTo>
                  <a:cubicBezTo>
                    <a:pt x="3959" y="5191"/>
                    <a:pt x="3905" y="5185"/>
                    <a:pt x="3856" y="5172"/>
                  </a:cubicBezTo>
                  <a:cubicBezTo>
                    <a:pt x="3746" y="5142"/>
                    <a:pt x="3688" y="5087"/>
                    <a:pt x="3660" y="4983"/>
                  </a:cubicBezTo>
                  <a:cubicBezTo>
                    <a:pt x="3630" y="4870"/>
                    <a:pt x="3654" y="4821"/>
                    <a:pt x="3685" y="4781"/>
                  </a:cubicBezTo>
                  <a:cubicBezTo>
                    <a:pt x="3865" y="4555"/>
                    <a:pt x="4537" y="4460"/>
                    <a:pt x="4998" y="4460"/>
                  </a:cubicBezTo>
                  <a:close/>
                  <a:moveTo>
                    <a:pt x="2081" y="5264"/>
                  </a:moveTo>
                  <a:cubicBezTo>
                    <a:pt x="2118" y="5264"/>
                    <a:pt x="2154" y="5264"/>
                    <a:pt x="2191" y="5267"/>
                  </a:cubicBezTo>
                  <a:lnTo>
                    <a:pt x="2197" y="5267"/>
                  </a:lnTo>
                  <a:lnTo>
                    <a:pt x="2200" y="5276"/>
                  </a:lnTo>
                  <a:cubicBezTo>
                    <a:pt x="2234" y="5383"/>
                    <a:pt x="2130" y="5511"/>
                    <a:pt x="2066" y="5578"/>
                  </a:cubicBezTo>
                  <a:cubicBezTo>
                    <a:pt x="1831" y="5821"/>
                    <a:pt x="1411" y="5994"/>
                    <a:pt x="1098" y="5994"/>
                  </a:cubicBezTo>
                  <a:cubicBezTo>
                    <a:pt x="1041" y="5994"/>
                    <a:pt x="987" y="5988"/>
                    <a:pt x="939" y="5976"/>
                  </a:cubicBezTo>
                  <a:cubicBezTo>
                    <a:pt x="826" y="5945"/>
                    <a:pt x="768" y="5887"/>
                    <a:pt x="740" y="5783"/>
                  </a:cubicBezTo>
                  <a:cubicBezTo>
                    <a:pt x="710" y="5673"/>
                    <a:pt x="734" y="5621"/>
                    <a:pt x="765" y="5585"/>
                  </a:cubicBezTo>
                  <a:cubicBezTo>
                    <a:pt x="948" y="5359"/>
                    <a:pt x="1620" y="5264"/>
                    <a:pt x="2081" y="5264"/>
                  </a:cubicBezTo>
                  <a:close/>
                  <a:moveTo>
                    <a:pt x="4928" y="1"/>
                  </a:moveTo>
                  <a:lnTo>
                    <a:pt x="1134" y="1082"/>
                  </a:lnTo>
                  <a:lnTo>
                    <a:pt x="1803" y="4607"/>
                  </a:lnTo>
                  <a:cubicBezTo>
                    <a:pt x="1324" y="4638"/>
                    <a:pt x="587" y="4748"/>
                    <a:pt x="248" y="5172"/>
                  </a:cubicBezTo>
                  <a:cubicBezTo>
                    <a:pt x="126" y="5322"/>
                    <a:pt x="1" y="5581"/>
                    <a:pt x="102" y="5954"/>
                  </a:cubicBezTo>
                  <a:cubicBezTo>
                    <a:pt x="190" y="6290"/>
                    <a:pt x="429" y="6525"/>
                    <a:pt x="774" y="6614"/>
                  </a:cubicBezTo>
                  <a:cubicBezTo>
                    <a:pt x="881" y="6641"/>
                    <a:pt x="991" y="6654"/>
                    <a:pt x="1104" y="6654"/>
                  </a:cubicBezTo>
                  <a:cubicBezTo>
                    <a:pt x="1638" y="6654"/>
                    <a:pt x="2219" y="6373"/>
                    <a:pt x="2542" y="6037"/>
                  </a:cubicBezTo>
                  <a:cubicBezTo>
                    <a:pt x="2826" y="5740"/>
                    <a:pt x="2930" y="5404"/>
                    <a:pt x="2836" y="5084"/>
                  </a:cubicBezTo>
                  <a:cubicBezTo>
                    <a:pt x="2652" y="4467"/>
                    <a:pt x="2390" y="2783"/>
                    <a:pt x="2283" y="2072"/>
                  </a:cubicBezTo>
                  <a:lnTo>
                    <a:pt x="4335" y="1775"/>
                  </a:lnTo>
                  <a:lnTo>
                    <a:pt x="4723" y="3807"/>
                  </a:lnTo>
                  <a:cubicBezTo>
                    <a:pt x="4244" y="3834"/>
                    <a:pt x="3508" y="3944"/>
                    <a:pt x="3169" y="4369"/>
                  </a:cubicBezTo>
                  <a:cubicBezTo>
                    <a:pt x="3046" y="4522"/>
                    <a:pt x="2924" y="4781"/>
                    <a:pt x="3022" y="5151"/>
                  </a:cubicBezTo>
                  <a:cubicBezTo>
                    <a:pt x="3111" y="5490"/>
                    <a:pt x="3349" y="5722"/>
                    <a:pt x="3694" y="5814"/>
                  </a:cubicBezTo>
                  <a:cubicBezTo>
                    <a:pt x="3799" y="5841"/>
                    <a:pt x="3909" y="5853"/>
                    <a:pt x="4021" y="5853"/>
                  </a:cubicBezTo>
                  <a:cubicBezTo>
                    <a:pt x="4553" y="5853"/>
                    <a:pt x="5137" y="5572"/>
                    <a:pt x="5460" y="5236"/>
                  </a:cubicBezTo>
                  <a:cubicBezTo>
                    <a:pt x="5744" y="4940"/>
                    <a:pt x="5848" y="4604"/>
                    <a:pt x="5756" y="4283"/>
                  </a:cubicBezTo>
                  <a:cubicBezTo>
                    <a:pt x="5521" y="3489"/>
                    <a:pt x="4995" y="395"/>
                    <a:pt x="4992" y="364"/>
                  </a:cubicBezTo>
                  <a:lnTo>
                    <a:pt x="4928" y="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70"/>
            <p:cNvSpPr/>
            <p:nvPr/>
          </p:nvSpPr>
          <p:spPr>
            <a:xfrm>
              <a:off x="384625" y="761150"/>
              <a:ext cx="93150" cy="77550"/>
            </a:xfrm>
            <a:custGeom>
              <a:rect b="b" l="l" r="r" t="t"/>
              <a:pathLst>
                <a:path extrusionOk="0" h="3102" w="3726">
                  <a:moveTo>
                    <a:pt x="1651" y="0"/>
                  </a:moveTo>
                  <a:lnTo>
                    <a:pt x="1294" y="2310"/>
                  </a:lnTo>
                  <a:cubicBezTo>
                    <a:pt x="1294" y="2310"/>
                    <a:pt x="868" y="2140"/>
                    <a:pt x="509" y="2140"/>
                  </a:cubicBezTo>
                  <a:cubicBezTo>
                    <a:pt x="263" y="2140"/>
                    <a:pt x="49" y="2220"/>
                    <a:pt x="26" y="2490"/>
                  </a:cubicBezTo>
                  <a:cubicBezTo>
                    <a:pt x="1" y="2814"/>
                    <a:pt x="329" y="2959"/>
                    <a:pt x="675" y="2959"/>
                  </a:cubicBezTo>
                  <a:cubicBezTo>
                    <a:pt x="1035" y="2959"/>
                    <a:pt x="1414" y="2801"/>
                    <a:pt x="1428" y="2523"/>
                  </a:cubicBezTo>
                  <a:cubicBezTo>
                    <a:pt x="1459" y="1980"/>
                    <a:pt x="1786" y="364"/>
                    <a:pt x="1786" y="364"/>
                  </a:cubicBezTo>
                  <a:lnTo>
                    <a:pt x="3481" y="709"/>
                  </a:lnTo>
                  <a:lnTo>
                    <a:pt x="3209" y="2453"/>
                  </a:lnTo>
                  <a:cubicBezTo>
                    <a:pt x="3209" y="2453"/>
                    <a:pt x="2783" y="2283"/>
                    <a:pt x="2424" y="2283"/>
                  </a:cubicBezTo>
                  <a:cubicBezTo>
                    <a:pt x="2180" y="2283"/>
                    <a:pt x="1967" y="2362"/>
                    <a:pt x="1945" y="2630"/>
                  </a:cubicBezTo>
                  <a:cubicBezTo>
                    <a:pt x="1918" y="2956"/>
                    <a:pt x="2248" y="3101"/>
                    <a:pt x="2595" y="3101"/>
                  </a:cubicBezTo>
                  <a:cubicBezTo>
                    <a:pt x="2955" y="3101"/>
                    <a:pt x="3333" y="2944"/>
                    <a:pt x="3347" y="2667"/>
                  </a:cubicBezTo>
                  <a:cubicBezTo>
                    <a:pt x="3374" y="2120"/>
                    <a:pt x="3726" y="132"/>
                    <a:pt x="3726" y="132"/>
                  </a:cubicBezTo>
                  <a:lnTo>
                    <a:pt x="1651" y="0"/>
                  </a:ln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70"/>
            <p:cNvSpPr/>
            <p:nvPr/>
          </p:nvSpPr>
          <p:spPr>
            <a:xfrm>
              <a:off x="376425" y="752375"/>
              <a:ext cx="111125" cy="94550"/>
            </a:xfrm>
            <a:custGeom>
              <a:rect b="b" l="l" r="r" t="t"/>
              <a:pathLst>
                <a:path extrusionOk="0" h="3782" w="4445">
                  <a:moveTo>
                    <a:pt x="2374" y="1109"/>
                  </a:moveTo>
                  <a:lnTo>
                    <a:pt x="3430" y="1320"/>
                  </a:lnTo>
                  <a:lnTo>
                    <a:pt x="3269" y="2370"/>
                  </a:lnTo>
                  <a:cubicBezTo>
                    <a:pt x="3116" y="2333"/>
                    <a:pt x="2938" y="2303"/>
                    <a:pt x="2762" y="2303"/>
                  </a:cubicBezTo>
                  <a:cubicBezTo>
                    <a:pt x="2580" y="2303"/>
                    <a:pt x="2401" y="2335"/>
                    <a:pt x="2254" y="2425"/>
                  </a:cubicBezTo>
                  <a:cubicBezTo>
                    <a:pt x="2206" y="2453"/>
                    <a:pt x="2163" y="2490"/>
                    <a:pt x="2126" y="2529"/>
                  </a:cubicBezTo>
                  <a:cubicBezTo>
                    <a:pt x="2187" y="2089"/>
                    <a:pt x="2300" y="1478"/>
                    <a:pt x="2374" y="1109"/>
                  </a:cubicBezTo>
                  <a:close/>
                  <a:moveTo>
                    <a:pt x="820" y="2820"/>
                  </a:moveTo>
                  <a:cubicBezTo>
                    <a:pt x="949" y="2820"/>
                    <a:pt x="1144" y="2853"/>
                    <a:pt x="1341" y="2914"/>
                  </a:cubicBezTo>
                  <a:cubicBezTo>
                    <a:pt x="1235" y="2958"/>
                    <a:pt x="1123" y="2980"/>
                    <a:pt x="1010" y="2980"/>
                  </a:cubicBezTo>
                  <a:cubicBezTo>
                    <a:pt x="941" y="2980"/>
                    <a:pt x="871" y="2971"/>
                    <a:pt x="803" y="2954"/>
                  </a:cubicBezTo>
                  <a:cubicBezTo>
                    <a:pt x="681" y="2917"/>
                    <a:pt x="684" y="2881"/>
                    <a:pt x="684" y="2868"/>
                  </a:cubicBezTo>
                  <a:cubicBezTo>
                    <a:pt x="687" y="2853"/>
                    <a:pt x="687" y="2847"/>
                    <a:pt x="687" y="2844"/>
                  </a:cubicBezTo>
                  <a:cubicBezTo>
                    <a:pt x="710" y="2828"/>
                    <a:pt x="757" y="2820"/>
                    <a:pt x="820" y="2820"/>
                  </a:cubicBezTo>
                  <a:close/>
                  <a:moveTo>
                    <a:pt x="2745" y="2964"/>
                  </a:moveTo>
                  <a:cubicBezTo>
                    <a:pt x="2874" y="2964"/>
                    <a:pt x="3065" y="2994"/>
                    <a:pt x="3259" y="3055"/>
                  </a:cubicBezTo>
                  <a:cubicBezTo>
                    <a:pt x="3154" y="3098"/>
                    <a:pt x="3041" y="3120"/>
                    <a:pt x="2928" y="3120"/>
                  </a:cubicBezTo>
                  <a:cubicBezTo>
                    <a:pt x="2858" y="3120"/>
                    <a:pt x="2788" y="3112"/>
                    <a:pt x="2719" y="3094"/>
                  </a:cubicBezTo>
                  <a:cubicBezTo>
                    <a:pt x="2600" y="3061"/>
                    <a:pt x="2600" y="3021"/>
                    <a:pt x="2603" y="3009"/>
                  </a:cubicBezTo>
                  <a:cubicBezTo>
                    <a:pt x="2606" y="2997"/>
                    <a:pt x="2606" y="2987"/>
                    <a:pt x="2606" y="2987"/>
                  </a:cubicBezTo>
                  <a:cubicBezTo>
                    <a:pt x="2630" y="2972"/>
                    <a:pt x="2680" y="2964"/>
                    <a:pt x="2745" y="2964"/>
                  </a:cubicBezTo>
                  <a:close/>
                  <a:moveTo>
                    <a:pt x="1698" y="0"/>
                  </a:moveTo>
                  <a:lnTo>
                    <a:pt x="1353" y="2230"/>
                  </a:lnTo>
                  <a:cubicBezTo>
                    <a:pt x="1198" y="2192"/>
                    <a:pt x="1017" y="2161"/>
                    <a:pt x="839" y="2161"/>
                  </a:cubicBezTo>
                  <a:cubicBezTo>
                    <a:pt x="658" y="2161"/>
                    <a:pt x="480" y="2193"/>
                    <a:pt x="336" y="2282"/>
                  </a:cubicBezTo>
                  <a:cubicBezTo>
                    <a:pt x="153" y="2398"/>
                    <a:pt x="37" y="2596"/>
                    <a:pt x="24" y="2813"/>
                  </a:cubicBezTo>
                  <a:cubicBezTo>
                    <a:pt x="0" y="3070"/>
                    <a:pt x="122" y="3320"/>
                    <a:pt x="339" y="3461"/>
                  </a:cubicBezTo>
                  <a:cubicBezTo>
                    <a:pt x="524" y="3586"/>
                    <a:pt x="763" y="3639"/>
                    <a:pt x="1001" y="3639"/>
                  </a:cubicBezTo>
                  <a:cubicBezTo>
                    <a:pt x="1235" y="3639"/>
                    <a:pt x="1468" y="3587"/>
                    <a:pt x="1643" y="3501"/>
                  </a:cubicBezTo>
                  <a:cubicBezTo>
                    <a:pt x="1775" y="3437"/>
                    <a:pt x="1888" y="3342"/>
                    <a:pt x="1970" y="3226"/>
                  </a:cubicBezTo>
                  <a:cubicBezTo>
                    <a:pt x="2019" y="3378"/>
                    <a:pt x="2120" y="3513"/>
                    <a:pt x="2257" y="3601"/>
                  </a:cubicBezTo>
                  <a:cubicBezTo>
                    <a:pt x="2441" y="3727"/>
                    <a:pt x="2682" y="3782"/>
                    <a:pt x="2917" y="3782"/>
                  </a:cubicBezTo>
                  <a:cubicBezTo>
                    <a:pt x="3140" y="3782"/>
                    <a:pt x="3360" y="3736"/>
                    <a:pt x="3559" y="3641"/>
                  </a:cubicBezTo>
                  <a:cubicBezTo>
                    <a:pt x="3831" y="3507"/>
                    <a:pt x="3992" y="3287"/>
                    <a:pt x="4005" y="3033"/>
                  </a:cubicBezTo>
                  <a:cubicBezTo>
                    <a:pt x="4032" y="2514"/>
                    <a:pt x="4377" y="559"/>
                    <a:pt x="4380" y="541"/>
                  </a:cubicBezTo>
                  <a:lnTo>
                    <a:pt x="4445" y="174"/>
                  </a:lnTo>
                  <a:lnTo>
                    <a:pt x="169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70"/>
            <p:cNvSpPr/>
            <p:nvPr/>
          </p:nvSpPr>
          <p:spPr>
            <a:xfrm>
              <a:off x="323175" y="922275"/>
              <a:ext cx="561550" cy="705925"/>
            </a:xfrm>
            <a:custGeom>
              <a:rect b="b" l="l" r="r" t="t"/>
              <a:pathLst>
                <a:path extrusionOk="0" h="28237" w="22462">
                  <a:moveTo>
                    <a:pt x="7716" y="1"/>
                  </a:moveTo>
                  <a:cubicBezTo>
                    <a:pt x="7714" y="1"/>
                    <a:pt x="7713" y="1"/>
                    <a:pt x="7711" y="1"/>
                  </a:cubicBezTo>
                  <a:cubicBezTo>
                    <a:pt x="7204" y="25"/>
                    <a:pt x="8829" y="3614"/>
                    <a:pt x="9351" y="4735"/>
                  </a:cubicBezTo>
                  <a:lnTo>
                    <a:pt x="9250" y="4735"/>
                  </a:lnTo>
                  <a:cubicBezTo>
                    <a:pt x="8722" y="4066"/>
                    <a:pt x="7533" y="2618"/>
                    <a:pt x="7081" y="2618"/>
                  </a:cubicBezTo>
                  <a:cubicBezTo>
                    <a:pt x="7034" y="2618"/>
                    <a:pt x="6995" y="2633"/>
                    <a:pt x="6966" y="2667"/>
                  </a:cubicBezTo>
                  <a:cubicBezTo>
                    <a:pt x="6730" y="2939"/>
                    <a:pt x="7525" y="3996"/>
                    <a:pt x="8203" y="4806"/>
                  </a:cubicBezTo>
                  <a:cubicBezTo>
                    <a:pt x="7210" y="5001"/>
                    <a:pt x="5310" y="5774"/>
                    <a:pt x="4742" y="8801"/>
                  </a:cubicBezTo>
                  <a:cubicBezTo>
                    <a:pt x="4601" y="9543"/>
                    <a:pt x="4449" y="10368"/>
                    <a:pt x="4308" y="11230"/>
                  </a:cubicBezTo>
                  <a:lnTo>
                    <a:pt x="4229" y="11211"/>
                  </a:lnTo>
                  <a:lnTo>
                    <a:pt x="4189" y="11202"/>
                  </a:lnTo>
                  <a:cubicBezTo>
                    <a:pt x="4119" y="11184"/>
                    <a:pt x="4048" y="11162"/>
                    <a:pt x="3978" y="11144"/>
                  </a:cubicBezTo>
                  <a:lnTo>
                    <a:pt x="3963" y="11141"/>
                  </a:lnTo>
                  <a:cubicBezTo>
                    <a:pt x="3890" y="11123"/>
                    <a:pt x="3819" y="11098"/>
                    <a:pt x="3749" y="11074"/>
                  </a:cubicBezTo>
                  <a:lnTo>
                    <a:pt x="3746" y="11074"/>
                  </a:lnTo>
                  <a:cubicBezTo>
                    <a:pt x="3599" y="11025"/>
                    <a:pt x="3462" y="10973"/>
                    <a:pt x="3331" y="10912"/>
                  </a:cubicBezTo>
                  <a:cubicBezTo>
                    <a:pt x="2747" y="10652"/>
                    <a:pt x="2277" y="10292"/>
                    <a:pt x="1925" y="9831"/>
                  </a:cubicBezTo>
                  <a:cubicBezTo>
                    <a:pt x="1275" y="8972"/>
                    <a:pt x="1162" y="7934"/>
                    <a:pt x="1165" y="7277"/>
                  </a:cubicBezTo>
                  <a:cubicBezTo>
                    <a:pt x="1171" y="7252"/>
                    <a:pt x="1171" y="7225"/>
                    <a:pt x="1171" y="7197"/>
                  </a:cubicBezTo>
                  <a:cubicBezTo>
                    <a:pt x="1168" y="7149"/>
                    <a:pt x="1171" y="7100"/>
                    <a:pt x="1177" y="7048"/>
                  </a:cubicBezTo>
                  <a:cubicBezTo>
                    <a:pt x="1345" y="6919"/>
                    <a:pt x="1602" y="6706"/>
                    <a:pt x="1556" y="6614"/>
                  </a:cubicBezTo>
                  <a:cubicBezTo>
                    <a:pt x="1543" y="6589"/>
                    <a:pt x="1517" y="6578"/>
                    <a:pt x="1486" y="6578"/>
                  </a:cubicBezTo>
                  <a:cubicBezTo>
                    <a:pt x="1422" y="6578"/>
                    <a:pt x="1332" y="6619"/>
                    <a:pt x="1256" y="6660"/>
                  </a:cubicBezTo>
                  <a:cubicBezTo>
                    <a:pt x="1379" y="6220"/>
                    <a:pt x="1565" y="5762"/>
                    <a:pt x="1424" y="5655"/>
                  </a:cubicBezTo>
                  <a:cubicBezTo>
                    <a:pt x="1420" y="5651"/>
                    <a:pt x="1415" y="5650"/>
                    <a:pt x="1409" y="5650"/>
                  </a:cubicBezTo>
                  <a:cubicBezTo>
                    <a:pt x="1316" y="5650"/>
                    <a:pt x="1098" y="6134"/>
                    <a:pt x="1058" y="6223"/>
                  </a:cubicBezTo>
                  <a:lnTo>
                    <a:pt x="1058" y="6220"/>
                  </a:lnTo>
                  <a:cubicBezTo>
                    <a:pt x="1085" y="6110"/>
                    <a:pt x="1259" y="5453"/>
                    <a:pt x="1140" y="5389"/>
                  </a:cubicBezTo>
                  <a:cubicBezTo>
                    <a:pt x="1135" y="5386"/>
                    <a:pt x="1129" y="5385"/>
                    <a:pt x="1122" y="5385"/>
                  </a:cubicBezTo>
                  <a:cubicBezTo>
                    <a:pt x="986" y="5385"/>
                    <a:pt x="746" y="6086"/>
                    <a:pt x="746" y="6086"/>
                  </a:cubicBezTo>
                  <a:cubicBezTo>
                    <a:pt x="746" y="6086"/>
                    <a:pt x="930" y="5459"/>
                    <a:pt x="734" y="5444"/>
                  </a:cubicBezTo>
                  <a:cubicBezTo>
                    <a:pt x="733" y="5444"/>
                    <a:pt x="731" y="5444"/>
                    <a:pt x="730" y="5444"/>
                  </a:cubicBezTo>
                  <a:cubicBezTo>
                    <a:pt x="600" y="5444"/>
                    <a:pt x="480" y="6031"/>
                    <a:pt x="416" y="6400"/>
                  </a:cubicBezTo>
                  <a:cubicBezTo>
                    <a:pt x="407" y="6425"/>
                    <a:pt x="398" y="6449"/>
                    <a:pt x="395" y="6473"/>
                  </a:cubicBezTo>
                  <a:cubicBezTo>
                    <a:pt x="380" y="6562"/>
                    <a:pt x="1" y="8664"/>
                    <a:pt x="1256" y="10325"/>
                  </a:cubicBezTo>
                  <a:cubicBezTo>
                    <a:pt x="1748" y="10976"/>
                    <a:pt x="2414" y="11462"/>
                    <a:pt x="3245" y="11779"/>
                  </a:cubicBezTo>
                  <a:cubicBezTo>
                    <a:pt x="3529" y="11889"/>
                    <a:pt x="3822" y="11975"/>
                    <a:pt x="4122" y="12042"/>
                  </a:cubicBezTo>
                  <a:lnTo>
                    <a:pt x="4137" y="12045"/>
                  </a:lnTo>
                  <a:cubicBezTo>
                    <a:pt x="4152" y="12048"/>
                    <a:pt x="4167" y="12054"/>
                    <a:pt x="4186" y="12057"/>
                  </a:cubicBezTo>
                  <a:cubicBezTo>
                    <a:pt x="3679" y="15634"/>
                    <a:pt x="3605" y="19667"/>
                    <a:pt x="6055" y="21567"/>
                  </a:cubicBezTo>
                  <a:cubicBezTo>
                    <a:pt x="6727" y="22089"/>
                    <a:pt x="7705" y="22498"/>
                    <a:pt x="8801" y="22743"/>
                  </a:cubicBezTo>
                  <a:lnTo>
                    <a:pt x="8899" y="27245"/>
                  </a:lnTo>
                  <a:cubicBezTo>
                    <a:pt x="8899" y="27245"/>
                    <a:pt x="5858" y="28236"/>
                    <a:pt x="7093" y="28236"/>
                  </a:cubicBezTo>
                  <a:cubicBezTo>
                    <a:pt x="7446" y="28236"/>
                    <a:pt x="8147" y="28155"/>
                    <a:pt x="9367" y="27948"/>
                  </a:cubicBezTo>
                  <a:lnTo>
                    <a:pt x="9666" y="22898"/>
                  </a:lnTo>
                  <a:cubicBezTo>
                    <a:pt x="10091" y="22960"/>
                    <a:pt x="10518" y="22993"/>
                    <a:pt x="10949" y="22999"/>
                  </a:cubicBezTo>
                  <a:lnTo>
                    <a:pt x="11239" y="27948"/>
                  </a:lnTo>
                  <a:cubicBezTo>
                    <a:pt x="12459" y="28155"/>
                    <a:pt x="13160" y="28236"/>
                    <a:pt x="13512" y="28236"/>
                  </a:cubicBezTo>
                  <a:cubicBezTo>
                    <a:pt x="14747" y="28236"/>
                    <a:pt x="11706" y="27245"/>
                    <a:pt x="11706" y="27245"/>
                  </a:cubicBezTo>
                  <a:lnTo>
                    <a:pt x="11801" y="22981"/>
                  </a:lnTo>
                  <a:cubicBezTo>
                    <a:pt x="14031" y="22834"/>
                    <a:pt x="16090" y="21918"/>
                    <a:pt x="16624" y="19868"/>
                  </a:cubicBezTo>
                  <a:cubicBezTo>
                    <a:pt x="17058" y="18200"/>
                    <a:pt x="17700" y="15726"/>
                    <a:pt x="17914" y="13276"/>
                  </a:cubicBezTo>
                  <a:cubicBezTo>
                    <a:pt x="19142" y="13209"/>
                    <a:pt x="20150" y="12818"/>
                    <a:pt x="20922" y="12112"/>
                  </a:cubicBezTo>
                  <a:cubicBezTo>
                    <a:pt x="22456" y="10701"/>
                    <a:pt x="22462" y="8566"/>
                    <a:pt x="22462" y="8477"/>
                  </a:cubicBezTo>
                  <a:cubicBezTo>
                    <a:pt x="22462" y="8450"/>
                    <a:pt x="22459" y="8425"/>
                    <a:pt x="22456" y="8401"/>
                  </a:cubicBezTo>
                  <a:cubicBezTo>
                    <a:pt x="22459" y="8022"/>
                    <a:pt x="22447" y="7414"/>
                    <a:pt x="22312" y="7402"/>
                  </a:cubicBezTo>
                  <a:cubicBezTo>
                    <a:pt x="22310" y="7402"/>
                    <a:pt x="22307" y="7402"/>
                    <a:pt x="22304" y="7402"/>
                  </a:cubicBezTo>
                  <a:cubicBezTo>
                    <a:pt x="22122" y="7402"/>
                    <a:pt x="22187" y="8031"/>
                    <a:pt x="22187" y="8031"/>
                  </a:cubicBezTo>
                  <a:cubicBezTo>
                    <a:pt x="22187" y="8031"/>
                    <a:pt x="22071" y="7272"/>
                    <a:pt x="21935" y="7272"/>
                  </a:cubicBezTo>
                  <a:cubicBezTo>
                    <a:pt x="21932" y="7272"/>
                    <a:pt x="21928" y="7273"/>
                    <a:pt x="21924" y="7274"/>
                  </a:cubicBezTo>
                  <a:cubicBezTo>
                    <a:pt x="21796" y="7317"/>
                    <a:pt x="21848" y="7995"/>
                    <a:pt x="21857" y="8108"/>
                  </a:cubicBezTo>
                  <a:lnTo>
                    <a:pt x="21854" y="8108"/>
                  </a:lnTo>
                  <a:cubicBezTo>
                    <a:pt x="21831" y="8011"/>
                    <a:pt x="21703" y="7482"/>
                    <a:pt x="21609" y="7482"/>
                  </a:cubicBezTo>
                  <a:cubicBezTo>
                    <a:pt x="21605" y="7482"/>
                    <a:pt x="21601" y="7483"/>
                    <a:pt x="21597" y="7485"/>
                  </a:cubicBezTo>
                  <a:cubicBezTo>
                    <a:pt x="21439" y="7564"/>
                    <a:pt x="21543" y="8050"/>
                    <a:pt x="21582" y="8505"/>
                  </a:cubicBezTo>
                  <a:cubicBezTo>
                    <a:pt x="21508" y="8444"/>
                    <a:pt x="21418" y="8381"/>
                    <a:pt x="21353" y="8381"/>
                  </a:cubicBezTo>
                  <a:cubicBezTo>
                    <a:pt x="21330" y="8381"/>
                    <a:pt x="21310" y="8389"/>
                    <a:pt x="21295" y="8407"/>
                  </a:cubicBezTo>
                  <a:cubicBezTo>
                    <a:pt x="21234" y="8487"/>
                    <a:pt x="21448" y="8743"/>
                    <a:pt x="21588" y="8902"/>
                  </a:cubicBezTo>
                  <a:cubicBezTo>
                    <a:pt x="21585" y="8951"/>
                    <a:pt x="21579" y="9000"/>
                    <a:pt x="21570" y="9052"/>
                  </a:cubicBezTo>
                  <a:cubicBezTo>
                    <a:pt x="21564" y="9076"/>
                    <a:pt x="21561" y="9104"/>
                    <a:pt x="21561" y="9128"/>
                  </a:cubicBezTo>
                  <a:cubicBezTo>
                    <a:pt x="21448" y="9779"/>
                    <a:pt x="21148" y="10778"/>
                    <a:pt x="20354" y="11501"/>
                  </a:cubicBezTo>
                  <a:cubicBezTo>
                    <a:pt x="19960" y="11859"/>
                    <a:pt x="19490" y="12115"/>
                    <a:pt x="18980" y="12262"/>
                  </a:cubicBezTo>
                  <a:cubicBezTo>
                    <a:pt x="18903" y="12283"/>
                    <a:pt x="18827" y="12305"/>
                    <a:pt x="18747" y="12323"/>
                  </a:cubicBezTo>
                  <a:lnTo>
                    <a:pt x="18744" y="12323"/>
                  </a:lnTo>
                  <a:cubicBezTo>
                    <a:pt x="18668" y="12342"/>
                    <a:pt x="18592" y="12357"/>
                    <a:pt x="18509" y="12369"/>
                  </a:cubicBezTo>
                  <a:lnTo>
                    <a:pt x="18497" y="12372"/>
                  </a:lnTo>
                  <a:cubicBezTo>
                    <a:pt x="18421" y="12387"/>
                    <a:pt x="18344" y="12396"/>
                    <a:pt x="18268" y="12409"/>
                  </a:cubicBezTo>
                  <a:lnTo>
                    <a:pt x="18240" y="12412"/>
                  </a:lnTo>
                  <a:cubicBezTo>
                    <a:pt x="18167" y="12421"/>
                    <a:pt x="18094" y="12427"/>
                    <a:pt x="18017" y="12433"/>
                  </a:cubicBezTo>
                  <a:lnTo>
                    <a:pt x="17978" y="12436"/>
                  </a:lnTo>
                  <a:lnTo>
                    <a:pt x="17969" y="12436"/>
                  </a:lnTo>
                  <a:cubicBezTo>
                    <a:pt x="18075" y="9968"/>
                    <a:pt x="17663" y="7625"/>
                    <a:pt x="16062" y="6287"/>
                  </a:cubicBezTo>
                  <a:cubicBezTo>
                    <a:pt x="15699" y="5982"/>
                    <a:pt x="15228" y="5737"/>
                    <a:pt x="14706" y="5539"/>
                  </a:cubicBezTo>
                  <a:cubicBezTo>
                    <a:pt x="14648" y="4859"/>
                    <a:pt x="14449" y="2792"/>
                    <a:pt x="14168" y="2792"/>
                  </a:cubicBezTo>
                  <a:cubicBezTo>
                    <a:pt x="14166" y="2792"/>
                    <a:pt x="14164" y="2792"/>
                    <a:pt x="14162" y="2793"/>
                  </a:cubicBezTo>
                  <a:cubicBezTo>
                    <a:pt x="13820" y="2826"/>
                    <a:pt x="13640" y="5038"/>
                    <a:pt x="13640" y="5038"/>
                  </a:cubicBezTo>
                  <a:cubicBezTo>
                    <a:pt x="13640" y="5038"/>
                    <a:pt x="13084" y="1574"/>
                    <a:pt x="12571" y="1562"/>
                  </a:cubicBezTo>
                  <a:cubicBezTo>
                    <a:pt x="12570" y="1562"/>
                    <a:pt x="12570" y="1562"/>
                    <a:pt x="12569" y="1562"/>
                  </a:cubicBezTo>
                  <a:cubicBezTo>
                    <a:pt x="12059" y="1562"/>
                    <a:pt x="12660" y="4971"/>
                    <a:pt x="12660" y="4971"/>
                  </a:cubicBezTo>
                  <a:cubicBezTo>
                    <a:pt x="12660" y="4971"/>
                    <a:pt x="11749" y="639"/>
                    <a:pt x="11320" y="639"/>
                  </a:cubicBezTo>
                  <a:cubicBezTo>
                    <a:pt x="11318" y="639"/>
                    <a:pt x="11317" y="639"/>
                    <a:pt x="11315" y="639"/>
                  </a:cubicBezTo>
                  <a:cubicBezTo>
                    <a:pt x="10915" y="670"/>
                    <a:pt x="11768" y="4415"/>
                    <a:pt x="11881" y="4900"/>
                  </a:cubicBezTo>
                  <a:lnTo>
                    <a:pt x="11871" y="4900"/>
                  </a:lnTo>
                  <a:cubicBezTo>
                    <a:pt x="11652" y="4367"/>
                    <a:pt x="9861" y="40"/>
                    <a:pt x="9332" y="40"/>
                  </a:cubicBezTo>
                  <a:cubicBezTo>
                    <a:pt x="9330" y="40"/>
                    <a:pt x="9328" y="40"/>
                    <a:pt x="9327" y="40"/>
                  </a:cubicBezTo>
                  <a:cubicBezTo>
                    <a:pt x="8859" y="65"/>
                    <a:pt x="10075" y="3672"/>
                    <a:pt x="10457" y="4775"/>
                  </a:cubicBezTo>
                  <a:lnTo>
                    <a:pt x="10427" y="4775"/>
                  </a:lnTo>
                  <a:cubicBezTo>
                    <a:pt x="9921" y="3658"/>
                    <a:pt x="8226" y="1"/>
                    <a:pt x="7716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70"/>
            <p:cNvSpPr/>
            <p:nvPr/>
          </p:nvSpPr>
          <p:spPr>
            <a:xfrm>
              <a:off x="314400" y="914000"/>
              <a:ext cx="578650" cy="722550"/>
            </a:xfrm>
            <a:custGeom>
              <a:rect b="b" l="l" r="r" t="t"/>
              <a:pathLst>
                <a:path extrusionOk="0" h="28902" w="23146">
                  <a:moveTo>
                    <a:pt x="9983" y="1211"/>
                  </a:moveTo>
                  <a:cubicBezTo>
                    <a:pt x="10448" y="1999"/>
                    <a:pt x="11178" y="3557"/>
                    <a:pt x="11917" y="5357"/>
                  </a:cubicBezTo>
                  <a:lnTo>
                    <a:pt x="12002" y="5540"/>
                  </a:lnTo>
                  <a:lnTo>
                    <a:pt x="12662" y="5616"/>
                  </a:lnTo>
                  <a:lnTo>
                    <a:pt x="12555" y="5158"/>
                  </a:lnTo>
                  <a:cubicBezTo>
                    <a:pt x="12357" y="4294"/>
                    <a:pt x="12189" y="3484"/>
                    <a:pt x="12076" y="2815"/>
                  </a:cubicBezTo>
                  <a:lnTo>
                    <a:pt x="12076" y="2815"/>
                  </a:lnTo>
                  <a:cubicBezTo>
                    <a:pt x="12283" y="3579"/>
                    <a:pt x="12506" y="4510"/>
                    <a:pt x="12690" y="5372"/>
                  </a:cubicBezTo>
                  <a:lnTo>
                    <a:pt x="13337" y="5247"/>
                  </a:lnTo>
                  <a:cubicBezTo>
                    <a:pt x="13182" y="4352"/>
                    <a:pt x="13059" y="3328"/>
                    <a:pt x="13047" y="2696"/>
                  </a:cubicBezTo>
                  <a:lnTo>
                    <a:pt x="13047" y="2696"/>
                  </a:lnTo>
                  <a:cubicBezTo>
                    <a:pt x="13258" y="3334"/>
                    <a:pt x="13505" y="4437"/>
                    <a:pt x="13661" y="5421"/>
                  </a:cubicBezTo>
                  <a:lnTo>
                    <a:pt x="14098" y="8121"/>
                  </a:lnTo>
                  <a:lnTo>
                    <a:pt x="14318" y="5396"/>
                  </a:lnTo>
                  <a:cubicBezTo>
                    <a:pt x="14355" y="4935"/>
                    <a:pt x="14422" y="4419"/>
                    <a:pt x="14498" y="4022"/>
                  </a:cubicBezTo>
                  <a:cubicBezTo>
                    <a:pt x="14571" y="4449"/>
                    <a:pt x="14654" y="5076"/>
                    <a:pt x="14724" y="5900"/>
                  </a:cubicBezTo>
                  <a:lnTo>
                    <a:pt x="14743" y="6108"/>
                  </a:lnTo>
                  <a:lnTo>
                    <a:pt x="14938" y="6187"/>
                  </a:lnTo>
                  <a:cubicBezTo>
                    <a:pt x="15463" y="6386"/>
                    <a:pt x="15888" y="6618"/>
                    <a:pt x="16197" y="6878"/>
                  </a:cubicBezTo>
                  <a:cubicBezTo>
                    <a:pt x="17504" y="7971"/>
                    <a:pt x="18106" y="9951"/>
                    <a:pt x="17987" y="12761"/>
                  </a:cubicBezTo>
                  <a:lnTo>
                    <a:pt x="17974" y="13122"/>
                  </a:lnTo>
                  <a:lnTo>
                    <a:pt x="17974" y="13122"/>
                  </a:lnTo>
                  <a:lnTo>
                    <a:pt x="18332" y="13106"/>
                  </a:lnTo>
                  <a:lnTo>
                    <a:pt x="18393" y="13100"/>
                  </a:lnTo>
                  <a:cubicBezTo>
                    <a:pt x="18472" y="13094"/>
                    <a:pt x="18552" y="13088"/>
                    <a:pt x="18628" y="13076"/>
                  </a:cubicBezTo>
                  <a:lnTo>
                    <a:pt x="18659" y="13073"/>
                  </a:lnTo>
                  <a:cubicBezTo>
                    <a:pt x="18741" y="13060"/>
                    <a:pt x="18824" y="13048"/>
                    <a:pt x="18903" y="13036"/>
                  </a:cubicBezTo>
                  <a:lnTo>
                    <a:pt x="18918" y="13033"/>
                  </a:lnTo>
                  <a:cubicBezTo>
                    <a:pt x="19004" y="13018"/>
                    <a:pt x="19086" y="12999"/>
                    <a:pt x="19160" y="12981"/>
                  </a:cubicBezTo>
                  <a:lnTo>
                    <a:pt x="19172" y="12981"/>
                  </a:lnTo>
                  <a:cubicBezTo>
                    <a:pt x="19257" y="12960"/>
                    <a:pt x="19340" y="12938"/>
                    <a:pt x="19422" y="12914"/>
                  </a:cubicBezTo>
                  <a:cubicBezTo>
                    <a:pt x="19981" y="12755"/>
                    <a:pt x="20494" y="12471"/>
                    <a:pt x="20925" y="12083"/>
                  </a:cubicBezTo>
                  <a:cubicBezTo>
                    <a:pt x="21774" y="11307"/>
                    <a:pt x="22104" y="10265"/>
                    <a:pt x="22236" y="9523"/>
                  </a:cubicBezTo>
                  <a:lnTo>
                    <a:pt x="22330" y="9600"/>
                  </a:lnTo>
                  <a:lnTo>
                    <a:pt x="22260" y="8811"/>
                  </a:lnTo>
                  <a:lnTo>
                    <a:pt x="22257" y="8784"/>
                  </a:lnTo>
                  <a:lnTo>
                    <a:pt x="22474" y="8683"/>
                  </a:lnTo>
                  <a:lnTo>
                    <a:pt x="22474" y="8732"/>
                  </a:lnTo>
                  <a:lnTo>
                    <a:pt x="22474" y="8766"/>
                  </a:lnTo>
                  <a:lnTo>
                    <a:pt x="22480" y="8796"/>
                  </a:lnTo>
                  <a:lnTo>
                    <a:pt x="22483" y="8811"/>
                  </a:lnTo>
                  <a:cubicBezTo>
                    <a:pt x="22483" y="8897"/>
                    <a:pt x="22477" y="10892"/>
                    <a:pt x="21050" y="12202"/>
                  </a:cubicBezTo>
                  <a:cubicBezTo>
                    <a:pt x="20339" y="12856"/>
                    <a:pt x="19395" y="13216"/>
                    <a:pt x="18246" y="13280"/>
                  </a:cubicBezTo>
                  <a:lnTo>
                    <a:pt x="17959" y="13296"/>
                  </a:lnTo>
                  <a:lnTo>
                    <a:pt x="17935" y="13583"/>
                  </a:lnTo>
                  <a:cubicBezTo>
                    <a:pt x="17724" y="16023"/>
                    <a:pt x="17079" y="18489"/>
                    <a:pt x="16655" y="20120"/>
                  </a:cubicBezTo>
                  <a:cubicBezTo>
                    <a:pt x="16038" y="22475"/>
                    <a:pt x="13285" y="22906"/>
                    <a:pt x="12131" y="22982"/>
                  </a:cubicBezTo>
                  <a:lnTo>
                    <a:pt x="11828" y="23003"/>
                  </a:lnTo>
                  <a:lnTo>
                    <a:pt x="11767" y="25676"/>
                  </a:lnTo>
                  <a:lnTo>
                    <a:pt x="11611" y="23006"/>
                  </a:lnTo>
                  <a:lnTo>
                    <a:pt x="11306" y="23000"/>
                  </a:lnTo>
                  <a:cubicBezTo>
                    <a:pt x="10891" y="22994"/>
                    <a:pt x="10475" y="22961"/>
                    <a:pt x="10063" y="22903"/>
                  </a:cubicBezTo>
                  <a:lnTo>
                    <a:pt x="9705" y="22854"/>
                  </a:lnTo>
                  <a:lnTo>
                    <a:pt x="9540" y="25676"/>
                  </a:lnTo>
                  <a:lnTo>
                    <a:pt x="9476" y="22808"/>
                  </a:lnTo>
                  <a:lnTo>
                    <a:pt x="9223" y="22753"/>
                  </a:lnTo>
                  <a:cubicBezTo>
                    <a:pt x="8154" y="22512"/>
                    <a:pt x="7225" y="22118"/>
                    <a:pt x="6611" y="21638"/>
                  </a:cubicBezTo>
                  <a:cubicBezTo>
                    <a:pt x="4149" y="19729"/>
                    <a:pt x="4433" y="15471"/>
                    <a:pt x="4864" y="12434"/>
                  </a:cubicBezTo>
                  <a:lnTo>
                    <a:pt x="4906" y="12129"/>
                  </a:lnTo>
                  <a:lnTo>
                    <a:pt x="4543" y="12049"/>
                  </a:lnTo>
                  <a:cubicBezTo>
                    <a:pt x="4262" y="11988"/>
                    <a:pt x="3984" y="11906"/>
                    <a:pt x="3715" y="11802"/>
                  </a:cubicBezTo>
                  <a:lnTo>
                    <a:pt x="3697" y="11796"/>
                  </a:lnTo>
                  <a:cubicBezTo>
                    <a:pt x="2930" y="11500"/>
                    <a:pt x="2316" y="11050"/>
                    <a:pt x="1870" y="10458"/>
                  </a:cubicBezTo>
                  <a:cubicBezTo>
                    <a:pt x="703" y="8912"/>
                    <a:pt x="1054" y="6951"/>
                    <a:pt x="1070" y="6869"/>
                  </a:cubicBezTo>
                  <a:lnTo>
                    <a:pt x="1076" y="6850"/>
                  </a:lnTo>
                  <a:lnTo>
                    <a:pt x="1094" y="6789"/>
                  </a:lnTo>
                  <a:cubicBezTo>
                    <a:pt x="1094" y="6774"/>
                    <a:pt x="1097" y="6762"/>
                    <a:pt x="1100" y="6746"/>
                  </a:cubicBezTo>
                  <a:lnTo>
                    <a:pt x="1299" y="6881"/>
                  </a:lnTo>
                  <a:lnTo>
                    <a:pt x="1290" y="6905"/>
                  </a:lnTo>
                  <a:lnTo>
                    <a:pt x="1082" y="7669"/>
                  </a:lnTo>
                  <a:lnTo>
                    <a:pt x="1186" y="7611"/>
                  </a:lnTo>
                  <a:lnTo>
                    <a:pt x="1186" y="7611"/>
                  </a:lnTo>
                  <a:cubicBezTo>
                    <a:pt x="1180" y="8362"/>
                    <a:pt x="1320" y="9447"/>
                    <a:pt x="2014" y="10363"/>
                  </a:cubicBezTo>
                  <a:cubicBezTo>
                    <a:pt x="2395" y="10864"/>
                    <a:pt x="2912" y="11261"/>
                    <a:pt x="3547" y="11545"/>
                  </a:cubicBezTo>
                  <a:cubicBezTo>
                    <a:pt x="3691" y="11609"/>
                    <a:pt x="3840" y="11668"/>
                    <a:pt x="3996" y="11719"/>
                  </a:cubicBezTo>
                  <a:cubicBezTo>
                    <a:pt x="4069" y="11744"/>
                    <a:pt x="4146" y="11768"/>
                    <a:pt x="4225" y="11790"/>
                  </a:cubicBezTo>
                  <a:lnTo>
                    <a:pt x="4241" y="11796"/>
                  </a:lnTo>
                  <a:cubicBezTo>
                    <a:pt x="4314" y="11817"/>
                    <a:pt x="4390" y="11836"/>
                    <a:pt x="4467" y="11854"/>
                  </a:cubicBezTo>
                  <a:lnTo>
                    <a:pt x="4934" y="11958"/>
                  </a:lnTo>
                  <a:lnTo>
                    <a:pt x="4989" y="11613"/>
                  </a:lnTo>
                  <a:cubicBezTo>
                    <a:pt x="5123" y="10763"/>
                    <a:pt x="5279" y="9942"/>
                    <a:pt x="5417" y="9215"/>
                  </a:cubicBezTo>
                  <a:lnTo>
                    <a:pt x="5420" y="9193"/>
                  </a:lnTo>
                  <a:cubicBezTo>
                    <a:pt x="5945" y="6392"/>
                    <a:pt x="7650" y="5650"/>
                    <a:pt x="8618" y="5460"/>
                  </a:cubicBezTo>
                  <a:lnTo>
                    <a:pt x="9168" y="5350"/>
                  </a:lnTo>
                  <a:lnTo>
                    <a:pt x="8807" y="4923"/>
                  </a:lnTo>
                  <a:cubicBezTo>
                    <a:pt x="8221" y="4223"/>
                    <a:pt x="7918" y="3783"/>
                    <a:pt x="7766" y="3515"/>
                  </a:cubicBezTo>
                  <a:lnTo>
                    <a:pt x="7766" y="3515"/>
                  </a:lnTo>
                  <a:cubicBezTo>
                    <a:pt x="8080" y="3783"/>
                    <a:pt x="8590" y="4315"/>
                    <a:pt x="9342" y="5271"/>
                  </a:cubicBezTo>
                  <a:lnTo>
                    <a:pt x="9440" y="5396"/>
                  </a:lnTo>
                  <a:lnTo>
                    <a:pt x="10225" y="5402"/>
                  </a:lnTo>
                  <a:lnTo>
                    <a:pt x="10002" y="4926"/>
                  </a:lnTo>
                  <a:cubicBezTo>
                    <a:pt x="9232" y="3261"/>
                    <a:pt x="8740" y="2048"/>
                    <a:pt x="8493" y="1309"/>
                  </a:cubicBezTo>
                  <a:lnTo>
                    <a:pt x="8493" y="1309"/>
                  </a:lnTo>
                  <a:cubicBezTo>
                    <a:pt x="8936" y="2030"/>
                    <a:pt x="9614" y="3331"/>
                    <a:pt x="10478" y="5240"/>
                  </a:cubicBezTo>
                  <a:lnTo>
                    <a:pt x="10561" y="5424"/>
                  </a:lnTo>
                  <a:lnTo>
                    <a:pt x="11285" y="5467"/>
                  </a:lnTo>
                  <a:lnTo>
                    <a:pt x="11123" y="4996"/>
                  </a:lnTo>
                  <a:cubicBezTo>
                    <a:pt x="10500" y="3200"/>
                    <a:pt x="10136" y="1932"/>
                    <a:pt x="9983" y="1211"/>
                  </a:cubicBezTo>
                  <a:close/>
                  <a:moveTo>
                    <a:pt x="9412" y="27873"/>
                  </a:moveTo>
                  <a:lnTo>
                    <a:pt x="9403" y="27995"/>
                  </a:lnTo>
                  <a:cubicBezTo>
                    <a:pt x="9159" y="28037"/>
                    <a:pt x="8942" y="28071"/>
                    <a:pt x="8749" y="28099"/>
                  </a:cubicBezTo>
                  <a:cubicBezTo>
                    <a:pt x="8951" y="28028"/>
                    <a:pt x="9159" y="27955"/>
                    <a:pt x="9354" y="27891"/>
                  </a:cubicBezTo>
                  <a:lnTo>
                    <a:pt x="9412" y="27873"/>
                  </a:lnTo>
                  <a:close/>
                  <a:moveTo>
                    <a:pt x="11899" y="27873"/>
                  </a:moveTo>
                  <a:lnTo>
                    <a:pt x="11957" y="27891"/>
                  </a:lnTo>
                  <a:cubicBezTo>
                    <a:pt x="12152" y="27955"/>
                    <a:pt x="12360" y="28028"/>
                    <a:pt x="12561" y="28099"/>
                  </a:cubicBezTo>
                  <a:cubicBezTo>
                    <a:pt x="12369" y="28071"/>
                    <a:pt x="12152" y="28037"/>
                    <a:pt x="11905" y="27995"/>
                  </a:cubicBezTo>
                  <a:lnTo>
                    <a:pt x="11899" y="27873"/>
                  </a:lnTo>
                  <a:close/>
                  <a:moveTo>
                    <a:pt x="8092" y="0"/>
                  </a:moveTo>
                  <a:cubicBezTo>
                    <a:pt x="8076" y="0"/>
                    <a:pt x="8061" y="1"/>
                    <a:pt x="8047" y="2"/>
                  </a:cubicBezTo>
                  <a:cubicBezTo>
                    <a:pt x="7906" y="8"/>
                    <a:pt x="7781" y="84"/>
                    <a:pt x="7711" y="203"/>
                  </a:cubicBezTo>
                  <a:cubicBezTo>
                    <a:pt x="7613" y="362"/>
                    <a:pt x="7430" y="668"/>
                    <a:pt x="8584" y="3380"/>
                  </a:cubicBezTo>
                  <a:cubicBezTo>
                    <a:pt x="7842" y="2626"/>
                    <a:pt x="7570" y="2620"/>
                    <a:pt x="7445" y="2617"/>
                  </a:cubicBezTo>
                  <a:cubicBezTo>
                    <a:pt x="7438" y="2616"/>
                    <a:pt x="7431" y="2616"/>
                    <a:pt x="7425" y="2616"/>
                  </a:cubicBezTo>
                  <a:cubicBezTo>
                    <a:pt x="7286" y="2616"/>
                    <a:pt x="7156" y="2677"/>
                    <a:pt x="7066" y="2781"/>
                  </a:cubicBezTo>
                  <a:cubicBezTo>
                    <a:pt x="6810" y="3081"/>
                    <a:pt x="6874" y="3576"/>
                    <a:pt x="7970" y="4947"/>
                  </a:cubicBezTo>
                  <a:cubicBezTo>
                    <a:pt x="6828" y="5317"/>
                    <a:pt x="5282" y="6331"/>
                    <a:pt x="4769" y="9071"/>
                  </a:cubicBezTo>
                  <a:lnTo>
                    <a:pt x="4763" y="9092"/>
                  </a:lnTo>
                  <a:cubicBezTo>
                    <a:pt x="4647" y="9722"/>
                    <a:pt x="4515" y="10421"/>
                    <a:pt x="4393" y="11151"/>
                  </a:cubicBezTo>
                  <a:cubicBezTo>
                    <a:pt x="4329" y="11133"/>
                    <a:pt x="4265" y="11112"/>
                    <a:pt x="4201" y="11090"/>
                  </a:cubicBezTo>
                  <a:cubicBezTo>
                    <a:pt x="4066" y="11044"/>
                    <a:pt x="3938" y="10995"/>
                    <a:pt x="3816" y="10941"/>
                  </a:cubicBezTo>
                  <a:cubicBezTo>
                    <a:pt x="3281" y="10702"/>
                    <a:pt x="2854" y="10372"/>
                    <a:pt x="2539" y="9960"/>
                  </a:cubicBezTo>
                  <a:cubicBezTo>
                    <a:pt x="1965" y="9205"/>
                    <a:pt x="1846" y="8286"/>
                    <a:pt x="1846" y="7638"/>
                  </a:cubicBezTo>
                  <a:cubicBezTo>
                    <a:pt x="1852" y="7608"/>
                    <a:pt x="1852" y="7577"/>
                    <a:pt x="1852" y="7547"/>
                  </a:cubicBezTo>
                  <a:cubicBezTo>
                    <a:pt x="2087" y="7357"/>
                    <a:pt x="2353" y="7089"/>
                    <a:pt x="2200" y="6792"/>
                  </a:cubicBezTo>
                  <a:cubicBezTo>
                    <a:pt x="2166" y="6731"/>
                    <a:pt x="2118" y="6676"/>
                    <a:pt x="2056" y="6640"/>
                  </a:cubicBezTo>
                  <a:cubicBezTo>
                    <a:pt x="2173" y="6252"/>
                    <a:pt x="2234" y="5919"/>
                    <a:pt x="1977" y="5723"/>
                  </a:cubicBezTo>
                  <a:cubicBezTo>
                    <a:pt x="1937" y="5693"/>
                    <a:pt x="1888" y="5668"/>
                    <a:pt x="1840" y="5659"/>
                  </a:cubicBezTo>
                  <a:cubicBezTo>
                    <a:pt x="1790" y="5492"/>
                    <a:pt x="1637" y="5385"/>
                    <a:pt x="1474" y="5385"/>
                  </a:cubicBezTo>
                  <a:cubicBezTo>
                    <a:pt x="1428" y="5385"/>
                    <a:pt x="1381" y="5393"/>
                    <a:pt x="1336" y="5412"/>
                  </a:cubicBezTo>
                  <a:cubicBezTo>
                    <a:pt x="1296" y="5424"/>
                    <a:pt x="1259" y="5445"/>
                    <a:pt x="1229" y="5470"/>
                  </a:cubicBezTo>
                  <a:cubicBezTo>
                    <a:pt x="1192" y="5457"/>
                    <a:pt x="1155" y="5448"/>
                    <a:pt x="1116" y="5445"/>
                  </a:cubicBezTo>
                  <a:cubicBezTo>
                    <a:pt x="1100" y="5444"/>
                    <a:pt x="1085" y="5443"/>
                    <a:pt x="1070" y="5443"/>
                  </a:cubicBezTo>
                  <a:cubicBezTo>
                    <a:pt x="719" y="5443"/>
                    <a:pt x="581" y="5855"/>
                    <a:pt x="447" y="6646"/>
                  </a:cubicBezTo>
                  <a:cubicBezTo>
                    <a:pt x="434" y="6679"/>
                    <a:pt x="425" y="6710"/>
                    <a:pt x="419" y="6743"/>
                  </a:cubicBezTo>
                  <a:cubicBezTo>
                    <a:pt x="404" y="6838"/>
                    <a:pt x="1" y="9080"/>
                    <a:pt x="1342" y="10855"/>
                  </a:cubicBezTo>
                  <a:cubicBezTo>
                    <a:pt x="1864" y="11548"/>
                    <a:pt x="2576" y="12071"/>
                    <a:pt x="3462" y="12413"/>
                  </a:cubicBezTo>
                  <a:lnTo>
                    <a:pt x="3517" y="12443"/>
                  </a:lnTo>
                  <a:lnTo>
                    <a:pt x="3535" y="12443"/>
                  </a:lnTo>
                  <a:cubicBezTo>
                    <a:pt x="3740" y="12520"/>
                    <a:pt x="3950" y="12584"/>
                    <a:pt x="4167" y="12639"/>
                  </a:cubicBezTo>
                  <a:cubicBezTo>
                    <a:pt x="3740" y="15816"/>
                    <a:pt x="3556" y="20108"/>
                    <a:pt x="6202" y="22160"/>
                  </a:cubicBezTo>
                  <a:cubicBezTo>
                    <a:pt x="6843" y="22658"/>
                    <a:pt x="7766" y="23071"/>
                    <a:pt x="8826" y="23336"/>
                  </a:cubicBezTo>
                  <a:lnTo>
                    <a:pt x="8914" y="27338"/>
                  </a:lnTo>
                  <a:cubicBezTo>
                    <a:pt x="8706" y="27411"/>
                    <a:pt x="8386" y="27521"/>
                    <a:pt x="8062" y="27643"/>
                  </a:cubicBezTo>
                  <a:cubicBezTo>
                    <a:pt x="7075" y="28022"/>
                    <a:pt x="6742" y="28221"/>
                    <a:pt x="6831" y="28578"/>
                  </a:cubicBezTo>
                  <a:cubicBezTo>
                    <a:pt x="6895" y="28844"/>
                    <a:pt x="7158" y="28899"/>
                    <a:pt x="7440" y="28899"/>
                  </a:cubicBezTo>
                  <a:cubicBezTo>
                    <a:pt x="7547" y="28899"/>
                    <a:pt x="7657" y="28891"/>
                    <a:pt x="7760" y="28884"/>
                  </a:cubicBezTo>
                  <a:cubicBezTo>
                    <a:pt x="8196" y="28850"/>
                    <a:pt x="8874" y="28755"/>
                    <a:pt x="9773" y="28603"/>
                  </a:cubicBezTo>
                  <a:lnTo>
                    <a:pt x="10032" y="28560"/>
                  </a:lnTo>
                  <a:lnTo>
                    <a:pt x="10325" y="23602"/>
                  </a:lnTo>
                  <a:cubicBezTo>
                    <a:pt x="10545" y="23627"/>
                    <a:pt x="10765" y="23642"/>
                    <a:pt x="10988" y="23654"/>
                  </a:cubicBezTo>
                  <a:lnTo>
                    <a:pt x="11275" y="28560"/>
                  </a:lnTo>
                  <a:lnTo>
                    <a:pt x="11535" y="28603"/>
                  </a:lnTo>
                  <a:cubicBezTo>
                    <a:pt x="12433" y="28758"/>
                    <a:pt x="13111" y="28850"/>
                    <a:pt x="13548" y="28884"/>
                  </a:cubicBezTo>
                  <a:cubicBezTo>
                    <a:pt x="13652" y="28890"/>
                    <a:pt x="13765" y="28899"/>
                    <a:pt x="13872" y="28899"/>
                  </a:cubicBezTo>
                  <a:lnTo>
                    <a:pt x="13872" y="28902"/>
                  </a:lnTo>
                  <a:cubicBezTo>
                    <a:pt x="14153" y="28902"/>
                    <a:pt x="14416" y="28844"/>
                    <a:pt x="14480" y="28581"/>
                  </a:cubicBezTo>
                  <a:cubicBezTo>
                    <a:pt x="14568" y="28221"/>
                    <a:pt x="14232" y="28022"/>
                    <a:pt x="13246" y="27646"/>
                  </a:cubicBezTo>
                  <a:cubicBezTo>
                    <a:pt x="12925" y="27524"/>
                    <a:pt x="12604" y="27411"/>
                    <a:pt x="12397" y="27341"/>
                  </a:cubicBezTo>
                  <a:lnTo>
                    <a:pt x="12479" y="23620"/>
                  </a:lnTo>
                  <a:cubicBezTo>
                    <a:pt x="15057" y="23373"/>
                    <a:pt x="16804" y="22166"/>
                    <a:pt x="17296" y="20285"/>
                  </a:cubicBezTo>
                  <a:cubicBezTo>
                    <a:pt x="17712" y="18696"/>
                    <a:pt x="18329" y="16323"/>
                    <a:pt x="18567" y="13919"/>
                  </a:cubicBezTo>
                  <a:cubicBezTo>
                    <a:pt x="19746" y="13806"/>
                    <a:pt x="20733" y="13390"/>
                    <a:pt x="21499" y="12688"/>
                  </a:cubicBezTo>
                  <a:cubicBezTo>
                    <a:pt x="23140" y="11182"/>
                    <a:pt x="23146" y="8903"/>
                    <a:pt x="23146" y="8808"/>
                  </a:cubicBezTo>
                  <a:cubicBezTo>
                    <a:pt x="23146" y="8775"/>
                    <a:pt x="23143" y="8741"/>
                    <a:pt x="23137" y="8708"/>
                  </a:cubicBezTo>
                  <a:cubicBezTo>
                    <a:pt x="23146" y="7871"/>
                    <a:pt x="23076" y="7440"/>
                    <a:pt x="22694" y="7406"/>
                  </a:cubicBezTo>
                  <a:cubicBezTo>
                    <a:pt x="22681" y="7404"/>
                    <a:pt x="22667" y="7403"/>
                    <a:pt x="22654" y="7403"/>
                  </a:cubicBezTo>
                  <a:cubicBezTo>
                    <a:pt x="22629" y="7403"/>
                    <a:pt x="22604" y="7406"/>
                    <a:pt x="22581" y="7412"/>
                  </a:cubicBezTo>
                  <a:cubicBezTo>
                    <a:pt x="22553" y="7382"/>
                    <a:pt x="22523" y="7354"/>
                    <a:pt x="22486" y="7336"/>
                  </a:cubicBezTo>
                  <a:cubicBezTo>
                    <a:pt x="22423" y="7297"/>
                    <a:pt x="22354" y="7278"/>
                    <a:pt x="22285" y="7278"/>
                  </a:cubicBezTo>
                  <a:cubicBezTo>
                    <a:pt x="22147" y="7278"/>
                    <a:pt x="22013" y="7354"/>
                    <a:pt x="21945" y="7489"/>
                  </a:cubicBezTo>
                  <a:cubicBezTo>
                    <a:pt x="21894" y="7489"/>
                    <a:pt x="21845" y="7501"/>
                    <a:pt x="21799" y="7525"/>
                  </a:cubicBezTo>
                  <a:cubicBezTo>
                    <a:pt x="21509" y="7672"/>
                    <a:pt x="21512" y="8011"/>
                    <a:pt x="21554" y="8414"/>
                  </a:cubicBezTo>
                  <a:cubicBezTo>
                    <a:pt x="21487" y="8439"/>
                    <a:pt x="21429" y="8481"/>
                    <a:pt x="21386" y="8540"/>
                  </a:cubicBezTo>
                  <a:cubicBezTo>
                    <a:pt x="21182" y="8802"/>
                    <a:pt x="21396" y="9114"/>
                    <a:pt x="21591" y="9340"/>
                  </a:cubicBezTo>
                  <a:cubicBezTo>
                    <a:pt x="21585" y="9370"/>
                    <a:pt x="21582" y="9401"/>
                    <a:pt x="21582" y="9435"/>
                  </a:cubicBezTo>
                  <a:cubicBezTo>
                    <a:pt x="21466" y="10070"/>
                    <a:pt x="21182" y="10953"/>
                    <a:pt x="20482" y="11591"/>
                  </a:cubicBezTo>
                  <a:cubicBezTo>
                    <a:pt x="20125" y="11912"/>
                    <a:pt x="19697" y="12147"/>
                    <a:pt x="19236" y="12275"/>
                  </a:cubicBezTo>
                  <a:cubicBezTo>
                    <a:pt x="19166" y="12297"/>
                    <a:pt x="19095" y="12315"/>
                    <a:pt x="19019" y="12333"/>
                  </a:cubicBezTo>
                  <a:cubicBezTo>
                    <a:pt x="18949" y="12352"/>
                    <a:pt x="18875" y="12367"/>
                    <a:pt x="18802" y="12379"/>
                  </a:cubicBezTo>
                  <a:lnTo>
                    <a:pt x="18860" y="12706"/>
                  </a:lnTo>
                  <a:lnTo>
                    <a:pt x="18790" y="12382"/>
                  </a:lnTo>
                  <a:cubicBezTo>
                    <a:pt x="18747" y="12388"/>
                    <a:pt x="18704" y="12395"/>
                    <a:pt x="18662" y="12401"/>
                  </a:cubicBezTo>
                  <a:cubicBezTo>
                    <a:pt x="18720" y="9578"/>
                    <a:pt x="18039" y="7547"/>
                    <a:pt x="16624" y="6368"/>
                  </a:cubicBezTo>
                  <a:cubicBezTo>
                    <a:pt x="16297" y="6093"/>
                    <a:pt x="15876" y="5851"/>
                    <a:pt x="15369" y="5641"/>
                  </a:cubicBezTo>
                  <a:cubicBezTo>
                    <a:pt x="15149" y="3200"/>
                    <a:pt x="14898" y="2992"/>
                    <a:pt x="14776" y="2891"/>
                  </a:cubicBezTo>
                  <a:cubicBezTo>
                    <a:pt x="14703" y="2829"/>
                    <a:pt x="14610" y="2795"/>
                    <a:pt x="14512" y="2795"/>
                  </a:cubicBezTo>
                  <a:cubicBezTo>
                    <a:pt x="14500" y="2795"/>
                    <a:pt x="14489" y="2796"/>
                    <a:pt x="14477" y="2797"/>
                  </a:cubicBezTo>
                  <a:cubicBezTo>
                    <a:pt x="14345" y="2812"/>
                    <a:pt x="14138" y="2833"/>
                    <a:pt x="13951" y="3447"/>
                  </a:cubicBezTo>
                  <a:cubicBezTo>
                    <a:pt x="13502" y="1581"/>
                    <a:pt x="13117" y="1572"/>
                    <a:pt x="12931" y="1566"/>
                  </a:cubicBezTo>
                  <a:cubicBezTo>
                    <a:pt x="12928" y="1566"/>
                    <a:pt x="12924" y="1566"/>
                    <a:pt x="12921" y="1566"/>
                  </a:cubicBezTo>
                  <a:cubicBezTo>
                    <a:pt x="12790" y="1566"/>
                    <a:pt x="12666" y="1623"/>
                    <a:pt x="12583" y="1725"/>
                  </a:cubicBezTo>
                  <a:cubicBezTo>
                    <a:pt x="12543" y="1770"/>
                    <a:pt x="12513" y="1822"/>
                    <a:pt x="12494" y="1877"/>
                  </a:cubicBezTo>
                  <a:cubicBezTo>
                    <a:pt x="12120" y="751"/>
                    <a:pt x="11882" y="640"/>
                    <a:pt x="11706" y="640"/>
                  </a:cubicBezTo>
                  <a:cubicBezTo>
                    <a:pt x="11684" y="640"/>
                    <a:pt x="11662" y="642"/>
                    <a:pt x="11642" y="643"/>
                  </a:cubicBezTo>
                  <a:cubicBezTo>
                    <a:pt x="11523" y="649"/>
                    <a:pt x="11416" y="710"/>
                    <a:pt x="11349" y="808"/>
                  </a:cubicBezTo>
                  <a:cubicBezTo>
                    <a:pt x="11285" y="897"/>
                    <a:pt x="11144" y="1086"/>
                    <a:pt x="11324" y="2354"/>
                  </a:cubicBezTo>
                  <a:cubicBezTo>
                    <a:pt x="10292" y="185"/>
                    <a:pt x="9912" y="40"/>
                    <a:pt x="9709" y="40"/>
                  </a:cubicBezTo>
                  <a:cubicBezTo>
                    <a:pt x="9692" y="40"/>
                    <a:pt x="9677" y="41"/>
                    <a:pt x="9663" y="41"/>
                  </a:cubicBezTo>
                  <a:cubicBezTo>
                    <a:pt x="9531" y="48"/>
                    <a:pt x="9412" y="118"/>
                    <a:pt x="9339" y="225"/>
                  </a:cubicBezTo>
                  <a:cubicBezTo>
                    <a:pt x="9275" y="326"/>
                    <a:pt x="9156" y="500"/>
                    <a:pt x="9372" y="1499"/>
                  </a:cubicBezTo>
                  <a:cubicBezTo>
                    <a:pt x="8582" y="101"/>
                    <a:pt x="8276" y="0"/>
                    <a:pt x="8092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70"/>
            <p:cNvSpPr/>
            <p:nvPr/>
          </p:nvSpPr>
          <p:spPr>
            <a:xfrm>
              <a:off x="367375" y="875000"/>
              <a:ext cx="121175" cy="129550"/>
            </a:xfrm>
            <a:custGeom>
              <a:rect b="b" l="l" r="r" t="t"/>
              <a:pathLst>
                <a:path extrusionOk="0" h="5182" w="4847">
                  <a:moveTo>
                    <a:pt x="3102" y="1"/>
                  </a:moveTo>
                  <a:lnTo>
                    <a:pt x="2323" y="4070"/>
                  </a:lnTo>
                  <a:cubicBezTo>
                    <a:pt x="2323" y="4070"/>
                    <a:pt x="1525" y="3718"/>
                    <a:pt x="878" y="3718"/>
                  </a:cubicBezTo>
                  <a:cubicBezTo>
                    <a:pt x="472" y="3718"/>
                    <a:pt x="125" y="3857"/>
                    <a:pt x="72" y="4308"/>
                  </a:cubicBezTo>
                  <a:cubicBezTo>
                    <a:pt x="0" y="4904"/>
                    <a:pt x="626" y="5181"/>
                    <a:pt x="1267" y="5181"/>
                  </a:cubicBezTo>
                  <a:cubicBezTo>
                    <a:pt x="1881" y="5181"/>
                    <a:pt x="2509" y="4927"/>
                    <a:pt x="2549" y="4455"/>
                  </a:cubicBezTo>
                  <a:cubicBezTo>
                    <a:pt x="2635" y="3492"/>
                    <a:pt x="3313" y="658"/>
                    <a:pt x="3313" y="658"/>
                  </a:cubicBezTo>
                  <a:lnTo>
                    <a:pt x="4788" y="1311"/>
                  </a:lnTo>
                  <a:lnTo>
                    <a:pt x="4846" y="233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70"/>
            <p:cNvSpPr/>
            <p:nvPr/>
          </p:nvSpPr>
          <p:spPr>
            <a:xfrm>
              <a:off x="241200" y="805600"/>
              <a:ext cx="114925" cy="147625"/>
            </a:xfrm>
            <a:custGeom>
              <a:rect b="b" l="l" r="r" t="t"/>
              <a:pathLst>
                <a:path extrusionOk="0" h="5905" w="4597">
                  <a:moveTo>
                    <a:pt x="4474" y="0"/>
                  </a:moveTo>
                  <a:lnTo>
                    <a:pt x="1328" y="898"/>
                  </a:lnTo>
                  <a:lnTo>
                    <a:pt x="2015" y="4515"/>
                  </a:lnTo>
                  <a:cubicBezTo>
                    <a:pt x="2015" y="4515"/>
                    <a:pt x="1980" y="4514"/>
                    <a:pt x="1919" y="4514"/>
                  </a:cubicBezTo>
                  <a:cubicBezTo>
                    <a:pt x="1517" y="4514"/>
                    <a:pt x="1" y="4571"/>
                    <a:pt x="234" y="5450"/>
                  </a:cubicBezTo>
                  <a:cubicBezTo>
                    <a:pt x="321" y="5774"/>
                    <a:pt x="593" y="5904"/>
                    <a:pt x="914" y="5904"/>
                  </a:cubicBezTo>
                  <a:cubicBezTo>
                    <a:pt x="1595" y="5904"/>
                    <a:pt x="2498" y="5320"/>
                    <a:pt x="2330" y="4762"/>
                  </a:cubicBezTo>
                  <a:cubicBezTo>
                    <a:pt x="2086" y="3941"/>
                    <a:pt x="1719" y="1372"/>
                    <a:pt x="1719" y="1372"/>
                  </a:cubicBezTo>
                  <a:lnTo>
                    <a:pt x="4596" y="959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70"/>
            <p:cNvSpPr/>
            <p:nvPr/>
          </p:nvSpPr>
          <p:spPr>
            <a:xfrm>
              <a:off x="314150" y="805600"/>
              <a:ext cx="62450" cy="127550"/>
            </a:xfrm>
            <a:custGeom>
              <a:rect b="b" l="l" r="r" t="t"/>
              <a:pathLst>
                <a:path extrusionOk="0" h="5102" w="2498">
                  <a:moveTo>
                    <a:pt x="1556" y="0"/>
                  </a:moveTo>
                  <a:lnTo>
                    <a:pt x="1327" y="98"/>
                  </a:lnTo>
                  <a:lnTo>
                    <a:pt x="2014" y="3715"/>
                  </a:lnTo>
                  <a:cubicBezTo>
                    <a:pt x="2014" y="3715"/>
                    <a:pt x="1979" y="3713"/>
                    <a:pt x="1918" y="3713"/>
                  </a:cubicBezTo>
                  <a:cubicBezTo>
                    <a:pt x="1515" y="3713"/>
                    <a:pt x="0" y="3771"/>
                    <a:pt x="234" y="4646"/>
                  </a:cubicBezTo>
                  <a:cubicBezTo>
                    <a:pt x="320" y="4971"/>
                    <a:pt x="592" y="5101"/>
                    <a:pt x="914" y="5101"/>
                  </a:cubicBezTo>
                  <a:cubicBezTo>
                    <a:pt x="1595" y="5101"/>
                    <a:pt x="2497" y="4519"/>
                    <a:pt x="2329" y="3959"/>
                  </a:cubicBezTo>
                  <a:cubicBezTo>
                    <a:pt x="2085" y="3137"/>
                    <a:pt x="1556" y="0"/>
                    <a:pt x="155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70"/>
            <p:cNvSpPr/>
            <p:nvPr/>
          </p:nvSpPr>
          <p:spPr>
            <a:xfrm>
              <a:off x="384625" y="761150"/>
              <a:ext cx="93150" cy="74000"/>
            </a:xfrm>
            <a:custGeom>
              <a:rect b="b" l="l" r="r" t="t"/>
              <a:pathLst>
                <a:path extrusionOk="0" h="2960" w="3726">
                  <a:moveTo>
                    <a:pt x="1651" y="0"/>
                  </a:moveTo>
                  <a:lnTo>
                    <a:pt x="1294" y="2310"/>
                  </a:lnTo>
                  <a:cubicBezTo>
                    <a:pt x="1294" y="2310"/>
                    <a:pt x="868" y="2140"/>
                    <a:pt x="509" y="2140"/>
                  </a:cubicBezTo>
                  <a:cubicBezTo>
                    <a:pt x="263" y="2140"/>
                    <a:pt x="49" y="2220"/>
                    <a:pt x="26" y="2490"/>
                  </a:cubicBezTo>
                  <a:cubicBezTo>
                    <a:pt x="1" y="2814"/>
                    <a:pt x="329" y="2959"/>
                    <a:pt x="675" y="2959"/>
                  </a:cubicBezTo>
                  <a:cubicBezTo>
                    <a:pt x="1035" y="2959"/>
                    <a:pt x="1414" y="2801"/>
                    <a:pt x="1428" y="2523"/>
                  </a:cubicBezTo>
                  <a:cubicBezTo>
                    <a:pt x="1456" y="1977"/>
                    <a:pt x="1786" y="367"/>
                    <a:pt x="1786" y="367"/>
                  </a:cubicBezTo>
                  <a:lnTo>
                    <a:pt x="3594" y="730"/>
                  </a:lnTo>
                  <a:lnTo>
                    <a:pt x="3726" y="132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70"/>
            <p:cNvSpPr/>
            <p:nvPr/>
          </p:nvSpPr>
          <p:spPr>
            <a:xfrm>
              <a:off x="432550" y="764425"/>
              <a:ext cx="45300" cy="74250"/>
            </a:xfrm>
            <a:custGeom>
              <a:rect b="b" l="l" r="r" t="t"/>
              <a:pathLst>
                <a:path extrusionOk="0" h="2970" w="1812">
                  <a:moveTo>
                    <a:pt x="1812" y="1"/>
                  </a:moveTo>
                  <a:lnTo>
                    <a:pt x="1653" y="10"/>
                  </a:lnTo>
                  <a:lnTo>
                    <a:pt x="1292" y="2319"/>
                  </a:lnTo>
                  <a:cubicBezTo>
                    <a:pt x="1292" y="2319"/>
                    <a:pt x="867" y="2149"/>
                    <a:pt x="509" y="2149"/>
                  </a:cubicBezTo>
                  <a:cubicBezTo>
                    <a:pt x="264" y="2149"/>
                    <a:pt x="50" y="2229"/>
                    <a:pt x="28" y="2499"/>
                  </a:cubicBezTo>
                  <a:cubicBezTo>
                    <a:pt x="1" y="2824"/>
                    <a:pt x="330" y="2970"/>
                    <a:pt x="676" y="2970"/>
                  </a:cubicBezTo>
                  <a:cubicBezTo>
                    <a:pt x="1037" y="2970"/>
                    <a:pt x="1416" y="2812"/>
                    <a:pt x="1430" y="2533"/>
                  </a:cubicBezTo>
                  <a:cubicBezTo>
                    <a:pt x="1457" y="1989"/>
                    <a:pt x="1812" y="1"/>
                    <a:pt x="181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70"/>
            <p:cNvSpPr/>
            <p:nvPr/>
          </p:nvSpPr>
          <p:spPr>
            <a:xfrm>
              <a:off x="469625" y="1471975"/>
              <a:ext cx="96500" cy="156225"/>
            </a:xfrm>
            <a:custGeom>
              <a:rect b="b" l="l" r="r" t="t"/>
              <a:pathLst>
                <a:path extrusionOk="0" h="6249" w="3860">
                  <a:moveTo>
                    <a:pt x="2925" y="0"/>
                  </a:moveTo>
                  <a:lnTo>
                    <a:pt x="3041" y="5257"/>
                  </a:lnTo>
                  <a:cubicBezTo>
                    <a:pt x="3041" y="5257"/>
                    <a:pt x="0" y="6248"/>
                    <a:pt x="1235" y="6248"/>
                  </a:cubicBezTo>
                  <a:cubicBezTo>
                    <a:pt x="1588" y="6248"/>
                    <a:pt x="2289" y="6167"/>
                    <a:pt x="3509" y="5960"/>
                  </a:cubicBezTo>
                  <a:lnTo>
                    <a:pt x="3860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70"/>
            <p:cNvSpPr/>
            <p:nvPr/>
          </p:nvSpPr>
          <p:spPr>
            <a:xfrm>
              <a:off x="595350" y="1471975"/>
              <a:ext cx="96525" cy="156225"/>
            </a:xfrm>
            <a:custGeom>
              <a:rect b="b" l="l" r="r" t="t"/>
              <a:pathLst>
                <a:path extrusionOk="0" h="6249" w="3861">
                  <a:moveTo>
                    <a:pt x="1" y="0"/>
                  </a:moveTo>
                  <a:lnTo>
                    <a:pt x="352" y="5960"/>
                  </a:lnTo>
                  <a:cubicBezTo>
                    <a:pt x="1572" y="6167"/>
                    <a:pt x="2273" y="6248"/>
                    <a:pt x="2625" y="6248"/>
                  </a:cubicBezTo>
                  <a:cubicBezTo>
                    <a:pt x="3860" y="6248"/>
                    <a:pt x="819" y="5257"/>
                    <a:pt x="819" y="5257"/>
                  </a:cubicBezTo>
                  <a:lnTo>
                    <a:pt x="936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70"/>
            <p:cNvSpPr/>
            <p:nvPr/>
          </p:nvSpPr>
          <p:spPr>
            <a:xfrm>
              <a:off x="542750" y="1471975"/>
              <a:ext cx="23375" cy="45300"/>
            </a:xfrm>
            <a:custGeom>
              <a:rect b="b" l="l" r="r" t="t"/>
              <a:pathLst>
                <a:path extrusionOk="0" h="1812" w="935">
                  <a:moveTo>
                    <a:pt x="0" y="0"/>
                  </a:moveTo>
                  <a:lnTo>
                    <a:pt x="37" y="1619"/>
                  </a:lnTo>
                  <a:cubicBezTo>
                    <a:pt x="299" y="1680"/>
                    <a:pt x="565" y="1744"/>
                    <a:pt x="828" y="1812"/>
                  </a:cubicBezTo>
                  <a:lnTo>
                    <a:pt x="935" y="0"/>
                  </a:ln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70"/>
            <p:cNvSpPr/>
            <p:nvPr/>
          </p:nvSpPr>
          <p:spPr>
            <a:xfrm>
              <a:off x="595350" y="1471975"/>
              <a:ext cx="23400" cy="59200"/>
            </a:xfrm>
            <a:custGeom>
              <a:rect b="b" l="l" r="r" t="t"/>
              <a:pathLst>
                <a:path extrusionOk="0" h="2368" w="936">
                  <a:moveTo>
                    <a:pt x="1" y="0"/>
                  </a:moveTo>
                  <a:lnTo>
                    <a:pt x="129" y="2175"/>
                  </a:lnTo>
                  <a:cubicBezTo>
                    <a:pt x="380" y="2242"/>
                    <a:pt x="633" y="2303"/>
                    <a:pt x="884" y="2368"/>
                  </a:cubicBezTo>
                  <a:lnTo>
                    <a:pt x="936" y="0"/>
                  </a:ln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70"/>
            <p:cNvSpPr/>
            <p:nvPr/>
          </p:nvSpPr>
          <p:spPr>
            <a:xfrm>
              <a:off x="323175" y="1056875"/>
              <a:ext cx="140100" cy="170400"/>
            </a:xfrm>
            <a:custGeom>
              <a:rect b="b" l="l" r="r" t="t"/>
              <a:pathLst>
                <a:path extrusionOk="0" h="6816" w="5604">
                  <a:moveTo>
                    <a:pt x="1122" y="1"/>
                  </a:moveTo>
                  <a:cubicBezTo>
                    <a:pt x="986" y="1"/>
                    <a:pt x="746" y="702"/>
                    <a:pt x="746" y="702"/>
                  </a:cubicBezTo>
                  <a:cubicBezTo>
                    <a:pt x="746" y="702"/>
                    <a:pt x="930" y="78"/>
                    <a:pt x="734" y="60"/>
                  </a:cubicBezTo>
                  <a:cubicBezTo>
                    <a:pt x="733" y="60"/>
                    <a:pt x="731" y="60"/>
                    <a:pt x="730" y="60"/>
                  </a:cubicBezTo>
                  <a:cubicBezTo>
                    <a:pt x="600" y="60"/>
                    <a:pt x="480" y="647"/>
                    <a:pt x="416" y="1016"/>
                  </a:cubicBezTo>
                  <a:cubicBezTo>
                    <a:pt x="407" y="1041"/>
                    <a:pt x="398" y="1065"/>
                    <a:pt x="395" y="1089"/>
                  </a:cubicBezTo>
                  <a:cubicBezTo>
                    <a:pt x="380" y="1178"/>
                    <a:pt x="1" y="3280"/>
                    <a:pt x="1256" y="4941"/>
                  </a:cubicBezTo>
                  <a:cubicBezTo>
                    <a:pt x="2075" y="6026"/>
                    <a:pt x="3376" y="6655"/>
                    <a:pt x="5130" y="6814"/>
                  </a:cubicBezTo>
                  <a:cubicBezTo>
                    <a:pt x="5143" y="6815"/>
                    <a:pt x="5156" y="6816"/>
                    <a:pt x="5168" y="6816"/>
                  </a:cubicBezTo>
                  <a:cubicBezTo>
                    <a:pt x="5381" y="6816"/>
                    <a:pt x="5562" y="6651"/>
                    <a:pt x="5582" y="6435"/>
                  </a:cubicBezTo>
                  <a:cubicBezTo>
                    <a:pt x="5603" y="6206"/>
                    <a:pt x="5435" y="6004"/>
                    <a:pt x="5206" y="5983"/>
                  </a:cubicBezTo>
                  <a:lnTo>
                    <a:pt x="5203" y="5983"/>
                  </a:lnTo>
                  <a:cubicBezTo>
                    <a:pt x="3697" y="5846"/>
                    <a:pt x="2594" y="5329"/>
                    <a:pt x="1925" y="4447"/>
                  </a:cubicBezTo>
                  <a:cubicBezTo>
                    <a:pt x="1275" y="3588"/>
                    <a:pt x="1162" y="2550"/>
                    <a:pt x="1165" y="1893"/>
                  </a:cubicBezTo>
                  <a:cubicBezTo>
                    <a:pt x="1171" y="1868"/>
                    <a:pt x="1171" y="1841"/>
                    <a:pt x="1171" y="1813"/>
                  </a:cubicBezTo>
                  <a:cubicBezTo>
                    <a:pt x="1168" y="1765"/>
                    <a:pt x="1171" y="1716"/>
                    <a:pt x="1177" y="1664"/>
                  </a:cubicBezTo>
                  <a:cubicBezTo>
                    <a:pt x="1345" y="1535"/>
                    <a:pt x="1602" y="1322"/>
                    <a:pt x="1556" y="1233"/>
                  </a:cubicBezTo>
                  <a:cubicBezTo>
                    <a:pt x="1542" y="1206"/>
                    <a:pt x="1517" y="1195"/>
                    <a:pt x="1484" y="1195"/>
                  </a:cubicBezTo>
                  <a:cubicBezTo>
                    <a:pt x="1421" y="1195"/>
                    <a:pt x="1331" y="1236"/>
                    <a:pt x="1256" y="1279"/>
                  </a:cubicBezTo>
                  <a:cubicBezTo>
                    <a:pt x="1379" y="839"/>
                    <a:pt x="1565" y="378"/>
                    <a:pt x="1424" y="271"/>
                  </a:cubicBezTo>
                  <a:cubicBezTo>
                    <a:pt x="1420" y="267"/>
                    <a:pt x="1415" y="266"/>
                    <a:pt x="1409" y="266"/>
                  </a:cubicBezTo>
                  <a:cubicBezTo>
                    <a:pt x="1316" y="266"/>
                    <a:pt x="1098" y="750"/>
                    <a:pt x="1058" y="839"/>
                  </a:cubicBezTo>
                  <a:lnTo>
                    <a:pt x="1058" y="836"/>
                  </a:lnTo>
                  <a:cubicBezTo>
                    <a:pt x="1085" y="726"/>
                    <a:pt x="1259" y="69"/>
                    <a:pt x="1140" y="5"/>
                  </a:cubicBezTo>
                  <a:cubicBezTo>
                    <a:pt x="1135" y="2"/>
                    <a:pt x="1129" y="1"/>
                    <a:pt x="1122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70"/>
            <p:cNvSpPr/>
            <p:nvPr/>
          </p:nvSpPr>
          <p:spPr>
            <a:xfrm>
              <a:off x="732675" y="1104150"/>
              <a:ext cx="152150" cy="150450"/>
            </a:xfrm>
            <a:custGeom>
              <a:rect b="b" l="l" r="r" t="t"/>
              <a:pathLst>
                <a:path extrusionOk="0" h="6018" w="6086">
                  <a:moveTo>
                    <a:pt x="5556" y="0"/>
                  </a:moveTo>
                  <a:cubicBezTo>
                    <a:pt x="5552" y="0"/>
                    <a:pt x="5548" y="1"/>
                    <a:pt x="5544" y="2"/>
                  </a:cubicBezTo>
                  <a:cubicBezTo>
                    <a:pt x="5416" y="42"/>
                    <a:pt x="5468" y="723"/>
                    <a:pt x="5477" y="836"/>
                  </a:cubicBezTo>
                  <a:cubicBezTo>
                    <a:pt x="5454" y="739"/>
                    <a:pt x="5323" y="210"/>
                    <a:pt x="5229" y="210"/>
                  </a:cubicBezTo>
                  <a:cubicBezTo>
                    <a:pt x="5225" y="210"/>
                    <a:pt x="5221" y="211"/>
                    <a:pt x="5217" y="213"/>
                  </a:cubicBezTo>
                  <a:cubicBezTo>
                    <a:pt x="5059" y="292"/>
                    <a:pt x="5163" y="778"/>
                    <a:pt x="5202" y="1233"/>
                  </a:cubicBezTo>
                  <a:cubicBezTo>
                    <a:pt x="5129" y="1171"/>
                    <a:pt x="5036" y="1107"/>
                    <a:pt x="4972" y="1107"/>
                  </a:cubicBezTo>
                  <a:cubicBezTo>
                    <a:pt x="4950" y="1107"/>
                    <a:pt x="4931" y="1114"/>
                    <a:pt x="4918" y="1132"/>
                  </a:cubicBezTo>
                  <a:cubicBezTo>
                    <a:pt x="4854" y="1212"/>
                    <a:pt x="5068" y="1471"/>
                    <a:pt x="5211" y="1627"/>
                  </a:cubicBezTo>
                  <a:cubicBezTo>
                    <a:pt x="5208" y="1676"/>
                    <a:pt x="5199" y="1728"/>
                    <a:pt x="5190" y="1777"/>
                  </a:cubicBezTo>
                  <a:cubicBezTo>
                    <a:pt x="5184" y="1801"/>
                    <a:pt x="5181" y="1825"/>
                    <a:pt x="5181" y="1853"/>
                  </a:cubicBezTo>
                  <a:cubicBezTo>
                    <a:pt x="5068" y="2501"/>
                    <a:pt x="4768" y="3503"/>
                    <a:pt x="3974" y="4226"/>
                  </a:cubicBezTo>
                  <a:cubicBezTo>
                    <a:pt x="3281" y="4860"/>
                    <a:pt x="2330" y="5181"/>
                    <a:pt x="1142" y="5181"/>
                  </a:cubicBezTo>
                  <a:cubicBezTo>
                    <a:pt x="927" y="5181"/>
                    <a:pt x="704" y="5170"/>
                    <a:pt x="474" y="5149"/>
                  </a:cubicBezTo>
                  <a:lnTo>
                    <a:pt x="474" y="5152"/>
                  </a:lnTo>
                  <a:cubicBezTo>
                    <a:pt x="460" y="5151"/>
                    <a:pt x="447" y="5150"/>
                    <a:pt x="434" y="5150"/>
                  </a:cubicBezTo>
                  <a:cubicBezTo>
                    <a:pt x="222" y="5150"/>
                    <a:pt x="42" y="5312"/>
                    <a:pt x="21" y="5528"/>
                  </a:cubicBezTo>
                  <a:cubicBezTo>
                    <a:pt x="0" y="5757"/>
                    <a:pt x="168" y="5962"/>
                    <a:pt x="397" y="5983"/>
                  </a:cubicBezTo>
                  <a:cubicBezTo>
                    <a:pt x="653" y="6006"/>
                    <a:pt x="900" y="6018"/>
                    <a:pt x="1140" y="6018"/>
                  </a:cubicBezTo>
                  <a:cubicBezTo>
                    <a:pt x="2548" y="6018"/>
                    <a:pt x="3689" y="5620"/>
                    <a:pt x="4542" y="4837"/>
                  </a:cubicBezTo>
                  <a:cubicBezTo>
                    <a:pt x="6079" y="3429"/>
                    <a:pt x="6085" y="1294"/>
                    <a:pt x="6085" y="1205"/>
                  </a:cubicBezTo>
                  <a:cubicBezTo>
                    <a:pt x="6085" y="1178"/>
                    <a:pt x="6082" y="1153"/>
                    <a:pt x="6076" y="1129"/>
                  </a:cubicBezTo>
                  <a:cubicBezTo>
                    <a:pt x="6082" y="750"/>
                    <a:pt x="6067" y="142"/>
                    <a:pt x="5935" y="130"/>
                  </a:cubicBezTo>
                  <a:cubicBezTo>
                    <a:pt x="5933" y="130"/>
                    <a:pt x="5930" y="130"/>
                    <a:pt x="5927" y="130"/>
                  </a:cubicBezTo>
                  <a:cubicBezTo>
                    <a:pt x="5745" y="130"/>
                    <a:pt x="5810" y="756"/>
                    <a:pt x="5810" y="756"/>
                  </a:cubicBezTo>
                  <a:cubicBezTo>
                    <a:pt x="5810" y="756"/>
                    <a:pt x="5694" y="0"/>
                    <a:pt x="555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70"/>
            <p:cNvSpPr/>
            <p:nvPr/>
          </p:nvSpPr>
          <p:spPr>
            <a:xfrm>
              <a:off x="439025" y="1204600"/>
              <a:ext cx="12950" cy="1700"/>
            </a:xfrm>
            <a:custGeom>
              <a:rect b="b" l="l" r="r" t="t"/>
              <a:pathLst>
                <a:path extrusionOk="0" h="68" w="518">
                  <a:moveTo>
                    <a:pt x="1" y="1"/>
                  </a:moveTo>
                  <a:lnTo>
                    <a:pt x="1" y="1"/>
                  </a:lnTo>
                  <a:cubicBezTo>
                    <a:pt x="166" y="28"/>
                    <a:pt x="340" y="50"/>
                    <a:pt x="517" y="68"/>
                  </a:cubicBezTo>
                  <a:cubicBezTo>
                    <a:pt x="340" y="50"/>
                    <a:pt x="166" y="28"/>
                    <a:pt x="1" y="1"/>
                  </a:cubicBezTo>
                </a:path>
              </a:pathLst>
            </a:custGeom>
            <a:solidFill>
              <a:srgbClr val="D845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70"/>
            <p:cNvSpPr/>
            <p:nvPr/>
          </p:nvSpPr>
          <p:spPr>
            <a:xfrm>
              <a:off x="406425" y="1195050"/>
              <a:ext cx="32625" cy="9575"/>
            </a:xfrm>
            <a:custGeom>
              <a:rect b="b" l="l" r="r" t="t"/>
              <a:pathLst>
                <a:path extrusionOk="0" h="383" w="1305">
                  <a:moveTo>
                    <a:pt x="1" y="1"/>
                  </a:moveTo>
                  <a:lnTo>
                    <a:pt x="1" y="1"/>
                  </a:lnTo>
                  <a:cubicBezTo>
                    <a:pt x="416" y="181"/>
                    <a:pt x="856" y="309"/>
                    <a:pt x="1305" y="383"/>
                  </a:cubicBezTo>
                  <a:lnTo>
                    <a:pt x="1305" y="383"/>
                  </a:lnTo>
                  <a:cubicBezTo>
                    <a:pt x="856" y="309"/>
                    <a:pt x="416" y="181"/>
                    <a:pt x="1" y="1"/>
                  </a:cubicBezTo>
                </a:path>
              </a:pathLst>
            </a:custGeom>
            <a:solidFill>
              <a:srgbClr val="CDC5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70"/>
            <p:cNvSpPr/>
            <p:nvPr/>
          </p:nvSpPr>
          <p:spPr>
            <a:xfrm>
              <a:off x="448050" y="1206375"/>
              <a:ext cx="4750" cy="20850"/>
            </a:xfrm>
            <a:custGeom>
              <a:rect b="b" l="l" r="r" t="t"/>
              <a:pathLst>
                <a:path extrusionOk="0" h="834" w="190">
                  <a:moveTo>
                    <a:pt x="113" y="831"/>
                  </a:moveTo>
                  <a:lnTo>
                    <a:pt x="132" y="834"/>
                  </a:lnTo>
                  <a:lnTo>
                    <a:pt x="113" y="831"/>
                  </a:lnTo>
                  <a:close/>
                  <a:moveTo>
                    <a:pt x="92" y="828"/>
                  </a:moveTo>
                  <a:lnTo>
                    <a:pt x="110" y="828"/>
                  </a:lnTo>
                  <a:lnTo>
                    <a:pt x="92" y="828"/>
                  </a:lnTo>
                  <a:close/>
                  <a:moveTo>
                    <a:pt x="74" y="828"/>
                  </a:moveTo>
                  <a:lnTo>
                    <a:pt x="89" y="828"/>
                  </a:lnTo>
                  <a:lnTo>
                    <a:pt x="74" y="828"/>
                  </a:lnTo>
                  <a:close/>
                  <a:moveTo>
                    <a:pt x="31" y="822"/>
                  </a:moveTo>
                  <a:lnTo>
                    <a:pt x="71" y="828"/>
                  </a:lnTo>
                  <a:lnTo>
                    <a:pt x="31" y="822"/>
                  </a:lnTo>
                  <a:close/>
                  <a:moveTo>
                    <a:pt x="16" y="822"/>
                  </a:moveTo>
                  <a:lnTo>
                    <a:pt x="25" y="822"/>
                  </a:lnTo>
                  <a:lnTo>
                    <a:pt x="16" y="822"/>
                  </a:lnTo>
                  <a:close/>
                  <a:moveTo>
                    <a:pt x="0" y="822"/>
                  </a:moveTo>
                  <a:lnTo>
                    <a:pt x="0" y="822"/>
                  </a:lnTo>
                  <a:close/>
                  <a:moveTo>
                    <a:pt x="181" y="3"/>
                  </a:moveTo>
                  <a:lnTo>
                    <a:pt x="190" y="3"/>
                  </a:lnTo>
                  <a:lnTo>
                    <a:pt x="181" y="3"/>
                  </a:lnTo>
                  <a:close/>
                  <a:moveTo>
                    <a:pt x="156" y="0"/>
                  </a:moveTo>
                  <a:lnTo>
                    <a:pt x="174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D845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70"/>
            <p:cNvSpPr/>
            <p:nvPr/>
          </p:nvSpPr>
          <p:spPr>
            <a:xfrm>
              <a:off x="404275" y="1194975"/>
              <a:ext cx="58450" cy="32025"/>
            </a:xfrm>
            <a:custGeom>
              <a:rect b="b" l="l" r="r" t="t"/>
              <a:pathLst>
                <a:path extrusionOk="0" h="1281" w="2338">
                  <a:moveTo>
                    <a:pt x="87" y="1"/>
                  </a:moveTo>
                  <a:lnTo>
                    <a:pt x="87" y="7"/>
                  </a:lnTo>
                  <a:cubicBezTo>
                    <a:pt x="56" y="294"/>
                    <a:pt x="28" y="584"/>
                    <a:pt x="1" y="871"/>
                  </a:cubicBezTo>
                  <a:cubicBezTo>
                    <a:pt x="563" y="1082"/>
                    <a:pt x="1153" y="1217"/>
                    <a:pt x="1751" y="1275"/>
                  </a:cubicBezTo>
                  <a:lnTo>
                    <a:pt x="1785" y="1275"/>
                  </a:lnTo>
                  <a:lnTo>
                    <a:pt x="1822" y="1281"/>
                  </a:lnTo>
                  <a:lnTo>
                    <a:pt x="1922" y="1281"/>
                  </a:lnTo>
                  <a:cubicBezTo>
                    <a:pt x="2136" y="1281"/>
                    <a:pt x="2316" y="1116"/>
                    <a:pt x="2338" y="902"/>
                  </a:cubicBezTo>
                  <a:lnTo>
                    <a:pt x="2338" y="865"/>
                  </a:lnTo>
                  <a:cubicBezTo>
                    <a:pt x="2338" y="648"/>
                    <a:pt x="2173" y="468"/>
                    <a:pt x="1959" y="450"/>
                  </a:cubicBezTo>
                  <a:lnTo>
                    <a:pt x="1907" y="450"/>
                  </a:lnTo>
                  <a:cubicBezTo>
                    <a:pt x="1730" y="432"/>
                    <a:pt x="1556" y="410"/>
                    <a:pt x="1391" y="383"/>
                  </a:cubicBezTo>
                  <a:cubicBezTo>
                    <a:pt x="942" y="309"/>
                    <a:pt x="502" y="181"/>
                    <a:pt x="87" y="1"/>
                  </a:cubicBez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70"/>
            <p:cNvSpPr/>
            <p:nvPr/>
          </p:nvSpPr>
          <p:spPr>
            <a:xfrm>
              <a:off x="749225" y="1233250"/>
              <a:ext cx="11950" cy="400"/>
            </a:xfrm>
            <a:custGeom>
              <a:rect b="b" l="l" r="r" t="t"/>
              <a:pathLst>
                <a:path extrusionOk="0" h="16" w="478">
                  <a:moveTo>
                    <a:pt x="1" y="0"/>
                  </a:moveTo>
                  <a:cubicBezTo>
                    <a:pt x="163" y="12"/>
                    <a:pt x="322" y="16"/>
                    <a:pt x="474" y="16"/>
                  </a:cubicBezTo>
                  <a:lnTo>
                    <a:pt x="478" y="16"/>
                  </a:lnTo>
                  <a:cubicBezTo>
                    <a:pt x="325" y="16"/>
                    <a:pt x="166" y="12"/>
                    <a:pt x="1" y="0"/>
                  </a:cubicBezTo>
                  <a:close/>
                </a:path>
              </a:pathLst>
            </a:custGeom>
            <a:solidFill>
              <a:srgbClr val="D845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70"/>
            <p:cNvSpPr/>
            <p:nvPr/>
          </p:nvSpPr>
          <p:spPr>
            <a:xfrm>
              <a:off x="764125" y="1228750"/>
              <a:ext cx="33625" cy="4900"/>
            </a:xfrm>
            <a:custGeom>
              <a:rect b="b" l="l" r="r" t="t"/>
              <a:pathLst>
                <a:path extrusionOk="0" h="196" w="1345">
                  <a:moveTo>
                    <a:pt x="1342" y="0"/>
                  </a:moveTo>
                  <a:cubicBezTo>
                    <a:pt x="905" y="125"/>
                    <a:pt x="453" y="189"/>
                    <a:pt x="1" y="196"/>
                  </a:cubicBezTo>
                  <a:cubicBezTo>
                    <a:pt x="453" y="192"/>
                    <a:pt x="905" y="125"/>
                    <a:pt x="1345" y="3"/>
                  </a:cubicBezTo>
                  <a:lnTo>
                    <a:pt x="1342" y="0"/>
                  </a:lnTo>
                  <a:close/>
                </a:path>
              </a:pathLst>
            </a:custGeom>
            <a:solidFill>
              <a:srgbClr val="CDC5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70"/>
            <p:cNvSpPr/>
            <p:nvPr/>
          </p:nvSpPr>
          <p:spPr>
            <a:xfrm>
              <a:off x="733125" y="1241575"/>
              <a:ext cx="175" cy="775"/>
            </a:xfrm>
            <a:custGeom>
              <a:rect b="b" l="l" r="r" t="t"/>
              <a:pathLst>
                <a:path extrusionOk="0" h="31" w="7">
                  <a:moveTo>
                    <a:pt x="7" y="0"/>
                  </a:moveTo>
                  <a:cubicBezTo>
                    <a:pt x="3" y="9"/>
                    <a:pt x="0" y="15"/>
                    <a:pt x="0" y="31"/>
                  </a:cubicBezTo>
                  <a:cubicBezTo>
                    <a:pt x="3" y="19"/>
                    <a:pt x="7" y="9"/>
                    <a:pt x="7" y="0"/>
                  </a:cubicBezTo>
                  <a:close/>
                </a:path>
              </a:pathLst>
            </a:custGeom>
            <a:solidFill>
              <a:srgbClr val="D845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70"/>
            <p:cNvSpPr/>
            <p:nvPr/>
          </p:nvSpPr>
          <p:spPr>
            <a:xfrm>
              <a:off x="733125" y="1228825"/>
              <a:ext cx="68525" cy="25750"/>
            </a:xfrm>
            <a:custGeom>
              <a:rect b="b" l="l" r="r" t="t"/>
              <a:pathLst>
                <a:path extrusionOk="0" h="1030" w="2741">
                  <a:moveTo>
                    <a:pt x="2582" y="0"/>
                  </a:moveTo>
                  <a:cubicBezTo>
                    <a:pt x="2145" y="125"/>
                    <a:pt x="1693" y="189"/>
                    <a:pt x="1238" y="193"/>
                  </a:cubicBezTo>
                  <a:lnTo>
                    <a:pt x="1122" y="193"/>
                  </a:lnTo>
                  <a:cubicBezTo>
                    <a:pt x="969" y="193"/>
                    <a:pt x="810" y="186"/>
                    <a:pt x="645" y="177"/>
                  </a:cubicBezTo>
                  <a:cubicBezTo>
                    <a:pt x="584" y="171"/>
                    <a:pt x="520" y="168"/>
                    <a:pt x="456" y="162"/>
                  </a:cubicBezTo>
                  <a:lnTo>
                    <a:pt x="413" y="162"/>
                  </a:lnTo>
                  <a:cubicBezTo>
                    <a:pt x="211" y="165"/>
                    <a:pt x="40" y="312"/>
                    <a:pt x="7" y="510"/>
                  </a:cubicBezTo>
                  <a:cubicBezTo>
                    <a:pt x="7" y="519"/>
                    <a:pt x="3" y="529"/>
                    <a:pt x="3" y="541"/>
                  </a:cubicBezTo>
                  <a:cubicBezTo>
                    <a:pt x="0" y="550"/>
                    <a:pt x="3" y="565"/>
                    <a:pt x="3" y="577"/>
                  </a:cubicBezTo>
                  <a:cubicBezTo>
                    <a:pt x="3" y="794"/>
                    <a:pt x="165" y="975"/>
                    <a:pt x="382" y="993"/>
                  </a:cubicBezTo>
                  <a:cubicBezTo>
                    <a:pt x="453" y="999"/>
                    <a:pt x="526" y="1005"/>
                    <a:pt x="596" y="1011"/>
                  </a:cubicBezTo>
                  <a:cubicBezTo>
                    <a:pt x="776" y="1023"/>
                    <a:pt x="953" y="1030"/>
                    <a:pt x="1128" y="1030"/>
                  </a:cubicBezTo>
                  <a:cubicBezTo>
                    <a:pt x="1139" y="1030"/>
                    <a:pt x="1151" y="1030"/>
                    <a:pt x="1163" y="1030"/>
                  </a:cubicBezTo>
                  <a:cubicBezTo>
                    <a:pt x="1695" y="1030"/>
                    <a:pt x="2226" y="962"/>
                    <a:pt x="2740" y="825"/>
                  </a:cubicBezTo>
                  <a:cubicBezTo>
                    <a:pt x="2685" y="550"/>
                    <a:pt x="2634" y="275"/>
                    <a:pt x="2585" y="0"/>
                  </a:cubicBez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70"/>
            <p:cNvSpPr/>
            <p:nvPr/>
          </p:nvSpPr>
          <p:spPr>
            <a:xfrm>
              <a:off x="393375" y="922275"/>
              <a:ext cx="415225" cy="575075"/>
            </a:xfrm>
            <a:custGeom>
              <a:rect b="b" l="l" r="r" t="t"/>
              <a:pathLst>
                <a:path extrusionOk="0" h="23003" w="16609">
                  <a:moveTo>
                    <a:pt x="4908" y="1"/>
                  </a:moveTo>
                  <a:cubicBezTo>
                    <a:pt x="4906" y="1"/>
                    <a:pt x="4905" y="1"/>
                    <a:pt x="4903" y="1"/>
                  </a:cubicBezTo>
                  <a:cubicBezTo>
                    <a:pt x="4396" y="25"/>
                    <a:pt x="6021" y="3611"/>
                    <a:pt x="6543" y="4735"/>
                  </a:cubicBezTo>
                  <a:lnTo>
                    <a:pt x="6442" y="4735"/>
                  </a:lnTo>
                  <a:cubicBezTo>
                    <a:pt x="5914" y="4066"/>
                    <a:pt x="4725" y="2618"/>
                    <a:pt x="4273" y="2618"/>
                  </a:cubicBezTo>
                  <a:cubicBezTo>
                    <a:pt x="4226" y="2618"/>
                    <a:pt x="4187" y="2633"/>
                    <a:pt x="4158" y="2667"/>
                  </a:cubicBezTo>
                  <a:cubicBezTo>
                    <a:pt x="3922" y="2939"/>
                    <a:pt x="4717" y="3996"/>
                    <a:pt x="5395" y="4806"/>
                  </a:cubicBezTo>
                  <a:cubicBezTo>
                    <a:pt x="4402" y="5001"/>
                    <a:pt x="2502" y="5774"/>
                    <a:pt x="1934" y="8801"/>
                  </a:cubicBezTo>
                  <a:cubicBezTo>
                    <a:pt x="1185" y="12781"/>
                    <a:pt x="0" y="19050"/>
                    <a:pt x="3247" y="21567"/>
                  </a:cubicBezTo>
                  <a:cubicBezTo>
                    <a:pt x="4376" y="22442"/>
                    <a:pt x="6373" y="23002"/>
                    <a:pt x="8339" y="23002"/>
                  </a:cubicBezTo>
                  <a:cubicBezTo>
                    <a:pt x="10809" y="23002"/>
                    <a:pt x="13230" y="22119"/>
                    <a:pt x="13816" y="19868"/>
                  </a:cubicBezTo>
                  <a:cubicBezTo>
                    <a:pt x="14742" y="16316"/>
                    <a:pt x="16608" y="9097"/>
                    <a:pt x="13251" y="6287"/>
                  </a:cubicBezTo>
                  <a:cubicBezTo>
                    <a:pt x="12888" y="5982"/>
                    <a:pt x="12420" y="5737"/>
                    <a:pt x="11898" y="5542"/>
                  </a:cubicBezTo>
                  <a:cubicBezTo>
                    <a:pt x="11840" y="4862"/>
                    <a:pt x="11641" y="2792"/>
                    <a:pt x="11357" y="2792"/>
                  </a:cubicBezTo>
                  <a:cubicBezTo>
                    <a:pt x="11355" y="2792"/>
                    <a:pt x="11353" y="2792"/>
                    <a:pt x="11351" y="2793"/>
                  </a:cubicBezTo>
                  <a:cubicBezTo>
                    <a:pt x="11009" y="2829"/>
                    <a:pt x="10829" y="5038"/>
                    <a:pt x="10829" y="5038"/>
                  </a:cubicBezTo>
                  <a:cubicBezTo>
                    <a:pt x="10829" y="5038"/>
                    <a:pt x="10273" y="1577"/>
                    <a:pt x="9760" y="1565"/>
                  </a:cubicBezTo>
                  <a:cubicBezTo>
                    <a:pt x="9759" y="1565"/>
                    <a:pt x="9758" y="1565"/>
                    <a:pt x="9757" y="1565"/>
                  </a:cubicBezTo>
                  <a:cubicBezTo>
                    <a:pt x="9252" y="1565"/>
                    <a:pt x="9852" y="4974"/>
                    <a:pt x="9852" y="4974"/>
                  </a:cubicBezTo>
                  <a:cubicBezTo>
                    <a:pt x="9852" y="4974"/>
                    <a:pt x="8941" y="639"/>
                    <a:pt x="8509" y="639"/>
                  </a:cubicBezTo>
                  <a:cubicBezTo>
                    <a:pt x="8507" y="639"/>
                    <a:pt x="8506" y="639"/>
                    <a:pt x="8504" y="639"/>
                  </a:cubicBezTo>
                  <a:cubicBezTo>
                    <a:pt x="8107" y="670"/>
                    <a:pt x="8960" y="4412"/>
                    <a:pt x="9073" y="4900"/>
                  </a:cubicBezTo>
                  <a:lnTo>
                    <a:pt x="9063" y="4900"/>
                  </a:lnTo>
                  <a:cubicBezTo>
                    <a:pt x="8844" y="4367"/>
                    <a:pt x="7049" y="40"/>
                    <a:pt x="6524" y="40"/>
                  </a:cubicBezTo>
                  <a:cubicBezTo>
                    <a:pt x="6522" y="40"/>
                    <a:pt x="6520" y="40"/>
                    <a:pt x="6519" y="40"/>
                  </a:cubicBezTo>
                  <a:cubicBezTo>
                    <a:pt x="6048" y="65"/>
                    <a:pt x="7264" y="3669"/>
                    <a:pt x="7649" y="4775"/>
                  </a:cubicBezTo>
                  <a:lnTo>
                    <a:pt x="7619" y="4775"/>
                  </a:lnTo>
                  <a:cubicBezTo>
                    <a:pt x="7113" y="3658"/>
                    <a:pt x="5418" y="1"/>
                    <a:pt x="490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70"/>
            <p:cNvSpPr/>
            <p:nvPr/>
          </p:nvSpPr>
          <p:spPr>
            <a:xfrm>
              <a:off x="640725" y="1109600"/>
              <a:ext cx="101425" cy="26075"/>
            </a:xfrm>
            <a:custGeom>
              <a:rect b="b" l="l" r="r" t="t"/>
              <a:pathLst>
                <a:path extrusionOk="0" h="1043" w="4057">
                  <a:moveTo>
                    <a:pt x="1967" y="1"/>
                  </a:moveTo>
                  <a:cubicBezTo>
                    <a:pt x="1576" y="7"/>
                    <a:pt x="1192" y="108"/>
                    <a:pt x="846" y="288"/>
                  </a:cubicBezTo>
                  <a:cubicBezTo>
                    <a:pt x="504" y="462"/>
                    <a:pt x="214" y="722"/>
                    <a:pt x="0" y="1042"/>
                  </a:cubicBezTo>
                  <a:cubicBezTo>
                    <a:pt x="275" y="798"/>
                    <a:pt x="590" y="603"/>
                    <a:pt x="929" y="465"/>
                  </a:cubicBezTo>
                  <a:cubicBezTo>
                    <a:pt x="1259" y="328"/>
                    <a:pt x="1613" y="254"/>
                    <a:pt x="1971" y="248"/>
                  </a:cubicBezTo>
                  <a:cubicBezTo>
                    <a:pt x="2148" y="257"/>
                    <a:pt x="2328" y="257"/>
                    <a:pt x="2502" y="294"/>
                  </a:cubicBezTo>
                  <a:lnTo>
                    <a:pt x="2636" y="315"/>
                  </a:lnTo>
                  <a:lnTo>
                    <a:pt x="2704" y="325"/>
                  </a:lnTo>
                  <a:lnTo>
                    <a:pt x="2768" y="346"/>
                  </a:lnTo>
                  <a:cubicBezTo>
                    <a:pt x="2853" y="370"/>
                    <a:pt x="2942" y="395"/>
                    <a:pt x="3031" y="416"/>
                  </a:cubicBezTo>
                  <a:cubicBezTo>
                    <a:pt x="3119" y="441"/>
                    <a:pt x="3205" y="471"/>
                    <a:pt x="3287" y="508"/>
                  </a:cubicBezTo>
                  <a:lnTo>
                    <a:pt x="3547" y="603"/>
                  </a:lnTo>
                  <a:cubicBezTo>
                    <a:pt x="3715" y="679"/>
                    <a:pt x="3880" y="764"/>
                    <a:pt x="4057" y="835"/>
                  </a:cubicBezTo>
                  <a:cubicBezTo>
                    <a:pt x="3910" y="716"/>
                    <a:pt x="3761" y="606"/>
                    <a:pt x="3605" y="496"/>
                  </a:cubicBezTo>
                  <a:cubicBezTo>
                    <a:pt x="3437" y="407"/>
                    <a:pt x="3275" y="303"/>
                    <a:pt x="3098" y="233"/>
                  </a:cubicBezTo>
                  <a:cubicBezTo>
                    <a:pt x="2737" y="83"/>
                    <a:pt x="2355" y="4"/>
                    <a:pt x="1967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70"/>
            <p:cNvSpPr/>
            <p:nvPr/>
          </p:nvSpPr>
          <p:spPr>
            <a:xfrm>
              <a:off x="481100" y="1087375"/>
              <a:ext cx="99325" cy="34475"/>
            </a:xfrm>
            <a:custGeom>
              <a:rect b="b" l="l" r="r" t="t"/>
              <a:pathLst>
                <a:path extrusionOk="0" h="1379" w="3973">
                  <a:moveTo>
                    <a:pt x="1745" y="0"/>
                  </a:moveTo>
                  <a:cubicBezTo>
                    <a:pt x="1510" y="0"/>
                    <a:pt x="1276" y="28"/>
                    <a:pt x="1046" y="83"/>
                  </a:cubicBezTo>
                  <a:cubicBezTo>
                    <a:pt x="859" y="120"/>
                    <a:pt x="682" y="199"/>
                    <a:pt x="502" y="257"/>
                  </a:cubicBezTo>
                  <a:cubicBezTo>
                    <a:pt x="334" y="340"/>
                    <a:pt x="166" y="428"/>
                    <a:pt x="1" y="520"/>
                  </a:cubicBezTo>
                  <a:cubicBezTo>
                    <a:pt x="187" y="477"/>
                    <a:pt x="364" y="422"/>
                    <a:pt x="542" y="374"/>
                  </a:cubicBezTo>
                  <a:lnTo>
                    <a:pt x="814" y="322"/>
                  </a:lnTo>
                  <a:cubicBezTo>
                    <a:pt x="902" y="300"/>
                    <a:pt x="991" y="282"/>
                    <a:pt x="1082" y="273"/>
                  </a:cubicBezTo>
                  <a:cubicBezTo>
                    <a:pt x="1174" y="267"/>
                    <a:pt x="1263" y="257"/>
                    <a:pt x="1351" y="245"/>
                  </a:cubicBezTo>
                  <a:lnTo>
                    <a:pt x="1418" y="236"/>
                  </a:lnTo>
                  <a:lnTo>
                    <a:pt x="1623" y="236"/>
                  </a:lnTo>
                  <a:cubicBezTo>
                    <a:pt x="1646" y="235"/>
                    <a:pt x="1668" y="234"/>
                    <a:pt x="1690" y="234"/>
                  </a:cubicBezTo>
                  <a:cubicBezTo>
                    <a:pt x="1848" y="234"/>
                    <a:pt x="2003" y="260"/>
                    <a:pt x="2158" y="279"/>
                  </a:cubicBezTo>
                  <a:cubicBezTo>
                    <a:pt x="2509" y="340"/>
                    <a:pt x="2845" y="471"/>
                    <a:pt x="3150" y="658"/>
                  </a:cubicBezTo>
                  <a:cubicBezTo>
                    <a:pt x="3462" y="850"/>
                    <a:pt x="3740" y="1091"/>
                    <a:pt x="3972" y="1378"/>
                  </a:cubicBezTo>
                  <a:cubicBezTo>
                    <a:pt x="3813" y="1027"/>
                    <a:pt x="3569" y="725"/>
                    <a:pt x="3260" y="499"/>
                  </a:cubicBezTo>
                  <a:cubicBezTo>
                    <a:pt x="2946" y="264"/>
                    <a:pt x="2582" y="105"/>
                    <a:pt x="2197" y="34"/>
                  </a:cubicBezTo>
                  <a:cubicBezTo>
                    <a:pt x="2047" y="12"/>
                    <a:pt x="1896" y="0"/>
                    <a:pt x="1745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70"/>
            <p:cNvSpPr/>
            <p:nvPr/>
          </p:nvSpPr>
          <p:spPr>
            <a:xfrm>
              <a:off x="585200" y="1142900"/>
              <a:ext cx="38050" cy="58675"/>
            </a:xfrm>
            <a:custGeom>
              <a:rect b="b" l="l" r="r" t="t"/>
              <a:pathLst>
                <a:path extrusionOk="0" h="2347" w="1522">
                  <a:moveTo>
                    <a:pt x="915" y="1"/>
                  </a:moveTo>
                  <a:cubicBezTo>
                    <a:pt x="581" y="1"/>
                    <a:pt x="237" y="450"/>
                    <a:pt x="123" y="1054"/>
                  </a:cubicBezTo>
                  <a:cubicBezTo>
                    <a:pt x="1" y="1699"/>
                    <a:pt x="190" y="2273"/>
                    <a:pt x="541" y="2340"/>
                  </a:cubicBezTo>
                  <a:cubicBezTo>
                    <a:pt x="564" y="2345"/>
                    <a:pt x="587" y="2347"/>
                    <a:pt x="609" y="2347"/>
                  </a:cubicBezTo>
                  <a:cubicBezTo>
                    <a:pt x="944" y="2347"/>
                    <a:pt x="1288" y="1896"/>
                    <a:pt x="1400" y="1296"/>
                  </a:cubicBezTo>
                  <a:cubicBezTo>
                    <a:pt x="1522" y="651"/>
                    <a:pt x="1332" y="74"/>
                    <a:pt x="981" y="7"/>
                  </a:cubicBezTo>
                  <a:cubicBezTo>
                    <a:pt x="959" y="3"/>
                    <a:pt x="937" y="1"/>
                    <a:pt x="915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70"/>
            <p:cNvSpPr/>
            <p:nvPr/>
          </p:nvSpPr>
          <p:spPr>
            <a:xfrm>
              <a:off x="591225" y="1165050"/>
              <a:ext cx="29575" cy="36525"/>
            </a:xfrm>
            <a:custGeom>
              <a:rect b="b" l="l" r="r" t="t"/>
              <a:pathLst>
                <a:path extrusionOk="0" h="1461" w="1183">
                  <a:moveTo>
                    <a:pt x="816" y="0"/>
                  </a:moveTo>
                  <a:cubicBezTo>
                    <a:pt x="484" y="0"/>
                    <a:pt x="140" y="448"/>
                    <a:pt x="25" y="1051"/>
                  </a:cubicBezTo>
                  <a:cubicBezTo>
                    <a:pt x="16" y="1109"/>
                    <a:pt x="7" y="1167"/>
                    <a:pt x="1" y="1222"/>
                  </a:cubicBezTo>
                  <a:cubicBezTo>
                    <a:pt x="77" y="1348"/>
                    <a:pt x="178" y="1433"/>
                    <a:pt x="300" y="1454"/>
                  </a:cubicBezTo>
                  <a:cubicBezTo>
                    <a:pt x="323" y="1459"/>
                    <a:pt x="346" y="1461"/>
                    <a:pt x="369" y="1461"/>
                  </a:cubicBezTo>
                  <a:cubicBezTo>
                    <a:pt x="703" y="1461"/>
                    <a:pt x="1047" y="1013"/>
                    <a:pt x="1159" y="410"/>
                  </a:cubicBezTo>
                  <a:cubicBezTo>
                    <a:pt x="1171" y="352"/>
                    <a:pt x="1177" y="294"/>
                    <a:pt x="1183" y="239"/>
                  </a:cubicBezTo>
                  <a:cubicBezTo>
                    <a:pt x="1107" y="113"/>
                    <a:pt x="1006" y="28"/>
                    <a:pt x="884" y="7"/>
                  </a:cubicBezTo>
                  <a:cubicBezTo>
                    <a:pt x="861" y="2"/>
                    <a:pt x="838" y="0"/>
                    <a:pt x="81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70"/>
            <p:cNvSpPr/>
            <p:nvPr/>
          </p:nvSpPr>
          <p:spPr>
            <a:xfrm>
              <a:off x="460200" y="1121900"/>
              <a:ext cx="65300" cy="28525"/>
            </a:xfrm>
            <a:custGeom>
              <a:rect b="b" l="l" r="r" t="t"/>
              <a:pathLst>
                <a:path extrusionOk="0" h="1141" w="2612">
                  <a:moveTo>
                    <a:pt x="831" y="1"/>
                  </a:moveTo>
                  <a:cubicBezTo>
                    <a:pt x="684" y="1"/>
                    <a:pt x="538" y="19"/>
                    <a:pt x="397" y="56"/>
                  </a:cubicBezTo>
                  <a:cubicBezTo>
                    <a:pt x="296" y="83"/>
                    <a:pt x="205" y="129"/>
                    <a:pt x="128" y="196"/>
                  </a:cubicBezTo>
                  <a:cubicBezTo>
                    <a:pt x="70" y="248"/>
                    <a:pt x="31" y="315"/>
                    <a:pt x="15" y="392"/>
                  </a:cubicBezTo>
                  <a:cubicBezTo>
                    <a:pt x="0" y="474"/>
                    <a:pt x="18" y="556"/>
                    <a:pt x="64" y="624"/>
                  </a:cubicBezTo>
                  <a:cubicBezTo>
                    <a:pt x="122" y="703"/>
                    <a:pt x="196" y="767"/>
                    <a:pt x="284" y="816"/>
                  </a:cubicBezTo>
                  <a:cubicBezTo>
                    <a:pt x="397" y="877"/>
                    <a:pt x="516" y="929"/>
                    <a:pt x="641" y="966"/>
                  </a:cubicBezTo>
                  <a:cubicBezTo>
                    <a:pt x="800" y="1012"/>
                    <a:pt x="959" y="1051"/>
                    <a:pt x="1124" y="1079"/>
                  </a:cubicBezTo>
                  <a:cubicBezTo>
                    <a:pt x="1310" y="1112"/>
                    <a:pt x="1503" y="1134"/>
                    <a:pt x="1695" y="1140"/>
                  </a:cubicBezTo>
                  <a:cubicBezTo>
                    <a:pt x="1709" y="1140"/>
                    <a:pt x="1723" y="1140"/>
                    <a:pt x="1737" y="1140"/>
                  </a:cubicBezTo>
                  <a:cubicBezTo>
                    <a:pt x="1857" y="1140"/>
                    <a:pt x="1978" y="1129"/>
                    <a:pt x="2099" y="1109"/>
                  </a:cubicBezTo>
                  <a:cubicBezTo>
                    <a:pt x="2187" y="1091"/>
                    <a:pt x="2276" y="1064"/>
                    <a:pt x="2355" y="1021"/>
                  </a:cubicBezTo>
                  <a:cubicBezTo>
                    <a:pt x="2410" y="990"/>
                    <a:pt x="2459" y="954"/>
                    <a:pt x="2502" y="911"/>
                  </a:cubicBezTo>
                  <a:cubicBezTo>
                    <a:pt x="2529" y="880"/>
                    <a:pt x="2554" y="847"/>
                    <a:pt x="2569" y="810"/>
                  </a:cubicBezTo>
                  <a:cubicBezTo>
                    <a:pt x="2578" y="779"/>
                    <a:pt x="2584" y="758"/>
                    <a:pt x="2584" y="752"/>
                  </a:cubicBezTo>
                  <a:cubicBezTo>
                    <a:pt x="2612" y="599"/>
                    <a:pt x="2529" y="462"/>
                    <a:pt x="2337" y="343"/>
                  </a:cubicBezTo>
                  <a:cubicBezTo>
                    <a:pt x="2141" y="224"/>
                    <a:pt x="1845" y="129"/>
                    <a:pt x="1442" y="59"/>
                  </a:cubicBezTo>
                  <a:cubicBezTo>
                    <a:pt x="1240" y="22"/>
                    <a:pt x="1036" y="1"/>
                    <a:pt x="831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70"/>
            <p:cNvSpPr/>
            <p:nvPr/>
          </p:nvSpPr>
          <p:spPr>
            <a:xfrm>
              <a:off x="682575" y="1159700"/>
              <a:ext cx="65300" cy="28375"/>
            </a:xfrm>
            <a:custGeom>
              <a:rect b="b" l="l" r="r" t="t"/>
              <a:pathLst>
                <a:path extrusionOk="0" h="1135" w="2612">
                  <a:moveTo>
                    <a:pt x="800" y="0"/>
                  </a:moveTo>
                  <a:cubicBezTo>
                    <a:pt x="664" y="0"/>
                    <a:pt x="528" y="19"/>
                    <a:pt x="397" y="56"/>
                  </a:cubicBezTo>
                  <a:cubicBezTo>
                    <a:pt x="297" y="80"/>
                    <a:pt x="205" y="129"/>
                    <a:pt x="129" y="196"/>
                  </a:cubicBezTo>
                  <a:cubicBezTo>
                    <a:pt x="70" y="245"/>
                    <a:pt x="31" y="315"/>
                    <a:pt x="16" y="392"/>
                  </a:cubicBezTo>
                  <a:cubicBezTo>
                    <a:pt x="0" y="471"/>
                    <a:pt x="19" y="554"/>
                    <a:pt x="64" y="624"/>
                  </a:cubicBezTo>
                  <a:cubicBezTo>
                    <a:pt x="122" y="700"/>
                    <a:pt x="196" y="767"/>
                    <a:pt x="284" y="813"/>
                  </a:cubicBezTo>
                  <a:cubicBezTo>
                    <a:pt x="397" y="874"/>
                    <a:pt x="516" y="926"/>
                    <a:pt x="639" y="963"/>
                  </a:cubicBezTo>
                  <a:cubicBezTo>
                    <a:pt x="798" y="1009"/>
                    <a:pt x="959" y="1048"/>
                    <a:pt x="1121" y="1076"/>
                  </a:cubicBezTo>
                  <a:cubicBezTo>
                    <a:pt x="1311" y="1109"/>
                    <a:pt x="1503" y="1131"/>
                    <a:pt x="1696" y="1134"/>
                  </a:cubicBezTo>
                  <a:cubicBezTo>
                    <a:pt x="1712" y="1134"/>
                    <a:pt x="1729" y="1134"/>
                    <a:pt x="1745" y="1134"/>
                  </a:cubicBezTo>
                  <a:cubicBezTo>
                    <a:pt x="1863" y="1134"/>
                    <a:pt x="1981" y="1125"/>
                    <a:pt x="2096" y="1103"/>
                  </a:cubicBezTo>
                  <a:cubicBezTo>
                    <a:pt x="2187" y="1088"/>
                    <a:pt x="2273" y="1061"/>
                    <a:pt x="2355" y="1018"/>
                  </a:cubicBezTo>
                  <a:cubicBezTo>
                    <a:pt x="2407" y="987"/>
                    <a:pt x="2456" y="951"/>
                    <a:pt x="2499" y="908"/>
                  </a:cubicBezTo>
                  <a:cubicBezTo>
                    <a:pt x="2530" y="877"/>
                    <a:pt x="2551" y="844"/>
                    <a:pt x="2566" y="807"/>
                  </a:cubicBezTo>
                  <a:cubicBezTo>
                    <a:pt x="2572" y="786"/>
                    <a:pt x="2578" y="767"/>
                    <a:pt x="2584" y="749"/>
                  </a:cubicBezTo>
                  <a:cubicBezTo>
                    <a:pt x="2612" y="596"/>
                    <a:pt x="2530" y="459"/>
                    <a:pt x="2334" y="340"/>
                  </a:cubicBezTo>
                  <a:cubicBezTo>
                    <a:pt x="2142" y="221"/>
                    <a:pt x="1845" y="129"/>
                    <a:pt x="1442" y="59"/>
                  </a:cubicBezTo>
                  <a:cubicBezTo>
                    <a:pt x="1240" y="19"/>
                    <a:pt x="1036" y="1"/>
                    <a:pt x="831" y="1"/>
                  </a:cubicBezTo>
                  <a:cubicBezTo>
                    <a:pt x="821" y="0"/>
                    <a:pt x="810" y="0"/>
                    <a:pt x="800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7" name="Google Shape;12027;p70"/>
          <p:cNvGrpSpPr/>
          <p:nvPr/>
        </p:nvGrpSpPr>
        <p:grpSpPr>
          <a:xfrm>
            <a:off x="899833" y="3374950"/>
            <a:ext cx="1843074" cy="985379"/>
            <a:chOff x="1363225" y="4463025"/>
            <a:chExt cx="914450" cy="488925"/>
          </a:xfrm>
        </p:grpSpPr>
        <p:sp>
          <p:nvSpPr>
            <p:cNvPr id="12028" name="Google Shape;12028;p70"/>
            <p:cNvSpPr/>
            <p:nvPr/>
          </p:nvSpPr>
          <p:spPr>
            <a:xfrm>
              <a:off x="1370100" y="4474175"/>
              <a:ext cx="898175" cy="469150"/>
            </a:xfrm>
            <a:custGeom>
              <a:rect b="b" l="l" r="r" t="t"/>
              <a:pathLst>
                <a:path extrusionOk="0" h="18766" w="35927">
                  <a:moveTo>
                    <a:pt x="8474" y="0"/>
                  </a:moveTo>
                  <a:lnTo>
                    <a:pt x="8474" y="0"/>
                  </a:lnTo>
                  <a:cubicBezTo>
                    <a:pt x="8474" y="0"/>
                    <a:pt x="8871" y="1561"/>
                    <a:pt x="9659" y="2294"/>
                  </a:cubicBezTo>
                  <a:cubicBezTo>
                    <a:pt x="9172" y="1941"/>
                    <a:pt x="7890" y="1182"/>
                    <a:pt x="5829" y="1182"/>
                  </a:cubicBezTo>
                  <a:cubicBezTo>
                    <a:pt x="5446" y="1182"/>
                    <a:pt x="5037" y="1208"/>
                    <a:pt x="4601" y="1268"/>
                  </a:cubicBezTo>
                  <a:cubicBezTo>
                    <a:pt x="4601" y="1268"/>
                    <a:pt x="5496" y="3657"/>
                    <a:pt x="7008" y="4353"/>
                  </a:cubicBezTo>
                  <a:cubicBezTo>
                    <a:pt x="7008" y="4353"/>
                    <a:pt x="6348" y="4193"/>
                    <a:pt x="5732" y="4193"/>
                  </a:cubicBezTo>
                  <a:cubicBezTo>
                    <a:pt x="5532" y="4193"/>
                    <a:pt x="5336" y="4210"/>
                    <a:pt x="5169" y="4255"/>
                  </a:cubicBezTo>
                  <a:cubicBezTo>
                    <a:pt x="5169" y="4255"/>
                    <a:pt x="5410" y="5334"/>
                    <a:pt x="6296" y="6183"/>
                  </a:cubicBezTo>
                  <a:cubicBezTo>
                    <a:pt x="5844" y="6803"/>
                    <a:pt x="5496" y="7490"/>
                    <a:pt x="5264" y="8217"/>
                  </a:cubicBezTo>
                  <a:lnTo>
                    <a:pt x="4332" y="8205"/>
                  </a:lnTo>
                  <a:lnTo>
                    <a:pt x="4326" y="8669"/>
                  </a:lnTo>
                  <a:lnTo>
                    <a:pt x="4876" y="8676"/>
                  </a:lnTo>
                  <a:cubicBezTo>
                    <a:pt x="4891" y="8892"/>
                    <a:pt x="4937" y="9103"/>
                    <a:pt x="5007" y="9308"/>
                  </a:cubicBezTo>
                  <a:cubicBezTo>
                    <a:pt x="4616" y="11752"/>
                    <a:pt x="5462" y="14171"/>
                    <a:pt x="6767" y="15353"/>
                  </a:cubicBezTo>
                  <a:cubicBezTo>
                    <a:pt x="6736" y="15359"/>
                    <a:pt x="6709" y="15362"/>
                    <a:pt x="6681" y="15368"/>
                  </a:cubicBezTo>
                  <a:cubicBezTo>
                    <a:pt x="6626" y="15374"/>
                    <a:pt x="6574" y="15381"/>
                    <a:pt x="6522" y="15390"/>
                  </a:cubicBezTo>
                  <a:cubicBezTo>
                    <a:pt x="6470" y="15396"/>
                    <a:pt x="6425" y="15402"/>
                    <a:pt x="6376" y="15408"/>
                  </a:cubicBezTo>
                  <a:cubicBezTo>
                    <a:pt x="6321" y="15414"/>
                    <a:pt x="6266" y="15417"/>
                    <a:pt x="6211" y="15423"/>
                  </a:cubicBezTo>
                  <a:lnTo>
                    <a:pt x="6076" y="15436"/>
                  </a:lnTo>
                  <a:cubicBezTo>
                    <a:pt x="6018" y="15442"/>
                    <a:pt x="5963" y="15445"/>
                    <a:pt x="5902" y="15448"/>
                  </a:cubicBezTo>
                  <a:lnTo>
                    <a:pt x="5786" y="15454"/>
                  </a:lnTo>
                  <a:cubicBezTo>
                    <a:pt x="5725" y="15457"/>
                    <a:pt x="5664" y="15463"/>
                    <a:pt x="5603" y="15463"/>
                  </a:cubicBezTo>
                  <a:lnTo>
                    <a:pt x="5517" y="15466"/>
                  </a:lnTo>
                  <a:cubicBezTo>
                    <a:pt x="5405" y="15469"/>
                    <a:pt x="5293" y="15470"/>
                    <a:pt x="5182" y="15470"/>
                  </a:cubicBezTo>
                  <a:cubicBezTo>
                    <a:pt x="5046" y="15470"/>
                    <a:pt x="4911" y="15468"/>
                    <a:pt x="4778" y="15463"/>
                  </a:cubicBezTo>
                  <a:cubicBezTo>
                    <a:pt x="3852" y="15423"/>
                    <a:pt x="2933" y="15289"/>
                    <a:pt x="2038" y="15060"/>
                  </a:cubicBezTo>
                  <a:cubicBezTo>
                    <a:pt x="1904" y="14866"/>
                    <a:pt x="1694" y="14591"/>
                    <a:pt x="1579" y="14591"/>
                  </a:cubicBezTo>
                  <a:cubicBezTo>
                    <a:pt x="1571" y="14591"/>
                    <a:pt x="1563" y="14592"/>
                    <a:pt x="1555" y="14596"/>
                  </a:cubicBezTo>
                  <a:cubicBezTo>
                    <a:pt x="1467" y="14635"/>
                    <a:pt x="1519" y="14794"/>
                    <a:pt x="1580" y="14925"/>
                  </a:cubicBezTo>
                  <a:cubicBezTo>
                    <a:pt x="1215" y="14795"/>
                    <a:pt x="837" y="14617"/>
                    <a:pt x="600" y="14617"/>
                  </a:cubicBezTo>
                  <a:cubicBezTo>
                    <a:pt x="520" y="14617"/>
                    <a:pt x="455" y="14638"/>
                    <a:pt x="413" y="14687"/>
                  </a:cubicBezTo>
                  <a:cubicBezTo>
                    <a:pt x="352" y="14761"/>
                    <a:pt x="697" y="14965"/>
                    <a:pt x="914" y="15081"/>
                  </a:cubicBezTo>
                  <a:lnTo>
                    <a:pt x="899" y="15109"/>
                  </a:lnTo>
                  <a:cubicBezTo>
                    <a:pt x="702" y="15049"/>
                    <a:pt x="395" y="14965"/>
                    <a:pt x="216" y="14965"/>
                  </a:cubicBezTo>
                  <a:cubicBezTo>
                    <a:pt x="147" y="14965"/>
                    <a:pt x="98" y="14978"/>
                    <a:pt x="80" y="15008"/>
                  </a:cubicBezTo>
                  <a:cubicBezTo>
                    <a:pt x="1" y="15139"/>
                    <a:pt x="691" y="15439"/>
                    <a:pt x="844" y="15503"/>
                  </a:cubicBezTo>
                  <a:lnTo>
                    <a:pt x="844" y="15506"/>
                  </a:lnTo>
                  <a:cubicBezTo>
                    <a:pt x="754" y="15476"/>
                    <a:pt x="486" y="15394"/>
                    <a:pt x="302" y="15394"/>
                  </a:cubicBezTo>
                  <a:cubicBezTo>
                    <a:pt x="202" y="15394"/>
                    <a:pt x="126" y="15418"/>
                    <a:pt x="117" y="15488"/>
                  </a:cubicBezTo>
                  <a:cubicBezTo>
                    <a:pt x="89" y="15665"/>
                    <a:pt x="1201" y="15897"/>
                    <a:pt x="1690" y="15988"/>
                  </a:cubicBezTo>
                  <a:cubicBezTo>
                    <a:pt x="2560" y="16224"/>
                    <a:pt x="3455" y="16370"/>
                    <a:pt x="4356" y="16431"/>
                  </a:cubicBezTo>
                  <a:cubicBezTo>
                    <a:pt x="4448" y="16438"/>
                    <a:pt x="4543" y="16444"/>
                    <a:pt x="4641" y="16447"/>
                  </a:cubicBezTo>
                  <a:lnTo>
                    <a:pt x="4674" y="16450"/>
                  </a:lnTo>
                  <a:cubicBezTo>
                    <a:pt x="4760" y="16453"/>
                    <a:pt x="4848" y="16456"/>
                    <a:pt x="4940" y="16459"/>
                  </a:cubicBezTo>
                  <a:lnTo>
                    <a:pt x="5334" y="16459"/>
                  </a:lnTo>
                  <a:cubicBezTo>
                    <a:pt x="5410" y="16459"/>
                    <a:pt x="5493" y="16456"/>
                    <a:pt x="5572" y="16453"/>
                  </a:cubicBezTo>
                  <a:lnTo>
                    <a:pt x="5676" y="16450"/>
                  </a:lnTo>
                  <a:cubicBezTo>
                    <a:pt x="5752" y="16447"/>
                    <a:pt x="5826" y="16444"/>
                    <a:pt x="5902" y="16438"/>
                  </a:cubicBezTo>
                  <a:lnTo>
                    <a:pt x="6024" y="16431"/>
                  </a:lnTo>
                  <a:lnTo>
                    <a:pt x="6238" y="16413"/>
                  </a:lnTo>
                  <a:lnTo>
                    <a:pt x="6376" y="16398"/>
                  </a:lnTo>
                  <a:cubicBezTo>
                    <a:pt x="6443" y="16392"/>
                    <a:pt x="6510" y="16386"/>
                    <a:pt x="6580" y="16376"/>
                  </a:cubicBezTo>
                  <a:cubicBezTo>
                    <a:pt x="6629" y="16370"/>
                    <a:pt x="6681" y="16361"/>
                    <a:pt x="6733" y="16355"/>
                  </a:cubicBezTo>
                  <a:cubicBezTo>
                    <a:pt x="6797" y="16346"/>
                    <a:pt x="6864" y="16337"/>
                    <a:pt x="6929" y="16328"/>
                  </a:cubicBezTo>
                  <a:cubicBezTo>
                    <a:pt x="6984" y="16318"/>
                    <a:pt x="7035" y="16309"/>
                    <a:pt x="7090" y="16300"/>
                  </a:cubicBezTo>
                  <a:cubicBezTo>
                    <a:pt x="7155" y="16288"/>
                    <a:pt x="7216" y="16276"/>
                    <a:pt x="7277" y="16263"/>
                  </a:cubicBezTo>
                  <a:cubicBezTo>
                    <a:pt x="7341" y="16251"/>
                    <a:pt x="7393" y="16239"/>
                    <a:pt x="7451" y="16227"/>
                  </a:cubicBezTo>
                  <a:cubicBezTo>
                    <a:pt x="7509" y="16211"/>
                    <a:pt x="7570" y="16199"/>
                    <a:pt x="7631" y="16184"/>
                  </a:cubicBezTo>
                  <a:cubicBezTo>
                    <a:pt x="7692" y="16172"/>
                    <a:pt x="7750" y="16156"/>
                    <a:pt x="7811" y="16138"/>
                  </a:cubicBezTo>
                  <a:cubicBezTo>
                    <a:pt x="7863" y="16126"/>
                    <a:pt x="7915" y="16114"/>
                    <a:pt x="7970" y="16098"/>
                  </a:cubicBezTo>
                  <a:cubicBezTo>
                    <a:pt x="9010" y="16549"/>
                    <a:pt x="10387" y="16799"/>
                    <a:pt x="11842" y="16799"/>
                  </a:cubicBezTo>
                  <a:cubicBezTo>
                    <a:pt x="13053" y="16799"/>
                    <a:pt x="14318" y="16626"/>
                    <a:pt x="15488" y="16248"/>
                  </a:cubicBezTo>
                  <a:cubicBezTo>
                    <a:pt x="15671" y="16300"/>
                    <a:pt x="16056" y="16407"/>
                    <a:pt x="16597" y="16529"/>
                  </a:cubicBezTo>
                  <a:cubicBezTo>
                    <a:pt x="17324" y="16703"/>
                    <a:pt x="18194" y="16890"/>
                    <a:pt x="18970" y="16990"/>
                  </a:cubicBezTo>
                  <a:cubicBezTo>
                    <a:pt x="18976" y="16975"/>
                    <a:pt x="18979" y="16963"/>
                    <a:pt x="18985" y="16948"/>
                  </a:cubicBezTo>
                  <a:cubicBezTo>
                    <a:pt x="19285" y="16987"/>
                    <a:pt x="19596" y="17021"/>
                    <a:pt x="19920" y="17052"/>
                  </a:cubicBezTo>
                  <a:cubicBezTo>
                    <a:pt x="22160" y="18533"/>
                    <a:pt x="24887" y="18744"/>
                    <a:pt x="26240" y="18744"/>
                  </a:cubicBezTo>
                  <a:cubicBezTo>
                    <a:pt x="26340" y="18744"/>
                    <a:pt x="26433" y="18743"/>
                    <a:pt x="26518" y="18741"/>
                  </a:cubicBezTo>
                  <a:cubicBezTo>
                    <a:pt x="26722" y="18752"/>
                    <a:pt x="27033" y="18766"/>
                    <a:pt x="27330" y="18766"/>
                  </a:cubicBezTo>
                  <a:cubicBezTo>
                    <a:pt x="27757" y="18766"/>
                    <a:pt x="28156" y="18737"/>
                    <a:pt x="28165" y="18631"/>
                  </a:cubicBezTo>
                  <a:cubicBezTo>
                    <a:pt x="28179" y="18493"/>
                    <a:pt x="27902" y="18467"/>
                    <a:pt x="27683" y="18467"/>
                  </a:cubicBezTo>
                  <a:cubicBezTo>
                    <a:pt x="27586" y="18467"/>
                    <a:pt x="27500" y="18472"/>
                    <a:pt x="27456" y="18475"/>
                  </a:cubicBezTo>
                  <a:lnTo>
                    <a:pt x="27456" y="18472"/>
                  </a:lnTo>
                  <a:cubicBezTo>
                    <a:pt x="27621" y="18447"/>
                    <a:pt x="28363" y="18319"/>
                    <a:pt x="28317" y="18173"/>
                  </a:cubicBezTo>
                  <a:cubicBezTo>
                    <a:pt x="28291" y="18088"/>
                    <a:pt x="28032" y="18068"/>
                    <a:pt x="27783" y="18068"/>
                  </a:cubicBezTo>
                  <a:cubicBezTo>
                    <a:pt x="27682" y="18068"/>
                    <a:pt x="27583" y="18071"/>
                    <a:pt x="27502" y="18075"/>
                  </a:cubicBezTo>
                  <a:lnTo>
                    <a:pt x="27487" y="18044"/>
                  </a:lnTo>
                  <a:cubicBezTo>
                    <a:pt x="27725" y="17983"/>
                    <a:pt x="28116" y="17870"/>
                    <a:pt x="28070" y="17785"/>
                  </a:cubicBezTo>
                  <a:cubicBezTo>
                    <a:pt x="28020" y="17684"/>
                    <a:pt x="27885" y="17652"/>
                    <a:pt x="27705" y="17652"/>
                  </a:cubicBezTo>
                  <a:cubicBezTo>
                    <a:pt x="27475" y="17652"/>
                    <a:pt x="27172" y="17705"/>
                    <a:pt x="26882" y="17736"/>
                  </a:cubicBezTo>
                  <a:cubicBezTo>
                    <a:pt x="26973" y="17620"/>
                    <a:pt x="27059" y="17479"/>
                    <a:pt x="26983" y="17421"/>
                  </a:cubicBezTo>
                  <a:cubicBezTo>
                    <a:pt x="26971" y="17412"/>
                    <a:pt x="26956" y="17408"/>
                    <a:pt x="26938" y="17408"/>
                  </a:cubicBezTo>
                  <a:cubicBezTo>
                    <a:pt x="26817" y="17408"/>
                    <a:pt x="26568" y="17610"/>
                    <a:pt x="26405" y="17754"/>
                  </a:cubicBezTo>
                  <a:cubicBezTo>
                    <a:pt x="26365" y="17755"/>
                    <a:pt x="26323" y="17755"/>
                    <a:pt x="26280" y="17755"/>
                  </a:cubicBezTo>
                  <a:cubicBezTo>
                    <a:pt x="25419" y="17755"/>
                    <a:pt x="23883" y="17660"/>
                    <a:pt x="22336" y="17131"/>
                  </a:cubicBezTo>
                  <a:cubicBezTo>
                    <a:pt x="23201" y="17113"/>
                    <a:pt x="24059" y="17024"/>
                    <a:pt x="24911" y="16868"/>
                  </a:cubicBezTo>
                  <a:cubicBezTo>
                    <a:pt x="25428" y="16770"/>
                    <a:pt x="25929" y="16609"/>
                    <a:pt x="26405" y="16383"/>
                  </a:cubicBezTo>
                  <a:cubicBezTo>
                    <a:pt x="26460" y="16425"/>
                    <a:pt x="26521" y="16456"/>
                    <a:pt x="26585" y="16474"/>
                  </a:cubicBezTo>
                  <a:cubicBezTo>
                    <a:pt x="27019" y="16578"/>
                    <a:pt x="27459" y="16645"/>
                    <a:pt x="27902" y="16679"/>
                  </a:cubicBezTo>
                  <a:cubicBezTo>
                    <a:pt x="27933" y="16679"/>
                    <a:pt x="27960" y="16682"/>
                    <a:pt x="27991" y="16685"/>
                  </a:cubicBezTo>
                  <a:cubicBezTo>
                    <a:pt x="28221" y="16702"/>
                    <a:pt x="28473" y="16713"/>
                    <a:pt x="28742" y="16713"/>
                  </a:cubicBezTo>
                  <a:cubicBezTo>
                    <a:pt x="30352" y="16713"/>
                    <a:pt x="32585" y="16327"/>
                    <a:pt x="34463" y="14592"/>
                  </a:cubicBezTo>
                  <a:lnTo>
                    <a:pt x="35203" y="14861"/>
                  </a:lnTo>
                  <a:cubicBezTo>
                    <a:pt x="35257" y="14881"/>
                    <a:pt x="35313" y="14890"/>
                    <a:pt x="35368" y="14890"/>
                  </a:cubicBezTo>
                  <a:cubicBezTo>
                    <a:pt x="35571" y="14890"/>
                    <a:pt x="35760" y="14764"/>
                    <a:pt x="35835" y="14562"/>
                  </a:cubicBezTo>
                  <a:cubicBezTo>
                    <a:pt x="35927" y="14308"/>
                    <a:pt x="35792" y="14024"/>
                    <a:pt x="35536" y="13933"/>
                  </a:cubicBezTo>
                  <a:lnTo>
                    <a:pt x="35536" y="13936"/>
                  </a:lnTo>
                  <a:lnTo>
                    <a:pt x="34509" y="13566"/>
                  </a:lnTo>
                  <a:cubicBezTo>
                    <a:pt x="34454" y="13546"/>
                    <a:pt x="34397" y="13537"/>
                    <a:pt x="34340" y="13537"/>
                  </a:cubicBezTo>
                  <a:cubicBezTo>
                    <a:pt x="34212" y="13537"/>
                    <a:pt x="34086" y="13586"/>
                    <a:pt x="33993" y="13679"/>
                  </a:cubicBezTo>
                  <a:cubicBezTo>
                    <a:pt x="32308" y="15361"/>
                    <a:pt x="30194" y="15718"/>
                    <a:pt x="28701" y="15718"/>
                  </a:cubicBezTo>
                  <a:cubicBezTo>
                    <a:pt x="28546" y="15718"/>
                    <a:pt x="28397" y="15714"/>
                    <a:pt x="28256" y="15707"/>
                  </a:cubicBezTo>
                  <a:cubicBezTo>
                    <a:pt x="28000" y="15695"/>
                    <a:pt x="27771" y="15674"/>
                    <a:pt x="27575" y="15649"/>
                  </a:cubicBezTo>
                  <a:cubicBezTo>
                    <a:pt x="27881" y="15402"/>
                    <a:pt x="28146" y="15112"/>
                    <a:pt x="28369" y="14788"/>
                  </a:cubicBezTo>
                  <a:cubicBezTo>
                    <a:pt x="28421" y="14803"/>
                    <a:pt x="28473" y="14812"/>
                    <a:pt x="28528" y="14812"/>
                  </a:cubicBezTo>
                  <a:cubicBezTo>
                    <a:pt x="28565" y="14812"/>
                    <a:pt x="28605" y="14809"/>
                    <a:pt x="28641" y="14800"/>
                  </a:cubicBezTo>
                  <a:cubicBezTo>
                    <a:pt x="28672" y="14794"/>
                    <a:pt x="28705" y="14788"/>
                    <a:pt x="28739" y="14779"/>
                  </a:cubicBezTo>
                  <a:lnTo>
                    <a:pt x="28782" y="14770"/>
                  </a:lnTo>
                  <a:lnTo>
                    <a:pt x="28846" y="14757"/>
                  </a:lnTo>
                  <a:lnTo>
                    <a:pt x="28913" y="14742"/>
                  </a:lnTo>
                  <a:lnTo>
                    <a:pt x="28959" y="14730"/>
                  </a:lnTo>
                  <a:lnTo>
                    <a:pt x="29044" y="14712"/>
                  </a:lnTo>
                  <a:lnTo>
                    <a:pt x="29081" y="14702"/>
                  </a:lnTo>
                  <a:lnTo>
                    <a:pt x="29182" y="14678"/>
                  </a:lnTo>
                  <a:lnTo>
                    <a:pt x="29212" y="14669"/>
                  </a:lnTo>
                  <a:lnTo>
                    <a:pt x="29325" y="14641"/>
                  </a:lnTo>
                  <a:lnTo>
                    <a:pt x="29350" y="14635"/>
                  </a:lnTo>
                  <a:lnTo>
                    <a:pt x="29475" y="14602"/>
                  </a:lnTo>
                  <a:lnTo>
                    <a:pt x="29487" y="14596"/>
                  </a:lnTo>
                  <a:cubicBezTo>
                    <a:pt x="30847" y="14223"/>
                    <a:pt x="32924" y="13420"/>
                    <a:pt x="32838" y="12011"/>
                  </a:cubicBezTo>
                  <a:cubicBezTo>
                    <a:pt x="32753" y="10676"/>
                    <a:pt x="30929" y="9568"/>
                    <a:pt x="29903" y="9051"/>
                  </a:cubicBezTo>
                  <a:lnTo>
                    <a:pt x="30220" y="8523"/>
                  </a:lnTo>
                  <a:cubicBezTo>
                    <a:pt x="30379" y="8254"/>
                    <a:pt x="30291" y="7909"/>
                    <a:pt x="30025" y="7750"/>
                  </a:cubicBezTo>
                  <a:cubicBezTo>
                    <a:pt x="29933" y="7694"/>
                    <a:pt x="29831" y="7668"/>
                    <a:pt x="29732" y="7668"/>
                  </a:cubicBezTo>
                  <a:cubicBezTo>
                    <a:pt x="29541" y="7668"/>
                    <a:pt x="29355" y="7765"/>
                    <a:pt x="29249" y="7939"/>
                  </a:cubicBezTo>
                  <a:lnTo>
                    <a:pt x="28611" y="9006"/>
                  </a:lnTo>
                  <a:cubicBezTo>
                    <a:pt x="28433" y="9299"/>
                    <a:pt x="28556" y="9684"/>
                    <a:pt x="28873" y="9818"/>
                  </a:cubicBezTo>
                  <a:cubicBezTo>
                    <a:pt x="29991" y="10304"/>
                    <a:pt x="31662" y="11358"/>
                    <a:pt x="31708" y="12085"/>
                  </a:cubicBezTo>
                  <a:cubicBezTo>
                    <a:pt x="31729" y="12387"/>
                    <a:pt x="31158" y="12766"/>
                    <a:pt x="30367" y="13096"/>
                  </a:cubicBezTo>
                  <a:cubicBezTo>
                    <a:pt x="30150" y="13187"/>
                    <a:pt x="29918" y="13273"/>
                    <a:pt x="29680" y="13352"/>
                  </a:cubicBezTo>
                  <a:lnTo>
                    <a:pt x="29665" y="13358"/>
                  </a:lnTo>
                  <a:cubicBezTo>
                    <a:pt x="29588" y="13383"/>
                    <a:pt x="29509" y="13407"/>
                    <a:pt x="29429" y="13435"/>
                  </a:cubicBezTo>
                  <a:lnTo>
                    <a:pt x="29420" y="13438"/>
                  </a:lnTo>
                  <a:cubicBezTo>
                    <a:pt x="29341" y="13462"/>
                    <a:pt x="29258" y="13487"/>
                    <a:pt x="29176" y="13508"/>
                  </a:cubicBezTo>
                  <a:cubicBezTo>
                    <a:pt x="29099" y="13529"/>
                    <a:pt x="29023" y="13551"/>
                    <a:pt x="28944" y="13569"/>
                  </a:cubicBezTo>
                  <a:lnTo>
                    <a:pt x="28907" y="13578"/>
                  </a:lnTo>
                  <a:lnTo>
                    <a:pt x="28858" y="13591"/>
                  </a:lnTo>
                  <a:cubicBezTo>
                    <a:pt x="28886" y="13404"/>
                    <a:pt x="28892" y="13218"/>
                    <a:pt x="28879" y="13029"/>
                  </a:cubicBezTo>
                  <a:cubicBezTo>
                    <a:pt x="28791" y="11904"/>
                    <a:pt x="28568" y="9723"/>
                    <a:pt x="24948" y="9192"/>
                  </a:cubicBezTo>
                  <a:cubicBezTo>
                    <a:pt x="24715" y="9158"/>
                    <a:pt x="24488" y="9141"/>
                    <a:pt x="24266" y="9141"/>
                  </a:cubicBezTo>
                  <a:cubicBezTo>
                    <a:pt x="22585" y="9141"/>
                    <a:pt x="21206" y="10064"/>
                    <a:pt x="20213" y="11043"/>
                  </a:cubicBezTo>
                  <a:cubicBezTo>
                    <a:pt x="20748" y="7368"/>
                    <a:pt x="18790" y="5361"/>
                    <a:pt x="17149" y="4350"/>
                  </a:cubicBezTo>
                  <a:cubicBezTo>
                    <a:pt x="17736" y="4094"/>
                    <a:pt x="18338" y="3871"/>
                    <a:pt x="18952" y="3678"/>
                  </a:cubicBezTo>
                  <a:cubicBezTo>
                    <a:pt x="18228" y="3005"/>
                    <a:pt x="17248" y="2846"/>
                    <a:pt x="16483" y="2846"/>
                  </a:cubicBezTo>
                  <a:cubicBezTo>
                    <a:pt x="15802" y="2846"/>
                    <a:pt x="15292" y="2973"/>
                    <a:pt x="15292" y="2973"/>
                  </a:cubicBezTo>
                  <a:lnTo>
                    <a:pt x="15769" y="1858"/>
                  </a:lnTo>
                  <a:lnTo>
                    <a:pt x="15769" y="1858"/>
                  </a:lnTo>
                  <a:cubicBezTo>
                    <a:pt x="15057" y="1943"/>
                    <a:pt x="14431" y="2404"/>
                    <a:pt x="13936" y="2924"/>
                  </a:cubicBezTo>
                  <a:cubicBezTo>
                    <a:pt x="12882" y="1971"/>
                    <a:pt x="11022" y="608"/>
                    <a:pt x="8474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70"/>
            <p:cNvSpPr/>
            <p:nvPr/>
          </p:nvSpPr>
          <p:spPr>
            <a:xfrm>
              <a:off x="1363225" y="4463025"/>
              <a:ext cx="914450" cy="488925"/>
            </a:xfrm>
            <a:custGeom>
              <a:rect b="b" l="l" r="r" t="t"/>
              <a:pathLst>
                <a:path extrusionOk="0" h="19557" w="36578">
                  <a:moveTo>
                    <a:pt x="9250" y="926"/>
                  </a:moveTo>
                  <a:lnTo>
                    <a:pt x="9250" y="926"/>
                  </a:lnTo>
                  <a:cubicBezTo>
                    <a:pt x="11398" y="1558"/>
                    <a:pt x="12995" y="2722"/>
                    <a:pt x="13988" y="3620"/>
                  </a:cubicBezTo>
                  <a:lnTo>
                    <a:pt x="14229" y="3837"/>
                  </a:lnTo>
                  <a:lnTo>
                    <a:pt x="14452" y="3605"/>
                  </a:lnTo>
                  <a:cubicBezTo>
                    <a:pt x="14788" y="3247"/>
                    <a:pt x="15127" y="2991"/>
                    <a:pt x="15460" y="2829"/>
                  </a:cubicBezTo>
                  <a:lnTo>
                    <a:pt x="15460" y="2829"/>
                  </a:lnTo>
                  <a:lnTo>
                    <a:pt x="15002" y="3904"/>
                  </a:lnTo>
                  <a:lnTo>
                    <a:pt x="15647" y="3745"/>
                  </a:lnTo>
                  <a:cubicBezTo>
                    <a:pt x="15658" y="3744"/>
                    <a:pt x="16135" y="3630"/>
                    <a:pt x="16763" y="3630"/>
                  </a:cubicBezTo>
                  <a:cubicBezTo>
                    <a:pt x="17300" y="3630"/>
                    <a:pt x="17949" y="3713"/>
                    <a:pt x="18512" y="4020"/>
                  </a:cubicBezTo>
                  <a:cubicBezTo>
                    <a:pt x="18182" y="4136"/>
                    <a:pt x="17751" y="4298"/>
                    <a:pt x="17293" y="4497"/>
                  </a:cubicBezTo>
                  <a:lnTo>
                    <a:pt x="16713" y="4750"/>
                  </a:lnTo>
                  <a:lnTo>
                    <a:pt x="17253" y="5083"/>
                  </a:lnTo>
                  <a:cubicBezTo>
                    <a:pt x="18860" y="6073"/>
                    <a:pt x="20669" y="7982"/>
                    <a:pt x="20161" y="11446"/>
                  </a:cubicBezTo>
                  <a:lnTo>
                    <a:pt x="20021" y="12424"/>
                  </a:lnTo>
                  <a:lnTo>
                    <a:pt x="20724" y="11730"/>
                  </a:lnTo>
                  <a:cubicBezTo>
                    <a:pt x="21940" y="10530"/>
                    <a:pt x="23222" y="9924"/>
                    <a:pt x="24540" y="9924"/>
                  </a:cubicBezTo>
                  <a:cubicBezTo>
                    <a:pt x="24751" y="9924"/>
                    <a:pt x="24964" y="9940"/>
                    <a:pt x="25177" y="9971"/>
                  </a:cubicBezTo>
                  <a:cubicBezTo>
                    <a:pt x="28592" y="10475"/>
                    <a:pt x="28745" y="12445"/>
                    <a:pt x="28825" y="13505"/>
                  </a:cubicBezTo>
                  <a:cubicBezTo>
                    <a:pt x="28837" y="13670"/>
                    <a:pt x="28831" y="13832"/>
                    <a:pt x="28806" y="13994"/>
                  </a:cubicBezTo>
                  <a:lnTo>
                    <a:pt x="28733" y="14483"/>
                  </a:lnTo>
                  <a:lnTo>
                    <a:pt x="29304" y="14342"/>
                  </a:lnTo>
                  <a:cubicBezTo>
                    <a:pt x="29384" y="14324"/>
                    <a:pt x="29463" y="14302"/>
                    <a:pt x="29542" y="14278"/>
                  </a:cubicBezTo>
                  <a:lnTo>
                    <a:pt x="29552" y="14275"/>
                  </a:lnTo>
                  <a:cubicBezTo>
                    <a:pt x="29634" y="14253"/>
                    <a:pt x="29713" y="14229"/>
                    <a:pt x="29790" y="14205"/>
                  </a:cubicBezTo>
                  <a:lnTo>
                    <a:pt x="29805" y="14202"/>
                  </a:lnTo>
                  <a:cubicBezTo>
                    <a:pt x="29885" y="14177"/>
                    <a:pt x="29967" y="14153"/>
                    <a:pt x="30046" y="14125"/>
                  </a:cubicBezTo>
                  <a:lnTo>
                    <a:pt x="30062" y="14122"/>
                  </a:lnTo>
                  <a:cubicBezTo>
                    <a:pt x="30312" y="14037"/>
                    <a:pt x="30550" y="13948"/>
                    <a:pt x="30773" y="13856"/>
                  </a:cubicBezTo>
                  <a:cubicBezTo>
                    <a:pt x="32359" y="13193"/>
                    <a:pt x="32328" y="12686"/>
                    <a:pt x="32319" y="12518"/>
                  </a:cubicBezTo>
                  <a:cubicBezTo>
                    <a:pt x="32252" y="11480"/>
                    <a:pt x="30104" y="10325"/>
                    <a:pt x="29283" y="9971"/>
                  </a:cubicBezTo>
                  <a:cubicBezTo>
                    <a:pt x="29154" y="9913"/>
                    <a:pt x="29103" y="9754"/>
                    <a:pt x="29176" y="9632"/>
                  </a:cubicBezTo>
                  <a:lnTo>
                    <a:pt x="29814" y="8569"/>
                  </a:lnTo>
                  <a:cubicBezTo>
                    <a:pt x="29861" y="8491"/>
                    <a:pt x="29938" y="8454"/>
                    <a:pt x="30015" y="8454"/>
                  </a:cubicBezTo>
                  <a:cubicBezTo>
                    <a:pt x="30115" y="8454"/>
                    <a:pt x="30216" y="8517"/>
                    <a:pt x="30245" y="8633"/>
                  </a:cubicBezTo>
                  <a:cubicBezTo>
                    <a:pt x="30260" y="8691"/>
                    <a:pt x="30251" y="8755"/>
                    <a:pt x="30217" y="8810"/>
                  </a:cubicBezTo>
                  <a:lnTo>
                    <a:pt x="29720" y="9644"/>
                  </a:lnTo>
                  <a:lnTo>
                    <a:pt x="30037" y="9803"/>
                  </a:lnTo>
                  <a:cubicBezTo>
                    <a:pt x="30838" y="10209"/>
                    <a:pt x="32713" y="11284"/>
                    <a:pt x="32790" y="12491"/>
                  </a:cubicBezTo>
                  <a:cubicBezTo>
                    <a:pt x="32866" y="13725"/>
                    <a:pt x="30642" y="14470"/>
                    <a:pt x="29683" y="14733"/>
                  </a:cubicBezTo>
                  <a:lnTo>
                    <a:pt x="29668" y="14739"/>
                  </a:lnTo>
                  <a:cubicBezTo>
                    <a:pt x="29628" y="14748"/>
                    <a:pt x="29585" y="14761"/>
                    <a:pt x="29542" y="14773"/>
                  </a:cubicBezTo>
                  <a:lnTo>
                    <a:pt x="28855" y="14932"/>
                  </a:lnTo>
                  <a:cubicBezTo>
                    <a:pt x="28839" y="14936"/>
                    <a:pt x="28823" y="14938"/>
                    <a:pt x="28806" y="14938"/>
                  </a:cubicBezTo>
                  <a:cubicBezTo>
                    <a:pt x="28784" y="14938"/>
                    <a:pt x="28763" y="14934"/>
                    <a:pt x="28742" y="14925"/>
                  </a:cubicBezTo>
                  <a:lnTo>
                    <a:pt x="28510" y="14858"/>
                  </a:lnTo>
                  <a:lnTo>
                    <a:pt x="28376" y="15060"/>
                  </a:lnTo>
                  <a:cubicBezTo>
                    <a:pt x="28171" y="15356"/>
                    <a:pt x="27923" y="15622"/>
                    <a:pt x="27642" y="15851"/>
                  </a:cubicBezTo>
                  <a:lnTo>
                    <a:pt x="27050" y="16343"/>
                  </a:lnTo>
                  <a:lnTo>
                    <a:pt x="27813" y="16434"/>
                  </a:lnTo>
                  <a:cubicBezTo>
                    <a:pt x="28046" y="16462"/>
                    <a:pt x="28284" y="16483"/>
                    <a:pt x="28519" y="16493"/>
                  </a:cubicBezTo>
                  <a:cubicBezTo>
                    <a:pt x="28672" y="16500"/>
                    <a:pt x="28830" y="16504"/>
                    <a:pt x="28994" y="16504"/>
                  </a:cubicBezTo>
                  <a:cubicBezTo>
                    <a:pt x="30632" y="16504"/>
                    <a:pt x="32776" y="16097"/>
                    <a:pt x="34506" y="14370"/>
                  </a:cubicBezTo>
                  <a:cubicBezTo>
                    <a:pt x="34536" y="14340"/>
                    <a:pt x="34578" y="14323"/>
                    <a:pt x="34620" y="14323"/>
                  </a:cubicBezTo>
                  <a:cubicBezTo>
                    <a:pt x="34638" y="14323"/>
                    <a:pt x="34657" y="14326"/>
                    <a:pt x="34674" y="14333"/>
                  </a:cubicBezTo>
                  <a:lnTo>
                    <a:pt x="35704" y="14702"/>
                  </a:lnTo>
                  <a:cubicBezTo>
                    <a:pt x="35786" y="14733"/>
                    <a:pt x="35829" y="14825"/>
                    <a:pt x="35798" y="14910"/>
                  </a:cubicBezTo>
                  <a:cubicBezTo>
                    <a:pt x="35786" y="14950"/>
                    <a:pt x="35756" y="14984"/>
                    <a:pt x="35716" y="15002"/>
                  </a:cubicBezTo>
                  <a:cubicBezTo>
                    <a:pt x="35694" y="15012"/>
                    <a:pt x="35671" y="15016"/>
                    <a:pt x="35649" y="15016"/>
                  </a:cubicBezTo>
                  <a:cubicBezTo>
                    <a:pt x="35630" y="15016"/>
                    <a:pt x="35612" y="15013"/>
                    <a:pt x="35594" y="15008"/>
                  </a:cubicBezTo>
                  <a:lnTo>
                    <a:pt x="34665" y="14672"/>
                  </a:lnTo>
                  <a:lnTo>
                    <a:pt x="34515" y="14809"/>
                  </a:lnTo>
                  <a:cubicBezTo>
                    <a:pt x="32755" y="16436"/>
                    <a:pt x="30673" y="16841"/>
                    <a:pt x="29036" y="16841"/>
                  </a:cubicBezTo>
                  <a:cubicBezTo>
                    <a:pt x="28776" y="16841"/>
                    <a:pt x="28528" y="16830"/>
                    <a:pt x="28293" y="16813"/>
                  </a:cubicBezTo>
                  <a:lnTo>
                    <a:pt x="28208" y="16807"/>
                  </a:lnTo>
                  <a:cubicBezTo>
                    <a:pt x="27783" y="16777"/>
                    <a:pt x="27361" y="16709"/>
                    <a:pt x="26946" y="16612"/>
                  </a:cubicBezTo>
                  <a:cubicBezTo>
                    <a:pt x="26925" y="16606"/>
                    <a:pt x="26906" y="16596"/>
                    <a:pt x="26888" y="16581"/>
                  </a:cubicBezTo>
                  <a:lnTo>
                    <a:pt x="26726" y="16453"/>
                  </a:lnTo>
                  <a:lnTo>
                    <a:pt x="26540" y="16541"/>
                  </a:lnTo>
                  <a:cubicBezTo>
                    <a:pt x="26091" y="16755"/>
                    <a:pt x="25614" y="16908"/>
                    <a:pt x="25125" y="17000"/>
                  </a:cubicBezTo>
                  <a:cubicBezTo>
                    <a:pt x="24294" y="17152"/>
                    <a:pt x="23451" y="17238"/>
                    <a:pt x="22605" y="17256"/>
                  </a:cubicBezTo>
                  <a:lnTo>
                    <a:pt x="20766" y="17305"/>
                  </a:lnTo>
                  <a:lnTo>
                    <a:pt x="22507" y="17901"/>
                  </a:lnTo>
                  <a:cubicBezTo>
                    <a:pt x="24041" y="18426"/>
                    <a:pt x="25559" y="18533"/>
                    <a:pt x="26451" y="18542"/>
                  </a:cubicBezTo>
                  <a:lnTo>
                    <a:pt x="26402" y="18603"/>
                  </a:lnTo>
                  <a:lnTo>
                    <a:pt x="26402" y="18603"/>
                  </a:lnTo>
                  <a:lnTo>
                    <a:pt x="27193" y="18521"/>
                  </a:lnTo>
                  <a:cubicBezTo>
                    <a:pt x="27267" y="18515"/>
                    <a:pt x="27337" y="18506"/>
                    <a:pt x="27410" y="18496"/>
                  </a:cubicBezTo>
                  <a:lnTo>
                    <a:pt x="27459" y="18622"/>
                  </a:lnTo>
                  <a:lnTo>
                    <a:pt x="27468" y="18643"/>
                  </a:lnTo>
                  <a:lnTo>
                    <a:pt x="27487" y="18704"/>
                  </a:lnTo>
                  <a:lnTo>
                    <a:pt x="27364" y="18890"/>
                  </a:lnTo>
                  <a:cubicBezTo>
                    <a:pt x="27206" y="18884"/>
                    <a:pt x="27022" y="18878"/>
                    <a:pt x="26815" y="18869"/>
                  </a:cubicBezTo>
                  <a:lnTo>
                    <a:pt x="26802" y="18869"/>
                  </a:lnTo>
                  <a:lnTo>
                    <a:pt x="26799" y="18866"/>
                  </a:lnTo>
                  <a:lnTo>
                    <a:pt x="26787" y="18866"/>
                  </a:lnTo>
                  <a:cubicBezTo>
                    <a:pt x="26716" y="18867"/>
                    <a:pt x="26637" y="18868"/>
                    <a:pt x="26553" y="18868"/>
                  </a:cubicBezTo>
                  <a:cubicBezTo>
                    <a:pt x="25278" y="18868"/>
                    <a:pt x="22573" y="18681"/>
                    <a:pt x="20378" y="17229"/>
                  </a:cubicBezTo>
                  <a:lnTo>
                    <a:pt x="20308" y="17183"/>
                  </a:lnTo>
                  <a:lnTo>
                    <a:pt x="20223" y="17174"/>
                  </a:lnTo>
                  <a:cubicBezTo>
                    <a:pt x="19920" y="17146"/>
                    <a:pt x="19609" y="17113"/>
                    <a:pt x="19300" y="17073"/>
                  </a:cubicBezTo>
                  <a:lnTo>
                    <a:pt x="19040" y="17039"/>
                  </a:lnTo>
                  <a:lnTo>
                    <a:pt x="19028" y="17079"/>
                  </a:lnTo>
                  <a:cubicBezTo>
                    <a:pt x="18433" y="16990"/>
                    <a:pt x="17736" y="16850"/>
                    <a:pt x="16942" y="16657"/>
                  </a:cubicBezTo>
                  <a:cubicBezTo>
                    <a:pt x="16404" y="16538"/>
                    <a:pt x="16029" y="16434"/>
                    <a:pt x="15854" y="16383"/>
                  </a:cubicBezTo>
                  <a:lnTo>
                    <a:pt x="15757" y="16355"/>
                  </a:lnTo>
                  <a:lnTo>
                    <a:pt x="15659" y="16386"/>
                  </a:lnTo>
                  <a:cubicBezTo>
                    <a:pt x="14557" y="16742"/>
                    <a:pt x="13310" y="16918"/>
                    <a:pt x="12098" y="16918"/>
                  </a:cubicBezTo>
                  <a:cubicBezTo>
                    <a:pt x="10729" y="16918"/>
                    <a:pt x="9403" y="16693"/>
                    <a:pt x="8373" y="16248"/>
                  </a:cubicBezTo>
                  <a:lnTo>
                    <a:pt x="8264" y="16199"/>
                  </a:lnTo>
                  <a:lnTo>
                    <a:pt x="8150" y="16233"/>
                  </a:lnTo>
                  <a:lnTo>
                    <a:pt x="8047" y="16260"/>
                  </a:lnTo>
                  <a:lnTo>
                    <a:pt x="7976" y="16279"/>
                  </a:lnTo>
                  <a:cubicBezTo>
                    <a:pt x="7927" y="16291"/>
                    <a:pt x="7879" y="16303"/>
                    <a:pt x="7824" y="16315"/>
                  </a:cubicBezTo>
                  <a:cubicBezTo>
                    <a:pt x="7769" y="16331"/>
                    <a:pt x="7714" y="16343"/>
                    <a:pt x="7659" y="16355"/>
                  </a:cubicBezTo>
                  <a:lnTo>
                    <a:pt x="7640" y="16358"/>
                  </a:lnTo>
                  <a:cubicBezTo>
                    <a:pt x="7588" y="16370"/>
                    <a:pt x="7540" y="16383"/>
                    <a:pt x="7488" y="16392"/>
                  </a:cubicBezTo>
                  <a:cubicBezTo>
                    <a:pt x="7427" y="16404"/>
                    <a:pt x="7365" y="16413"/>
                    <a:pt x="7304" y="16425"/>
                  </a:cubicBezTo>
                  <a:cubicBezTo>
                    <a:pt x="7252" y="16434"/>
                    <a:pt x="7200" y="16444"/>
                    <a:pt x="7149" y="16453"/>
                  </a:cubicBezTo>
                  <a:cubicBezTo>
                    <a:pt x="7084" y="16462"/>
                    <a:pt x="7020" y="16471"/>
                    <a:pt x="6959" y="16480"/>
                  </a:cubicBezTo>
                  <a:cubicBezTo>
                    <a:pt x="6910" y="16486"/>
                    <a:pt x="6861" y="16493"/>
                    <a:pt x="6813" y="16499"/>
                  </a:cubicBezTo>
                  <a:cubicBezTo>
                    <a:pt x="6745" y="16508"/>
                    <a:pt x="6681" y="16514"/>
                    <a:pt x="6614" y="16523"/>
                  </a:cubicBezTo>
                  <a:lnTo>
                    <a:pt x="6483" y="16535"/>
                  </a:lnTo>
                  <a:cubicBezTo>
                    <a:pt x="6412" y="16541"/>
                    <a:pt x="6342" y="16548"/>
                    <a:pt x="6275" y="16551"/>
                  </a:cubicBezTo>
                  <a:lnTo>
                    <a:pt x="6156" y="16560"/>
                  </a:lnTo>
                  <a:cubicBezTo>
                    <a:pt x="6082" y="16563"/>
                    <a:pt x="6009" y="16569"/>
                    <a:pt x="5939" y="16572"/>
                  </a:cubicBezTo>
                  <a:lnTo>
                    <a:pt x="5835" y="16575"/>
                  </a:lnTo>
                  <a:cubicBezTo>
                    <a:pt x="5759" y="16578"/>
                    <a:pt x="5682" y="16578"/>
                    <a:pt x="5606" y="16578"/>
                  </a:cubicBezTo>
                  <a:lnTo>
                    <a:pt x="5520" y="16578"/>
                  </a:lnTo>
                  <a:cubicBezTo>
                    <a:pt x="5481" y="16580"/>
                    <a:pt x="5440" y="16580"/>
                    <a:pt x="5400" y="16580"/>
                  </a:cubicBezTo>
                  <a:cubicBezTo>
                    <a:pt x="5359" y="16580"/>
                    <a:pt x="5319" y="16580"/>
                    <a:pt x="5279" y="16578"/>
                  </a:cubicBezTo>
                  <a:lnTo>
                    <a:pt x="5218" y="16578"/>
                  </a:lnTo>
                  <a:cubicBezTo>
                    <a:pt x="5132" y="16578"/>
                    <a:pt x="5047" y="16575"/>
                    <a:pt x="4961" y="16572"/>
                  </a:cubicBezTo>
                  <a:lnTo>
                    <a:pt x="4928" y="16569"/>
                  </a:lnTo>
                  <a:cubicBezTo>
                    <a:pt x="4836" y="16566"/>
                    <a:pt x="4741" y="16560"/>
                    <a:pt x="4653" y="16554"/>
                  </a:cubicBezTo>
                  <a:lnTo>
                    <a:pt x="4641" y="16554"/>
                  </a:lnTo>
                  <a:cubicBezTo>
                    <a:pt x="3764" y="16493"/>
                    <a:pt x="2896" y="16349"/>
                    <a:pt x="2047" y="16123"/>
                  </a:cubicBezTo>
                  <a:lnTo>
                    <a:pt x="2023" y="16117"/>
                  </a:lnTo>
                  <a:cubicBezTo>
                    <a:pt x="1815" y="16077"/>
                    <a:pt x="1635" y="16040"/>
                    <a:pt x="1482" y="16004"/>
                  </a:cubicBezTo>
                  <a:lnTo>
                    <a:pt x="1412" y="15796"/>
                  </a:lnTo>
                  <a:lnTo>
                    <a:pt x="1531" y="15613"/>
                  </a:lnTo>
                  <a:cubicBezTo>
                    <a:pt x="1601" y="15637"/>
                    <a:pt x="1668" y="15665"/>
                    <a:pt x="1736" y="15689"/>
                  </a:cubicBezTo>
                  <a:lnTo>
                    <a:pt x="2487" y="15958"/>
                  </a:lnTo>
                  <a:lnTo>
                    <a:pt x="2454" y="15888"/>
                  </a:lnTo>
                  <a:lnTo>
                    <a:pt x="2454" y="15888"/>
                  </a:lnTo>
                  <a:cubicBezTo>
                    <a:pt x="3300" y="16089"/>
                    <a:pt x="4164" y="16208"/>
                    <a:pt x="5035" y="16245"/>
                  </a:cubicBezTo>
                  <a:cubicBezTo>
                    <a:pt x="5174" y="16250"/>
                    <a:pt x="5315" y="16252"/>
                    <a:pt x="5455" y="16252"/>
                  </a:cubicBezTo>
                  <a:cubicBezTo>
                    <a:pt x="5570" y="16252"/>
                    <a:pt x="5684" y="16251"/>
                    <a:pt x="5798" y="16248"/>
                  </a:cubicBezTo>
                  <a:lnTo>
                    <a:pt x="5884" y="16245"/>
                  </a:lnTo>
                  <a:cubicBezTo>
                    <a:pt x="5948" y="16245"/>
                    <a:pt x="6012" y="16239"/>
                    <a:pt x="6076" y="16236"/>
                  </a:cubicBezTo>
                  <a:lnTo>
                    <a:pt x="6195" y="16230"/>
                  </a:lnTo>
                  <a:cubicBezTo>
                    <a:pt x="6257" y="16227"/>
                    <a:pt x="6315" y="16221"/>
                    <a:pt x="6376" y="16218"/>
                  </a:cubicBezTo>
                  <a:lnTo>
                    <a:pt x="6513" y="16205"/>
                  </a:lnTo>
                  <a:cubicBezTo>
                    <a:pt x="6571" y="16199"/>
                    <a:pt x="6626" y="16193"/>
                    <a:pt x="6684" y="16187"/>
                  </a:cubicBezTo>
                  <a:cubicBezTo>
                    <a:pt x="6736" y="16181"/>
                    <a:pt x="6785" y="16175"/>
                    <a:pt x="6837" y="16169"/>
                  </a:cubicBezTo>
                  <a:lnTo>
                    <a:pt x="6855" y="16166"/>
                  </a:lnTo>
                  <a:cubicBezTo>
                    <a:pt x="6904" y="16160"/>
                    <a:pt x="6950" y="16153"/>
                    <a:pt x="6999" y="16147"/>
                  </a:cubicBezTo>
                  <a:lnTo>
                    <a:pt x="7772" y="16025"/>
                  </a:lnTo>
                  <a:lnTo>
                    <a:pt x="7259" y="15561"/>
                  </a:lnTo>
                  <a:cubicBezTo>
                    <a:pt x="5936" y="14360"/>
                    <a:pt x="5258" y="11996"/>
                    <a:pt x="5606" y="9812"/>
                  </a:cubicBezTo>
                  <a:lnTo>
                    <a:pt x="5618" y="9733"/>
                  </a:lnTo>
                  <a:lnTo>
                    <a:pt x="5591" y="9656"/>
                  </a:lnTo>
                  <a:cubicBezTo>
                    <a:pt x="5530" y="9476"/>
                    <a:pt x="5493" y="9290"/>
                    <a:pt x="5478" y="9103"/>
                  </a:cubicBezTo>
                  <a:lnTo>
                    <a:pt x="5468" y="8999"/>
                  </a:lnTo>
                  <a:lnTo>
                    <a:pt x="5774" y="9006"/>
                  </a:lnTo>
                  <a:lnTo>
                    <a:pt x="5850" y="8770"/>
                  </a:lnTo>
                  <a:cubicBezTo>
                    <a:pt x="6073" y="8077"/>
                    <a:pt x="6406" y="7420"/>
                    <a:pt x="6834" y="6831"/>
                  </a:cubicBezTo>
                  <a:lnTo>
                    <a:pt x="7005" y="6598"/>
                  </a:lnTo>
                  <a:lnTo>
                    <a:pt x="6797" y="6397"/>
                  </a:lnTo>
                  <a:cubicBezTo>
                    <a:pt x="6293" y="5911"/>
                    <a:pt x="6012" y="5337"/>
                    <a:pt x="5875" y="4979"/>
                  </a:cubicBezTo>
                  <a:cubicBezTo>
                    <a:pt x="5916" y="4978"/>
                    <a:pt x="5957" y="4977"/>
                    <a:pt x="6000" y="4977"/>
                  </a:cubicBezTo>
                  <a:cubicBezTo>
                    <a:pt x="6458" y="4977"/>
                    <a:pt x="6985" y="5076"/>
                    <a:pt x="7200" y="5126"/>
                  </a:cubicBezTo>
                  <a:lnTo>
                    <a:pt x="7417" y="4506"/>
                  </a:lnTo>
                  <a:cubicBezTo>
                    <a:pt x="6403" y="4039"/>
                    <a:pt x="5670" y="2679"/>
                    <a:pt x="5355" y="1998"/>
                  </a:cubicBezTo>
                  <a:cubicBezTo>
                    <a:pt x="5616" y="1975"/>
                    <a:pt x="5865" y="1965"/>
                    <a:pt x="6103" y="1965"/>
                  </a:cubicBezTo>
                  <a:cubicBezTo>
                    <a:pt x="8056" y="1965"/>
                    <a:pt x="9262" y="2670"/>
                    <a:pt x="9739" y="3015"/>
                  </a:cubicBezTo>
                  <a:lnTo>
                    <a:pt x="10160" y="2505"/>
                  </a:lnTo>
                  <a:cubicBezTo>
                    <a:pt x="9733" y="2108"/>
                    <a:pt x="9427" y="1415"/>
                    <a:pt x="9250" y="926"/>
                  </a:cubicBezTo>
                  <a:close/>
                  <a:moveTo>
                    <a:pt x="8297" y="0"/>
                  </a:moveTo>
                  <a:lnTo>
                    <a:pt x="8432" y="529"/>
                  </a:lnTo>
                  <a:cubicBezTo>
                    <a:pt x="8551" y="972"/>
                    <a:pt x="8706" y="1399"/>
                    <a:pt x="8905" y="1812"/>
                  </a:cubicBezTo>
                  <a:cubicBezTo>
                    <a:pt x="8212" y="1536"/>
                    <a:pt x="7279" y="1301"/>
                    <a:pt x="6109" y="1301"/>
                  </a:cubicBezTo>
                  <a:cubicBezTo>
                    <a:pt x="5711" y="1301"/>
                    <a:pt x="5286" y="1328"/>
                    <a:pt x="4833" y="1390"/>
                  </a:cubicBezTo>
                  <a:lnTo>
                    <a:pt x="4424" y="1445"/>
                  </a:lnTo>
                  <a:lnTo>
                    <a:pt x="4567" y="1833"/>
                  </a:lnTo>
                  <a:cubicBezTo>
                    <a:pt x="4598" y="1910"/>
                    <a:pt x="5126" y="3309"/>
                    <a:pt x="6079" y="4311"/>
                  </a:cubicBezTo>
                  <a:cubicBezTo>
                    <a:pt x="6046" y="4309"/>
                    <a:pt x="6013" y="4309"/>
                    <a:pt x="5980" y="4309"/>
                  </a:cubicBezTo>
                  <a:cubicBezTo>
                    <a:pt x="5769" y="4309"/>
                    <a:pt x="5561" y="4334"/>
                    <a:pt x="5355" y="4384"/>
                  </a:cubicBezTo>
                  <a:lnTo>
                    <a:pt x="5050" y="4466"/>
                  </a:lnTo>
                  <a:lnTo>
                    <a:pt x="5120" y="4775"/>
                  </a:lnTo>
                  <a:cubicBezTo>
                    <a:pt x="5129" y="4821"/>
                    <a:pt x="5359" y="5798"/>
                    <a:pt x="6144" y="6666"/>
                  </a:cubicBezTo>
                  <a:cubicBezTo>
                    <a:pt x="5792" y="7185"/>
                    <a:pt x="5511" y="7744"/>
                    <a:pt x="5304" y="8334"/>
                  </a:cubicBezTo>
                  <a:lnTo>
                    <a:pt x="4280" y="8318"/>
                  </a:lnTo>
                  <a:lnTo>
                    <a:pt x="4265" y="9442"/>
                  </a:lnTo>
                  <a:lnTo>
                    <a:pt x="4861" y="9452"/>
                  </a:lnTo>
                  <a:cubicBezTo>
                    <a:pt x="4879" y="9565"/>
                    <a:pt x="4906" y="9675"/>
                    <a:pt x="4940" y="9784"/>
                  </a:cubicBezTo>
                  <a:cubicBezTo>
                    <a:pt x="4628" y="11886"/>
                    <a:pt x="5197" y="14143"/>
                    <a:pt x="6348" y="15552"/>
                  </a:cubicBezTo>
                  <a:lnTo>
                    <a:pt x="6324" y="15552"/>
                  </a:lnTo>
                  <a:cubicBezTo>
                    <a:pt x="6269" y="15558"/>
                    <a:pt x="6214" y="15561"/>
                    <a:pt x="6156" y="15564"/>
                  </a:cubicBezTo>
                  <a:lnTo>
                    <a:pt x="6043" y="15570"/>
                  </a:lnTo>
                  <a:cubicBezTo>
                    <a:pt x="5982" y="15576"/>
                    <a:pt x="5924" y="15579"/>
                    <a:pt x="5863" y="15579"/>
                  </a:cubicBezTo>
                  <a:lnTo>
                    <a:pt x="5783" y="15582"/>
                  </a:lnTo>
                  <a:cubicBezTo>
                    <a:pt x="5675" y="15585"/>
                    <a:pt x="5566" y="15586"/>
                    <a:pt x="5458" y="15586"/>
                  </a:cubicBezTo>
                  <a:cubicBezTo>
                    <a:pt x="5325" y="15586"/>
                    <a:pt x="5193" y="15584"/>
                    <a:pt x="5062" y="15579"/>
                  </a:cubicBezTo>
                  <a:cubicBezTo>
                    <a:pt x="4204" y="15543"/>
                    <a:pt x="3349" y="15420"/>
                    <a:pt x="2512" y="15216"/>
                  </a:cubicBezTo>
                  <a:cubicBezTo>
                    <a:pt x="2320" y="14949"/>
                    <a:pt x="2102" y="14703"/>
                    <a:pt x="1855" y="14703"/>
                  </a:cubicBezTo>
                  <a:cubicBezTo>
                    <a:pt x="1803" y="14703"/>
                    <a:pt x="1748" y="14714"/>
                    <a:pt x="1693" y="14739"/>
                  </a:cubicBezTo>
                  <a:cubicBezTo>
                    <a:pt x="1623" y="14773"/>
                    <a:pt x="1562" y="14825"/>
                    <a:pt x="1519" y="14892"/>
                  </a:cubicBezTo>
                  <a:cubicBezTo>
                    <a:pt x="1284" y="14803"/>
                    <a:pt x="1061" y="14731"/>
                    <a:pt x="865" y="14731"/>
                  </a:cubicBezTo>
                  <a:cubicBezTo>
                    <a:pt x="698" y="14731"/>
                    <a:pt x="551" y="14783"/>
                    <a:pt x="434" y="14919"/>
                  </a:cubicBezTo>
                  <a:cubicBezTo>
                    <a:pt x="392" y="14968"/>
                    <a:pt x="364" y="15029"/>
                    <a:pt x="352" y="15093"/>
                  </a:cubicBezTo>
                  <a:cubicBezTo>
                    <a:pt x="233" y="15112"/>
                    <a:pt x="129" y="15182"/>
                    <a:pt x="71" y="15286"/>
                  </a:cubicBezTo>
                  <a:cubicBezTo>
                    <a:pt x="13" y="15381"/>
                    <a:pt x="1" y="15494"/>
                    <a:pt x="34" y="15601"/>
                  </a:cubicBezTo>
                  <a:cubicBezTo>
                    <a:pt x="49" y="15652"/>
                    <a:pt x="77" y="15701"/>
                    <a:pt x="111" y="15744"/>
                  </a:cubicBezTo>
                  <a:cubicBezTo>
                    <a:pt x="86" y="15790"/>
                    <a:pt x="71" y="15839"/>
                    <a:pt x="62" y="15891"/>
                  </a:cubicBezTo>
                  <a:cubicBezTo>
                    <a:pt x="10" y="16248"/>
                    <a:pt x="254" y="16450"/>
                    <a:pt x="1888" y="16761"/>
                  </a:cubicBezTo>
                  <a:cubicBezTo>
                    <a:pt x="2780" y="17000"/>
                    <a:pt x="3691" y="17149"/>
                    <a:pt x="4607" y="17213"/>
                  </a:cubicBezTo>
                  <a:lnTo>
                    <a:pt x="4619" y="17213"/>
                  </a:lnTo>
                  <a:cubicBezTo>
                    <a:pt x="4711" y="17220"/>
                    <a:pt x="4806" y="17223"/>
                    <a:pt x="4900" y="17229"/>
                  </a:cubicBezTo>
                  <a:lnTo>
                    <a:pt x="4934" y="17229"/>
                  </a:lnTo>
                  <a:cubicBezTo>
                    <a:pt x="5022" y="17232"/>
                    <a:pt x="5114" y="17235"/>
                    <a:pt x="5206" y="17238"/>
                  </a:cubicBezTo>
                  <a:lnTo>
                    <a:pt x="5612" y="17238"/>
                  </a:lnTo>
                  <a:cubicBezTo>
                    <a:pt x="5695" y="17238"/>
                    <a:pt x="5774" y="17235"/>
                    <a:pt x="5856" y="17232"/>
                  </a:cubicBezTo>
                  <a:lnTo>
                    <a:pt x="5963" y="17229"/>
                  </a:lnTo>
                  <a:cubicBezTo>
                    <a:pt x="6040" y="17226"/>
                    <a:pt x="6116" y="17223"/>
                    <a:pt x="6192" y="17216"/>
                  </a:cubicBezTo>
                  <a:lnTo>
                    <a:pt x="6321" y="17210"/>
                  </a:lnTo>
                  <a:cubicBezTo>
                    <a:pt x="6394" y="17204"/>
                    <a:pt x="6467" y="17198"/>
                    <a:pt x="6541" y="17192"/>
                  </a:cubicBezTo>
                  <a:cubicBezTo>
                    <a:pt x="6590" y="17186"/>
                    <a:pt x="6635" y="17183"/>
                    <a:pt x="6681" y="17177"/>
                  </a:cubicBezTo>
                  <a:cubicBezTo>
                    <a:pt x="6751" y="17171"/>
                    <a:pt x="6822" y="17161"/>
                    <a:pt x="6895" y="17152"/>
                  </a:cubicBezTo>
                  <a:cubicBezTo>
                    <a:pt x="6947" y="17146"/>
                    <a:pt x="6999" y="17140"/>
                    <a:pt x="7051" y="17131"/>
                  </a:cubicBezTo>
                  <a:cubicBezTo>
                    <a:pt x="7118" y="17122"/>
                    <a:pt x="7185" y="17113"/>
                    <a:pt x="7252" y="17103"/>
                  </a:cubicBezTo>
                  <a:cubicBezTo>
                    <a:pt x="7307" y="17094"/>
                    <a:pt x="7362" y="17082"/>
                    <a:pt x="7420" y="17073"/>
                  </a:cubicBezTo>
                  <a:cubicBezTo>
                    <a:pt x="7485" y="17061"/>
                    <a:pt x="7549" y="17048"/>
                    <a:pt x="7613" y="17036"/>
                  </a:cubicBezTo>
                  <a:cubicBezTo>
                    <a:pt x="7668" y="17024"/>
                    <a:pt x="7726" y="17012"/>
                    <a:pt x="7781" y="17000"/>
                  </a:cubicBezTo>
                  <a:lnTo>
                    <a:pt x="7711" y="16676"/>
                  </a:lnTo>
                  <a:lnTo>
                    <a:pt x="7799" y="16997"/>
                  </a:lnTo>
                  <a:cubicBezTo>
                    <a:pt x="7860" y="16981"/>
                    <a:pt x="7924" y="16969"/>
                    <a:pt x="7979" y="16954"/>
                  </a:cubicBezTo>
                  <a:cubicBezTo>
                    <a:pt x="8034" y="16942"/>
                    <a:pt x="8089" y="16926"/>
                    <a:pt x="8147" y="16911"/>
                  </a:cubicBezTo>
                  <a:lnTo>
                    <a:pt x="8212" y="16896"/>
                  </a:lnTo>
                  <a:lnTo>
                    <a:pt x="8215" y="16896"/>
                  </a:lnTo>
                  <a:cubicBezTo>
                    <a:pt x="9322" y="17352"/>
                    <a:pt x="10688" y="17582"/>
                    <a:pt x="12096" y="17582"/>
                  </a:cubicBezTo>
                  <a:cubicBezTo>
                    <a:pt x="13337" y="17582"/>
                    <a:pt x="14611" y="17403"/>
                    <a:pt x="15766" y="17042"/>
                  </a:cubicBezTo>
                  <a:cubicBezTo>
                    <a:pt x="15974" y="17100"/>
                    <a:pt x="16325" y="17195"/>
                    <a:pt x="16789" y="17299"/>
                  </a:cubicBezTo>
                  <a:cubicBezTo>
                    <a:pt x="17721" y="17522"/>
                    <a:pt x="18530" y="17681"/>
                    <a:pt x="19199" y="17766"/>
                  </a:cubicBezTo>
                  <a:lnTo>
                    <a:pt x="19459" y="17800"/>
                  </a:lnTo>
                  <a:lnTo>
                    <a:pt x="19474" y="17757"/>
                  </a:lnTo>
                  <a:cubicBezTo>
                    <a:pt x="19679" y="17785"/>
                    <a:pt x="19880" y="17803"/>
                    <a:pt x="20082" y="17821"/>
                  </a:cubicBezTo>
                  <a:cubicBezTo>
                    <a:pt x="22397" y="19322"/>
                    <a:pt x="25193" y="19525"/>
                    <a:pt x="26532" y="19525"/>
                  </a:cubicBezTo>
                  <a:cubicBezTo>
                    <a:pt x="26624" y="19525"/>
                    <a:pt x="26709" y="19524"/>
                    <a:pt x="26787" y="19523"/>
                  </a:cubicBezTo>
                  <a:cubicBezTo>
                    <a:pt x="27111" y="19541"/>
                    <a:pt x="27383" y="19547"/>
                    <a:pt x="27612" y="19547"/>
                  </a:cubicBezTo>
                  <a:lnTo>
                    <a:pt x="27615" y="19556"/>
                  </a:lnTo>
                  <a:cubicBezTo>
                    <a:pt x="28556" y="19556"/>
                    <a:pt x="28745" y="19410"/>
                    <a:pt x="28773" y="19120"/>
                  </a:cubicBezTo>
                  <a:cubicBezTo>
                    <a:pt x="28779" y="19068"/>
                    <a:pt x="28773" y="19019"/>
                    <a:pt x="28760" y="18967"/>
                  </a:cubicBezTo>
                  <a:cubicBezTo>
                    <a:pt x="28803" y="18936"/>
                    <a:pt x="28843" y="18893"/>
                    <a:pt x="28870" y="18848"/>
                  </a:cubicBezTo>
                  <a:cubicBezTo>
                    <a:pt x="28928" y="18753"/>
                    <a:pt x="28944" y="18640"/>
                    <a:pt x="28913" y="18533"/>
                  </a:cubicBezTo>
                  <a:cubicBezTo>
                    <a:pt x="28876" y="18420"/>
                    <a:pt x="28794" y="18325"/>
                    <a:pt x="28684" y="18280"/>
                  </a:cubicBezTo>
                  <a:cubicBezTo>
                    <a:pt x="28687" y="18215"/>
                    <a:pt x="28675" y="18148"/>
                    <a:pt x="28644" y="18090"/>
                  </a:cubicBezTo>
                  <a:cubicBezTo>
                    <a:pt x="28521" y="17844"/>
                    <a:pt x="28279" y="17776"/>
                    <a:pt x="27985" y="17776"/>
                  </a:cubicBezTo>
                  <a:cubicBezTo>
                    <a:pt x="27864" y="17776"/>
                    <a:pt x="27734" y="17788"/>
                    <a:pt x="27600" y="17803"/>
                  </a:cubicBezTo>
                  <a:cubicBezTo>
                    <a:pt x="27575" y="17730"/>
                    <a:pt x="27526" y="17662"/>
                    <a:pt x="27465" y="17614"/>
                  </a:cubicBezTo>
                  <a:cubicBezTo>
                    <a:pt x="27388" y="17554"/>
                    <a:pt x="27307" y="17529"/>
                    <a:pt x="27222" y="17529"/>
                  </a:cubicBezTo>
                  <a:cubicBezTo>
                    <a:pt x="27008" y="17529"/>
                    <a:pt x="26775" y="17693"/>
                    <a:pt x="26558" y="17879"/>
                  </a:cubicBezTo>
                  <a:cubicBezTo>
                    <a:pt x="25935" y="17879"/>
                    <a:pt x="25312" y="17834"/>
                    <a:pt x="24698" y="17742"/>
                  </a:cubicBezTo>
                  <a:cubicBezTo>
                    <a:pt x="24884" y="17714"/>
                    <a:pt x="25067" y="17684"/>
                    <a:pt x="25251" y="17650"/>
                  </a:cubicBezTo>
                  <a:cubicBezTo>
                    <a:pt x="25736" y="17559"/>
                    <a:pt x="26213" y="17409"/>
                    <a:pt x="26668" y="17210"/>
                  </a:cubicBezTo>
                  <a:cubicBezTo>
                    <a:pt x="26705" y="17226"/>
                    <a:pt x="26741" y="17238"/>
                    <a:pt x="26781" y="17250"/>
                  </a:cubicBezTo>
                  <a:cubicBezTo>
                    <a:pt x="27212" y="17354"/>
                    <a:pt x="27649" y="17424"/>
                    <a:pt x="28091" y="17458"/>
                  </a:cubicBezTo>
                  <a:lnTo>
                    <a:pt x="28244" y="17470"/>
                  </a:lnTo>
                  <a:cubicBezTo>
                    <a:pt x="28468" y="17487"/>
                    <a:pt x="28721" y="17498"/>
                    <a:pt x="28998" y="17498"/>
                  </a:cubicBezTo>
                  <a:cubicBezTo>
                    <a:pt x="30555" y="17498"/>
                    <a:pt x="32860" y="17145"/>
                    <a:pt x="34815" y="15426"/>
                  </a:cubicBezTo>
                  <a:lnTo>
                    <a:pt x="35368" y="15625"/>
                  </a:lnTo>
                  <a:cubicBezTo>
                    <a:pt x="35460" y="15659"/>
                    <a:pt x="35555" y="15675"/>
                    <a:pt x="35648" y="15675"/>
                  </a:cubicBezTo>
                  <a:cubicBezTo>
                    <a:pt x="35985" y="15675"/>
                    <a:pt x="36302" y="15465"/>
                    <a:pt x="36422" y="15130"/>
                  </a:cubicBezTo>
                  <a:cubicBezTo>
                    <a:pt x="36577" y="14702"/>
                    <a:pt x="36354" y="14229"/>
                    <a:pt x="35927" y="14076"/>
                  </a:cubicBezTo>
                  <a:lnTo>
                    <a:pt x="34900" y="13707"/>
                  </a:lnTo>
                  <a:cubicBezTo>
                    <a:pt x="34809" y="13673"/>
                    <a:pt x="34714" y="13657"/>
                    <a:pt x="34620" y="13657"/>
                  </a:cubicBezTo>
                  <a:cubicBezTo>
                    <a:pt x="34406" y="13657"/>
                    <a:pt x="34196" y="13741"/>
                    <a:pt x="34039" y="13896"/>
                  </a:cubicBezTo>
                  <a:cubicBezTo>
                    <a:pt x="32466" y="15466"/>
                    <a:pt x="30504" y="15838"/>
                    <a:pt x="28997" y="15838"/>
                  </a:cubicBezTo>
                  <a:cubicBezTo>
                    <a:pt x="28864" y="15838"/>
                    <a:pt x="28736" y="15835"/>
                    <a:pt x="28611" y="15830"/>
                  </a:cubicBezTo>
                  <a:cubicBezTo>
                    <a:pt x="28678" y="15753"/>
                    <a:pt x="28739" y="15674"/>
                    <a:pt x="28800" y="15594"/>
                  </a:cubicBezTo>
                  <a:cubicBezTo>
                    <a:pt x="28864" y="15594"/>
                    <a:pt x="28925" y="15588"/>
                    <a:pt x="28986" y="15576"/>
                  </a:cubicBezTo>
                  <a:lnTo>
                    <a:pt x="29710" y="15405"/>
                  </a:lnTo>
                  <a:lnTo>
                    <a:pt x="29842" y="15371"/>
                  </a:lnTo>
                  <a:lnTo>
                    <a:pt x="29857" y="15368"/>
                  </a:lnTo>
                  <a:cubicBezTo>
                    <a:pt x="31546" y="14901"/>
                    <a:pt x="33544" y="14018"/>
                    <a:pt x="33446" y="12442"/>
                  </a:cubicBezTo>
                  <a:cubicBezTo>
                    <a:pt x="33361" y="11086"/>
                    <a:pt x="31775" y="9986"/>
                    <a:pt x="30645" y="9372"/>
                  </a:cubicBezTo>
                  <a:lnTo>
                    <a:pt x="30783" y="9146"/>
                  </a:lnTo>
                  <a:cubicBezTo>
                    <a:pt x="31048" y="8718"/>
                    <a:pt x="30914" y="8156"/>
                    <a:pt x="30483" y="7900"/>
                  </a:cubicBezTo>
                  <a:cubicBezTo>
                    <a:pt x="30338" y="7812"/>
                    <a:pt x="30179" y="7771"/>
                    <a:pt x="30022" y="7771"/>
                  </a:cubicBezTo>
                  <a:cubicBezTo>
                    <a:pt x="29712" y="7771"/>
                    <a:pt x="29409" y="7933"/>
                    <a:pt x="29243" y="8220"/>
                  </a:cubicBezTo>
                  <a:lnTo>
                    <a:pt x="28605" y="9287"/>
                  </a:lnTo>
                  <a:cubicBezTo>
                    <a:pt x="28327" y="9751"/>
                    <a:pt x="28519" y="10356"/>
                    <a:pt x="29017" y="10570"/>
                  </a:cubicBezTo>
                  <a:cubicBezTo>
                    <a:pt x="30327" y="11141"/>
                    <a:pt x="31595" y="12091"/>
                    <a:pt x="31650" y="12540"/>
                  </a:cubicBezTo>
                  <a:cubicBezTo>
                    <a:pt x="31613" y="12622"/>
                    <a:pt x="31345" y="12894"/>
                    <a:pt x="30514" y="13239"/>
                  </a:cubicBezTo>
                  <a:cubicBezTo>
                    <a:pt x="30306" y="13325"/>
                    <a:pt x="30083" y="13410"/>
                    <a:pt x="29848" y="13487"/>
                  </a:cubicBezTo>
                  <a:lnTo>
                    <a:pt x="29952" y="13801"/>
                  </a:lnTo>
                  <a:lnTo>
                    <a:pt x="29952" y="13801"/>
                  </a:lnTo>
                  <a:lnTo>
                    <a:pt x="29833" y="13493"/>
                  </a:lnTo>
                  <a:cubicBezTo>
                    <a:pt x="29759" y="13517"/>
                    <a:pt x="29683" y="13542"/>
                    <a:pt x="29610" y="13563"/>
                  </a:cubicBezTo>
                  <a:lnTo>
                    <a:pt x="29594" y="13569"/>
                  </a:lnTo>
                  <a:cubicBezTo>
                    <a:pt x="29561" y="13578"/>
                    <a:pt x="29524" y="13591"/>
                    <a:pt x="29487" y="13600"/>
                  </a:cubicBezTo>
                  <a:cubicBezTo>
                    <a:pt x="29487" y="13551"/>
                    <a:pt x="29484" y="13502"/>
                    <a:pt x="29481" y="13453"/>
                  </a:cubicBezTo>
                  <a:cubicBezTo>
                    <a:pt x="29399" y="12387"/>
                    <a:pt x="29209" y="9891"/>
                    <a:pt x="25269" y="9314"/>
                  </a:cubicBezTo>
                  <a:cubicBezTo>
                    <a:pt x="25029" y="9279"/>
                    <a:pt x="24789" y="9261"/>
                    <a:pt x="24550" y="9261"/>
                  </a:cubicBezTo>
                  <a:cubicBezTo>
                    <a:pt x="23295" y="9261"/>
                    <a:pt x="22052" y="9743"/>
                    <a:pt x="20898" y="10676"/>
                  </a:cubicBezTo>
                  <a:cubicBezTo>
                    <a:pt x="21041" y="7744"/>
                    <a:pt x="19596" y="5939"/>
                    <a:pt x="18121" y="4866"/>
                  </a:cubicBezTo>
                  <a:cubicBezTo>
                    <a:pt x="18790" y="4604"/>
                    <a:pt x="19312" y="4448"/>
                    <a:pt x="19318" y="4445"/>
                  </a:cubicBezTo>
                  <a:lnTo>
                    <a:pt x="19871" y="4280"/>
                  </a:lnTo>
                  <a:lnTo>
                    <a:pt x="19453" y="3886"/>
                  </a:lnTo>
                  <a:cubicBezTo>
                    <a:pt x="18650" y="3137"/>
                    <a:pt x="17583" y="2962"/>
                    <a:pt x="16759" y="2962"/>
                  </a:cubicBezTo>
                  <a:cubicBezTo>
                    <a:pt x="16517" y="2962"/>
                    <a:pt x="16296" y="2977"/>
                    <a:pt x="16108" y="2997"/>
                  </a:cubicBezTo>
                  <a:lnTo>
                    <a:pt x="16572" y="1910"/>
                  </a:lnTo>
                  <a:lnTo>
                    <a:pt x="16572" y="1910"/>
                  </a:lnTo>
                  <a:lnTo>
                    <a:pt x="16004" y="1980"/>
                  </a:lnTo>
                  <a:cubicBezTo>
                    <a:pt x="15393" y="2050"/>
                    <a:pt x="14788" y="2368"/>
                    <a:pt x="14199" y="2921"/>
                  </a:cubicBezTo>
                  <a:cubicBezTo>
                    <a:pt x="13044" y="1922"/>
                    <a:pt x="11236" y="700"/>
                    <a:pt x="8829" y="126"/>
                  </a:cubicBezTo>
                  <a:lnTo>
                    <a:pt x="82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70"/>
            <p:cNvSpPr/>
            <p:nvPr/>
          </p:nvSpPr>
          <p:spPr>
            <a:xfrm>
              <a:off x="2068475" y="4665875"/>
              <a:ext cx="125350" cy="178625"/>
            </a:xfrm>
            <a:custGeom>
              <a:rect b="b" l="l" r="r" t="t"/>
              <a:pathLst>
                <a:path extrusionOk="0" h="7145" w="5014">
                  <a:moveTo>
                    <a:pt x="1797" y="0"/>
                  </a:moveTo>
                  <a:cubicBezTo>
                    <a:pt x="1606" y="0"/>
                    <a:pt x="1421" y="98"/>
                    <a:pt x="1314" y="274"/>
                  </a:cubicBezTo>
                  <a:lnTo>
                    <a:pt x="676" y="1338"/>
                  </a:lnTo>
                  <a:cubicBezTo>
                    <a:pt x="498" y="1631"/>
                    <a:pt x="621" y="2013"/>
                    <a:pt x="935" y="2150"/>
                  </a:cubicBezTo>
                  <a:cubicBezTo>
                    <a:pt x="2053" y="2633"/>
                    <a:pt x="3724" y="3690"/>
                    <a:pt x="3770" y="4417"/>
                  </a:cubicBezTo>
                  <a:cubicBezTo>
                    <a:pt x="3804" y="4942"/>
                    <a:pt x="2059" y="5697"/>
                    <a:pt x="477" y="6023"/>
                  </a:cubicBezTo>
                  <a:cubicBezTo>
                    <a:pt x="193" y="6081"/>
                    <a:pt x="1" y="6347"/>
                    <a:pt x="28" y="6634"/>
                  </a:cubicBezTo>
                  <a:cubicBezTo>
                    <a:pt x="59" y="6924"/>
                    <a:pt x="302" y="7144"/>
                    <a:pt x="592" y="7144"/>
                  </a:cubicBezTo>
                  <a:lnTo>
                    <a:pt x="592" y="7144"/>
                  </a:lnTo>
                  <a:cubicBezTo>
                    <a:pt x="631" y="7144"/>
                    <a:pt x="667" y="7141"/>
                    <a:pt x="706" y="7132"/>
                  </a:cubicBezTo>
                  <a:cubicBezTo>
                    <a:pt x="1717" y="6924"/>
                    <a:pt x="5013" y="6112"/>
                    <a:pt x="4903" y="4346"/>
                  </a:cubicBezTo>
                  <a:cubicBezTo>
                    <a:pt x="4818" y="3011"/>
                    <a:pt x="2991" y="1903"/>
                    <a:pt x="1968" y="1383"/>
                  </a:cubicBezTo>
                  <a:lnTo>
                    <a:pt x="2285" y="858"/>
                  </a:lnTo>
                  <a:cubicBezTo>
                    <a:pt x="2444" y="589"/>
                    <a:pt x="2356" y="241"/>
                    <a:pt x="2090" y="82"/>
                  </a:cubicBezTo>
                  <a:cubicBezTo>
                    <a:pt x="1998" y="27"/>
                    <a:pt x="1897" y="0"/>
                    <a:pt x="1797" y="0"/>
                  </a:cubicBezTo>
                  <a:close/>
                  <a:moveTo>
                    <a:pt x="592" y="7144"/>
                  </a:moveTo>
                  <a:lnTo>
                    <a:pt x="592" y="7144"/>
                  </a:lnTo>
                  <a:cubicBezTo>
                    <a:pt x="591" y="7144"/>
                    <a:pt x="591" y="7144"/>
                    <a:pt x="590" y="7144"/>
                  </a:cubicBezTo>
                  <a:lnTo>
                    <a:pt x="593" y="7144"/>
                  </a:lnTo>
                  <a:cubicBezTo>
                    <a:pt x="593" y="7144"/>
                    <a:pt x="592" y="7144"/>
                    <a:pt x="592" y="7144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70"/>
            <p:cNvSpPr/>
            <p:nvPr/>
          </p:nvSpPr>
          <p:spPr>
            <a:xfrm>
              <a:off x="2086125" y="4801550"/>
              <a:ext cx="43175" cy="42650"/>
            </a:xfrm>
            <a:custGeom>
              <a:rect b="b" l="l" r="r" t="t"/>
              <a:pathLst>
                <a:path extrusionOk="0" h="1706" w="1727">
                  <a:moveTo>
                    <a:pt x="6" y="1705"/>
                  </a:moveTo>
                  <a:lnTo>
                    <a:pt x="0" y="1705"/>
                  </a:lnTo>
                  <a:lnTo>
                    <a:pt x="6" y="1705"/>
                  </a:lnTo>
                  <a:close/>
                  <a:moveTo>
                    <a:pt x="1726" y="1"/>
                  </a:moveTo>
                  <a:cubicBezTo>
                    <a:pt x="1234" y="202"/>
                    <a:pt x="730" y="367"/>
                    <a:pt x="214" y="496"/>
                  </a:cubicBezTo>
                  <a:lnTo>
                    <a:pt x="214" y="496"/>
                  </a:lnTo>
                  <a:cubicBezTo>
                    <a:pt x="730" y="367"/>
                    <a:pt x="1234" y="202"/>
                    <a:pt x="1726" y="1"/>
                  </a:cubicBezTo>
                  <a:lnTo>
                    <a:pt x="1726" y="1"/>
                  </a:lnTo>
                  <a:close/>
                </a:path>
              </a:pathLst>
            </a:custGeom>
            <a:solidFill>
              <a:srgbClr val="9D87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70"/>
            <p:cNvSpPr/>
            <p:nvPr/>
          </p:nvSpPr>
          <p:spPr>
            <a:xfrm>
              <a:off x="2079325" y="4801550"/>
              <a:ext cx="64025" cy="43025"/>
            </a:xfrm>
            <a:custGeom>
              <a:rect b="b" l="l" r="r" t="t"/>
              <a:pathLst>
                <a:path extrusionOk="0" h="1721" w="2561">
                  <a:moveTo>
                    <a:pt x="1995" y="1"/>
                  </a:moveTo>
                  <a:cubicBezTo>
                    <a:pt x="1506" y="202"/>
                    <a:pt x="1002" y="367"/>
                    <a:pt x="486" y="496"/>
                  </a:cubicBezTo>
                  <a:cubicBezTo>
                    <a:pt x="416" y="929"/>
                    <a:pt x="251" y="1339"/>
                    <a:pt x="0" y="1696"/>
                  </a:cubicBezTo>
                  <a:cubicBezTo>
                    <a:pt x="52" y="1711"/>
                    <a:pt x="104" y="1720"/>
                    <a:pt x="159" y="1720"/>
                  </a:cubicBezTo>
                  <a:cubicBezTo>
                    <a:pt x="196" y="1717"/>
                    <a:pt x="236" y="1714"/>
                    <a:pt x="272" y="1708"/>
                  </a:cubicBezTo>
                  <a:lnTo>
                    <a:pt x="278" y="1708"/>
                  </a:lnTo>
                  <a:cubicBezTo>
                    <a:pt x="746" y="1611"/>
                    <a:pt x="1687" y="1388"/>
                    <a:pt x="2560" y="1006"/>
                  </a:cubicBezTo>
                  <a:cubicBezTo>
                    <a:pt x="2475" y="624"/>
                    <a:pt x="2279" y="273"/>
                    <a:pt x="1998" y="4"/>
                  </a:cubicBezTo>
                  <a:lnTo>
                    <a:pt x="1995" y="1"/>
                  </a:lnTo>
                  <a:close/>
                </a:path>
              </a:pathLst>
            </a:custGeom>
            <a:solidFill>
              <a:srgbClr val="5324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70"/>
            <p:cNvSpPr/>
            <p:nvPr/>
          </p:nvSpPr>
          <p:spPr>
            <a:xfrm>
              <a:off x="2024175" y="4812625"/>
              <a:ext cx="244100" cy="79500"/>
            </a:xfrm>
            <a:custGeom>
              <a:rect b="b" l="l" r="r" t="t"/>
              <a:pathLst>
                <a:path extrusionOk="0" h="3180" w="9764">
                  <a:moveTo>
                    <a:pt x="8176" y="1"/>
                  </a:moveTo>
                  <a:cubicBezTo>
                    <a:pt x="8048" y="1"/>
                    <a:pt x="7923" y="51"/>
                    <a:pt x="7830" y="144"/>
                  </a:cubicBezTo>
                  <a:cubicBezTo>
                    <a:pt x="6147" y="1824"/>
                    <a:pt x="4031" y="2181"/>
                    <a:pt x="2538" y="2181"/>
                  </a:cubicBezTo>
                  <a:cubicBezTo>
                    <a:pt x="1449" y="2181"/>
                    <a:pt x="691" y="1991"/>
                    <a:pt x="673" y="1986"/>
                  </a:cubicBezTo>
                  <a:cubicBezTo>
                    <a:pt x="631" y="1975"/>
                    <a:pt x="588" y="1970"/>
                    <a:pt x="547" y="1970"/>
                  </a:cubicBezTo>
                  <a:cubicBezTo>
                    <a:pt x="328" y="1970"/>
                    <a:pt x="128" y="2117"/>
                    <a:pt x="71" y="2337"/>
                  </a:cubicBezTo>
                  <a:cubicBezTo>
                    <a:pt x="1" y="2603"/>
                    <a:pt x="160" y="2872"/>
                    <a:pt x="422" y="2942"/>
                  </a:cubicBezTo>
                  <a:cubicBezTo>
                    <a:pt x="487" y="2958"/>
                    <a:pt x="1021" y="3095"/>
                    <a:pt x="1828" y="3153"/>
                  </a:cubicBezTo>
                  <a:lnTo>
                    <a:pt x="1824" y="3153"/>
                  </a:lnTo>
                  <a:cubicBezTo>
                    <a:pt x="2051" y="3169"/>
                    <a:pt x="2299" y="3180"/>
                    <a:pt x="2564" y="3180"/>
                  </a:cubicBezTo>
                  <a:cubicBezTo>
                    <a:pt x="4176" y="3180"/>
                    <a:pt x="6417" y="2797"/>
                    <a:pt x="8300" y="1061"/>
                  </a:cubicBezTo>
                  <a:lnTo>
                    <a:pt x="9040" y="1326"/>
                  </a:lnTo>
                  <a:cubicBezTo>
                    <a:pt x="9095" y="1346"/>
                    <a:pt x="9151" y="1356"/>
                    <a:pt x="9207" y="1356"/>
                  </a:cubicBezTo>
                  <a:cubicBezTo>
                    <a:pt x="9409" y="1356"/>
                    <a:pt x="9597" y="1231"/>
                    <a:pt x="9669" y="1030"/>
                  </a:cubicBezTo>
                  <a:cubicBezTo>
                    <a:pt x="9764" y="773"/>
                    <a:pt x="9629" y="492"/>
                    <a:pt x="9373" y="401"/>
                  </a:cubicBezTo>
                  <a:lnTo>
                    <a:pt x="8346" y="31"/>
                  </a:lnTo>
                  <a:cubicBezTo>
                    <a:pt x="8291" y="11"/>
                    <a:pt x="8233" y="1"/>
                    <a:pt x="817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70"/>
            <p:cNvSpPr/>
            <p:nvPr/>
          </p:nvSpPr>
          <p:spPr>
            <a:xfrm>
              <a:off x="2034725" y="4865400"/>
              <a:ext cx="41875" cy="20875"/>
            </a:xfrm>
            <a:custGeom>
              <a:rect b="b" l="l" r="r" t="t"/>
              <a:pathLst>
                <a:path extrusionOk="0" h="835" w="1675">
                  <a:moveTo>
                    <a:pt x="0" y="828"/>
                  </a:moveTo>
                  <a:lnTo>
                    <a:pt x="22" y="834"/>
                  </a:lnTo>
                  <a:lnTo>
                    <a:pt x="0" y="828"/>
                  </a:lnTo>
                  <a:close/>
                  <a:moveTo>
                    <a:pt x="993" y="0"/>
                  </a:moveTo>
                  <a:lnTo>
                    <a:pt x="993" y="0"/>
                  </a:lnTo>
                  <a:cubicBezTo>
                    <a:pt x="1189" y="25"/>
                    <a:pt x="1418" y="46"/>
                    <a:pt x="1674" y="58"/>
                  </a:cubicBezTo>
                  <a:lnTo>
                    <a:pt x="1674" y="58"/>
                  </a:lnTo>
                  <a:cubicBezTo>
                    <a:pt x="1418" y="46"/>
                    <a:pt x="1189" y="25"/>
                    <a:pt x="993" y="0"/>
                  </a:cubicBezTo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70"/>
            <p:cNvSpPr/>
            <p:nvPr/>
          </p:nvSpPr>
          <p:spPr>
            <a:xfrm>
              <a:off x="2030225" y="4865400"/>
              <a:ext cx="46300" cy="25825"/>
            </a:xfrm>
            <a:custGeom>
              <a:rect b="b" l="l" r="r" t="t"/>
              <a:pathLst>
                <a:path extrusionOk="0" h="1033" w="1852">
                  <a:moveTo>
                    <a:pt x="1170" y="0"/>
                  </a:moveTo>
                  <a:cubicBezTo>
                    <a:pt x="813" y="294"/>
                    <a:pt x="419" y="541"/>
                    <a:pt x="0" y="740"/>
                  </a:cubicBezTo>
                  <a:cubicBezTo>
                    <a:pt x="52" y="779"/>
                    <a:pt x="113" y="810"/>
                    <a:pt x="180" y="828"/>
                  </a:cubicBezTo>
                  <a:lnTo>
                    <a:pt x="202" y="834"/>
                  </a:lnTo>
                  <a:cubicBezTo>
                    <a:pt x="626" y="935"/>
                    <a:pt x="1060" y="999"/>
                    <a:pt x="1497" y="1033"/>
                  </a:cubicBezTo>
                  <a:cubicBezTo>
                    <a:pt x="1641" y="718"/>
                    <a:pt x="1760" y="391"/>
                    <a:pt x="1851" y="58"/>
                  </a:cubicBezTo>
                  <a:cubicBezTo>
                    <a:pt x="1595" y="46"/>
                    <a:pt x="1366" y="25"/>
                    <a:pt x="1170" y="0"/>
                  </a:cubicBezTo>
                  <a:close/>
                </a:path>
              </a:pathLst>
            </a:custGeom>
            <a:solidFill>
              <a:srgbClr val="6231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70"/>
            <p:cNvSpPr/>
            <p:nvPr/>
          </p:nvSpPr>
          <p:spPr>
            <a:xfrm>
              <a:off x="1836250" y="4858200"/>
              <a:ext cx="222025" cy="84700"/>
            </a:xfrm>
            <a:custGeom>
              <a:rect b="b" l="l" r="r" t="t"/>
              <a:pathLst>
                <a:path extrusionOk="0" h="3388" w="8881">
                  <a:moveTo>
                    <a:pt x="549" y="0"/>
                  </a:moveTo>
                  <a:cubicBezTo>
                    <a:pt x="419" y="0"/>
                    <a:pt x="289" y="52"/>
                    <a:pt x="193" y="154"/>
                  </a:cubicBezTo>
                  <a:cubicBezTo>
                    <a:pt x="0" y="356"/>
                    <a:pt x="13" y="673"/>
                    <a:pt x="220" y="860"/>
                  </a:cubicBezTo>
                  <a:cubicBezTo>
                    <a:pt x="2588" y="3110"/>
                    <a:pt x="6044" y="3388"/>
                    <a:pt x="7610" y="3388"/>
                  </a:cubicBezTo>
                  <a:cubicBezTo>
                    <a:pt x="8080" y="3388"/>
                    <a:pt x="8380" y="3363"/>
                    <a:pt x="8428" y="3358"/>
                  </a:cubicBezTo>
                  <a:cubicBezTo>
                    <a:pt x="8621" y="3340"/>
                    <a:pt x="8786" y="3212"/>
                    <a:pt x="8850" y="3032"/>
                  </a:cubicBezTo>
                  <a:lnTo>
                    <a:pt x="8847" y="3032"/>
                  </a:lnTo>
                  <a:cubicBezTo>
                    <a:pt x="8871" y="2964"/>
                    <a:pt x="8880" y="2894"/>
                    <a:pt x="8874" y="2821"/>
                  </a:cubicBezTo>
                  <a:cubicBezTo>
                    <a:pt x="8851" y="2567"/>
                    <a:pt x="8637" y="2373"/>
                    <a:pt x="8384" y="2373"/>
                  </a:cubicBezTo>
                  <a:cubicBezTo>
                    <a:pt x="8369" y="2373"/>
                    <a:pt x="8355" y="2373"/>
                    <a:pt x="8340" y="2375"/>
                  </a:cubicBezTo>
                  <a:cubicBezTo>
                    <a:pt x="8329" y="2376"/>
                    <a:pt x="8072" y="2398"/>
                    <a:pt x="7649" y="2398"/>
                  </a:cubicBezTo>
                  <a:cubicBezTo>
                    <a:pt x="6246" y="2398"/>
                    <a:pt x="3018" y="2159"/>
                    <a:pt x="898" y="145"/>
                  </a:cubicBezTo>
                  <a:cubicBezTo>
                    <a:pt x="802" y="49"/>
                    <a:pt x="676" y="0"/>
                    <a:pt x="549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70"/>
            <p:cNvSpPr/>
            <p:nvPr/>
          </p:nvSpPr>
          <p:spPr>
            <a:xfrm>
              <a:off x="2020375" y="4915525"/>
              <a:ext cx="58900" cy="27900"/>
            </a:xfrm>
            <a:custGeom>
              <a:rect b="b" l="l" r="r" t="t"/>
              <a:pathLst>
                <a:path extrusionOk="0" h="1116" w="2356">
                  <a:moveTo>
                    <a:pt x="1693" y="1"/>
                  </a:moveTo>
                  <a:cubicBezTo>
                    <a:pt x="1389" y="1"/>
                    <a:pt x="958" y="94"/>
                    <a:pt x="599" y="103"/>
                  </a:cubicBezTo>
                  <a:cubicBezTo>
                    <a:pt x="0" y="118"/>
                    <a:pt x="275" y="1078"/>
                    <a:pt x="275" y="1078"/>
                  </a:cubicBezTo>
                  <a:cubicBezTo>
                    <a:pt x="275" y="1078"/>
                    <a:pt x="804" y="1115"/>
                    <a:pt x="1301" y="1115"/>
                  </a:cubicBezTo>
                  <a:cubicBezTo>
                    <a:pt x="1734" y="1115"/>
                    <a:pt x="2142" y="1087"/>
                    <a:pt x="2154" y="980"/>
                  </a:cubicBezTo>
                  <a:cubicBezTo>
                    <a:pt x="2167" y="843"/>
                    <a:pt x="1890" y="816"/>
                    <a:pt x="1670" y="816"/>
                  </a:cubicBezTo>
                  <a:cubicBezTo>
                    <a:pt x="1527" y="816"/>
                    <a:pt x="1408" y="827"/>
                    <a:pt x="1408" y="827"/>
                  </a:cubicBezTo>
                  <a:cubicBezTo>
                    <a:pt x="1408" y="827"/>
                    <a:pt x="2355" y="690"/>
                    <a:pt x="2306" y="522"/>
                  </a:cubicBezTo>
                  <a:cubicBezTo>
                    <a:pt x="2281" y="438"/>
                    <a:pt x="2033" y="417"/>
                    <a:pt x="1790" y="417"/>
                  </a:cubicBezTo>
                  <a:cubicBezTo>
                    <a:pt x="1542" y="417"/>
                    <a:pt x="1298" y="439"/>
                    <a:pt x="1298" y="439"/>
                  </a:cubicBezTo>
                  <a:cubicBezTo>
                    <a:pt x="1298" y="439"/>
                    <a:pt x="2120" y="256"/>
                    <a:pt x="2059" y="134"/>
                  </a:cubicBezTo>
                  <a:cubicBezTo>
                    <a:pt x="2008" y="33"/>
                    <a:pt x="1873" y="1"/>
                    <a:pt x="1693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70"/>
            <p:cNvSpPr/>
            <p:nvPr/>
          </p:nvSpPr>
          <p:spPr>
            <a:xfrm>
              <a:off x="2026175" y="4909425"/>
              <a:ext cx="21925" cy="12425"/>
            </a:xfrm>
            <a:custGeom>
              <a:rect b="b" l="l" r="r" t="t"/>
              <a:pathLst>
                <a:path extrusionOk="0" h="497" w="877">
                  <a:moveTo>
                    <a:pt x="695" y="1"/>
                  </a:moveTo>
                  <a:cubicBezTo>
                    <a:pt x="504" y="1"/>
                    <a:pt x="0" y="497"/>
                    <a:pt x="0" y="497"/>
                  </a:cubicBezTo>
                  <a:lnTo>
                    <a:pt x="489" y="491"/>
                  </a:lnTo>
                  <a:cubicBezTo>
                    <a:pt x="489" y="491"/>
                    <a:pt x="877" y="121"/>
                    <a:pt x="740" y="14"/>
                  </a:cubicBezTo>
                  <a:cubicBezTo>
                    <a:pt x="728" y="5"/>
                    <a:pt x="713" y="1"/>
                    <a:pt x="695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70"/>
            <p:cNvSpPr/>
            <p:nvPr/>
          </p:nvSpPr>
          <p:spPr>
            <a:xfrm>
              <a:off x="1754225" y="4702700"/>
              <a:ext cx="341300" cy="200000"/>
            </a:xfrm>
            <a:custGeom>
              <a:rect b="b" l="l" r="r" t="t"/>
              <a:pathLst>
                <a:path extrusionOk="0" h="8000" w="13652">
                  <a:moveTo>
                    <a:pt x="8898" y="1"/>
                  </a:moveTo>
                  <a:cubicBezTo>
                    <a:pt x="5307" y="1"/>
                    <a:pt x="3089" y="4202"/>
                    <a:pt x="3089" y="4202"/>
                  </a:cubicBezTo>
                  <a:lnTo>
                    <a:pt x="1" y="7074"/>
                  </a:lnTo>
                  <a:cubicBezTo>
                    <a:pt x="1" y="7074"/>
                    <a:pt x="2966" y="8000"/>
                    <a:pt x="6469" y="8000"/>
                  </a:cubicBezTo>
                  <a:cubicBezTo>
                    <a:pt x="7469" y="8000"/>
                    <a:pt x="8512" y="7924"/>
                    <a:pt x="9543" y="7730"/>
                  </a:cubicBezTo>
                  <a:cubicBezTo>
                    <a:pt x="11676" y="7330"/>
                    <a:pt x="13652" y="5760"/>
                    <a:pt x="13508" y="3884"/>
                  </a:cubicBezTo>
                  <a:cubicBezTo>
                    <a:pt x="13423" y="2760"/>
                    <a:pt x="13200" y="582"/>
                    <a:pt x="9580" y="51"/>
                  </a:cubicBezTo>
                  <a:cubicBezTo>
                    <a:pt x="9347" y="17"/>
                    <a:pt x="9120" y="1"/>
                    <a:pt x="8898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70"/>
            <p:cNvSpPr/>
            <p:nvPr/>
          </p:nvSpPr>
          <p:spPr>
            <a:xfrm>
              <a:off x="1746975" y="4762600"/>
              <a:ext cx="110075" cy="112375"/>
            </a:xfrm>
            <a:custGeom>
              <a:rect b="b" l="l" r="r" t="t"/>
              <a:pathLst>
                <a:path extrusionOk="0" h="4495" w="4403">
                  <a:moveTo>
                    <a:pt x="4320" y="1"/>
                  </a:moveTo>
                  <a:cubicBezTo>
                    <a:pt x="3806" y="438"/>
                    <a:pt x="3354" y="948"/>
                    <a:pt x="2982" y="1513"/>
                  </a:cubicBezTo>
                  <a:lnTo>
                    <a:pt x="0" y="4494"/>
                  </a:lnTo>
                  <a:cubicBezTo>
                    <a:pt x="104" y="4464"/>
                    <a:pt x="205" y="4433"/>
                    <a:pt x="309" y="4400"/>
                  </a:cubicBezTo>
                  <a:lnTo>
                    <a:pt x="404" y="4369"/>
                  </a:lnTo>
                  <a:lnTo>
                    <a:pt x="501" y="4396"/>
                  </a:lnTo>
                  <a:lnTo>
                    <a:pt x="575" y="4418"/>
                  </a:lnTo>
                  <a:lnTo>
                    <a:pt x="3379" y="1806"/>
                  </a:lnTo>
                  <a:cubicBezTo>
                    <a:pt x="3675" y="1278"/>
                    <a:pt x="4017" y="780"/>
                    <a:pt x="4402" y="312"/>
                  </a:cubicBezTo>
                  <a:cubicBezTo>
                    <a:pt x="4378" y="209"/>
                    <a:pt x="4350" y="105"/>
                    <a:pt x="4320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70"/>
            <p:cNvSpPr/>
            <p:nvPr/>
          </p:nvSpPr>
          <p:spPr>
            <a:xfrm>
              <a:off x="1744975" y="4871725"/>
              <a:ext cx="99700" cy="27225"/>
            </a:xfrm>
            <a:custGeom>
              <a:rect b="b" l="l" r="r" t="t"/>
              <a:pathLst>
                <a:path extrusionOk="0" h="1089" w="3988">
                  <a:moveTo>
                    <a:pt x="487" y="1"/>
                  </a:moveTo>
                  <a:lnTo>
                    <a:pt x="389" y="31"/>
                  </a:lnTo>
                  <a:cubicBezTo>
                    <a:pt x="288" y="65"/>
                    <a:pt x="184" y="96"/>
                    <a:pt x="80" y="126"/>
                  </a:cubicBezTo>
                  <a:lnTo>
                    <a:pt x="1" y="206"/>
                  </a:lnTo>
                  <a:cubicBezTo>
                    <a:pt x="1" y="206"/>
                    <a:pt x="138" y="245"/>
                    <a:pt x="374" y="309"/>
                  </a:cubicBezTo>
                  <a:lnTo>
                    <a:pt x="655" y="50"/>
                  </a:lnTo>
                  <a:lnTo>
                    <a:pt x="584" y="28"/>
                  </a:lnTo>
                  <a:lnTo>
                    <a:pt x="487" y="1"/>
                  </a:lnTo>
                  <a:close/>
                  <a:moveTo>
                    <a:pt x="1605" y="630"/>
                  </a:moveTo>
                  <a:cubicBezTo>
                    <a:pt x="2332" y="807"/>
                    <a:pt x="3199" y="991"/>
                    <a:pt x="3972" y="1088"/>
                  </a:cubicBezTo>
                  <a:lnTo>
                    <a:pt x="3987" y="1049"/>
                  </a:lnTo>
                  <a:cubicBezTo>
                    <a:pt x="3046" y="930"/>
                    <a:pt x="2225" y="771"/>
                    <a:pt x="1608" y="630"/>
                  </a:cubicBez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70"/>
            <p:cNvSpPr/>
            <p:nvPr/>
          </p:nvSpPr>
          <p:spPr>
            <a:xfrm>
              <a:off x="1754300" y="4770325"/>
              <a:ext cx="112975" cy="127700"/>
            </a:xfrm>
            <a:custGeom>
              <a:rect b="b" l="l" r="r" t="t"/>
              <a:pathLst>
                <a:path extrusionOk="0" h="5108" w="4519">
                  <a:moveTo>
                    <a:pt x="4109" y="0"/>
                  </a:moveTo>
                  <a:cubicBezTo>
                    <a:pt x="3724" y="468"/>
                    <a:pt x="3382" y="969"/>
                    <a:pt x="3086" y="1497"/>
                  </a:cubicBezTo>
                  <a:lnTo>
                    <a:pt x="282" y="4106"/>
                  </a:lnTo>
                  <a:lnTo>
                    <a:pt x="1" y="4369"/>
                  </a:lnTo>
                  <a:cubicBezTo>
                    <a:pt x="291" y="4448"/>
                    <a:pt x="725" y="4567"/>
                    <a:pt x="1232" y="4686"/>
                  </a:cubicBezTo>
                  <a:cubicBezTo>
                    <a:pt x="1852" y="4827"/>
                    <a:pt x="2670" y="4986"/>
                    <a:pt x="3614" y="5108"/>
                  </a:cubicBezTo>
                  <a:cubicBezTo>
                    <a:pt x="4237" y="3455"/>
                    <a:pt x="4518" y="1708"/>
                    <a:pt x="4112" y="3"/>
                  </a:cubicBezTo>
                  <a:lnTo>
                    <a:pt x="4109" y="0"/>
                  </a:lnTo>
                  <a:close/>
                </a:path>
              </a:pathLst>
            </a:custGeom>
            <a:solidFill>
              <a:srgbClr val="6231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70"/>
            <p:cNvSpPr/>
            <p:nvPr/>
          </p:nvSpPr>
          <p:spPr>
            <a:xfrm>
              <a:off x="1386600" y="4835425"/>
              <a:ext cx="234550" cy="50325"/>
            </a:xfrm>
            <a:custGeom>
              <a:rect b="b" l="l" r="r" t="t"/>
              <a:pathLst>
                <a:path extrusionOk="0" h="2013" w="9382">
                  <a:moveTo>
                    <a:pt x="8817" y="0"/>
                  </a:moveTo>
                  <a:cubicBezTo>
                    <a:pt x="8734" y="0"/>
                    <a:pt x="8649" y="21"/>
                    <a:pt x="8572" y="66"/>
                  </a:cubicBezTo>
                  <a:cubicBezTo>
                    <a:pt x="7292" y="794"/>
                    <a:pt x="5848" y="1018"/>
                    <a:pt x="4556" y="1018"/>
                  </a:cubicBezTo>
                  <a:cubicBezTo>
                    <a:pt x="2508" y="1018"/>
                    <a:pt x="841" y="455"/>
                    <a:pt x="813" y="448"/>
                  </a:cubicBezTo>
                  <a:cubicBezTo>
                    <a:pt x="758" y="428"/>
                    <a:pt x="702" y="420"/>
                    <a:pt x="645" y="420"/>
                  </a:cubicBezTo>
                  <a:cubicBezTo>
                    <a:pt x="623" y="420"/>
                    <a:pt x="600" y="421"/>
                    <a:pt x="578" y="424"/>
                  </a:cubicBezTo>
                  <a:lnTo>
                    <a:pt x="578" y="427"/>
                  </a:lnTo>
                  <a:cubicBezTo>
                    <a:pt x="64" y="503"/>
                    <a:pt x="0" y="1215"/>
                    <a:pt x="492" y="1380"/>
                  </a:cubicBezTo>
                  <a:cubicBezTo>
                    <a:pt x="610" y="1422"/>
                    <a:pt x="2361" y="2013"/>
                    <a:pt x="4543" y="2013"/>
                  </a:cubicBezTo>
                  <a:cubicBezTo>
                    <a:pt x="5977" y="2013"/>
                    <a:pt x="7596" y="1758"/>
                    <a:pt x="9061" y="924"/>
                  </a:cubicBezTo>
                  <a:cubicBezTo>
                    <a:pt x="9296" y="790"/>
                    <a:pt x="9381" y="488"/>
                    <a:pt x="9247" y="249"/>
                  </a:cubicBezTo>
                  <a:cubicBezTo>
                    <a:pt x="9156" y="91"/>
                    <a:pt x="8989" y="0"/>
                    <a:pt x="881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70"/>
            <p:cNvSpPr/>
            <p:nvPr/>
          </p:nvSpPr>
          <p:spPr>
            <a:xfrm>
              <a:off x="1369800" y="4839600"/>
              <a:ext cx="60575" cy="35375"/>
            </a:xfrm>
            <a:custGeom>
              <a:rect b="b" l="l" r="r" t="t"/>
              <a:pathLst>
                <a:path extrusionOk="0" h="1415" w="2423">
                  <a:moveTo>
                    <a:pt x="609" y="1"/>
                  </a:moveTo>
                  <a:cubicBezTo>
                    <a:pt x="528" y="1"/>
                    <a:pt x="464" y="21"/>
                    <a:pt x="422" y="70"/>
                  </a:cubicBezTo>
                  <a:cubicBezTo>
                    <a:pt x="333" y="174"/>
                    <a:pt x="1088" y="547"/>
                    <a:pt x="1088" y="547"/>
                  </a:cubicBezTo>
                  <a:cubicBezTo>
                    <a:pt x="1088" y="547"/>
                    <a:pt x="498" y="347"/>
                    <a:pt x="222" y="347"/>
                  </a:cubicBezTo>
                  <a:cubicBezTo>
                    <a:pt x="155" y="347"/>
                    <a:pt x="106" y="359"/>
                    <a:pt x="89" y="388"/>
                  </a:cubicBezTo>
                  <a:cubicBezTo>
                    <a:pt x="0" y="538"/>
                    <a:pt x="886" y="898"/>
                    <a:pt x="886" y="898"/>
                  </a:cubicBezTo>
                  <a:cubicBezTo>
                    <a:pt x="886" y="898"/>
                    <a:pt x="538" y="777"/>
                    <a:pt x="314" y="777"/>
                  </a:cubicBezTo>
                  <a:cubicBezTo>
                    <a:pt x="214" y="777"/>
                    <a:pt x="138" y="801"/>
                    <a:pt x="129" y="871"/>
                  </a:cubicBezTo>
                  <a:cubicBezTo>
                    <a:pt x="95" y="1097"/>
                    <a:pt x="1928" y="1414"/>
                    <a:pt x="1928" y="1414"/>
                  </a:cubicBezTo>
                  <a:cubicBezTo>
                    <a:pt x="1928" y="1414"/>
                    <a:pt x="2423" y="550"/>
                    <a:pt x="1845" y="391"/>
                  </a:cubicBezTo>
                  <a:cubicBezTo>
                    <a:pt x="1414" y="271"/>
                    <a:pt x="903" y="1"/>
                    <a:pt x="609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70"/>
            <p:cNvSpPr/>
            <p:nvPr/>
          </p:nvSpPr>
          <p:spPr>
            <a:xfrm>
              <a:off x="1404850" y="4838925"/>
              <a:ext cx="19050" cy="16275"/>
            </a:xfrm>
            <a:custGeom>
              <a:rect b="b" l="l" r="r" t="t"/>
              <a:pathLst>
                <a:path extrusionOk="0" h="651" w="762">
                  <a:moveTo>
                    <a:pt x="187" y="0"/>
                  </a:moveTo>
                  <a:cubicBezTo>
                    <a:pt x="178" y="0"/>
                    <a:pt x="170" y="2"/>
                    <a:pt x="162" y="6"/>
                  </a:cubicBezTo>
                  <a:cubicBezTo>
                    <a:pt x="0" y="76"/>
                    <a:pt x="291" y="528"/>
                    <a:pt x="291" y="528"/>
                  </a:cubicBezTo>
                  <a:lnTo>
                    <a:pt x="761" y="650"/>
                  </a:lnTo>
                  <a:cubicBezTo>
                    <a:pt x="761" y="650"/>
                    <a:pt x="363" y="0"/>
                    <a:pt x="1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70"/>
            <p:cNvSpPr/>
            <p:nvPr/>
          </p:nvSpPr>
          <p:spPr>
            <a:xfrm>
              <a:off x="1549400" y="4835450"/>
              <a:ext cx="71675" cy="32175"/>
            </a:xfrm>
            <a:custGeom>
              <a:rect b="b" l="l" r="r" t="t"/>
              <a:pathLst>
                <a:path extrusionOk="0" h="1287" w="2867">
                  <a:moveTo>
                    <a:pt x="1027" y="539"/>
                  </a:moveTo>
                  <a:cubicBezTo>
                    <a:pt x="691" y="658"/>
                    <a:pt x="349" y="755"/>
                    <a:pt x="1" y="826"/>
                  </a:cubicBezTo>
                  <a:lnTo>
                    <a:pt x="1" y="826"/>
                  </a:lnTo>
                  <a:cubicBezTo>
                    <a:pt x="349" y="755"/>
                    <a:pt x="691" y="658"/>
                    <a:pt x="1027" y="539"/>
                  </a:cubicBezTo>
                  <a:moveTo>
                    <a:pt x="2732" y="248"/>
                  </a:moveTo>
                  <a:lnTo>
                    <a:pt x="2732" y="248"/>
                  </a:lnTo>
                  <a:cubicBezTo>
                    <a:pt x="2866" y="487"/>
                    <a:pt x="2784" y="786"/>
                    <a:pt x="2549" y="920"/>
                  </a:cubicBezTo>
                  <a:cubicBezTo>
                    <a:pt x="2310" y="1058"/>
                    <a:pt x="2066" y="1177"/>
                    <a:pt x="1818" y="1287"/>
                  </a:cubicBezTo>
                  <a:cubicBezTo>
                    <a:pt x="2066" y="1177"/>
                    <a:pt x="2310" y="1058"/>
                    <a:pt x="2549" y="920"/>
                  </a:cubicBezTo>
                  <a:cubicBezTo>
                    <a:pt x="2784" y="786"/>
                    <a:pt x="2866" y="487"/>
                    <a:pt x="2732" y="248"/>
                  </a:cubicBezTo>
                  <a:lnTo>
                    <a:pt x="2732" y="248"/>
                  </a:lnTo>
                  <a:close/>
                  <a:moveTo>
                    <a:pt x="2304" y="1"/>
                  </a:moveTo>
                  <a:cubicBezTo>
                    <a:pt x="2472" y="1"/>
                    <a:pt x="2631" y="87"/>
                    <a:pt x="2720" y="230"/>
                  </a:cubicBezTo>
                  <a:cubicBezTo>
                    <a:pt x="2631" y="87"/>
                    <a:pt x="2472" y="1"/>
                    <a:pt x="2304" y="1"/>
                  </a:cubicBezTo>
                  <a:close/>
                  <a:moveTo>
                    <a:pt x="2304" y="1"/>
                  </a:moveTo>
                  <a:lnTo>
                    <a:pt x="2304" y="1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70"/>
            <p:cNvSpPr/>
            <p:nvPr/>
          </p:nvSpPr>
          <p:spPr>
            <a:xfrm>
              <a:off x="1489525" y="4856175"/>
              <a:ext cx="59875" cy="4750"/>
            </a:xfrm>
            <a:custGeom>
              <a:rect b="b" l="l" r="r" t="t"/>
              <a:pathLst>
                <a:path extrusionOk="0" h="190" w="2395">
                  <a:moveTo>
                    <a:pt x="2394" y="0"/>
                  </a:moveTo>
                  <a:cubicBezTo>
                    <a:pt x="1765" y="125"/>
                    <a:pt x="1125" y="189"/>
                    <a:pt x="484" y="189"/>
                  </a:cubicBezTo>
                  <a:lnTo>
                    <a:pt x="484" y="189"/>
                  </a:lnTo>
                  <a:cubicBezTo>
                    <a:pt x="470" y="189"/>
                    <a:pt x="455" y="189"/>
                    <a:pt x="441" y="189"/>
                  </a:cubicBezTo>
                  <a:cubicBezTo>
                    <a:pt x="290" y="189"/>
                    <a:pt x="145" y="186"/>
                    <a:pt x="0" y="180"/>
                  </a:cubicBezTo>
                  <a:lnTo>
                    <a:pt x="0" y="180"/>
                  </a:lnTo>
                  <a:cubicBezTo>
                    <a:pt x="145" y="186"/>
                    <a:pt x="290" y="189"/>
                    <a:pt x="438" y="189"/>
                  </a:cubicBezTo>
                  <a:cubicBezTo>
                    <a:pt x="453" y="189"/>
                    <a:pt x="468" y="189"/>
                    <a:pt x="483" y="189"/>
                  </a:cubicBezTo>
                  <a:cubicBezTo>
                    <a:pt x="483" y="189"/>
                    <a:pt x="484" y="189"/>
                    <a:pt x="484" y="189"/>
                  </a:cubicBezTo>
                  <a:lnTo>
                    <a:pt x="484" y="189"/>
                  </a:lnTo>
                  <a:cubicBezTo>
                    <a:pt x="485" y="189"/>
                    <a:pt x="485" y="189"/>
                    <a:pt x="486" y="189"/>
                  </a:cubicBezTo>
                  <a:cubicBezTo>
                    <a:pt x="1127" y="189"/>
                    <a:pt x="1765" y="125"/>
                    <a:pt x="2394" y="0"/>
                  </a:cubicBezTo>
                  <a:close/>
                </a:path>
              </a:pathLst>
            </a:custGeom>
            <a:solidFill>
              <a:srgbClr val="D8CF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70"/>
            <p:cNvSpPr/>
            <p:nvPr/>
          </p:nvSpPr>
          <p:spPr>
            <a:xfrm>
              <a:off x="1479000" y="4835375"/>
              <a:ext cx="142150" cy="50350"/>
            </a:xfrm>
            <a:custGeom>
              <a:rect b="b" l="l" r="r" t="t"/>
              <a:pathLst>
                <a:path extrusionOk="0" h="2014" w="5686">
                  <a:moveTo>
                    <a:pt x="5123" y="1"/>
                  </a:moveTo>
                  <a:lnTo>
                    <a:pt x="5120" y="4"/>
                  </a:lnTo>
                  <a:cubicBezTo>
                    <a:pt x="5035" y="4"/>
                    <a:pt x="4952" y="25"/>
                    <a:pt x="4879" y="68"/>
                  </a:cubicBezTo>
                  <a:cubicBezTo>
                    <a:pt x="4549" y="254"/>
                    <a:pt x="4204" y="413"/>
                    <a:pt x="3846" y="542"/>
                  </a:cubicBezTo>
                  <a:cubicBezTo>
                    <a:pt x="3513" y="661"/>
                    <a:pt x="3168" y="758"/>
                    <a:pt x="2820" y="832"/>
                  </a:cubicBezTo>
                  <a:cubicBezTo>
                    <a:pt x="2190" y="957"/>
                    <a:pt x="1551" y="1021"/>
                    <a:pt x="907" y="1021"/>
                  </a:cubicBezTo>
                  <a:cubicBezTo>
                    <a:pt x="892" y="1021"/>
                    <a:pt x="877" y="1021"/>
                    <a:pt x="862" y="1021"/>
                  </a:cubicBezTo>
                  <a:cubicBezTo>
                    <a:pt x="712" y="1021"/>
                    <a:pt x="566" y="1018"/>
                    <a:pt x="419" y="1012"/>
                  </a:cubicBezTo>
                  <a:cubicBezTo>
                    <a:pt x="242" y="1317"/>
                    <a:pt x="101" y="1644"/>
                    <a:pt x="0" y="1983"/>
                  </a:cubicBezTo>
                  <a:cubicBezTo>
                    <a:pt x="275" y="2002"/>
                    <a:pt x="559" y="2014"/>
                    <a:pt x="853" y="2014"/>
                  </a:cubicBezTo>
                  <a:cubicBezTo>
                    <a:pt x="2050" y="2014"/>
                    <a:pt x="3379" y="1834"/>
                    <a:pt x="4634" y="1290"/>
                  </a:cubicBezTo>
                  <a:cubicBezTo>
                    <a:pt x="4885" y="1180"/>
                    <a:pt x="5129" y="1061"/>
                    <a:pt x="5368" y="926"/>
                  </a:cubicBezTo>
                  <a:cubicBezTo>
                    <a:pt x="5603" y="789"/>
                    <a:pt x="5685" y="490"/>
                    <a:pt x="5551" y="251"/>
                  </a:cubicBezTo>
                  <a:lnTo>
                    <a:pt x="5539" y="230"/>
                  </a:lnTo>
                  <a:cubicBezTo>
                    <a:pt x="5447" y="90"/>
                    <a:pt x="5291" y="4"/>
                    <a:pt x="5123" y="1"/>
                  </a:cubicBezTo>
                  <a:close/>
                </a:path>
              </a:pathLst>
            </a:custGeom>
            <a:solidFill>
              <a:srgbClr val="6231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70"/>
            <p:cNvSpPr/>
            <p:nvPr/>
          </p:nvSpPr>
          <p:spPr>
            <a:xfrm>
              <a:off x="1466025" y="4474100"/>
              <a:ext cx="428200" cy="420125"/>
            </a:xfrm>
            <a:custGeom>
              <a:rect b="b" l="l" r="r" t="t"/>
              <a:pathLst>
                <a:path extrusionOk="0" h="16805" w="17128">
                  <a:moveTo>
                    <a:pt x="4637" y="0"/>
                  </a:moveTo>
                  <a:lnTo>
                    <a:pt x="4637" y="0"/>
                  </a:lnTo>
                  <a:cubicBezTo>
                    <a:pt x="4637" y="0"/>
                    <a:pt x="5031" y="1561"/>
                    <a:pt x="5819" y="2297"/>
                  </a:cubicBezTo>
                  <a:cubicBezTo>
                    <a:pt x="5333" y="1942"/>
                    <a:pt x="4051" y="1185"/>
                    <a:pt x="1993" y="1185"/>
                  </a:cubicBezTo>
                  <a:cubicBezTo>
                    <a:pt x="1610" y="1185"/>
                    <a:pt x="1200" y="1211"/>
                    <a:pt x="764" y="1271"/>
                  </a:cubicBezTo>
                  <a:cubicBezTo>
                    <a:pt x="764" y="1271"/>
                    <a:pt x="1656" y="3660"/>
                    <a:pt x="3168" y="4356"/>
                  </a:cubicBezTo>
                  <a:cubicBezTo>
                    <a:pt x="3168" y="4356"/>
                    <a:pt x="2504" y="4194"/>
                    <a:pt x="1887" y="4194"/>
                  </a:cubicBezTo>
                  <a:cubicBezTo>
                    <a:pt x="1688" y="4194"/>
                    <a:pt x="1494" y="4211"/>
                    <a:pt x="1329" y="4255"/>
                  </a:cubicBezTo>
                  <a:cubicBezTo>
                    <a:pt x="1329" y="4255"/>
                    <a:pt x="1570" y="5334"/>
                    <a:pt x="2456" y="6186"/>
                  </a:cubicBezTo>
                  <a:cubicBezTo>
                    <a:pt x="0" y="9549"/>
                    <a:pt x="1152" y="14088"/>
                    <a:pt x="3217" y="15594"/>
                  </a:cubicBezTo>
                  <a:cubicBezTo>
                    <a:pt x="4268" y="16360"/>
                    <a:pt x="6067" y="16805"/>
                    <a:pt x="8004" y="16805"/>
                  </a:cubicBezTo>
                  <a:cubicBezTo>
                    <a:pt x="11517" y="16805"/>
                    <a:pt x="15484" y="15341"/>
                    <a:pt x="16263" y="11669"/>
                  </a:cubicBezTo>
                  <a:cubicBezTo>
                    <a:pt x="17128" y="7591"/>
                    <a:pt x="15041" y="5419"/>
                    <a:pt x="13309" y="4350"/>
                  </a:cubicBezTo>
                  <a:cubicBezTo>
                    <a:pt x="13896" y="4097"/>
                    <a:pt x="14501" y="3871"/>
                    <a:pt x="15112" y="3681"/>
                  </a:cubicBezTo>
                  <a:cubicBezTo>
                    <a:pt x="14388" y="3006"/>
                    <a:pt x="13405" y="2847"/>
                    <a:pt x="12641" y="2847"/>
                  </a:cubicBezTo>
                  <a:cubicBezTo>
                    <a:pt x="11960" y="2847"/>
                    <a:pt x="11452" y="2972"/>
                    <a:pt x="11452" y="2972"/>
                  </a:cubicBezTo>
                  <a:lnTo>
                    <a:pt x="11929" y="1861"/>
                  </a:lnTo>
                  <a:lnTo>
                    <a:pt x="11929" y="1861"/>
                  </a:lnTo>
                  <a:cubicBezTo>
                    <a:pt x="11220" y="1943"/>
                    <a:pt x="10594" y="2407"/>
                    <a:pt x="10096" y="2927"/>
                  </a:cubicBezTo>
                  <a:cubicBezTo>
                    <a:pt x="9045" y="1971"/>
                    <a:pt x="7182" y="608"/>
                    <a:pt x="463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70"/>
            <p:cNvSpPr/>
            <p:nvPr/>
          </p:nvSpPr>
          <p:spPr>
            <a:xfrm>
              <a:off x="1767675" y="4762125"/>
              <a:ext cx="67300" cy="30325"/>
            </a:xfrm>
            <a:custGeom>
              <a:rect b="b" l="l" r="r" t="t"/>
              <a:pathLst>
                <a:path extrusionOk="0" h="1213" w="2692">
                  <a:moveTo>
                    <a:pt x="1537" y="0"/>
                  </a:moveTo>
                  <a:cubicBezTo>
                    <a:pt x="1458" y="0"/>
                    <a:pt x="1378" y="4"/>
                    <a:pt x="1295" y="11"/>
                  </a:cubicBezTo>
                  <a:cubicBezTo>
                    <a:pt x="568" y="72"/>
                    <a:pt x="0" y="386"/>
                    <a:pt x="28" y="716"/>
                  </a:cubicBezTo>
                  <a:cubicBezTo>
                    <a:pt x="52" y="1009"/>
                    <a:pt x="537" y="1212"/>
                    <a:pt x="1153" y="1212"/>
                  </a:cubicBezTo>
                  <a:cubicBezTo>
                    <a:pt x="1232" y="1212"/>
                    <a:pt x="1313" y="1209"/>
                    <a:pt x="1396" y="1202"/>
                  </a:cubicBezTo>
                  <a:cubicBezTo>
                    <a:pt x="2123" y="1141"/>
                    <a:pt x="2691" y="826"/>
                    <a:pt x="2664" y="496"/>
                  </a:cubicBezTo>
                  <a:cubicBezTo>
                    <a:pt x="2639" y="206"/>
                    <a:pt x="2156" y="0"/>
                    <a:pt x="153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70"/>
            <p:cNvSpPr/>
            <p:nvPr/>
          </p:nvSpPr>
          <p:spPr>
            <a:xfrm>
              <a:off x="1537350" y="4782825"/>
              <a:ext cx="67225" cy="30300"/>
            </a:xfrm>
            <a:custGeom>
              <a:rect b="b" l="l" r="r" t="t"/>
              <a:pathLst>
                <a:path extrusionOk="0" h="1212" w="2689">
                  <a:moveTo>
                    <a:pt x="1535" y="0"/>
                  </a:moveTo>
                  <a:cubicBezTo>
                    <a:pt x="1456" y="0"/>
                    <a:pt x="1375" y="4"/>
                    <a:pt x="1292" y="10"/>
                  </a:cubicBezTo>
                  <a:cubicBezTo>
                    <a:pt x="565" y="72"/>
                    <a:pt x="0" y="386"/>
                    <a:pt x="25" y="716"/>
                  </a:cubicBezTo>
                  <a:cubicBezTo>
                    <a:pt x="49" y="1006"/>
                    <a:pt x="533" y="1212"/>
                    <a:pt x="1152" y="1212"/>
                  </a:cubicBezTo>
                  <a:cubicBezTo>
                    <a:pt x="1230" y="1212"/>
                    <a:pt x="1311" y="1209"/>
                    <a:pt x="1393" y="1202"/>
                  </a:cubicBezTo>
                  <a:cubicBezTo>
                    <a:pt x="2120" y="1141"/>
                    <a:pt x="2688" y="826"/>
                    <a:pt x="2661" y="496"/>
                  </a:cubicBezTo>
                  <a:cubicBezTo>
                    <a:pt x="2637" y="204"/>
                    <a:pt x="2151" y="0"/>
                    <a:pt x="1535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70"/>
            <p:cNvSpPr/>
            <p:nvPr/>
          </p:nvSpPr>
          <p:spPr>
            <a:xfrm>
              <a:off x="1478075" y="4679300"/>
              <a:ext cx="367125" cy="81050"/>
            </a:xfrm>
            <a:custGeom>
              <a:rect b="b" l="l" r="r" t="t"/>
              <a:pathLst>
                <a:path extrusionOk="0" h="3242" w="14685">
                  <a:moveTo>
                    <a:pt x="7" y="0"/>
                  </a:moveTo>
                  <a:lnTo>
                    <a:pt x="1" y="461"/>
                  </a:lnTo>
                  <a:lnTo>
                    <a:pt x="551" y="471"/>
                  </a:lnTo>
                  <a:cubicBezTo>
                    <a:pt x="661" y="1943"/>
                    <a:pt x="2005" y="3119"/>
                    <a:pt x="3666" y="3143"/>
                  </a:cubicBezTo>
                  <a:cubicBezTo>
                    <a:pt x="3682" y="3144"/>
                    <a:pt x="3697" y="3144"/>
                    <a:pt x="3712" y="3144"/>
                  </a:cubicBezTo>
                  <a:cubicBezTo>
                    <a:pt x="5354" y="3144"/>
                    <a:pt x="6707" y="2012"/>
                    <a:pt x="6856" y="556"/>
                  </a:cubicBezTo>
                  <a:lnTo>
                    <a:pt x="7754" y="568"/>
                  </a:lnTo>
                  <a:cubicBezTo>
                    <a:pt x="7864" y="2041"/>
                    <a:pt x="9211" y="3220"/>
                    <a:pt x="10872" y="3241"/>
                  </a:cubicBezTo>
                  <a:cubicBezTo>
                    <a:pt x="10890" y="3241"/>
                    <a:pt x="10907" y="3242"/>
                    <a:pt x="10925" y="3242"/>
                  </a:cubicBezTo>
                  <a:cubicBezTo>
                    <a:pt x="12563" y="3242"/>
                    <a:pt x="13910" y="2111"/>
                    <a:pt x="14062" y="657"/>
                  </a:cubicBezTo>
                  <a:lnTo>
                    <a:pt x="14679" y="663"/>
                  </a:lnTo>
                  <a:lnTo>
                    <a:pt x="14685" y="20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70"/>
            <p:cNvSpPr/>
            <p:nvPr/>
          </p:nvSpPr>
          <p:spPr>
            <a:xfrm>
              <a:off x="1665650" y="4801700"/>
              <a:ext cx="68600" cy="39925"/>
            </a:xfrm>
            <a:custGeom>
              <a:rect b="b" l="l" r="r" t="t"/>
              <a:pathLst>
                <a:path extrusionOk="0" h="1597" w="2744">
                  <a:moveTo>
                    <a:pt x="1402" y="1"/>
                  </a:moveTo>
                  <a:cubicBezTo>
                    <a:pt x="724" y="1"/>
                    <a:pt x="165" y="798"/>
                    <a:pt x="165" y="798"/>
                  </a:cubicBezTo>
                  <a:cubicBezTo>
                    <a:pt x="0" y="1379"/>
                    <a:pt x="389" y="1596"/>
                    <a:pt x="750" y="1596"/>
                  </a:cubicBezTo>
                  <a:cubicBezTo>
                    <a:pt x="911" y="1596"/>
                    <a:pt x="1066" y="1553"/>
                    <a:pt x="1164" y="1479"/>
                  </a:cubicBezTo>
                  <a:cubicBezTo>
                    <a:pt x="1485" y="1238"/>
                    <a:pt x="2481" y="1559"/>
                    <a:pt x="2639" y="960"/>
                  </a:cubicBezTo>
                  <a:cubicBezTo>
                    <a:pt x="2743" y="578"/>
                    <a:pt x="2083" y="1"/>
                    <a:pt x="14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4" name="Google Shape;12054;p70"/>
          <p:cNvGrpSpPr/>
          <p:nvPr/>
        </p:nvGrpSpPr>
        <p:grpSpPr>
          <a:xfrm>
            <a:off x="2584169" y="2687396"/>
            <a:ext cx="1600348" cy="1829809"/>
            <a:chOff x="2860325" y="1859525"/>
            <a:chExt cx="850525" cy="972475"/>
          </a:xfrm>
        </p:grpSpPr>
        <p:sp>
          <p:nvSpPr>
            <p:cNvPr id="12055" name="Google Shape;12055;p70"/>
            <p:cNvSpPr/>
            <p:nvPr/>
          </p:nvSpPr>
          <p:spPr>
            <a:xfrm>
              <a:off x="2860325" y="1870900"/>
              <a:ext cx="838000" cy="952775"/>
            </a:xfrm>
            <a:custGeom>
              <a:rect b="b" l="l" r="r" t="t"/>
              <a:pathLst>
                <a:path extrusionOk="0" h="38111" w="33520">
                  <a:moveTo>
                    <a:pt x="22358" y="1"/>
                  </a:moveTo>
                  <a:cubicBezTo>
                    <a:pt x="22358" y="1"/>
                    <a:pt x="25473" y="6965"/>
                    <a:pt x="18613" y="7912"/>
                  </a:cubicBezTo>
                  <a:cubicBezTo>
                    <a:pt x="9693" y="9143"/>
                    <a:pt x="8328" y="17287"/>
                    <a:pt x="8328" y="17287"/>
                  </a:cubicBezTo>
                  <a:lnTo>
                    <a:pt x="8297" y="14801"/>
                  </a:lnTo>
                  <a:cubicBezTo>
                    <a:pt x="1" y="21139"/>
                    <a:pt x="6174" y="29423"/>
                    <a:pt x="6174" y="29423"/>
                  </a:cubicBezTo>
                  <a:lnTo>
                    <a:pt x="4870" y="29020"/>
                  </a:lnTo>
                  <a:lnTo>
                    <a:pt x="4870" y="29023"/>
                  </a:lnTo>
                  <a:cubicBezTo>
                    <a:pt x="5517" y="31314"/>
                    <a:pt x="7228" y="32811"/>
                    <a:pt x="9155" y="33791"/>
                  </a:cubicBezTo>
                  <a:cubicBezTo>
                    <a:pt x="9003" y="34906"/>
                    <a:pt x="9232" y="35954"/>
                    <a:pt x="9446" y="36629"/>
                  </a:cubicBezTo>
                  <a:lnTo>
                    <a:pt x="8877" y="36590"/>
                  </a:lnTo>
                  <a:cubicBezTo>
                    <a:pt x="8866" y="36589"/>
                    <a:pt x="8855" y="36588"/>
                    <a:pt x="8844" y="36588"/>
                  </a:cubicBezTo>
                  <a:cubicBezTo>
                    <a:pt x="8589" y="36588"/>
                    <a:pt x="8373" y="36784"/>
                    <a:pt x="8355" y="37045"/>
                  </a:cubicBezTo>
                  <a:cubicBezTo>
                    <a:pt x="8337" y="37314"/>
                    <a:pt x="8541" y="37546"/>
                    <a:pt x="8813" y="37564"/>
                  </a:cubicBezTo>
                  <a:lnTo>
                    <a:pt x="10139" y="37656"/>
                  </a:lnTo>
                  <a:lnTo>
                    <a:pt x="10173" y="37656"/>
                  </a:lnTo>
                  <a:cubicBezTo>
                    <a:pt x="10533" y="37656"/>
                    <a:pt x="10771" y="37280"/>
                    <a:pt x="10612" y="36953"/>
                  </a:cubicBezTo>
                  <a:cubicBezTo>
                    <a:pt x="10606" y="36938"/>
                    <a:pt x="10002" y="35661"/>
                    <a:pt x="10096" y="34222"/>
                  </a:cubicBezTo>
                  <a:lnTo>
                    <a:pt x="10096" y="34222"/>
                  </a:lnTo>
                  <a:cubicBezTo>
                    <a:pt x="13319" y="35560"/>
                    <a:pt x="16765" y="35633"/>
                    <a:pt x="16765" y="35633"/>
                  </a:cubicBezTo>
                  <a:cubicBezTo>
                    <a:pt x="19789" y="35539"/>
                    <a:pt x="22184" y="34986"/>
                    <a:pt x="24081" y="34140"/>
                  </a:cubicBezTo>
                  <a:lnTo>
                    <a:pt x="24081" y="34140"/>
                  </a:lnTo>
                  <a:cubicBezTo>
                    <a:pt x="24368" y="34931"/>
                    <a:pt x="24322" y="35924"/>
                    <a:pt x="23943" y="37100"/>
                  </a:cubicBezTo>
                  <a:cubicBezTo>
                    <a:pt x="23861" y="37353"/>
                    <a:pt x="23995" y="37622"/>
                    <a:pt x="24242" y="37711"/>
                  </a:cubicBezTo>
                  <a:lnTo>
                    <a:pt x="25260" y="38080"/>
                  </a:lnTo>
                  <a:cubicBezTo>
                    <a:pt x="25315" y="38099"/>
                    <a:pt x="25370" y="38111"/>
                    <a:pt x="25428" y="38111"/>
                  </a:cubicBezTo>
                  <a:cubicBezTo>
                    <a:pt x="25663" y="38111"/>
                    <a:pt x="25868" y="37940"/>
                    <a:pt x="25907" y="37705"/>
                  </a:cubicBezTo>
                  <a:cubicBezTo>
                    <a:pt x="25950" y="37472"/>
                    <a:pt x="25816" y="37240"/>
                    <a:pt x="25593" y="37161"/>
                  </a:cubicBezTo>
                  <a:lnTo>
                    <a:pt x="25006" y="36950"/>
                  </a:lnTo>
                  <a:cubicBezTo>
                    <a:pt x="25339" y="35701"/>
                    <a:pt x="25324" y="34616"/>
                    <a:pt x="24966" y="33709"/>
                  </a:cubicBezTo>
                  <a:cubicBezTo>
                    <a:pt x="32875" y="29454"/>
                    <a:pt x="30890" y="19679"/>
                    <a:pt x="30889" y="19679"/>
                  </a:cubicBezTo>
                  <a:lnTo>
                    <a:pt x="30889" y="19679"/>
                  </a:lnTo>
                  <a:cubicBezTo>
                    <a:pt x="29781" y="21771"/>
                    <a:pt x="27239" y="22792"/>
                    <a:pt x="27239" y="22792"/>
                  </a:cubicBezTo>
                  <a:cubicBezTo>
                    <a:pt x="33519" y="17006"/>
                    <a:pt x="29613" y="6691"/>
                    <a:pt x="29613" y="6690"/>
                  </a:cubicBezTo>
                  <a:lnTo>
                    <a:pt x="29613" y="6690"/>
                  </a:lnTo>
                  <a:cubicBezTo>
                    <a:pt x="29548" y="7845"/>
                    <a:pt x="28128" y="9592"/>
                    <a:pt x="28128" y="9592"/>
                  </a:cubicBezTo>
                  <a:cubicBezTo>
                    <a:pt x="28910" y="1351"/>
                    <a:pt x="22358" y="1"/>
                    <a:pt x="22358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70"/>
            <p:cNvSpPr/>
            <p:nvPr/>
          </p:nvSpPr>
          <p:spPr>
            <a:xfrm>
              <a:off x="2943325" y="1859525"/>
              <a:ext cx="715050" cy="972475"/>
            </a:xfrm>
            <a:custGeom>
              <a:rect b="b" l="l" r="r" t="t"/>
              <a:pathLst>
                <a:path extrusionOk="0" h="38899" w="28602">
                  <a:moveTo>
                    <a:pt x="19588" y="972"/>
                  </a:moveTo>
                  <a:lnTo>
                    <a:pt x="19588" y="972"/>
                  </a:lnTo>
                  <a:cubicBezTo>
                    <a:pt x="20483" y="1305"/>
                    <a:pt x="21307" y="1800"/>
                    <a:pt x="22019" y="2432"/>
                  </a:cubicBezTo>
                  <a:cubicBezTo>
                    <a:pt x="23965" y="4173"/>
                    <a:pt x="24790" y="6727"/>
                    <a:pt x="24478" y="10020"/>
                  </a:cubicBezTo>
                  <a:lnTo>
                    <a:pt x="24374" y="11104"/>
                  </a:lnTo>
                  <a:lnTo>
                    <a:pt x="25065" y="10258"/>
                  </a:lnTo>
                  <a:cubicBezTo>
                    <a:pt x="25107" y="10206"/>
                    <a:pt x="25862" y="9272"/>
                    <a:pt x="26305" y="8288"/>
                  </a:cubicBezTo>
                  <a:lnTo>
                    <a:pt x="26305" y="8288"/>
                  </a:lnTo>
                  <a:cubicBezTo>
                    <a:pt x="27075" y="11000"/>
                    <a:pt x="28602" y="18487"/>
                    <a:pt x="23696" y="23008"/>
                  </a:cubicBezTo>
                  <a:lnTo>
                    <a:pt x="22367" y="24230"/>
                  </a:lnTo>
                  <a:lnTo>
                    <a:pt x="24044" y="23558"/>
                  </a:lnTo>
                  <a:cubicBezTo>
                    <a:pt x="24136" y="23518"/>
                    <a:pt x="26103" y="22715"/>
                    <a:pt x="27365" y="21063"/>
                  </a:cubicBezTo>
                  <a:lnTo>
                    <a:pt x="27365" y="21063"/>
                  </a:lnTo>
                  <a:cubicBezTo>
                    <a:pt x="27466" y="22013"/>
                    <a:pt x="27551" y="23659"/>
                    <a:pt x="27246" y="25504"/>
                  </a:cubicBezTo>
                  <a:cubicBezTo>
                    <a:pt x="26610" y="29347"/>
                    <a:pt x="24674" y="32163"/>
                    <a:pt x="21488" y="33877"/>
                  </a:cubicBezTo>
                  <a:lnTo>
                    <a:pt x="21228" y="34017"/>
                  </a:lnTo>
                  <a:lnTo>
                    <a:pt x="21335" y="34289"/>
                  </a:lnTo>
                  <a:cubicBezTo>
                    <a:pt x="21668" y="35129"/>
                    <a:pt x="21677" y="36150"/>
                    <a:pt x="21365" y="37323"/>
                  </a:cubicBezTo>
                  <a:lnTo>
                    <a:pt x="21289" y="37616"/>
                  </a:lnTo>
                  <a:lnTo>
                    <a:pt x="22160" y="37930"/>
                  </a:lnTo>
                  <a:cubicBezTo>
                    <a:pt x="22242" y="37961"/>
                    <a:pt x="22285" y="38050"/>
                    <a:pt x="22254" y="38132"/>
                  </a:cubicBezTo>
                  <a:cubicBezTo>
                    <a:pt x="22233" y="38196"/>
                    <a:pt x="22172" y="38237"/>
                    <a:pt x="22108" y="38237"/>
                  </a:cubicBezTo>
                  <a:cubicBezTo>
                    <a:pt x="22089" y="38237"/>
                    <a:pt x="22071" y="38233"/>
                    <a:pt x="22053" y="38227"/>
                  </a:cubicBezTo>
                  <a:lnTo>
                    <a:pt x="21036" y="37860"/>
                  </a:lnTo>
                  <a:cubicBezTo>
                    <a:pt x="20956" y="37830"/>
                    <a:pt x="20913" y="37744"/>
                    <a:pt x="20938" y="37662"/>
                  </a:cubicBezTo>
                  <a:cubicBezTo>
                    <a:pt x="21341" y="36415"/>
                    <a:pt x="21384" y="35349"/>
                    <a:pt x="21072" y="34488"/>
                  </a:cubicBezTo>
                  <a:lnTo>
                    <a:pt x="20950" y="34152"/>
                  </a:lnTo>
                  <a:lnTo>
                    <a:pt x="20950" y="34155"/>
                  </a:lnTo>
                  <a:lnTo>
                    <a:pt x="20626" y="34301"/>
                  </a:lnTo>
                  <a:cubicBezTo>
                    <a:pt x="18641" y="35184"/>
                    <a:pt x="16224" y="35676"/>
                    <a:pt x="13442" y="35765"/>
                  </a:cubicBezTo>
                  <a:cubicBezTo>
                    <a:pt x="13255" y="35759"/>
                    <a:pt x="9953" y="35642"/>
                    <a:pt x="6901" y="34378"/>
                  </a:cubicBezTo>
                  <a:lnTo>
                    <a:pt x="6474" y="34201"/>
                  </a:lnTo>
                  <a:lnTo>
                    <a:pt x="6443" y="34662"/>
                  </a:lnTo>
                  <a:cubicBezTo>
                    <a:pt x="6346" y="36192"/>
                    <a:pt x="6987" y="37546"/>
                    <a:pt x="6993" y="37558"/>
                  </a:cubicBezTo>
                  <a:cubicBezTo>
                    <a:pt x="7018" y="37610"/>
                    <a:pt x="7015" y="37671"/>
                    <a:pt x="6981" y="37717"/>
                  </a:cubicBezTo>
                  <a:cubicBezTo>
                    <a:pt x="6952" y="37763"/>
                    <a:pt x="6904" y="37787"/>
                    <a:pt x="6850" y="37787"/>
                  </a:cubicBezTo>
                  <a:cubicBezTo>
                    <a:pt x="6847" y="37787"/>
                    <a:pt x="6844" y="37787"/>
                    <a:pt x="6840" y="37787"/>
                  </a:cubicBezTo>
                  <a:lnTo>
                    <a:pt x="5512" y="37695"/>
                  </a:lnTo>
                  <a:cubicBezTo>
                    <a:pt x="5371" y="37686"/>
                    <a:pt x="5313" y="37509"/>
                    <a:pt x="5420" y="37417"/>
                  </a:cubicBezTo>
                  <a:cubicBezTo>
                    <a:pt x="5449" y="37394"/>
                    <a:pt x="5482" y="37379"/>
                    <a:pt x="5517" y="37379"/>
                  </a:cubicBezTo>
                  <a:cubicBezTo>
                    <a:pt x="5524" y="37379"/>
                    <a:pt x="5530" y="37380"/>
                    <a:pt x="5536" y="37381"/>
                  </a:cubicBezTo>
                  <a:lnTo>
                    <a:pt x="6587" y="37451"/>
                  </a:lnTo>
                  <a:lnTo>
                    <a:pt x="6437" y="36987"/>
                  </a:lnTo>
                  <a:cubicBezTo>
                    <a:pt x="6233" y="36342"/>
                    <a:pt x="6019" y="35352"/>
                    <a:pt x="6162" y="34295"/>
                  </a:cubicBezTo>
                  <a:lnTo>
                    <a:pt x="6196" y="34063"/>
                  </a:lnTo>
                  <a:lnTo>
                    <a:pt x="5985" y="33956"/>
                  </a:lnTo>
                  <a:cubicBezTo>
                    <a:pt x="4027" y="32960"/>
                    <a:pt x="2710" y="31629"/>
                    <a:pt x="2069" y="29988"/>
                  </a:cubicBezTo>
                  <a:lnTo>
                    <a:pt x="2069" y="29988"/>
                  </a:lnTo>
                  <a:lnTo>
                    <a:pt x="3725" y="30501"/>
                  </a:lnTo>
                  <a:lnTo>
                    <a:pt x="3725" y="30501"/>
                  </a:lnTo>
                  <a:lnTo>
                    <a:pt x="3117" y="29686"/>
                  </a:lnTo>
                  <a:cubicBezTo>
                    <a:pt x="3101" y="29668"/>
                    <a:pt x="1617" y="27645"/>
                    <a:pt x="1128" y="24890"/>
                  </a:cubicBezTo>
                  <a:cubicBezTo>
                    <a:pt x="517" y="21420"/>
                    <a:pt x="1702" y="18411"/>
                    <a:pt x="4653" y="15940"/>
                  </a:cubicBezTo>
                  <a:lnTo>
                    <a:pt x="4678" y="17748"/>
                  </a:lnTo>
                  <a:lnTo>
                    <a:pt x="5334" y="17800"/>
                  </a:lnTo>
                  <a:cubicBezTo>
                    <a:pt x="5337" y="17782"/>
                    <a:pt x="5686" y="15787"/>
                    <a:pt x="7094" y="13679"/>
                  </a:cubicBezTo>
                  <a:cubicBezTo>
                    <a:pt x="8973" y="10869"/>
                    <a:pt x="11746" y="9195"/>
                    <a:pt x="15339" y="8697"/>
                  </a:cubicBezTo>
                  <a:cubicBezTo>
                    <a:pt x="17358" y="8419"/>
                    <a:pt x="18754" y="7607"/>
                    <a:pt x="19490" y="6281"/>
                  </a:cubicBezTo>
                  <a:cubicBezTo>
                    <a:pt x="20519" y="4424"/>
                    <a:pt x="19960" y="2090"/>
                    <a:pt x="19588" y="972"/>
                  </a:cubicBezTo>
                  <a:close/>
                  <a:moveTo>
                    <a:pt x="18476" y="1"/>
                  </a:moveTo>
                  <a:lnTo>
                    <a:pt x="18738" y="590"/>
                  </a:lnTo>
                  <a:cubicBezTo>
                    <a:pt x="18751" y="624"/>
                    <a:pt x="20125" y="3767"/>
                    <a:pt x="18909" y="5957"/>
                  </a:cubicBezTo>
                  <a:cubicBezTo>
                    <a:pt x="18280" y="7090"/>
                    <a:pt x="17049" y="7790"/>
                    <a:pt x="15247" y="8040"/>
                  </a:cubicBezTo>
                  <a:cubicBezTo>
                    <a:pt x="10518" y="8691"/>
                    <a:pt x="7897" y="11278"/>
                    <a:pt x="6529" y="13334"/>
                  </a:cubicBezTo>
                  <a:cubicBezTo>
                    <a:pt x="6049" y="14058"/>
                    <a:pt x="5643" y="14825"/>
                    <a:pt x="5313" y="15628"/>
                  </a:cubicBezTo>
                  <a:lnTo>
                    <a:pt x="5301" y="14593"/>
                  </a:lnTo>
                  <a:lnTo>
                    <a:pt x="4778" y="14993"/>
                  </a:lnTo>
                  <a:cubicBezTo>
                    <a:pt x="358" y="18368"/>
                    <a:pt x="1" y="22300"/>
                    <a:pt x="478" y="25003"/>
                  </a:cubicBezTo>
                  <a:cubicBezTo>
                    <a:pt x="810" y="26888"/>
                    <a:pt x="1571" y="28424"/>
                    <a:pt x="2081" y="29298"/>
                  </a:cubicBezTo>
                  <a:lnTo>
                    <a:pt x="1067" y="28983"/>
                  </a:lnTo>
                  <a:lnTo>
                    <a:pt x="1232" y="29570"/>
                  </a:lnTo>
                  <a:cubicBezTo>
                    <a:pt x="1806" y="31607"/>
                    <a:pt x="3236" y="33245"/>
                    <a:pt x="5481" y="34436"/>
                  </a:cubicBezTo>
                  <a:cubicBezTo>
                    <a:pt x="5402" y="35294"/>
                    <a:pt x="5518" y="36098"/>
                    <a:pt x="5677" y="36724"/>
                  </a:cubicBezTo>
                  <a:lnTo>
                    <a:pt x="5582" y="36718"/>
                  </a:lnTo>
                  <a:cubicBezTo>
                    <a:pt x="5558" y="36716"/>
                    <a:pt x="5534" y="36715"/>
                    <a:pt x="5510" y="36715"/>
                  </a:cubicBezTo>
                  <a:cubicBezTo>
                    <a:pt x="5085" y="36715"/>
                    <a:pt x="4725" y="37044"/>
                    <a:pt x="4696" y="37475"/>
                  </a:cubicBezTo>
                  <a:cubicBezTo>
                    <a:pt x="4662" y="37933"/>
                    <a:pt x="5011" y="38328"/>
                    <a:pt x="5469" y="38352"/>
                  </a:cubicBezTo>
                  <a:lnTo>
                    <a:pt x="6795" y="38444"/>
                  </a:lnTo>
                  <a:cubicBezTo>
                    <a:pt x="6814" y="38445"/>
                    <a:pt x="6834" y="38446"/>
                    <a:pt x="6853" y="38446"/>
                  </a:cubicBezTo>
                  <a:cubicBezTo>
                    <a:pt x="7451" y="38446"/>
                    <a:pt x="7855" y="37818"/>
                    <a:pt x="7592" y="37268"/>
                  </a:cubicBezTo>
                  <a:cubicBezTo>
                    <a:pt x="7586" y="37258"/>
                    <a:pt x="7143" y="36308"/>
                    <a:pt x="7100" y="35163"/>
                  </a:cubicBezTo>
                  <a:lnTo>
                    <a:pt x="7100" y="35163"/>
                  </a:lnTo>
                  <a:cubicBezTo>
                    <a:pt x="10201" y="36339"/>
                    <a:pt x="13301" y="36421"/>
                    <a:pt x="13439" y="36424"/>
                  </a:cubicBezTo>
                  <a:lnTo>
                    <a:pt x="13457" y="36424"/>
                  </a:lnTo>
                  <a:cubicBezTo>
                    <a:pt x="16169" y="36336"/>
                    <a:pt x="18552" y="35875"/>
                    <a:pt x="20547" y="35050"/>
                  </a:cubicBezTo>
                  <a:lnTo>
                    <a:pt x="20547" y="35050"/>
                  </a:lnTo>
                  <a:cubicBezTo>
                    <a:pt x="20690" y="35713"/>
                    <a:pt x="20611" y="36519"/>
                    <a:pt x="20308" y="37457"/>
                  </a:cubicBezTo>
                  <a:cubicBezTo>
                    <a:pt x="20171" y="37878"/>
                    <a:pt x="20394" y="38331"/>
                    <a:pt x="20809" y="38477"/>
                  </a:cubicBezTo>
                  <a:lnTo>
                    <a:pt x="21827" y="38847"/>
                  </a:lnTo>
                  <a:cubicBezTo>
                    <a:pt x="21918" y="38880"/>
                    <a:pt x="22010" y="38896"/>
                    <a:pt x="22108" y="38896"/>
                  </a:cubicBezTo>
                  <a:lnTo>
                    <a:pt x="22108" y="38899"/>
                  </a:lnTo>
                  <a:cubicBezTo>
                    <a:pt x="22505" y="38899"/>
                    <a:pt x="22847" y="38612"/>
                    <a:pt x="22914" y="38221"/>
                  </a:cubicBezTo>
                  <a:cubicBezTo>
                    <a:pt x="22984" y="37830"/>
                    <a:pt x="22761" y="37445"/>
                    <a:pt x="22386" y="37307"/>
                  </a:cubicBezTo>
                  <a:lnTo>
                    <a:pt x="22080" y="37197"/>
                  </a:lnTo>
                  <a:cubicBezTo>
                    <a:pt x="22325" y="36125"/>
                    <a:pt x="22312" y="35160"/>
                    <a:pt x="22050" y="34323"/>
                  </a:cubicBezTo>
                  <a:cubicBezTo>
                    <a:pt x="25236" y="32514"/>
                    <a:pt x="27255" y="29509"/>
                    <a:pt x="27899" y="25611"/>
                  </a:cubicBezTo>
                  <a:cubicBezTo>
                    <a:pt x="28397" y="22608"/>
                    <a:pt x="27915" y="20174"/>
                    <a:pt x="27893" y="20070"/>
                  </a:cubicBezTo>
                  <a:lnTo>
                    <a:pt x="27710" y="19166"/>
                  </a:lnTo>
                  <a:lnTo>
                    <a:pt x="27276" y="19981"/>
                  </a:lnTo>
                  <a:cubicBezTo>
                    <a:pt x="26849" y="20791"/>
                    <a:pt x="26183" y="21438"/>
                    <a:pt x="25547" y="21915"/>
                  </a:cubicBezTo>
                  <a:cubicBezTo>
                    <a:pt x="27227" y="19596"/>
                    <a:pt x="27997" y="16560"/>
                    <a:pt x="27792" y="13010"/>
                  </a:cubicBezTo>
                  <a:cubicBezTo>
                    <a:pt x="27600" y="9696"/>
                    <a:pt x="26644" y="7136"/>
                    <a:pt x="26601" y="7029"/>
                  </a:cubicBezTo>
                  <a:lnTo>
                    <a:pt x="26048" y="5566"/>
                  </a:lnTo>
                  <a:lnTo>
                    <a:pt x="25963" y="7130"/>
                  </a:lnTo>
                  <a:cubicBezTo>
                    <a:pt x="25935" y="7643"/>
                    <a:pt x="25572" y="8343"/>
                    <a:pt x="25202" y="8923"/>
                  </a:cubicBezTo>
                  <a:cubicBezTo>
                    <a:pt x="25254" y="5245"/>
                    <a:pt x="23766" y="3095"/>
                    <a:pt x="22438" y="1916"/>
                  </a:cubicBezTo>
                  <a:cubicBezTo>
                    <a:pt x="20849" y="505"/>
                    <a:pt x="19175" y="147"/>
                    <a:pt x="19105" y="132"/>
                  </a:cubicBezTo>
                  <a:lnTo>
                    <a:pt x="184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70"/>
            <p:cNvSpPr/>
            <p:nvPr/>
          </p:nvSpPr>
          <p:spPr>
            <a:xfrm>
              <a:off x="2860325" y="1870825"/>
              <a:ext cx="850525" cy="891000"/>
            </a:xfrm>
            <a:custGeom>
              <a:rect b="b" l="l" r="r" t="t"/>
              <a:pathLst>
                <a:path extrusionOk="0" h="35640" w="34021">
                  <a:moveTo>
                    <a:pt x="22358" y="1"/>
                  </a:moveTo>
                  <a:cubicBezTo>
                    <a:pt x="22358" y="1"/>
                    <a:pt x="25473" y="6965"/>
                    <a:pt x="18613" y="7912"/>
                  </a:cubicBezTo>
                  <a:cubicBezTo>
                    <a:pt x="9693" y="9146"/>
                    <a:pt x="8328" y="17287"/>
                    <a:pt x="8328" y="17287"/>
                  </a:cubicBezTo>
                  <a:lnTo>
                    <a:pt x="8297" y="14804"/>
                  </a:lnTo>
                  <a:cubicBezTo>
                    <a:pt x="1" y="21139"/>
                    <a:pt x="6174" y="29426"/>
                    <a:pt x="6174" y="29426"/>
                  </a:cubicBezTo>
                  <a:lnTo>
                    <a:pt x="4870" y="29023"/>
                  </a:lnTo>
                  <a:lnTo>
                    <a:pt x="4870" y="29023"/>
                  </a:lnTo>
                  <a:cubicBezTo>
                    <a:pt x="6672" y="35417"/>
                    <a:pt x="16765" y="35640"/>
                    <a:pt x="16765" y="35640"/>
                  </a:cubicBezTo>
                  <a:lnTo>
                    <a:pt x="16765" y="35636"/>
                  </a:lnTo>
                  <a:cubicBezTo>
                    <a:pt x="34020" y="35090"/>
                    <a:pt x="30890" y="19683"/>
                    <a:pt x="30889" y="19682"/>
                  </a:cubicBezTo>
                  <a:lnTo>
                    <a:pt x="30889" y="19682"/>
                  </a:lnTo>
                  <a:cubicBezTo>
                    <a:pt x="29781" y="21774"/>
                    <a:pt x="27239" y="22795"/>
                    <a:pt x="27239" y="22795"/>
                  </a:cubicBezTo>
                  <a:cubicBezTo>
                    <a:pt x="33519" y="17009"/>
                    <a:pt x="29613" y="6691"/>
                    <a:pt x="29613" y="6690"/>
                  </a:cubicBezTo>
                  <a:lnTo>
                    <a:pt x="29613" y="6690"/>
                  </a:lnTo>
                  <a:cubicBezTo>
                    <a:pt x="29548" y="7848"/>
                    <a:pt x="28128" y="9592"/>
                    <a:pt x="28128" y="9592"/>
                  </a:cubicBezTo>
                  <a:cubicBezTo>
                    <a:pt x="28910" y="1354"/>
                    <a:pt x="22358" y="1"/>
                    <a:pt x="2235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70"/>
            <p:cNvSpPr/>
            <p:nvPr/>
          </p:nvSpPr>
          <p:spPr>
            <a:xfrm>
              <a:off x="3023450" y="2500800"/>
              <a:ext cx="177125" cy="89325"/>
            </a:xfrm>
            <a:custGeom>
              <a:rect b="b" l="l" r="r" t="t"/>
              <a:pathLst>
                <a:path extrusionOk="0" h="3573" w="7085">
                  <a:moveTo>
                    <a:pt x="3931" y="0"/>
                  </a:moveTo>
                  <a:cubicBezTo>
                    <a:pt x="2013" y="0"/>
                    <a:pt x="475" y="2269"/>
                    <a:pt x="410" y="2367"/>
                  </a:cubicBezTo>
                  <a:cubicBezTo>
                    <a:pt x="400" y="2382"/>
                    <a:pt x="391" y="2401"/>
                    <a:pt x="382" y="2416"/>
                  </a:cubicBezTo>
                  <a:cubicBezTo>
                    <a:pt x="208" y="2654"/>
                    <a:pt x="0" y="2978"/>
                    <a:pt x="104" y="3073"/>
                  </a:cubicBezTo>
                  <a:cubicBezTo>
                    <a:pt x="142" y="3106"/>
                    <a:pt x="177" y="3119"/>
                    <a:pt x="207" y="3119"/>
                  </a:cubicBezTo>
                  <a:cubicBezTo>
                    <a:pt x="279" y="3119"/>
                    <a:pt x="328" y="3047"/>
                    <a:pt x="352" y="2999"/>
                  </a:cubicBezTo>
                  <a:lnTo>
                    <a:pt x="352" y="2999"/>
                  </a:lnTo>
                  <a:cubicBezTo>
                    <a:pt x="306" y="3103"/>
                    <a:pt x="187" y="3403"/>
                    <a:pt x="321" y="3451"/>
                  </a:cubicBezTo>
                  <a:cubicBezTo>
                    <a:pt x="332" y="3455"/>
                    <a:pt x="343" y="3457"/>
                    <a:pt x="354" y="3457"/>
                  </a:cubicBezTo>
                  <a:cubicBezTo>
                    <a:pt x="495" y="3457"/>
                    <a:pt x="683" y="3192"/>
                    <a:pt x="733" y="3118"/>
                  </a:cubicBezTo>
                  <a:lnTo>
                    <a:pt x="737" y="3118"/>
                  </a:lnTo>
                  <a:cubicBezTo>
                    <a:pt x="706" y="3204"/>
                    <a:pt x="584" y="3549"/>
                    <a:pt x="700" y="3571"/>
                  </a:cubicBezTo>
                  <a:cubicBezTo>
                    <a:pt x="709" y="3572"/>
                    <a:pt x="718" y="3573"/>
                    <a:pt x="726" y="3573"/>
                  </a:cubicBezTo>
                  <a:cubicBezTo>
                    <a:pt x="883" y="3573"/>
                    <a:pt x="1048" y="3347"/>
                    <a:pt x="1207" y="3067"/>
                  </a:cubicBezTo>
                  <a:cubicBezTo>
                    <a:pt x="1219" y="3068"/>
                    <a:pt x="1233" y="3069"/>
                    <a:pt x="1248" y="3069"/>
                  </a:cubicBezTo>
                  <a:cubicBezTo>
                    <a:pt x="1307" y="3069"/>
                    <a:pt x="1386" y="3054"/>
                    <a:pt x="1491" y="3018"/>
                  </a:cubicBezTo>
                  <a:cubicBezTo>
                    <a:pt x="1589" y="2984"/>
                    <a:pt x="1586" y="2691"/>
                    <a:pt x="1570" y="2456"/>
                  </a:cubicBezTo>
                  <a:cubicBezTo>
                    <a:pt x="2104" y="1824"/>
                    <a:pt x="3025" y="977"/>
                    <a:pt x="3932" y="977"/>
                  </a:cubicBezTo>
                  <a:cubicBezTo>
                    <a:pt x="3965" y="977"/>
                    <a:pt x="3997" y="978"/>
                    <a:pt x="4029" y="980"/>
                  </a:cubicBezTo>
                  <a:cubicBezTo>
                    <a:pt x="4784" y="1032"/>
                    <a:pt x="5474" y="1695"/>
                    <a:pt x="6085" y="2954"/>
                  </a:cubicBezTo>
                  <a:cubicBezTo>
                    <a:pt x="6169" y="3122"/>
                    <a:pt x="6338" y="3227"/>
                    <a:pt x="6522" y="3227"/>
                  </a:cubicBezTo>
                  <a:cubicBezTo>
                    <a:pt x="6545" y="3227"/>
                    <a:pt x="6569" y="3226"/>
                    <a:pt x="6592" y="3222"/>
                  </a:cubicBezTo>
                  <a:cubicBezTo>
                    <a:pt x="6644" y="3216"/>
                    <a:pt x="6693" y="3201"/>
                    <a:pt x="6739" y="3180"/>
                  </a:cubicBezTo>
                  <a:cubicBezTo>
                    <a:pt x="6983" y="3060"/>
                    <a:pt x="7084" y="2767"/>
                    <a:pt x="6965" y="2526"/>
                  </a:cubicBezTo>
                  <a:cubicBezTo>
                    <a:pt x="6192" y="931"/>
                    <a:pt x="5227" y="82"/>
                    <a:pt x="4097" y="6"/>
                  </a:cubicBezTo>
                  <a:cubicBezTo>
                    <a:pt x="4041" y="2"/>
                    <a:pt x="3986" y="0"/>
                    <a:pt x="393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70"/>
            <p:cNvSpPr/>
            <p:nvPr/>
          </p:nvSpPr>
          <p:spPr>
            <a:xfrm>
              <a:off x="3111800" y="2525225"/>
              <a:ext cx="12400" cy="1325"/>
            </a:xfrm>
            <a:custGeom>
              <a:rect b="b" l="l" r="r" t="t"/>
              <a:pathLst>
                <a:path extrusionOk="0" h="53" w="496">
                  <a:moveTo>
                    <a:pt x="398" y="0"/>
                  </a:moveTo>
                  <a:lnTo>
                    <a:pt x="398" y="0"/>
                  </a:lnTo>
                  <a:lnTo>
                    <a:pt x="398" y="0"/>
                  </a:lnTo>
                  <a:cubicBezTo>
                    <a:pt x="399" y="0"/>
                    <a:pt x="400" y="0"/>
                    <a:pt x="400" y="0"/>
                  </a:cubicBezTo>
                  <a:lnTo>
                    <a:pt x="400" y="0"/>
                  </a:lnTo>
                  <a:cubicBezTo>
                    <a:pt x="430" y="0"/>
                    <a:pt x="463" y="3"/>
                    <a:pt x="495" y="3"/>
                  </a:cubicBezTo>
                  <a:cubicBezTo>
                    <a:pt x="462" y="0"/>
                    <a:pt x="431" y="0"/>
                    <a:pt x="401" y="0"/>
                  </a:cubicBezTo>
                  <a:cubicBezTo>
                    <a:pt x="401" y="0"/>
                    <a:pt x="401" y="0"/>
                    <a:pt x="400" y="0"/>
                  </a:cubicBezTo>
                  <a:lnTo>
                    <a:pt x="400" y="0"/>
                  </a:lnTo>
                  <a:cubicBezTo>
                    <a:pt x="400" y="0"/>
                    <a:pt x="399" y="0"/>
                    <a:pt x="398" y="0"/>
                  </a:cubicBezTo>
                  <a:close/>
                  <a:moveTo>
                    <a:pt x="398" y="0"/>
                  </a:moveTo>
                  <a:cubicBezTo>
                    <a:pt x="313" y="2"/>
                    <a:pt x="228" y="9"/>
                    <a:pt x="143" y="23"/>
                  </a:cubicBezTo>
                  <a:lnTo>
                    <a:pt x="143" y="23"/>
                  </a:lnTo>
                  <a:cubicBezTo>
                    <a:pt x="227" y="9"/>
                    <a:pt x="312" y="3"/>
                    <a:pt x="398" y="3"/>
                  </a:cubicBezTo>
                  <a:lnTo>
                    <a:pt x="398" y="0"/>
                  </a:lnTo>
                  <a:close/>
                  <a:moveTo>
                    <a:pt x="143" y="23"/>
                  </a:moveTo>
                  <a:cubicBezTo>
                    <a:pt x="96" y="30"/>
                    <a:pt x="48" y="40"/>
                    <a:pt x="1" y="52"/>
                  </a:cubicBezTo>
                  <a:cubicBezTo>
                    <a:pt x="48" y="40"/>
                    <a:pt x="95" y="30"/>
                    <a:pt x="143" y="23"/>
                  </a:cubicBez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70"/>
            <p:cNvSpPr/>
            <p:nvPr/>
          </p:nvSpPr>
          <p:spPr>
            <a:xfrm>
              <a:off x="3098050" y="2500775"/>
              <a:ext cx="93350" cy="75700"/>
            </a:xfrm>
            <a:custGeom>
              <a:rect b="b" l="l" r="r" t="t"/>
              <a:pathLst>
                <a:path extrusionOk="0" h="3028" w="3734">
                  <a:moveTo>
                    <a:pt x="3480" y="1638"/>
                  </a:moveTo>
                  <a:cubicBezTo>
                    <a:pt x="3498" y="1684"/>
                    <a:pt x="3517" y="1751"/>
                    <a:pt x="3535" y="1815"/>
                  </a:cubicBezTo>
                  <a:cubicBezTo>
                    <a:pt x="3572" y="1937"/>
                    <a:pt x="3617" y="2059"/>
                    <a:pt x="3694" y="2059"/>
                  </a:cubicBezTo>
                  <a:cubicBezTo>
                    <a:pt x="3709" y="2059"/>
                    <a:pt x="3721" y="2056"/>
                    <a:pt x="3734" y="2050"/>
                  </a:cubicBezTo>
                  <a:cubicBezTo>
                    <a:pt x="3651" y="1907"/>
                    <a:pt x="3566" y="1766"/>
                    <a:pt x="3480" y="1638"/>
                  </a:cubicBezTo>
                  <a:close/>
                  <a:moveTo>
                    <a:pt x="948" y="1"/>
                  </a:moveTo>
                  <a:lnTo>
                    <a:pt x="948" y="4"/>
                  </a:lnTo>
                  <a:cubicBezTo>
                    <a:pt x="624" y="4"/>
                    <a:pt x="303" y="65"/>
                    <a:pt x="1" y="181"/>
                  </a:cubicBezTo>
                  <a:cubicBezTo>
                    <a:pt x="172" y="471"/>
                    <a:pt x="358" y="755"/>
                    <a:pt x="551" y="1030"/>
                  </a:cubicBezTo>
                  <a:cubicBezTo>
                    <a:pt x="682" y="996"/>
                    <a:pt x="813" y="981"/>
                    <a:pt x="948" y="981"/>
                  </a:cubicBezTo>
                  <a:cubicBezTo>
                    <a:pt x="981" y="981"/>
                    <a:pt x="1015" y="981"/>
                    <a:pt x="1045" y="984"/>
                  </a:cubicBezTo>
                  <a:cubicBezTo>
                    <a:pt x="1800" y="1036"/>
                    <a:pt x="2493" y="1699"/>
                    <a:pt x="3104" y="2955"/>
                  </a:cubicBezTo>
                  <a:cubicBezTo>
                    <a:pt x="3117" y="2979"/>
                    <a:pt x="3132" y="3003"/>
                    <a:pt x="3147" y="3028"/>
                  </a:cubicBezTo>
                  <a:cubicBezTo>
                    <a:pt x="3269" y="2774"/>
                    <a:pt x="3413" y="2533"/>
                    <a:pt x="3572" y="2304"/>
                  </a:cubicBezTo>
                  <a:cubicBezTo>
                    <a:pt x="3477" y="2121"/>
                    <a:pt x="3391" y="1937"/>
                    <a:pt x="3315" y="1751"/>
                  </a:cubicBezTo>
                  <a:cubicBezTo>
                    <a:pt x="3361" y="1620"/>
                    <a:pt x="3398" y="1571"/>
                    <a:pt x="3425" y="1571"/>
                  </a:cubicBezTo>
                  <a:cubicBezTo>
                    <a:pt x="3428" y="1571"/>
                    <a:pt x="3434" y="1571"/>
                    <a:pt x="3437" y="1574"/>
                  </a:cubicBezTo>
                  <a:cubicBezTo>
                    <a:pt x="2768" y="593"/>
                    <a:pt x="1989" y="68"/>
                    <a:pt x="1113" y="7"/>
                  </a:cubicBezTo>
                  <a:cubicBezTo>
                    <a:pt x="1058" y="4"/>
                    <a:pt x="1003" y="1"/>
                    <a:pt x="948" y="1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70"/>
            <p:cNvSpPr/>
            <p:nvPr/>
          </p:nvSpPr>
          <p:spPr>
            <a:xfrm>
              <a:off x="3370000" y="2552375"/>
              <a:ext cx="173075" cy="103600"/>
            </a:xfrm>
            <a:custGeom>
              <a:rect b="b" l="l" r="r" t="t"/>
              <a:pathLst>
                <a:path extrusionOk="0" h="4144" w="6923">
                  <a:moveTo>
                    <a:pt x="3162" y="0"/>
                  </a:moveTo>
                  <a:cubicBezTo>
                    <a:pt x="2132" y="0"/>
                    <a:pt x="1125" y="661"/>
                    <a:pt x="159" y="1966"/>
                  </a:cubicBezTo>
                  <a:lnTo>
                    <a:pt x="159" y="1969"/>
                  </a:lnTo>
                  <a:cubicBezTo>
                    <a:pt x="0" y="2186"/>
                    <a:pt x="46" y="2491"/>
                    <a:pt x="263" y="2650"/>
                  </a:cubicBezTo>
                  <a:cubicBezTo>
                    <a:pt x="303" y="2681"/>
                    <a:pt x="349" y="2705"/>
                    <a:pt x="398" y="2723"/>
                  </a:cubicBezTo>
                  <a:cubicBezTo>
                    <a:pt x="448" y="2739"/>
                    <a:pt x="500" y="2747"/>
                    <a:pt x="551" y="2747"/>
                  </a:cubicBezTo>
                  <a:cubicBezTo>
                    <a:pt x="704" y="2747"/>
                    <a:pt x="851" y="2677"/>
                    <a:pt x="947" y="2549"/>
                  </a:cubicBezTo>
                  <a:cubicBezTo>
                    <a:pt x="1715" y="1506"/>
                    <a:pt x="2462" y="979"/>
                    <a:pt x="3166" y="979"/>
                  </a:cubicBezTo>
                  <a:cubicBezTo>
                    <a:pt x="3221" y="979"/>
                    <a:pt x="3276" y="982"/>
                    <a:pt x="3330" y="988"/>
                  </a:cubicBezTo>
                  <a:cubicBezTo>
                    <a:pt x="4265" y="1095"/>
                    <a:pt x="5053" y="2143"/>
                    <a:pt x="5478" y="2888"/>
                  </a:cubicBezTo>
                  <a:cubicBezTo>
                    <a:pt x="5416" y="3117"/>
                    <a:pt x="5361" y="3408"/>
                    <a:pt x="5450" y="3456"/>
                  </a:cubicBezTo>
                  <a:cubicBezTo>
                    <a:pt x="5572" y="3527"/>
                    <a:pt x="5658" y="3554"/>
                    <a:pt x="5722" y="3557"/>
                  </a:cubicBezTo>
                  <a:cubicBezTo>
                    <a:pt x="5835" y="3878"/>
                    <a:pt x="5960" y="4141"/>
                    <a:pt x="6128" y="4144"/>
                  </a:cubicBezTo>
                  <a:cubicBezTo>
                    <a:pt x="6247" y="4144"/>
                    <a:pt x="6189" y="3783"/>
                    <a:pt x="6174" y="3695"/>
                  </a:cubicBezTo>
                  <a:lnTo>
                    <a:pt x="6177" y="3695"/>
                  </a:lnTo>
                  <a:cubicBezTo>
                    <a:pt x="6216" y="3778"/>
                    <a:pt x="6363" y="4096"/>
                    <a:pt x="6508" y="4096"/>
                  </a:cubicBezTo>
                  <a:cubicBezTo>
                    <a:pt x="6513" y="4096"/>
                    <a:pt x="6518" y="4096"/>
                    <a:pt x="6522" y="4095"/>
                  </a:cubicBezTo>
                  <a:cubicBezTo>
                    <a:pt x="6663" y="4073"/>
                    <a:pt x="6602" y="3756"/>
                    <a:pt x="6574" y="3646"/>
                  </a:cubicBezTo>
                  <a:lnTo>
                    <a:pt x="6574" y="3646"/>
                  </a:lnTo>
                  <a:cubicBezTo>
                    <a:pt x="6591" y="3700"/>
                    <a:pt x="6630" y="3791"/>
                    <a:pt x="6714" y="3791"/>
                  </a:cubicBezTo>
                  <a:cubicBezTo>
                    <a:pt x="6739" y="3791"/>
                    <a:pt x="6769" y="3783"/>
                    <a:pt x="6803" y="3762"/>
                  </a:cubicBezTo>
                  <a:cubicBezTo>
                    <a:pt x="6922" y="3689"/>
                    <a:pt x="6779" y="3331"/>
                    <a:pt x="6651" y="3068"/>
                  </a:cubicBezTo>
                  <a:cubicBezTo>
                    <a:pt x="6644" y="3047"/>
                    <a:pt x="6641" y="3032"/>
                    <a:pt x="6632" y="3014"/>
                  </a:cubicBezTo>
                  <a:cubicBezTo>
                    <a:pt x="6586" y="2900"/>
                    <a:pt x="5429" y="246"/>
                    <a:pt x="3443" y="17"/>
                  </a:cubicBezTo>
                  <a:cubicBezTo>
                    <a:pt x="3349" y="6"/>
                    <a:pt x="3255" y="0"/>
                    <a:pt x="3162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70"/>
            <p:cNvSpPr/>
            <p:nvPr/>
          </p:nvSpPr>
          <p:spPr>
            <a:xfrm>
              <a:off x="3453400" y="2577075"/>
              <a:ext cx="11700" cy="3450"/>
            </a:xfrm>
            <a:custGeom>
              <a:rect b="b" l="l" r="r" t="t"/>
              <a:pathLst>
                <a:path extrusionOk="0" h="138" w="468">
                  <a:moveTo>
                    <a:pt x="1" y="0"/>
                  </a:moveTo>
                  <a:cubicBezTo>
                    <a:pt x="162" y="22"/>
                    <a:pt x="318" y="68"/>
                    <a:pt x="468" y="138"/>
                  </a:cubicBezTo>
                  <a:cubicBezTo>
                    <a:pt x="321" y="68"/>
                    <a:pt x="162" y="22"/>
                    <a:pt x="1" y="0"/>
                  </a:cubicBez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70"/>
            <p:cNvSpPr/>
            <p:nvPr/>
          </p:nvSpPr>
          <p:spPr>
            <a:xfrm>
              <a:off x="3390150" y="2552325"/>
              <a:ext cx="92350" cy="57225"/>
            </a:xfrm>
            <a:custGeom>
              <a:rect b="b" l="l" r="r" t="t"/>
              <a:pathLst>
                <a:path extrusionOk="0" h="2289" w="3694">
                  <a:moveTo>
                    <a:pt x="2353" y="1"/>
                  </a:moveTo>
                  <a:cubicBezTo>
                    <a:pt x="1553" y="1"/>
                    <a:pt x="765" y="401"/>
                    <a:pt x="1" y="1195"/>
                  </a:cubicBezTo>
                  <a:cubicBezTo>
                    <a:pt x="157" y="1546"/>
                    <a:pt x="273" y="1913"/>
                    <a:pt x="340" y="2288"/>
                  </a:cubicBezTo>
                  <a:cubicBezTo>
                    <a:pt x="1039" y="1418"/>
                    <a:pt x="1718" y="981"/>
                    <a:pt x="2359" y="981"/>
                  </a:cubicBezTo>
                  <a:cubicBezTo>
                    <a:pt x="2414" y="981"/>
                    <a:pt x="2469" y="984"/>
                    <a:pt x="2521" y="990"/>
                  </a:cubicBezTo>
                  <a:lnTo>
                    <a:pt x="2527" y="990"/>
                  </a:lnTo>
                  <a:cubicBezTo>
                    <a:pt x="2692" y="1009"/>
                    <a:pt x="2848" y="1054"/>
                    <a:pt x="2998" y="1125"/>
                  </a:cubicBezTo>
                  <a:cubicBezTo>
                    <a:pt x="3239" y="889"/>
                    <a:pt x="3471" y="645"/>
                    <a:pt x="3694" y="392"/>
                  </a:cubicBezTo>
                  <a:cubicBezTo>
                    <a:pt x="3379" y="196"/>
                    <a:pt x="3028" y="71"/>
                    <a:pt x="2665" y="22"/>
                  </a:cubicBezTo>
                  <a:lnTo>
                    <a:pt x="2634" y="22"/>
                  </a:lnTo>
                  <a:cubicBezTo>
                    <a:pt x="2539" y="10"/>
                    <a:pt x="2448" y="4"/>
                    <a:pt x="2353" y="4"/>
                  </a:cubicBezTo>
                  <a:lnTo>
                    <a:pt x="2353" y="1"/>
                  </a:ln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70"/>
            <p:cNvSpPr/>
            <p:nvPr/>
          </p:nvSpPr>
          <p:spPr>
            <a:xfrm>
              <a:off x="3068725" y="2624775"/>
              <a:ext cx="133225" cy="187600"/>
            </a:xfrm>
            <a:custGeom>
              <a:rect b="b" l="l" r="r" t="t"/>
              <a:pathLst>
                <a:path extrusionOk="0" h="7504" w="5329">
                  <a:moveTo>
                    <a:pt x="4816" y="1"/>
                  </a:moveTo>
                  <a:cubicBezTo>
                    <a:pt x="4475" y="1"/>
                    <a:pt x="2168" y="109"/>
                    <a:pt x="1177" y="2357"/>
                  </a:cubicBezTo>
                  <a:cubicBezTo>
                    <a:pt x="493" y="3908"/>
                    <a:pt x="813" y="5549"/>
                    <a:pt x="1110" y="6474"/>
                  </a:cubicBezTo>
                  <a:lnTo>
                    <a:pt x="541" y="6438"/>
                  </a:lnTo>
                  <a:cubicBezTo>
                    <a:pt x="530" y="6437"/>
                    <a:pt x="519" y="6436"/>
                    <a:pt x="508" y="6436"/>
                  </a:cubicBezTo>
                  <a:cubicBezTo>
                    <a:pt x="253" y="6436"/>
                    <a:pt x="37" y="6632"/>
                    <a:pt x="19" y="6893"/>
                  </a:cubicBezTo>
                  <a:cubicBezTo>
                    <a:pt x="1" y="7162"/>
                    <a:pt x="205" y="7394"/>
                    <a:pt x="477" y="7412"/>
                  </a:cubicBezTo>
                  <a:lnTo>
                    <a:pt x="1803" y="7504"/>
                  </a:lnTo>
                  <a:lnTo>
                    <a:pt x="1837" y="7504"/>
                  </a:lnTo>
                  <a:cubicBezTo>
                    <a:pt x="2197" y="7504"/>
                    <a:pt x="2435" y="7128"/>
                    <a:pt x="2276" y="6804"/>
                  </a:cubicBezTo>
                  <a:cubicBezTo>
                    <a:pt x="2267" y="6783"/>
                    <a:pt x="1247" y="4623"/>
                    <a:pt x="2072" y="2754"/>
                  </a:cubicBezTo>
                  <a:cubicBezTo>
                    <a:pt x="2839" y="1016"/>
                    <a:pt x="4677" y="979"/>
                    <a:pt x="4830" y="979"/>
                  </a:cubicBezTo>
                  <a:lnTo>
                    <a:pt x="4845" y="979"/>
                  </a:lnTo>
                  <a:cubicBezTo>
                    <a:pt x="5111" y="973"/>
                    <a:pt x="5325" y="759"/>
                    <a:pt x="5325" y="493"/>
                  </a:cubicBezTo>
                  <a:cubicBezTo>
                    <a:pt x="5328" y="227"/>
                    <a:pt x="5120" y="11"/>
                    <a:pt x="4855" y="1"/>
                  </a:cubicBezTo>
                  <a:cubicBezTo>
                    <a:pt x="4849" y="1"/>
                    <a:pt x="4836" y="1"/>
                    <a:pt x="481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70"/>
            <p:cNvSpPr/>
            <p:nvPr/>
          </p:nvSpPr>
          <p:spPr>
            <a:xfrm>
              <a:off x="3357475" y="2645100"/>
              <a:ext cx="151625" cy="178575"/>
            </a:xfrm>
            <a:custGeom>
              <a:rect b="b" l="l" r="r" t="t"/>
              <a:pathLst>
                <a:path extrusionOk="0" h="7143" w="6065">
                  <a:moveTo>
                    <a:pt x="498" y="1"/>
                  </a:moveTo>
                  <a:cubicBezTo>
                    <a:pt x="233" y="1"/>
                    <a:pt x="16" y="212"/>
                    <a:pt x="10" y="477"/>
                  </a:cubicBezTo>
                  <a:cubicBezTo>
                    <a:pt x="1" y="740"/>
                    <a:pt x="205" y="963"/>
                    <a:pt x="471" y="978"/>
                  </a:cubicBezTo>
                  <a:cubicBezTo>
                    <a:pt x="492" y="978"/>
                    <a:pt x="2829" y="1067"/>
                    <a:pt x="3871" y="2546"/>
                  </a:cubicBezTo>
                  <a:cubicBezTo>
                    <a:pt x="4482" y="3410"/>
                    <a:pt x="4546" y="4617"/>
                    <a:pt x="4057" y="6135"/>
                  </a:cubicBezTo>
                  <a:cubicBezTo>
                    <a:pt x="3975" y="6385"/>
                    <a:pt x="4109" y="6654"/>
                    <a:pt x="4356" y="6746"/>
                  </a:cubicBezTo>
                  <a:lnTo>
                    <a:pt x="5374" y="7112"/>
                  </a:lnTo>
                  <a:cubicBezTo>
                    <a:pt x="5429" y="7134"/>
                    <a:pt x="5484" y="7143"/>
                    <a:pt x="5542" y="7143"/>
                  </a:cubicBezTo>
                  <a:cubicBezTo>
                    <a:pt x="5777" y="7143"/>
                    <a:pt x="5982" y="6972"/>
                    <a:pt x="6021" y="6740"/>
                  </a:cubicBezTo>
                  <a:cubicBezTo>
                    <a:pt x="6064" y="6504"/>
                    <a:pt x="5930" y="6275"/>
                    <a:pt x="5707" y="6193"/>
                  </a:cubicBezTo>
                  <a:lnTo>
                    <a:pt x="5120" y="5982"/>
                  </a:lnTo>
                  <a:cubicBezTo>
                    <a:pt x="5551" y="4360"/>
                    <a:pt x="5401" y="3013"/>
                    <a:pt x="4665" y="1977"/>
                  </a:cubicBezTo>
                  <a:cubicBezTo>
                    <a:pt x="3336" y="102"/>
                    <a:pt x="611" y="4"/>
                    <a:pt x="498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70"/>
            <p:cNvSpPr/>
            <p:nvPr/>
          </p:nvSpPr>
          <p:spPr>
            <a:xfrm>
              <a:off x="3152500" y="2505350"/>
              <a:ext cx="283425" cy="212375"/>
            </a:xfrm>
            <a:custGeom>
              <a:rect b="b" l="l" r="r" t="t"/>
              <a:pathLst>
                <a:path extrusionOk="0" h="8495" w="11337">
                  <a:moveTo>
                    <a:pt x="4302" y="1"/>
                  </a:moveTo>
                  <a:cubicBezTo>
                    <a:pt x="4302" y="1"/>
                    <a:pt x="1296" y="762"/>
                    <a:pt x="526" y="4103"/>
                  </a:cubicBezTo>
                  <a:cubicBezTo>
                    <a:pt x="0" y="6392"/>
                    <a:pt x="3345" y="8495"/>
                    <a:pt x="6162" y="8495"/>
                  </a:cubicBezTo>
                  <a:cubicBezTo>
                    <a:pt x="7454" y="8495"/>
                    <a:pt x="8635" y="8053"/>
                    <a:pt x="9281" y="6984"/>
                  </a:cubicBezTo>
                  <a:cubicBezTo>
                    <a:pt x="11337" y="3584"/>
                    <a:pt x="7662" y="691"/>
                    <a:pt x="7662" y="691"/>
                  </a:cubicBezTo>
                  <a:lnTo>
                    <a:pt x="7662" y="688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70"/>
            <p:cNvSpPr/>
            <p:nvPr/>
          </p:nvSpPr>
          <p:spPr>
            <a:xfrm>
              <a:off x="3183900" y="2540025"/>
              <a:ext cx="9250" cy="12550"/>
            </a:xfrm>
            <a:custGeom>
              <a:rect b="b" l="l" r="r" t="t"/>
              <a:pathLst>
                <a:path extrusionOk="0" h="502" w="370">
                  <a:moveTo>
                    <a:pt x="0" y="1"/>
                  </a:moveTo>
                  <a:lnTo>
                    <a:pt x="46" y="68"/>
                  </a:lnTo>
                  <a:cubicBezTo>
                    <a:pt x="37" y="40"/>
                    <a:pt x="22" y="19"/>
                    <a:pt x="0" y="1"/>
                  </a:cubicBezTo>
                  <a:close/>
                  <a:moveTo>
                    <a:pt x="370" y="425"/>
                  </a:moveTo>
                  <a:lnTo>
                    <a:pt x="370" y="425"/>
                  </a:lnTo>
                  <a:cubicBezTo>
                    <a:pt x="348" y="447"/>
                    <a:pt x="324" y="468"/>
                    <a:pt x="297" y="480"/>
                  </a:cubicBezTo>
                  <a:lnTo>
                    <a:pt x="309" y="502"/>
                  </a:lnTo>
                  <a:cubicBezTo>
                    <a:pt x="330" y="474"/>
                    <a:pt x="348" y="450"/>
                    <a:pt x="370" y="425"/>
                  </a:cubicBez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70"/>
            <p:cNvSpPr/>
            <p:nvPr/>
          </p:nvSpPr>
          <p:spPr>
            <a:xfrm>
              <a:off x="3180850" y="2540025"/>
              <a:ext cx="10775" cy="18350"/>
            </a:xfrm>
            <a:custGeom>
              <a:rect b="b" l="l" r="r" t="t"/>
              <a:pathLst>
                <a:path extrusionOk="0" h="734" w="431">
                  <a:moveTo>
                    <a:pt x="113" y="1"/>
                  </a:moveTo>
                  <a:cubicBezTo>
                    <a:pt x="86" y="1"/>
                    <a:pt x="49" y="50"/>
                    <a:pt x="0" y="181"/>
                  </a:cubicBezTo>
                  <a:cubicBezTo>
                    <a:pt x="76" y="367"/>
                    <a:pt x="165" y="551"/>
                    <a:pt x="260" y="734"/>
                  </a:cubicBezTo>
                  <a:cubicBezTo>
                    <a:pt x="315" y="654"/>
                    <a:pt x="373" y="575"/>
                    <a:pt x="431" y="502"/>
                  </a:cubicBezTo>
                  <a:lnTo>
                    <a:pt x="419" y="480"/>
                  </a:lnTo>
                  <a:cubicBezTo>
                    <a:pt x="406" y="486"/>
                    <a:pt x="394" y="489"/>
                    <a:pt x="382" y="489"/>
                  </a:cubicBezTo>
                  <a:cubicBezTo>
                    <a:pt x="305" y="489"/>
                    <a:pt x="260" y="367"/>
                    <a:pt x="223" y="245"/>
                  </a:cubicBezTo>
                  <a:cubicBezTo>
                    <a:pt x="202" y="181"/>
                    <a:pt x="183" y="114"/>
                    <a:pt x="165" y="68"/>
                  </a:cubicBezTo>
                  <a:lnTo>
                    <a:pt x="122" y="4"/>
                  </a:lnTo>
                  <a:cubicBezTo>
                    <a:pt x="119" y="1"/>
                    <a:pt x="116" y="1"/>
                    <a:pt x="113" y="1"/>
                  </a:cubicBezTo>
                  <a:close/>
                </a:path>
              </a:pathLst>
            </a:custGeom>
            <a:solidFill>
              <a:srgbClr val="157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70"/>
            <p:cNvSpPr/>
            <p:nvPr/>
          </p:nvSpPr>
          <p:spPr>
            <a:xfrm>
              <a:off x="3187325" y="2539725"/>
              <a:ext cx="214250" cy="104350"/>
            </a:xfrm>
            <a:custGeom>
              <a:rect b="b" l="l" r="r" t="t"/>
              <a:pathLst>
                <a:path extrusionOk="0" h="4174" w="8570">
                  <a:moveTo>
                    <a:pt x="6978" y="1"/>
                  </a:moveTo>
                  <a:lnTo>
                    <a:pt x="254" y="413"/>
                  </a:lnTo>
                  <a:cubicBezTo>
                    <a:pt x="248" y="422"/>
                    <a:pt x="239" y="428"/>
                    <a:pt x="233" y="437"/>
                  </a:cubicBezTo>
                  <a:cubicBezTo>
                    <a:pt x="211" y="462"/>
                    <a:pt x="193" y="486"/>
                    <a:pt x="172" y="514"/>
                  </a:cubicBezTo>
                  <a:cubicBezTo>
                    <a:pt x="114" y="590"/>
                    <a:pt x="59" y="666"/>
                    <a:pt x="1" y="746"/>
                  </a:cubicBezTo>
                  <a:cubicBezTo>
                    <a:pt x="825" y="2340"/>
                    <a:pt x="2316" y="3736"/>
                    <a:pt x="4836" y="4060"/>
                  </a:cubicBezTo>
                  <a:cubicBezTo>
                    <a:pt x="5334" y="4127"/>
                    <a:pt x="5832" y="4167"/>
                    <a:pt x="6333" y="4173"/>
                  </a:cubicBezTo>
                  <a:cubicBezTo>
                    <a:pt x="7167" y="4173"/>
                    <a:pt x="7842" y="4024"/>
                    <a:pt x="8508" y="3629"/>
                  </a:cubicBezTo>
                  <a:cubicBezTo>
                    <a:pt x="8569" y="2062"/>
                    <a:pt x="7659" y="752"/>
                    <a:pt x="6981" y="1"/>
                  </a:cubicBezTo>
                  <a:close/>
                </a:path>
              </a:pathLst>
            </a:custGeom>
            <a:solidFill>
              <a:srgbClr val="0C99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70"/>
            <p:cNvSpPr/>
            <p:nvPr/>
          </p:nvSpPr>
          <p:spPr>
            <a:xfrm>
              <a:off x="3093625" y="2135125"/>
              <a:ext cx="453700" cy="470975"/>
            </a:xfrm>
            <a:custGeom>
              <a:rect b="b" l="l" r="r" t="t"/>
              <a:pathLst>
                <a:path extrusionOk="0" h="18839" w="18148">
                  <a:moveTo>
                    <a:pt x="13954" y="0"/>
                  </a:moveTo>
                  <a:cubicBezTo>
                    <a:pt x="12064" y="0"/>
                    <a:pt x="10356" y="2655"/>
                    <a:pt x="9693" y="3830"/>
                  </a:cubicBezTo>
                  <a:lnTo>
                    <a:pt x="9693" y="3830"/>
                  </a:lnTo>
                  <a:cubicBezTo>
                    <a:pt x="10115" y="2946"/>
                    <a:pt x="10688" y="1279"/>
                    <a:pt x="9155" y="1036"/>
                  </a:cubicBezTo>
                  <a:cubicBezTo>
                    <a:pt x="9089" y="1026"/>
                    <a:pt x="9025" y="1021"/>
                    <a:pt x="8963" y="1021"/>
                  </a:cubicBezTo>
                  <a:cubicBezTo>
                    <a:pt x="7347" y="1021"/>
                    <a:pt x="7708" y="4580"/>
                    <a:pt x="7708" y="4580"/>
                  </a:cubicBezTo>
                  <a:cubicBezTo>
                    <a:pt x="1" y="6309"/>
                    <a:pt x="282" y="12140"/>
                    <a:pt x="1540" y="15091"/>
                  </a:cubicBezTo>
                  <a:cubicBezTo>
                    <a:pt x="2325" y="16928"/>
                    <a:pt x="5996" y="18839"/>
                    <a:pt x="9408" y="18839"/>
                  </a:cubicBezTo>
                  <a:cubicBezTo>
                    <a:pt x="11478" y="18839"/>
                    <a:pt x="13454" y="18135"/>
                    <a:pt x="14633" y="16285"/>
                  </a:cubicBezTo>
                  <a:cubicBezTo>
                    <a:pt x="17839" y="11259"/>
                    <a:pt x="13973" y="7763"/>
                    <a:pt x="13022" y="7013"/>
                  </a:cubicBezTo>
                  <a:lnTo>
                    <a:pt x="13022" y="7013"/>
                  </a:lnTo>
                  <a:cubicBezTo>
                    <a:pt x="13912" y="7240"/>
                    <a:pt x="14744" y="7490"/>
                    <a:pt x="15384" y="7490"/>
                  </a:cubicBezTo>
                  <a:cubicBezTo>
                    <a:pt x="16185" y="7490"/>
                    <a:pt x="16685" y="7099"/>
                    <a:pt x="16621" y="5786"/>
                  </a:cubicBezTo>
                  <a:cubicBezTo>
                    <a:pt x="16585" y="5038"/>
                    <a:pt x="15845" y="4806"/>
                    <a:pt x="14940" y="4806"/>
                  </a:cubicBezTo>
                  <a:cubicBezTo>
                    <a:pt x="14249" y="4806"/>
                    <a:pt x="13461" y="4941"/>
                    <a:pt x="12818" y="5086"/>
                  </a:cubicBezTo>
                  <a:lnTo>
                    <a:pt x="12818" y="5086"/>
                  </a:lnTo>
                  <a:cubicBezTo>
                    <a:pt x="15508" y="4139"/>
                    <a:pt x="18148" y="1816"/>
                    <a:pt x="14859" y="215"/>
                  </a:cubicBezTo>
                  <a:cubicBezTo>
                    <a:pt x="14555" y="66"/>
                    <a:pt x="14252" y="0"/>
                    <a:pt x="13954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70"/>
            <p:cNvSpPr/>
            <p:nvPr/>
          </p:nvSpPr>
          <p:spPr>
            <a:xfrm>
              <a:off x="3284475" y="2465100"/>
              <a:ext cx="51800" cy="38675"/>
            </a:xfrm>
            <a:custGeom>
              <a:rect b="b" l="l" r="r" t="t"/>
              <a:pathLst>
                <a:path extrusionOk="0" h="1547" w="2072">
                  <a:moveTo>
                    <a:pt x="1047" y="1"/>
                  </a:moveTo>
                  <a:cubicBezTo>
                    <a:pt x="868" y="1"/>
                    <a:pt x="692" y="58"/>
                    <a:pt x="550" y="169"/>
                  </a:cubicBezTo>
                  <a:cubicBezTo>
                    <a:pt x="92" y="520"/>
                    <a:pt x="6" y="1302"/>
                    <a:pt x="3" y="1336"/>
                  </a:cubicBezTo>
                  <a:cubicBezTo>
                    <a:pt x="0" y="1367"/>
                    <a:pt x="22" y="1394"/>
                    <a:pt x="52" y="1400"/>
                  </a:cubicBezTo>
                  <a:cubicBezTo>
                    <a:pt x="54" y="1400"/>
                    <a:pt x="56" y="1400"/>
                    <a:pt x="57" y="1400"/>
                  </a:cubicBezTo>
                  <a:cubicBezTo>
                    <a:pt x="86" y="1400"/>
                    <a:pt x="113" y="1377"/>
                    <a:pt x="116" y="1348"/>
                  </a:cubicBezTo>
                  <a:cubicBezTo>
                    <a:pt x="116" y="1342"/>
                    <a:pt x="199" y="582"/>
                    <a:pt x="620" y="258"/>
                  </a:cubicBezTo>
                  <a:cubicBezTo>
                    <a:pt x="742" y="165"/>
                    <a:pt x="892" y="114"/>
                    <a:pt x="1045" y="114"/>
                  </a:cubicBezTo>
                  <a:cubicBezTo>
                    <a:pt x="1087" y="114"/>
                    <a:pt x="1131" y="118"/>
                    <a:pt x="1173" y="126"/>
                  </a:cubicBezTo>
                  <a:cubicBezTo>
                    <a:pt x="1396" y="160"/>
                    <a:pt x="1567" y="261"/>
                    <a:pt x="1680" y="429"/>
                  </a:cubicBezTo>
                  <a:cubicBezTo>
                    <a:pt x="1949" y="826"/>
                    <a:pt x="1799" y="1473"/>
                    <a:pt x="1799" y="1480"/>
                  </a:cubicBezTo>
                  <a:cubicBezTo>
                    <a:pt x="1793" y="1510"/>
                    <a:pt x="1812" y="1541"/>
                    <a:pt x="1842" y="1547"/>
                  </a:cubicBezTo>
                  <a:lnTo>
                    <a:pt x="1854" y="1547"/>
                  </a:lnTo>
                  <a:cubicBezTo>
                    <a:pt x="1882" y="1547"/>
                    <a:pt x="1903" y="1532"/>
                    <a:pt x="1909" y="1504"/>
                  </a:cubicBezTo>
                  <a:cubicBezTo>
                    <a:pt x="1916" y="1477"/>
                    <a:pt x="2071" y="804"/>
                    <a:pt x="1772" y="365"/>
                  </a:cubicBezTo>
                  <a:cubicBezTo>
                    <a:pt x="1644" y="172"/>
                    <a:pt x="1448" y="53"/>
                    <a:pt x="1192" y="13"/>
                  </a:cubicBezTo>
                  <a:cubicBezTo>
                    <a:pt x="1144" y="5"/>
                    <a:pt x="1095" y="1"/>
                    <a:pt x="1047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70"/>
            <p:cNvSpPr/>
            <p:nvPr/>
          </p:nvSpPr>
          <p:spPr>
            <a:xfrm>
              <a:off x="3196275" y="2322000"/>
              <a:ext cx="105400" cy="94425"/>
            </a:xfrm>
            <a:custGeom>
              <a:rect b="b" l="l" r="r" t="t"/>
              <a:pathLst>
                <a:path extrusionOk="0" h="3777" w="4216">
                  <a:moveTo>
                    <a:pt x="1143" y="1"/>
                  </a:moveTo>
                  <a:lnTo>
                    <a:pt x="0" y="1757"/>
                  </a:lnTo>
                  <a:lnTo>
                    <a:pt x="3602" y="3776"/>
                  </a:lnTo>
                  <a:lnTo>
                    <a:pt x="4216" y="2988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70"/>
            <p:cNvSpPr/>
            <p:nvPr/>
          </p:nvSpPr>
          <p:spPr>
            <a:xfrm>
              <a:off x="3353425" y="2362850"/>
              <a:ext cx="109850" cy="75175"/>
            </a:xfrm>
            <a:custGeom>
              <a:rect b="b" l="l" r="r" t="t"/>
              <a:pathLst>
                <a:path extrusionOk="0" h="3007" w="4394">
                  <a:moveTo>
                    <a:pt x="3749" y="1"/>
                  </a:moveTo>
                  <a:lnTo>
                    <a:pt x="1" y="2084"/>
                  </a:lnTo>
                  <a:lnTo>
                    <a:pt x="389" y="3007"/>
                  </a:lnTo>
                  <a:lnTo>
                    <a:pt x="4393" y="1993"/>
                  </a:lnTo>
                  <a:lnTo>
                    <a:pt x="3749" y="1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70"/>
            <p:cNvSpPr/>
            <p:nvPr/>
          </p:nvSpPr>
          <p:spPr>
            <a:xfrm>
              <a:off x="3221925" y="2407600"/>
              <a:ext cx="33475" cy="29800"/>
            </a:xfrm>
            <a:custGeom>
              <a:rect b="b" l="l" r="r" t="t"/>
              <a:pathLst>
                <a:path extrusionOk="0" h="1192" w="1339">
                  <a:moveTo>
                    <a:pt x="727" y="1"/>
                  </a:moveTo>
                  <a:cubicBezTo>
                    <a:pt x="700" y="1"/>
                    <a:pt x="672" y="3"/>
                    <a:pt x="645" y="7"/>
                  </a:cubicBezTo>
                  <a:cubicBezTo>
                    <a:pt x="544" y="25"/>
                    <a:pt x="446" y="59"/>
                    <a:pt x="361" y="114"/>
                  </a:cubicBezTo>
                  <a:cubicBezTo>
                    <a:pt x="190" y="215"/>
                    <a:pt x="83" y="331"/>
                    <a:pt x="40" y="462"/>
                  </a:cubicBezTo>
                  <a:cubicBezTo>
                    <a:pt x="0" y="594"/>
                    <a:pt x="22" y="731"/>
                    <a:pt x="107" y="878"/>
                  </a:cubicBezTo>
                  <a:cubicBezTo>
                    <a:pt x="113" y="887"/>
                    <a:pt x="126" y="905"/>
                    <a:pt x="144" y="933"/>
                  </a:cubicBezTo>
                  <a:cubicBezTo>
                    <a:pt x="168" y="966"/>
                    <a:pt x="196" y="997"/>
                    <a:pt x="226" y="1027"/>
                  </a:cubicBezTo>
                  <a:cubicBezTo>
                    <a:pt x="263" y="1061"/>
                    <a:pt x="306" y="1095"/>
                    <a:pt x="352" y="1119"/>
                  </a:cubicBezTo>
                  <a:cubicBezTo>
                    <a:pt x="407" y="1153"/>
                    <a:pt x="465" y="1174"/>
                    <a:pt x="526" y="1183"/>
                  </a:cubicBezTo>
                  <a:cubicBezTo>
                    <a:pt x="559" y="1189"/>
                    <a:pt x="594" y="1192"/>
                    <a:pt x="628" y="1192"/>
                  </a:cubicBezTo>
                  <a:cubicBezTo>
                    <a:pt x="667" y="1192"/>
                    <a:pt x="706" y="1188"/>
                    <a:pt x="743" y="1180"/>
                  </a:cubicBezTo>
                  <a:cubicBezTo>
                    <a:pt x="837" y="1162"/>
                    <a:pt x="926" y="1125"/>
                    <a:pt x="1005" y="1076"/>
                  </a:cubicBezTo>
                  <a:cubicBezTo>
                    <a:pt x="1076" y="1033"/>
                    <a:pt x="1140" y="985"/>
                    <a:pt x="1198" y="927"/>
                  </a:cubicBezTo>
                  <a:cubicBezTo>
                    <a:pt x="1247" y="875"/>
                    <a:pt x="1283" y="817"/>
                    <a:pt x="1308" y="749"/>
                  </a:cubicBezTo>
                  <a:cubicBezTo>
                    <a:pt x="1329" y="685"/>
                    <a:pt x="1338" y="618"/>
                    <a:pt x="1329" y="548"/>
                  </a:cubicBezTo>
                  <a:cubicBezTo>
                    <a:pt x="1317" y="468"/>
                    <a:pt x="1286" y="389"/>
                    <a:pt x="1244" y="319"/>
                  </a:cubicBezTo>
                  <a:cubicBezTo>
                    <a:pt x="1204" y="251"/>
                    <a:pt x="1152" y="190"/>
                    <a:pt x="1094" y="138"/>
                  </a:cubicBezTo>
                  <a:cubicBezTo>
                    <a:pt x="1036" y="86"/>
                    <a:pt x="966" y="50"/>
                    <a:pt x="892" y="25"/>
                  </a:cubicBezTo>
                  <a:cubicBezTo>
                    <a:pt x="837" y="9"/>
                    <a:pt x="782" y="1"/>
                    <a:pt x="727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70"/>
            <p:cNvSpPr/>
            <p:nvPr/>
          </p:nvSpPr>
          <p:spPr>
            <a:xfrm>
              <a:off x="3374425" y="2449000"/>
              <a:ext cx="30875" cy="31950"/>
            </a:xfrm>
            <a:custGeom>
              <a:rect b="b" l="l" r="r" t="t"/>
              <a:pathLst>
                <a:path extrusionOk="0" h="1278" w="1235">
                  <a:moveTo>
                    <a:pt x="527" y="1"/>
                  </a:moveTo>
                  <a:cubicBezTo>
                    <a:pt x="510" y="1"/>
                    <a:pt x="494" y="2"/>
                    <a:pt x="477" y="4"/>
                  </a:cubicBezTo>
                  <a:cubicBezTo>
                    <a:pt x="340" y="19"/>
                    <a:pt x="224" y="98"/>
                    <a:pt x="126" y="236"/>
                  </a:cubicBezTo>
                  <a:cubicBezTo>
                    <a:pt x="123" y="242"/>
                    <a:pt x="111" y="263"/>
                    <a:pt x="92" y="291"/>
                  </a:cubicBezTo>
                  <a:cubicBezTo>
                    <a:pt x="71" y="327"/>
                    <a:pt x="56" y="364"/>
                    <a:pt x="43" y="404"/>
                  </a:cubicBezTo>
                  <a:cubicBezTo>
                    <a:pt x="25" y="453"/>
                    <a:pt x="13" y="505"/>
                    <a:pt x="10" y="557"/>
                  </a:cubicBezTo>
                  <a:cubicBezTo>
                    <a:pt x="1" y="618"/>
                    <a:pt x="7" y="682"/>
                    <a:pt x="22" y="740"/>
                  </a:cubicBezTo>
                  <a:cubicBezTo>
                    <a:pt x="40" y="810"/>
                    <a:pt x="71" y="877"/>
                    <a:pt x="114" y="938"/>
                  </a:cubicBezTo>
                  <a:cubicBezTo>
                    <a:pt x="172" y="1015"/>
                    <a:pt x="239" y="1082"/>
                    <a:pt x="318" y="1134"/>
                  </a:cubicBezTo>
                  <a:cubicBezTo>
                    <a:pt x="386" y="1183"/>
                    <a:pt x="459" y="1219"/>
                    <a:pt x="535" y="1247"/>
                  </a:cubicBezTo>
                  <a:cubicBezTo>
                    <a:pt x="591" y="1268"/>
                    <a:pt x="652" y="1278"/>
                    <a:pt x="714" y="1278"/>
                  </a:cubicBezTo>
                  <a:cubicBezTo>
                    <a:pt x="723" y="1278"/>
                    <a:pt x="731" y="1278"/>
                    <a:pt x="740" y="1277"/>
                  </a:cubicBezTo>
                  <a:cubicBezTo>
                    <a:pt x="807" y="1271"/>
                    <a:pt x="874" y="1247"/>
                    <a:pt x="929" y="1210"/>
                  </a:cubicBezTo>
                  <a:cubicBezTo>
                    <a:pt x="1000" y="1167"/>
                    <a:pt x="1058" y="1109"/>
                    <a:pt x="1103" y="1039"/>
                  </a:cubicBezTo>
                  <a:cubicBezTo>
                    <a:pt x="1149" y="975"/>
                    <a:pt x="1183" y="905"/>
                    <a:pt x="1204" y="828"/>
                  </a:cubicBezTo>
                  <a:cubicBezTo>
                    <a:pt x="1229" y="755"/>
                    <a:pt x="1235" y="676"/>
                    <a:pt x="1226" y="599"/>
                  </a:cubicBezTo>
                  <a:cubicBezTo>
                    <a:pt x="1213" y="514"/>
                    <a:pt x="1186" y="434"/>
                    <a:pt x="1140" y="364"/>
                  </a:cubicBezTo>
                  <a:cubicBezTo>
                    <a:pt x="1082" y="282"/>
                    <a:pt x="1012" y="208"/>
                    <a:pt x="926" y="150"/>
                  </a:cubicBezTo>
                  <a:cubicBezTo>
                    <a:pt x="784" y="51"/>
                    <a:pt x="650" y="1"/>
                    <a:pt x="527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6" name="Google Shape;12076;p70"/>
          <p:cNvGrpSpPr/>
          <p:nvPr/>
        </p:nvGrpSpPr>
        <p:grpSpPr>
          <a:xfrm>
            <a:off x="4497506" y="2891724"/>
            <a:ext cx="1495846" cy="1561956"/>
            <a:chOff x="6403675" y="3121100"/>
            <a:chExt cx="604700" cy="631425"/>
          </a:xfrm>
        </p:grpSpPr>
        <p:sp>
          <p:nvSpPr>
            <p:cNvPr id="12077" name="Google Shape;12077;p70"/>
            <p:cNvSpPr/>
            <p:nvPr/>
          </p:nvSpPr>
          <p:spPr>
            <a:xfrm>
              <a:off x="6821700" y="3131025"/>
              <a:ext cx="49675" cy="52125"/>
            </a:xfrm>
            <a:custGeom>
              <a:rect b="b" l="l" r="r" t="t"/>
              <a:pathLst>
                <a:path extrusionOk="0" h="2085" w="1987">
                  <a:moveTo>
                    <a:pt x="994" y="1"/>
                  </a:moveTo>
                  <a:cubicBezTo>
                    <a:pt x="1" y="1"/>
                    <a:pt x="1134" y="2084"/>
                    <a:pt x="1134" y="2084"/>
                  </a:cubicBezTo>
                  <a:cubicBezTo>
                    <a:pt x="1134" y="2084"/>
                    <a:pt x="1986" y="1"/>
                    <a:pt x="994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70"/>
            <p:cNvSpPr/>
            <p:nvPr/>
          </p:nvSpPr>
          <p:spPr>
            <a:xfrm>
              <a:off x="6820250" y="3121100"/>
              <a:ext cx="54475" cy="85100"/>
            </a:xfrm>
            <a:custGeom>
              <a:rect b="b" l="l" r="r" t="t"/>
              <a:pathLst>
                <a:path extrusionOk="0" h="3404" w="2179">
                  <a:moveTo>
                    <a:pt x="1052" y="795"/>
                  </a:moveTo>
                  <a:cubicBezTo>
                    <a:pt x="1082" y="795"/>
                    <a:pt x="1098" y="798"/>
                    <a:pt x="1098" y="798"/>
                  </a:cubicBezTo>
                  <a:cubicBezTo>
                    <a:pt x="1146" y="856"/>
                    <a:pt x="1153" y="1039"/>
                    <a:pt x="1119" y="1284"/>
                  </a:cubicBezTo>
                  <a:cubicBezTo>
                    <a:pt x="1052" y="1067"/>
                    <a:pt x="1024" y="887"/>
                    <a:pt x="1043" y="795"/>
                  </a:cubicBezTo>
                  <a:close/>
                  <a:moveTo>
                    <a:pt x="1052" y="1"/>
                  </a:moveTo>
                  <a:cubicBezTo>
                    <a:pt x="642" y="1"/>
                    <a:pt x="447" y="227"/>
                    <a:pt x="367" y="361"/>
                  </a:cubicBezTo>
                  <a:cubicBezTo>
                    <a:pt x="1" y="981"/>
                    <a:pt x="578" y="2182"/>
                    <a:pt x="844" y="2671"/>
                  </a:cubicBezTo>
                  <a:lnTo>
                    <a:pt x="1244" y="3404"/>
                  </a:lnTo>
                  <a:lnTo>
                    <a:pt x="1562" y="2631"/>
                  </a:lnTo>
                  <a:cubicBezTo>
                    <a:pt x="1715" y="2255"/>
                    <a:pt x="2179" y="987"/>
                    <a:pt x="1754" y="355"/>
                  </a:cubicBezTo>
                  <a:cubicBezTo>
                    <a:pt x="1602" y="126"/>
                    <a:pt x="1351" y="1"/>
                    <a:pt x="10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70"/>
            <p:cNvSpPr/>
            <p:nvPr/>
          </p:nvSpPr>
          <p:spPr>
            <a:xfrm>
              <a:off x="6868175" y="3150100"/>
              <a:ext cx="29550" cy="33125"/>
            </a:xfrm>
            <a:custGeom>
              <a:rect b="b" l="l" r="r" t="t"/>
              <a:pathLst>
                <a:path extrusionOk="0" h="1325" w="1182">
                  <a:moveTo>
                    <a:pt x="450" y="0"/>
                  </a:moveTo>
                  <a:cubicBezTo>
                    <a:pt x="0" y="0"/>
                    <a:pt x="69" y="1324"/>
                    <a:pt x="69" y="1324"/>
                  </a:cubicBezTo>
                  <a:cubicBezTo>
                    <a:pt x="69" y="1324"/>
                    <a:pt x="1181" y="319"/>
                    <a:pt x="586" y="35"/>
                  </a:cubicBezTo>
                  <a:cubicBezTo>
                    <a:pt x="536" y="11"/>
                    <a:pt x="490" y="0"/>
                    <a:pt x="450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70"/>
            <p:cNvSpPr/>
            <p:nvPr/>
          </p:nvSpPr>
          <p:spPr>
            <a:xfrm>
              <a:off x="6859350" y="3140100"/>
              <a:ext cx="39600" cy="64500"/>
            </a:xfrm>
            <a:custGeom>
              <a:rect b="b" l="l" r="r" t="t"/>
              <a:pathLst>
                <a:path extrusionOk="0" h="2580" w="1584">
                  <a:moveTo>
                    <a:pt x="936" y="432"/>
                  </a:moveTo>
                  <a:lnTo>
                    <a:pt x="768" y="792"/>
                  </a:lnTo>
                  <a:lnTo>
                    <a:pt x="765" y="792"/>
                  </a:lnTo>
                  <a:lnTo>
                    <a:pt x="936" y="432"/>
                  </a:lnTo>
                  <a:close/>
                  <a:moveTo>
                    <a:pt x="800" y="1"/>
                  </a:moveTo>
                  <a:cubicBezTo>
                    <a:pt x="680" y="1"/>
                    <a:pt x="566" y="35"/>
                    <a:pt x="465" y="102"/>
                  </a:cubicBezTo>
                  <a:cubicBezTo>
                    <a:pt x="25" y="395"/>
                    <a:pt x="1" y="1257"/>
                    <a:pt x="25" y="1746"/>
                  </a:cubicBezTo>
                  <a:lnTo>
                    <a:pt x="68" y="2579"/>
                  </a:lnTo>
                  <a:lnTo>
                    <a:pt x="688" y="2017"/>
                  </a:lnTo>
                  <a:cubicBezTo>
                    <a:pt x="960" y="1773"/>
                    <a:pt x="1583" y="1141"/>
                    <a:pt x="1504" y="591"/>
                  </a:cubicBezTo>
                  <a:cubicBezTo>
                    <a:pt x="1470" y="362"/>
                    <a:pt x="1321" y="166"/>
                    <a:pt x="1110" y="75"/>
                  </a:cubicBezTo>
                  <a:cubicBezTo>
                    <a:pt x="1007" y="25"/>
                    <a:pt x="902" y="1"/>
                    <a:pt x="8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70"/>
            <p:cNvSpPr/>
            <p:nvPr/>
          </p:nvSpPr>
          <p:spPr>
            <a:xfrm>
              <a:off x="6412300" y="3178975"/>
              <a:ext cx="586150" cy="563450"/>
            </a:xfrm>
            <a:custGeom>
              <a:rect b="b" l="l" r="r" t="t"/>
              <a:pathLst>
                <a:path extrusionOk="0" h="22538" w="23446">
                  <a:moveTo>
                    <a:pt x="14484" y="1"/>
                  </a:moveTo>
                  <a:cubicBezTo>
                    <a:pt x="14276" y="1"/>
                    <a:pt x="14165" y="100"/>
                    <a:pt x="14196" y="469"/>
                  </a:cubicBezTo>
                  <a:cubicBezTo>
                    <a:pt x="14196" y="469"/>
                    <a:pt x="14196" y="475"/>
                    <a:pt x="14202" y="490"/>
                  </a:cubicBezTo>
                  <a:cubicBezTo>
                    <a:pt x="12956" y="588"/>
                    <a:pt x="11557" y="1189"/>
                    <a:pt x="10439" y="2989"/>
                  </a:cubicBezTo>
                  <a:cubicBezTo>
                    <a:pt x="9858" y="3926"/>
                    <a:pt x="9745" y="4941"/>
                    <a:pt x="9944" y="5927"/>
                  </a:cubicBezTo>
                  <a:cubicBezTo>
                    <a:pt x="8157" y="3407"/>
                    <a:pt x="5649" y="1455"/>
                    <a:pt x="5508" y="1345"/>
                  </a:cubicBezTo>
                  <a:cubicBezTo>
                    <a:pt x="5472" y="1318"/>
                    <a:pt x="5429" y="1293"/>
                    <a:pt x="5386" y="1275"/>
                  </a:cubicBezTo>
                  <a:cubicBezTo>
                    <a:pt x="5227" y="1165"/>
                    <a:pt x="5062" y="1064"/>
                    <a:pt x="4891" y="969"/>
                  </a:cubicBezTo>
                  <a:cubicBezTo>
                    <a:pt x="4864" y="954"/>
                    <a:pt x="4839" y="924"/>
                    <a:pt x="4809" y="915"/>
                  </a:cubicBezTo>
                  <a:cubicBezTo>
                    <a:pt x="4463" y="726"/>
                    <a:pt x="4106" y="487"/>
                    <a:pt x="3939" y="487"/>
                  </a:cubicBezTo>
                  <a:cubicBezTo>
                    <a:pt x="3903" y="487"/>
                    <a:pt x="3875" y="498"/>
                    <a:pt x="3859" y="524"/>
                  </a:cubicBezTo>
                  <a:cubicBezTo>
                    <a:pt x="3724" y="728"/>
                    <a:pt x="4225" y="1015"/>
                    <a:pt x="4225" y="1015"/>
                  </a:cubicBezTo>
                  <a:cubicBezTo>
                    <a:pt x="4225" y="1015"/>
                    <a:pt x="3710" y="748"/>
                    <a:pt x="3500" y="748"/>
                  </a:cubicBezTo>
                  <a:cubicBezTo>
                    <a:pt x="3452" y="748"/>
                    <a:pt x="3420" y="761"/>
                    <a:pt x="3413" y="795"/>
                  </a:cubicBezTo>
                  <a:cubicBezTo>
                    <a:pt x="3382" y="966"/>
                    <a:pt x="3981" y="1376"/>
                    <a:pt x="4119" y="1434"/>
                  </a:cubicBezTo>
                  <a:lnTo>
                    <a:pt x="4119" y="1437"/>
                  </a:lnTo>
                  <a:cubicBezTo>
                    <a:pt x="4020" y="1411"/>
                    <a:pt x="3566" y="1275"/>
                    <a:pt x="3362" y="1275"/>
                  </a:cubicBezTo>
                  <a:cubicBezTo>
                    <a:pt x="3302" y="1275"/>
                    <a:pt x="3263" y="1287"/>
                    <a:pt x="3263" y="1318"/>
                  </a:cubicBezTo>
                  <a:cubicBezTo>
                    <a:pt x="3260" y="1544"/>
                    <a:pt x="4235" y="1828"/>
                    <a:pt x="4415" y="1904"/>
                  </a:cubicBezTo>
                  <a:cubicBezTo>
                    <a:pt x="4262" y="1968"/>
                    <a:pt x="3694" y="2106"/>
                    <a:pt x="4024" y="2335"/>
                  </a:cubicBezTo>
                  <a:cubicBezTo>
                    <a:pt x="4054" y="2356"/>
                    <a:pt x="4092" y="2364"/>
                    <a:pt x="4135" y="2364"/>
                  </a:cubicBezTo>
                  <a:cubicBezTo>
                    <a:pt x="4311" y="2364"/>
                    <a:pt x="4573" y="2221"/>
                    <a:pt x="4772" y="2207"/>
                  </a:cubicBezTo>
                  <a:cubicBezTo>
                    <a:pt x="4787" y="2219"/>
                    <a:pt x="4800" y="2234"/>
                    <a:pt x="4815" y="2243"/>
                  </a:cubicBezTo>
                  <a:cubicBezTo>
                    <a:pt x="4849" y="2271"/>
                    <a:pt x="7384" y="4244"/>
                    <a:pt x="9085" y="6685"/>
                  </a:cubicBezTo>
                  <a:cubicBezTo>
                    <a:pt x="8258" y="7036"/>
                    <a:pt x="7210" y="7531"/>
                    <a:pt x="6266" y="8124"/>
                  </a:cubicBezTo>
                  <a:cubicBezTo>
                    <a:pt x="5545" y="8478"/>
                    <a:pt x="1" y="11588"/>
                    <a:pt x="3294" y="21790"/>
                  </a:cubicBezTo>
                  <a:cubicBezTo>
                    <a:pt x="3294" y="21790"/>
                    <a:pt x="1875" y="22538"/>
                    <a:pt x="2737" y="22538"/>
                  </a:cubicBezTo>
                  <a:cubicBezTo>
                    <a:pt x="3032" y="22538"/>
                    <a:pt x="3595" y="22450"/>
                    <a:pt x="4574" y="22215"/>
                  </a:cubicBezTo>
                  <a:cubicBezTo>
                    <a:pt x="4803" y="22160"/>
                    <a:pt x="5035" y="21983"/>
                    <a:pt x="5221" y="21778"/>
                  </a:cubicBezTo>
                  <a:cubicBezTo>
                    <a:pt x="6054" y="20921"/>
                    <a:pt x="6482" y="18096"/>
                    <a:pt x="7652" y="18096"/>
                  </a:cubicBezTo>
                  <a:cubicBezTo>
                    <a:pt x="7667" y="18096"/>
                    <a:pt x="7681" y="18096"/>
                    <a:pt x="7696" y="18097"/>
                  </a:cubicBezTo>
                  <a:cubicBezTo>
                    <a:pt x="8554" y="18149"/>
                    <a:pt x="9235" y="20006"/>
                    <a:pt x="9812" y="21118"/>
                  </a:cubicBezTo>
                  <a:cubicBezTo>
                    <a:pt x="9904" y="21469"/>
                    <a:pt x="10387" y="22102"/>
                    <a:pt x="10863" y="22215"/>
                  </a:cubicBezTo>
                  <a:cubicBezTo>
                    <a:pt x="11841" y="22450"/>
                    <a:pt x="12403" y="22538"/>
                    <a:pt x="12698" y="22538"/>
                  </a:cubicBezTo>
                  <a:cubicBezTo>
                    <a:pt x="13559" y="22538"/>
                    <a:pt x="12140" y="21790"/>
                    <a:pt x="12140" y="21790"/>
                  </a:cubicBezTo>
                  <a:cubicBezTo>
                    <a:pt x="12140" y="21790"/>
                    <a:pt x="12064" y="21763"/>
                    <a:pt x="11938" y="21720"/>
                  </a:cubicBezTo>
                  <a:cubicBezTo>
                    <a:pt x="12439" y="21320"/>
                    <a:pt x="12843" y="20400"/>
                    <a:pt x="12876" y="18381"/>
                  </a:cubicBezTo>
                  <a:cubicBezTo>
                    <a:pt x="12901" y="17055"/>
                    <a:pt x="12742" y="15571"/>
                    <a:pt x="12473" y="14156"/>
                  </a:cubicBezTo>
                  <a:cubicBezTo>
                    <a:pt x="12843" y="13594"/>
                    <a:pt x="13179" y="13011"/>
                    <a:pt x="13478" y="12406"/>
                  </a:cubicBezTo>
                  <a:cubicBezTo>
                    <a:pt x="14132" y="15061"/>
                    <a:pt x="14098" y="17782"/>
                    <a:pt x="14098" y="17822"/>
                  </a:cubicBezTo>
                  <a:cubicBezTo>
                    <a:pt x="14098" y="17840"/>
                    <a:pt x="14098" y="17862"/>
                    <a:pt x="14101" y="17880"/>
                  </a:cubicBezTo>
                  <a:cubicBezTo>
                    <a:pt x="13933" y="18063"/>
                    <a:pt x="13548" y="18195"/>
                    <a:pt x="13536" y="18384"/>
                  </a:cubicBezTo>
                  <a:cubicBezTo>
                    <a:pt x="13527" y="18524"/>
                    <a:pt x="13576" y="18572"/>
                    <a:pt x="13650" y="18572"/>
                  </a:cubicBezTo>
                  <a:cubicBezTo>
                    <a:pt x="13790" y="18572"/>
                    <a:pt x="14019" y="18399"/>
                    <a:pt x="14113" y="18348"/>
                  </a:cubicBezTo>
                  <a:lnTo>
                    <a:pt x="14113" y="18348"/>
                  </a:lnTo>
                  <a:cubicBezTo>
                    <a:pt x="14061" y="18537"/>
                    <a:pt x="13674" y="19475"/>
                    <a:pt x="13854" y="19612"/>
                  </a:cubicBezTo>
                  <a:cubicBezTo>
                    <a:pt x="13860" y="19617"/>
                    <a:pt x="13866" y="19619"/>
                    <a:pt x="13873" y="19619"/>
                  </a:cubicBezTo>
                  <a:cubicBezTo>
                    <a:pt x="13991" y="19619"/>
                    <a:pt x="14245" y="18985"/>
                    <a:pt x="14294" y="18873"/>
                  </a:cubicBezTo>
                  <a:lnTo>
                    <a:pt x="14297" y="18873"/>
                  </a:lnTo>
                  <a:cubicBezTo>
                    <a:pt x="14260" y="19016"/>
                    <a:pt x="14205" y="19740"/>
                    <a:pt x="14358" y="19820"/>
                  </a:cubicBezTo>
                  <a:cubicBezTo>
                    <a:pt x="14366" y="19824"/>
                    <a:pt x="14374" y="19826"/>
                    <a:pt x="14382" y="19826"/>
                  </a:cubicBezTo>
                  <a:cubicBezTo>
                    <a:pt x="14539" y="19826"/>
                    <a:pt x="14694" y="19051"/>
                    <a:pt x="14694" y="19050"/>
                  </a:cubicBezTo>
                  <a:lnTo>
                    <a:pt x="14694" y="19050"/>
                  </a:lnTo>
                  <a:cubicBezTo>
                    <a:pt x="14694" y="19051"/>
                    <a:pt x="14602" y="19621"/>
                    <a:pt x="14847" y="19643"/>
                  </a:cubicBezTo>
                  <a:cubicBezTo>
                    <a:pt x="14849" y="19643"/>
                    <a:pt x="14852" y="19643"/>
                    <a:pt x="14855" y="19643"/>
                  </a:cubicBezTo>
                  <a:cubicBezTo>
                    <a:pt x="15019" y="19643"/>
                    <a:pt x="15053" y="19122"/>
                    <a:pt x="15134" y="18656"/>
                  </a:cubicBezTo>
                  <a:cubicBezTo>
                    <a:pt x="15146" y="18625"/>
                    <a:pt x="15134" y="18589"/>
                    <a:pt x="15143" y="18558"/>
                  </a:cubicBezTo>
                  <a:cubicBezTo>
                    <a:pt x="15176" y="18366"/>
                    <a:pt x="15198" y="18173"/>
                    <a:pt x="15210" y="17981"/>
                  </a:cubicBezTo>
                  <a:cubicBezTo>
                    <a:pt x="15225" y="17935"/>
                    <a:pt x="15231" y="17889"/>
                    <a:pt x="15234" y="17840"/>
                  </a:cubicBezTo>
                  <a:cubicBezTo>
                    <a:pt x="15238" y="17654"/>
                    <a:pt x="15280" y="14196"/>
                    <a:pt x="14300" y="11120"/>
                  </a:cubicBezTo>
                  <a:lnTo>
                    <a:pt x="14300" y="11120"/>
                  </a:lnTo>
                  <a:cubicBezTo>
                    <a:pt x="14684" y="11275"/>
                    <a:pt x="15046" y="11360"/>
                    <a:pt x="15367" y="11360"/>
                  </a:cubicBezTo>
                  <a:cubicBezTo>
                    <a:pt x="15393" y="11360"/>
                    <a:pt x="15419" y="11360"/>
                    <a:pt x="15445" y="11358"/>
                  </a:cubicBezTo>
                  <a:cubicBezTo>
                    <a:pt x="16832" y="11297"/>
                    <a:pt x="18747" y="10583"/>
                    <a:pt x="19844" y="9104"/>
                  </a:cubicBezTo>
                  <a:lnTo>
                    <a:pt x="19902" y="9147"/>
                  </a:lnTo>
                  <a:cubicBezTo>
                    <a:pt x="19902" y="9147"/>
                    <a:pt x="19955" y="9184"/>
                    <a:pt x="20034" y="9184"/>
                  </a:cubicBezTo>
                  <a:cubicBezTo>
                    <a:pt x="20174" y="9184"/>
                    <a:pt x="20398" y="9070"/>
                    <a:pt x="20565" y="8441"/>
                  </a:cubicBezTo>
                  <a:cubicBezTo>
                    <a:pt x="20724" y="7839"/>
                    <a:pt x="21151" y="6966"/>
                    <a:pt x="20702" y="6734"/>
                  </a:cubicBezTo>
                  <a:lnTo>
                    <a:pt x="20699" y="6734"/>
                  </a:lnTo>
                  <a:cubicBezTo>
                    <a:pt x="20727" y="6181"/>
                    <a:pt x="20675" y="5625"/>
                    <a:pt x="20540" y="5084"/>
                  </a:cubicBezTo>
                  <a:cubicBezTo>
                    <a:pt x="21735" y="4776"/>
                    <a:pt x="23445" y="4180"/>
                    <a:pt x="23357" y="3319"/>
                  </a:cubicBezTo>
                  <a:cubicBezTo>
                    <a:pt x="23325" y="3009"/>
                    <a:pt x="23086" y="2891"/>
                    <a:pt x="22739" y="2891"/>
                  </a:cubicBezTo>
                  <a:cubicBezTo>
                    <a:pt x="22253" y="2891"/>
                    <a:pt x="21554" y="3122"/>
                    <a:pt x="20913" y="3386"/>
                  </a:cubicBezTo>
                  <a:lnTo>
                    <a:pt x="20916" y="3395"/>
                  </a:lnTo>
                  <a:lnTo>
                    <a:pt x="20873" y="3410"/>
                  </a:lnTo>
                  <a:lnTo>
                    <a:pt x="20742" y="3465"/>
                  </a:lnTo>
                  <a:lnTo>
                    <a:pt x="20675" y="3496"/>
                  </a:lnTo>
                  <a:lnTo>
                    <a:pt x="20577" y="3538"/>
                  </a:lnTo>
                  <a:lnTo>
                    <a:pt x="20504" y="3572"/>
                  </a:lnTo>
                  <a:lnTo>
                    <a:pt x="20415" y="3612"/>
                  </a:lnTo>
                  <a:lnTo>
                    <a:pt x="20342" y="3645"/>
                  </a:lnTo>
                  <a:lnTo>
                    <a:pt x="20256" y="3682"/>
                  </a:lnTo>
                  <a:lnTo>
                    <a:pt x="20189" y="3716"/>
                  </a:lnTo>
                  <a:cubicBezTo>
                    <a:pt x="20162" y="3728"/>
                    <a:pt x="20134" y="3740"/>
                    <a:pt x="20107" y="3752"/>
                  </a:cubicBezTo>
                  <a:lnTo>
                    <a:pt x="20073" y="3771"/>
                  </a:lnTo>
                  <a:cubicBezTo>
                    <a:pt x="19933" y="3483"/>
                    <a:pt x="19768" y="3212"/>
                    <a:pt x="19581" y="2955"/>
                  </a:cubicBezTo>
                  <a:cubicBezTo>
                    <a:pt x="20605" y="2268"/>
                    <a:pt x="22004" y="1156"/>
                    <a:pt x="21640" y="374"/>
                  </a:cubicBezTo>
                  <a:cubicBezTo>
                    <a:pt x="21554" y="190"/>
                    <a:pt x="21412" y="112"/>
                    <a:pt x="21231" y="112"/>
                  </a:cubicBezTo>
                  <a:cubicBezTo>
                    <a:pt x="20546" y="112"/>
                    <a:pt x="19320" y="1237"/>
                    <a:pt x="18619" y="1941"/>
                  </a:cubicBezTo>
                  <a:cubicBezTo>
                    <a:pt x="18225" y="1626"/>
                    <a:pt x="17791" y="1367"/>
                    <a:pt x="17330" y="1171"/>
                  </a:cubicBezTo>
                  <a:cubicBezTo>
                    <a:pt x="17330" y="1171"/>
                    <a:pt x="17303" y="1156"/>
                    <a:pt x="17254" y="1131"/>
                  </a:cubicBezTo>
                  <a:cubicBezTo>
                    <a:pt x="17217" y="1043"/>
                    <a:pt x="17183" y="957"/>
                    <a:pt x="17147" y="866"/>
                  </a:cubicBezTo>
                  <a:cubicBezTo>
                    <a:pt x="17147" y="866"/>
                    <a:pt x="17028" y="60"/>
                    <a:pt x="16254" y="60"/>
                  </a:cubicBezTo>
                  <a:cubicBezTo>
                    <a:pt x="16166" y="60"/>
                    <a:pt x="16070" y="70"/>
                    <a:pt x="15965" y="93"/>
                  </a:cubicBezTo>
                  <a:cubicBezTo>
                    <a:pt x="15823" y="123"/>
                    <a:pt x="15686" y="135"/>
                    <a:pt x="15554" y="135"/>
                  </a:cubicBezTo>
                  <a:cubicBezTo>
                    <a:pt x="15330" y="135"/>
                    <a:pt x="15122" y="101"/>
                    <a:pt x="14941" y="68"/>
                  </a:cubicBezTo>
                  <a:cubicBezTo>
                    <a:pt x="14761" y="35"/>
                    <a:pt x="14606" y="1"/>
                    <a:pt x="14484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70"/>
            <p:cNvSpPr/>
            <p:nvPr/>
          </p:nvSpPr>
          <p:spPr>
            <a:xfrm>
              <a:off x="6403675" y="3169150"/>
              <a:ext cx="604700" cy="583375"/>
            </a:xfrm>
            <a:custGeom>
              <a:rect b="b" l="l" r="r" t="t"/>
              <a:pathLst>
                <a:path extrusionOk="0" h="23335" w="24188">
                  <a:moveTo>
                    <a:pt x="4570" y="1436"/>
                  </a:moveTo>
                  <a:lnTo>
                    <a:pt x="4628" y="1469"/>
                  </a:lnTo>
                  <a:lnTo>
                    <a:pt x="4622" y="1466"/>
                  </a:lnTo>
                  <a:cubicBezTo>
                    <a:pt x="4607" y="1460"/>
                    <a:pt x="4589" y="1451"/>
                    <a:pt x="4567" y="1439"/>
                  </a:cubicBezTo>
                  <a:lnTo>
                    <a:pt x="4570" y="1436"/>
                  </a:lnTo>
                  <a:close/>
                  <a:moveTo>
                    <a:pt x="13661" y="13945"/>
                  </a:moveTo>
                  <a:cubicBezTo>
                    <a:pt x="14012" y="15857"/>
                    <a:pt x="14043" y="17622"/>
                    <a:pt x="14046" y="18090"/>
                  </a:cubicBezTo>
                  <a:cubicBezTo>
                    <a:pt x="14019" y="18108"/>
                    <a:pt x="13994" y="18123"/>
                    <a:pt x="13970" y="18139"/>
                  </a:cubicBezTo>
                  <a:cubicBezTo>
                    <a:pt x="13857" y="18212"/>
                    <a:pt x="13722" y="18301"/>
                    <a:pt x="13621" y="18423"/>
                  </a:cubicBezTo>
                  <a:cubicBezTo>
                    <a:pt x="13615" y="17271"/>
                    <a:pt x="13484" y="15973"/>
                    <a:pt x="13237" y="14635"/>
                  </a:cubicBezTo>
                  <a:lnTo>
                    <a:pt x="13240" y="14635"/>
                  </a:lnTo>
                  <a:cubicBezTo>
                    <a:pt x="13389" y="14400"/>
                    <a:pt x="13530" y="14171"/>
                    <a:pt x="13661" y="13945"/>
                  </a:cubicBezTo>
                  <a:close/>
                  <a:moveTo>
                    <a:pt x="15027" y="19367"/>
                  </a:moveTo>
                  <a:lnTo>
                    <a:pt x="15027" y="19367"/>
                  </a:lnTo>
                  <a:cubicBezTo>
                    <a:pt x="15024" y="19388"/>
                    <a:pt x="15020" y="19413"/>
                    <a:pt x="15017" y="19437"/>
                  </a:cubicBezTo>
                  <a:lnTo>
                    <a:pt x="15014" y="19434"/>
                  </a:lnTo>
                  <a:cubicBezTo>
                    <a:pt x="15017" y="19413"/>
                    <a:pt x="15020" y="19394"/>
                    <a:pt x="15024" y="19379"/>
                  </a:cubicBezTo>
                  <a:lnTo>
                    <a:pt x="15027" y="19367"/>
                  </a:lnTo>
                  <a:close/>
                  <a:moveTo>
                    <a:pt x="14935" y="800"/>
                  </a:moveTo>
                  <a:lnTo>
                    <a:pt x="14935" y="800"/>
                  </a:lnTo>
                  <a:cubicBezTo>
                    <a:pt x="14999" y="810"/>
                    <a:pt x="15072" y="825"/>
                    <a:pt x="15134" y="837"/>
                  </a:cubicBezTo>
                  <a:cubicBezTo>
                    <a:pt x="15342" y="877"/>
                    <a:pt x="15602" y="927"/>
                    <a:pt x="15894" y="927"/>
                  </a:cubicBezTo>
                  <a:cubicBezTo>
                    <a:pt x="16052" y="927"/>
                    <a:pt x="16219" y="912"/>
                    <a:pt x="16392" y="874"/>
                  </a:cubicBezTo>
                  <a:cubicBezTo>
                    <a:pt x="16466" y="858"/>
                    <a:pt x="16533" y="850"/>
                    <a:pt x="16595" y="850"/>
                  </a:cubicBezTo>
                  <a:cubicBezTo>
                    <a:pt x="16702" y="850"/>
                    <a:pt x="16791" y="874"/>
                    <a:pt x="16862" y="923"/>
                  </a:cubicBezTo>
                  <a:cubicBezTo>
                    <a:pt x="17018" y="1026"/>
                    <a:pt x="17085" y="1246"/>
                    <a:pt x="17098" y="1320"/>
                  </a:cubicBezTo>
                  <a:lnTo>
                    <a:pt x="17104" y="1362"/>
                  </a:lnTo>
                  <a:lnTo>
                    <a:pt x="17122" y="1405"/>
                  </a:lnTo>
                  <a:cubicBezTo>
                    <a:pt x="17150" y="1479"/>
                    <a:pt x="17180" y="1552"/>
                    <a:pt x="17208" y="1622"/>
                  </a:cubicBezTo>
                  <a:lnTo>
                    <a:pt x="17284" y="1808"/>
                  </a:lnTo>
                  <a:lnTo>
                    <a:pt x="17415" y="1879"/>
                  </a:lnTo>
                  <a:cubicBezTo>
                    <a:pt x="17452" y="1897"/>
                    <a:pt x="17470" y="1909"/>
                    <a:pt x="17473" y="1909"/>
                  </a:cubicBezTo>
                  <a:lnTo>
                    <a:pt x="17516" y="1931"/>
                  </a:lnTo>
                  <a:cubicBezTo>
                    <a:pt x="17947" y="2114"/>
                    <a:pt x="18350" y="2352"/>
                    <a:pt x="18714" y="2642"/>
                  </a:cubicBezTo>
                  <a:lnTo>
                    <a:pt x="18992" y="2868"/>
                  </a:lnTo>
                  <a:lnTo>
                    <a:pt x="19245" y="2615"/>
                  </a:lnTo>
                  <a:cubicBezTo>
                    <a:pt x="20664" y="1187"/>
                    <a:pt x="21365" y="898"/>
                    <a:pt x="21562" y="898"/>
                  </a:cubicBezTo>
                  <a:cubicBezTo>
                    <a:pt x="21580" y="898"/>
                    <a:pt x="21594" y="900"/>
                    <a:pt x="21603" y="904"/>
                  </a:cubicBezTo>
                  <a:cubicBezTo>
                    <a:pt x="21612" y="913"/>
                    <a:pt x="21619" y="923"/>
                    <a:pt x="21625" y="935"/>
                  </a:cubicBezTo>
                  <a:cubicBezTo>
                    <a:pt x="21765" y="1237"/>
                    <a:pt x="21225" y="2001"/>
                    <a:pt x="19703" y="3018"/>
                  </a:cubicBezTo>
                  <a:lnTo>
                    <a:pt x="19361" y="3247"/>
                  </a:lnTo>
                  <a:lnTo>
                    <a:pt x="19603" y="3580"/>
                  </a:lnTo>
                  <a:cubicBezTo>
                    <a:pt x="19777" y="3821"/>
                    <a:pt x="19929" y="4072"/>
                    <a:pt x="20061" y="4338"/>
                  </a:cubicBezTo>
                  <a:lnTo>
                    <a:pt x="20235" y="4686"/>
                  </a:lnTo>
                  <a:lnTo>
                    <a:pt x="20589" y="4518"/>
                  </a:lnTo>
                  <a:lnTo>
                    <a:pt x="21246" y="4222"/>
                  </a:lnTo>
                  <a:cubicBezTo>
                    <a:pt x="21286" y="4203"/>
                    <a:pt x="21328" y="4185"/>
                    <a:pt x="21374" y="4167"/>
                  </a:cubicBezTo>
                  <a:lnTo>
                    <a:pt x="21411" y="4148"/>
                  </a:lnTo>
                  <a:cubicBezTo>
                    <a:pt x="22351" y="3760"/>
                    <a:pt x="22843" y="3682"/>
                    <a:pt x="23086" y="3682"/>
                  </a:cubicBezTo>
                  <a:cubicBezTo>
                    <a:pt x="23251" y="3682"/>
                    <a:pt x="23302" y="3718"/>
                    <a:pt x="23302" y="3718"/>
                  </a:cubicBezTo>
                  <a:cubicBezTo>
                    <a:pt x="23305" y="3730"/>
                    <a:pt x="23308" y="3742"/>
                    <a:pt x="23308" y="3754"/>
                  </a:cubicBezTo>
                  <a:cubicBezTo>
                    <a:pt x="23344" y="4087"/>
                    <a:pt x="22578" y="4634"/>
                    <a:pt x="20788" y="5095"/>
                  </a:cubicBezTo>
                  <a:lnTo>
                    <a:pt x="20412" y="5193"/>
                  </a:lnTo>
                  <a:lnTo>
                    <a:pt x="20504" y="5572"/>
                  </a:lnTo>
                  <a:cubicBezTo>
                    <a:pt x="20626" y="6073"/>
                    <a:pt x="20675" y="6592"/>
                    <a:pt x="20650" y="7108"/>
                  </a:cubicBezTo>
                  <a:lnTo>
                    <a:pt x="20635" y="7368"/>
                  </a:lnTo>
                  <a:lnTo>
                    <a:pt x="20849" y="7475"/>
                  </a:lnTo>
                  <a:cubicBezTo>
                    <a:pt x="20882" y="7622"/>
                    <a:pt x="20739" y="8064"/>
                    <a:pt x="20659" y="8309"/>
                  </a:cubicBezTo>
                  <a:cubicBezTo>
                    <a:pt x="20611" y="8452"/>
                    <a:pt x="20562" y="8599"/>
                    <a:pt x="20528" y="8736"/>
                  </a:cubicBezTo>
                  <a:cubicBezTo>
                    <a:pt x="20467" y="8959"/>
                    <a:pt x="20406" y="9079"/>
                    <a:pt x="20369" y="9140"/>
                  </a:cubicBezTo>
                  <a:lnTo>
                    <a:pt x="20107" y="8950"/>
                  </a:lnTo>
                  <a:lnTo>
                    <a:pt x="19871" y="9268"/>
                  </a:lnTo>
                  <a:cubicBezTo>
                    <a:pt x="18857" y="10633"/>
                    <a:pt x="17082" y="11305"/>
                    <a:pt x="15775" y="11363"/>
                  </a:cubicBezTo>
                  <a:cubicBezTo>
                    <a:pt x="15755" y="11364"/>
                    <a:pt x="15736" y="11365"/>
                    <a:pt x="15715" y="11365"/>
                  </a:cubicBezTo>
                  <a:cubicBezTo>
                    <a:pt x="15454" y="11365"/>
                    <a:pt x="15138" y="11292"/>
                    <a:pt x="14794" y="11153"/>
                  </a:cubicBezTo>
                  <a:lnTo>
                    <a:pt x="14009" y="10832"/>
                  </a:lnTo>
                  <a:lnTo>
                    <a:pt x="14009" y="10832"/>
                  </a:lnTo>
                  <a:lnTo>
                    <a:pt x="14266" y="11641"/>
                  </a:lnTo>
                  <a:cubicBezTo>
                    <a:pt x="15234" y="14666"/>
                    <a:pt x="15185" y="18087"/>
                    <a:pt x="15182" y="18233"/>
                  </a:cubicBezTo>
                  <a:cubicBezTo>
                    <a:pt x="15182" y="18246"/>
                    <a:pt x="15179" y="18261"/>
                    <a:pt x="15176" y="18273"/>
                  </a:cubicBezTo>
                  <a:lnTo>
                    <a:pt x="15164" y="18313"/>
                  </a:lnTo>
                  <a:lnTo>
                    <a:pt x="15161" y="18350"/>
                  </a:lnTo>
                  <a:cubicBezTo>
                    <a:pt x="15149" y="18530"/>
                    <a:pt x="15130" y="18707"/>
                    <a:pt x="15100" y="18881"/>
                  </a:cubicBezTo>
                  <a:cubicBezTo>
                    <a:pt x="15091" y="18918"/>
                    <a:pt x="15088" y="18954"/>
                    <a:pt x="15091" y="18991"/>
                  </a:cubicBezTo>
                  <a:cubicBezTo>
                    <a:pt x="15085" y="19028"/>
                    <a:pt x="15079" y="19064"/>
                    <a:pt x="15072" y="19104"/>
                  </a:cubicBezTo>
                  <a:lnTo>
                    <a:pt x="14895" y="18967"/>
                  </a:lnTo>
                  <a:lnTo>
                    <a:pt x="14825" y="18915"/>
                  </a:lnTo>
                  <a:cubicBezTo>
                    <a:pt x="14831" y="18890"/>
                    <a:pt x="14837" y="18869"/>
                    <a:pt x="14843" y="18850"/>
                  </a:cubicBezTo>
                  <a:lnTo>
                    <a:pt x="15094" y="17940"/>
                  </a:lnTo>
                  <a:lnTo>
                    <a:pt x="14843" y="18081"/>
                  </a:lnTo>
                  <a:cubicBezTo>
                    <a:pt x="14840" y="17470"/>
                    <a:pt x="14794" y="15078"/>
                    <a:pt x="14211" y="12711"/>
                  </a:cubicBezTo>
                  <a:lnTo>
                    <a:pt x="13951" y="11648"/>
                  </a:lnTo>
                  <a:lnTo>
                    <a:pt x="13469" y="12631"/>
                  </a:lnTo>
                  <a:cubicBezTo>
                    <a:pt x="13175" y="13218"/>
                    <a:pt x="12849" y="13789"/>
                    <a:pt x="12488" y="14339"/>
                  </a:cubicBezTo>
                  <a:lnTo>
                    <a:pt x="12400" y="14473"/>
                  </a:lnTo>
                  <a:lnTo>
                    <a:pt x="12430" y="14629"/>
                  </a:lnTo>
                  <a:cubicBezTo>
                    <a:pt x="12714" y="16110"/>
                    <a:pt x="12849" y="17543"/>
                    <a:pt x="12827" y="18774"/>
                  </a:cubicBezTo>
                  <a:cubicBezTo>
                    <a:pt x="12791" y="20790"/>
                    <a:pt x="12378" y="21536"/>
                    <a:pt x="12039" y="21807"/>
                  </a:cubicBezTo>
                  <a:lnTo>
                    <a:pt x="11480" y="22253"/>
                  </a:lnTo>
                  <a:lnTo>
                    <a:pt x="11618" y="22302"/>
                  </a:lnTo>
                  <a:cubicBezTo>
                    <a:pt x="11520" y="22278"/>
                    <a:pt x="11416" y="22253"/>
                    <a:pt x="11303" y="22229"/>
                  </a:cubicBezTo>
                  <a:cubicBezTo>
                    <a:pt x="11004" y="22156"/>
                    <a:pt x="10610" y="21667"/>
                    <a:pt x="10542" y="21416"/>
                  </a:cubicBezTo>
                  <a:lnTo>
                    <a:pt x="10530" y="21374"/>
                  </a:lnTo>
                  <a:lnTo>
                    <a:pt x="10512" y="21334"/>
                  </a:lnTo>
                  <a:cubicBezTo>
                    <a:pt x="10402" y="21126"/>
                    <a:pt x="10289" y="20888"/>
                    <a:pt x="10170" y="20637"/>
                  </a:cubicBezTo>
                  <a:cubicBezTo>
                    <a:pt x="9592" y="19416"/>
                    <a:pt x="8991" y="18154"/>
                    <a:pt x="8065" y="18099"/>
                  </a:cubicBezTo>
                  <a:cubicBezTo>
                    <a:pt x="8041" y="18098"/>
                    <a:pt x="8018" y="18097"/>
                    <a:pt x="7995" y="18097"/>
                  </a:cubicBezTo>
                  <a:cubicBezTo>
                    <a:pt x="7021" y="18097"/>
                    <a:pt x="6533" y="19272"/>
                    <a:pt x="6061" y="20408"/>
                  </a:cubicBezTo>
                  <a:cubicBezTo>
                    <a:pt x="5814" y="21004"/>
                    <a:pt x="5557" y="21618"/>
                    <a:pt x="5276" y="21908"/>
                  </a:cubicBezTo>
                  <a:cubicBezTo>
                    <a:pt x="5120" y="22079"/>
                    <a:pt x="4952" y="22198"/>
                    <a:pt x="4824" y="22229"/>
                  </a:cubicBezTo>
                  <a:cubicBezTo>
                    <a:pt x="4546" y="22296"/>
                    <a:pt x="4308" y="22348"/>
                    <a:pt x="4109" y="22391"/>
                  </a:cubicBezTo>
                  <a:lnTo>
                    <a:pt x="4118" y="22385"/>
                  </a:lnTo>
                  <a:lnTo>
                    <a:pt x="4018" y="22067"/>
                  </a:lnTo>
                  <a:cubicBezTo>
                    <a:pt x="816" y="12152"/>
                    <a:pt x="6168" y="9182"/>
                    <a:pt x="6788" y="8877"/>
                  </a:cubicBezTo>
                  <a:lnTo>
                    <a:pt x="6825" y="8859"/>
                  </a:lnTo>
                  <a:cubicBezTo>
                    <a:pt x="7592" y="8376"/>
                    <a:pt x="8520" y="7903"/>
                    <a:pt x="9586" y="7450"/>
                  </a:cubicBezTo>
                  <a:lnTo>
                    <a:pt x="10038" y="7258"/>
                  </a:lnTo>
                  <a:lnTo>
                    <a:pt x="9757" y="6858"/>
                  </a:lnTo>
                  <a:cubicBezTo>
                    <a:pt x="8215" y="4643"/>
                    <a:pt x="6040" y="2838"/>
                    <a:pt x="5520" y="2419"/>
                  </a:cubicBezTo>
                  <a:lnTo>
                    <a:pt x="5517" y="2419"/>
                  </a:lnTo>
                  <a:lnTo>
                    <a:pt x="5783" y="2309"/>
                  </a:lnTo>
                  <a:lnTo>
                    <a:pt x="4916" y="1937"/>
                  </a:lnTo>
                  <a:cubicBezTo>
                    <a:pt x="4900" y="1931"/>
                    <a:pt x="4882" y="1925"/>
                    <a:pt x="4858" y="1915"/>
                  </a:cubicBezTo>
                  <a:lnTo>
                    <a:pt x="4861" y="1604"/>
                  </a:lnTo>
                  <a:cubicBezTo>
                    <a:pt x="4894" y="1622"/>
                    <a:pt x="4928" y="1640"/>
                    <a:pt x="4958" y="1656"/>
                  </a:cubicBezTo>
                  <a:cubicBezTo>
                    <a:pt x="4989" y="1680"/>
                    <a:pt x="5019" y="1702"/>
                    <a:pt x="5053" y="1720"/>
                  </a:cubicBezTo>
                  <a:cubicBezTo>
                    <a:pt x="5209" y="1805"/>
                    <a:pt x="5359" y="1897"/>
                    <a:pt x="5505" y="2001"/>
                  </a:cubicBezTo>
                  <a:lnTo>
                    <a:pt x="5539" y="2022"/>
                  </a:lnTo>
                  <a:lnTo>
                    <a:pt x="5572" y="2038"/>
                  </a:lnTo>
                  <a:cubicBezTo>
                    <a:pt x="5588" y="2044"/>
                    <a:pt x="5600" y="2050"/>
                    <a:pt x="5612" y="2056"/>
                  </a:cubicBezTo>
                  <a:cubicBezTo>
                    <a:pt x="5716" y="2138"/>
                    <a:pt x="8202" y="4066"/>
                    <a:pt x="9965" y="6555"/>
                  </a:cubicBezTo>
                  <a:lnTo>
                    <a:pt x="11040" y="8077"/>
                  </a:lnTo>
                  <a:lnTo>
                    <a:pt x="10677" y="6247"/>
                  </a:lnTo>
                  <a:cubicBezTo>
                    <a:pt x="10484" y="5272"/>
                    <a:pt x="10634" y="4381"/>
                    <a:pt x="11123" y="3592"/>
                  </a:cubicBezTo>
                  <a:cubicBezTo>
                    <a:pt x="12006" y="2169"/>
                    <a:pt x="13169" y="1390"/>
                    <a:pt x="14578" y="1280"/>
                  </a:cubicBezTo>
                  <a:lnTo>
                    <a:pt x="15045" y="1243"/>
                  </a:lnTo>
                  <a:lnTo>
                    <a:pt x="14935" y="800"/>
                  </a:lnTo>
                  <a:close/>
                  <a:moveTo>
                    <a:pt x="14830" y="1"/>
                  </a:moveTo>
                  <a:cubicBezTo>
                    <a:pt x="14660" y="1"/>
                    <a:pt x="14499" y="39"/>
                    <a:pt x="14364" y="162"/>
                  </a:cubicBezTo>
                  <a:cubicBezTo>
                    <a:pt x="14257" y="260"/>
                    <a:pt x="14187" y="388"/>
                    <a:pt x="14162" y="529"/>
                  </a:cubicBezTo>
                  <a:cubicBezTo>
                    <a:pt x="12650" y="752"/>
                    <a:pt x="11401" y="1640"/>
                    <a:pt x="10451" y="3174"/>
                  </a:cubicBezTo>
                  <a:cubicBezTo>
                    <a:pt x="10093" y="3742"/>
                    <a:pt x="9876" y="4387"/>
                    <a:pt x="9818" y="5056"/>
                  </a:cubicBezTo>
                  <a:cubicBezTo>
                    <a:pt x="8117" y="2994"/>
                    <a:pt x="6192" y="1500"/>
                    <a:pt x="6098" y="1427"/>
                  </a:cubicBezTo>
                  <a:cubicBezTo>
                    <a:pt x="6046" y="1387"/>
                    <a:pt x="5988" y="1353"/>
                    <a:pt x="5927" y="1323"/>
                  </a:cubicBezTo>
                  <a:cubicBezTo>
                    <a:pt x="5691" y="1164"/>
                    <a:pt x="5517" y="1066"/>
                    <a:pt x="5450" y="1030"/>
                  </a:cubicBezTo>
                  <a:cubicBezTo>
                    <a:pt x="5414" y="999"/>
                    <a:pt x="5374" y="971"/>
                    <a:pt x="5328" y="953"/>
                  </a:cubicBezTo>
                  <a:cubicBezTo>
                    <a:pt x="5249" y="910"/>
                    <a:pt x="5169" y="865"/>
                    <a:pt x="5093" y="819"/>
                  </a:cubicBezTo>
                  <a:cubicBezTo>
                    <a:pt x="4816" y="659"/>
                    <a:pt x="4514" y="486"/>
                    <a:pt x="4260" y="486"/>
                  </a:cubicBezTo>
                  <a:cubicBezTo>
                    <a:pt x="4110" y="486"/>
                    <a:pt x="3977" y="546"/>
                    <a:pt x="3874" y="703"/>
                  </a:cubicBezTo>
                  <a:cubicBezTo>
                    <a:pt x="3843" y="776"/>
                    <a:pt x="3773" y="819"/>
                    <a:pt x="3699" y="819"/>
                  </a:cubicBezTo>
                  <a:cubicBezTo>
                    <a:pt x="3672" y="819"/>
                    <a:pt x="3644" y="813"/>
                    <a:pt x="3617" y="800"/>
                  </a:cubicBezTo>
                  <a:cubicBezTo>
                    <a:pt x="3489" y="862"/>
                    <a:pt x="3397" y="981"/>
                    <a:pt x="3370" y="1121"/>
                  </a:cubicBezTo>
                  <a:cubicBezTo>
                    <a:pt x="3358" y="1204"/>
                    <a:pt x="3364" y="1289"/>
                    <a:pt x="3394" y="1369"/>
                  </a:cubicBezTo>
                  <a:lnTo>
                    <a:pt x="3385" y="1372"/>
                  </a:lnTo>
                  <a:cubicBezTo>
                    <a:pt x="3278" y="1454"/>
                    <a:pt x="3214" y="1579"/>
                    <a:pt x="3211" y="1711"/>
                  </a:cubicBezTo>
                  <a:cubicBezTo>
                    <a:pt x="3208" y="2031"/>
                    <a:pt x="3471" y="2227"/>
                    <a:pt x="3908" y="2410"/>
                  </a:cubicBezTo>
                  <a:cubicBezTo>
                    <a:pt x="3892" y="2450"/>
                    <a:pt x="3883" y="2490"/>
                    <a:pt x="3877" y="2529"/>
                  </a:cubicBezTo>
                  <a:cubicBezTo>
                    <a:pt x="3859" y="2645"/>
                    <a:pt x="3874" y="2871"/>
                    <a:pt x="4146" y="3058"/>
                  </a:cubicBezTo>
                  <a:cubicBezTo>
                    <a:pt x="4252" y="3133"/>
                    <a:pt x="4367" y="3159"/>
                    <a:pt x="4481" y="3159"/>
                  </a:cubicBezTo>
                  <a:cubicBezTo>
                    <a:pt x="4641" y="3159"/>
                    <a:pt x="4799" y="3107"/>
                    <a:pt x="4928" y="3064"/>
                  </a:cubicBezTo>
                  <a:lnTo>
                    <a:pt x="5013" y="3033"/>
                  </a:lnTo>
                  <a:cubicBezTo>
                    <a:pt x="5456" y="3391"/>
                    <a:pt x="7362" y="4967"/>
                    <a:pt x="8819" y="6916"/>
                  </a:cubicBezTo>
                  <a:cubicBezTo>
                    <a:pt x="7992" y="7282"/>
                    <a:pt x="7188" y="7701"/>
                    <a:pt x="6419" y="8177"/>
                  </a:cubicBezTo>
                  <a:cubicBezTo>
                    <a:pt x="5661" y="8556"/>
                    <a:pt x="1" y="11788"/>
                    <a:pt x="3162" y="22000"/>
                  </a:cubicBezTo>
                  <a:cubicBezTo>
                    <a:pt x="2380" y="22464"/>
                    <a:pt x="2347" y="22754"/>
                    <a:pt x="2438" y="22999"/>
                  </a:cubicBezTo>
                  <a:cubicBezTo>
                    <a:pt x="2519" y="23209"/>
                    <a:pt x="2665" y="23335"/>
                    <a:pt x="3082" y="23335"/>
                  </a:cubicBezTo>
                  <a:cubicBezTo>
                    <a:pt x="3456" y="23335"/>
                    <a:pt x="4050" y="23233"/>
                    <a:pt x="5010" y="23002"/>
                  </a:cubicBezTo>
                  <a:cubicBezTo>
                    <a:pt x="5374" y="22913"/>
                    <a:pt x="5676" y="22650"/>
                    <a:pt x="5853" y="22452"/>
                  </a:cubicBezTo>
                  <a:cubicBezTo>
                    <a:pt x="6232" y="22064"/>
                    <a:pt x="6504" y="21407"/>
                    <a:pt x="6794" y="20714"/>
                  </a:cubicBezTo>
                  <a:cubicBezTo>
                    <a:pt x="7132" y="19900"/>
                    <a:pt x="7550" y="18893"/>
                    <a:pt x="8001" y="18893"/>
                  </a:cubicBezTo>
                  <a:cubicBezTo>
                    <a:pt x="8007" y="18893"/>
                    <a:pt x="8013" y="18893"/>
                    <a:pt x="8019" y="18893"/>
                  </a:cubicBezTo>
                  <a:cubicBezTo>
                    <a:pt x="8477" y="18921"/>
                    <a:pt x="9088" y="20207"/>
                    <a:pt x="9452" y="20977"/>
                  </a:cubicBezTo>
                  <a:cubicBezTo>
                    <a:pt x="9568" y="21221"/>
                    <a:pt x="9681" y="21453"/>
                    <a:pt x="9788" y="21664"/>
                  </a:cubicBezTo>
                  <a:cubicBezTo>
                    <a:pt x="9937" y="22140"/>
                    <a:pt x="10493" y="22849"/>
                    <a:pt x="11120" y="23002"/>
                  </a:cubicBezTo>
                  <a:cubicBezTo>
                    <a:pt x="12082" y="23234"/>
                    <a:pt x="12674" y="23335"/>
                    <a:pt x="13050" y="23335"/>
                  </a:cubicBezTo>
                  <a:lnTo>
                    <a:pt x="13050" y="23332"/>
                  </a:lnTo>
                  <a:cubicBezTo>
                    <a:pt x="13466" y="23332"/>
                    <a:pt x="13609" y="23206"/>
                    <a:pt x="13689" y="22996"/>
                  </a:cubicBezTo>
                  <a:cubicBezTo>
                    <a:pt x="13783" y="22748"/>
                    <a:pt x="13747" y="22455"/>
                    <a:pt x="12934" y="21978"/>
                  </a:cubicBezTo>
                  <a:cubicBezTo>
                    <a:pt x="13328" y="21386"/>
                    <a:pt x="13551" y="20463"/>
                    <a:pt x="13609" y="19190"/>
                  </a:cubicBezTo>
                  <a:cubicBezTo>
                    <a:pt x="13643" y="19229"/>
                    <a:pt x="13686" y="19266"/>
                    <a:pt x="13731" y="19293"/>
                  </a:cubicBezTo>
                  <a:cubicBezTo>
                    <a:pt x="13768" y="19315"/>
                    <a:pt x="13805" y="19330"/>
                    <a:pt x="13844" y="19342"/>
                  </a:cubicBezTo>
                  <a:cubicBezTo>
                    <a:pt x="13716" y="19800"/>
                    <a:pt x="13704" y="20127"/>
                    <a:pt x="13957" y="20323"/>
                  </a:cubicBezTo>
                  <a:cubicBezTo>
                    <a:pt x="14032" y="20382"/>
                    <a:pt x="14125" y="20413"/>
                    <a:pt x="14220" y="20413"/>
                  </a:cubicBezTo>
                  <a:cubicBezTo>
                    <a:pt x="14256" y="20413"/>
                    <a:pt x="14293" y="20409"/>
                    <a:pt x="14330" y="20399"/>
                  </a:cubicBezTo>
                  <a:lnTo>
                    <a:pt x="14339" y="20399"/>
                  </a:lnTo>
                  <a:cubicBezTo>
                    <a:pt x="14382" y="20469"/>
                    <a:pt x="14443" y="20527"/>
                    <a:pt x="14516" y="20567"/>
                  </a:cubicBezTo>
                  <a:cubicBezTo>
                    <a:pt x="14583" y="20603"/>
                    <a:pt x="14656" y="20621"/>
                    <a:pt x="14729" y="20621"/>
                  </a:cubicBezTo>
                  <a:cubicBezTo>
                    <a:pt x="14795" y="20621"/>
                    <a:pt x="14861" y="20607"/>
                    <a:pt x="14923" y="20576"/>
                  </a:cubicBezTo>
                  <a:cubicBezTo>
                    <a:pt x="14996" y="20546"/>
                    <a:pt x="15060" y="20494"/>
                    <a:pt x="15106" y="20430"/>
                  </a:cubicBezTo>
                  <a:cubicBezTo>
                    <a:pt x="15124" y="20433"/>
                    <a:pt x="15140" y="20436"/>
                    <a:pt x="15158" y="20436"/>
                  </a:cubicBezTo>
                  <a:cubicBezTo>
                    <a:pt x="15178" y="20438"/>
                    <a:pt x="15198" y="20439"/>
                    <a:pt x="15217" y="20439"/>
                  </a:cubicBezTo>
                  <a:cubicBezTo>
                    <a:pt x="15672" y="20439"/>
                    <a:pt x="15754" y="19893"/>
                    <a:pt x="15827" y="19409"/>
                  </a:cubicBezTo>
                  <a:cubicBezTo>
                    <a:pt x="15839" y="19321"/>
                    <a:pt x="15854" y="19232"/>
                    <a:pt x="15870" y="19144"/>
                  </a:cubicBezTo>
                  <a:cubicBezTo>
                    <a:pt x="15879" y="19095"/>
                    <a:pt x="15885" y="19046"/>
                    <a:pt x="15885" y="19000"/>
                  </a:cubicBezTo>
                  <a:cubicBezTo>
                    <a:pt x="15897" y="18921"/>
                    <a:pt x="15931" y="18722"/>
                    <a:pt x="15952" y="18441"/>
                  </a:cubicBezTo>
                  <a:cubicBezTo>
                    <a:pt x="15967" y="18377"/>
                    <a:pt x="15977" y="18310"/>
                    <a:pt x="15977" y="18246"/>
                  </a:cubicBezTo>
                  <a:cubicBezTo>
                    <a:pt x="15980" y="18105"/>
                    <a:pt x="16022" y="15060"/>
                    <a:pt x="15231" y="12109"/>
                  </a:cubicBezTo>
                  <a:lnTo>
                    <a:pt x="15231" y="12109"/>
                  </a:lnTo>
                  <a:cubicBezTo>
                    <a:pt x="15388" y="12141"/>
                    <a:pt x="15544" y="12157"/>
                    <a:pt x="15702" y="12157"/>
                  </a:cubicBezTo>
                  <a:cubicBezTo>
                    <a:pt x="15738" y="12157"/>
                    <a:pt x="15775" y="12156"/>
                    <a:pt x="15812" y="12155"/>
                  </a:cubicBezTo>
                  <a:cubicBezTo>
                    <a:pt x="17229" y="12094"/>
                    <a:pt x="19132" y="11397"/>
                    <a:pt x="20323" y="9980"/>
                  </a:cubicBezTo>
                  <a:cubicBezTo>
                    <a:pt x="20339" y="9981"/>
                    <a:pt x="20355" y="9981"/>
                    <a:pt x="20370" y="9981"/>
                  </a:cubicBezTo>
                  <a:cubicBezTo>
                    <a:pt x="20450" y="9981"/>
                    <a:pt x="20531" y="9968"/>
                    <a:pt x="20607" y="9940"/>
                  </a:cubicBezTo>
                  <a:cubicBezTo>
                    <a:pt x="20922" y="9827"/>
                    <a:pt x="21148" y="9500"/>
                    <a:pt x="21295" y="8944"/>
                  </a:cubicBezTo>
                  <a:cubicBezTo>
                    <a:pt x="21325" y="8828"/>
                    <a:pt x="21368" y="8697"/>
                    <a:pt x="21414" y="8559"/>
                  </a:cubicBezTo>
                  <a:cubicBezTo>
                    <a:pt x="21585" y="8034"/>
                    <a:pt x="21814" y="7344"/>
                    <a:pt x="21451" y="6946"/>
                  </a:cubicBezTo>
                  <a:cubicBezTo>
                    <a:pt x="21457" y="6552"/>
                    <a:pt x="21423" y="6158"/>
                    <a:pt x="21353" y="5767"/>
                  </a:cubicBezTo>
                  <a:cubicBezTo>
                    <a:pt x="23286" y="5217"/>
                    <a:pt x="24188" y="4533"/>
                    <a:pt x="24099" y="3675"/>
                  </a:cubicBezTo>
                  <a:cubicBezTo>
                    <a:pt x="24081" y="3412"/>
                    <a:pt x="23934" y="3177"/>
                    <a:pt x="23708" y="3040"/>
                  </a:cubicBezTo>
                  <a:cubicBezTo>
                    <a:pt x="23580" y="2963"/>
                    <a:pt x="23397" y="2891"/>
                    <a:pt x="23093" y="2891"/>
                  </a:cubicBezTo>
                  <a:cubicBezTo>
                    <a:pt x="22693" y="2891"/>
                    <a:pt x="22082" y="3016"/>
                    <a:pt x="21108" y="3418"/>
                  </a:cubicBezTo>
                  <a:lnTo>
                    <a:pt x="21066" y="3437"/>
                  </a:lnTo>
                  <a:lnTo>
                    <a:pt x="20931" y="3492"/>
                  </a:lnTo>
                  <a:lnTo>
                    <a:pt x="20589" y="3644"/>
                  </a:lnTo>
                  <a:cubicBezTo>
                    <a:pt x="20553" y="3580"/>
                    <a:pt x="20513" y="3516"/>
                    <a:pt x="20476" y="3455"/>
                  </a:cubicBezTo>
                  <a:cubicBezTo>
                    <a:pt x="22092" y="2309"/>
                    <a:pt x="22703" y="1375"/>
                    <a:pt x="22343" y="602"/>
                  </a:cubicBezTo>
                  <a:cubicBezTo>
                    <a:pt x="22236" y="351"/>
                    <a:pt x="22007" y="171"/>
                    <a:pt x="21738" y="125"/>
                  </a:cubicBezTo>
                  <a:cubicBezTo>
                    <a:pt x="21695" y="117"/>
                    <a:pt x="21636" y="107"/>
                    <a:pt x="21557" y="107"/>
                  </a:cubicBezTo>
                  <a:cubicBezTo>
                    <a:pt x="21213" y="107"/>
                    <a:pt x="20475" y="309"/>
                    <a:pt x="18927" y="1812"/>
                  </a:cubicBezTo>
                  <a:cubicBezTo>
                    <a:pt x="18607" y="1589"/>
                    <a:pt x="18268" y="1396"/>
                    <a:pt x="17910" y="1237"/>
                  </a:cubicBezTo>
                  <a:cubicBezTo>
                    <a:pt x="17898" y="1210"/>
                    <a:pt x="17886" y="1179"/>
                    <a:pt x="17877" y="1152"/>
                  </a:cubicBezTo>
                  <a:cubicBezTo>
                    <a:pt x="17843" y="996"/>
                    <a:pt x="17718" y="550"/>
                    <a:pt x="17321" y="275"/>
                  </a:cubicBezTo>
                  <a:cubicBezTo>
                    <a:pt x="17165" y="168"/>
                    <a:pt x="16926" y="60"/>
                    <a:pt x="16593" y="60"/>
                  </a:cubicBezTo>
                  <a:cubicBezTo>
                    <a:pt x="16481" y="60"/>
                    <a:pt x="16358" y="72"/>
                    <a:pt x="16224" y="101"/>
                  </a:cubicBezTo>
                  <a:cubicBezTo>
                    <a:pt x="16112" y="125"/>
                    <a:pt x="16003" y="135"/>
                    <a:pt x="15896" y="135"/>
                  </a:cubicBezTo>
                  <a:cubicBezTo>
                    <a:pt x="15678" y="135"/>
                    <a:pt x="15472" y="95"/>
                    <a:pt x="15283" y="58"/>
                  </a:cubicBezTo>
                  <a:cubicBezTo>
                    <a:pt x="15131" y="30"/>
                    <a:pt x="14977" y="1"/>
                    <a:pt x="148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70"/>
            <p:cNvSpPr/>
            <p:nvPr/>
          </p:nvSpPr>
          <p:spPr>
            <a:xfrm>
              <a:off x="6943275" y="3337350"/>
              <a:ext cx="37300" cy="16725"/>
            </a:xfrm>
            <a:custGeom>
              <a:rect b="b" l="l" r="r" t="t"/>
              <a:pathLst>
                <a:path extrusionOk="0" h="669" w="1492">
                  <a:moveTo>
                    <a:pt x="356" y="0"/>
                  </a:moveTo>
                  <a:cubicBezTo>
                    <a:pt x="154" y="0"/>
                    <a:pt x="1" y="14"/>
                    <a:pt x="1" y="14"/>
                  </a:cubicBezTo>
                  <a:cubicBezTo>
                    <a:pt x="1" y="14"/>
                    <a:pt x="636" y="669"/>
                    <a:pt x="1040" y="669"/>
                  </a:cubicBezTo>
                  <a:cubicBezTo>
                    <a:pt x="1154" y="669"/>
                    <a:pt x="1250" y="617"/>
                    <a:pt x="1308" y="484"/>
                  </a:cubicBezTo>
                  <a:cubicBezTo>
                    <a:pt x="1491" y="66"/>
                    <a:pt x="802" y="0"/>
                    <a:pt x="35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70"/>
            <p:cNvSpPr/>
            <p:nvPr/>
          </p:nvSpPr>
          <p:spPr>
            <a:xfrm>
              <a:off x="6921600" y="3327350"/>
              <a:ext cx="66000" cy="36625"/>
            </a:xfrm>
            <a:custGeom>
              <a:rect b="b" l="l" r="r" t="t"/>
              <a:pathLst>
                <a:path extrusionOk="0" h="1465" w="2640">
                  <a:moveTo>
                    <a:pt x="1249" y="1"/>
                  </a:moveTo>
                  <a:cubicBezTo>
                    <a:pt x="1096" y="1"/>
                    <a:pt x="952" y="9"/>
                    <a:pt x="831" y="20"/>
                  </a:cubicBezTo>
                  <a:lnTo>
                    <a:pt x="0" y="93"/>
                  </a:lnTo>
                  <a:lnTo>
                    <a:pt x="581" y="692"/>
                  </a:lnTo>
                  <a:cubicBezTo>
                    <a:pt x="819" y="933"/>
                    <a:pt x="1393" y="1465"/>
                    <a:pt x="1913" y="1465"/>
                  </a:cubicBezTo>
                  <a:cubicBezTo>
                    <a:pt x="1952" y="1465"/>
                    <a:pt x="1995" y="1462"/>
                    <a:pt x="2038" y="1455"/>
                  </a:cubicBezTo>
                  <a:cubicBezTo>
                    <a:pt x="2264" y="1413"/>
                    <a:pt x="2453" y="1257"/>
                    <a:pt x="2539" y="1043"/>
                  </a:cubicBezTo>
                  <a:cubicBezTo>
                    <a:pt x="2640" y="817"/>
                    <a:pt x="2618" y="582"/>
                    <a:pt x="2487" y="398"/>
                  </a:cubicBezTo>
                  <a:cubicBezTo>
                    <a:pt x="2255" y="77"/>
                    <a:pt x="1711" y="1"/>
                    <a:pt x="12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70"/>
            <p:cNvSpPr/>
            <p:nvPr/>
          </p:nvSpPr>
          <p:spPr>
            <a:xfrm>
              <a:off x="6493800" y="3191225"/>
              <a:ext cx="206350" cy="224175"/>
            </a:xfrm>
            <a:custGeom>
              <a:rect b="b" l="l" r="r" t="t"/>
              <a:pathLst>
                <a:path extrusionOk="0" h="8967" w="8254">
                  <a:moveTo>
                    <a:pt x="678" y="1"/>
                  </a:moveTo>
                  <a:cubicBezTo>
                    <a:pt x="643" y="1"/>
                    <a:pt x="615" y="12"/>
                    <a:pt x="599" y="37"/>
                  </a:cubicBezTo>
                  <a:cubicBezTo>
                    <a:pt x="464" y="244"/>
                    <a:pt x="968" y="528"/>
                    <a:pt x="968" y="528"/>
                  </a:cubicBezTo>
                  <a:cubicBezTo>
                    <a:pt x="968" y="528"/>
                    <a:pt x="454" y="262"/>
                    <a:pt x="244" y="262"/>
                  </a:cubicBezTo>
                  <a:cubicBezTo>
                    <a:pt x="195" y="262"/>
                    <a:pt x="162" y="277"/>
                    <a:pt x="156" y="311"/>
                  </a:cubicBezTo>
                  <a:cubicBezTo>
                    <a:pt x="122" y="479"/>
                    <a:pt x="724" y="889"/>
                    <a:pt x="859" y="947"/>
                  </a:cubicBezTo>
                  <a:lnTo>
                    <a:pt x="859" y="950"/>
                  </a:lnTo>
                  <a:cubicBezTo>
                    <a:pt x="760" y="924"/>
                    <a:pt x="311" y="790"/>
                    <a:pt x="106" y="790"/>
                  </a:cubicBezTo>
                  <a:cubicBezTo>
                    <a:pt x="44" y="790"/>
                    <a:pt x="4" y="803"/>
                    <a:pt x="3" y="834"/>
                  </a:cubicBezTo>
                  <a:cubicBezTo>
                    <a:pt x="0" y="1060"/>
                    <a:pt x="975" y="1344"/>
                    <a:pt x="1155" y="1420"/>
                  </a:cubicBezTo>
                  <a:cubicBezTo>
                    <a:pt x="1005" y="1481"/>
                    <a:pt x="434" y="1619"/>
                    <a:pt x="767" y="1848"/>
                  </a:cubicBezTo>
                  <a:cubicBezTo>
                    <a:pt x="798" y="1870"/>
                    <a:pt x="836" y="1879"/>
                    <a:pt x="879" y="1879"/>
                  </a:cubicBezTo>
                  <a:cubicBezTo>
                    <a:pt x="1055" y="1879"/>
                    <a:pt x="1314" y="1734"/>
                    <a:pt x="1515" y="1720"/>
                  </a:cubicBezTo>
                  <a:cubicBezTo>
                    <a:pt x="1527" y="1735"/>
                    <a:pt x="1543" y="1747"/>
                    <a:pt x="1555" y="1759"/>
                  </a:cubicBezTo>
                  <a:cubicBezTo>
                    <a:pt x="1601" y="1793"/>
                    <a:pt x="5957" y="5184"/>
                    <a:pt x="7075" y="8577"/>
                  </a:cubicBezTo>
                  <a:cubicBezTo>
                    <a:pt x="7153" y="8815"/>
                    <a:pt x="7377" y="8966"/>
                    <a:pt x="7616" y="8966"/>
                  </a:cubicBezTo>
                  <a:cubicBezTo>
                    <a:pt x="7674" y="8966"/>
                    <a:pt x="7734" y="8957"/>
                    <a:pt x="7793" y="8938"/>
                  </a:cubicBezTo>
                  <a:cubicBezTo>
                    <a:pt x="8092" y="8840"/>
                    <a:pt x="8254" y="8519"/>
                    <a:pt x="8153" y="8220"/>
                  </a:cubicBezTo>
                  <a:lnTo>
                    <a:pt x="8153" y="8220"/>
                  </a:lnTo>
                  <a:lnTo>
                    <a:pt x="8153" y="8223"/>
                  </a:lnTo>
                  <a:cubicBezTo>
                    <a:pt x="6925" y="4496"/>
                    <a:pt x="2441" y="1008"/>
                    <a:pt x="2248" y="861"/>
                  </a:cubicBezTo>
                  <a:cubicBezTo>
                    <a:pt x="2212" y="834"/>
                    <a:pt x="2169" y="809"/>
                    <a:pt x="2126" y="791"/>
                  </a:cubicBezTo>
                  <a:cubicBezTo>
                    <a:pt x="1967" y="681"/>
                    <a:pt x="1802" y="577"/>
                    <a:pt x="1634" y="486"/>
                  </a:cubicBezTo>
                  <a:cubicBezTo>
                    <a:pt x="1604" y="470"/>
                    <a:pt x="1582" y="440"/>
                    <a:pt x="1552" y="431"/>
                  </a:cubicBezTo>
                  <a:cubicBezTo>
                    <a:pt x="1204" y="242"/>
                    <a:pt x="846" y="1"/>
                    <a:pt x="678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70"/>
            <p:cNvSpPr/>
            <p:nvPr/>
          </p:nvSpPr>
          <p:spPr>
            <a:xfrm>
              <a:off x="6713350" y="3388550"/>
              <a:ext cx="81800" cy="286325"/>
            </a:xfrm>
            <a:custGeom>
              <a:rect b="b" l="l" r="r" t="t"/>
              <a:pathLst>
                <a:path extrusionOk="0" h="11453" w="3272">
                  <a:moveTo>
                    <a:pt x="649" y="0"/>
                  </a:moveTo>
                  <a:cubicBezTo>
                    <a:pt x="542" y="0"/>
                    <a:pt x="433" y="31"/>
                    <a:pt x="336" y="95"/>
                  </a:cubicBezTo>
                  <a:cubicBezTo>
                    <a:pt x="74" y="266"/>
                    <a:pt x="0" y="617"/>
                    <a:pt x="171" y="880"/>
                  </a:cubicBezTo>
                  <a:cubicBezTo>
                    <a:pt x="2129" y="3873"/>
                    <a:pt x="2059" y="9390"/>
                    <a:pt x="2059" y="9448"/>
                  </a:cubicBezTo>
                  <a:cubicBezTo>
                    <a:pt x="2059" y="9467"/>
                    <a:pt x="2059" y="9485"/>
                    <a:pt x="2062" y="9503"/>
                  </a:cubicBezTo>
                  <a:cubicBezTo>
                    <a:pt x="1894" y="9687"/>
                    <a:pt x="1509" y="9821"/>
                    <a:pt x="1497" y="10010"/>
                  </a:cubicBezTo>
                  <a:cubicBezTo>
                    <a:pt x="1488" y="10149"/>
                    <a:pt x="1537" y="10197"/>
                    <a:pt x="1611" y="10197"/>
                  </a:cubicBezTo>
                  <a:cubicBezTo>
                    <a:pt x="1751" y="10197"/>
                    <a:pt x="1981" y="10026"/>
                    <a:pt x="2074" y="9974"/>
                  </a:cubicBezTo>
                  <a:lnTo>
                    <a:pt x="2074" y="9974"/>
                  </a:lnTo>
                  <a:cubicBezTo>
                    <a:pt x="2023" y="10160"/>
                    <a:pt x="1635" y="11101"/>
                    <a:pt x="1815" y="11238"/>
                  </a:cubicBezTo>
                  <a:cubicBezTo>
                    <a:pt x="1821" y="11243"/>
                    <a:pt x="1827" y="11245"/>
                    <a:pt x="1834" y="11245"/>
                  </a:cubicBezTo>
                  <a:cubicBezTo>
                    <a:pt x="1952" y="11245"/>
                    <a:pt x="2206" y="10611"/>
                    <a:pt x="2255" y="10496"/>
                  </a:cubicBezTo>
                  <a:lnTo>
                    <a:pt x="2258" y="10499"/>
                  </a:lnTo>
                  <a:cubicBezTo>
                    <a:pt x="2221" y="10640"/>
                    <a:pt x="2166" y="11364"/>
                    <a:pt x="2319" y="11446"/>
                  </a:cubicBezTo>
                  <a:cubicBezTo>
                    <a:pt x="2327" y="11450"/>
                    <a:pt x="2335" y="11452"/>
                    <a:pt x="2343" y="11452"/>
                  </a:cubicBezTo>
                  <a:cubicBezTo>
                    <a:pt x="2500" y="11452"/>
                    <a:pt x="2655" y="10674"/>
                    <a:pt x="2655" y="10673"/>
                  </a:cubicBezTo>
                  <a:lnTo>
                    <a:pt x="2655" y="10673"/>
                  </a:lnTo>
                  <a:cubicBezTo>
                    <a:pt x="2655" y="10674"/>
                    <a:pt x="2563" y="11247"/>
                    <a:pt x="2808" y="11269"/>
                  </a:cubicBezTo>
                  <a:cubicBezTo>
                    <a:pt x="2810" y="11269"/>
                    <a:pt x="2812" y="11269"/>
                    <a:pt x="2815" y="11269"/>
                  </a:cubicBezTo>
                  <a:cubicBezTo>
                    <a:pt x="2980" y="11269"/>
                    <a:pt x="3013" y="10746"/>
                    <a:pt x="3095" y="10279"/>
                  </a:cubicBezTo>
                  <a:cubicBezTo>
                    <a:pt x="3107" y="10252"/>
                    <a:pt x="3095" y="10215"/>
                    <a:pt x="3104" y="10181"/>
                  </a:cubicBezTo>
                  <a:cubicBezTo>
                    <a:pt x="3138" y="9992"/>
                    <a:pt x="3159" y="9800"/>
                    <a:pt x="3171" y="9604"/>
                  </a:cubicBezTo>
                  <a:cubicBezTo>
                    <a:pt x="3186" y="9558"/>
                    <a:pt x="3192" y="9512"/>
                    <a:pt x="3196" y="9467"/>
                  </a:cubicBezTo>
                  <a:cubicBezTo>
                    <a:pt x="3199" y="9225"/>
                    <a:pt x="3272" y="3544"/>
                    <a:pt x="1124" y="260"/>
                  </a:cubicBezTo>
                  <a:lnTo>
                    <a:pt x="1124" y="257"/>
                  </a:lnTo>
                  <a:cubicBezTo>
                    <a:pt x="1014" y="91"/>
                    <a:pt x="833" y="0"/>
                    <a:pt x="649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70"/>
            <p:cNvSpPr/>
            <p:nvPr/>
          </p:nvSpPr>
          <p:spPr>
            <a:xfrm>
              <a:off x="6412375" y="3331575"/>
              <a:ext cx="355900" cy="411000"/>
            </a:xfrm>
            <a:custGeom>
              <a:rect b="b" l="l" r="r" t="t"/>
              <a:pathLst>
                <a:path extrusionOk="0" h="16440" w="14236">
                  <a:moveTo>
                    <a:pt x="10594" y="0"/>
                  </a:moveTo>
                  <a:cubicBezTo>
                    <a:pt x="10594" y="0"/>
                    <a:pt x="8203" y="807"/>
                    <a:pt x="6266" y="2026"/>
                  </a:cubicBezTo>
                  <a:cubicBezTo>
                    <a:pt x="5542" y="2380"/>
                    <a:pt x="1" y="5490"/>
                    <a:pt x="3294" y="15692"/>
                  </a:cubicBezTo>
                  <a:cubicBezTo>
                    <a:pt x="3294" y="15692"/>
                    <a:pt x="1875" y="16440"/>
                    <a:pt x="2736" y="16440"/>
                  </a:cubicBezTo>
                  <a:cubicBezTo>
                    <a:pt x="3031" y="16440"/>
                    <a:pt x="3593" y="16352"/>
                    <a:pt x="4571" y="16117"/>
                  </a:cubicBezTo>
                  <a:cubicBezTo>
                    <a:pt x="4800" y="16062"/>
                    <a:pt x="5032" y="15885"/>
                    <a:pt x="5218" y="15680"/>
                  </a:cubicBezTo>
                  <a:cubicBezTo>
                    <a:pt x="6054" y="14823"/>
                    <a:pt x="6482" y="11998"/>
                    <a:pt x="7650" y="11998"/>
                  </a:cubicBezTo>
                  <a:cubicBezTo>
                    <a:pt x="7664" y="11998"/>
                    <a:pt x="7678" y="11998"/>
                    <a:pt x="7693" y="11999"/>
                  </a:cubicBezTo>
                  <a:cubicBezTo>
                    <a:pt x="8551" y="12051"/>
                    <a:pt x="9232" y="13908"/>
                    <a:pt x="9809" y="15020"/>
                  </a:cubicBezTo>
                  <a:cubicBezTo>
                    <a:pt x="9904" y="15371"/>
                    <a:pt x="10387" y="16004"/>
                    <a:pt x="10860" y="16117"/>
                  </a:cubicBezTo>
                  <a:cubicBezTo>
                    <a:pt x="11839" y="16352"/>
                    <a:pt x="12402" y="16440"/>
                    <a:pt x="12697" y="16440"/>
                  </a:cubicBezTo>
                  <a:cubicBezTo>
                    <a:pt x="13559" y="16440"/>
                    <a:pt x="12140" y="15692"/>
                    <a:pt x="12140" y="15692"/>
                  </a:cubicBezTo>
                  <a:cubicBezTo>
                    <a:pt x="12140" y="15692"/>
                    <a:pt x="12064" y="15665"/>
                    <a:pt x="11939" y="15622"/>
                  </a:cubicBezTo>
                  <a:cubicBezTo>
                    <a:pt x="12440" y="15222"/>
                    <a:pt x="12840" y="14302"/>
                    <a:pt x="12876" y="12283"/>
                  </a:cubicBezTo>
                  <a:cubicBezTo>
                    <a:pt x="12901" y="10957"/>
                    <a:pt x="12742" y="9473"/>
                    <a:pt x="12473" y="8059"/>
                  </a:cubicBezTo>
                  <a:cubicBezTo>
                    <a:pt x="13567" y="6375"/>
                    <a:pt x="14236" y="4839"/>
                    <a:pt x="14052" y="4146"/>
                  </a:cubicBezTo>
                  <a:cubicBezTo>
                    <a:pt x="13689" y="2765"/>
                    <a:pt x="10594" y="0"/>
                    <a:pt x="10594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70"/>
            <p:cNvSpPr/>
            <p:nvPr/>
          </p:nvSpPr>
          <p:spPr>
            <a:xfrm>
              <a:off x="6672175" y="3331575"/>
              <a:ext cx="5075" cy="1775"/>
            </a:xfrm>
            <a:custGeom>
              <a:rect b="b" l="l" r="r" t="t"/>
              <a:pathLst>
                <a:path extrusionOk="0" h="71" w="203">
                  <a:moveTo>
                    <a:pt x="202" y="0"/>
                  </a:moveTo>
                  <a:cubicBezTo>
                    <a:pt x="202" y="0"/>
                    <a:pt x="132" y="22"/>
                    <a:pt x="1" y="68"/>
                  </a:cubicBezTo>
                  <a:lnTo>
                    <a:pt x="1" y="71"/>
                  </a:lnTo>
                  <a:cubicBezTo>
                    <a:pt x="132" y="25"/>
                    <a:pt x="202" y="0"/>
                    <a:pt x="202" y="0"/>
                  </a:cubicBez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70"/>
            <p:cNvSpPr/>
            <p:nvPr/>
          </p:nvSpPr>
          <p:spPr>
            <a:xfrm>
              <a:off x="6666375" y="3333250"/>
              <a:ext cx="5900" cy="2250"/>
            </a:xfrm>
            <a:custGeom>
              <a:rect b="b" l="l" r="r" t="t"/>
              <a:pathLst>
                <a:path extrusionOk="0" h="90" w="236">
                  <a:moveTo>
                    <a:pt x="233" y="1"/>
                  </a:moveTo>
                  <a:cubicBezTo>
                    <a:pt x="172" y="22"/>
                    <a:pt x="92" y="46"/>
                    <a:pt x="1" y="80"/>
                  </a:cubicBezTo>
                  <a:lnTo>
                    <a:pt x="7" y="89"/>
                  </a:lnTo>
                  <a:lnTo>
                    <a:pt x="236" y="4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70"/>
            <p:cNvSpPr/>
            <p:nvPr/>
          </p:nvSpPr>
          <p:spPr>
            <a:xfrm>
              <a:off x="6750000" y="3409400"/>
              <a:ext cx="13700" cy="25750"/>
            </a:xfrm>
            <a:custGeom>
              <a:rect b="b" l="l" r="r" t="t"/>
              <a:pathLst>
                <a:path extrusionOk="0" h="1030" w="548">
                  <a:moveTo>
                    <a:pt x="1" y="0"/>
                  </a:moveTo>
                  <a:cubicBezTo>
                    <a:pt x="269" y="382"/>
                    <a:pt x="471" y="736"/>
                    <a:pt x="547" y="1030"/>
                  </a:cubicBezTo>
                  <a:cubicBezTo>
                    <a:pt x="471" y="736"/>
                    <a:pt x="269" y="379"/>
                    <a:pt x="1" y="0"/>
                  </a:cubicBez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70"/>
            <p:cNvSpPr/>
            <p:nvPr/>
          </p:nvSpPr>
          <p:spPr>
            <a:xfrm>
              <a:off x="6644850" y="3335250"/>
              <a:ext cx="21700" cy="8650"/>
            </a:xfrm>
            <a:custGeom>
              <a:rect b="b" l="l" r="r" t="t"/>
              <a:pathLst>
                <a:path extrusionOk="0" h="346" w="868">
                  <a:moveTo>
                    <a:pt x="862" y="0"/>
                  </a:moveTo>
                  <a:cubicBezTo>
                    <a:pt x="645" y="76"/>
                    <a:pt x="352" y="180"/>
                    <a:pt x="0" y="312"/>
                  </a:cubicBezTo>
                  <a:lnTo>
                    <a:pt x="13" y="345"/>
                  </a:lnTo>
                  <a:cubicBezTo>
                    <a:pt x="355" y="205"/>
                    <a:pt x="648" y="92"/>
                    <a:pt x="868" y="9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70"/>
            <p:cNvSpPr/>
            <p:nvPr/>
          </p:nvSpPr>
          <p:spPr>
            <a:xfrm>
              <a:off x="6763825" y="3435425"/>
              <a:ext cx="475" cy="2850"/>
            </a:xfrm>
            <a:custGeom>
              <a:rect b="b" l="l" r="r" t="t"/>
              <a:pathLst>
                <a:path extrusionOk="0" h="114" w="19">
                  <a:moveTo>
                    <a:pt x="19" y="114"/>
                  </a:moveTo>
                  <a:lnTo>
                    <a:pt x="19" y="114"/>
                  </a:lnTo>
                  <a:close/>
                  <a:moveTo>
                    <a:pt x="19" y="105"/>
                  </a:moveTo>
                  <a:lnTo>
                    <a:pt x="19" y="111"/>
                  </a:lnTo>
                  <a:lnTo>
                    <a:pt x="19" y="105"/>
                  </a:lnTo>
                  <a:close/>
                  <a:moveTo>
                    <a:pt x="19" y="95"/>
                  </a:moveTo>
                  <a:cubicBezTo>
                    <a:pt x="19" y="98"/>
                    <a:pt x="19" y="98"/>
                    <a:pt x="19" y="102"/>
                  </a:cubicBezTo>
                  <a:cubicBezTo>
                    <a:pt x="19" y="98"/>
                    <a:pt x="19" y="98"/>
                    <a:pt x="19" y="95"/>
                  </a:cubicBezTo>
                  <a:close/>
                  <a:moveTo>
                    <a:pt x="0" y="1"/>
                  </a:moveTo>
                  <a:cubicBezTo>
                    <a:pt x="7" y="31"/>
                    <a:pt x="13" y="62"/>
                    <a:pt x="19" y="92"/>
                  </a:cubicBezTo>
                  <a:cubicBezTo>
                    <a:pt x="13" y="62"/>
                    <a:pt x="7" y="31"/>
                    <a:pt x="0" y="1"/>
                  </a:cubicBez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70"/>
            <p:cNvSpPr/>
            <p:nvPr/>
          </p:nvSpPr>
          <p:spPr>
            <a:xfrm>
              <a:off x="6645150" y="3331575"/>
              <a:ext cx="120000" cy="138250"/>
            </a:xfrm>
            <a:custGeom>
              <a:rect b="b" l="l" r="r" t="t"/>
              <a:pathLst>
                <a:path extrusionOk="0" h="5530" w="4800">
                  <a:moveTo>
                    <a:pt x="1283" y="0"/>
                  </a:moveTo>
                  <a:cubicBezTo>
                    <a:pt x="1283" y="0"/>
                    <a:pt x="1213" y="25"/>
                    <a:pt x="1085" y="71"/>
                  </a:cubicBezTo>
                  <a:lnTo>
                    <a:pt x="856" y="156"/>
                  </a:lnTo>
                  <a:cubicBezTo>
                    <a:pt x="636" y="239"/>
                    <a:pt x="340" y="352"/>
                    <a:pt x="1" y="492"/>
                  </a:cubicBezTo>
                  <a:cubicBezTo>
                    <a:pt x="187" y="1027"/>
                    <a:pt x="388" y="1555"/>
                    <a:pt x="663" y="2041"/>
                  </a:cubicBezTo>
                  <a:cubicBezTo>
                    <a:pt x="1100" y="2811"/>
                    <a:pt x="1693" y="3443"/>
                    <a:pt x="2350" y="4026"/>
                  </a:cubicBezTo>
                  <a:cubicBezTo>
                    <a:pt x="3006" y="4613"/>
                    <a:pt x="3721" y="5151"/>
                    <a:pt x="4509" y="5529"/>
                  </a:cubicBezTo>
                  <a:cubicBezTo>
                    <a:pt x="4705" y="5016"/>
                    <a:pt x="4799" y="4582"/>
                    <a:pt x="4766" y="4271"/>
                  </a:cubicBezTo>
                  <a:lnTo>
                    <a:pt x="4766" y="4268"/>
                  </a:lnTo>
                  <a:lnTo>
                    <a:pt x="4766" y="4262"/>
                  </a:lnTo>
                  <a:lnTo>
                    <a:pt x="4766" y="4259"/>
                  </a:lnTo>
                  <a:lnTo>
                    <a:pt x="4766" y="4256"/>
                  </a:lnTo>
                  <a:cubicBezTo>
                    <a:pt x="4763" y="4252"/>
                    <a:pt x="4763" y="4249"/>
                    <a:pt x="4766" y="4249"/>
                  </a:cubicBezTo>
                  <a:lnTo>
                    <a:pt x="4766" y="4246"/>
                  </a:lnTo>
                  <a:cubicBezTo>
                    <a:pt x="4760" y="4216"/>
                    <a:pt x="4754" y="4182"/>
                    <a:pt x="4747" y="4152"/>
                  </a:cubicBezTo>
                  <a:lnTo>
                    <a:pt x="4744" y="4146"/>
                  </a:lnTo>
                  <a:cubicBezTo>
                    <a:pt x="4668" y="3849"/>
                    <a:pt x="4463" y="3492"/>
                    <a:pt x="4195" y="3113"/>
                  </a:cubicBezTo>
                  <a:cubicBezTo>
                    <a:pt x="4008" y="2853"/>
                    <a:pt x="3791" y="2579"/>
                    <a:pt x="3562" y="2313"/>
                  </a:cubicBezTo>
                  <a:cubicBezTo>
                    <a:pt x="2554" y="1134"/>
                    <a:pt x="1287" y="0"/>
                    <a:pt x="1287" y="0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70"/>
            <p:cNvSpPr/>
            <p:nvPr/>
          </p:nvSpPr>
          <p:spPr>
            <a:xfrm>
              <a:off x="6864400" y="3181850"/>
              <a:ext cx="102900" cy="86525"/>
            </a:xfrm>
            <a:custGeom>
              <a:rect b="b" l="l" r="r" t="t"/>
              <a:pathLst>
                <a:path extrusionOk="0" h="3461" w="4116">
                  <a:moveTo>
                    <a:pt x="3148" y="1"/>
                  </a:moveTo>
                  <a:cubicBezTo>
                    <a:pt x="2151" y="1"/>
                    <a:pt x="1" y="2388"/>
                    <a:pt x="1" y="2388"/>
                  </a:cubicBezTo>
                  <a:lnTo>
                    <a:pt x="501" y="3460"/>
                  </a:lnTo>
                  <a:cubicBezTo>
                    <a:pt x="501" y="3460"/>
                    <a:pt x="4115" y="1465"/>
                    <a:pt x="3556" y="262"/>
                  </a:cubicBezTo>
                  <a:cubicBezTo>
                    <a:pt x="3471" y="78"/>
                    <a:pt x="3328" y="1"/>
                    <a:pt x="3148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70"/>
            <p:cNvSpPr/>
            <p:nvPr/>
          </p:nvSpPr>
          <p:spPr>
            <a:xfrm>
              <a:off x="6894950" y="3251400"/>
              <a:ext cx="104725" cy="61025"/>
            </a:xfrm>
            <a:custGeom>
              <a:rect b="b" l="l" r="r" t="t"/>
              <a:pathLst>
                <a:path extrusionOk="0" h="2441" w="4189">
                  <a:moveTo>
                    <a:pt x="3437" y="0"/>
                  </a:moveTo>
                  <a:cubicBezTo>
                    <a:pt x="2300" y="0"/>
                    <a:pt x="0" y="1265"/>
                    <a:pt x="0" y="1265"/>
                  </a:cubicBezTo>
                  <a:lnTo>
                    <a:pt x="120" y="2441"/>
                  </a:lnTo>
                  <a:cubicBezTo>
                    <a:pt x="120" y="2441"/>
                    <a:pt x="4188" y="1747"/>
                    <a:pt x="4054" y="428"/>
                  </a:cubicBezTo>
                  <a:cubicBezTo>
                    <a:pt x="4023" y="118"/>
                    <a:pt x="3784" y="0"/>
                    <a:pt x="3437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70"/>
            <p:cNvSpPr/>
            <p:nvPr/>
          </p:nvSpPr>
          <p:spPr>
            <a:xfrm>
              <a:off x="6864475" y="3241450"/>
              <a:ext cx="12475" cy="26925"/>
            </a:xfrm>
            <a:custGeom>
              <a:rect b="b" l="l" r="r" t="t"/>
              <a:pathLst>
                <a:path extrusionOk="0" h="1077" w="499">
                  <a:moveTo>
                    <a:pt x="498" y="1076"/>
                  </a:moveTo>
                  <a:lnTo>
                    <a:pt x="498" y="1076"/>
                  </a:lnTo>
                  <a:close/>
                  <a:moveTo>
                    <a:pt x="498" y="1076"/>
                  </a:moveTo>
                  <a:lnTo>
                    <a:pt x="498" y="1076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70"/>
            <p:cNvSpPr/>
            <p:nvPr/>
          </p:nvSpPr>
          <p:spPr>
            <a:xfrm>
              <a:off x="6864475" y="3211450"/>
              <a:ext cx="55250" cy="56850"/>
            </a:xfrm>
            <a:custGeom>
              <a:rect b="b" l="l" r="r" t="t"/>
              <a:pathLst>
                <a:path extrusionOk="0" h="2274" w="2210">
                  <a:moveTo>
                    <a:pt x="1207" y="0"/>
                  </a:moveTo>
                  <a:lnTo>
                    <a:pt x="1207" y="3"/>
                  </a:lnTo>
                  <a:cubicBezTo>
                    <a:pt x="553" y="590"/>
                    <a:pt x="22" y="1176"/>
                    <a:pt x="1" y="1201"/>
                  </a:cubicBezTo>
                  <a:lnTo>
                    <a:pt x="498" y="2273"/>
                  </a:lnTo>
                  <a:cubicBezTo>
                    <a:pt x="1094" y="1937"/>
                    <a:pt x="1665" y="1561"/>
                    <a:pt x="2209" y="1146"/>
                  </a:cubicBezTo>
                  <a:cubicBezTo>
                    <a:pt x="1913" y="734"/>
                    <a:pt x="1577" y="352"/>
                    <a:pt x="1207" y="0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70"/>
            <p:cNvSpPr/>
            <p:nvPr/>
          </p:nvSpPr>
          <p:spPr>
            <a:xfrm>
              <a:off x="6895025" y="3277650"/>
              <a:ext cx="10175" cy="5375"/>
            </a:xfrm>
            <a:custGeom>
              <a:rect b="b" l="l" r="r" t="t"/>
              <a:pathLst>
                <a:path extrusionOk="0" h="215" w="407">
                  <a:moveTo>
                    <a:pt x="407" y="1"/>
                  </a:moveTo>
                  <a:cubicBezTo>
                    <a:pt x="171" y="120"/>
                    <a:pt x="19" y="202"/>
                    <a:pt x="0" y="215"/>
                  </a:cubicBezTo>
                  <a:cubicBezTo>
                    <a:pt x="19" y="202"/>
                    <a:pt x="171" y="120"/>
                    <a:pt x="407" y="1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70"/>
            <p:cNvSpPr/>
            <p:nvPr/>
          </p:nvSpPr>
          <p:spPr>
            <a:xfrm>
              <a:off x="6905175" y="3263825"/>
              <a:ext cx="30050" cy="13850"/>
            </a:xfrm>
            <a:custGeom>
              <a:rect b="b" l="l" r="r" t="t"/>
              <a:pathLst>
                <a:path extrusionOk="0" h="554" w="1202">
                  <a:moveTo>
                    <a:pt x="1201" y="1"/>
                  </a:moveTo>
                  <a:cubicBezTo>
                    <a:pt x="737" y="190"/>
                    <a:pt x="300" y="401"/>
                    <a:pt x="1" y="554"/>
                  </a:cubicBezTo>
                  <a:lnTo>
                    <a:pt x="1" y="554"/>
                  </a:lnTo>
                  <a:cubicBezTo>
                    <a:pt x="300" y="401"/>
                    <a:pt x="737" y="190"/>
                    <a:pt x="1201" y="1"/>
                  </a:cubicBezTo>
                  <a:lnTo>
                    <a:pt x="1201" y="1"/>
                  </a:ln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70"/>
            <p:cNvSpPr/>
            <p:nvPr/>
          </p:nvSpPr>
          <p:spPr>
            <a:xfrm>
              <a:off x="6894950" y="3263750"/>
              <a:ext cx="55550" cy="48675"/>
            </a:xfrm>
            <a:custGeom>
              <a:rect b="b" l="l" r="r" t="t"/>
              <a:pathLst>
                <a:path extrusionOk="0" h="1947" w="2222">
                  <a:moveTo>
                    <a:pt x="1610" y="1"/>
                  </a:moveTo>
                  <a:lnTo>
                    <a:pt x="1610" y="4"/>
                  </a:lnTo>
                  <a:cubicBezTo>
                    <a:pt x="1146" y="193"/>
                    <a:pt x="709" y="404"/>
                    <a:pt x="410" y="557"/>
                  </a:cubicBezTo>
                  <a:cubicBezTo>
                    <a:pt x="174" y="676"/>
                    <a:pt x="19" y="758"/>
                    <a:pt x="3" y="771"/>
                  </a:cubicBezTo>
                  <a:lnTo>
                    <a:pt x="0" y="771"/>
                  </a:lnTo>
                  <a:lnTo>
                    <a:pt x="120" y="1947"/>
                  </a:lnTo>
                  <a:cubicBezTo>
                    <a:pt x="120" y="1947"/>
                    <a:pt x="1195" y="1763"/>
                    <a:pt x="2221" y="1406"/>
                  </a:cubicBezTo>
                  <a:cubicBezTo>
                    <a:pt x="2084" y="911"/>
                    <a:pt x="1858" y="432"/>
                    <a:pt x="1610" y="1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70"/>
            <p:cNvSpPr/>
            <p:nvPr/>
          </p:nvSpPr>
          <p:spPr>
            <a:xfrm>
              <a:off x="6617125" y="3190875"/>
              <a:ext cx="339400" cy="272350"/>
            </a:xfrm>
            <a:custGeom>
              <a:rect b="b" l="l" r="r" t="t"/>
              <a:pathLst>
                <a:path extrusionOk="0" h="10894" w="13576">
                  <a:moveTo>
                    <a:pt x="6394" y="1"/>
                  </a:moveTo>
                  <a:cubicBezTo>
                    <a:pt x="5058" y="1"/>
                    <a:pt x="3479" y="531"/>
                    <a:pt x="2249" y="2516"/>
                  </a:cubicBezTo>
                  <a:cubicBezTo>
                    <a:pt x="1" y="6141"/>
                    <a:pt x="4772" y="10893"/>
                    <a:pt x="7177" y="10893"/>
                  </a:cubicBezTo>
                  <a:cubicBezTo>
                    <a:pt x="7203" y="10893"/>
                    <a:pt x="7229" y="10893"/>
                    <a:pt x="7255" y="10892"/>
                  </a:cubicBezTo>
                  <a:cubicBezTo>
                    <a:pt x="9635" y="10788"/>
                    <a:pt x="13575" y="8756"/>
                    <a:pt x="12253" y="4245"/>
                  </a:cubicBezTo>
                  <a:cubicBezTo>
                    <a:pt x="11953" y="3224"/>
                    <a:pt x="11150" y="1560"/>
                    <a:pt x="9137" y="698"/>
                  </a:cubicBezTo>
                  <a:cubicBezTo>
                    <a:pt x="9137" y="698"/>
                    <a:pt x="7925" y="1"/>
                    <a:pt x="6394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70"/>
            <p:cNvSpPr/>
            <p:nvPr/>
          </p:nvSpPr>
          <p:spPr>
            <a:xfrm>
              <a:off x="6707325" y="3256175"/>
              <a:ext cx="36600" cy="45200"/>
            </a:xfrm>
            <a:custGeom>
              <a:rect b="b" l="l" r="r" t="t"/>
              <a:pathLst>
                <a:path extrusionOk="0" h="1808" w="1464">
                  <a:moveTo>
                    <a:pt x="276" y="0"/>
                  </a:moveTo>
                  <a:cubicBezTo>
                    <a:pt x="224" y="0"/>
                    <a:pt x="172" y="15"/>
                    <a:pt x="125" y="41"/>
                  </a:cubicBezTo>
                  <a:cubicBezTo>
                    <a:pt x="70" y="78"/>
                    <a:pt x="28" y="136"/>
                    <a:pt x="15" y="200"/>
                  </a:cubicBezTo>
                  <a:cubicBezTo>
                    <a:pt x="0" y="276"/>
                    <a:pt x="0" y="356"/>
                    <a:pt x="21" y="435"/>
                  </a:cubicBezTo>
                  <a:cubicBezTo>
                    <a:pt x="46" y="536"/>
                    <a:pt x="83" y="637"/>
                    <a:pt x="128" y="731"/>
                  </a:cubicBezTo>
                  <a:cubicBezTo>
                    <a:pt x="186" y="851"/>
                    <a:pt x="254" y="967"/>
                    <a:pt x="327" y="1080"/>
                  </a:cubicBezTo>
                  <a:cubicBezTo>
                    <a:pt x="409" y="1211"/>
                    <a:pt x="501" y="1336"/>
                    <a:pt x="605" y="1452"/>
                  </a:cubicBezTo>
                  <a:cubicBezTo>
                    <a:pt x="675" y="1535"/>
                    <a:pt x="755" y="1608"/>
                    <a:pt x="843" y="1675"/>
                  </a:cubicBezTo>
                  <a:cubicBezTo>
                    <a:pt x="901" y="1721"/>
                    <a:pt x="965" y="1755"/>
                    <a:pt x="1036" y="1782"/>
                  </a:cubicBezTo>
                  <a:cubicBezTo>
                    <a:pt x="1084" y="1798"/>
                    <a:pt x="1133" y="1807"/>
                    <a:pt x="1182" y="1807"/>
                  </a:cubicBezTo>
                  <a:cubicBezTo>
                    <a:pt x="1188" y="1807"/>
                    <a:pt x="1194" y="1808"/>
                    <a:pt x="1199" y="1808"/>
                  </a:cubicBezTo>
                  <a:cubicBezTo>
                    <a:pt x="1227" y="1808"/>
                    <a:pt x="1255" y="1802"/>
                    <a:pt x="1280" y="1791"/>
                  </a:cubicBezTo>
                  <a:cubicBezTo>
                    <a:pt x="1295" y="1785"/>
                    <a:pt x="1307" y="1779"/>
                    <a:pt x="1323" y="1770"/>
                  </a:cubicBezTo>
                  <a:cubicBezTo>
                    <a:pt x="1430" y="1703"/>
                    <a:pt x="1463" y="1578"/>
                    <a:pt x="1427" y="1397"/>
                  </a:cubicBezTo>
                  <a:cubicBezTo>
                    <a:pt x="1390" y="1217"/>
                    <a:pt x="1283" y="988"/>
                    <a:pt x="1106" y="710"/>
                  </a:cubicBezTo>
                  <a:cubicBezTo>
                    <a:pt x="1017" y="570"/>
                    <a:pt x="916" y="435"/>
                    <a:pt x="803" y="313"/>
                  </a:cubicBezTo>
                  <a:cubicBezTo>
                    <a:pt x="724" y="224"/>
                    <a:pt x="632" y="148"/>
                    <a:pt x="532" y="84"/>
                  </a:cubicBezTo>
                  <a:cubicBezTo>
                    <a:pt x="464" y="41"/>
                    <a:pt x="385" y="11"/>
                    <a:pt x="302" y="1"/>
                  </a:cubicBezTo>
                  <a:cubicBezTo>
                    <a:pt x="294" y="1"/>
                    <a:pt x="285" y="0"/>
                    <a:pt x="27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70"/>
            <p:cNvSpPr/>
            <p:nvPr/>
          </p:nvSpPr>
          <p:spPr>
            <a:xfrm>
              <a:off x="6800400" y="3380425"/>
              <a:ext cx="41650" cy="40850"/>
            </a:xfrm>
            <a:custGeom>
              <a:rect b="b" l="l" r="r" t="t"/>
              <a:pathLst>
                <a:path extrusionOk="0" h="1634" w="1666">
                  <a:moveTo>
                    <a:pt x="290" y="0"/>
                  </a:moveTo>
                  <a:cubicBezTo>
                    <a:pt x="278" y="0"/>
                    <a:pt x="266" y="0"/>
                    <a:pt x="254" y="1"/>
                  </a:cubicBezTo>
                  <a:cubicBezTo>
                    <a:pt x="190" y="4"/>
                    <a:pt x="132" y="29"/>
                    <a:pt x="86" y="72"/>
                  </a:cubicBezTo>
                  <a:cubicBezTo>
                    <a:pt x="34" y="117"/>
                    <a:pt x="4" y="179"/>
                    <a:pt x="1" y="246"/>
                  </a:cubicBezTo>
                  <a:cubicBezTo>
                    <a:pt x="1" y="325"/>
                    <a:pt x="16" y="402"/>
                    <a:pt x="50" y="475"/>
                  </a:cubicBezTo>
                  <a:cubicBezTo>
                    <a:pt x="89" y="570"/>
                    <a:pt x="141" y="661"/>
                    <a:pt x="205" y="747"/>
                  </a:cubicBezTo>
                  <a:cubicBezTo>
                    <a:pt x="282" y="857"/>
                    <a:pt x="367" y="961"/>
                    <a:pt x="459" y="1058"/>
                  </a:cubicBezTo>
                  <a:cubicBezTo>
                    <a:pt x="563" y="1171"/>
                    <a:pt x="676" y="1281"/>
                    <a:pt x="798" y="1379"/>
                  </a:cubicBezTo>
                  <a:cubicBezTo>
                    <a:pt x="883" y="1446"/>
                    <a:pt x="975" y="1507"/>
                    <a:pt x="1073" y="1556"/>
                  </a:cubicBezTo>
                  <a:cubicBezTo>
                    <a:pt x="1137" y="1590"/>
                    <a:pt x="1207" y="1614"/>
                    <a:pt x="1281" y="1626"/>
                  </a:cubicBezTo>
                  <a:cubicBezTo>
                    <a:pt x="1305" y="1631"/>
                    <a:pt x="1329" y="1633"/>
                    <a:pt x="1354" y="1633"/>
                  </a:cubicBezTo>
                  <a:cubicBezTo>
                    <a:pt x="1379" y="1633"/>
                    <a:pt x="1404" y="1631"/>
                    <a:pt x="1430" y="1626"/>
                  </a:cubicBezTo>
                  <a:cubicBezTo>
                    <a:pt x="1461" y="1623"/>
                    <a:pt x="1494" y="1611"/>
                    <a:pt x="1522" y="1593"/>
                  </a:cubicBezTo>
                  <a:cubicBezTo>
                    <a:pt x="1534" y="1587"/>
                    <a:pt x="1546" y="1578"/>
                    <a:pt x="1559" y="1565"/>
                  </a:cubicBezTo>
                  <a:cubicBezTo>
                    <a:pt x="1653" y="1480"/>
                    <a:pt x="1665" y="1352"/>
                    <a:pt x="1601" y="1180"/>
                  </a:cubicBezTo>
                  <a:cubicBezTo>
                    <a:pt x="1534" y="1009"/>
                    <a:pt x="1391" y="802"/>
                    <a:pt x="1168" y="560"/>
                  </a:cubicBezTo>
                  <a:cubicBezTo>
                    <a:pt x="1055" y="435"/>
                    <a:pt x="932" y="322"/>
                    <a:pt x="801" y="221"/>
                  </a:cubicBezTo>
                  <a:cubicBezTo>
                    <a:pt x="706" y="148"/>
                    <a:pt x="606" y="87"/>
                    <a:pt x="496" y="41"/>
                  </a:cubicBezTo>
                  <a:cubicBezTo>
                    <a:pt x="430" y="15"/>
                    <a:pt x="361" y="0"/>
                    <a:pt x="290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70"/>
            <p:cNvSpPr/>
            <p:nvPr/>
          </p:nvSpPr>
          <p:spPr>
            <a:xfrm>
              <a:off x="6748025" y="3251550"/>
              <a:ext cx="41075" cy="44525"/>
            </a:xfrm>
            <a:custGeom>
              <a:rect b="b" l="l" r="r" t="t"/>
              <a:pathLst>
                <a:path extrusionOk="0" h="1781" w="1643">
                  <a:moveTo>
                    <a:pt x="360" y="0"/>
                  </a:moveTo>
                  <a:cubicBezTo>
                    <a:pt x="317" y="0"/>
                    <a:pt x="288" y="61"/>
                    <a:pt x="333" y="92"/>
                  </a:cubicBezTo>
                  <a:lnTo>
                    <a:pt x="581" y="263"/>
                  </a:lnTo>
                  <a:cubicBezTo>
                    <a:pt x="440" y="357"/>
                    <a:pt x="119" y="602"/>
                    <a:pt x="43" y="935"/>
                  </a:cubicBezTo>
                  <a:cubicBezTo>
                    <a:pt x="0" y="1118"/>
                    <a:pt x="40" y="1301"/>
                    <a:pt x="156" y="1476"/>
                  </a:cubicBezTo>
                  <a:cubicBezTo>
                    <a:pt x="257" y="1631"/>
                    <a:pt x="419" y="1738"/>
                    <a:pt x="605" y="1769"/>
                  </a:cubicBezTo>
                  <a:cubicBezTo>
                    <a:pt x="648" y="1778"/>
                    <a:pt x="691" y="1781"/>
                    <a:pt x="733" y="1781"/>
                  </a:cubicBezTo>
                  <a:cubicBezTo>
                    <a:pt x="1155" y="1781"/>
                    <a:pt x="1582" y="1466"/>
                    <a:pt x="1601" y="1454"/>
                  </a:cubicBezTo>
                  <a:cubicBezTo>
                    <a:pt x="1643" y="1422"/>
                    <a:pt x="1613" y="1364"/>
                    <a:pt x="1571" y="1364"/>
                  </a:cubicBezTo>
                  <a:cubicBezTo>
                    <a:pt x="1561" y="1364"/>
                    <a:pt x="1550" y="1367"/>
                    <a:pt x="1540" y="1375"/>
                  </a:cubicBezTo>
                  <a:cubicBezTo>
                    <a:pt x="1537" y="1377"/>
                    <a:pt x="1125" y="1683"/>
                    <a:pt x="732" y="1683"/>
                  </a:cubicBezTo>
                  <a:cubicBezTo>
                    <a:pt x="695" y="1683"/>
                    <a:pt x="657" y="1680"/>
                    <a:pt x="620" y="1674"/>
                  </a:cubicBezTo>
                  <a:cubicBezTo>
                    <a:pt x="464" y="1647"/>
                    <a:pt x="324" y="1555"/>
                    <a:pt x="238" y="1421"/>
                  </a:cubicBezTo>
                  <a:cubicBezTo>
                    <a:pt x="138" y="1271"/>
                    <a:pt x="104" y="1115"/>
                    <a:pt x="141" y="959"/>
                  </a:cubicBezTo>
                  <a:cubicBezTo>
                    <a:pt x="226" y="580"/>
                    <a:pt x="691" y="312"/>
                    <a:pt x="694" y="309"/>
                  </a:cubicBezTo>
                  <a:cubicBezTo>
                    <a:pt x="709" y="299"/>
                    <a:pt x="718" y="284"/>
                    <a:pt x="718" y="269"/>
                  </a:cubicBezTo>
                  <a:cubicBezTo>
                    <a:pt x="718" y="251"/>
                    <a:pt x="712" y="235"/>
                    <a:pt x="697" y="226"/>
                  </a:cubicBezTo>
                  <a:lnTo>
                    <a:pt x="388" y="9"/>
                  </a:lnTo>
                  <a:cubicBezTo>
                    <a:pt x="378" y="3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70"/>
            <p:cNvSpPr/>
            <p:nvPr/>
          </p:nvSpPr>
          <p:spPr>
            <a:xfrm>
              <a:off x="6752075" y="3257275"/>
              <a:ext cx="8875" cy="5975"/>
            </a:xfrm>
            <a:custGeom>
              <a:rect b="b" l="l" r="r" t="t"/>
              <a:pathLst>
                <a:path extrusionOk="0" h="239" w="355">
                  <a:moveTo>
                    <a:pt x="71" y="0"/>
                  </a:moveTo>
                  <a:cubicBezTo>
                    <a:pt x="28" y="0"/>
                    <a:pt x="1" y="62"/>
                    <a:pt x="46" y="92"/>
                  </a:cubicBezTo>
                  <a:lnTo>
                    <a:pt x="260" y="232"/>
                  </a:lnTo>
                  <a:lnTo>
                    <a:pt x="287" y="238"/>
                  </a:lnTo>
                  <a:cubicBezTo>
                    <a:pt x="336" y="238"/>
                    <a:pt x="354" y="174"/>
                    <a:pt x="315" y="147"/>
                  </a:cubicBezTo>
                  <a:lnTo>
                    <a:pt x="101" y="9"/>
                  </a:lnTo>
                  <a:cubicBezTo>
                    <a:pt x="91" y="3"/>
                    <a:pt x="81" y="0"/>
                    <a:pt x="71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70"/>
            <p:cNvSpPr/>
            <p:nvPr/>
          </p:nvSpPr>
          <p:spPr>
            <a:xfrm>
              <a:off x="6810950" y="3338100"/>
              <a:ext cx="40800" cy="42300"/>
            </a:xfrm>
            <a:custGeom>
              <a:rect b="b" l="l" r="r" t="t"/>
              <a:pathLst>
                <a:path extrusionOk="0" h="1692" w="1632">
                  <a:moveTo>
                    <a:pt x="690" y="1"/>
                  </a:moveTo>
                  <a:cubicBezTo>
                    <a:pt x="680" y="1"/>
                    <a:pt x="670" y="4"/>
                    <a:pt x="660" y="11"/>
                  </a:cubicBezTo>
                  <a:cubicBezTo>
                    <a:pt x="636" y="27"/>
                    <a:pt x="110" y="387"/>
                    <a:pt x="34" y="848"/>
                  </a:cubicBezTo>
                  <a:cubicBezTo>
                    <a:pt x="0" y="1032"/>
                    <a:pt x="49" y="1221"/>
                    <a:pt x="165" y="1368"/>
                  </a:cubicBezTo>
                  <a:cubicBezTo>
                    <a:pt x="293" y="1539"/>
                    <a:pt x="452" y="1633"/>
                    <a:pt x="642" y="1652"/>
                  </a:cubicBezTo>
                  <a:cubicBezTo>
                    <a:pt x="667" y="1654"/>
                    <a:pt x="692" y="1656"/>
                    <a:pt x="718" y="1656"/>
                  </a:cubicBezTo>
                  <a:cubicBezTo>
                    <a:pt x="1029" y="1656"/>
                    <a:pt x="1324" y="1458"/>
                    <a:pt x="1448" y="1364"/>
                  </a:cubicBezTo>
                  <a:lnTo>
                    <a:pt x="1531" y="1655"/>
                  </a:lnTo>
                  <a:cubicBezTo>
                    <a:pt x="1537" y="1676"/>
                    <a:pt x="1555" y="1688"/>
                    <a:pt x="1580" y="1691"/>
                  </a:cubicBezTo>
                  <a:lnTo>
                    <a:pt x="1592" y="1688"/>
                  </a:lnTo>
                  <a:cubicBezTo>
                    <a:pt x="1616" y="1679"/>
                    <a:pt x="1631" y="1652"/>
                    <a:pt x="1625" y="1627"/>
                  </a:cubicBezTo>
                  <a:lnTo>
                    <a:pt x="1525" y="1264"/>
                  </a:lnTo>
                  <a:cubicBezTo>
                    <a:pt x="1516" y="1241"/>
                    <a:pt x="1495" y="1227"/>
                    <a:pt x="1473" y="1227"/>
                  </a:cubicBezTo>
                  <a:cubicBezTo>
                    <a:pt x="1462" y="1227"/>
                    <a:pt x="1451" y="1231"/>
                    <a:pt x="1442" y="1239"/>
                  </a:cubicBezTo>
                  <a:cubicBezTo>
                    <a:pt x="1439" y="1245"/>
                    <a:pt x="1078" y="1557"/>
                    <a:pt x="713" y="1557"/>
                  </a:cubicBezTo>
                  <a:cubicBezTo>
                    <a:pt x="692" y="1557"/>
                    <a:pt x="672" y="1556"/>
                    <a:pt x="651" y="1554"/>
                  </a:cubicBezTo>
                  <a:cubicBezTo>
                    <a:pt x="492" y="1539"/>
                    <a:pt x="355" y="1453"/>
                    <a:pt x="245" y="1309"/>
                  </a:cubicBezTo>
                  <a:cubicBezTo>
                    <a:pt x="147" y="1184"/>
                    <a:pt x="104" y="1022"/>
                    <a:pt x="132" y="867"/>
                  </a:cubicBezTo>
                  <a:cubicBezTo>
                    <a:pt x="202" y="448"/>
                    <a:pt x="709" y="100"/>
                    <a:pt x="715" y="94"/>
                  </a:cubicBezTo>
                  <a:cubicBezTo>
                    <a:pt x="763" y="64"/>
                    <a:pt x="732" y="1"/>
                    <a:pt x="690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70"/>
            <p:cNvSpPr/>
            <p:nvPr/>
          </p:nvSpPr>
          <p:spPr>
            <a:xfrm>
              <a:off x="6841075" y="3372875"/>
              <a:ext cx="4250" cy="8600"/>
            </a:xfrm>
            <a:custGeom>
              <a:rect b="b" l="l" r="r" t="t"/>
              <a:pathLst>
                <a:path extrusionOk="0" h="344" w="170">
                  <a:moveTo>
                    <a:pt x="57" y="0"/>
                  </a:moveTo>
                  <a:cubicBezTo>
                    <a:pt x="29" y="0"/>
                    <a:pt x="1" y="23"/>
                    <a:pt x="8" y="59"/>
                  </a:cubicBezTo>
                  <a:lnTo>
                    <a:pt x="69" y="306"/>
                  </a:lnTo>
                  <a:cubicBezTo>
                    <a:pt x="72" y="328"/>
                    <a:pt x="93" y="343"/>
                    <a:pt x="115" y="343"/>
                  </a:cubicBezTo>
                  <a:lnTo>
                    <a:pt x="127" y="343"/>
                  </a:lnTo>
                  <a:cubicBezTo>
                    <a:pt x="155" y="337"/>
                    <a:pt x="170" y="309"/>
                    <a:pt x="164" y="282"/>
                  </a:cubicBezTo>
                  <a:lnTo>
                    <a:pt x="103" y="35"/>
                  </a:lnTo>
                  <a:cubicBezTo>
                    <a:pt x="95" y="11"/>
                    <a:pt x="76" y="0"/>
                    <a:pt x="57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70"/>
            <p:cNvSpPr/>
            <p:nvPr/>
          </p:nvSpPr>
          <p:spPr>
            <a:xfrm>
              <a:off x="6714175" y="3328000"/>
              <a:ext cx="49675" cy="44075"/>
            </a:xfrm>
            <a:custGeom>
              <a:rect b="b" l="l" r="r" t="t"/>
              <a:pathLst>
                <a:path extrusionOk="0" h="1763" w="1987">
                  <a:moveTo>
                    <a:pt x="1400" y="1"/>
                  </a:moveTo>
                  <a:cubicBezTo>
                    <a:pt x="1306" y="1"/>
                    <a:pt x="1203" y="30"/>
                    <a:pt x="1091" y="88"/>
                  </a:cubicBezTo>
                  <a:cubicBezTo>
                    <a:pt x="881" y="198"/>
                    <a:pt x="774" y="333"/>
                    <a:pt x="768" y="495"/>
                  </a:cubicBezTo>
                  <a:cubicBezTo>
                    <a:pt x="762" y="617"/>
                    <a:pt x="823" y="736"/>
                    <a:pt x="902" y="840"/>
                  </a:cubicBezTo>
                  <a:cubicBezTo>
                    <a:pt x="755" y="772"/>
                    <a:pt x="586" y="718"/>
                    <a:pt x="436" y="718"/>
                  </a:cubicBezTo>
                  <a:cubicBezTo>
                    <a:pt x="396" y="718"/>
                    <a:pt x="358" y="722"/>
                    <a:pt x="322" y="730"/>
                  </a:cubicBezTo>
                  <a:cubicBezTo>
                    <a:pt x="209" y="754"/>
                    <a:pt x="114" y="828"/>
                    <a:pt x="62" y="931"/>
                  </a:cubicBezTo>
                  <a:cubicBezTo>
                    <a:pt x="7" y="1026"/>
                    <a:pt x="1" y="1139"/>
                    <a:pt x="47" y="1240"/>
                  </a:cubicBezTo>
                  <a:cubicBezTo>
                    <a:pt x="209" y="1588"/>
                    <a:pt x="966" y="1756"/>
                    <a:pt x="997" y="1762"/>
                  </a:cubicBezTo>
                  <a:lnTo>
                    <a:pt x="1009" y="1762"/>
                  </a:lnTo>
                  <a:cubicBezTo>
                    <a:pt x="1067" y="1762"/>
                    <a:pt x="1076" y="1677"/>
                    <a:pt x="1018" y="1665"/>
                  </a:cubicBezTo>
                  <a:cubicBezTo>
                    <a:pt x="1012" y="1662"/>
                    <a:pt x="279" y="1500"/>
                    <a:pt x="138" y="1197"/>
                  </a:cubicBezTo>
                  <a:cubicBezTo>
                    <a:pt x="105" y="1127"/>
                    <a:pt x="108" y="1045"/>
                    <a:pt x="148" y="977"/>
                  </a:cubicBezTo>
                  <a:cubicBezTo>
                    <a:pt x="187" y="901"/>
                    <a:pt x="258" y="846"/>
                    <a:pt x="343" y="828"/>
                  </a:cubicBezTo>
                  <a:cubicBezTo>
                    <a:pt x="374" y="820"/>
                    <a:pt x="407" y="817"/>
                    <a:pt x="440" y="817"/>
                  </a:cubicBezTo>
                  <a:cubicBezTo>
                    <a:pt x="709" y="817"/>
                    <a:pt x="1058" y="1023"/>
                    <a:pt x="1201" y="1118"/>
                  </a:cubicBezTo>
                  <a:cubicBezTo>
                    <a:pt x="1241" y="1148"/>
                    <a:pt x="1269" y="1164"/>
                    <a:pt x="1275" y="1167"/>
                  </a:cubicBezTo>
                  <a:cubicBezTo>
                    <a:pt x="1284" y="1173"/>
                    <a:pt x="1294" y="1176"/>
                    <a:pt x="1303" y="1176"/>
                  </a:cubicBezTo>
                  <a:cubicBezTo>
                    <a:pt x="1346" y="1176"/>
                    <a:pt x="1375" y="1114"/>
                    <a:pt x="1330" y="1084"/>
                  </a:cubicBezTo>
                  <a:cubicBezTo>
                    <a:pt x="1324" y="1081"/>
                    <a:pt x="1299" y="1063"/>
                    <a:pt x="1256" y="1035"/>
                  </a:cubicBezTo>
                  <a:cubicBezTo>
                    <a:pt x="1128" y="941"/>
                    <a:pt x="856" y="718"/>
                    <a:pt x="865" y="498"/>
                  </a:cubicBezTo>
                  <a:cubicBezTo>
                    <a:pt x="872" y="376"/>
                    <a:pt x="960" y="269"/>
                    <a:pt x="1137" y="174"/>
                  </a:cubicBezTo>
                  <a:cubicBezTo>
                    <a:pt x="1232" y="125"/>
                    <a:pt x="1319" y="100"/>
                    <a:pt x="1397" y="100"/>
                  </a:cubicBezTo>
                  <a:cubicBezTo>
                    <a:pt x="1454" y="100"/>
                    <a:pt x="1506" y="113"/>
                    <a:pt x="1553" y="140"/>
                  </a:cubicBezTo>
                  <a:cubicBezTo>
                    <a:pt x="1855" y="314"/>
                    <a:pt x="1886" y="968"/>
                    <a:pt x="1886" y="977"/>
                  </a:cubicBezTo>
                  <a:cubicBezTo>
                    <a:pt x="1886" y="1003"/>
                    <a:pt x="1907" y="1023"/>
                    <a:pt x="1932" y="1023"/>
                  </a:cubicBezTo>
                  <a:cubicBezTo>
                    <a:pt x="1934" y="1023"/>
                    <a:pt x="1936" y="1023"/>
                    <a:pt x="1938" y="1023"/>
                  </a:cubicBezTo>
                  <a:cubicBezTo>
                    <a:pt x="1965" y="1023"/>
                    <a:pt x="1986" y="999"/>
                    <a:pt x="1986" y="971"/>
                  </a:cubicBezTo>
                  <a:cubicBezTo>
                    <a:pt x="1986" y="944"/>
                    <a:pt x="1953" y="256"/>
                    <a:pt x="1605" y="55"/>
                  </a:cubicBezTo>
                  <a:cubicBezTo>
                    <a:pt x="1542" y="19"/>
                    <a:pt x="1473" y="1"/>
                    <a:pt x="1400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70"/>
            <p:cNvSpPr/>
            <p:nvPr/>
          </p:nvSpPr>
          <p:spPr>
            <a:xfrm>
              <a:off x="6766500" y="3179075"/>
              <a:ext cx="174675" cy="229750"/>
            </a:xfrm>
            <a:custGeom>
              <a:rect b="b" l="l" r="r" t="t"/>
              <a:pathLst>
                <a:path extrusionOk="0" h="9190" w="6987">
                  <a:moveTo>
                    <a:pt x="317" y="1"/>
                  </a:moveTo>
                  <a:cubicBezTo>
                    <a:pt x="110" y="1"/>
                    <a:pt x="1" y="100"/>
                    <a:pt x="31" y="468"/>
                  </a:cubicBezTo>
                  <a:cubicBezTo>
                    <a:pt x="31" y="468"/>
                    <a:pt x="1277" y="5914"/>
                    <a:pt x="5737" y="9152"/>
                  </a:cubicBezTo>
                  <a:cubicBezTo>
                    <a:pt x="5737" y="9152"/>
                    <a:pt x="5790" y="9189"/>
                    <a:pt x="5870" y="9189"/>
                  </a:cubicBezTo>
                  <a:cubicBezTo>
                    <a:pt x="6009" y="9189"/>
                    <a:pt x="6233" y="9075"/>
                    <a:pt x="6400" y="8446"/>
                  </a:cubicBezTo>
                  <a:cubicBezTo>
                    <a:pt x="6559" y="7845"/>
                    <a:pt x="6986" y="6971"/>
                    <a:pt x="6537" y="6739"/>
                  </a:cubicBezTo>
                  <a:cubicBezTo>
                    <a:pt x="6088" y="6510"/>
                    <a:pt x="4576" y="4930"/>
                    <a:pt x="2982" y="868"/>
                  </a:cubicBezTo>
                  <a:cubicBezTo>
                    <a:pt x="2982" y="868"/>
                    <a:pt x="2861" y="59"/>
                    <a:pt x="2085" y="59"/>
                  </a:cubicBezTo>
                  <a:cubicBezTo>
                    <a:pt x="1997" y="59"/>
                    <a:pt x="1902" y="69"/>
                    <a:pt x="1797" y="92"/>
                  </a:cubicBezTo>
                  <a:cubicBezTo>
                    <a:pt x="1653" y="123"/>
                    <a:pt x="1514" y="135"/>
                    <a:pt x="1380" y="135"/>
                  </a:cubicBezTo>
                  <a:cubicBezTo>
                    <a:pt x="936" y="135"/>
                    <a:pt x="560" y="1"/>
                    <a:pt x="317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70"/>
            <p:cNvSpPr/>
            <p:nvPr/>
          </p:nvSpPr>
          <p:spPr>
            <a:xfrm>
              <a:off x="6821700" y="3131025"/>
              <a:ext cx="49675" cy="52125"/>
            </a:xfrm>
            <a:custGeom>
              <a:rect b="b" l="l" r="r" t="t"/>
              <a:pathLst>
                <a:path extrusionOk="0" h="2085" w="1987">
                  <a:moveTo>
                    <a:pt x="994" y="1"/>
                  </a:moveTo>
                  <a:cubicBezTo>
                    <a:pt x="1" y="1"/>
                    <a:pt x="1134" y="2084"/>
                    <a:pt x="1134" y="2084"/>
                  </a:cubicBezTo>
                  <a:cubicBezTo>
                    <a:pt x="1134" y="2084"/>
                    <a:pt x="1986" y="1"/>
                    <a:pt x="994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70"/>
            <p:cNvSpPr/>
            <p:nvPr/>
          </p:nvSpPr>
          <p:spPr>
            <a:xfrm>
              <a:off x="6868175" y="3150100"/>
              <a:ext cx="29550" cy="33125"/>
            </a:xfrm>
            <a:custGeom>
              <a:rect b="b" l="l" r="r" t="t"/>
              <a:pathLst>
                <a:path extrusionOk="0" h="1325" w="1182">
                  <a:moveTo>
                    <a:pt x="450" y="0"/>
                  </a:moveTo>
                  <a:cubicBezTo>
                    <a:pt x="0" y="0"/>
                    <a:pt x="69" y="1324"/>
                    <a:pt x="69" y="1324"/>
                  </a:cubicBezTo>
                  <a:cubicBezTo>
                    <a:pt x="69" y="1324"/>
                    <a:pt x="1181" y="319"/>
                    <a:pt x="586" y="35"/>
                  </a:cubicBezTo>
                  <a:cubicBezTo>
                    <a:pt x="536" y="11"/>
                    <a:pt x="490" y="0"/>
                    <a:pt x="450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70"/>
            <p:cNvSpPr/>
            <p:nvPr/>
          </p:nvSpPr>
          <p:spPr>
            <a:xfrm>
              <a:off x="6943275" y="3337350"/>
              <a:ext cx="37300" cy="16725"/>
            </a:xfrm>
            <a:custGeom>
              <a:rect b="b" l="l" r="r" t="t"/>
              <a:pathLst>
                <a:path extrusionOk="0" h="669" w="1492">
                  <a:moveTo>
                    <a:pt x="356" y="0"/>
                  </a:moveTo>
                  <a:cubicBezTo>
                    <a:pt x="154" y="0"/>
                    <a:pt x="1" y="14"/>
                    <a:pt x="1" y="14"/>
                  </a:cubicBezTo>
                  <a:cubicBezTo>
                    <a:pt x="1" y="14"/>
                    <a:pt x="636" y="669"/>
                    <a:pt x="1040" y="669"/>
                  </a:cubicBezTo>
                  <a:cubicBezTo>
                    <a:pt x="1154" y="669"/>
                    <a:pt x="1250" y="617"/>
                    <a:pt x="1308" y="484"/>
                  </a:cubicBezTo>
                  <a:cubicBezTo>
                    <a:pt x="1491" y="66"/>
                    <a:pt x="802" y="0"/>
                    <a:pt x="35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3" name="Google Shape;12113;p70"/>
          <p:cNvGrpSpPr/>
          <p:nvPr/>
        </p:nvGrpSpPr>
        <p:grpSpPr>
          <a:xfrm>
            <a:off x="3841781" y="1655395"/>
            <a:ext cx="1495863" cy="1206568"/>
            <a:chOff x="3882425" y="572825"/>
            <a:chExt cx="2708425" cy="2184625"/>
          </a:xfrm>
        </p:grpSpPr>
        <p:sp>
          <p:nvSpPr>
            <p:cNvPr id="12114" name="Google Shape;12114;p70"/>
            <p:cNvSpPr/>
            <p:nvPr/>
          </p:nvSpPr>
          <p:spPr>
            <a:xfrm>
              <a:off x="3882425" y="572825"/>
              <a:ext cx="2708425" cy="2184625"/>
            </a:xfrm>
            <a:custGeom>
              <a:rect b="b" l="l" r="r" t="t"/>
              <a:pathLst>
                <a:path extrusionOk="0" h="87385" w="108337">
                  <a:moveTo>
                    <a:pt x="18731" y="50218"/>
                  </a:moveTo>
                  <a:lnTo>
                    <a:pt x="18731" y="50235"/>
                  </a:lnTo>
                  <a:cubicBezTo>
                    <a:pt x="18747" y="50299"/>
                    <a:pt x="18779" y="50364"/>
                    <a:pt x="18812" y="50413"/>
                  </a:cubicBezTo>
                  <a:cubicBezTo>
                    <a:pt x="19006" y="50623"/>
                    <a:pt x="19249" y="50801"/>
                    <a:pt x="19524" y="50898"/>
                  </a:cubicBezTo>
                  <a:cubicBezTo>
                    <a:pt x="19848" y="51044"/>
                    <a:pt x="20172" y="51141"/>
                    <a:pt x="20528" y="51190"/>
                  </a:cubicBezTo>
                  <a:cubicBezTo>
                    <a:pt x="20771" y="51238"/>
                    <a:pt x="20997" y="51255"/>
                    <a:pt x="21240" y="51271"/>
                  </a:cubicBezTo>
                  <a:cubicBezTo>
                    <a:pt x="21337" y="51271"/>
                    <a:pt x="21434" y="51255"/>
                    <a:pt x="21532" y="51255"/>
                  </a:cubicBezTo>
                  <a:cubicBezTo>
                    <a:pt x="21969" y="51190"/>
                    <a:pt x="22390" y="51044"/>
                    <a:pt x="22794" y="50850"/>
                  </a:cubicBezTo>
                  <a:cubicBezTo>
                    <a:pt x="23070" y="50720"/>
                    <a:pt x="23345" y="50575"/>
                    <a:pt x="23620" y="50397"/>
                  </a:cubicBezTo>
                  <a:lnTo>
                    <a:pt x="23620" y="50397"/>
                  </a:lnTo>
                  <a:cubicBezTo>
                    <a:pt x="23070" y="51967"/>
                    <a:pt x="22649" y="53570"/>
                    <a:pt x="22341" y="55188"/>
                  </a:cubicBezTo>
                  <a:cubicBezTo>
                    <a:pt x="22131" y="56354"/>
                    <a:pt x="22017" y="57536"/>
                    <a:pt x="22017" y="58718"/>
                  </a:cubicBezTo>
                  <a:cubicBezTo>
                    <a:pt x="21855" y="58782"/>
                    <a:pt x="21710" y="58863"/>
                    <a:pt x="21580" y="58977"/>
                  </a:cubicBezTo>
                  <a:cubicBezTo>
                    <a:pt x="21451" y="59090"/>
                    <a:pt x="21337" y="59220"/>
                    <a:pt x="21273" y="59381"/>
                  </a:cubicBezTo>
                  <a:cubicBezTo>
                    <a:pt x="21208" y="59543"/>
                    <a:pt x="21175" y="59721"/>
                    <a:pt x="21192" y="59899"/>
                  </a:cubicBezTo>
                  <a:cubicBezTo>
                    <a:pt x="21208" y="60110"/>
                    <a:pt x="21289" y="60304"/>
                    <a:pt x="21402" y="60482"/>
                  </a:cubicBezTo>
                  <a:cubicBezTo>
                    <a:pt x="21224" y="60515"/>
                    <a:pt x="21030" y="60579"/>
                    <a:pt x="20868" y="60660"/>
                  </a:cubicBezTo>
                  <a:cubicBezTo>
                    <a:pt x="20560" y="60774"/>
                    <a:pt x="20253" y="60936"/>
                    <a:pt x="19977" y="61146"/>
                  </a:cubicBezTo>
                  <a:cubicBezTo>
                    <a:pt x="19718" y="61308"/>
                    <a:pt x="19476" y="61502"/>
                    <a:pt x="19249" y="61729"/>
                  </a:cubicBezTo>
                  <a:cubicBezTo>
                    <a:pt x="18877" y="62069"/>
                    <a:pt x="18569" y="62474"/>
                    <a:pt x="18342" y="62927"/>
                  </a:cubicBezTo>
                  <a:cubicBezTo>
                    <a:pt x="18148" y="62117"/>
                    <a:pt x="17938" y="61259"/>
                    <a:pt x="17679" y="60385"/>
                  </a:cubicBezTo>
                  <a:cubicBezTo>
                    <a:pt x="17355" y="59300"/>
                    <a:pt x="16902" y="58248"/>
                    <a:pt x="16351" y="57261"/>
                  </a:cubicBezTo>
                  <a:lnTo>
                    <a:pt x="16481" y="57099"/>
                  </a:lnTo>
                  <a:cubicBezTo>
                    <a:pt x="16626" y="56937"/>
                    <a:pt x="16756" y="56775"/>
                    <a:pt x="16885" y="56613"/>
                  </a:cubicBezTo>
                  <a:cubicBezTo>
                    <a:pt x="17355" y="55982"/>
                    <a:pt x="17695" y="55253"/>
                    <a:pt x="17889" y="54492"/>
                  </a:cubicBezTo>
                  <a:cubicBezTo>
                    <a:pt x="18261" y="53149"/>
                    <a:pt x="18197" y="51724"/>
                    <a:pt x="17727" y="50413"/>
                  </a:cubicBezTo>
                  <a:lnTo>
                    <a:pt x="17743" y="50413"/>
                  </a:lnTo>
                  <a:cubicBezTo>
                    <a:pt x="17905" y="50413"/>
                    <a:pt x="18083" y="50380"/>
                    <a:pt x="18261" y="50364"/>
                  </a:cubicBezTo>
                  <a:cubicBezTo>
                    <a:pt x="18423" y="50332"/>
                    <a:pt x="18585" y="50283"/>
                    <a:pt x="18731" y="50218"/>
                  </a:cubicBezTo>
                  <a:close/>
                  <a:moveTo>
                    <a:pt x="18802" y="65111"/>
                  </a:moveTo>
                  <a:cubicBezTo>
                    <a:pt x="18891" y="65559"/>
                    <a:pt x="18980" y="66008"/>
                    <a:pt x="19055" y="66456"/>
                  </a:cubicBezTo>
                  <a:cubicBezTo>
                    <a:pt x="18974" y="66051"/>
                    <a:pt x="18909" y="65614"/>
                    <a:pt x="18812" y="65209"/>
                  </a:cubicBezTo>
                  <a:cubicBezTo>
                    <a:pt x="18812" y="65177"/>
                    <a:pt x="18808" y="65145"/>
                    <a:pt x="18802" y="65111"/>
                  </a:cubicBezTo>
                  <a:close/>
                  <a:moveTo>
                    <a:pt x="43354" y="0"/>
                  </a:moveTo>
                  <a:cubicBezTo>
                    <a:pt x="43306" y="0"/>
                    <a:pt x="43257" y="16"/>
                    <a:pt x="43209" y="49"/>
                  </a:cubicBezTo>
                  <a:cubicBezTo>
                    <a:pt x="42788" y="405"/>
                    <a:pt x="42383" y="761"/>
                    <a:pt x="41994" y="1166"/>
                  </a:cubicBezTo>
                  <a:cubicBezTo>
                    <a:pt x="40683" y="2510"/>
                    <a:pt x="39679" y="4128"/>
                    <a:pt x="39048" y="5909"/>
                  </a:cubicBezTo>
                  <a:cubicBezTo>
                    <a:pt x="38724" y="6783"/>
                    <a:pt x="38530" y="7690"/>
                    <a:pt x="38417" y="8613"/>
                  </a:cubicBezTo>
                  <a:cubicBezTo>
                    <a:pt x="38400" y="8807"/>
                    <a:pt x="38400" y="8985"/>
                    <a:pt x="38384" y="9163"/>
                  </a:cubicBezTo>
                  <a:cubicBezTo>
                    <a:pt x="37769" y="8548"/>
                    <a:pt x="37105" y="7998"/>
                    <a:pt x="36393" y="7496"/>
                  </a:cubicBezTo>
                  <a:cubicBezTo>
                    <a:pt x="35891" y="7156"/>
                    <a:pt x="35325" y="6881"/>
                    <a:pt x="34742" y="6670"/>
                  </a:cubicBezTo>
                  <a:cubicBezTo>
                    <a:pt x="34062" y="6443"/>
                    <a:pt x="33366" y="6298"/>
                    <a:pt x="32653" y="6217"/>
                  </a:cubicBezTo>
                  <a:cubicBezTo>
                    <a:pt x="32386" y="6190"/>
                    <a:pt x="32119" y="6178"/>
                    <a:pt x="31854" y="6178"/>
                  </a:cubicBezTo>
                  <a:cubicBezTo>
                    <a:pt x="31638" y="6178"/>
                    <a:pt x="31424" y="6186"/>
                    <a:pt x="31213" y="6201"/>
                  </a:cubicBezTo>
                  <a:cubicBezTo>
                    <a:pt x="30549" y="6265"/>
                    <a:pt x="29901" y="6427"/>
                    <a:pt x="29302" y="6686"/>
                  </a:cubicBezTo>
                  <a:cubicBezTo>
                    <a:pt x="28412" y="7107"/>
                    <a:pt x="27651" y="7755"/>
                    <a:pt x="27133" y="8580"/>
                  </a:cubicBezTo>
                  <a:cubicBezTo>
                    <a:pt x="26599" y="9406"/>
                    <a:pt x="26275" y="10361"/>
                    <a:pt x="26194" y="11349"/>
                  </a:cubicBezTo>
                  <a:cubicBezTo>
                    <a:pt x="26000" y="13534"/>
                    <a:pt x="26744" y="15687"/>
                    <a:pt x="28218" y="17306"/>
                  </a:cubicBezTo>
                  <a:cubicBezTo>
                    <a:pt x="29092" y="18261"/>
                    <a:pt x="30177" y="19006"/>
                    <a:pt x="31374" y="19508"/>
                  </a:cubicBezTo>
                  <a:cubicBezTo>
                    <a:pt x="31698" y="19637"/>
                    <a:pt x="32022" y="19767"/>
                    <a:pt x="32362" y="19864"/>
                  </a:cubicBezTo>
                  <a:cubicBezTo>
                    <a:pt x="32119" y="20220"/>
                    <a:pt x="31893" y="20609"/>
                    <a:pt x="31698" y="20997"/>
                  </a:cubicBezTo>
                  <a:cubicBezTo>
                    <a:pt x="31164" y="22050"/>
                    <a:pt x="30792" y="23167"/>
                    <a:pt x="30581" y="24316"/>
                  </a:cubicBezTo>
                  <a:cubicBezTo>
                    <a:pt x="30500" y="24316"/>
                    <a:pt x="30403" y="24332"/>
                    <a:pt x="30306" y="24348"/>
                  </a:cubicBezTo>
                  <a:cubicBezTo>
                    <a:pt x="29545" y="24446"/>
                    <a:pt x="28817" y="24769"/>
                    <a:pt x="28250" y="25287"/>
                  </a:cubicBezTo>
                  <a:cubicBezTo>
                    <a:pt x="27991" y="25514"/>
                    <a:pt x="27764" y="25789"/>
                    <a:pt x="27602" y="26097"/>
                  </a:cubicBezTo>
                  <a:cubicBezTo>
                    <a:pt x="27441" y="26404"/>
                    <a:pt x="27327" y="26744"/>
                    <a:pt x="27295" y="27101"/>
                  </a:cubicBezTo>
                  <a:cubicBezTo>
                    <a:pt x="27230" y="27700"/>
                    <a:pt x="27360" y="28282"/>
                    <a:pt x="27651" y="28800"/>
                  </a:cubicBezTo>
                  <a:cubicBezTo>
                    <a:pt x="27781" y="29027"/>
                    <a:pt x="27926" y="29254"/>
                    <a:pt x="28104" y="29448"/>
                  </a:cubicBezTo>
                  <a:lnTo>
                    <a:pt x="28007" y="29416"/>
                  </a:lnTo>
                  <a:lnTo>
                    <a:pt x="27878" y="29416"/>
                  </a:lnTo>
                  <a:cubicBezTo>
                    <a:pt x="27748" y="29416"/>
                    <a:pt x="27619" y="29416"/>
                    <a:pt x="27489" y="29432"/>
                  </a:cubicBezTo>
                  <a:cubicBezTo>
                    <a:pt x="26906" y="29513"/>
                    <a:pt x="26372" y="29788"/>
                    <a:pt x="25951" y="30209"/>
                  </a:cubicBezTo>
                  <a:cubicBezTo>
                    <a:pt x="25757" y="30403"/>
                    <a:pt x="25611" y="30630"/>
                    <a:pt x="25482" y="30889"/>
                  </a:cubicBezTo>
                  <a:cubicBezTo>
                    <a:pt x="25368" y="31148"/>
                    <a:pt x="25287" y="31439"/>
                    <a:pt x="25255" y="31731"/>
                  </a:cubicBezTo>
                  <a:cubicBezTo>
                    <a:pt x="25223" y="32006"/>
                    <a:pt x="25255" y="32297"/>
                    <a:pt x="25336" y="32572"/>
                  </a:cubicBezTo>
                  <a:cubicBezTo>
                    <a:pt x="25417" y="32864"/>
                    <a:pt x="25563" y="33155"/>
                    <a:pt x="25757" y="33414"/>
                  </a:cubicBezTo>
                  <a:cubicBezTo>
                    <a:pt x="25935" y="33657"/>
                    <a:pt x="26162" y="33868"/>
                    <a:pt x="26421" y="34046"/>
                  </a:cubicBezTo>
                  <a:cubicBezTo>
                    <a:pt x="26081" y="34143"/>
                    <a:pt x="25757" y="34305"/>
                    <a:pt x="25482" y="34531"/>
                  </a:cubicBezTo>
                  <a:cubicBezTo>
                    <a:pt x="25158" y="34790"/>
                    <a:pt x="24883" y="35114"/>
                    <a:pt x="24672" y="35470"/>
                  </a:cubicBezTo>
                  <a:cubicBezTo>
                    <a:pt x="24591" y="35584"/>
                    <a:pt x="24527" y="35713"/>
                    <a:pt x="24478" y="35843"/>
                  </a:cubicBezTo>
                  <a:cubicBezTo>
                    <a:pt x="24268" y="35729"/>
                    <a:pt x="24073" y="35616"/>
                    <a:pt x="23863" y="35486"/>
                  </a:cubicBezTo>
                  <a:lnTo>
                    <a:pt x="23701" y="35389"/>
                  </a:lnTo>
                  <a:lnTo>
                    <a:pt x="23361" y="35195"/>
                  </a:lnTo>
                  <a:cubicBezTo>
                    <a:pt x="22989" y="34968"/>
                    <a:pt x="22616" y="34774"/>
                    <a:pt x="22228" y="34612"/>
                  </a:cubicBezTo>
                  <a:cubicBezTo>
                    <a:pt x="22050" y="34531"/>
                    <a:pt x="21872" y="34467"/>
                    <a:pt x="21694" y="34434"/>
                  </a:cubicBezTo>
                  <a:cubicBezTo>
                    <a:pt x="21547" y="34394"/>
                    <a:pt x="21389" y="34365"/>
                    <a:pt x="21239" y="34365"/>
                  </a:cubicBezTo>
                  <a:cubicBezTo>
                    <a:pt x="21207" y="34365"/>
                    <a:pt x="21175" y="34367"/>
                    <a:pt x="21143" y="34369"/>
                  </a:cubicBezTo>
                  <a:cubicBezTo>
                    <a:pt x="20965" y="34369"/>
                    <a:pt x="20787" y="34402"/>
                    <a:pt x="20625" y="34467"/>
                  </a:cubicBezTo>
                  <a:cubicBezTo>
                    <a:pt x="20431" y="34515"/>
                    <a:pt x="20253" y="34612"/>
                    <a:pt x="20091" y="34726"/>
                  </a:cubicBezTo>
                  <a:cubicBezTo>
                    <a:pt x="19961" y="34807"/>
                    <a:pt x="19848" y="34920"/>
                    <a:pt x="19751" y="35049"/>
                  </a:cubicBezTo>
                  <a:cubicBezTo>
                    <a:pt x="19654" y="35179"/>
                    <a:pt x="19589" y="35341"/>
                    <a:pt x="19540" y="35503"/>
                  </a:cubicBezTo>
                  <a:cubicBezTo>
                    <a:pt x="19508" y="35648"/>
                    <a:pt x="19492" y="35794"/>
                    <a:pt x="19508" y="35940"/>
                  </a:cubicBezTo>
                  <a:cubicBezTo>
                    <a:pt x="19508" y="36102"/>
                    <a:pt x="19540" y="36264"/>
                    <a:pt x="19589" y="36425"/>
                  </a:cubicBezTo>
                  <a:cubicBezTo>
                    <a:pt x="19621" y="36523"/>
                    <a:pt x="19654" y="36620"/>
                    <a:pt x="19702" y="36717"/>
                  </a:cubicBezTo>
                  <a:cubicBezTo>
                    <a:pt x="19573" y="36474"/>
                    <a:pt x="19395" y="36247"/>
                    <a:pt x="19184" y="36069"/>
                  </a:cubicBezTo>
                  <a:cubicBezTo>
                    <a:pt x="18990" y="35891"/>
                    <a:pt x="18763" y="35762"/>
                    <a:pt x="18520" y="35665"/>
                  </a:cubicBezTo>
                  <a:cubicBezTo>
                    <a:pt x="18261" y="35567"/>
                    <a:pt x="18002" y="35503"/>
                    <a:pt x="17727" y="35503"/>
                  </a:cubicBezTo>
                  <a:lnTo>
                    <a:pt x="17662" y="35503"/>
                  </a:lnTo>
                  <a:lnTo>
                    <a:pt x="17630" y="35470"/>
                  </a:lnTo>
                  <a:cubicBezTo>
                    <a:pt x="17533" y="35357"/>
                    <a:pt x="17468" y="35227"/>
                    <a:pt x="17403" y="35098"/>
                  </a:cubicBezTo>
                  <a:cubicBezTo>
                    <a:pt x="17322" y="34936"/>
                    <a:pt x="17274" y="34742"/>
                    <a:pt x="17242" y="34564"/>
                  </a:cubicBezTo>
                  <a:cubicBezTo>
                    <a:pt x="17080" y="33625"/>
                    <a:pt x="17274" y="32653"/>
                    <a:pt x="17306" y="31698"/>
                  </a:cubicBezTo>
                  <a:cubicBezTo>
                    <a:pt x="17322" y="31326"/>
                    <a:pt x="17290" y="30954"/>
                    <a:pt x="17242" y="30597"/>
                  </a:cubicBezTo>
                  <a:lnTo>
                    <a:pt x="17242" y="30597"/>
                  </a:lnTo>
                  <a:cubicBezTo>
                    <a:pt x="17322" y="30646"/>
                    <a:pt x="17420" y="30695"/>
                    <a:pt x="17517" y="30743"/>
                  </a:cubicBezTo>
                  <a:cubicBezTo>
                    <a:pt x="17824" y="30889"/>
                    <a:pt x="18181" y="30986"/>
                    <a:pt x="18520" y="31002"/>
                  </a:cubicBezTo>
                  <a:cubicBezTo>
                    <a:pt x="18828" y="31083"/>
                    <a:pt x="19152" y="31148"/>
                    <a:pt x="19459" y="31164"/>
                  </a:cubicBezTo>
                  <a:cubicBezTo>
                    <a:pt x="19574" y="31176"/>
                    <a:pt x="19691" y="31181"/>
                    <a:pt x="19808" y="31181"/>
                  </a:cubicBezTo>
                  <a:cubicBezTo>
                    <a:pt x="20022" y="31181"/>
                    <a:pt x="20238" y="31163"/>
                    <a:pt x="20447" y="31132"/>
                  </a:cubicBezTo>
                  <a:cubicBezTo>
                    <a:pt x="20576" y="31115"/>
                    <a:pt x="20706" y="31083"/>
                    <a:pt x="20852" y="31035"/>
                  </a:cubicBezTo>
                  <a:cubicBezTo>
                    <a:pt x="20997" y="31002"/>
                    <a:pt x="21143" y="30937"/>
                    <a:pt x="21289" y="30856"/>
                  </a:cubicBezTo>
                  <a:cubicBezTo>
                    <a:pt x="21532" y="30727"/>
                    <a:pt x="21758" y="30516"/>
                    <a:pt x="21920" y="30274"/>
                  </a:cubicBezTo>
                  <a:cubicBezTo>
                    <a:pt x="21953" y="30225"/>
                    <a:pt x="21969" y="30177"/>
                    <a:pt x="22001" y="30128"/>
                  </a:cubicBezTo>
                  <a:lnTo>
                    <a:pt x="22033" y="30144"/>
                  </a:lnTo>
                  <a:lnTo>
                    <a:pt x="22163" y="30112"/>
                  </a:lnTo>
                  <a:cubicBezTo>
                    <a:pt x="22341" y="29950"/>
                    <a:pt x="22487" y="29772"/>
                    <a:pt x="22632" y="29594"/>
                  </a:cubicBezTo>
                  <a:cubicBezTo>
                    <a:pt x="22730" y="29448"/>
                    <a:pt x="22811" y="29302"/>
                    <a:pt x="22875" y="29157"/>
                  </a:cubicBezTo>
                  <a:cubicBezTo>
                    <a:pt x="22989" y="28898"/>
                    <a:pt x="23070" y="28639"/>
                    <a:pt x="23102" y="28363"/>
                  </a:cubicBezTo>
                  <a:lnTo>
                    <a:pt x="23118" y="28250"/>
                  </a:lnTo>
                  <a:cubicBezTo>
                    <a:pt x="23458" y="28331"/>
                    <a:pt x="23814" y="28380"/>
                    <a:pt x="24154" y="28380"/>
                  </a:cubicBezTo>
                  <a:cubicBezTo>
                    <a:pt x="24446" y="28380"/>
                    <a:pt x="24753" y="28331"/>
                    <a:pt x="25012" y="28218"/>
                  </a:cubicBezTo>
                  <a:cubicBezTo>
                    <a:pt x="25304" y="28104"/>
                    <a:pt x="25546" y="27894"/>
                    <a:pt x="25708" y="27635"/>
                  </a:cubicBezTo>
                  <a:cubicBezTo>
                    <a:pt x="25870" y="27343"/>
                    <a:pt x="25967" y="27003"/>
                    <a:pt x="25967" y="26664"/>
                  </a:cubicBezTo>
                  <a:cubicBezTo>
                    <a:pt x="25984" y="26340"/>
                    <a:pt x="25935" y="26000"/>
                    <a:pt x="25822" y="25692"/>
                  </a:cubicBezTo>
                  <a:cubicBezTo>
                    <a:pt x="25725" y="25401"/>
                    <a:pt x="25563" y="25126"/>
                    <a:pt x="25352" y="24899"/>
                  </a:cubicBezTo>
                  <a:cubicBezTo>
                    <a:pt x="25142" y="24672"/>
                    <a:pt x="24915" y="24494"/>
                    <a:pt x="24656" y="24332"/>
                  </a:cubicBezTo>
                  <a:cubicBezTo>
                    <a:pt x="24381" y="24187"/>
                    <a:pt x="24106" y="24057"/>
                    <a:pt x="23814" y="23960"/>
                  </a:cubicBezTo>
                  <a:cubicBezTo>
                    <a:pt x="23685" y="23911"/>
                    <a:pt x="23539" y="23863"/>
                    <a:pt x="23410" y="23830"/>
                  </a:cubicBezTo>
                  <a:cubicBezTo>
                    <a:pt x="23199" y="23749"/>
                    <a:pt x="22972" y="23669"/>
                    <a:pt x="22746" y="23604"/>
                  </a:cubicBezTo>
                  <a:cubicBezTo>
                    <a:pt x="22228" y="23474"/>
                    <a:pt x="21677" y="23377"/>
                    <a:pt x="21127" y="23329"/>
                  </a:cubicBezTo>
                  <a:cubicBezTo>
                    <a:pt x="20593" y="23264"/>
                    <a:pt x="20058" y="23231"/>
                    <a:pt x="19508" y="23183"/>
                  </a:cubicBezTo>
                  <a:cubicBezTo>
                    <a:pt x="18974" y="23118"/>
                    <a:pt x="18440" y="23070"/>
                    <a:pt x="17889" y="23070"/>
                  </a:cubicBezTo>
                  <a:lnTo>
                    <a:pt x="17824" y="23070"/>
                  </a:lnTo>
                  <a:cubicBezTo>
                    <a:pt x="17565" y="23070"/>
                    <a:pt x="17290" y="23086"/>
                    <a:pt x="17031" y="23118"/>
                  </a:cubicBezTo>
                  <a:cubicBezTo>
                    <a:pt x="16772" y="23151"/>
                    <a:pt x="16529" y="23215"/>
                    <a:pt x="16286" y="23280"/>
                  </a:cubicBezTo>
                  <a:cubicBezTo>
                    <a:pt x="16044" y="23345"/>
                    <a:pt x="15817" y="23410"/>
                    <a:pt x="15590" y="23507"/>
                  </a:cubicBezTo>
                  <a:cubicBezTo>
                    <a:pt x="15234" y="23669"/>
                    <a:pt x="14894" y="23863"/>
                    <a:pt x="14603" y="24122"/>
                  </a:cubicBezTo>
                  <a:cubicBezTo>
                    <a:pt x="14311" y="24365"/>
                    <a:pt x="14020" y="24640"/>
                    <a:pt x="13761" y="24915"/>
                  </a:cubicBezTo>
                  <a:lnTo>
                    <a:pt x="13599" y="25093"/>
                  </a:lnTo>
                  <a:lnTo>
                    <a:pt x="13567" y="25126"/>
                  </a:lnTo>
                  <a:lnTo>
                    <a:pt x="13502" y="25207"/>
                  </a:lnTo>
                  <a:cubicBezTo>
                    <a:pt x="13291" y="25433"/>
                    <a:pt x="13097" y="25676"/>
                    <a:pt x="12903" y="25919"/>
                  </a:cubicBezTo>
                  <a:cubicBezTo>
                    <a:pt x="12644" y="26243"/>
                    <a:pt x="12433" y="26583"/>
                    <a:pt x="12223" y="26955"/>
                  </a:cubicBezTo>
                  <a:cubicBezTo>
                    <a:pt x="12142" y="27101"/>
                    <a:pt x="12061" y="27279"/>
                    <a:pt x="11996" y="27441"/>
                  </a:cubicBezTo>
                  <a:cubicBezTo>
                    <a:pt x="11948" y="27570"/>
                    <a:pt x="11915" y="27700"/>
                    <a:pt x="11883" y="27829"/>
                  </a:cubicBezTo>
                  <a:cubicBezTo>
                    <a:pt x="11786" y="28088"/>
                    <a:pt x="11721" y="28347"/>
                    <a:pt x="11656" y="28606"/>
                  </a:cubicBezTo>
                  <a:cubicBezTo>
                    <a:pt x="11640" y="28687"/>
                    <a:pt x="11673" y="28768"/>
                    <a:pt x="11721" y="28833"/>
                  </a:cubicBezTo>
                  <a:cubicBezTo>
                    <a:pt x="11721" y="28833"/>
                    <a:pt x="11721" y="28833"/>
                    <a:pt x="11737" y="28849"/>
                  </a:cubicBezTo>
                  <a:lnTo>
                    <a:pt x="11753" y="28865"/>
                  </a:lnTo>
                  <a:cubicBezTo>
                    <a:pt x="11640" y="29059"/>
                    <a:pt x="11527" y="29270"/>
                    <a:pt x="11414" y="29513"/>
                  </a:cubicBezTo>
                  <a:cubicBezTo>
                    <a:pt x="11057" y="30274"/>
                    <a:pt x="10766" y="31067"/>
                    <a:pt x="10572" y="31876"/>
                  </a:cubicBezTo>
                  <a:cubicBezTo>
                    <a:pt x="10361" y="32686"/>
                    <a:pt x="10216" y="33495"/>
                    <a:pt x="10118" y="34321"/>
                  </a:cubicBezTo>
                  <a:cubicBezTo>
                    <a:pt x="10037" y="35001"/>
                    <a:pt x="10005" y="35697"/>
                    <a:pt x="10021" y="36377"/>
                  </a:cubicBezTo>
                  <a:cubicBezTo>
                    <a:pt x="10070" y="37381"/>
                    <a:pt x="10264" y="38384"/>
                    <a:pt x="10572" y="39339"/>
                  </a:cubicBezTo>
                  <a:cubicBezTo>
                    <a:pt x="10620" y="39485"/>
                    <a:pt x="10685" y="39647"/>
                    <a:pt x="10750" y="39809"/>
                  </a:cubicBezTo>
                  <a:lnTo>
                    <a:pt x="10734" y="39809"/>
                  </a:lnTo>
                  <a:cubicBezTo>
                    <a:pt x="10701" y="39809"/>
                    <a:pt x="10669" y="39825"/>
                    <a:pt x="10636" y="39858"/>
                  </a:cubicBezTo>
                  <a:cubicBezTo>
                    <a:pt x="10556" y="39922"/>
                    <a:pt x="10475" y="40003"/>
                    <a:pt x="10410" y="40100"/>
                  </a:cubicBezTo>
                  <a:cubicBezTo>
                    <a:pt x="10280" y="40295"/>
                    <a:pt x="10199" y="40521"/>
                    <a:pt x="10183" y="40764"/>
                  </a:cubicBezTo>
                  <a:cubicBezTo>
                    <a:pt x="10167" y="41007"/>
                    <a:pt x="10183" y="41250"/>
                    <a:pt x="10232" y="41493"/>
                  </a:cubicBezTo>
                  <a:cubicBezTo>
                    <a:pt x="10280" y="41784"/>
                    <a:pt x="10377" y="42059"/>
                    <a:pt x="10491" y="42318"/>
                  </a:cubicBezTo>
                  <a:cubicBezTo>
                    <a:pt x="10604" y="42610"/>
                    <a:pt x="10750" y="42869"/>
                    <a:pt x="10912" y="43128"/>
                  </a:cubicBezTo>
                  <a:cubicBezTo>
                    <a:pt x="11268" y="43710"/>
                    <a:pt x="11705" y="44229"/>
                    <a:pt x="12239" y="44633"/>
                  </a:cubicBezTo>
                  <a:cubicBezTo>
                    <a:pt x="12595" y="44925"/>
                    <a:pt x="13000" y="45151"/>
                    <a:pt x="13437" y="45297"/>
                  </a:cubicBezTo>
                  <a:cubicBezTo>
                    <a:pt x="13502" y="45329"/>
                    <a:pt x="13583" y="45346"/>
                    <a:pt x="13664" y="45362"/>
                  </a:cubicBezTo>
                  <a:lnTo>
                    <a:pt x="13631" y="45394"/>
                  </a:lnTo>
                  <a:cubicBezTo>
                    <a:pt x="13518" y="45459"/>
                    <a:pt x="13437" y="45556"/>
                    <a:pt x="13372" y="45669"/>
                  </a:cubicBezTo>
                  <a:cubicBezTo>
                    <a:pt x="13146" y="46074"/>
                    <a:pt x="13097" y="46560"/>
                    <a:pt x="13210" y="47013"/>
                  </a:cubicBezTo>
                  <a:cubicBezTo>
                    <a:pt x="13259" y="47175"/>
                    <a:pt x="13308" y="47321"/>
                    <a:pt x="13389" y="47466"/>
                  </a:cubicBezTo>
                  <a:cubicBezTo>
                    <a:pt x="12563" y="47483"/>
                    <a:pt x="11770" y="47709"/>
                    <a:pt x="11074" y="48146"/>
                  </a:cubicBezTo>
                  <a:cubicBezTo>
                    <a:pt x="10685" y="48389"/>
                    <a:pt x="10345" y="48681"/>
                    <a:pt x="10070" y="49037"/>
                  </a:cubicBezTo>
                  <a:cubicBezTo>
                    <a:pt x="9876" y="49312"/>
                    <a:pt x="9697" y="49603"/>
                    <a:pt x="9584" y="49927"/>
                  </a:cubicBezTo>
                  <a:cubicBezTo>
                    <a:pt x="9066" y="49490"/>
                    <a:pt x="8451" y="49215"/>
                    <a:pt x="7803" y="49118"/>
                  </a:cubicBezTo>
                  <a:cubicBezTo>
                    <a:pt x="7690" y="49101"/>
                    <a:pt x="7593" y="49101"/>
                    <a:pt x="7480" y="49101"/>
                  </a:cubicBezTo>
                  <a:cubicBezTo>
                    <a:pt x="7010" y="49101"/>
                    <a:pt x="6557" y="49231"/>
                    <a:pt x="6152" y="49458"/>
                  </a:cubicBezTo>
                  <a:cubicBezTo>
                    <a:pt x="5229" y="49976"/>
                    <a:pt x="4533" y="51012"/>
                    <a:pt x="4242" y="52242"/>
                  </a:cubicBezTo>
                  <a:cubicBezTo>
                    <a:pt x="4161" y="52566"/>
                    <a:pt x="4129" y="52906"/>
                    <a:pt x="4112" y="53246"/>
                  </a:cubicBezTo>
                  <a:cubicBezTo>
                    <a:pt x="3902" y="53197"/>
                    <a:pt x="3708" y="53165"/>
                    <a:pt x="3497" y="53165"/>
                  </a:cubicBezTo>
                  <a:cubicBezTo>
                    <a:pt x="3384" y="53165"/>
                    <a:pt x="3270" y="53165"/>
                    <a:pt x="3173" y="53181"/>
                  </a:cubicBezTo>
                  <a:cubicBezTo>
                    <a:pt x="2866" y="53230"/>
                    <a:pt x="2574" y="53327"/>
                    <a:pt x="2315" y="53489"/>
                  </a:cubicBezTo>
                  <a:cubicBezTo>
                    <a:pt x="2024" y="53667"/>
                    <a:pt x="1781" y="53877"/>
                    <a:pt x="1587" y="54152"/>
                  </a:cubicBezTo>
                  <a:cubicBezTo>
                    <a:pt x="1409" y="54395"/>
                    <a:pt x="1263" y="54670"/>
                    <a:pt x="1166" y="54962"/>
                  </a:cubicBezTo>
                  <a:cubicBezTo>
                    <a:pt x="955" y="55577"/>
                    <a:pt x="891" y="56225"/>
                    <a:pt x="955" y="56856"/>
                  </a:cubicBezTo>
                  <a:cubicBezTo>
                    <a:pt x="972" y="57131"/>
                    <a:pt x="1020" y="57390"/>
                    <a:pt x="1101" y="57649"/>
                  </a:cubicBezTo>
                  <a:cubicBezTo>
                    <a:pt x="826" y="57811"/>
                    <a:pt x="583" y="58038"/>
                    <a:pt x="405" y="58297"/>
                  </a:cubicBezTo>
                  <a:cubicBezTo>
                    <a:pt x="211" y="58588"/>
                    <a:pt x="97" y="58912"/>
                    <a:pt x="49" y="59268"/>
                  </a:cubicBezTo>
                  <a:cubicBezTo>
                    <a:pt x="0" y="59576"/>
                    <a:pt x="17" y="59916"/>
                    <a:pt x="97" y="60223"/>
                  </a:cubicBezTo>
                  <a:cubicBezTo>
                    <a:pt x="162" y="60547"/>
                    <a:pt x="292" y="60855"/>
                    <a:pt x="454" y="61146"/>
                  </a:cubicBezTo>
                  <a:cubicBezTo>
                    <a:pt x="777" y="61761"/>
                    <a:pt x="1312" y="62231"/>
                    <a:pt x="1943" y="62506"/>
                  </a:cubicBezTo>
                  <a:cubicBezTo>
                    <a:pt x="2196" y="62602"/>
                    <a:pt x="2458" y="62654"/>
                    <a:pt x="2723" y="62654"/>
                  </a:cubicBezTo>
                  <a:cubicBezTo>
                    <a:pt x="2813" y="62654"/>
                    <a:pt x="2904" y="62648"/>
                    <a:pt x="2995" y="62635"/>
                  </a:cubicBezTo>
                  <a:cubicBezTo>
                    <a:pt x="3076" y="62894"/>
                    <a:pt x="3190" y="63153"/>
                    <a:pt x="3319" y="63380"/>
                  </a:cubicBezTo>
                  <a:cubicBezTo>
                    <a:pt x="3708" y="64060"/>
                    <a:pt x="4193" y="64659"/>
                    <a:pt x="4776" y="65161"/>
                  </a:cubicBezTo>
                  <a:cubicBezTo>
                    <a:pt x="5699" y="65954"/>
                    <a:pt x="6670" y="66666"/>
                    <a:pt x="7690" y="67298"/>
                  </a:cubicBezTo>
                  <a:lnTo>
                    <a:pt x="7755" y="67346"/>
                  </a:lnTo>
                  <a:cubicBezTo>
                    <a:pt x="8500" y="67832"/>
                    <a:pt x="9358" y="68399"/>
                    <a:pt x="10102" y="68998"/>
                  </a:cubicBezTo>
                  <a:cubicBezTo>
                    <a:pt x="10636" y="69435"/>
                    <a:pt x="11122" y="69937"/>
                    <a:pt x="11543" y="70503"/>
                  </a:cubicBezTo>
                  <a:cubicBezTo>
                    <a:pt x="11770" y="70827"/>
                    <a:pt x="11948" y="71167"/>
                    <a:pt x="12110" y="71523"/>
                  </a:cubicBezTo>
                  <a:cubicBezTo>
                    <a:pt x="12126" y="71588"/>
                    <a:pt x="12142" y="71653"/>
                    <a:pt x="12174" y="71717"/>
                  </a:cubicBezTo>
                  <a:lnTo>
                    <a:pt x="12174" y="71766"/>
                  </a:lnTo>
                  <a:cubicBezTo>
                    <a:pt x="12255" y="72041"/>
                    <a:pt x="12304" y="72316"/>
                    <a:pt x="12336" y="72608"/>
                  </a:cubicBezTo>
                  <a:lnTo>
                    <a:pt x="12385" y="72883"/>
                  </a:lnTo>
                  <a:cubicBezTo>
                    <a:pt x="12433" y="73223"/>
                    <a:pt x="12514" y="73547"/>
                    <a:pt x="12628" y="73871"/>
                  </a:cubicBezTo>
                  <a:cubicBezTo>
                    <a:pt x="12806" y="74421"/>
                    <a:pt x="13097" y="74923"/>
                    <a:pt x="13486" y="75360"/>
                  </a:cubicBezTo>
                  <a:cubicBezTo>
                    <a:pt x="13826" y="75748"/>
                    <a:pt x="14279" y="76024"/>
                    <a:pt x="14781" y="76137"/>
                  </a:cubicBezTo>
                  <a:cubicBezTo>
                    <a:pt x="14910" y="76169"/>
                    <a:pt x="15056" y="76186"/>
                    <a:pt x="15186" y="76186"/>
                  </a:cubicBezTo>
                  <a:lnTo>
                    <a:pt x="15250" y="76186"/>
                  </a:lnTo>
                  <a:cubicBezTo>
                    <a:pt x="15364" y="76186"/>
                    <a:pt x="15461" y="76186"/>
                    <a:pt x="15558" y="76169"/>
                  </a:cubicBezTo>
                  <a:cubicBezTo>
                    <a:pt x="15865" y="76121"/>
                    <a:pt x="16173" y="76024"/>
                    <a:pt x="16448" y="75878"/>
                  </a:cubicBezTo>
                  <a:cubicBezTo>
                    <a:pt x="16723" y="75732"/>
                    <a:pt x="16999" y="75554"/>
                    <a:pt x="17258" y="75344"/>
                  </a:cubicBezTo>
                  <a:cubicBezTo>
                    <a:pt x="17517" y="75117"/>
                    <a:pt x="17760" y="74874"/>
                    <a:pt x="17970" y="74599"/>
                  </a:cubicBezTo>
                  <a:cubicBezTo>
                    <a:pt x="18310" y="74178"/>
                    <a:pt x="18585" y="73709"/>
                    <a:pt x="18779" y="73207"/>
                  </a:cubicBezTo>
                  <a:cubicBezTo>
                    <a:pt x="18812" y="73126"/>
                    <a:pt x="18844" y="73045"/>
                    <a:pt x="18877" y="72964"/>
                  </a:cubicBezTo>
                  <a:cubicBezTo>
                    <a:pt x="18925" y="72996"/>
                    <a:pt x="18990" y="73029"/>
                    <a:pt x="19039" y="73061"/>
                  </a:cubicBezTo>
                  <a:cubicBezTo>
                    <a:pt x="19249" y="73158"/>
                    <a:pt x="19476" y="73223"/>
                    <a:pt x="19702" y="73255"/>
                  </a:cubicBezTo>
                  <a:cubicBezTo>
                    <a:pt x="19848" y="73288"/>
                    <a:pt x="20010" y="73288"/>
                    <a:pt x="20156" y="73288"/>
                  </a:cubicBezTo>
                  <a:lnTo>
                    <a:pt x="20479" y="73288"/>
                  </a:lnTo>
                  <a:cubicBezTo>
                    <a:pt x="20528" y="73288"/>
                    <a:pt x="20593" y="73288"/>
                    <a:pt x="20641" y="73272"/>
                  </a:cubicBezTo>
                  <a:lnTo>
                    <a:pt x="20641" y="73272"/>
                  </a:lnTo>
                  <a:cubicBezTo>
                    <a:pt x="20625" y="73369"/>
                    <a:pt x="20641" y="73466"/>
                    <a:pt x="20657" y="73579"/>
                  </a:cubicBezTo>
                  <a:cubicBezTo>
                    <a:pt x="20706" y="73822"/>
                    <a:pt x="20819" y="74065"/>
                    <a:pt x="20997" y="74259"/>
                  </a:cubicBezTo>
                  <a:cubicBezTo>
                    <a:pt x="21127" y="74405"/>
                    <a:pt x="21305" y="74534"/>
                    <a:pt x="21483" y="74615"/>
                  </a:cubicBezTo>
                  <a:cubicBezTo>
                    <a:pt x="21694" y="74729"/>
                    <a:pt x="21904" y="74810"/>
                    <a:pt x="22131" y="74858"/>
                  </a:cubicBezTo>
                  <a:cubicBezTo>
                    <a:pt x="22681" y="74971"/>
                    <a:pt x="23231" y="75036"/>
                    <a:pt x="23798" y="75052"/>
                  </a:cubicBezTo>
                  <a:cubicBezTo>
                    <a:pt x="24138" y="75085"/>
                    <a:pt x="24478" y="75101"/>
                    <a:pt x="24802" y="75133"/>
                  </a:cubicBezTo>
                  <a:cubicBezTo>
                    <a:pt x="24947" y="75166"/>
                    <a:pt x="25093" y="75198"/>
                    <a:pt x="25239" y="75247"/>
                  </a:cubicBezTo>
                  <a:cubicBezTo>
                    <a:pt x="25320" y="75263"/>
                    <a:pt x="25401" y="75311"/>
                    <a:pt x="25482" y="75344"/>
                  </a:cubicBezTo>
                  <a:lnTo>
                    <a:pt x="25579" y="75376"/>
                  </a:lnTo>
                  <a:cubicBezTo>
                    <a:pt x="25741" y="75441"/>
                    <a:pt x="25886" y="75506"/>
                    <a:pt x="26032" y="75554"/>
                  </a:cubicBezTo>
                  <a:cubicBezTo>
                    <a:pt x="26518" y="75748"/>
                    <a:pt x="27020" y="75862"/>
                    <a:pt x="27522" y="75943"/>
                  </a:cubicBezTo>
                  <a:cubicBezTo>
                    <a:pt x="27635" y="75959"/>
                    <a:pt x="27748" y="75959"/>
                    <a:pt x="27878" y="75959"/>
                  </a:cubicBezTo>
                  <a:cubicBezTo>
                    <a:pt x="27991" y="75959"/>
                    <a:pt x="28104" y="75959"/>
                    <a:pt x="28234" y="75943"/>
                  </a:cubicBezTo>
                  <a:cubicBezTo>
                    <a:pt x="28315" y="76024"/>
                    <a:pt x="28412" y="76105"/>
                    <a:pt x="28493" y="76186"/>
                  </a:cubicBezTo>
                  <a:cubicBezTo>
                    <a:pt x="28736" y="76380"/>
                    <a:pt x="28979" y="76558"/>
                    <a:pt x="29221" y="76752"/>
                  </a:cubicBezTo>
                  <a:cubicBezTo>
                    <a:pt x="29464" y="76930"/>
                    <a:pt x="29723" y="77108"/>
                    <a:pt x="29966" y="77270"/>
                  </a:cubicBezTo>
                  <a:cubicBezTo>
                    <a:pt x="29998" y="77303"/>
                    <a:pt x="30047" y="77303"/>
                    <a:pt x="30079" y="77303"/>
                  </a:cubicBezTo>
                  <a:cubicBezTo>
                    <a:pt x="30873" y="77837"/>
                    <a:pt x="31682" y="78323"/>
                    <a:pt x="32508" y="78776"/>
                  </a:cubicBezTo>
                  <a:cubicBezTo>
                    <a:pt x="34078" y="79601"/>
                    <a:pt x="35697" y="80281"/>
                    <a:pt x="37381" y="80832"/>
                  </a:cubicBezTo>
                  <a:cubicBezTo>
                    <a:pt x="38028" y="81058"/>
                    <a:pt x="38773" y="81269"/>
                    <a:pt x="39647" y="81512"/>
                  </a:cubicBezTo>
                  <a:cubicBezTo>
                    <a:pt x="40117" y="81641"/>
                    <a:pt x="40602" y="81771"/>
                    <a:pt x="41120" y="81900"/>
                  </a:cubicBezTo>
                  <a:lnTo>
                    <a:pt x="41023" y="81884"/>
                  </a:lnTo>
                  <a:lnTo>
                    <a:pt x="41023" y="81884"/>
                  </a:lnTo>
                  <a:cubicBezTo>
                    <a:pt x="41282" y="81949"/>
                    <a:pt x="41541" y="82014"/>
                    <a:pt x="41816" y="82078"/>
                  </a:cubicBezTo>
                  <a:cubicBezTo>
                    <a:pt x="43743" y="82532"/>
                    <a:pt x="45718" y="82920"/>
                    <a:pt x="47741" y="83212"/>
                  </a:cubicBezTo>
                  <a:cubicBezTo>
                    <a:pt x="47758" y="83260"/>
                    <a:pt x="47774" y="83293"/>
                    <a:pt x="47790" y="83341"/>
                  </a:cubicBezTo>
                  <a:lnTo>
                    <a:pt x="47822" y="83373"/>
                  </a:lnTo>
                  <a:cubicBezTo>
                    <a:pt x="47920" y="83649"/>
                    <a:pt x="48001" y="83908"/>
                    <a:pt x="48081" y="84183"/>
                  </a:cubicBezTo>
                  <a:lnTo>
                    <a:pt x="48162" y="84458"/>
                  </a:lnTo>
                  <a:cubicBezTo>
                    <a:pt x="48260" y="84782"/>
                    <a:pt x="48373" y="85106"/>
                    <a:pt x="48535" y="85413"/>
                  </a:cubicBezTo>
                  <a:cubicBezTo>
                    <a:pt x="48778" y="85931"/>
                    <a:pt x="49134" y="86401"/>
                    <a:pt x="49571" y="86789"/>
                  </a:cubicBezTo>
                  <a:cubicBezTo>
                    <a:pt x="49959" y="87113"/>
                    <a:pt x="50445" y="87324"/>
                    <a:pt x="50963" y="87372"/>
                  </a:cubicBezTo>
                  <a:cubicBezTo>
                    <a:pt x="51028" y="87380"/>
                    <a:pt x="51093" y="87384"/>
                    <a:pt x="51159" y="87384"/>
                  </a:cubicBezTo>
                  <a:cubicBezTo>
                    <a:pt x="51226" y="87384"/>
                    <a:pt x="51295" y="87380"/>
                    <a:pt x="51368" y="87372"/>
                  </a:cubicBezTo>
                  <a:lnTo>
                    <a:pt x="51433" y="87372"/>
                  </a:lnTo>
                  <a:cubicBezTo>
                    <a:pt x="51530" y="87356"/>
                    <a:pt x="51627" y="87340"/>
                    <a:pt x="51740" y="87307"/>
                  </a:cubicBezTo>
                  <a:cubicBezTo>
                    <a:pt x="52032" y="87226"/>
                    <a:pt x="52307" y="87097"/>
                    <a:pt x="52566" y="86919"/>
                  </a:cubicBezTo>
                  <a:cubicBezTo>
                    <a:pt x="52841" y="86741"/>
                    <a:pt x="53084" y="86530"/>
                    <a:pt x="53310" y="86287"/>
                  </a:cubicBezTo>
                  <a:cubicBezTo>
                    <a:pt x="53537" y="86028"/>
                    <a:pt x="53748" y="85753"/>
                    <a:pt x="53926" y="85462"/>
                  </a:cubicBezTo>
                  <a:cubicBezTo>
                    <a:pt x="54201" y="84992"/>
                    <a:pt x="54411" y="84474"/>
                    <a:pt x="54541" y="83956"/>
                  </a:cubicBezTo>
                  <a:cubicBezTo>
                    <a:pt x="54541" y="83924"/>
                    <a:pt x="54557" y="83908"/>
                    <a:pt x="54557" y="83892"/>
                  </a:cubicBezTo>
                  <a:cubicBezTo>
                    <a:pt x="55188" y="83924"/>
                    <a:pt x="55820" y="83940"/>
                    <a:pt x="56419" y="83940"/>
                  </a:cubicBezTo>
                  <a:cubicBezTo>
                    <a:pt x="56419" y="83972"/>
                    <a:pt x="56451" y="84021"/>
                    <a:pt x="56451" y="84053"/>
                  </a:cubicBezTo>
                  <a:cubicBezTo>
                    <a:pt x="56532" y="84296"/>
                    <a:pt x="56678" y="84523"/>
                    <a:pt x="56872" y="84685"/>
                  </a:cubicBezTo>
                  <a:cubicBezTo>
                    <a:pt x="57034" y="84830"/>
                    <a:pt x="57212" y="84928"/>
                    <a:pt x="57406" y="84992"/>
                  </a:cubicBezTo>
                  <a:cubicBezTo>
                    <a:pt x="57617" y="85057"/>
                    <a:pt x="57843" y="85106"/>
                    <a:pt x="58086" y="85138"/>
                  </a:cubicBezTo>
                  <a:cubicBezTo>
                    <a:pt x="58314" y="85151"/>
                    <a:pt x="58542" y="85159"/>
                    <a:pt x="58771" y="85159"/>
                  </a:cubicBezTo>
                  <a:cubicBezTo>
                    <a:pt x="59095" y="85159"/>
                    <a:pt x="59422" y="85144"/>
                    <a:pt x="59754" y="85106"/>
                  </a:cubicBezTo>
                  <a:cubicBezTo>
                    <a:pt x="60077" y="85089"/>
                    <a:pt x="60417" y="85057"/>
                    <a:pt x="60757" y="85057"/>
                  </a:cubicBezTo>
                  <a:cubicBezTo>
                    <a:pt x="60903" y="85057"/>
                    <a:pt x="61065" y="85073"/>
                    <a:pt x="61211" y="85106"/>
                  </a:cubicBezTo>
                  <a:cubicBezTo>
                    <a:pt x="61292" y="85122"/>
                    <a:pt x="61373" y="85154"/>
                    <a:pt x="61454" y="85170"/>
                  </a:cubicBezTo>
                  <a:lnTo>
                    <a:pt x="61567" y="85203"/>
                  </a:lnTo>
                  <a:cubicBezTo>
                    <a:pt x="61729" y="85235"/>
                    <a:pt x="61874" y="85284"/>
                    <a:pt x="62036" y="85316"/>
                  </a:cubicBezTo>
                  <a:cubicBezTo>
                    <a:pt x="62538" y="85446"/>
                    <a:pt x="63040" y="85494"/>
                    <a:pt x="63558" y="85494"/>
                  </a:cubicBezTo>
                  <a:cubicBezTo>
                    <a:pt x="63671" y="85494"/>
                    <a:pt x="63785" y="85494"/>
                    <a:pt x="63914" y="85478"/>
                  </a:cubicBezTo>
                  <a:cubicBezTo>
                    <a:pt x="64222" y="85446"/>
                    <a:pt x="64513" y="85349"/>
                    <a:pt x="64788" y="85203"/>
                  </a:cubicBezTo>
                  <a:cubicBezTo>
                    <a:pt x="64983" y="85106"/>
                    <a:pt x="65177" y="84976"/>
                    <a:pt x="65355" y="84830"/>
                  </a:cubicBezTo>
                  <a:cubicBezTo>
                    <a:pt x="65549" y="84652"/>
                    <a:pt x="65744" y="84442"/>
                    <a:pt x="65905" y="84231"/>
                  </a:cubicBezTo>
                  <a:cubicBezTo>
                    <a:pt x="66181" y="83843"/>
                    <a:pt x="66440" y="83422"/>
                    <a:pt x="66634" y="82985"/>
                  </a:cubicBezTo>
                  <a:cubicBezTo>
                    <a:pt x="66828" y="82936"/>
                    <a:pt x="67055" y="82888"/>
                    <a:pt x="67265" y="82839"/>
                  </a:cubicBezTo>
                  <a:cubicBezTo>
                    <a:pt x="68852" y="82467"/>
                    <a:pt x="70422" y="81965"/>
                    <a:pt x="71944" y="81317"/>
                  </a:cubicBezTo>
                  <a:cubicBezTo>
                    <a:pt x="73110" y="80816"/>
                    <a:pt x="74227" y="80217"/>
                    <a:pt x="75295" y="79520"/>
                  </a:cubicBezTo>
                  <a:cubicBezTo>
                    <a:pt x="76412" y="79877"/>
                    <a:pt x="77578" y="80087"/>
                    <a:pt x="78743" y="80152"/>
                  </a:cubicBezTo>
                  <a:cubicBezTo>
                    <a:pt x="79034" y="80170"/>
                    <a:pt x="79325" y="80179"/>
                    <a:pt x="79617" y="80179"/>
                  </a:cubicBezTo>
                  <a:cubicBezTo>
                    <a:pt x="80608" y="80179"/>
                    <a:pt x="81601" y="80073"/>
                    <a:pt x="82564" y="79860"/>
                  </a:cubicBezTo>
                  <a:cubicBezTo>
                    <a:pt x="83908" y="79585"/>
                    <a:pt x="85187" y="79083"/>
                    <a:pt x="86336" y="78371"/>
                  </a:cubicBezTo>
                  <a:cubicBezTo>
                    <a:pt x="87453" y="77691"/>
                    <a:pt x="88440" y="76833"/>
                    <a:pt x="89266" y="75829"/>
                  </a:cubicBezTo>
                  <a:cubicBezTo>
                    <a:pt x="89881" y="75101"/>
                    <a:pt x="90448" y="74308"/>
                    <a:pt x="90950" y="73482"/>
                  </a:cubicBezTo>
                  <a:cubicBezTo>
                    <a:pt x="91484" y="72608"/>
                    <a:pt x="91970" y="71701"/>
                    <a:pt x="92439" y="70778"/>
                  </a:cubicBezTo>
                  <a:cubicBezTo>
                    <a:pt x="92892" y="69953"/>
                    <a:pt x="93346" y="69127"/>
                    <a:pt x="93831" y="68318"/>
                  </a:cubicBezTo>
                  <a:cubicBezTo>
                    <a:pt x="94463" y="67265"/>
                    <a:pt x="95224" y="66310"/>
                    <a:pt x="96098" y="65436"/>
                  </a:cubicBezTo>
                  <a:cubicBezTo>
                    <a:pt x="96179" y="65371"/>
                    <a:pt x="96260" y="65290"/>
                    <a:pt x="96341" y="65226"/>
                  </a:cubicBezTo>
                  <a:lnTo>
                    <a:pt x="96341" y="65226"/>
                  </a:lnTo>
                  <a:cubicBezTo>
                    <a:pt x="96227" y="65598"/>
                    <a:pt x="96195" y="65987"/>
                    <a:pt x="96227" y="66391"/>
                  </a:cubicBezTo>
                  <a:cubicBezTo>
                    <a:pt x="96308" y="67201"/>
                    <a:pt x="96940" y="67864"/>
                    <a:pt x="97749" y="67978"/>
                  </a:cubicBezTo>
                  <a:cubicBezTo>
                    <a:pt x="97822" y="67987"/>
                    <a:pt x="97895" y="67992"/>
                    <a:pt x="97966" y="67992"/>
                  </a:cubicBezTo>
                  <a:cubicBezTo>
                    <a:pt x="98498" y="67992"/>
                    <a:pt x="98987" y="67739"/>
                    <a:pt x="99400" y="67411"/>
                  </a:cubicBezTo>
                  <a:cubicBezTo>
                    <a:pt x="99659" y="67201"/>
                    <a:pt x="99886" y="66990"/>
                    <a:pt x="100113" y="66764"/>
                  </a:cubicBezTo>
                  <a:cubicBezTo>
                    <a:pt x="100177" y="66683"/>
                    <a:pt x="100258" y="66602"/>
                    <a:pt x="100323" y="66521"/>
                  </a:cubicBezTo>
                  <a:cubicBezTo>
                    <a:pt x="100356" y="66553"/>
                    <a:pt x="100372" y="66586"/>
                    <a:pt x="100388" y="66602"/>
                  </a:cubicBezTo>
                  <a:cubicBezTo>
                    <a:pt x="100582" y="66845"/>
                    <a:pt x="100857" y="66990"/>
                    <a:pt x="101165" y="67039"/>
                  </a:cubicBezTo>
                  <a:lnTo>
                    <a:pt x="101262" y="67039"/>
                  </a:lnTo>
                  <a:cubicBezTo>
                    <a:pt x="101392" y="67039"/>
                    <a:pt x="101521" y="67023"/>
                    <a:pt x="101634" y="66974"/>
                  </a:cubicBezTo>
                  <a:cubicBezTo>
                    <a:pt x="101796" y="66893"/>
                    <a:pt x="101942" y="66796"/>
                    <a:pt x="102055" y="66666"/>
                  </a:cubicBezTo>
                  <a:lnTo>
                    <a:pt x="102136" y="66586"/>
                  </a:lnTo>
                  <a:cubicBezTo>
                    <a:pt x="102217" y="66796"/>
                    <a:pt x="102314" y="67023"/>
                    <a:pt x="102444" y="67233"/>
                  </a:cubicBezTo>
                  <a:cubicBezTo>
                    <a:pt x="102525" y="67379"/>
                    <a:pt x="102622" y="67508"/>
                    <a:pt x="102735" y="67638"/>
                  </a:cubicBezTo>
                  <a:cubicBezTo>
                    <a:pt x="102897" y="67800"/>
                    <a:pt x="103075" y="67929"/>
                    <a:pt x="103270" y="68043"/>
                  </a:cubicBezTo>
                  <a:cubicBezTo>
                    <a:pt x="103431" y="68123"/>
                    <a:pt x="103610" y="68156"/>
                    <a:pt x="103788" y="68172"/>
                  </a:cubicBezTo>
                  <a:lnTo>
                    <a:pt x="103852" y="68172"/>
                  </a:lnTo>
                  <a:cubicBezTo>
                    <a:pt x="104063" y="68172"/>
                    <a:pt x="104273" y="68123"/>
                    <a:pt x="104451" y="68043"/>
                  </a:cubicBezTo>
                  <a:cubicBezTo>
                    <a:pt x="104646" y="67962"/>
                    <a:pt x="104807" y="67832"/>
                    <a:pt x="104937" y="67670"/>
                  </a:cubicBezTo>
                  <a:cubicBezTo>
                    <a:pt x="105067" y="67492"/>
                    <a:pt x="105147" y="67282"/>
                    <a:pt x="105180" y="67071"/>
                  </a:cubicBezTo>
                  <a:cubicBezTo>
                    <a:pt x="105212" y="66925"/>
                    <a:pt x="105212" y="66764"/>
                    <a:pt x="105196" y="66618"/>
                  </a:cubicBezTo>
                  <a:lnTo>
                    <a:pt x="105196" y="66618"/>
                  </a:lnTo>
                  <a:cubicBezTo>
                    <a:pt x="105261" y="66666"/>
                    <a:pt x="105326" y="66715"/>
                    <a:pt x="105390" y="66747"/>
                  </a:cubicBezTo>
                  <a:cubicBezTo>
                    <a:pt x="105471" y="66796"/>
                    <a:pt x="105552" y="66845"/>
                    <a:pt x="105649" y="66893"/>
                  </a:cubicBezTo>
                  <a:cubicBezTo>
                    <a:pt x="105746" y="66925"/>
                    <a:pt x="105844" y="66958"/>
                    <a:pt x="105941" y="66974"/>
                  </a:cubicBezTo>
                  <a:cubicBezTo>
                    <a:pt x="106022" y="67006"/>
                    <a:pt x="106086" y="67006"/>
                    <a:pt x="106151" y="67006"/>
                  </a:cubicBezTo>
                  <a:cubicBezTo>
                    <a:pt x="106443" y="67006"/>
                    <a:pt x="106702" y="66877"/>
                    <a:pt x="106896" y="66666"/>
                  </a:cubicBezTo>
                  <a:cubicBezTo>
                    <a:pt x="107139" y="66391"/>
                    <a:pt x="107268" y="66019"/>
                    <a:pt x="107203" y="65647"/>
                  </a:cubicBezTo>
                  <a:cubicBezTo>
                    <a:pt x="107123" y="65274"/>
                    <a:pt x="106928" y="64934"/>
                    <a:pt x="106653" y="64659"/>
                  </a:cubicBezTo>
                  <a:cubicBezTo>
                    <a:pt x="106524" y="64530"/>
                    <a:pt x="106378" y="64384"/>
                    <a:pt x="106216" y="64254"/>
                  </a:cubicBezTo>
                  <a:lnTo>
                    <a:pt x="106167" y="64206"/>
                  </a:lnTo>
                  <a:cubicBezTo>
                    <a:pt x="106248" y="64206"/>
                    <a:pt x="106345" y="64222"/>
                    <a:pt x="106426" y="64222"/>
                  </a:cubicBezTo>
                  <a:lnTo>
                    <a:pt x="106475" y="64222"/>
                  </a:lnTo>
                  <a:cubicBezTo>
                    <a:pt x="106847" y="64222"/>
                    <a:pt x="107220" y="64173"/>
                    <a:pt x="107560" y="64028"/>
                  </a:cubicBezTo>
                  <a:cubicBezTo>
                    <a:pt x="107900" y="63898"/>
                    <a:pt x="108159" y="63623"/>
                    <a:pt x="108272" y="63283"/>
                  </a:cubicBezTo>
                  <a:cubicBezTo>
                    <a:pt x="108320" y="63105"/>
                    <a:pt x="108337" y="62911"/>
                    <a:pt x="108320" y="62716"/>
                  </a:cubicBezTo>
                  <a:cubicBezTo>
                    <a:pt x="108288" y="62522"/>
                    <a:pt x="108223" y="62344"/>
                    <a:pt x="108110" y="62182"/>
                  </a:cubicBezTo>
                  <a:cubicBezTo>
                    <a:pt x="108013" y="62053"/>
                    <a:pt x="107900" y="61939"/>
                    <a:pt x="107770" y="61858"/>
                  </a:cubicBezTo>
                  <a:cubicBezTo>
                    <a:pt x="107689" y="61794"/>
                    <a:pt x="107592" y="61729"/>
                    <a:pt x="107511" y="61696"/>
                  </a:cubicBezTo>
                  <a:cubicBezTo>
                    <a:pt x="107592" y="61648"/>
                    <a:pt x="107673" y="61583"/>
                    <a:pt x="107754" y="61535"/>
                  </a:cubicBezTo>
                  <a:cubicBezTo>
                    <a:pt x="107916" y="61405"/>
                    <a:pt x="108029" y="61243"/>
                    <a:pt x="108126" y="61065"/>
                  </a:cubicBezTo>
                  <a:cubicBezTo>
                    <a:pt x="108207" y="60903"/>
                    <a:pt x="108240" y="60725"/>
                    <a:pt x="108207" y="60547"/>
                  </a:cubicBezTo>
                  <a:cubicBezTo>
                    <a:pt x="108191" y="60353"/>
                    <a:pt x="108126" y="60158"/>
                    <a:pt x="108013" y="60013"/>
                  </a:cubicBezTo>
                  <a:cubicBezTo>
                    <a:pt x="107900" y="59851"/>
                    <a:pt x="107770" y="59705"/>
                    <a:pt x="107608" y="59608"/>
                  </a:cubicBezTo>
                  <a:cubicBezTo>
                    <a:pt x="107398" y="59479"/>
                    <a:pt x="107155" y="59381"/>
                    <a:pt x="106912" y="59349"/>
                  </a:cubicBezTo>
                  <a:cubicBezTo>
                    <a:pt x="106783" y="59317"/>
                    <a:pt x="106653" y="59300"/>
                    <a:pt x="106524" y="59300"/>
                  </a:cubicBezTo>
                  <a:cubicBezTo>
                    <a:pt x="106669" y="59155"/>
                    <a:pt x="106815" y="59009"/>
                    <a:pt x="106944" y="58847"/>
                  </a:cubicBezTo>
                  <a:cubicBezTo>
                    <a:pt x="107058" y="58718"/>
                    <a:pt x="107139" y="58588"/>
                    <a:pt x="107220" y="58442"/>
                  </a:cubicBezTo>
                  <a:cubicBezTo>
                    <a:pt x="107301" y="58313"/>
                    <a:pt x="107349" y="58167"/>
                    <a:pt x="107382" y="58022"/>
                  </a:cubicBezTo>
                  <a:cubicBezTo>
                    <a:pt x="107430" y="57714"/>
                    <a:pt x="107349" y="57406"/>
                    <a:pt x="107155" y="57180"/>
                  </a:cubicBezTo>
                  <a:cubicBezTo>
                    <a:pt x="106896" y="56905"/>
                    <a:pt x="106556" y="56726"/>
                    <a:pt x="106184" y="56678"/>
                  </a:cubicBezTo>
                  <a:cubicBezTo>
                    <a:pt x="106086" y="56662"/>
                    <a:pt x="105989" y="56645"/>
                    <a:pt x="105892" y="56645"/>
                  </a:cubicBezTo>
                  <a:cubicBezTo>
                    <a:pt x="105601" y="56662"/>
                    <a:pt x="105326" y="56710"/>
                    <a:pt x="105067" y="56824"/>
                  </a:cubicBezTo>
                  <a:cubicBezTo>
                    <a:pt x="104548" y="57034"/>
                    <a:pt x="104095" y="57358"/>
                    <a:pt x="103707" y="57746"/>
                  </a:cubicBezTo>
                  <a:cubicBezTo>
                    <a:pt x="103658" y="57795"/>
                    <a:pt x="103610" y="57843"/>
                    <a:pt x="103561" y="57892"/>
                  </a:cubicBezTo>
                  <a:cubicBezTo>
                    <a:pt x="103593" y="57730"/>
                    <a:pt x="103593" y="57552"/>
                    <a:pt x="103593" y="57390"/>
                  </a:cubicBezTo>
                  <a:cubicBezTo>
                    <a:pt x="103577" y="57131"/>
                    <a:pt x="103464" y="56888"/>
                    <a:pt x="103253" y="56726"/>
                  </a:cubicBezTo>
                  <a:cubicBezTo>
                    <a:pt x="103124" y="56613"/>
                    <a:pt x="102946" y="56565"/>
                    <a:pt x="102768" y="56565"/>
                  </a:cubicBezTo>
                  <a:cubicBezTo>
                    <a:pt x="102671" y="56565"/>
                    <a:pt x="102557" y="56581"/>
                    <a:pt x="102444" y="56613"/>
                  </a:cubicBezTo>
                  <a:cubicBezTo>
                    <a:pt x="102185" y="56710"/>
                    <a:pt x="101958" y="56888"/>
                    <a:pt x="101796" y="57131"/>
                  </a:cubicBezTo>
                  <a:cubicBezTo>
                    <a:pt x="101537" y="57520"/>
                    <a:pt x="101343" y="57941"/>
                    <a:pt x="101214" y="58394"/>
                  </a:cubicBezTo>
                  <a:cubicBezTo>
                    <a:pt x="101116" y="58782"/>
                    <a:pt x="101019" y="59155"/>
                    <a:pt x="100955" y="59543"/>
                  </a:cubicBezTo>
                  <a:cubicBezTo>
                    <a:pt x="100841" y="59349"/>
                    <a:pt x="100696" y="59171"/>
                    <a:pt x="100550" y="59009"/>
                  </a:cubicBezTo>
                  <a:cubicBezTo>
                    <a:pt x="100420" y="58863"/>
                    <a:pt x="100275" y="58718"/>
                    <a:pt x="100113" y="58588"/>
                  </a:cubicBezTo>
                  <a:cubicBezTo>
                    <a:pt x="99951" y="58459"/>
                    <a:pt x="99757" y="58345"/>
                    <a:pt x="99562" y="58248"/>
                  </a:cubicBezTo>
                  <a:cubicBezTo>
                    <a:pt x="99368" y="58151"/>
                    <a:pt x="99158" y="58086"/>
                    <a:pt x="98947" y="58054"/>
                  </a:cubicBezTo>
                  <a:cubicBezTo>
                    <a:pt x="98850" y="58038"/>
                    <a:pt x="98737" y="58038"/>
                    <a:pt x="98623" y="58038"/>
                  </a:cubicBezTo>
                  <a:cubicBezTo>
                    <a:pt x="98526" y="58038"/>
                    <a:pt x="98413" y="58038"/>
                    <a:pt x="98316" y="58054"/>
                  </a:cubicBezTo>
                  <a:cubicBezTo>
                    <a:pt x="98024" y="58086"/>
                    <a:pt x="97781" y="58329"/>
                    <a:pt x="97749" y="58621"/>
                  </a:cubicBezTo>
                  <a:cubicBezTo>
                    <a:pt x="97717" y="59074"/>
                    <a:pt x="97749" y="59511"/>
                    <a:pt x="97846" y="59948"/>
                  </a:cubicBezTo>
                  <a:cubicBezTo>
                    <a:pt x="97879" y="60078"/>
                    <a:pt x="97911" y="60191"/>
                    <a:pt x="97960" y="60320"/>
                  </a:cubicBezTo>
                  <a:cubicBezTo>
                    <a:pt x="97830" y="60320"/>
                    <a:pt x="97717" y="60353"/>
                    <a:pt x="97603" y="60385"/>
                  </a:cubicBezTo>
                  <a:cubicBezTo>
                    <a:pt x="97393" y="60466"/>
                    <a:pt x="97215" y="60596"/>
                    <a:pt x="97053" y="60757"/>
                  </a:cubicBezTo>
                  <a:cubicBezTo>
                    <a:pt x="96923" y="60936"/>
                    <a:pt x="96826" y="61162"/>
                    <a:pt x="96794" y="61389"/>
                  </a:cubicBezTo>
                  <a:cubicBezTo>
                    <a:pt x="96762" y="61599"/>
                    <a:pt x="96778" y="61810"/>
                    <a:pt x="96859" y="62020"/>
                  </a:cubicBezTo>
                  <a:cubicBezTo>
                    <a:pt x="96972" y="62376"/>
                    <a:pt x="97183" y="62684"/>
                    <a:pt x="97474" y="62911"/>
                  </a:cubicBezTo>
                  <a:cubicBezTo>
                    <a:pt x="97199" y="63040"/>
                    <a:pt x="96907" y="63186"/>
                    <a:pt x="96632" y="63348"/>
                  </a:cubicBezTo>
                  <a:cubicBezTo>
                    <a:pt x="95288" y="64109"/>
                    <a:pt x="94188" y="65193"/>
                    <a:pt x="93216" y="66375"/>
                  </a:cubicBezTo>
                  <a:cubicBezTo>
                    <a:pt x="92213" y="67605"/>
                    <a:pt x="91354" y="68933"/>
                    <a:pt x="90432" y="70228"/>
                  </a:cubicBezTo>
                  <a:cubicBezTo>
                    <a:pt x="89574" y="71442"/>
                    <a:pt x="88683" y="72656"/>
                    <a:pt x="87615" y="73725"/>
                  </a:cubicBezTo>
                  <a:cubicBezTo>
                    <a:pt x="87016" y="74259"/>
                    <a:pt x="86368" y="74745"/>
                    <a:pt x="85672" y="75149"/>
                  </a:cubicBezTo>
                  <a:cubicBezTo>
                    <a:pt x="84766" y="75635"/>
                    <a:pt x="83810" y="76007"/>
                    <a:pt x="82823" y="76267"/>
                  </a:cubicBezTo>
                  <a:cubicBezTo>
                    <a:pt x="81900" y="76477"/>
                    <a:pt x="80961" y="76590"/>
                    <a:pt x="80022" y="76590"/>
                  </a:cubicBezTo>
                  <a:cubicBezTo>
                    <a:pt x="79634" y="76574"/>
                    <a:pt x="79261" y="76542"/>
                    <a:pt x="78873" y="76509"/>
                  </a:cubicBezTo>
                  <a:cubicBezTo>
                    <a:pt x="79180" y="76186"/>
                    <a:pt x="79488" y="75846"/>
                    <a:pt x="79763" y="75489"/>
                  </a:cubicBezTo>
                  <a:cubicBezTo>
                    <a:pt x="80929" y="74000"/>
                    <a:pt x="81916" y="72365"/>
                    <a:pt x="82645" y="70633"/>
                  </a:cubicBezTo>
                  <a:cubicBezTo>
                    <a:pt x="82920" y="70018"/>
                    <a:pt x="83147" y="69419"/>
                    <a:pt x="83373" y="68755"/>
                  </a:cubicBezTo>
                  <a:lnTo>
                    <a:pt x="83454" y="68739"/>
                  </a:lnTo>
                  <a:cubicBezTo>
                    <a:pt x="83891" y="68642"/>
                    <a:pt x="84328" y="68496"/>
                    <a:pt x="84733" y="68285"/>
                  </a:cubicBezTo>
                  <a:cubicBezTo>
                    <a:pt x="85154" y="68091"/>
                    <a:pt x="85543" y="67848"/>
                    <a:pt x="85883" y="67573"/>
                  </a:cubicBezTo>
                  <a:cubicBezTo>
                    <a:pt x="86061" y="67427"/>
                    <a:pt x="86223" y="67282"/>
                    <a:pt x="86368" y="67104"/>
                  </a:cubicBezTo>
                  <a:cubicBezTo>
                    <a:pt x="86514" y="66942"/>
                    <a:pt x="86644" y="66747"/>
                    <a:pt x="86741" y="66553"/>
                  </a:cubicBezTo>
                  <a:cubicBezTo>
                    <a:pt x="86773" y="66618"/>
                    <a:pt x="86822" y="66699"/>
                    <a:pt x="86886" y="66747"/>
                  </a:cubicBezTo>
                  <a:cubicBezTo>
                    <a:pt x="87194" y="67087"/>
                    <a:pt x="87647" y="67298"/>
                    <a:pt x="88117" y="67298"/>
                  </a:cubicBezTo>
                  <a:cubicBezTo>
                    <a:pt x="88177" y="67302"/>
                    <a:pt x="88238" y="67304"/>
                    <a:pt x="88299" y="67304"/>
                  </a:cubicBezTo>
                  <a:cubicBezTo>
                    <a:pt x="88481" y="67304"/>
                    <a:pt x="88663" y="67286"/>
                    <a:pt x="88845" y="67249"/>
                  </a:cubicBezTo>
                  <a:cubicBezTo>
                    <a:pt x="89120" y="67201"/>
                    <a:pt x="89396" y="67120"/>
                    <a:pt x="89638" y="67023"/>
                  </a:cubicBezTo>
                  <a:cubicBezTo>
                    <a:pt x="90189" y="66812"/>
                    <a:pt x="90691" y="66521"/>
                    <a:pt x="91144" y="66148"/>
                  </a:cubicBezTo>
                  <a:cubicBezTo>
                    <a:pt x="91840" y="65630"/>
                    <a:pt x="92374" y="64918"/>
                    <a:pt x="92682" y="64109"/>
                  </a:cubicBezTo>
                  <a:lnTo>
                    <a:pt x="92698" y="64044"/>
                  </a:lnTo>
                  <a:cubicBezTo>
                    <a:pt x="92747" y="63866"/>
                    <a:pt x="92795" y="63688"/>
                    <a:pt x="92811" y="63510"/>
                  </a:cubicBezTo>
                  <a:cubicBezTo>
                    <a:pt x="92811" y="63493"/>
                    <a:pt x="92811" y="63477"/>
                    <a:pt x="92811" y="63477"/>
                  </a:cubicBezTo>
                  <a:lnTo>
                    <a:pt x="92844" y="63461"/>
                  </a:lnTo>
                  <a:cubicBezTo>
                    <a:pt x="93038" y="63332"/>
                    <a:pt x="93216" y="63186"/>
                    <a:pt x="93378" y="63040"/>
                  </a:cubicBezTo>
                  <a:cubicBezTo>
                    <a:pt x="93702" y="62733"/>
                    <a:pt x="93977" y="62376"/>
                    <a:pt x="94204" y="62004"/>
                  </a:cubicBezTo>
                  <a:cubicBezTo>
                    <a:pt x="94673" y="61195"/>
                    <a:pt x="94965" y="60288"/>
                    <a:pt x="95029" y="59365"/>
                  </a:cubicBezTo>
                  <a:cubicBezTo>
                    <a:pt x="95110" y="58459"/>
                    <a:pt x="94948" y="57568"/>
                    <a:pt x="94544" y="56759"/>
                  </a:cubicBezTo>
                  <a:cubicBezTo>
                    <a:pt x="94366" y="56386"/>
                    <a:pt x="94090" y="56046"/>
                    <a:pt x="93767" y="55787"/>
                  </a:cubicBezTo>
                  <a:cubicBezTo>
                    <a:pt x="93508" y="55561"/>
                    <a:pt x="93216" y="55367"/>
                    <a:pt x="92892" y="55237"/>
                  </a:cubicBezTo>
                  <a:cubicBezTo>
                    <a:pt x="92892" y="55188"/>
                    <a:pt x="92876" y="55124"/>
                    <a:pt x="92860" y="55059"/>
                  </a:cubicBezTo>
                  <a:cubicBezTo>
                    <a:pt x="92860" y="54832"/>
                    <a:pt x="92844" y="54589"/>
                    <a:pt x="92811" y="54347"/>
                  </a:cubicBezTo>
                  <a:cubicBezTo>
                    <a:pt x="92763" y="53829"/>
                    <a:pt x="92650" y="53311"/>
                    <a:pt x="92488" y="52825"/>
                  </a:cubicBezTo>
                  <a:cubicBezTo>
                    <a:pt x="92229" y="51870"/>
                    <a:pt x="91759" y="50979"/>
                    <a:pt x="91095" y="50251"/>
                  </a:cubicBezTo>
                  <a:cubicBezTo>
                    <a:pt x="90755" y="49895"/>
                    <a:pt x="90383" y="49587"/>
                    <a:pt x="89962" y="49344"/>
                  </a:cubicBezTo>
                  <a:cubicBezTo>
                    <a:pt x="90205" y="48940"/>
                    <a:pt x="90399" y="48502"/>
                    <a:pt x="90529" y="48049"/>
                  </a:cubicBezTo>
                  <a:cubicBezTo>
                    <a:pt x="90626" y="47758"/>
                    <a:pt x="90675" y="47466"/>
                    <a:pt x="90691" y="47175"/>
                  </a:cubicBezTo>
                  <a:cubicBezTo>
                    <a:pt x="90723" y="46884"/>
                    <a:pt x="90707" y="46576"/>
                    <a:pt x="90675" y="46285"/>
                  </a:cubicBezTo>
                  <a:cubicBezTo>
                    <a:pt x="90594" y="45556"/>
                    <a:pt x="90335" y="44860"/>
                    <a:pt x="89930" y="44261"/>
                  </a:cubicBezTo>
                  <a:cubicBezTo>
                    <a:pt x="89817" y="44050"/>
                    <a:pt x="89671" y="43856"/>
                    <a:pt x="89525" y="43678"/>
                  </a:cubicBezTo>
                  <a:lnTo>
                    <a:pt x="89525" y="43678"/>
                  </a:lnTo>
                  <a:lnTo>
                    <a:pt x="89558" y="43694"/>
                  </a:lnTo>
                  <a:cubicBezTo>
                    <a:pt x="89622" y="43710"/>
                    <a:pt x="89703" y="43727"/>
                    <a:pt x="89784" y="43727"/>
                  </a:cubicBezTo>
                  <a:cubicBezTo>
                    <a:pt x="89978" y="43727"/>
                    <a:pt x="90173" y="43694"/>
                    <a:pt x="90367" y="43646"/>
                  </a:cubicBezTo>
                  <a:cubicBezTo>
                    <a:pt x="91160" y="43371"/>
                    <a:pt x="91775" y="42739"/>
                    <a:pt x="91986" y="41930"/>
                  </a:cubicBezTo>
                  <a:cubicBezTo>
                    <a:pt x="92261" y="41072"/>
                    <a:pt x="92164" y="40133"/>
                    <a:pt x="91711" y="39356"/>
                  </a:cubicBezTo>
                  <a:cubicBezTo>
                    <a:pt x="91468" y="38902"/>
                    <a:pt x="91112" y="38530"/>
                    <a:pt x="90691" y="38239"/>
                  </a:cubicBezTo>
                  <a:cubicBezTo>
                    <a:pt x="90189" y="37899"/>
                    <a:pt x="89622" y="37672"/>
                    <a:pt x="89023" y="37559"/>
                  </a:cubicBezTo>
                  <a:cubicBezTo>
                    <a:pt x="88813" y="37510"/>
                    <a:pt x="88619" y="37478"/>
                    <a:pt x="88424" y="37462"/>
                  </a:cubicBezTo>
                  <a:lnTo>
                    <a:pt x="88489" y="37429"/>
                  </a:lnTo>
                  <a:cubicBezTo>
                    <a:pt x="88700" y="37348"/>
                    <a:pt x="88894" y="37235"/>
                    <a:pt x="89072" y="37105"/>
                  </a:cubicBezTo>
                  <a:cubicBezTo>
                    <a:pt x="89719" y="36701"/>
                    <a:pt x="90318" y="36231"/>
                    <a:pt x="90853" y="35713"/>
                  </a:cubicBezTo>
                  <a:cubicBezTo>
                    <a:pt x="91112" y="35470"/>
                    <a:pt x="91338" y="35195"/>
                    <a:pt x="91549" y="34904"/>
                  </a:cubicBezTo>
                  <a:cubicBezTo>
                    <a:pt x="91727" y="34645"/>
                    <a:pt x="91856" y="34369"/>
                    <a:pt x="91953" y="34078"/>
                  </a:cubicBezTo>
                  <a:cubicBezTo>
                    <a:pt x="92034" y="33770"/>
                    <a:pt x="92051" y="33463"/>
                    <a:pt x="91986" y="33171"/>
                  </a:cubicBezTo>
                  <a:cubicBezTo>
                    <a:pt x="91905" y="32864"/>
                    <a:pt x="91743" y="32572"/>
                    <a:pt x="91516" y="32346"/>
                  </a:cubicBezTo>
                  <a:cubicBezTo>
                    <a:pt x="91160" y="31973"/>
                    <a:pt x="90707" y="31682"/>
                    <a:pt x="90221" y="31504"/>
                  </a:cubicBezTo>
                  <a:cubicBezTo>
                    <a:pt x="89895" y="31390"/>
                    <a:pt x="89556" y="31339"/>
                    <a:pt x="89204" y="31339"/>
                  </a:cubicBezTo>
                  <a:cubicBezTo>
                    <a:pt x="89155" y="31339"/>
                    <a:pt x="89105" y="31340"/>
                    <a:pt x="89056" y="31342"/>
                  </a:cubicBezTo>
                  <a:lnTo>
                    <a:pt x="88975" y="31342"/>
                  </a:lnTo>
                  <a:cubicBezTo>
                    <a:pt x="88748" y="31342"/>
                    <a:pt x="88521" y="31358"/>
                    <a:pt x="88262" y="31391"/>
                  </a:cubicBezTo>
                  <a:lnTo>
                    <a:pt x="88068" y="31391"/>
                  </a:lnTo>
                  <a:lnTo>
                    <a:pt x="87744" y="31407"/>
                  </a:lnTo>
                  <a:cubicBezTo>
                    <a:pt x="87550" y="31439"/>
                    <a:pt x="87340" y="31439"/>
                    <a:pt x="87129" y="31455"/>
                  </a:cubicBezTo>
                  <a:lnTo>
                    <a:pt x="86951" y="31455"/>
                  </a:lnTo>
                  <a:cubicBezTo>
                    <a:pt x="86967" y="31310"/>
                    <a:pt x="86983" y="31196"/>
                    <a:pt x="87000" y="31067"/>
                  </a:cubicBezTo>
                  <a:cubicBezTo>
                    <a:pt x="87242" y="29351"/>
                    <a:pt x="87323" y="27635"/>
                    <a:pt x="87242" y="25919"/>
                  </a:cubicBezTo>
                  <a:cubicBezTo>
                    <a:pt x="87242" y="25805"/>
                    <a:pt x="87242" y="25708"/>
                    <a:pt x="87226" y="25595"/>
                  </a:cubicBezTo>
                  <a:lnTo>
                    <a:pt x="87226" y="25595"/>
                  </a:lnTo>
                  <a:cubicBezTo>
                    <a:pt x="88861" y="26162"/>
                    <a:pt x="90577" y="26469"/>
                    <a:pt x="92310" y="26518"/>
                  </a:cubicBezTo>
                  <a:lnTo>
                    <a:pt x="92552" y="26518"/>
                  </a:lnTo>
                  <a:cubicBezTo>
                    <a:pt x="93508" y="26518"/>
                    <a:pt x="94463" y="26404"/>
                    <a:pt x="95402" y="26210"/>
                  </a:cubicBezTo>
                  <a:cubicBezTo>
                    <a:pt x="96438" y="25967"/>
                    <a:pt x="97442" y="25595"/>
                    <a:pt x="98380" y="25093"/>
                  </a:cubicBezTo>
                  <a:cubicBezTo>
                    <a:pt x="99708" y="24397"/>
                    <a:pt x="100857" y="23426"/>
                    <a:pt x="101764" y="22244"/>
                  </a:cubicBezTo>
                  <a:cubicBezTo>
                    <a:pt x="103286" y="20204"/>
                    <a:pt x="103933" y="17565"/>
                    <a:pt x="103464" y="15186"/>
                  </a:cubicBezTo>
                  <a:cubicBezTo>
                    <a:pt x="103270" y="14068"/>
                    <a:pt x="102800" y="13000"/>
                    <a:pt x="102104" y="12110"/>
                  </a:cubicBezTo>
                  <a:cubicBezTo>
                    <a:pt x="101408" y="11203"/>
                    <a:pt x="100469" y="10539"/>
                    <a:pt x="99400" y="10167"/>
                  </a:cubicBezTo>
                  <a:cubicBezTo>
                    <a:pt x="98728" y="9938"/>
                    <a:pt x="98012" y="9809"/>
                    <a:pt x="97308" y="9809"/>
                  </a:cubicBezTo>
                  <a:cubicBezTo>
                    <a:pt x="97266" y="9809"/>
                    <a:pt x="97224" y="9810"/>
                    <a:pt x="97183" y="9811"/>
                  </a:cubicBezTo>
                  <a:cubicBezTo>
                    <a:pt x="96616" y="9811"/>
                    <a:pt x="96065" y="9859"/>
                    <a:pt x="95515" y="9973"/>
                  </a:cubicBezTo>
                  <a:cubicBezTo>
                    <a:pt x="94706" y="10135"/>
                    <a:pt x="93929" y="10377"/>
                    <a:pt x="93168" y="10717"/>
                  </a:cubicBezTo>
                  <a:cubicBezTo>
                    <a:pt x="92520" y="10993"/>
                    <a:pt x="91905" y="11381"/>
                    <a:pt x="91354" y="11834"/>
                  </a:cubicBezTo>
                  <a:cubicBezTo>
                    <a:pt x="91112" y="12045"/>
                    <a:pt x="90885" y="12239"/>
                    <a:pt x="90658" y="12450"/>
                  </a:cubicBezTo>
                  <a:cubicBezTo>
                    <a:pt x="90707" y="12077"/>
                    <a:pt x="90723" y="11705"/>
                    <a:pt x="90739" y="11333"/>
                  </a:cubicBezTo>
                  <a:cubicBezTo>
                    <a:pt x="90772" y="10313"/>
                    <a:pt x="90691" y="9309"/>
                    <a:pt x="90480" y="8321"/>
                  </a:cubicBezTo>
                  <a:cubicBezTo>
                    <a:pt x="90059" y="6330"/>
                    <a:pt x="89201" y="4468"/>
                    <a:pt x="88003" y="2817"/>
                  </a:cubicBezTo>
                  <a:cubicBezTo>
                    <a:pt x="87647" y="2348"/>
                    <a:pt x="87275" y="1894"/>
                    <a:pt x="86870" y="1457"/>
                  </a:cubicBezTo>
                  <a:cubicBezTo>
                    <a:pt x="86838" y="1425"/>
                    <a:pt x="86773" y="1393"/>
                    <a:pt x="86724" y="1376"/>
                  </a:cubicBezTo>
                  <a:cubicBezTo>
                    <a:pt x="86579" y="2299"/>
                    <a:pt x="86304" y="3173"/>
                    <a:pt x="85915" y="4015"/>
                  </a:cubicBezTo>
                  <a:cubicBezTo>
                    <a:pt x="85656" y="4582"/>
                    <a:pt x="85365" y="5132"/>
                    <a:pt x="85041" y="5650"/>
                  </a:cubicBezTo>
                  <a:cubicBezTo>
                    <a:pt x="84717" y="6184"/>
                    <a:pt x="84345" y="6686"/>
                    <a:pt x="83940" y="7172"/>
                  </a:cubicBezTo>
                  <a:cubicBezTo>
                    <a:pt x="83600" y="7561"/>
                    <a:pt x="83244" y="7949"/>
                    <a:pt x="82871" y="8305"/>
                  </a:cubicBezTo>
                  <a:cubicBezTo>
                    <a:pt x="82451" y="8710"/>
                    <a:pt x="82030" y="9082"/>
                    <a:pt x="81576" y="9438"/>
                  </a:cubicBezTo>
                  <a:cubicBezTo>
                    <a:pt x="80670" y="10135"/>
                    <a:pt x="79682" y="10734"/>
                    <a:pt x="78662" y="11203"/>
                  </a:cubicBezTo>
                  <a:cubicBezTo>
                    <a:pt x="78420" y="11316"/>
                    <a:pt x="78177" y="11414"/>
                    <a:pt x="77950" y="11511"/>
                  </a:cubicBezTo>
                  <a:cubicBezTo>
                    <a:pt x="77205" y="10555"/>
                    <a:pt x="76266" y="9762"/>
                    <a:pt x="75198" y="9179"/>
                  </a:cubicBezTo>
                  <a:cubicBezTo>
                    <a:pt x="73804" y="8392"/>
                    <a:pt x="72382" y="7994"/>
                    <a:pt x="71239" y="7994"/>
                  </a:cubicBezTo>
                  <a:cubicBezTo>
                    <a:pt x="70219" y="7994"/>
                    <a:pt x="69421" y="8311"/>
                    <a:pt x="69062" y="8953"/>
                  </a:cubicBezTo>
                  <a:cubicBezTo>
                    <a:pt x="68868" y="9293"/>
                    <a:pt x="68803" y="9697"/>
                    <a:pt x="68884" y="10102"/>
                  </a:cubicBezTo>
                  <a:lnTo>
                    <a:pt x="68625" y="10054"/>
                  </a:lnTo>
                  <a:cubicBezTo>
                    <a:pt x="68447" y="9697"/>
                    <a:pt x="68237" y="9341"/>
                    <a:pt x="68010" y="8985"/>
                  </a:cubicBezTo>
                  <a:cubicBezTo>
                    <a:pt x="67476" y="8127"/>
                    <a:pt x="66844" y="7350"/>
                    <a:pt x="66132" y="6654"/>
                  </a:cubicBezTo>
                  <a:cubicBezTo>
                    <a:pt x="65776" y="6314"/>
                    <a:pt x="65404" y="6006"/>
                    <a:pt x="64999" y="5747"/>
                  </a:cubicBezTo>
                  <a:cubicBezTo>
                    <a:pt x="64659" y="5537"/>
                    <a:pt x="64303" y="5359"/>
                    <a:pt x="63947" y="5213"/>
                  </a:cubicBezTo>
                  <a:lnTo>
                    <a:pt x="63947" y="5229"/>
                  </a:lnTo>
                  <a:lnTo>
                    <a:pt x="63704" y="5132"/>
                  </a:lnTo>
                  <a:cubicBezTo>
                    <a:pt x="63364" y="4986"/>
                    <a:pt x="62991" y="4889"/>
                    <a:pt x="62619" y="4825"/>
                  </a:cubicBezTo>
                  <a:cubicBezTo>
                    <a:pt x="62473" y="4808"/>
                    <a:pt x="62328" y="4792"/>
                    <a:pt x="62182" y="4792"/>
                  </a:cubicBezTo>
                  <a:cubicBezTo>
                    <a:pt x="62036" y="4792"/>
                    <a:pt x="61907" y="4808"/>
                    <a:pt x="61777" y="4825"/>
                  </a:cubicBezTo>
                  <a:cubicBezTo>
                    <a:pt x="61534" y="4873"/>
                    <a:pt x="61324" y="4970"/>
                    <a:pt x="61130" y="5116"/>
                  </a:cubicBezTo>
                  <a:cubicBezTo>
                    <a:pt x="60952" y="5246"/>
                    <a:pt x="60838" y="5440"/>
                    <a:pt x="60757" y="5650"/>
                  </a:cubicBezTo>
                  <a:cubicBezTo>
                    <a:pt x="60676" y="5844"/>
                    <a:pt x="60628" y="6071"/>
                    <a:pt x="60628" y="6282"/>
                  </a:cubicBezTo>
                  <a:cubicBezTo>
                    <a:pt x="60628" y="6541"/>
                    <a:pt x="60660" y="6800"/>
                    <a:pt x="60709" y="7042"/>
                  </a:cubicBezTo>
                  <a:cubicBezTo>
                    <a:pt x="60774" y="7318"/>
                    <a:pt x="60871" y="7593"/>
                    <a:pt x="60984" y="7852"/>
                  </a:cubicBezTo>
                  <a:cubicBezTo>
                    <a:pt x="61097" y="8127"/>
                    <a:pt x="61227" y="8402"/>
                    <a:pt x="61373" y="8661"/>
                  </a:cubicBezTo>
                  <a:cubicBezTo>
                    <a:pt x="61421" y="8759"/>
                    <a:pt x="61486" y="8856"/>
                    <a:pt x="61551" y="8953"/>
                  </a:cubicBezTo>
                  <a:cubicBezTo>
                    <a:pt x="60790" y="8370"/>
                    <a:pt x="59997" y="7884"/>
                    <a:pt x="59155" y="7463"/>
                  </a:cubicBezTo>
                  <a:cubicBezTo>
                    <a:pt x="58394" y="7059"/>
                    <a:pt x="57601" y="6767"/>
                    <a:pt x="56775" y="6573"/>
                  </a:cubicBezTo>
                  <a:cubicBezTo>
                    <a:pt x="56442" y="5749"/>
                    <a:pt x="55400" y="5323"/>
                    <a:pt x="54052" y="5323"/>
                  </a:cubicBezTo>
                  <a:cubicBezTo>
                    <a:pt x="53041" y="5323"/>
                    <a:pt x="51858" y="5562"/>
                    <a:pt x="50672" y="6055"/>
                  </a:cubicBezTo>
                  <a:cubicBezTo>
                    <a:pt x="49247" y="6638"/>
                    <a:pt x="48098" y="7463"/>
                    <a:pt x="47369" y="8338"/>
                  </a:cubicBezTo>
                  <a:cubicBezTo>
                    <a:pt x="47272" y="8240"/>
                    <a:pt x="47175" y="8143"/>
                    <a:pt x="47078" y="8046"/>
                  </a:cubicBezTo>
                  <a:cubicBezTo>
                    <a:pt x="46705" y="7674"/>
                    <a:pt x="46349" y="7269"/>
                    <a:pt x="46025" y="6848"/>
                  </a:cubicBezTo>
                  <a:cubicBezTo>
                    <a:pt x="45734" y="6476"/>
                    <a:pt x="45443" y="6071"/>
                    <a:pt x="45184" y="5666"/>
                  </a:cubicBezTo>
                  <a:cubicBezTo>
                    <a:pt x="44876" y="5181"/>
                    <a:pt x="44601" y="4663"/>
                    <a:pt x="44374" y="4128"/>
                  </a:cubicBezTo>
                  <a:cubicBezTo>
                    <a:pt x="44131" y="3610"/>
                    <a:pt x="43937" y="3060"/>
                    <a:pt x="43775" y="2510"/>
                  </a:cubicBezTo>
                  <a:cubicBezTo>
                    <a:pt x="43516" y="1700"/>
                    <a:pt x="43370" y="858"/>
                    <a:pt x="43354" y="0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70"/>
            <p:cNvSpPr/>
            <p:nvPr/>
          </p:nvSpPr>
          <p:spPr>
            <a:xfrm>
              <a:off x="5698825" y="607225"/>
              <a:ext cx="452500" cy="541550"/>
            </a:xfrm>
            <a:custGeom>
              <a:rect b="b" l="l" r="r" t="t"/>
              <a:pathLst>
                <a:path extrusionOk="0" h="21662" w="18100">
                  <a:moveTo>
                    <a:pt x="14052" y="0"/>
                  </a:moveTo>
                  <a:lnTo>
                    <a:pt x="14052" y="17"/>
                  </a:lnTo>
                  <a:cubicBezTo>
                    <a:pt x="13907" y="923"/>
                    <a:pt x="13631" y="1797"/>
                    <a:pt x="13243" y="2639"/>
                  </a:cubicBezTo>
                  <a:cubicBezTo>
                    <a:pt x="12984" y="3206"/>
                    <a:pt x="12692" y="3756"/>
                    <a:pt x="12369" y="4274"/>
                  </a:cubicBezTo>
                  <a:cubicBezTo>
                    <a:pt x="12029" y="4808"/>
                    <a:pt x="11656" y="5310"/>
                    <a:pt x="11268" y="5796"/>
                  </a:cubicBezTo>
                  <a:cubicBezTo>
                    <a:pt x="10928" y="6185"/>
                    <a:pt x="10572" y="6573"/>
                    <a:pt x="10199" y="6929"/>
                  </a:cubicBezTo>
                  <a:cubicBezTo>
                    <a:pt x="9778" y="7334"/>
                    <a:pt x="9341" y="7706"/>
                    <a:pt x="8904" y="8062"/>
                  </a:cubicBezTo>
                  <a:cubicBezTo>
                    <a:pt x="7998" y="8759"/>
                    <a:pt x="7010" y="9358"/>
                    <a:pt x="5974" y="9827"/>
                  </a:cubicBezTo>
                  <a:cubicBezTo>
                    <a:pt x="5488" y="10054"/>
                    <a:pt x="5019" y="10248"/>
                    <a:pt x="4566" y="10410"/>
                  </a:cubicBezTo>
                  <a:cubicBezTo>
                    <a:pt x="4080" y="10588"/>
                    <a:pt x="3578" y="10734"/>
                    <a:pt x="3060" y="10847"/>
                  </a:cubicBezTo>
                  <a:cubicBezTo>
                    <a:pt x="2607" y="10944"/>
                    <a:pt x="2153" y="11009"/>
                    <a:pt x="1684" y="11009"/>
                  </a:cubicBezTo>
                  <a:lnTo>
                    <a:pt x="1522" y="11009"/>
                  </a:lnTo>
                  <a:cubicBezTo>
                    <a:pt x="1263" y="11009"/>
                    <a:pt x="1004" y="10976"/>
                    <a:pt x="745" y="10912"/>
                  </a:cubicBezTo>
                  <a:cubicBezTo>
                    <a:pt x="680" y="10896"/>
                    <a:pt x="599" y="10879"/>
                    <a:pt x="518" y="10863"/>
                  </a:cubicBezTo>
                  <a:lnTo>
                    <a:pt x="518" y="10863"/>
                  </a:lnTo>
                  <a:lnTo>
                    <a:pt x="535" y="10879"/>
                  </a:lnTo>
                  <a:lnTo>
                    <a:pt x="535" y="10896"/>
                  </a:lnTo>
                  <a:cubicBezTo>
                    <a:pt x="0" y="11705"/>
                    <a:pt x="33" y="12871"/>
                    <a:pt x="648" y="14344"/>
                  </a:cubicBezTo>
                  <a:cubicBezTo>
                    <a:pt x="955" y="15072"/>
                    <a:pt x="1344" y="15768"/>
                    <a:pt x="1781" y="16432"/>
                  </a:cubicBezTo>
                  <a:cubicBezTo>
                    <a:pt x="2218" y="17064"/>
                    <a:pt x="2671" y="17679"/>
                    <a:pt x="3173" y="18261"/>
                  </a:cubicBezTo>
                  <a:cubicBezTo>
                    <a:pt x="3449" y="18585"/>
                    <a:pt x="3724" y="18877"/>
                    <a:pt x="3983" y="19120"/>
                  </a:cubicBezTo>
                  <a:cubicBezTo>
                    <a:pt x="4274" y="19411"/>
                    <a:pt x="4582" y="19670"/>
                    <a:pt x="4922" y="19913"/>
                  </a:cubicBezTo>
                  <a:cubicBezTo>
                    <a:pt x="5909" y="20609"/>
                    <a:pt x="7091" y="21159"/>
                    <a:pt x="8661" y="21613"/>
                  </a:cubicBezTo>
                  <a:cubicBezTo>
                    <a:pt x="8710" y="21645"/>
                    <a:pt x="8758" y="21661"/>
                    <a:pt x="8823" y="21661"/>
                  </a:cubicBezTo>
                  <a:lnTo>
                    <a:pt x="8888" y="21645"/>
                  </a:lnTo>
                  <a:lnTo>
                    <a:pt x="9018" y="21596"/>
                  </a:lnTo>
                  <a:cubicBezTo>
                    <a:pt x="10944" y="20787"/>
                    <a:pt x="12725" y="19638"/>
                    <a:pt x="14247" y="18181"/>
                  </a:cubicBezTo>
                  <a:cubicBezTo>
                    <a:pt x="15024" y="17436"/>
                    <a:pt x="15704" y="16626"/>
                    <a:pt x="16286" y="15720"/>
                  </a:cubicBezTo>
                  <a:cubicBezTo>
                    <a:pt x="16853" y="14862"/>
                    <a:pt x="17290" y="13923"/>
                    <a:pt x="17598" y="12919"/>
                  </a:cubicBezTo>
                  <a:cubicBezTo>
                    <a:pt x="17889" y="11964"/>
                    <a:pt x="18051" y="10960"/>
                    <a:pt x="18083" y="9957"/>
                  </a:cubicBezTo>
                  <a:cubicBezTo>
                    <a:pt x="18099" y="8937"/>
                    <a:pt x="18019" y="7933"/>
                    <a:pt x="17808" y="6945"/>
                  </a:cubicBezTo>
                  <a:cubicBezTo>
                    <a:pt x="17387" y="4970"/>
                    <a:pt x="16545" y="3092"/>
                    <a:pt x="15331" y="1441"/>
                  </a:cubicBezTo>
                  <a:cubicBezTo>
                    <a:pt x="14991" y="972"/>
                    <a:pt x="14603" y="518"/>
                    <a:pt x="14198" y="81"/>
                  </a:cubicBezTo>
                  <a:cubicBezTo>
                    <a:pt x="14166" y="49"/>
                    <a:pt x="14117" y="17"/>
                    <a:pt x="1405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70"/>
            <p:cNvSpPr/>
            <p:nvPr/>
          </p:nvSpPr>
          <p:spPr>
            <a:xfrm>
              <a:off x="6033525" y="607625"/>
              <a:ext cx="89475" cy="108075"/>
            </a:xfrm>
            <a:custGeom>
              <a:rect b="b" l="l" r="r" t="t"/>
              <a:pathLst>
                <a:path extrusionOk="0" h="4323" w="3579">
                  <a:moveTo>
                    <a:pt x="664" y="1"/>
                  </a:moveTo>
                  <a:cubicBezTo>
                    <a:pt x="535" y="794"/>
                    <a:pt x="308" y="1571"/>
                    <a:pt x="1" y="2316"/>
                  </a:cubicBezTo>
                  <a:cubicBezTo>
                    <a:pt x="179" y="2494"/>
                    <a:pt x="357" y="2672"/>
                    <a:pt x="551" y="2850"/>
                  </a:cubicBezTo>
                  <a:lnTo>
                    <a:pt x="519" y="2834"/>
                  </a:lnTo>
                  <a:lnTo>
                    <a:pt x="519" y="2834"/>
                  </a:lnTo>
                  <a:cubicBezTo>
                    <a:pt x="956" y="3222"/>
                    <a:pt x="1441" y="3562"/>
                    <a:pt x="1959" y="3837"/>
                  </a:cubicBezTo>
                  <a:cubicBezTo>
                    <a:pt x="2316" y="4015"/>
                    <a:pt x="2688" y="4161"/>
                    <a:pt x="3076" y="4242"/>
                  </a:cubicBezTo>
                  <a:cubicBezTo>
                    <a:pt x="3238" y="4274"/>
                    <a:pt x="3400" y="4307"/>
                    <a:pt x="3562" y="4323"/>
                  </a:cubicBezTo>
                  <a:lnTo>
                    <a:pt x="3578" y="4323"/>
                  </a:lnTo>
                  <a:cubicBezTo>
                    <a:pt x="3141" y="3303"/>
                    <a:pt x="2591" y="2332"/>
                    <a:pt x="1943" y="1441"/>
                  </a:cubicBezTo>
                  <a:cubicBezTo>
                    <a:pt x="1587" y="972"/>
                    <a:pt x="1198" y="519"/>
                    <a:pt x="794" y="81"/>
                  </a:cubicBezTo>
                  <a:cubicBezTo>
                    <a:pt x="761" y="33"/>
                    <a:pt x="713" y="17"/>
                    <a:pt x="664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70"/>
            <p:cNvSpPr/>
            <p:nvPr/>
          </p:nvSpPr>
          <p:spPr>
            <a:xfrm>
              <a:off x="6005600" y="672375"/>
              <a:ext cx="142475" cy="129950"/>
            </a:xfrm>
            <a:custGeom>
              <a:rect b="b" l="l" r="r" t="t"/>
              <a:pathLst>
                <a:path extrusionOk="0" h="5198" w="5699">
                  <a:moveTo>
                    <a:pt x="1037" y="1"/>
                  </a:moveTo>
                  <a:lnTo>
                    <a:pt x="1004" y="66"/>
                  </a:lnTo>
                  <a:lnTo>
                    <a:pt x="972" y="49"/>
                  </a:lnTo>
                  <a:cubicBezTo>
                    <a:pt x="713" y="616"/>
                    <a:pt x="421" y="1166"/>
                    <a:pt x="98" y="1684"/>
                  </a:cubicBezTo>
                  <a:cubicBezTo>
                    <a:pt x="65" y="1733"/>
                    <a:pt x="33" y="1798"/>
                    <a:pt x="0" y="1846"/>
                  </a:cubicBezTo>
                  <a:lnTo>
                    <a:pt x="49" y="1895"/>
                  </a:lnTo>
                  <a:cubicBezTo>
                    <a:pt x="324" y="2202"/>
                    <a:pt x="616" y="2510"/>
                    <a:pt x="923" y="2785"/>
                  </a:cubicBezTo>
                  <a:lnTo>
                    <a:pt x="891" y="2753"/>
                  </a:lnTo>
                  <a:lnTo>
                    <a:pt x="891" y="2753"/>
                  </a:lnTo>
                  <a:cubicBezTo>
                    <a:pt x="1587" y="3368"/>
                    <a:pt x="2348" y="3902"/>
                    <a:pt x="3174" y="4339"/>
                  </a:cubicBezTo>
                  <a:lnTo>
                    <a:pt x="3157" y="4339"/>
                  </a:lnTo>
                  <a:lnTo>
                    <a:pt x="3190" y="4356"/>
                  </a:lnTo>
                  <a:lnTo>
                    <a:pt x="3222" y="4372"/>
                  </a:lnTo>
                  <a:cubicBezTo>
                    <a:pt x="3902" y="4712"/>
                    <a:pt x="4631" y="4971"/>
                    <a:pt x="5375" y="5133"/>
                  </a:cubicBezTo>
                  <a:cubicBezTo>
                    <a:pt x="5472" y="5149"/>
                    <a:pt x="5569" y="5181"/>
                    <a:pt x="5699" y="5197"/>
                  </a:cubicBezTo>
                  <a:cubicBezTo>
                    <a:pt x="5650" y="4922"/>
                    <a:pt x="5602" y="4647"/>
                    <a:pt x="5553" y="4372"/>
                  </a:cubicBezTo>
                  <a:cubicBezTo>
                    <a:pt x="5375" y="3546"/>
                    <a:pt x="5132" y="2737"/>
                    <a:pt x="4809" y="1960"/>
                  </a:cubicBezTo>
                  <a:cubicBezTo>
                    <a:pt x="4566" y="1960"/>
                    <a:pt x="4307" y="1911"/>
                    <a:pt x="4048" y="1862"/>
                  </a:cubicBezTo>
                  <a:cubicBezTo>
                    <a:pt x="3416" y="1701"/>
                    <a:pt x="2801" y="1425"/>
                    <a:pt x="2267" y="1053"/>
                  </a:cubicBezTo>
                  <a:cubicBezTo>
                    <a:pt x="1814" y="745"/>
                    <a:pt x="1409" y="389"/>
                    <a:pt x="1037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70"/>
            <p:cNvSpPr/>
            <p:nvPr/>
          </p:nvSpPr>
          <p:spPr>
            <a:xfrm>
              <a:off x="5956625" y="724600"/>
              <a:ext cx="194300" cy="157950"/>
            </a:xfrm>
            <a:custGeom>
              <a:rect b="b" l="l" r="r" t="t"/>
              <a:pathLst>
                <a:path extrusionOk="0" h="6318" w="7772">
                  <a:moveTo>
                    <a:pt x="1798" y="0"/>
                  </a:moveTo>
                  <a:cubicBezTo>
                    <a:pt x="1539" y="389"/>
                    <a:pt x="1263" y="761"/>
                    <a:pt x="956" y="1117"/>
                  </a:cubicBezTo>
                  <a:cubicBezTo>
                    <a:pt x="648" y="1457"/>
                    <a:pt x="341" y="1813"/>
                    <a:pt x="1" y="2121"/>
                  </a:cubicBezTo>
                  <a:cubicBezTo>
                    <a:pt x="438" y="2671"/>
                    <a:pt x="923" y="3173"/>
                    <a:pt x="1441" y="3643"/>
                  </a:cubicBezTo>
                  <a:cubicBezTo>
                    <a:pt x="2219" y="4355"/>
                    <a:pt x="3077" y="4954"/>
                    <a:pt x="4015" y="5440"/>
                  </a:cubicBezTo>
                  <a:lnTo>
                    <a:pt x="4032" y="5456"/>
                  </a:lnTo>
                  <a:cubicBezTo>
                    <a:pt x="4679" y="5780"/>
                    <a:pt x="5359" y="6039"/>
                    <a:pt x="6071" y="6184"/>
                  </a:cubicBezTo>
                  <a:cubicBezTo>
                    <a:pt x="6480" y="6280"/>
                    <a:pt x="6901" y="6318"/>
                    <a:pt x="7332" y="6318"/>
                  </a:cubicBezTo>
                  <a:cubicBezTo>
                    <a:pt x="7413" y="6318"/>
                    <a:pt x="7495" y="6316"/>
                    <a:pt x="7577" y="6314"/>
                  </a:cubicBezTo>
                  <a:lnTo>
                    <a:pt x="7674" y="6314"/>
                  </a:lnTo>
                  <a:cubicBezTo>
                    <a:pt x="7707" y="5974"/>
                    <a:pt x="7739" y="5618"/>
                    <a:pt x="7755" y="5245"/>
                  </a:cubicBezTo>
                  <a:cubicBezTo>
                    <a:pt x="7771" y="4679"/>
                    <a:pt x="7739" y="4112"/>
                    <a:pt x="7690" y="3562"/>
                  </a:cubicBezTo>
                  <a:cubicBezTo>
                    <a:pt x="7415" y="3513"/>
                    <a:pt x="7156" y="3465"/>
                    <a:pt x="6897" y="3384"/>
                  </a:cubicBezTo>
                  <a:cubicBezTo>
                    <a:pt x="6007" y="3141"/>
                    <a:pt x="5165" y="2785"/>
                    <a:pt x="4388" y="2299"/>
                  </a:cubicBezTo>
                  <a:cubicBezTo>
                    <a:pt x="3611" y="1813"/>
                    <a:pt x="2898" y="1231"/>
                    <a:pt x="2283" y="567"/>
                  </a:cubicBezTo>
                  <a:cubicBezTo>
                    <a:pt x="2105" y="389"/>
                    <a:pt x="1943" y="194"/>
                    <a:pt x="1798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70"/>
            <p:cNvSpPr/>
            <p:nvPr/>
          </p:nvSpPr>
          <p:spPr>
            <a:xfrm>
              <a:off x="5883775" y="786525"/>
              <a:ext cx="263500" cy="205200"/>
            </a:xfrm>
            <a:custGeom>
              <a:rect b="b" l="l" r="r" t="t"/>
              <a:pathLst>
                <a:path extrusionOk="0" h="8208" w="10540">
                  <a:moveTo>
                    <a:pt x="2558" y="0"/>
                  </a:moveTo>
                  <a:cubicBezTo>
                    <a:pt x="2218" y="308"/>
                    <a:pt x="1862" y="615"/>
                    <a:pt x="1490" y="907"/>
                  </a:cubicBezTo>
                  <a:lnTo>
                    <a:pt x="1506" y="907"/>
                  </a:lnTo>
                  <a:cubicBezTo>
                    <a:pt x="1021" y="1279"/>
                    <a:pt x="519" y="1619"/>
                    <a:pt x="1" y="1927"/>
                  </a:cubicBezTo>
                  <a:cubicBezTo>
                    <a:pt x="33" y="2007"/>
                    <a:pt x="82" y="2072"/>
                    <a:pt x="114" y="2137"/>
                  </a:cubicBezTo>
                  <a:cubicBezTo>
                    <a:pt x="778" y="3125"/>
                    <a:pt x="1555" y="4031"/>
                    <a:pt x="2445" y="4841"/>
                  </a:cubicBezTo>
                  <a:cubicBezTo>
                    <a:pt x="3449" y="5747"/>
                    <a:pt x="4566" y="6508"/>
                    <a:pt x="5780" y="7123"/>
                  </a:cubicBezTo>
                  <a:lnTo>
                    <a:pt x="5715" y="7091"/>
                  </a:lnTo>
                  <a:lnTo>
                    <a:pt x="5715" y="7091"/>
                  </a:lnTo>
                  <a:cubicBezTo>
                    <a:pt x="6590" y="7544"/>
                    <a:pt x="7528" y="7884"/>
                    <a:pt x="8500" y="8111"/>
                  </a:cubicBezTo>
                  <a:cubicBezTo>
                    <a:pt x="8694" y="8143"/>
                    <a:pt x="8888" y="8192"/>
                    <a:pt x="9083" y="8208"/>
                  </a:cubicBezTo>
                  <a:cubicBezTo>
                    <a:pt x="9552" y="7447"/>
                    <a:pt x="9908" y="6621"/>
                    <a:pt x="10183" y="5747"/>
                  </a:cubicBezTo>
                  <a:cubicBezTo>
                    <a:pt x="10329" y="5229"/>
                    <a:pt x="10459" y="4695"/>
                    <a:pt x="10540" y="4144"/>
                  </a:cubicBezTo>
                  <a:lnTo>
                    <a:pt x="10491" y="4144"/>
                  </a:lnTo>
                  <a:cubicBezTo>
                    <a:pt x="10303" y="4163"/>
                    <a:pt x="10112" y="4172"/>
                    <a:pt x="9921" y="4172"/>
                  </a:cubicBezTo>
                  <a:cubicBezTo>
                    <a:pt x="9603" y="4172"/>
                    <a:pt x="9283" y="4146"/>
                    <a:pt x="8969" y="4096"/>
                  </a:cubicBezTo>
                  <a:cubicBezTo>
                    <a:pt x="8548" y="4015"/>
                    <a:pt x="8127" y="3902"/>
                    <a:pt x="7723" y="3756"/>
                  </a:cubicBezTo>
                  <a:cubicBezTo>
                    <a:pt x="7302" y="3610"/>
                    <a:pt x="6881" y="3432"/>
                    <a:pt x="6492" y="3222"/>
                  </a:cubicBezTo>
                  <a:cubicBezTo>
                    <a:pt x="5667" y="2801"/>
                    <a:pt x="4906" y="2283"/>
                    <a:pt x="4210" y="1668"/>
                  </a:cubicBezTo>
                  <a:cubicBezTo>
                    <a:pt x="3611" y="1166"/>
                    <a:pt x="3060" y="599"/>
                    <a:pt x="2558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70"/>
            <p:cNvSpPr/>
            <p:nvPr/>
          </p:nvSpPr>
          <p:spPr>
            <a:xfrm>
              <a:off x="5804050" y="839125"/>
              <a:ext cx="297900" cy="231925"/>
            </a:xfrm>
            <a:custGeom>
              <a:rect b="b" l="l" r="r" t="t"/>
              <a:pathLst>
                <a:path extrusionOk="0" h="9277" w="11916">
                  <a:moveTo>
                    <a:pt x="2850" y="1"/>
                  </a:moveTo>
                  <a:cubicBezTo>
                    <a:pt x="2493" y="211"/>
                    <a:pt x="2121" y="405"/>
                    <a:pt x="1749" y="567"/>
                  </a:cubicBezTo>
                  <a:lnTo>
                    <a:pt x="1765" y="567"/>
                  </a:lnTo>
                  <a:cubicBezTo>
                    <a:pt x="1312" y="794"/>
                    <a:pt x="842" y="972"/>
                    <a:pt x="357" y="1150"/>
                  </a:cubicBezTo>
                  <a:lnTo>
                    <a:pt x="0" y="1280"/>
                  </a:lnTo>
                  <a:cubicBezTo>
                    <a:pt x="259" y="1911"/>
                    <a:pt x="567" y="2510"/>
                    <a:pt x="939" y="3077"/>
                  </a:cubicBezTo>
                  <a:cubicBezTo>
                    <a:pt x="1603" y="4096"/>
                    <a:pt x="2396" y="5019"/>
                    <a:pt x="3303" y="5845"/>
                  </a:cubicBezTo>
                  <a:cubicBezTo>
                    <a:pt x="3805" y="6298"/>
                    <a:pt x="4339" y="6735"/>
                    <a:pt x="4922" y="7124"/>
                  </a:cubicBezTo>
                  <a:cubicBezTo>
                    <a:pt x="5488" y="7512"/>
                    <a:pt x="6071" y="7868"/>
                    <a:pt x="6686" y="8176"/>
                  </a:cubicBezTo>
                  <a:cubicBezTo>
                    <a:pt x="7253" y="8451"/>
                    <a:pt x="7836" y="8710"/>
                    <a:pt x="8419" y="8921"/>
                  </a:cubicBezTo>
                  <a:cubicBezTo>
                    <a:pt x="8807" y="9050"/>
                    <a:pt x="9196" y="9180"/>
                    <a:pt x="9600" y="9277"/>
                  </a:cubicBezTo>
                  <a:cubicBezTo>
                    <a:pt x="9730" y="9164"/>
                    <a:pt x="9876" y="9034"/>
                    <a:pt x="10005" y="8905"/>
                  </a:cubicBezTo>
                  <a:cubicBezTo>
                    <a:pt x="10717" y="8208"/>
                    <a:pt x="11365" y="7448"/>
                    <a:pt x="11915" y="6638"/>
                  </a:cubicBezTo>
                  <a:lnTo>
                    <a:pt x="11867" y="6622"/>
                  </a:lnTo>
                  <a:cubicBezTo>
                    <a:pt x="11268" y="6509"/>
                    <a:pt x="10669" y="6331"/>
                    <a:pt x="10086" y="6120"/>
                  </a:cubicBezTo>
                  <a:cubicBezTo>
                    <a:pt x="8386" y="5440"/>
                    <a:pt x="6816" y="4453"/>
                    <a:pt x="5488" y="3206"/>
                  </a:cubicBezTo>
                  <a:cubicBezTo>
                    <a:pt x="4825" y="2607"/>
                    <a:pt x="4242" y="1959"/>
                    <a:pt x="3708" y="1263"/>
                  </a:cubicBezTo>
                  <a:cubicBezTo>
                    <a:pt x="3400" y="859"/>
                    <a:pt x="3109" y="438"/>
                    <a:pt x="2850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70"/>
            <p:cNvSpPr/>
            <p:nvPr/>
          </p:nvSpPr>
          <p:spPr>
            <a:xfrm>
              <a:off x="5699225" y="875550"/>
              <a:ext cx="338375" cy="273225"/>
            </a:xfrm>
            <a:custGeom>
              <a:rect b="b" l="l" r="r" t="t"/>
              <a:pathLst>
                <a:path extrusionOk="0" h="10929" w="13535">
                  <a:moveTo>
                    <a:pt x="3611" y="1"/>
                  </a:moveTo>
                  <a:cubicBezTo>
                    <a:pt x="3416" y="49"/>
                    <a:pt x="3238" y="98"/>
                    <a:pt x="3060" y="130"/>
                  </a:cubicBezTo>
                  <a:cubicBezTo>
                    <a:pt x="2558" y="243"/>
                    <a:pt x="2040" y="292"/>
                    <a:pt x="1522" y="292"/>
                  </a:cubicBezTo>
                  <a:cubicBezTo>
                    <a:pt x="1263" y="276"/>
                    <a:pt x="1004" y="243"/>
                    <a:pt x="745" y="195"/>
                  </a:cubicBezTo>
                  <a:cubicBezTo>
                    <a:pt x="664" y="179"/>
                    <a:pt x="583" y="163"/>
                    <a:pt x="519" y="130"/>
                  </a:cubicBezTo>
                  <a:lnTo>
                    <a:pt x="519" y="130"/>
                  </a:lnTo>
                  <a:lnTo>
                    <a:pt x="535" y="163"/>
                  </a:lnTo>
                  <a:cubicBezTo>
                    <a:pt x="0" y="988"/>
                    <a:pt x="33" y="2138"/>
                    <a:pt x="648" y="3611"/>
                  </a:cubicBezTo>
                  <a:cubicBezTo>
                    <a:pt x="956" y="4339"/>
                    <a:pt x="1344" y="5035"/>
                    <a:pt x="1781" y="5699"/>
                  </a:cubicBezTo>
                  <a:cubicBezTo>
                    <a:pt x="2218" y="6331"/>
                    <a:pt x="2672" y="6946"/>
                    <a:pt x="3173" y="7528"/>
                  </a:cubicBezTo>
                  <a:cubicBezTo>
                    <a:pt x="3449" y="7852"/>
                    <a:pt x="3708" y="8144"/>
                    <a:pt x="3983" y="8403"/>
                  </a:cubicBezTo>
                  <a:cubicBezTo>
                    <a:pt x="4258" y="8678"/>
                    <a:pt x="4582" y="8937"/>
                    <a:pt x="4906" y="9180"/>
                  </a:cubicBezTo>
                  <a:cubicBezTo>
                    <a:pt x="5893" y="9876"/>
                    <a:pt x="7075" y="10426"/>
                    <a:pt x="8645" y="10880"/>
                  </a:cubicBezTo>
                  <a:cubicBezTo>
                    <a:pt x="8694" y="10912"/>
                    <a:pt x="8742" y="10928"/>
                    <a:pt x="8807" y="10928"/>
                  </a:cubicBezTo>
                  <a:lnTo>
                    <a:pt x="8872" y="10912"/>
                  </a:lnTo>
                  <a:lnTo>
                    <a:pt x="8985" y="10863"/>
                  </a:lnTo>
                  <a:cubicBezTo>
                    <a:pt x="10637" y="10183"/>
                    <a:pt x="12175" y="9228"/>
                    <a:pt x="13534" y="8063"/>
                  </a:cubicBezTo>
                  <a:cubicBezTo>
                    <a:pt x="13081" y="7966"/>
                    <a:pt x="12628" y="7836"/>
                    <a:pt x="12191" y="7690"/>
                  </a:cubicBezTo>
                  <a:cubicBezTo>
                    <a:pt x="11155" y="7334"/>
                    <a:pt x="10167" y="6881"/>
                    <a:pt x="9244" y="6314"/>
                  </a:cubicBezTo>
                  <a:cubicBezTo>
                    <a:pt x="7593" y="5327"/>
                    <a:pt x="6152" y="4015"/>
                    <a:pt x="5003" y="2461"/>
                  </a:cubicBezTo>
                  <a:cubicBezTo>
                    <a:pt x="4452" y="1700"/>
                    <a:pt x="3967" y="875"/>
                    <a:pt x="3611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70"/>
            <p:cNvSpPr/>
            <p:nvPr/>
          </p:nvSpPr>
          <p:spPr>
            <a:xfrm>
              <a:off x="4840400" y="572825"/>
              <a:ext cx="411625" cy="512975"/>
            </a:xfrm>
            <a:custGeom>
              <a:rect b="b" l="l" r="r" t="t"/>
              <a:pathLst>
                <a:path extrusionOk="0" h="20519" w="16465">
                  <a:moveTo>
                    <a:pt x="5035" y="0"/>
                  </a:moveTo>
                  <a:cubicBezTo>
                    <a:pt x="4987" y="0"/>
                    <a:pt x="4922" y="16"/>
                    <a:pt x="4890" y="49"/>
                  </a:cubicBezTo>
                  <a:cubicBezTo>
                    <a:pt x="4469" y="405"/>
                    <a:pt x="4064" y="761"/>
                    <a:pt x="3675" y="1166"/>
                  </a:cubicBezTo>
                  <a:cubicBezTo>
                    <a:pt x="2364" y="2510"/>
                    <a:pt x="1360" y="4128"/>
                    <a:pt x="729" y="5893"/>
                  </a:cubicBezTo>
                  <a:cubicBezTo>
                    <a:pt x="405" y="6767"/>
                    <a:pt x="211" y="7690"/>
                    <a:pt x="98" y="8613"/>
                  </a:cubicBezTo>
                  <a:cubicBezTo>
                    <a:pt x="1" y="9536"/>
                    <a:pt x="33" y="10475"/>
                    <a:pt x="179" y="11397"/>
                  </a:cubicBezTo>
                  <a:cubicBezTo>
                    <a:pt x="341" y="12352"/>
                    <a:pt x="616" y="13259"/>
                    <a:pt x="1037" y="14133"/>
                  </a:cubicBezTo>
                  <a:cubicBezTo>
                    <a:pt x="1458" y="15024"/>
                    <a:pt x="1992" y="15865"/>
                    <a:pt x="2607" y="16643"/>
                  </a:cubicBezTo>
                  <a:cubicBezTo>
                    <a:pt x="3821" y="18164"/>
                    <a:pt x="5294" y="19443"/>
                    <a:pt x="6962" y="20431"/>
                  </a:cubicBezTo>
                  <a:lnTo>
                    <a:pt x="7059" y="20496"/>
                  </a:lnTo>
                  <a:lnTo>
                    <a:pt x="7124" y="20512"/>
                  </a:lnTo>
                  <a:cubicBezTo>
                    <a:pt x="7143" y="20516"/>
                    <a:pt x="7160" y="20518"/>
                    <a:pt x="7177" y="20518"/>
                  </a:cubicBezTo>
                  <a:cubicBezTo>
                    <a:pt x="7217" y="20518"/>
                    <a:pt x="7251" y="20507"/>
                    <a:pt x="7286" y="20496"/>
                  </a:cubicBezTo>
                  <a:cubicBezTo>
                    <a:pt x="8775" y="20269"/>
                    <a:pt x="9941" y="19913"/>
                    <a:pt x="10928" y="19395"/>
                  </a:cubicBezTo>
                  <a:cubicBezTo>
                    <a:pt x="11268" y="19217"/>
                    <a:pt x="11576" y="19006"/>
                    <a:pt x="11883" y="18779"/>
                  </a:cubicBezTo>
                  <a:cubicBezTo>
                    <a:pt x="12158" y="18585"/>
                    <a:pt x="12434" y="18342"/>
                    <a:pt x="12725" y="18083"/>
                  </a:cubicBezTo>
                  <a:cubicBezTo>
                    <a:pt x="13259" y="17614"/>
                    <a:pt x="13761" y="17112"/>
                    <a:pt x="14231" y="16578"/>
                  </a:cubicBezTo>
                  <a:cubicBezTo>
                    <a:pt x="14716" y="16027"/>
                    <a:pt x="15153" y="15428"/>
                    <a:pt x="15542" y="14797"/>
                  </a:cubicBezTo>
                  <a:cubicBezTo>
                    <a:pt x="16270" y="13534"/>
                    <a:pt x="16465" y="12482"/>
                    <a:pt x="16060" y="11673"/>
                  </a:cubicBezTo>
                  <a:lnTo>
                    <a:pt x="16076" y="11640"/>
                  </a:lnTo>
                  <a:lnTo>
                    <a:pt x="15866" y="11673"/>
                  </a:lnTo>
                  <a:cubicBezTo>
                    <a:pt x="15765" y="11679"/>
                    <a:pt x="15665" y="11683"/>
                    <a:pt x="15564" y="11683"/>
                  </a:cubicBezTo>
                  <a:cubicBezTo>
                    <a:pt x="15422" y="11683"/>
                    <a:pt x="15279" y="11675"/>
                    <a:pt x="15137" y="11656"/>
                  </a:cubicBezTo>
                  <a:lnTo>
                    <a:pt x="14991" y="11640"/>
                  </a:lnTo>
                  <a:cubicBezTo>
                    <a:pt x="14571" y="11575"/>
                    <a:pt x="14150" y="11462"/>
                    <a:pt x="13745" y="11316"/>
                  </a:cubicBezTo>
                  <a:cubicBezTo>
                    <a:pt x="13292" y="11154"/>
                    <a:pt x="12855" y="10960"/>
                    <a:pt x="12417" y="10734"/>
                  </a:cubicBezTo>
                  <a:cubicBezTo>
                    <a:pt x="12045" y="10539"/>
                    <a:pt x="11624" y="10296"/>
                    <a:pt x="11203" y="10021"/>
                  </a:cubicBezTo>
                  <a:cubicBezTo>
                    <a:pt x="10313" y="9455"/>
                    <a:pt x="9487" y="8791"/>
                    <a:pt x="8759" y="8046"/>
                  </a:cubicBezTo>
                  <a:cubicBezTo>
                    <a:pt x="8386" y="7658"/>
                    <a:pt x="8030" y="7269"/>
                    <a:pt x="7706" y="6848"/>
                  </a:cubicBezTo>
                  <a:cubicBezTo>
                    <a:pt x="7399" y="6476"/>
                    <a:pt x="7124" y="6071"/>
                    <a:pt x="6865" y="5666"/>
                  </a:cubicBezTo>
                  <a:cubicBezTo>
                    <a:pt x="6557" y="5181"/>
                    <a:pt x="6282" y="4663"/>
                    <a:pt x="6039" y="4145"/>
                  </a:cubicBezTo>
                  <a:cubicBezTo>
                    <a:pt x="5796" y="3610"/>
                    <a:pt x="5602" y="3076"/>
                    <a:pt x="5440" y="2526"/>
                  </a:cubicBezTo>
                  <a:cubicBezTo>
                    <a:pt x="5197" y="1700"/>
                    <a:pt x="5051" y="858"/>
                    <a:pt x="5035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70"/>
            <p:cNvSpPr/>
            <p:nvPr/>
          </p:nvSpPr>
          <p:spPr>
            <a:xfrm>
              <a:off x="4885725" y="572825"/>
              <a:ext cx="88675" cy="90175"/>
            </a:xfrm>
            <a:custGeom>
              <a:rect b="b" l="l" r="r" t="t"/>
              <a:pathLst>
                <a:path extrusionOk="0" h="3607" w="3547">
                  <a:moveTo>
                    <a:pt x="3222" y="0"/>
                  </a:moveTo>
                  <a:cubicBezTo>
                    <a:pt x="3174" y="16"/>
                    <a:pt x="3125" y="33"/>
                    <a:pt x="3077" y="65"/>
                  </a:cubicBezTo>
                  <a:cubicBezTo>
                    <a:pt x="2656" y="405"/>
                    <a:pt x="2251" y="777"/>
                    <a:pt x="1862" y="1166"/>
                  </a:cubicBezTo>
                  <a:cubicBezTo>
                    <a:pt x="1150" y="1911"/>
                    <a:pt x="535" y="2720"/>
                    <a:pt x="1" y="3594"/>
                  </a:cubicBezTo>
                  <a:lnTo>
                    <a:pt x="17" y="3594"/>
                  </a:lnTo>
                  <a:cubicBezTo>
                    <a:pt x="98" y="3602"/>
                    <a:pt x="175" y="3606"/>
                    <a:pt x="250" y="3606"/>
                  </a:cubicBezTo>
                  <a:cubicBezTo>
                    <a:pt x="324" y="3606"/>
                    <a:pt x="397" y="3602"/>
                    <a:pt x="470" y="3594"/>
                  </a:cubicBezTo>
                  <a:cubicBezTo>
                    <a:pt x="843" y="3562"/>
                    <a:pt x="1199" y="3481"/>
                    <a:pt x="1555" y="3368"/>
                  </a:cubicBezTo>
                  <a:cubicBezTo>
                    <a:pt x="2057" y="3173"/>
                    <a:pt x="2542" y="2930"/>
                    <a:pt x="2996" y="2623"/>
                  </a:cubicBezTo>
                  <a:lnTo>
                    <a:pt x="2996" y="2623"/>
                  </a:lnTo>
                  <a:lnTo>
                    <a:pt x="2963" y="2639"/>
                  </a:lnTo>
                  <a:cubicBezTo>
                    <a:pt x="3158" y="2493"/>
                    <a:pt x="3352" y="2348"/>
                    <a:pt x="3530" y="2202"/>
                  </a:cubicBezTo>
                  <a:lnTo>
                    <a:pt x="3546" y="2202"/>
                  </a:lnTo>
                  <a:cubicBezTo>
                    <a:pt x="3336" y="1490"/>
                    <a:pt x="3238" y="745"/>
                    <a:pt x="3222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70"/>
            <p:cNvSpPr/>
            <p:nvPr/>
          </p:nvSpPr>
          <p:spPr>
            <a:xfrm>
              <a:off x="4852550" y="633925"/>
              <a:ext cx="140850" cy="104450"/>
            </a:xfrm>
            <a:custGeom>
              <a:rect b="b" l="l" r="r" t="t"/>
              <a:pathLst>
                <a:path extrusionOk="0" h="4178" w="5634">
                  <a:moveTo>
                    <a:pt x="4922" y="1"/>
                  </a:moveTo>
                  <a:cubicBezTo>
                    <a:pt x="4533" y="308"/>
                    <a:pt x="4112" y="584"/>
                    <a:pt x="3659" y="810"/>
                  </a:cubicBezTo>
                  <a:cubicBezTo>
                    <a:pt x="3125" y="1085"/>
                    <a:pt x="2526" y="1264"/>
                    <a:pt x="1927" y="1328"/>
                  </a:cubicBezTo>
                  <a:cubicBezTo>
                    <a:pt x="1805" y="1344"/>
                    <a:pt x="1688" y="1353"/>
                    <a:pt x="1571" y="1353"/>
                  </a:cubicBezTo>
                  <a:cubicBezTo>
                    <a:pt x="1453" y="1353"/>
                    <a:pt x="1336" y="1344"/>
                    <a:pt x="1214" y="1328"/>
                  </a:cubicBezTo>
                  <a:cubicBezTo>
                    <a:pt x="826" y="2008"/>
                    <a:pt x="502" y="2721"/>
                    <a:pt x="243" y="3449"/>
                  </a:cubicBezTo>
                  <a:cubicBezTo>
                    <a:pt x="146" y="3692"/>
                    <a:pt x="81" y="3935"/>
                    <a:pt x="0" y="4178"/>
                  </a:cubicBezTo>
                  <a:lnTo>
                    <a:pt x="308" y="4178"/>
                  </a:lnTo>
                  <a:cubicBezTo>
                    <a:pt x="1020" y="4129"/>
                    <a:pt x="1716" y="3983"/>
                    <a:pt x="2380" y="3757"/>
                  </a:cubicBezTo>
                  <a:lnTo>
                    <a:pt x="2429" y="3757"/>
                  </a:lnTo>
                  <a:cubicBezTo>
                    <a:pt x="3238" y="3465"/>
                    <a:pt x="3999" y="3061"/>
                    <a:pt x="4711" y="2575"/>
                  </a:cubicBezTo>
                  <a:lnTo>
                    <a:pt x="4711" y="2575"/>
                  </a:lnTo>
                  <a:lnTo>
                    <a:pt x="4679" y="2607"/>
                  </a:lnTo>
                  <a:cubicBezTo>
                    <a:pt x="4986" y="2381"/>
                    <a:pt x="5294" y="2154"/>
                    <a:pt x="5585" y="1895"/>
                  </a:cubicBezTo>
                  <a:lnTo>
                    <a:pt x="5634" y="1846"/>
                  </a:lnTo>
                  <a:lnTo>
                    <a:pt x="5569" y="1701"/>
                  </a:lnTo>
                  <a:cubicBezTo>
                    <a:pt x="5326" y="1166"/>
                    <a:pt x="5116" y="632"/>
                    <a:pt x="4954" y="82"/>
                  </a:cubicBezTo>
                  <a:lnTo>
                    <a:pt x="4954" y="66"/>
                  </a:lnTo>
                  <a:lnTo>
                    <a:pt x="4922" y="1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70"/>
            <p:cNvSpPr/>
            <p:nvPr/>
          </p:nvSpPr>
          <p:spPr>
            <a:xfrm>
              <a:off x="4841625" y="686550"/>
              <a:ext cx="188625" cy="128625"/>
            </a:xfrm>
            <a:custGeom>
              <a:rect b="b" l="l" r="r" t="t"/>
              <a:pathLst>
                <a:path extrusionOk="0" h="5145" w="7545">
                  <a:moveTo>
                    <a:pt x="6168" y="0"/>
                  </a:moveTo>
                  <a:cubicBezTo>
                    <a:pt x="6006" y="146"/>
                    <a:pt x="5844" y="308"/>
                    <a:pt x="5666" y="437"/>
                  </a:cubicBezTo>
                  <a:cubicBezTo>
                    <a:pt x="5002" y="972"/>
                    <a:pt x="4274" y="1425"/>
                    <a:pt x="3513" y="1765"/>
                  </a:cubicBezTo>
                  <a:cubicBezTo>
                    <a:pt x="2736" y="2121"/>
                    <a:pt x="1910" y="2364"/>
                    <a:pt x="1085" y="2461"/>
                  </a:cubicBezTo>
                  <a:cubicBezTo>
                    <a:pt x="826" y="2493"/>
                    <a:pt x="583" y="2510"/>
                    <a:pt x="340" y="2526"/>
                  </a:cubicBezTo>
                  <a:cubicBezTo>
                    <a:pt x="211" y="3028"/>
                    <a:pt x="113" y="3530"/>
                    <a:pt x="65" y="4048"/>
                  </a:cubicBezTo>
                  <a:cubicBezTo>
                    <a:pt x="32" y="4388"/>
                    <a:pt x="0" y="4711"/>
                    <a:pt x="0" y="5035"/>
                  </a:cubicBezTo>
                  <a:lnTo>
                    <a:pt x="130" y="5051"/>
                  </a:lnTo>
                  <a:lnTo>
                    <a:pt x="97" y="5051"/>
                  </a:lnTo>
                  <a:cubicBezTo>
                    <a:pt x="433" y="5111"/>
                    <a:pt x="779" y="5145"/>
                    <a:pt x="1119" y="5145"/>
                  </a:cubicBezTo>
                  <a:cubicBezTo>
                    <a:pt x="1238" y="5145"/>
                    <a:pt x="1356" y="5141"/>
                    <a:pt x="1473" y="5132"/>
                  </a:cubicBezTo>
                  <a:cubicBezTo>
                    <a:pt x="2153" y="5068"/>
                    <a:pt x="2801" y="4938"/>
                    <a:pt x="3432" y="4711"/>
                  </a:cubicBezTo>
                  <a:lnTo>
                    <a:pt x="3465" y="4711"/>
                  </a:lnTo>
                  <a:cubicBezTo>
                    <a:pt x="4371" y="4371"/>
                    <a:pt x="5245" y="3934"/>
                    <a:pt x="6039" y="3384"/>
                  </a:cubicBezTo>
                  <a:cubicBezTo>
                    <a:pt x="6573" y="3012"/>
                    <a:pt x="7075" y="2607"/>
                    <a:pt x="7544" y="2170"/>
                  </a:cubicBezTo>
                  <a:cubicBezTo>
                    <a:pt x="7285" y="1830"/>
                    <a:pt x="7042" y="1474"/>
                    <a:pt x="6816" y="1117"/>
                  </a:cubicBezTo>
                  <a:cubicBezTo>
                    <a:pt x="6573" y="745"/>
                    <a:pt x="6362" y="373"/>
                    <a:pt x="6168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70"/>
            <p:cNvSpPr/>
            <p:nvPr/>
          </p:nvSpPr>
          <p:spPr>
            <a:xfrm>
              <a:off x="4841625" y="749275"/>
              <a:ext cx="248925" cy="168400"/>
            </a:xfrm>
            <a:custGeom>
              <a:rect b="b" l="l" r="r" t="t"/>
              <a:pathLst>
                <a:path extrusionOk="0" h="6736" w="9957">
                  <a:moveTo>
                    <a:pt x="7836" y="1"/>
                  </a:moveTo>
                  <a:cubicBezTo>
                    <a:pt x="7301" y="503"/>
                    <a:pt x="6719" y="956"/>
                    <a:pt x="6120" y="1344"/>
                  </a:cubicBezTo>
                  <a:cubicBezTo>
                    <a:pt x="5407" y="1814"/>
                    <a:pt x="4630" y="2186"/>
                    <a:pt x="3837" y="2478"/>
                  </a:cubicBezTo>
                  <a:cubicBezTo>
                    <a:pt x="3448" y="2623"/>
                    <a:pt x="3044" y="2737"/>
                    <a:pt x="2639" y="2818"/>
                  </a:cubicBezTo>
                  <a:cubicBezTo>
                    <a:pt x="2250" y="2898"/>
                    <a:pt x="1846" y="2947"/>
                    <a:pt x="1457" y="2963"/>
                  </a:cubicBezTo>
                  <a:cubicBezTo>
                    <a:pt x="1380" y="2966"/>
                    <a:pt x="1304" y="2967"/>
                    <a:pt x="1228" y="2967"/>
                  </a:cubicBezTo>
                  <a:cubicBezTo>
                    <a:pt x="823" y="2967"/>
                    <a:pt x="428" y="2929"/>
                    <a:pt x="32" y="2834"/>
                  </a:cubicBezTo>
                  <a:lnTo>
                    <a:pt x="0" y="2834"/>
                  </a:lnTo>
                  <a:cubicBezTo>
                    <a:pt x="0" y="3336"/>
                    <a:pt x="49" y="3854"/>
                    <a:pt x="130" y="4356"/>
                  </a:cubicBezTo>
                  <a:cubicBezTo>
                    <a:pt x="275" y="5165"/>
                    <a:pt x="502" y="5974"/>
                    <a:pt x="842" y="6735"/>
                  </a:cubicBezTo>
                  <a:cubicBezTo>
                    <a:pt x="1020" y="6735"/>
                    <a:pt x="1198" y="6735"/>
                    <a:pt x="1392" y="6719"/>
                  </a:cubicBezTo>
                  <a:cubicBezTo>
                    <a:pt x="2299" y="6638"/>
                    <a:pt x="3206" y="6444"/>
                    <a:pt x="4064" y="6152"/>
                  </a:cubicBezTo>
                  <a:lnTo>
                    <a:pt x="4064" y="6152"/>
                  </a:lnTo>
                  <a:lnTo>
                    <a:pt x="3999" y="6169"/>
                  </a:lnTo>
                  <a:cubicBezTo>
                    <a:pt x="5181" y="5748"/>
                    <a:pt x="6314" y="5181"/>
                    <a:pt x="7350" y="4469"/>
                  </a:cubicBezTo>
                  <a:cubicBezTo>
                    <a:pt x="8256" y="3854"/>
                    <a:pt x="9082" y="3125"/>
                    <a:pt x="9811" y="2283"/>
                  </a:cubicBezTo>
                  <a:lnTo>
                    <a:pt x="9956" y="2105"/>
                  </a:lnTo>
                  <a:cubicBezTo>
                    <a:pt x="9519" y="1765"/>
                    <a:pt x="9098" y="1377"/>
                    <a:pt x="8710" y="988"/>
                  </a:cubicBezTo>
                  <a:lnTo>
                    <a:pt x="8694" y="972"/>
                  </a:lnTo>
                  <a:cubicBezTo>
                    <a:pt x="8402" y="664"/>
                    <a:pt x="8111" y="341"/>
                    <a:pt x="7836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70"/>
            <p:cNvSpPr/>
            <p:nvPr/>
          </p:nvSpPr>
          <p:spPr>
            <a:xfrm>
              <a:off x="4868325" y="807150"/>
              <a:ext cx="290625" cy="191475"/>
            </a:xfrm>
            <a:custGeom>
              <a:rect b="b" l="l" r="r" t="t"/>
              <a:pathLst>
                <a:path extrusionOk="0" h="7659" w="11625">
                  <a:moveTo>
                    <a:pt x="9164" y="1"/>
                  </a:moveTo>
                  <a:cubicBezTo>
                    <a:pt x="8872" y="357"/>
                    <a:pt x="8548" y="713"/>
                    <a:pt x="8225" y="1053"/>
                  </a:cubicBezTo>
                  <a:cubicBezTo>
                    <a:pt x="7642" y="1620"/>
                    <a:pt x="7010" y="2138"/>
                    <a:pt x="6347" y="2607"/>
                  </a:cubicBezTo>
                  <a:cubicBezTo>
                    <a:pt x="4954" y="3578"/>
                    <a:pt x="3400" y="4291"/>
                    <a:pt x="1749" y="4695"/>
                  </a:cubicBezTo>
                  <a:cubicBezTo>
                    <a:pt x="1182" y="4841"/>
                    <a:pt x="616" y="4922"/>
                    <a:pt x="49" y="4938"/>
                  </a:cubicBezTo>
                  <a:lnTo>
                    <a:pt x="1" y="4938"/>
                  </a:lnTo>
                  <a:cubicBezTo>
                    <a:pt x="405" y="5764"/>
                    <a:pt x="907" y="6541"/>
                    <a:pt x="1474" y="7253"/>
                  </a:cubicBezTo>
                  <a:cubicBezTo>
                    <a:pt x="1587" y="7399"/>
                    <a:pt x="1700" y="7529"/>
                    <a:pt x="1814" y="7658"/>
                  </a:cubicBezTo>
                  <a:cubicBezTo>
                    <a:pt x="2186" y="7626"/>
                    <a:pt x="2558" y="7561"/>
                    <a:pt x="2931" y="7480"/>
                  </a:cubicBezTo>
                  <a:cubicBezTo>
                    <a:pt x="3497" y="7350"/>
                    <a:pt x="4064" y="7205"/>
                    <a:pt x="4614" y="7011"/>
                  </a:cubicBezTo>
                  <a:cubicBezTo>
                    <a:pt x="5213" y="6800"/>
                    <a:pt x="5812" y="6557"/>
                    <a:pt x="6379" y="6266"/>
                  </a:cubicBezTo>
                  <a:cubicBezTo>
                    <a:pt x="6946" y="5974"/>
                    <a:pt x="7496" y="5651"/>
                    <a:pt x="8030" y="5294"/>
                  </a:cubicBezTo>
                  <a:cubicBezTo>
                    <a:pt x="8953" y="4663"/>
                    <a:pt x="9795" y="3902"/>
                    <a:pt x="10540" y="3060"/>
                  </a:cubicBezTo>
                  <a:cubicBezTo>
                    <a:pt x="10944" y="2575"/>
                    <a:pt x="11300" y="2057"/>
                    <a:pt x="11624" y="1522"/>
                  </a:cubicBezTo>
                  <a:cubicBezTo>
                    <a:pt x="11511" y="1474"/>
                    <a:pt x="11414" y="1409"/>
                    <a:pt x="11300" y="1361"/>
                  </a:cubicBezTo>
                  <a:cubicBezTo>
                    <a:pt x="10896" y="1150"/>
                    <a:pt x="10491" y="907"/>
                    <a:pt x="10086" y="648"/>
                  </a:cubicBezTo>
                  <a:lnTo>
                    <a:pt x="10102" y="648"/>
                  </a:lnTo>
                  <a:cubicBezTo>
                    <a:pt x="9779" y="454"/>
                    <a:pt x="9455" y="227"/>
                    <a:pt x="9164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70"/>
            <p:cNvSpPr/>
            <p:nvPr/>
          </p:nvSpPr>
          <p:spPr>
            <a:xfrm>
              <a:off x="4919325" y="851275"/>
              <a:ext cx="332700" cy="234350"/>
            </a:xfrm>
            <a:custGeom>
              <a:rect b="b" l="l" r="r" t="t"/>
              <a:pathLst>
                <a:path extrusionOk="0" h="9374" w="13308">
                  <a:moveTo>
                    <a:pt x="10102" y="0"/>
                  </a:moveTo>
                  <a:cubicBezTo>
                    <a:pt x="9649" y="761"/>
                    <a:pt x="9115" y="1457"/>
                    <a:pt x="8516" y="2089"/>
                  </a:cubicBezTo>
                  <a:cubicBezTo>
                    <a:pt x="7269" y="3368"/>
                    <a:pt x="5780" y="4371"/>
                    <a:pt x="4145" y="5084"/>
                  </a:cubicBezTo>
                  <a:cubicBezTo>
                    <a:pt x="3222" y="5488"/>
                    <a:pt x="2267" y="5780"/>
                    <a:pt x="1279" y="5990"/>
                  </a:cubicBezTo>
                  <a:cubicBezTo>
                    <a:pt x="842" y="6071"/>
                    <a:pt x="421" y="6120"/>
                    <a:pt x="0" y="6152"/>
                  </a:cubicBezTo>
                  <a:cubicBezTo>
                    <a:pt x="1101" y="7399"/>
                    <a:pt x="2380" y="8451"/>
                    <a:pt x="3821" y="9293"/>
                  </a:cubicBezTo>
                  <a:lnTo>
                    <a:pt x="3918" y="9358"/>
                  </a:lnTo>
                  <a:lnTo>
                    <a:pt x="3983" y="9374"/>
                  </a:lnTo>
                  <a:cubicBezTo>
                    <a:pt x="4031" y="9374"/>
                    <a:pt x="4096" y="9374"/>
                    <a:pt x="4145" y="9341"/>
                  </a:cubicBezTo>
                  <a:cubicBezTo>
                    <a:pt x="5634" y="9115"/>
                    <a:pt x="6784" y="8775"/>
                    <a:pt x="7787" y="8240"/>
                  </a:cubicBezTo>
                  <a:cubicBezTo>
                    <a:pt x="8111" y="8079"/>
                    <a:pt x="8435" y="7868"/>
                    <a:pt x="8726" y="7641"/>
                  </a:cubicBezTo>
                  <a:cubicBezTo>
                    <a:pt x="9001" y="7431"/>
                    <a:pt x="9293" y="7204"/>
                    <a:pt x="9568" y="6945"/>
                  </a:cubicBezTo>
                  <a:cubicBezTo>
                    <a:pt x="10102" y="6476"/>
                    <a:pt x="10604" y="5974"/>
                    <a:pt x="11074" y="5440"/>
                  </a:cubicBezTo>
                  <a:cubicBezTo>
                    <a:pt x="11559" y="4889"/>
                    <a:pt x="11996" y="4290"/>
                    <a:pt x="12385" y="3659"/>
                  </a:cubicBezTo>
                  <a:cubicBezTo>
                    <a:pt x="13113" y="2396"/>
                    <a:pt x="13308" y="1344"/>
                    <a:pt x="12919" y="535"/>
                  </a:cubicBezTo>
                  <a:lnTo>
                    <a:pt x="12935" y="502"/>
                  </a:lnTo>
                  <a:lnTo>
                    <a:pt x="12935" y="502"/>
                  </a:lnTo>
                  <a:cubicBezTo>
                    <a:pt x="12871" y="518"/>
                    <a:pt x="12790" y="535"/>
                    <a:pt x="12709" y="535"/>
                  </a:cubicBezTo>
                  <a:cubicBezTo>
                    <a:pt x="12608" y="541"/>
                    <a:pt x="12508" y="545"/>
                    <a:pt x="12407" y="545"/>
                  </a:cubicBezTo>
                  <a:cubicBezTo>
                    <a:pt x="12265" y="545"/>
                    <a:pt x="12122" y="537"/>
                    <a:pt x="11980" y="518"/>
                  </a:cubicBezTo>
                  <a:cubicBezTo>
                    <a:pt x="11511" y="454"/>
                    <a:pt x="11041" y="340"/>
                    <a:pt x="10604" y="178"/>
                  </a:cubicBezTo>
                  <a:lnTo>
                    <a:pt x="10588" y="195"/>
                  </a:lnTo>
                  <a:cubicBezTo>
                    <a:pt x="10426" y="130"/>
                    <a:pt x="10264" y="65"/>
                    <a:pt x="10102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70"/>
            <p:cNvSpPr/>
            <p:nvPr/>
          </p:nvSpPr>
          <p:spPr>
            <a:xfrm>
              <a:off x="5888625" y="818075"/>
              <a:ext cx="591750" cy="418100"/>
            </a:xfrm>
            <a:custGeom>
              <a:rect b="b" l="l" r="r" t="t"/>
              <a:pathLst>
                <a:path extrusionOk="0" h="16724" w="23670">
                  <a:moveTo>
                    <a:pt x="16902" y="1"/>
                  </a:moveTo>
                  <a:cubicBezTo>
                    <a:pt x="16352" y="1"/>
                    <a:pt x="15785" y="49"/>
                    <a:pt x="15235" y="163"/>
                  </a:cubicBezTo>
                  <a:cubicBezTo>
                    <a:pt x="14441" y="325"/>
                    <a:pt x="13648" y="567"/>
                    <a:pt x="12903" y="907"/>
                  </a:cubicBezTo>
                  <a:cubicBezTo>
                    <a:pt x="12240" y="1183"/>
                    <a:pt x="11641" y="1571"/>
                    <a:pt x="11074" y="2024"/>
                  </a:cubicBezTo>
                  <a:cubicBezTo>
                    <a:pt x="9892" y="2980"/>
                    <a:pt x="8937" y="4145"/>
                    <a:pt x="7901" y="5440"/>
                  </a:cubicBezTo>
                  <a:lnTo>
                    <a:pt x="7432" y="6023"/>
                  </a:lnTo>
                  <a:cubicBezTo>
                    <a:pt x="6638" y="7092"/>
                    <a:pt x="5764" y="8095"/>
                    <a:pt x="4841" y="9067"/>
                  </a:cubicBezTo>
                  <a:cubicBezTo>
                    <a:pt x="4679" y="9229"/>
                    <a:pt x="4518" y="9374"/>
                    <a:pt x="4356" y="9520"/>
                  </a:cubicBezTo>
                  <a:lnTo>
                    <a:pt x="4404" y="9504"/>
                  </a:lnTo>
                  <a:lnTo>
                    <a:pt x="4404" y="9504"/>
                  </a:lnTo>
                  <a:cubicBezTo>
                    <a:pt x="3854" y="9989"/>
                    <a:pt x="3239" y="10426"/>
                    <a:pt x="2575" y="10766"/>
                  </a:cubicBezTo>
                  <a:cubicBezTo>
                    <a:pt x="2154" y="10977"/>
                    <a:pt x="1701" y="11139"/>
                    <a:pt x="1247" y="11236"/>
                  </a:cubicBezTo>
                  <a:lnTo>
                    <a:pt x="1312" y="11236"/>
                  </a:lnTo>
                  <a:cubicBezTo>
                    <a:pt x="988" y="11285"/>
                    <a:pt x="648" y="11317"/>
                    <a:pt x="308" y="11317"/>
                  </a:cubicBezTo>
                  <a:cubicBezTo>
                    <a:pt x="228" y="11317"/>
                    <a:pt x="147" y="11349"/>
                    <a:pt x="82" y="11414"/>
                  </a:cubicBezTo>
                  <a:cubicBezTo>
                    <a:pt x="33" y="11479"/>
                    <a:pt x="1" y="11560"/>
                    <a:pt x="1" y="11641"/>
                  </a:cubicBezTo>
                  <a:cubicBezTo>
                    <a:pt x="17" y="11819"/>
                    <a:pt x="163" y="11932"/>
                    <a:pt x="325" y="11932"/>
                  </a:cubicBezTo>
                  <a:lnTo>
                    <a:pt x="373" y="11932"/>
                  </a:lnTo>
                  <a:cubicBezTo>
                    <a:pt x="341" y="12045"/>
                    <a:pt x="373" y="12175"/>
                    <a:pt x="470" y="12256"/>
                  </a:cubicBezTo>
                  <a:cubicBezTo>
                    <a:pt x="2138" y="13551"/>
                    <a:pt x="3967" y="14603"/>
                    <a:pt x="5926" y="15397"/>
                  </a:cubicBezTo>
                  <a:cubicBezTo>
                    <a:pt x="7869" y="16206"/>
                    <a:pt x="9957" y="16659"/>
                    <a:pt x="12062" y="16724"/>
                  </a:cubicBezTo>
                  <a:lnTo>
                    <a:pt x="12304" y="16724"/>
                  </a:lnTo>
                  <a:cubicBezTo>
                    <a:pt x="13260" y="16724"/>
                    <a:pt x="14215" y="16611"/>
                    <a:pt x="15138" y="16400"/>
                  </a:cubicBezTo>
                  <a:cubicBezTo>
                    <a:pt x="16174" y="16157"/>
                    <a:pt x="17177" y="15785"/>
                    <a:pt x="18116" y="15299"/>
                  </a:cubicBezTo>
                  <a:cubicBezTo>
                    <a:pt x="19444" y="14603"/>
                    <a:pt x="20593" y="13632"/>
                    <a:pt x="21500" y="12434"/>
                  </a:cubicBezTo>
                  <a:cubicBezTo>
                    <a:pt x="23038" y="10394"/>
                    <a:pt x="23669" y="7755"/>
                    <a:pt x="23216" y="5376"/>
                  </a:cubicBezTo>
                  <a:cubicBezTo>
                    <a:pt x="23005" y="4258"/>
                    <a:pt x="22536" y="3206"/>
                    <a:pt x="21856" y="2300"/>
                  </a:cubicBezTo>
                  <a:cubicBezTo>
                    <a:pt x="21144" y="1409"/>
                    <a:pt x="20205" y="729"/>
                    <a:pt x="19152" y="357"/>
                  </a:cubicBezTo>
                  <a:cubicBezTo>
                    <a:pt x="18424" y="114"/>
                    <a:pt x="17679" y="1"/>
                    <a:pt x="16918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70"/>
            <p:cNvSpPr/>
            <p:nvPr/>
          </p:nvSpPr>
          <p:spPr>
            <a:xfrm>
              <a:off x="5950950" y="939900"/>
              <a:ext cx="384925" cy="272400"/>
            </a:xfrm>
            <a:custGeom>
              <a:rect b="b" l="l" r="r" t="t"/>
              <a:pathLst>
                <a:path extrusionOk="0" h="10896" w="15397">
                  <a:moveTo>
                    <a:pt x="11009" y="1"/>
                  </a:moveTo>
                  <a:cubicBezTo>
                    <a:pt x="10637" y="1"/>
                    <a:pt x="10281" y="33"/>
                    <a:pt x="9925" y="98"/>
                  </a:cubicBezTo>
                  <a:cubicBezTo>
                    <a:pt x="9391" y="211"/>
                    <a:pt x="8889" y="373"/>
                    <a:pt x="8403" y="583"/>
                  </a:cubicBezTo>
                  <a:cubicBezTo>
                    <a:pt x="7966" y="778"/>
                    <a:pt x="7561" y="1021"/>
                    <a:pt x="7205" y="1312"/>
                  </a:cubicBezTo>
                  <a:cubicBezTo>
                    <a:pt x="6444" y="1976"/>
                    <a:pt x="5748" y="2737"/>
                    <a:pt x="5149" y="3546"/>
                  </a:cubicBezTo>
                  <a:lnTo>
                    <a:pt x="4841" y="3918"/>
                  </a:lnTo>
                  <a:cubicBezTo>
                    <a:pt x="4323" y="4615"/>
                    <a:pt x="3757" y="5278"/>
                    <a:pt x="3158" y="5893"/>
                  </a:cubicBezTo>
                  <a:cubicBezTo>
                    <a:pt x="3044" y="5991"/>
                    <a:pt x="2947" y="6104"/>
                    <a:pt x="2834" y="6201"/>
                  </a:cubicBezTo>
                  <a:cubicBezTo>
                    <a:pt x="2494" y="6509"/>
                    <a:pt x="2106" y="6784"/>
                    <a:pt x="1701" y="7010"/>
                  </a:cubicBezTo>
                  <a:cubicBezTo>
                    <a:pt x="1409" y="7140"/>
                    <a:pt x="1134" y="7237"/>
                    <a:pt x="827" y="7302"/>
                  </a:cubicBezTo>
                  <a:lnTo>
                    <a:pt x="875" y="7318"/>
                  </a:lnTo>
                  <a:cubicBezTo>
                    <a:pt x="616" y="7334"/>
                    <a:pt x="406" y="7350"/>
                    <a:pt x="228" y="7350"/>
                  </a:cubicBezTo>
                  <a:cubicBezTo>
                    <a:pt x="163" y="7350"/>
                    <a:pt x="114" y="7383"/>
                    <a:pt x="66" y="7415"/>
                  </a:cubicBezTo>
                  <a:cubicBezTo>
                    <a:pt x="33" y="7464"/>
                    <a:pt x="1" y="7512"/>
                    <a:pt x="17" y="7577"/>
                  </a:cubicBezTo>
                  <a:cubicBezTo>
                    <a:pt x="17" y="7690"/>
                    <a:pt x="114" y="7788"/>
                    <a:pt x="228" y="7788"/>
                  </a:cubicBezTo>
                  <a:cubicBezTo>
                    <a:pt x="228" y="7852"/>
                    <a:pt x="260" y="7933"/>
                    <a:pt x="309" y="7982"/>
                  </a:cubicBezTo>
                  <a:cubicBezTo>
                    <a:pt x="1393" y="8824"/>
                    <a:pt x="2591" y="9520"/>
                    <a:pt x="3870" y="10038"/>
                  </a:cubicBezTo>
                  <a:cubicBezTo>
                    <a:pt x="5133" y="10556"/>
                    <a:pt x="6477" y="10847"/>
                    <a:pt x="7853" y="10896"/>
                  </a:cubicBezTo>
                  <a:lnTo>
                    <a:pt x="8014" y="10896"/>
                  </a:lnTo>
                  <a:cubicBezTo>
                    <a:pt x="8630" y="10896"/>
                    <a:pt x="9245" y="10815"/>
                    <a:pt x="9860" y="10685"/>
                  </a:cubicBezTo>
                  <a:cubicBezTo>
                    <a:pt x="10524" y="10540"/>
                    <a:pt x="11188" y="10281"/>
                    <a:pt x="11787" y="9957"/>
                  </a:cubicBezTo>
                  <a:cubicBezTo>
                    <a:pt x="12645" y="9520"/>
                    <a:pt x="13405" y="8872"/>
                    <a:pt x="13988" y="8111"/>
                  </a:cubicBezTo>
                  <a:cubicBezTo>
                    <a:pt x="14992" y="6800"/>
                    <a:pt x="15397" y="5133"/>
                    <a:pt x="15105" y="3514"/>
                  </a:cubicBezTo>
                  <a:cubicBezTo>
                    <a:pt x="14976" y="2785"/>
                    <a:pt x="14668" y="2089"/>
                    <a:pt x="14215" y="1506"/>
                  </a:cubicBezTo>
                  <a:cubicBezTo>
                    <a:pt x="13762" y="923"/>
                    <a:pt x="13146" y="486"/>
                    <a:pt x="12450" y="244"/>
                  </a:cubicBezTo>
                  <a:cubicBezTo>
                    <a:pt x="12020" y="95"/>
                    <a:pt x="11577" y="15"/>
                    <a:pt x="11132" y="15"/>
                  </a:cubicBezTo>
                  <a:cubicBezTo>
                    <a:pt x="11091" y="15"/>
                    <a:pt x="11050" y="16"/>
                    <a:pt x="11009" y="17"/>
                  </a:cubicBezTo>
                  <a:lnTo>
                    <a:pt x="11009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70"/>
            <p:cNvSpPr/>
            <p:nvPr/>
          </p:nvSpPr>
          <p:spPr>
            <a:xfrm>
              <a:off x="4533225" y="727275"/>
              <a:ext cx="517650" cy="353650"/>
            </a:xfrm>
            <a:custGeom>
              <a:rect b="b" l="l" r="r" t="t"/>
              <a:pathLst>
                <a:path extrusionOk="0" h="14146" w="20706">
                  <a:moveTo>
                    <a:pt x="5836" y="0"/>
                  </a:moveTo>
                  <a:cubicBezTo>
                    <a:pt x="5617" y="0"/>
                    <a:pt x="5399" y="8"/>
                    <a:pt x="5181" y="23"/>
                  </a:cubicBezTo>
                  <a:cubicBezTo>
                    <a:pt x="4533" y="87"/>
                    <a:pt x="3885" y="249"/>
                    <a:pt x="3303" y="508"/>
                  </a:cubicBezTo>
                  <a:cubicBezTo>
                    <a:pt x="2396" y="929"/>
                    <a:pt x="1651" y="1577"/>
                    <a:pt x="1117" y="2402"/>
                  </a:cubicBezTo>
                  <a:cubicBezTo>
                    <a:pt x="583" y="3244"/>
                    <a:pt x="259" y="4183"/>
                    <a:pt x="178" y="5171"/>
                  </a:cubicBezTo>
                  <a:cubicBezTo>
                    <a:pt x="0" y="7356"/>
                    <a:pt x="729" y="9509"/>
                    <a:pt x="2202" y="11128"/>
                  </a:cubicBezTo>
                  <a:cubicBezTo>
                    <a:pt x="3076" y="12083"/>
                    <a:pt x="4161" y="12828"/>
                    <a:pt x="5359" y="13330"/>
                  </a:cubicBezTo>
                  <a:cubicBezTo>
                    <a:pt x="6200" y="13686"/>
                    <a:pt x="7091" y="13929"/>
                    <a:pt x="8014" y="14058"/>
                  </a:cubicBezTo>
                  <a:cubicBezTo>
                    <a:pt x="8509" y="14117"/>
                    <a:pt x="9004" y="14146"/>
                    <a:pt x="9500" y="14146"/>
                  </a:cubicBezTo>
                  <a:cubicBezTo>
                    <a:pt x="9830" y="14146"/>
                    <a:pt x="10160" y="14133"/>
                    <a:pt x="10491" y="14107"/>
                  </a:cubicBezTo>
                  <a:lnTo>
                    <a:pt x="10685" y="14075"/>
                  </a:lnTo>
                  <a:cubicBezTo>
                    <a:pt x="12498" y="13864"/>
                    <a:pt x="14263" y="13314"/>
                    <a:pt x="15881" y="12456"/>
                  </a:cubicBezTo>
                  <a:cubicBezTo>
                    <a:pt x="17500" y="11614"/>
                    <a:pt x="19006" y="10562"/>
                    <a:pt x="20350" y="9315"/>
                  </a:cubicBezTo>
                  <a:cubicBezTo>
                    <a:pt x="20414" y="9234"/>
                    <a:pt x="20447" y="9121"/>
                    <a:pt x="20398" y="9024"/>
                  </a:cubicBezTo>
                  <a:lnTo>
                    <a:pt x="20447" y="9024"/>
                  </a:lnTo>
                  <a:cubicBezTo>
                    <a:pt x="20592" y="9024"/>
                    <a:pt x="20690" y="8910"/>
                    <a:pt x="20706" y="8765"/>
                  </a:cubicBezTo>
                  <a:cubicBezTo>
                    <a:pt x="20690" y="8684"/>
                    <a:pt x="20657" y="8603"/>
                    <a:pt x="20609" y="8554"/>
                  </a:cubicBezTo>
                  <a:cubicBezTo>
                    <a:pt x="20544" y="8506"/>
                    <a:pt x="20479" y="8489"/>
                    <a:pt x="20398" y="8489"/>
                  </a:cubicBezTo>
                  <a:cubicBezTo>
                    <a:pt x="20252" y="8506"/>
                    <a:pt x="20107" y="8514"/>
                    <a:pt x="19961" y="8514"/>
                  </a:cubicBezTo>
                  <a:cubicBezTo>
                    <a:pt x="19815" y="8514"/>
                    <a:pt x="19670" y="8506"/>
                    <a:pt x="19524" y="8489"/>
                  </a:cubicBezTo>
                  <a:lnTo>
                    <a:pt x="19589" y="8489"/>
                  </a:lnTo>
                  <a:cubicBezTo>
                    <a:pt x="19184" y="8457"/>
                    <a:pt x="18779" y="8344"/>
                    <a:pt x="18391" y="8198"/>
                  </a:cubicBezTo>
                  <a:cubicBezTo>
                    <a:pt x="17808" y="7955"/>
                    <a:pt x="17241" y="7631"/>
                    <a:pt x="16723" y="7243"/>
                  </a:cubicBezTo>
                  <a:lnTo>
                    <a:pt x="16723" y="7243"/>
                  </a:lnTo>
                  <a:lnTo>
                    <a:pt x="16772" y="7275"/>
                  </a:lnTo>
                  <a:cubicBezTo>
                    <a:pt x="16610" y="7146"/>
                    <a:pt x="16464" y="7032"/>
                    <a:pt x="16319" y="6903"/>
                  </a:cubicBezTo>
                  <a:cubicBezTo>
                    <a:pt x="15444" y="6158"/>
                    <a:pt x="14619" y="5349"/>
                    <a:pt x="13842" y="4491"/>
                  </a:cubicBezTo>
                  <a:lnTo>
                    <a:pt x="13388" y="4021"/>
                  </a:lnTo>
                  <a:cubicBezTo>
                    <a:pt x="12401" y="2985"/>
                    <a:pt x="11478" y="2062"/>
                    <a:pt x="10377" y="1318"/>
                  </a:cubicBezTo>
                  <a:cubicBezTo>
                    <a:pt x="9859" y="978"/>
                    <a:pt x="9309" y="703"/>
                    <a:pt x="8710" y="492"/>
                  </a:cubicBezTo>
                  <a:cubicBezTo>
                    <a:pt x="8030" y="265"/>
                    <a:pt x="7334" y="120"/>
                    <a:pt x="6638" y="39"/>
                  </a:cubicBezTo>
                  <a:cubicBezTo>
                    <a:pt x="6370" y="12"/>
                    <a:pt x="6103" y="0"/>
                    <a:pt x="583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70"/>
            <p:cNvSpPr/>
            <p:nvPr/>
          </p:nvSpPr>
          <p:spPr>
            <a:xfrm>
              <a:off x="4661525" y="825975"/>
              <a:ext cx="337150" cy="230000"/>
            </a:xfrm>
            <a:custGeom>
              <a:rect b="b" l="l" r="r" t="t"/>
              <a:pathLst>
                <a:path extrusionOk="0" h="9200" w="13486">
                  <a:moveTo>
                    <a:pt x="3853" y="0"/>
                  </a:moveTo>
                  <a:cubicBezTo>
                    <a:pt x="3695" y="0"/>
                    <a:pt x="3537" y="9"/>
                    <a:pt x="3384" y="25"/>
                  </a:cubicBezTo>
                  <a:lnTo>
                    <a:pt x="3367" y="9"/>
                  </a:lnTo>
                  <a:cubicBezTo>
                    <a:pt x="2946" y="57"/>
                    <a:pt x="2526" y="154"/>
                    <a:pt x="2137" y="332"/>
                  </a:cubicBezTo>
                  <a:cubicBezTo>
                    <a:pt x="1554" y="608"/>
                    <a:pt x="1068" y="1028"/>
                    <a:pt x="712" y="1563"/>
                  </a:cubicBezTo>
                  <a:cubicBezTo>
                    <a:pt x="372" y="2113"/>
                    <a:pt x="162" y="2728"/>
                    <a:pt x="113" y="3360"/>
                  </a:cubicBezTo>
                  <a:cubicBezTo>
                    <a:pt x="0" y="4784"/>
                    <a:pt x="470" y="6193"/>
                    <a:pt x="1441" y="7245"/>
                  </a:cubicBezTo>
                  <a:cubicBezTo>
                    <a:pt x="2007" y="7860"/>
                    <a:pt x="2704" y="8346"/>
                    <a:pt x="3481" y="8670"/>
                  </a:cubicBezTo>
                  <a:cubicBezTo>
                    <a:pt x="4031" y="8896"/>
                    <a:pt x="4614" y="9058"/>
                    <a:pt x="5213" y="9139"/>
                  </a:cubicBezTo>
                  <a:cubicBezTo>
                    <a:pt x="5536" y="9178"/>
                    <a:pt x="5866" y="9200"/>
                    <a:pt x="6194" y="9200"/>
                  </a:cubicBezTo>
                  <a:cubicBezTo>
                    <a:pt x="6408" y="9200"/>
                    <a:pt x="6621" y="9191"/>
                    <a:pt x="6832" y="9172"/>
                  </a:cubicBezTo>
                  <a:lnTo>
                    <a:pt x="6961" y="9155"/>
                  </a:lnTo>
                  <a:cubicBezTo>
                    <a:pt x="8143" y="9010"/>
                    <a:pt x="9292" y="8653"/>
                    <a:pt x="10345" y="8103"/>
                  </a:cubicBezTo>
                  <a:cubicBezTo>
                    <a:pt x="11397" y="7553"/>
                    <a:pt x="12368" y="6873"/>
                    <a:pt x="13243" y="6063"/>
                  </a:cubicBezTo>
                  <a:cubicBezTo>
                    <a:pt x="13291" y="6015"/>
                    <a:pt x="13307" y="5934"/>
                    <a:pt x="13307" y="5869"/>
                  </a:cubicBezTo>
                  <a:cubicBezTo>
                    <a:pt x="13404" y="5869"/>
                    <a:pt x="13469" y="5788"/>
                    <a:pt x="13485" y="5691"/>
                  </a:cubicBezTo>
                  <a:cubicBezTo>
                    <a:pt x="13469" y="5642"/>
                    <a:pt x="13453" y="5594"/>
                    <a:pt x="13404" y="5545"/>
                  </a:cubicBezTo>
                  <a:cubicBezTo>
                    <a:pt x="13381" y="5521"/>
                    <a:pt x="13348" y="5506"/>
                    <a:pt x="13314" y="5506"/>
                  </a:cubicBezTo>
                  <a:cubicBezTo>
                    <a:pt x="13301" y="5506"/>
                    <a:pt x="13288" y="5508"/>
                    <a:pt x="13275" y="5513"/>
                  </a:cubicBezTo>
                  <a:cubicBezTo>
                    <a:pt x="13113" y="5529"/>
                    <a:pt x="12935" y="5529"/>
                    <a:pt x="12708" y="5529"/>
                  </a:cubicBezTo>
                  <a:lnTo>
                    <a:pt x="12757" y="5513"/>
                  </a:lnTo>
                  <a:cubicBezTo>
                    <a:pt x="12482" y="5480"/>
                    <a:pt x="12223" y="5416"/>
                    <a:pt x="11980" y="5319"/>
                  </a:cubicBezTo>
                  <a:cubicBezTo>
                    <a:pt x="11607" y="5173"/>
                    <a:pt x="11251" y="4962"/>
                    <a:pt x="10928" y="4720"/>
                  </a:cubicBezTo>
                  <a:cubicBezTo>
                    <a:pt x="10830" y="4639"/>
                    <a:pt x="10733" y="4558"/>
                    <a:pt x="10636" y="4477"/>
                  </a:cubicBezTo>
                  <a:cubicBezTo>
                    <a:pt x="10053" y="3991"/>
                    <a:pt x="9519" y="3473"/>
                    <a:pt x="9017" y="2906"/>
                  </a:cubicBezTo>
                  <a:lnTo>
                    <a:pt x="8710" y="2615"/>
                  </a:lnTo>
                  <a:cubicBezTo>
                    <a:pt x="8127" y="1951"/>
                    <a:pt x="7479" y="1368"/>
                    <a:pt x="6767" y="850"/>
                  </a:cubicBezTo>
                  <a:cubicBezTo>
                    <a:pt x="6427" y="624"/>
                    <a:pt x="6055" y="446"/>
                    <a:pt x="5682" y="316"/>
                  </a:cubicBezTo>
                  <a:cubicBezTo>
                    <a:pt x="5245" y="170"/>
                    <a:pt x="4792" y="73"/>
                    <a:pt x="4322" y="25"/>
                  </a:cubicBezTo>
                  <a:cubicBezTo>
                    <a:pt x="4169" y="9"/>
                    <a:pt x="4011" y="0"/>
                    <a:pt x="3853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70"/>
            <p:cNvSpPr/>
            <p:nvPr/>
          </p:nvSpPr>
          <p:spPr>
            <a:xfrm>
              <a:off x="6416000" y="2129400"/>
              <a:ext cx="13375" cy="15400"/>
            </a:xfrm>
            <a:custGeom>
              <a:rect b="b" l="l" r="r" t="t"/>
              <a:pathLst>
                <a:path extrusionOk="0" h="616" w="535">
                  <a:moveTo>
                    <a:pt x="0" y="0"/>
                  </a:moveTo>
                  <a:cubicBezTo>
                    <a:pt x="0" y="65"/>
                    <a:pt x="0" y="113"/>
                    <a:pt x="0" y="178"/>
                  </a:cubicBezTo>
                  <a:cubicBezTo>
                    <a:pt x="113" y="194"/>
                    <a:pt x="211" y="227"/>
                    <a:pt x="308" y="291"/>
                  </a:cubicBezTo>
                  <a:cubicBezTo>
                    <a:pt x="405" y="372"/>
                    <a:pt x="470" y="486"/>
                    <a:pt x="502" y="615"/>
                  </a:cubicBezTo>
                  <a:cubicBezTo>
                    <a:pt x="534" y="550"/>
                    <a:pt x="534" y="470"/>
                    <a:pt x="518" y="389"/>
                  </a:cubicBezTo>
                  <a:cubicBezTo>
                    <a:pt x="518" y="259"/>
                    <a:pt x="437" y="113"/>
                    <a:pt x="324" y="32"/>
                  </a:cubicBezTo>
                  <a:cubicBezTo>
                    <a:pt x="275" y="49"/>
                    <a:pt x="227" y="57"/>
                    <a:pt x="178" y="57"/>
                  </a:cubicBezTo>
                  <a:cubicBezTo>
                    <a:pt x="130" y="57"/>
                    <a:pt x="81" y="49"/>
                    <a:pt x="32" y="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70"/>
            <p:cNvSpPr/>
            <p:nvPr/>
          </p:nvSpPr>
          <p:spPr>
            <a:xfrm>
              <a:off x="6360125" y="2131000"/>
              <a:ext cx="34850" cy="15000"/>
            </a:xfrm>
            <a:custGeom>
              <a:rect b="b" l="l" r="r" t="t"/>
              <a:pathLst>
                <a:path extrusionOk="0" h="600" w="1394">
                  <a:moveTo>
                    <a:pt x="130" y="1"/>
                  </a:moveTo>
                  <a:lnTo>
                    <a:pt x="1" y="33"/>
                  </a:lnTo>
                  <a:cubicBezTo>
                    <a:pt x="50" y="82"/>
                    <a:pt x="82" y="147"/>
                    <a:pt x="147" y="195"/>
                  </a:cubicBezTo>
                  <a:cubicBezTo>
                    <a:pt x="228" y="276"/>
                    <a:pt x="325" y="357"/>
                    <a:pt x="422" y="422"/>
                  </a:cubicBezTo>
                  <a:cubicBezTo>
                    <a:pt x="535" y="470"/>
                    <a:pt x="649" y="519"/>
                    <a:pt x="778" y="567"/>
                  </a:cubicBezTo>
                  <a:cubicBezTo>
                    <a:pt x="891" y="584"/>
                    <a:pt x="1005" y="600"/>
                    <a:pt x="1118" y="600"/>
                  </a:cubicBezTo>
                  <a:cubicBezTo>
                    <a:pt x="1199" y="600"/>
                    <a:pt x="1280" y="584"/>
                    <a:pt x="1393" y="567"/>
                  </a:cubicBezTo>
                  <a:cubicBezTo>
                    <a:pt x="972" y="503"/>
                    <a:pt x="568" y="325"/>
                    <a:pt x="228" y="66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70"/>
            <p:cNvSpPr/>
            <p:nvPr/>
          </p:nvSpPr>
          <p:spPr>
            <a:xfrm>
              <a:off x="5647425" y="2139500"/>
              <a:ext cx="709900" cy="437425"/>
            </a:xfrm>
            <a:custGeom>
              <a:rect b="b" l="l" r="r" t="t"/>
              <a:pathLst>
                <a:path extrusionOk="0" h="17497" w="28396">
                  <a:moveTo>
                    <a:pt x="27441" y="1"/>
                  </a:moveTo>
                  <a:cubicBezTo>
                    <a:pt x="26955" y="179"/>
                    <a:pt x="26469" y="405"/>
                    <a:pt x="26032" y="665"/>
                  </a:cubicBezTo>
                  <a:lnTo>
                    <a:pt x="26016" y="665"/>
                  </a:lnTo>
                  <a:cubicBezTo>
                    <a:pt x="24672" y="1425"/>
                    <a:pt x="23571" y="2510"/>
                    <a:pt x="22600" y="3692"/>
                  </a:cubicBezTo>
                  <a:cubicBezTo>
                    <a:pt x="21596" y="4922"/>
                    <a:pt x="20738" y="6250"/>
                    <a:pt x="19816" y="7545"/>
                  </a:cubicBezTo>
                  <a:cubicBezTo>
                    <a:pt x="18941" y="8759"/>
                    <a:pt x="18051" y="9973"/>
                    <a:pt x="16982" y="11042"/>
                  </a:cubicBezTo>
                  <a:cubicBezTo>
                    <a:pt x="16400" y="11576"/>
                    <a:pt x="15752" y="12062"/>
                    <a:pt x="15056" y="12466"/>
                  </a:cubicBezTo>
                  <a:cubicBezTo>
                    <a:pt x="14149" y="12952"/>
                    <a:pt x="13194" y="13324"/>
                    <a:pt x="12191" y="13583"/>
                  </a:cubicBezTo>
                  <a:cubicBezTo>
                    <a:pt x="11284" y="13794"/>
                    <a:pt x="10345" y="13907"/>
                    <a:pt x="9406" y="13907"/>
                  </a:cubicBezTo>
                  <a:cubicBezTo>
                    <a:pt x="8273" y="13875"/>
                    <a:pt x="7140" y="13697"/>
                    <a:pt x="6039" y="13405"/>
                  </a:cubicBezTo>
                  <a:cubicBezTo>
                    <a:pt x="4841" y="13049"/>
                    <a:pt x="3675" y="12547"/>
                    <a:pt x="2574" y="11948"/>
                  </a:cubicBezTo>
                  <a:cubicBezTo>
                    <a:pt x="2369" y="11852"/>
                    <a:pt x="2147" y="11800"/>
                    <a:pt x="1919" y="11800"/>
                  </a:cubicBezTo>
                  <a:cubicBezTo>
                    <a:pt x="1841" y="11800"/>
                    <a:pt x="1762" y="11806"/>
                    <a:pt x="1684" y="11819"/>
                  </a:cubicBezTo>
                  <a:cubicBezTo>
                    <a:pt x="696" y="11932"/>
                    <a:pt x="0" y="12806"/>
                    <a:pt x="114" y="13794"/>
                  </a:cubicBezTo>
                  <a:cubicBezTo>
                    <a:pt x="162" y="14263"/>
                    <a:pt x="405" y="14684"/>
                    <a:pt x="777" y="14976"/>
                  </a:cubicBezTo>
                  <a:cubicBezTo>
                    <a:pt x="1878" y="15720"/>
                    <a:pt x="3076" y="16303"/>
                    <a:pt x="4323" y="16724"/>
                  </a:cubicBezTo>
                  <a:cubicBezTo>
                    <a:pt x="5553" y="17145"/>
                    <a:pt x="6848" y="17404"/>
                    <a:pt x="8143" y="17469"/>
                  </a:cubicBezTo>
                  <a:cubicBezTo>
                    <a:pt x="8437" y="17487"/>
                    <a:pt x="8732" y="17496"/>
                    <a:pt x="9026" y="17496"/>
                  </a:cubicBezTo>
                  <a:cubicBezTo>
                    <a:pt x="10015" y="17496"/>
                    <a:pt x="11004" y="17393"/>
                    <a:pt x="11964" y="17193"/>
                  </a:cubicBezTo>
                  <a:cubicBezTo>
                    <a:pt x="12611" y="17048"/>
                    <a:pt x="13243" y="16870"/>
                    <a:pt x="13858" y="16643"/>
                  </a:cubicBezTo>
                  <a:cubicBezTo>
                    <a:pt x="14506" y="16368"/>
                    <a:pt x="15137" y="16060"/>
                    <a:pt x="15752" y="15688"/>
                  </a:cubicBezTo>
                  <a:cubicBezTo>
                    <a:pt x="16853" y="15008"/>
                    <a:pt x="17840" y="14166"/>
                    <a:pt x="18666" y="13162"/>
                  </a:cubicBezTo>
                  <a:cubicBezTo>
                    <a:pt x="19297" y="12418"/>
                    <a:pt x="19848" y="11641"/>
                    <a:pt x="20350" y="10799"/>
                  </a:cubicBezTo>
                  <a:cubicBezTo>
                    <a:pt x="20884" y="9925"/>
                    <a:pt x="21370" y="9018"/>
                    <a:pt x="21855" y="8095"/>
                  </a:cubicBezTo>
                  <a:cubicBezTo>
                    <a:pt x="22292" y="7270"/>
                    <a:pt x="22762" y="6444"/>
                    <a:pt x="23231" y="5651"/>
                  </a:cubicBezTo>
                  <a:cubicBezTo>
                    <a:pt x="23863" y="4598"/>
                    <a:pt x="24624" y="3627"/>
                    <a:pt x="25498" y="2769"/>
                  </a:cubicBezTo>
                  <a:cubicBezTo>
                    <a:pt x="25967" y="2316"/>
                    <a:pt x="26502" y="1911"/>
                    <a:pt x="27068" y="1571"/>
                  </a:cubicBezTo>
                  <a:cubicBezTo>
                    <a:pt x="27489" y="1344"/>
                    <a:pt x="27942" y="1150"/>
                    <a:pt x="28396" y="1004"/>
                  </a:cubicBezTo>
                  <a:cubicBezTo>
                    <a:pt x="28104" y="859"/>
                    <a:pt x="27861" y="632"/>
                    <a:pt x="27667" y="373"/>
                  </a:cubicBezTo>
                  <a:cubicBezTo>
                    <a:pt x="27586" y="244"/>
                    <a:pt x="27505" y="130"/>
                    <a:pt x="2744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70"/>
            <p:cNvSpPr/>
            <p:nvPr/>
          </p:nvSpPr>
          <p:spPr>
            <a:xfrm>
              <a:off x="6324925" y="1986925"/>
              <a:ext cx="265925" cy="289800"/>
            </a:xfrm>
            <a:custGeom>
              <a:rect b="b" l="l" r="r" t="t"/>
              <a:pathLst>
                <a:path extrusionOk="0" h="11592" w="10637">
                  <a:moveTo>
                    <a:pt x="8079" y="988"/>
                  </a:moveTo>
                  <a:cubicBezTo>
                    <a:pt x="8160" y="1004"/>
                    <a:pt x="8241" y="1004"/>
                    <a:pt x="8322" y="1020"/>
                  </a:cubicBezTo>
                  <a:cubicBezTo>
                    <a:pt x="8403" y="1053"/>
                    <a:pt x="8484" y="1085"/>
                    <a:pt x="8581" y="1134"/>
                  </a:cubicBezTo>
                  <a:lnTo>
                    <a:pt x="8678" y="1215"/>
                  </a:lnTo>
                  <a:lnTo>
                    <a:pt x="8694" y="1279"/>
                  </a:lnTo>
                  <a:lnTo>
                    <a:pt x="8645" y="1393"/>
                  </a:lnTo>
                  <a:cubicBezTo>
                    <a:pt x="8548" y="1538"/>
                    <a:pt x="8419" y="1684"/>
                    <a:pt x="8289" y="1814"/>
                  </a:cubicBezTo>
                  <a:cubicBezTo>
                    <a:pt x="7966" y="2121"/>
                    <a:pt x="7609" y="2397"/>
                    <a:pt x="7221" y="2656"/>
                  </a:cubicBezTo>
                  <a:cubicBezTo>
                    <a:pt x="6832" y="2915"/>
                    <a:pt x="6411" y="3190"/>
                    <a:pt x="5893" y="3481"/>
                  </a:cubicBezTo>
                  <a:lnTo>
                    <a:pt x="5942" y="3465"/>
                  </a:lnTo>
                  <a:lnTo>
                    <a:pt x="5505" y="3708"/>
                  </a:lnTo>
                  <a:cubicBezTo>
                    <a:pt x="5311" y="3789"/>
                    <a:pt x="5116" y="3886"/>
                    <a:pt x="4938" y="3999"/>
                  </a:cubicBezTo>
                  <a:lnTo>
                    <a:pt x="4938" y="3983"/>
                  </a:lnTo>
                  <a:cubicBezTo>
                    <a:pt x="5019" y="3821"/>
                    <a:pt x="5100" y="3643"/>
                    <a:pt x="5165" y="3481"/>
                  </a:cubicBezTo>
                  <a:cubicBezTo>
                    <a:pt x="5521" y="2931"/>
                    <a:pt x="5942" y="2429"/>
                    <a:pt x="6395" y="1959"/>
                  </a:cubicBezTo>
                  <a:cubicBezTo>
                    <a:pt x="6670" y="1684"/>
                    <a:pt x="6994" y="1441"/>
                    <a:pt x="7318" y="1231"/>
                  </a:cubicBezTo>
                  <a:cubicBezTo>
                    <a:pt x="7464" y="1150"/>
                    <a:pt x="7609" y="1085"/>
                    <a:pt x="7771" y="1037"/>
                  </a:cubicBezTo>
                  <a:cubicBezTo>
                    <a:pt x="7868" y="1020"/>
                    <a:pt x="7982" y="1004"/>
                    <a:pt x="8079" y="988"/>
                  </a:cubicBezTo>
                  <a:close/>
                  <a:moveTo>
                    <a:pt x="5003" y="551"/>
                  </a:moveTo>
                  <a:lnTo>
                    <a:pt x="5116" y="567"/>
                  </a:lnTo>
                  <a:lnTo>
                    <a:pt x="5165" y="583"/>
                  </a:lnTo>
                  <a:lnTo>
                    <a:pt x="5230" y="648"/>
                  </a:lnTo>
                  <a:lnTo>
                    <a:pt x="5262" y="729"/>
                  </a:lnTo>
                  <a:cubicBezTo>
                    <a:pt x="5278" y="794"/>
                    <a:pt x="5278" y="875"/>
                    <a:pt x="5278" y="939"/>
                  </a:cubicBezTo>
                  <a:cubicBezTo>
                    <a:pt x="5278" y="1182"/>
                    <a:pt x="5230" y="1409"/>
                    <a:pt x="5181" y="1636"/>
                  </a:cubicBezTo>
                  <a:cubicBezTo>
                    <a:pt x="5100" y="1895"/>
                    <a:pt x="5019" y="2154"/>
                    <a:pt x="4922" y="2413"/>
                  </a:cubicBezTo>
                  <a:lnTo>
                    <a:pt x="4776" y="2623"/>
                  </a:lnTo>
                  <a:cubicBezTo>
                    <a:pt x="4436" y="3109"/>
                    <a:pt x="4145" y="3611"/>
                    <a:pt x="3886" y="4145"/>
                  </a:cubicBezTo>
                  <a:cubicBezTo>
                    <a:pt x="3789" y="3967"/>
                    <a:pt x="3708" y="3789"/>
                    <a:pt x="3611" y="3611"/>
                  </a:cubicBezTo>
                  <a:cubicBezTo>
                    <a:pt x="3675" y="3174"/>
                    <a:pt x="3773" y="2736"/>
                    <a:pt x="3870" y="2299"/>
                  </a:cubicBezTo>
                  <a:cubicBezTo>
                    <a:pt x="3983" y="1878"/>
                    <a:pt x="4129" y="1474"/>
                    <a:pt x="4323" y="1101"/>
                  </a:cubicBezTo>
                  <a:cubicBezTo>
                    <a:pt x="4404" y="972"/>
                    <a:pt x="4485" y="842"/>
                    <a:pt x="4598" y="745"/>
                  </a:cubicBezTo>
                  <a:cubicBezTo>
                    <a:pt x="4647" y="697"/>
                    <a:pt x="4695" y="648"/>
                    <a:pt x="4760" y="616"/>
                  </a:cubicBezTo>
                  <a:lnTo>
                    <a:pt x="4873" y="567"/>
                  </a:lnTo>
                  <a:lnTo>
                    <a:pt x="5003" y="551"/>
                  </a:lnTo>
                  <a:close/>
                  <a:moveTo>
                    <a:pt x="1360" y="2963"/>
                  </a:moveTo>
                  <a:lnTo>
                    <a:pt x="1360" y="2963"/>
                  </a:lnTo>
                  <a:cubicBezTo>
                    <a:pt x="1474" y="3044"/>
                    <a:pt x="1571" y="3141"/>
                    <a:pt x="1668" y="3222"/>
                  </a:cubicBezTo>
                  <a:cubicBezTo>
                    <a:pt x="1862" y="3449"/>
                    <a:pt x="2040" y="3675"/>
                    <a:pt x="2202" y="3934"/>
                  </a:cubicBezTo>
                  <a:cubicBezTo>
                    <a:pt x="2316" y="4145"/>
                    <a:pt x="2413" y="4372"/>
                    <a:pt x="2510" y="4598"/>
                  </a:cubicBezTo>
                  <a:cubicBezTo>
                    <a:pt x="2316" y="4485"/>
                    <a:pt x="2105" y="4388"/>
                    <a:pt x="1878" y="4307"/>
                  </a:cubicBezTo>
                  <a:cubicBezTo>
                    <a:pt x="1846" y="4242"/>
                    <a:pt x="1798" y="4177"/>
                    <a:pt x="1765" y="4113"/>
                  </a:cubicBezTo>
                  <a:cubicBezTo>
                    <a:pt x="1619" y="3870"/>
                    <a:pt x="1522" y="3611"/>
                    <a:pt x="1441" y="3335"/>
                  </a:cubicBezTo>
                  <a:cubicBezTo>
                    <a:pt x="1409" y="3206"/>
                    <a:pt x="1377" y="3093"/>
                    <a:pt x="1360" y="2963"/>
                  </a:cubicBezTo>
                  <a:close/>
                  <a:moveTo>
                    <a:pt x="8678" y="3886"/>
                  </a:moveTo>
                  <a:cubicBezTo>
                    <a:pt x="8791" y="3886"/>
                    <a:pt x="8921" y="3902"/>
                    <a:pt x="9050" y="3918"/>
                  </a:cubicBezTo>
                  <a:cubicBezTo>
                    <a:pt x="9099" y="3934"/>
                    <a:pt x="9147" y="3951"/>
                    <a:pt x="9196" y="3983"/>
                  </a:cubicBezTo>
                  <a:lnTo>
                    <a:pt x="9293" y="4048"/>
                  </a:lnTo>
                  <a:lnTo>
                    <a:pt x="9196" y="4145"/>
                  </a:lnTo>
                  <a:cubicBezTo>
                    <a:pt x="8953" y="4258"/>
                    <a:pt x="8694" y="4355"/>
                    <a:pt x="8419" y="4436"/>
                  </a:cubicBezTo>
                  <a:cubicBezTo>
                    <a:pt x="8063" y="4533"/>
                    <a:pt x="7674" y="4614"/>
                    <a:pt x="7237" y="4679"/>
                  </a:cubicBezTo>
                  <a:cubicBezTo>
                    <a:pt x="6994" y="4679"/>
                    <a:pt x="6768" y="4695"/>
                    <a:pt x="6541" y="4712"/>
                  </a:cubicBezTo>
                  <a:cubicBezTo>
                    <a:pt x="6298" y="4728"/>
                    <a:pt x="6055" y="4744"/>
                    <a:pt x="5829" y="4776"/>
                  </a:cubicBezTo>
                  <a:cubicBezTo>
                    <a:pt x="6444" y="4469"/>
                    <a:pt x="7075" y="4226"/>
                    <a:pt x="7739" y="4032"/>
                  </a:cubicBezTo>
                  <a:cubicBezTo>
                    <a:pt x="8046" y="3951"/>
                    <a:pt x="8354" y="3902"/>
                    <a:pt x="8678" y="3886"/>
                  </a:cubicBezTo>
                  <a:close/>
                  <a:moveTo>
                    <a:pt x="3627" y="5715"/>
                  </a:moveTo>
                  <a:lnTo>
                    <a:pt x="3675" y="5748"/>
                  </a:lnTo>
                  <a:cubicBezTo>
                    <a:pt x="3716" y="5764"/>
                    <a:pt x="3764" y="5772"/>
                    <a:pt x="3813" y="5772"/>
                  </a:cubicBezTo>
                  <a:cubicBezTo>
                    <a:pt x="3862" y="5772"/>
                    <a:pt x="3910" y="5764"/>
                    <a:pt x="3951" y="5748"/>
                  </a:cubicBezTo>
                  <a:cubicBezTo>
                    <a:pt x="4064" y="5829"/>
                    <a:pt x="4145" y="5958"/>
                    <a:pt x="4161" y="6104"/>
                  </a:cubicBezTo>
                  <a:cubicBezTo>
                    <a:pt x="4161" y="6185"/>
                    <a:pt x="4161" y="6249"/>
                    <a:pt x="4129" y="6330"/>
                  </a:cubicBezTo>
                  <a:cubicBezTo>
                    <a:pt x="4113" y="6201"/>
                    <a:pt x="4032" y="6088"/>
                    <a:pt x="3934" y="6007"/>
                  </a:cubicBezTo>
                  <a:cubicBezTo>
                    <a:pt x="3837" y="5942"/>
                    <a:pt x="3740" y="5893"/>
                    <a:pt x="3627" y="5893"/>
                  </a:cubicBezTo>
                  <a:cubicBezTo>
                    <a:pt x="3643" y="5829"/>
                    <a:pt x="3643" y="5780"/>
                    <a:pt x="3627" y="5715"/>
                  </a:cubicBezTo>
                  <a:close/>
                  <a:moveTo>
                    <a:pt x="1263" y="5521"/>
                  </a:moveTo>
                  <a:lnTo>
                    <a:pt x="1263" y="5521"/>
                  </a:lnTo>
                  <a:cubicBezTo>
                    <a:pt x="1377" y="5634"/>
                    <a:pt x="1490" y="5748"/>
                    <a:pt x="1619" y="5845"/>
                  </a:cubicBezTo>
                  <a:cubicBezTo>
                    <a:pt x="1976" y="6104"/>
                    <a:pt x="2364" y="6266"/>
                    <a:pt x="2785" y="6347"/>
                  </a:cubicBezTo>
                  <a:cubicBezTo>
                    <a:pt x="2706" y="6362"/>
                    <a:pt x="2612" y="6378"/>
                    <a:pt x="2517" y="6379"/>
                  </a:cubicBezTo>
                  <a:lnTo>
                    <a:pt x="2517" y="6379"/>
                  </a:lnTo>
                  <a:cubicBezTo>
                    <a:pt x="2391" y="6378"/>
                    <a:pt x="2280" y="6362"/>
                    <a:pt x="2170" y="6330"/>
                  </a:cubicBezTo>
                  <a:cubicBezTo>
                    <a:pt x="2057" y="6298"/>
                    <a:pt x="1927" y="6249"/>
                    <a:pt x="1830" y="6185"/>
                  </a:cubicBezTo>
                  <a:cubicBezTo>
                    <a:pt x="1717" y="6120"/>
                    <a:pt x="1619" y="6055"/>
                    <a:pt x="1538" y="5974"/>
                  </a:cubicBezTo>
                  <a:cubicBezTo>
                    <a:pt x="1490" y="5910"/>
                    <a:pt x="1441" y="5861"/>
                    <a:pt x="1409" y="5796"/>
                  </a:cubicBezTo>
                  <a:lnTo>
                    <a:pt x="1360" y="5748"/>
                  </a:lnTo>
                  <a:cubicBezTo>
                    <a:pt x="1328" y="5683"/>
                    <a:pt x="1296" y="5602"/>
                    <a:pt x="1263" y="5521"/>
                  </a:cubicBezTo>
                  <a:close/>
                  <a:moveTo>
                    <a:pt x="3967" y="6897"/>
                  </a:moveTo>
                  <a:lnTo>
                    <a:pt x="3886" y="7027"/>
                  </a:lnTo>
                  <a:cubicBezTo>
                    <a:pt x="3837" y="7124"/>
                    <a:pt x="3821" y="7221"/>
                    <a:pt x="3837" y="7318"/>
                  </a:cubicBezTo>
                  <a:lnTo>
                    <a:pt x="3837" y="7350"/>
                  </a:lnTo>
                  <a:cubicBezTo>
                    <a:pt x="3854" y="7868"/>
                    <a:pt x="3805" y="8370"/>
                    <a:pt x="3692" y="8872"/>
                  </a:cubicBezTo>
                  <a:cubicBezTo>
                    <a:pt x="3659" y="9002"/>
                    <a:pt x="3611" y="9115"/>
                    <a:pt x="3546" y="9244"/>
                  </a:cubicBezTo>
                  <a:lnTo>
                    <a:pt x="3546" y="9261"/>
                  </a:lnTo>
                  <a:lnTo>
                    <a:pt x="3497" y="9180"/>
                  </a:lnTo>
                  <a:cubicBezTo>
                    <a:pt x="3449" y="9099"/>
                    <a:pt x="3416" y="9002"/>
                    <a:pt x="3384" y="8904"/>
                  </a:cubicBezTo>
                  <a:cubicBezTo>
                    <a:pt x="3352" y="8759"/>
                    <a:pt x="3319" y="8613"/>
                    <a:pt x="3319" y="8467"/>
                  </a:cubicBezTo>
                  <a:cubicBezTo>
                    <a:pt x="3335" y="8289"/>
                    <a:pt x="3352" y="8095"/>
                    <a:pt x="3400" y="7933"/>
                  </a:cubicBezTo>
                  <a:cubicBezTo>
                    <a:pt x="3449" y="7723"/>
                    <a:pt x="3530" y="7528"/>
                    <a:pt x="3643" y="7350"/>
                  </a:cubicBezTo>
                  <a:cubicBezTo>
                    <a:pt x="3740" y="7188"/>
                    <a:pt x="3837" y="7043"/>
                    <a:pt x="3967" y="6897"/>
                  </a:cubicBezTo>
                  <a:close/>
                  <a:moveTo>
                    <a:pt x="6411" y="7334"/>
                  </a:moveTo>
                  <a:cubicBezTo>
                    <a:pt x="6573" y="7431"/>
                    <a:pt x="6768" y="7545"/>
                    <a:pt x="6929" y="7626"/>
                  </a:cubicBezTo>
                  <a:cubicBezTo>
                    <a:pt x="7415" y="7901"/>
                    <a:pt x="7852" y="8225"/>
                    <a:pt x="8257" y="8597"/>
                  </a:cubicBezTo>
                  <a:cubicBezTo>
                    <a:pt x="8370" y="8710"/>
                    <a:pt x="8484" y="8856"/>
                    <a:pt x="8581" y="9002"/>
                  </a:cubicBezTo>
                  <a:cubicBezTo>
                    <a:pt x="8613" y="9050"/>
                    <a:pt x="8629" y="9115"/>
                    <a:pt x="8662" y="9180"/>
                  </a:cubicBezTo>
                  <a:lnTo>
                    <a:pt x="8678" y="9293"/>
                  </a:lnTo>
                  <a:lnTo>
                    <a:pt x="8678" y="9342"/>
                  </a:lnTo>
                  <a:lnTo>
                    <a:pt x="8629" y="9455"/>
                  </a:lnTo>
                  <a:lnTo>
                    <a:pt x="8564" y="9552"/>
                  </a:lnTo>
                  <a:lnTo>
                    <a:pt x="8532" y="9584"/>
                  </a:lnTo>
                  <a:lnTo>
                    <a:pt x="8467" y="9601"/>
                  </a:lnTo>
                  <a:lnTo>
                    <a:pt x="8386" y="9601"/>
                  </a:lnTo>
                  <a:cubicBezTo>
                    <a:pt x="8322" y="9568"/>
                    <a:pt x="8241" y="9536"/>
                    <a:pt x="8176" y="9503"/>
                  </a:cubicBezTo>
                  <a:cubicBezTo>
                    <a:pt x="7949" y="9358"/>
                    <a:pt x="7755" y="9196"/>
                    <a:pt x="7577" y="9002"/>
                  </a:cubicBezTo>
                  <a:cubicBezTo>
                    <a:pt x="7334" y="8743"/>
                    <a:pt x="7107" y="8467"/>
                    <a:pt x="6897" y="8192"/>
                  </a:cubicBezTo>
                  <a:cubicBezTo>
                    <a:pt x="6751" y="7917"/>
                    <a:pt x="6606" y="7674"/>
                    <a:pt x="6444" y="7399"/>
                  </a:cubicBezTo>
                  <a:lnTo>
                    <a:pt x="6411" y="7334"/>
                  </a:lnTo>
                  <a:close/>
                  <a:moveTo>
                    <a:pt x="5051" y="1"/>
                  </a:moveTo>
                  <a:cubicBezTo>
                    <a:pt x="4938" y="1"/>
                    <a:pt x="4841" y="17"/>
                    <a:pt x="4728" y="49"/>
                  </a:cubicBezTo>
                  <a:cubicBezTo>
                    <a:pt x="4469" y="130"/>
                    <a:pt x="4242" y="308"/>
                    <a:pt x="4080" y="551"/>
                  </a:cubicBezTo>
                  <a:cubicBezTo>
                    <a:pt x="3821" y="939"/>
                    <a:pt x="3627" y="1360"/>
                    <a:pt x="3497" y="1830"/>
                  </a:cubicBezTo>
                  <a:cubicBezTo>
                    <a:pt x="3384" y="2202"/>
                    <a:pt x="3303" y="2575"/>
                    <a:pt x="3238" y="2963"/>
                  </a:cubicBezTo>
                  <a:cubicBezTo>
                    <a:pt x="3125" y="2769"/>
                    <a:pt x="2979" y="2591"/>
                    <a:pt x="2834" y="2429"/>
                  </a:cubicBezTo>
                  <a:cubicBezTo>
                    <a:pt x="2704" y="2283"/>
                    <a:pt x="2558" y="2137"/>
                    <a:pt x="2397" y="2008"/>
                  </a:cubicBezTo>
                  <a:cubicBezTo>
                    <a:pt x="2218" y="1878"/>
                    <a:pt x="2040" y="1765"/>
                    <a:pt x="1846" y="1668"/>
                  </a:cubicBezTo>
                  <a:cubicBezTo>
                    <a:pt x="1652" y="1571"/>
                    <a:pt x="1441" y="1522"/>
                    <a:pt x="1231" y="1490"/>
                  </a:cubicBezTo>
                  <a:cubicBezTo>
                    <a:pt x="1134" y="1458"/>
                    <a:pt x="1020" y="1458"/>
                    <a:pt x="907" y="1458"/>
                  </a:cubicBezTo>
                  <a:cubicBezTo>
                    <a:pt x="810" y="1458"/>
                    <a:pt x="697" y="1458"/>
                    <a:pt x="600" y="1474"/>
                  </a:cubicBezTo>
                  <a:cubicBezTo>
                    <a:pt x="292" y="1522"/>
                    <a:pt x="65" y="1749"/>
                    <a:pt x="33" y="2040"/>
                  </a:cubicBezTo>
                  <a:cubicBezTo>
                    <a:pt x="1" y="2494"/>
                    <a:pt x="33" y="2931"/>
                    <a:pt x="130" y="3368"/>
                  </a:cubicBezTo>
                  <a:cubicBezTo>
                    <a:pt x="195" y="3611"/>
                    <a:pt x="260" y="3870"/>
                    <a:pt x="357" y="4096"/>
                  </a:cubicBezTo>
                  <a:cubicBezTo>
                    <a:pt x="405" y="4210"/>
                    <a:pt x="454" y="4323"/>
                    <a:pt x="502" y="4420"/>
                  </a:cubicBezTo>
                  <a:cubicBezTo>
                    <a:pt x="276" y="4614"/>
                    <a:pt x="146" y="4906"/>
                    <a:pt x="162" y="5213"/>
                  </a:cubicBezTo>
                  <a:cubicBezTo>
                    <a:pt x="162" y="5311"/>
                    <a:pt x="162" y="5424"/>
                    <a:pt x="179" y="5537"/>
                  </a:cubicBezTo>
                  <a:cubicBezTo>
                    <a:pt x="195" y="5634"/>
                    <a:pt x="211" y="5731"/>
                    <a:pt x="243" y="5829"/>
                  </a:cubicBezTo>
                  <a:lnTo>
                    <a:pt x="260" y="5893"/>
                  </a:lnTo>
                  <a:cubicBezTo>
                    <a:pt x="324" y="6104"/>
                    <a:pt x="438" y="6298"/>
                    <a:pt x="567" y="6476"/>
                  </a:cubicBezTo>
                  <a:cubicBezTo>
                    <a:pt x="842" y="6832"/>
                    <a:pt x="1199" y="7107"/>
                    <a:pt x="1619" y="7286"/>
                  </a:cubicBezTo>
                  <a:cubicBezTo>
                    <a:pt x="1846" y="7383"/>
                    <a:pt x="2089" y="7431"/>
                    <a:pt x="2332" y="7464"/>
                  </a:cubicBezTo>
                  <a:cubicBezTo>
                    <a:pt x="2251" y="7723"/>
                    <a:pt x="2186" y="7998"/>
                    <a:pt x="2186" y="8289"/>
                  </a:cubicBezTo>
                  <a:cubicBezTo>
                    <a:pt x="2170" y="8645"/>
                    <a:pt x="2218" y="9002"/>
                    <a:pt x="2316" y="9342"/>
                  </a:cubicBezTo>
                  <a:cubicBezTo>
                    <a:pt x="2397" y="9601"/>
                    <a:pt x="2526" y="9843"/>
                    <a:pt x="2704" y="10038"/>
                  </a:cubicBezTo>
                  <a:cubicBezTo>
                    <a:pt x="2898" y="10281"/>
                    <a:pt x="3157" y="10426"/>
                    <a:pt x="3465" y="10475"/>
                  </a:cubicBezTo>
                  <a:lnTo>
                    <a:pt x="3562" y="10475"/>
                  </a:lnTo>
                  <a:cubicBezTo>
                    <a:pt x="3692" y="10475"/>
                    <a:pt x="3821" y="10442"/>
                    <a:pt x="3934" y="10394"/>
                  </a:cubicBezTo>
                  <a:cubicBezTo>
                    <a:pt x="4096" y="10329"/>
                    <a:pt x="4242" y="10232"/>
                    <a:pt x="4372" y="10086"/>
                  </a:cubicBezTo>
                  <a:lnTo>
                    <a:pt x="4436" y="10005"/>
                  </a:lnTo>
                  <a:cubicBezTo>
                    <a:pt x="4517" y="10232"/>
                    <a:pt x="4631" y="10459"/>
                    <a:pt x="4744" y="10653"/>
                  </a:cubicBezTo>
                  <a:cubicBezTo>
                    <a:pt x="4825" y="10799"/>
                    <a:pt x="4922" y="10944"/>
                    <a:pt x="5035" y="11058"/>
                  </a:cubicBezTo>
                  <a:cubicBezTo>
                    <a:pt x="5197" y="11236"/>
                    <a:pt x="5375" y="11365"/>
                    <a:pt x="5586" y="11462"/>
                  </a:cubicBezTo>
                  <a:cubicBezTo>
                    <a:pt x="5731" y="11543"/>
                    <a:pt x="5910" y="11592"/>
                    <a:pt x="6088" y="11592"/>
                  </a:cubicBezTo>
                  <a:lnTo>
                    <a:pt x="6152" y="11592"/>
                  </a:lnTo>
                  <a:cubicBezTo>
                    <a:pt x="6363" y="11592"/>
                    <a:pt x="6573" y="11559"/>
                    <a:pt x="6768" y="11479"/>
                  </a:cubicBezTo>
                  <a:cubicBezTo>
                    <a:pt x="6946" y="11381"/>
                    <a:pt x="7107" y="11252"/>
                    <a:pt x="7237" y="11090"/>
                  </a:cubicBezTo>
                  <a:cubicBezTo>
                    <a:pt x="7367" y="10928"/>
                    <a:pt x="7447" y="10718"/>
                    <a:pt x="7480" y="10507"/>
                  </a:cubicBezTo>
                  <a:cubicBezTo>
                    <a:pt x="7512" y="10361"/>
                    <a:pt x="7512" y="10200"/>
                    <a:pt x="7496" y="10054"/>
                  </a:cubicBezTo>
                  <a:lnTo>
                    <a:pt x="7496" y="10054"/>
                  </a:lnTo>
                  <a:cubicBezTo>
                    <a:pt x="7561" y="10102"/>
                    <a:pt x="7626" y="10151"/>
                    <a:pt x="7690" y="10183"/>
                  </a:cubicBezTo>
                  <a:cubicBezTo>
                    <a:pt x="7771" y="10232"/>
                    <a:pt x="7868" y="10281"/>
                    <a:pt x="7949" y="10329"/>
                  </a:cubicBezTo>
                  <a:cubicBezTo>
                    <a:pt x="8046" y="10361"/>
                    <a:pt x="8144" y="10394"/>
                    <a:pt x="8241" y="10410"/>
                  </a:cubicBezTo>
                  <a:cubicBezTo>
                    <a:pt x="8322" y="10426"/>
                    <a:pt x="8386" y="10442"/>
                    <a:pt x="8467" y="10442"/>
                  </a:cubicBezTo>
                  <a:cubicBezTo>
                    <a:pt x="8743" y="10442"/>
                    <a:pt x="9002" y="10313"/>
                    <a:pt x="9196" y="10102"/>
                  </a:cubicBezTo>
                  <a:cubicBezTo>
                    <a:pt x="9455" y="9827"/>
                    <a:pt x="9568" y="9455"/>
                    <a:pt x="9503" y="9083"/>
                  </a:cubicBezTo>
                  <a:cubicBezTo>
                    <a:pt x="9423" y="8710"/>
                    <a:pt x="9228" y="8370"/>
                    <a:pt x="8953" y="8095"/>
                  </a:cubicBezTo>
                  <a:cubicBezTo>
                    <a:pt x="8807" y="7933"/>
                    <a:pt x="8629" y="7771"/>
                    <a:pt x="8451" y="7626"/>
                  </a:cubicBezTo>
                  <a:lnTo>
                    <a:pt x="8451" y="7626"/>
                  </a:lnTo>
                  <a:cubicBezTo>
                    <a:pt x="8548" y="7642"/>
                    <a:pt x="8629" y="7642"/>
                    <a:pt x="8726" y="7642"/>
                  </a:cubicBezTo>
                  <a:lnTo>
                    <a:pt x="8775" y="7642"/>
                  </a:lnTo>
                  <a:cubicBezTo>
                    <a:pt x="8813" y="7643"/>
                    <a:pt x="8850" y="7644"/>
                    <a:pt x="8888" y="7644"/>
                  </a:cubicBezTo>
                  <a:cubicBezTo>
                    <a:pt x="9222" y="7644"/>
                    <a:pt x="9554" y="7580"/>
                    <a:pt x="9860" y="7464"/>
                  </a:cubicBezTo>
                  <a:cubicBezTo>
                    <a:pt x="10200" y="7334"/>
                    <a:pt x="10459" y="7059"/>
                    <a:pt x="10572" y="6719"/>
                  </a:cubicBezTo>
                  <a:cubicBezTo>
                    <a:pt x="10620" y="6525"/>
                    <a:pt x="10637" y="6330"/>
                    <a:pt x="10620" y="6136"/>
                  </a:cubicBezTo>
                  <a:cubicBezTo>
                    <a:pt x="10588" y="5958"/>
                    <a:pt x="10507" y="5764"/>
                    <a:pt x="10410" y="5618"/>
                  </a:cubicBezTo>
                  <a:cubicBezTo>
                    <a:pt x="10313" y="5489"/>
                    <a:pt x="10200" y="5375"/>
                    <a:pt x="10070" y="5278"/>
                  </a:cubicBezTo>
                  <a:cubicBezTo>
                    <a:pt x="9989" y="5213"/>
                    <a:pt x="9892" y="5165"/>
                    <a:pt x="9811" y="5132"/>
                  </a:cubicBezTo>
                  <a:cubicBezTo>
                    <a:pt x="9892" y="5084"/>
                    <a:pt x="9973" y="5019"/>
                    <a:pt x="10054" y="4971"/>
                  </a:cubicBezTo>
                  <a:cubicBezTo>
                    <a:pt x="10216" y="4841"/>
                    <a:pt x="10329" y="4679"/>
                    <a:pt x="10426" y="4501"/>
                  </a:cubicBezTo>
                  <a:cubicBezTo>
                    <a:pt x="10507" y="4339"/>
                    <a:pt x="10540" y="4161"/>
                    <a:pt x="10507" y="3983"/>
                  </a:cubicBezTo>
                  <a:cubicBezTo>
                    <a:pt x="10491" y="3789"/>
                    <a:pt x="10426" y="3594"/>
                    <a:pt x="10313" y="3449"/>
                  </a:cubicBezTo>
                  <a:cubicBezTo>
                    <a:pt x="10200" y="3287"/>
                    <a:pt x="10070" y="3141"/>
                    <a:pt x="9908" y="3044"/>
                  </a:cubicBezTo>
                  <a:cubicBezTo>
                    <a:pt x="9698" y="2915"/>
                    <a:pt x="9455" y="2817"/>
                    <a:pt x="9212" y="2785"/>
                  </a:cubicBezTo>
                  <a:cubicBezTo>
                    <a:pt x="9083" y="2753"/>
                    <a:pt x="8953" y="2736"/>
                    <a:pt x="8824" y="2736"/>
                  </a:cubicBezTo>
                  <a:cubicBezTo>
                    <a:pt x="8969" y="2591"/>
                    <a:pt x="9115" y="2445"/>
                    <a:pt x="9244" y="2283"/>
                  </a:cubicBezTo>
                  <a:cubicBezTo>
                    <a:pt x="9358" y="2154"/>
                    <a:pt x="9439" y="2024"/>
                    <a:pt x="9520" y="1878"/>
                  </a:cubicBezTo>
                  <a:cubicBezTo>
                    <a:pt x="9601" y="1749"/>
                    <a:pt x="9649" y="1603"/>
                    <a:pt x="9682" y="1458"/>
                  </a:cubicBezTo>
                  <a:cubicBezTo>
                    <a:pt x="9730" y="1150"/>
                    <a:pt x="9649" y="842"/>
                    <a:pt x="9455" y="616"/>
                  </a:cubicBezTo>
                  <a:cubicBezTo>
                    <a:pt x="9196" y="341"/>
                    <a:pt x="8856" y="162"/>
                    <a:pt x="8484" y="114"/>
                  </a:cubicBezTo>
                  <a:cubicBezTo>
                    <a:pt x="8386" y="98"/>
                    <a:pt x="8289" y="81"/>
                    <a:pt x="8192" y="81"/>
                  </a:cubicBezTo>
                  <a:cubicBezTo>
                    <a:pt x="7901" y="98"/>
                    <a:pt x="7626" y="146"/>
                    <a:pt x="7367" y="260"/>
                  </a:cubicBezTo>
                  <a:cubicBezTo>
                    <a:pt x="6848" y="470"/>
                    <a:pt x="6395" y="794"/>
                    <a:pt x="6007" y="1182"/>
                  </a:cubicBezTo>
                  <a:cubicBezTo>
                    <a:pt x="5958" y="1231"/>
                    <a:pt x="5910" y="1279"/>
                    <a:pt x="5861" y="1328"/>
                  </a:cubicBezTo>
                  <a:cubicBezTo>
                    <a:pt x="5893" y="1166"/>
                    <a:pt x="5893" y="988"/>
                    <a:pt x="5893" y="826"/>
                  </a:cubicBezTo>
                  <a:cubicBezTo>
                    <a:pt x="5877" y="567"/>
                    <a:pt x="5764" y="324"/>
                    <a:pt x="5553" y="162"/>
                  </a:cubicBezTo>
                  <a:cubicBezTo>
                    <a:pt x="5424" y="49"/>
                    <a:pt x="5246" y="1"/>
                    <a:pt x="5068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70"/>
            <p:cNvSpPr/>
            <p:nvPr/>
          </p:nvSpPr>
          <p:spPr>
            <a:xfrm>
              <a:off x="6337875" y="2110775"/>
              <a:ext cx="127350" cy="125375"/>
            </a:xfrm>
            <a:custGeom>
              <a:rect b="b" l="l" r="r" t="t"/>
              <a:pathLst>
                <a:path extrusionOk="0" h="5015" w="5094">
                  <a:moveTo>
                    <a:pt x="2073" y="0"/>
                  </a:moveTo>
                  <a:cubicBezTo>
                    <a:pt x="1798" y="0"/>
                    <a:pt x="1539" y="114"/>
                    <a:pt x="1360" y="324"/>
                  </a:cubicBezTo>
                  <a:lnTo>
                    <a:pt x="1069" y="243"/>
                  </a:lnTo>
                  <a:cubicBezTo>
                    <a:pt x="988" y="211"/>
                    <a:pt x="899" y="195"/>
                    <a:pt x="810" y="195"/>
                  </a:cubicBezTo>
                  <a:cubicBezTo>
                    <a:pt x="721" y="195"/>
                    <a:pt x="632" y="211"/>
                    <a:pt x="551" y="243"/>
                  </a:cubicBezTo>
                  <a:cubicBezTo>
                    <a:pt x="1" y="470"/>
                    <a:pt x="1" y="1263"/>
                    <a:pt x="551" y="1490"/>
                  </a:cubicBezTo>
                  <a:cubicBezTo>
                    <a:pt x="1053" y="1684"/>
                    <a:pt x="1555" y="1830"/>
                    <a:pt x="2073" y="1943"/>
                  </a:cubicBezTo>
                  <a:lnTo>
                    <a:pt x="2170" y="1975"/>
                  </a:lnTo>
                  <a:lnTo>
                    <a:pt x="2170" y="1992"/>
                  </a:lnTo>
                  <a:cubicBezTo>
                    <a:pt x="2057" y="2251"/>
                    <a:pt x="1976" y="2510"/>
                    <a:pt x="1927" y="2785"/>
                  </a:cubicBezTo>
                  <a:cubicBezTo>
                    <a:pt x="1830" y="3238"/>
                    <a:pt x="1830" y="3708"/>
                    <a:pt x="1927" y="4161"/>
                  </a:cubicBezTo>
                  <a:cubicBezTo>
                    <a:pt x="1990" y="4692"/>
                    <a:pt x="2433" y="5015"/>
                    <a:pt x="2897" y="5015"/>
                  </a:cubicBezTo>
                  <a:cubicBezTo>
                    <a:pt x="3155" y="5015"/>
                    <a:pt x="3419" y="4915"/>
                    <a:pt x="3627" y="4695"/>
                  </a:cubicBezTo>
                  <a:cubicBezTo>
                    <a:pt x="3918" y="4614"/>
                    <a:pt x="4177" y="4388"/>
                    <a:pt x="4307" y="4096"/>
                  </a:cubicBezTo>
                  <a:cubicBezTo>
                    <a:pt x="4453" y="3740"/>
                    <a:pt x="4533" y="3368"/>
                    <a:pt x="4550" y="2979"/>
                  </a:cubicBezTo>
                  <a:cubicBezTo>
                    <a:pt x="4582" y="2850"/>
                    <a:pt x="4614" y="2704"/>
                    <a:pt x="4647" y="2558"/>
                  </a:cubicBezTo>
                  <a:cubicBezTo>
                    <a:pt x="4760" y="2089"/>
                    <a:pt x="4906" y="1635"/>
                    <a:pt x="4987" y="1150"/>
                  </a:cubicBezTo>
                  <a:cubicBezTo>
                    <a:pt x="5094" y="538"/>
                    <a:pt x="4551" y="27"/>
                    <a:pt x="3972" y="27"/>
                  </a:cubicBezTo>
                  <a:cubicBezTo>
                    <a:pt x="3938" y="27"/>
                    <a:pt x="3904" y="29"/>
                    <a:pt x="3870" y="33"/>
                  </a:cubicBezTo>
                  <a:cubicBezTo>
                    <a:pt x="3659" y="65"/>
                    <a:pt x="3433" y="81"/>
                    <a:pt x="3222" y="81"/>
                  </a:cubicBezTo>
                  <a:cubicBezTo>
                    <a:pt x="2866" y="81"/>
                    <a:pt x="2510" y="33"/>
                    <a:pt x="2154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70"/>
            <p:cNvSpPr/>
            <p:nvPr/>
          </p:nvSpPr>
          <p:spPr>
            <a:xfrm>
              <a:off x="6346775" y="2049650"/>
              <a:ext cx="78150" cy="95900"/>
            </a:xfrm>
            <a:custGeom>
              <a:rect b="b" l="l" r="r" t="t"/>
              <a:pathLst>
                <a:path extrusionOk="0" h="3836" w="3126">
                  <a:moveTo>
                    <a:pt x="794" y="1"/>
                  </a:moveTo>
                  <a:cubicBezTo>
                    <a:pt x="632" y="1"/>
                    <a:pt x="470" y="49"/>
                    <a:pt x="341" y="147"/>
                  </a:cubicBezTo>
                  <a:lnTo>
                    <a:pt x="357" y="147"/>
                  </a:lnTo>
                  <a:cubicBezTo>
                    <a:pt x="98" y="357"/>
                    <a:pt x="1" y="713"/>
                    <a:pt x="130" y="1021"/>
                  </a:cubicBezTo>
                  <a:cubicBezTo>
                    <a:pt x="146" y="1085"/>
                    <a:pt x="179" y="1166"/>
                    <a:pt x="211" y="1247"/>
                  </a:cubicBezTo>
                  <a:cubicBezTo>
                    <a:pt x="292" y="1393"/>
                    <a:pt x="389" y="1555"/>
                    <a:pt x="470" y="1701"/>
                  </a:cubicBezTo>
                  <a:cubicBezTo>
                    <a:pt x="616" y="1976"/>
                    <a:pt x="778" y="2235"/>
                    <a:pt x="924" y="2494"/>
                  </a:cubicBezTo>
                  <a:cubicBezTo>
                    <a:pt x="1085" y="2850"/>
                    <a:pt x="1296" y="3174"/>
                    <a:pt x="1523" y="3481"/>
                  </a:cubicBezTo>
                  <a:cubicBezTo>
                    <a:pt x="1695" y="3712"/>
                    <a:pt x="1958" y="3835"/>
                    <a:pt x="2229" y="3835"/>
                  </a:cubicBezTo>
                  <a:cubicBezTo>
                    <a:pt x="2339" y="3835"/>
                    <a:pt x="2451" y="3815"/>
                    <a:pt x="2559" y="3773"/>
                  </a:cubicBezTo>
                  <a:cubicBezTo>
                    <a:pt x="2769" y="3676"/>
                    <a:pt x="2947" y="3498"/>
                    <a:pt x="3028" y="3287"/>
                  </a:cubicBezTo>
                  <a:cubicBezTo>
                    <a:pt x="3125" y="3077"/>
                    <a:pt x="3125" y="2834"/>
                    <a:pt x="3028" y="2623"/>
                  </a:cubicBezTo>
                  <a:cubicBezTo>
                    <a:pt x="2915" y="2397"/>
                    <a:pt x="2785" y="2186"/>
                    <a:pt x="2623" y="1976"/>
                  </a:cubicBezTo>
                  <a:cubicBezTo>
                    <a:pt x="2461" y="1765"/>
                    <a:pt x="2300" y="1555"/>
                    <a:pt x="2138" y="1345"/>
                  </a:cubicBezTo>
                  <a:cubicBezTo>
                    <a:pt x="2008" y="1166"/>
                    <a:pt x="1879" y="988"/>
                    <a:pt x="1749" y="810"/>
                  </a:cubicBezTo>
                  <a:lnTo>
                    <a:pt x="1523" y="486"/>
                  </a:lnTo>
                  <a:cubicBezTo>
                    <a:pt x="1425" y="373"/>
                    <a:pt x="1328" y="260"/>
                    <a:pt x="1215" y="163"/>
                  </a:cubicBezTo>
                  <a:cubicBezTo>
                    <a:pt x="1102" y="49"/>
                    <a:pt x="956" y="1"/>
                    <a:pt x="794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70"/>
            <p:cNvSpPr/>
            <p:nvPr/>
          </p:nvSpPr>
          <p:spPr>
            <a:xfrm>
              <a:off x="6401025" y="1993800"/>
              <a:ext cx="67200" cy="133575"/>
            </a:xfrm>
            <a:custGeom>
              <a:rect b="b" l="l" r="r" t="t"/>
              <a:pathLst>
                <a:path extrusionOk="0" h="5343" w="2688">
                  <a:moveTo>
                    <a:pt x="1862" y="1"/>
                  </a:moveTo>
                  <a:cubicBezTo>
                    <a:pt x="1781" y="1"/>
                    <a:pt x="1684" y="33"/>
                    <a:pt x="1603" y="66"/>
                  </a:cubicBezTo>
                  <a:cubicBezTo>
                    <a:pt x="1425" y="146"/>
                    <a:pt x="1279" y="276"/>
                    <a:pt x="1214" y="454"/>
                  </a:cubicBezTo>
                  <a:cubicBezTo>
                    <a:pt x="939" y="988"/>
                    <a:pt x="696" y="1539"/>
                    <a:pt x="502" y="2105"/>
                  </a:cubicBezTo>
                  <a:cubicBezTo>
                    <a:pt x="389" y="2429"/>
                    <a:pt x="291" y="2753"/>
                    <a:pt x="211" y="3077"/>
                  </a:cubicBezTo>
                  <a:cubicBezTo>
                    <a:pt x="130" y="3384"/>
                    <a:pt x="65" y="3676"/>
                    <a:pt x="32" y="3983"/>
                  </a:cubicBezTo>
                  <a:cubicBezTo>
                    <a:pt x="0" y="4291"/>
                    <a:pt x="178" y="4582"/>
                    <a:pt x="453" y="4712"/>
                  </a:cubicBezTo>
                  <a:cubicBezTo>
                    <a:pt x="540" y="4746"/>
                    <a:pt x="632" y="4763"/>
                    <a:pt x="723" y="4763"/>
                  </a:cubicBezTo>
                  <a:cubicBezTo>
                    <a:pt x="801" y="4763"/>
                    <a:pt x="880" y="4750"/>
                    <a:pt x="955" y="4728"/>
                  </a:cubicBezTo>
                  <a:cubicBezTo>
                    <a:pt x="988" y="4825"/>
                    <a:pt x="1036" y="4938"/>
                    <a:pt x="1085" y="5019"/>
                  </a:cubicBezTo>
                  <a:cubicBezTo>
                    <a:pt x="1160" y="5220"/>
                    <a:pt x="1362" y="5343"/>
                    <a:pt x="1569" y="5343"/>
                  </a:cubicBezTo>
                  <a:cubicBezTo>
                    <a:pt x="1629" y="5343"/>
                    <a:pt x="1690" y="5333"/>
                    <a:pt x="1748" y="5311"/>
                  </a:cubicBezTo>
                  <a:cubicBezTo>
                    <a:pt x="2024" y="5197"/>
                    <a:pt x="2137" y="4890"/>
                    <a:pt x="2040" y="4631"/>
                  </a:cubicBezTo>
                  <a:cubicBezTo>
                    <a:pt x="1975" y="4501"/>
                    <a:pt x="1910" y="4356"/>
                    <a:pt x="1878" y="4226"/>
                  </a:cubicBezTo>
                  <a:cubicBezTo>
                    <a:pt x="1829" y="4048"/>
                    <a:pt x="1813" y="3870"/>
                    <a:pt x="1813" y="3676"/>
                  </a:cubicBezTo>
                  <a:cubicBezTo>
                    <a:pt x="1813" y="3579"/>
                    <a:pt x="1813" y="3481"/>
                    <a:pt x="1829" y="3368"/>
                  </a:cubicBezTo>
                  <a:cubicBezTo>
                    <a:pt x="1910" y="3190"/>
                    <a:pt x="1991" y="2996"/>
                    <a:pt x="2056" y="2801"/>
                  </a:cubicBezTo>
                  <a:cubicBezTo>
                    <a:pt x="2153" y="2559"/>
                    <a:pt x="2218" y="2300"/>
                    <a:pt x="2299" y="2057"/>
                  </a:cubicBezTo>
                  <a:cubicBezTo>
                    <a:pt x="2396" y="1749"/>
                    <a:pt x="2461" y="1442"/>
                    <a:pt x="2526" y="1134"/>
                  </a:cubicBezTo>
                  <a:lnTo>
                    <a:pt x="2526" y="1053"/>
                  </a:lnTo>
                  <a:lnTo>
                    <a:pt x="2542" y="1004"/>
                  </a:lnTo>
                  <a:cubicBezTo>
                    <a:pt x="2687" y="632"/>
                    <a:pt x="2509" y="211"/>
                    <a:pt x="2153" y="66"/>
                  </a:cubicBezTo>
                  <a:cubicBezTo>
                    <a:pt x="2056" y="33"/>
                    <a:pt x="1959" y="1"/>
                    <a:pt x="186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70"/>
            <p:cNvSpPr/>
            <p:nvPr/>
          </p:nvSpPr>
          <p:spPr>
            <a:xfrm>
              <a:off x="6375100" y="2003525"/>
              <a:ext cx="171225" cy="139850"/>
            </a:xfrm>
            <a:custGeom>
              <a:rect b="b" l="l" r="r" t="t"/>
              <a:pathLst>
                <a:path extrusionOk="0" h="5594" w="6849">
                  <a:moveTo>
                    <a:pt x="5878" y="0"/>
                  </a:moveTo>
                  <a:cubicBezTo>
                    <a:pt x="5683" y="0"/>
                    <a:pt x="5505" y="65"/>
                    <a:pt x="5343" y="178"/>
                  </a:cubicBezTo>
                  <a:lnTo>
                    <a:pt x="4971" y="437"/>
                  </a:lnTo>
                  <a:cubicBezTo>
                    <a:pt x="4615" y="632"/>
                    <a:pt x="4275" y="891"/>
                    <a:pt x="3983" y="1166"/>
                  </a:cubicBezTo>
                  <a:lnTo>
                    <a:pt x="2802" y="2040"/>
                  </a:lnTo>
                  <a:cubicBezTo>
                    <a:pt x="2413" y="2331"/>
                    <a:pt x="2041" y="2623"/>
                    <a:pt x="1652" y="2930"/>
                  </a:cubicBezTo>
                  <a:lnTo>
                    <a:pt x="1539" y="2898"/>
                  </a:lnTo>
                  <a:lnTo>
                    <a:pt x="1426" y="2850"/>
                  </a:lnTo>
                  <a:cubicBezTo>
                    <a:pt x="1331" y="2815"/>
                    <a:pt x="1234" y="2799"/>
                    <a:pt x="1139" y="2799"/>
                  </a:cubicBezTo>
                  <a:cubicBezTo>
                    <a:pt x="830" y="2799"/>
                    <a:pt x="542" y="2973"/>
                    <a:pt x="406" y="3270"/>
                  </a:cubicBezTo>
                  <a:cubicBezTo>
                    <a:pt x="325" y="3465"/>
                    <a:pt x="244" y="3675"/>
                    <a:pt x="195" y="3886"/>
                  </a:cubicBezTo>
                  <a:cubicBezTo>
                    <a:pt x="114" y="4128"/>
                    <a:pt x="66" y="4387"/>
                    <a:pt x="33" y="4630"/>
                  </a:cubicBezTo>
                  <a:cubicBezTo>
                    <a:pt x="1" y="4938"/>
                    <a:pt x="114" y="5229"/>
                    <a:pt x="357" y="5424"/>
                  </a:cubicBezTo>
                  <a:cubicBezTo>
                    <a:pt x="511" y="5537"/>
                    <a:pt x="697" y="5594"/>
                    <a:pt x="883" y="5594"/>
                  </a:cubicBezTo>
                  <a:cubicBezTo>
                    <a:pt x="1069" y="5594"/>
                    <a:pt x="1256" y="5537"/>
                    <a:pt x="1409" y="5424"/>
                  </a:cubicBezTo>
                  <a:cubicBezTo>
                    <a:pt x="1749" y="5116"/>
                    <a:pt x="2106" y="4825"/>
                    <a:pt x="2462" y="4549"/>
                  </a:cubicBezTo>
                  <a:cubicBezTo>
                    <a:pt x="2640" y="4517"/>
                    <a:pt x="2818" y="4420"/>
                    <a:pt x="2931" y="4274"/>
                  </a:cubicBezTo>
                  <a:lnTo>
                    <a:pt x="2947" y="4258"/>
                  </a:lnTo>
                  <a:cubicBezTo>
                    <a:pt x="3158" y="4242"/>
                    <a:pt x="3336" y="4145"/>
                    <a:pt x="3465" y="3983"/>
                  </a:cubicBezTo>
                  <a:lnTo>
                    <a:pt x="3611" y="3789"/>
                  </a:lnTo>
                  <a:cubicBezTo>
                    <a:pt x="3773" y="3789"/>
                    <a:pt x="3919" y="3724"/>
                    <a:pt x="4048" y="3627"/>
                  </a:cubicBezTo>
                  <a:lnTo>
                    <a:pt x="4242" y="3465"/>
                  </a:lnTo>
                  <a:cubicBezTo>
                    <a:pt x="4615" y="3173"/>
                    <a:pt x="5003" y="2882"/>
                    <a:pt x="5376" y="2591"/>
                  </a:cubicBezTo>
                  <a:cubicBezTo>
                    <a:pt x="5748" y="2299"/>
                    <a:pt x="6088" y="1943"/>
                    <a:pt x="6379" y="1571"/>
                  </a:cubicBezTo>
                  <a:lnTo>
                    <a:pt x="6396" y="1554"/>
                  </a:lnTo>
                  <a:cubicBezTo>
                    <a:pt x="6768" y="1263"/>
                    <a:pt x="6849" y="729"/>
                    <a:pt x="6574" y="340"/>
                  </a:cubicBezTo>
                  <a:cubicBezTo>
                    <a:pt x="6412" y="130"/>
                    <a:pt x="6153" y="0"/>
                    <a:pt x="5878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70"/>
            <p:cNvSpPr/>
            <p:nvPr/>
          </p:nvSpPr>
          <p:spPr>
            <a:xfrm>
              <a:off x="6436625" y="2068275"/>
              <a:ext cx="135600" cy="62900"/>
            </a:xfrm>
            <a:custGeom>
              <a:rect b="b" l="l" r="r" t="t"/>
              <a:pathLst>
                <a:path extrusionOk="0" h="2516" w="5424">
                  <a:moveTo>
                    <a:pt x="4469" y="1"/>
                  </a:moveTo>
                  <a:cubicBezTo>
                    <a:pt x="4388" y="1"/>
                    <a:pt x="4323" y="17"/>
                    <a:pt x="4242" y="33"/>
                  </a:cubicBezTo>
                  <a:lnTo>
                    <a:pt x="4258" y="17"/>
                  </a:lnTo>
                  <a:lnTo>
                    <a:pt x="4258" y="17"/>
                  </a:lnTo>
                  <a:cubicBezTo>
                    <a:pt x="4113" y="49"/>
                    <a:pt x="3967" y="81"/>
                    <a:pt x="3821" y="114"/>
                  </a:cubicBezTo>
                  <a:cubicBezTo>
                    <a:pt x="3481" y="179"/>
                    <a:pt x="3141" y="211"/>
                    <a:pt x="2801" y="260"/>
                  </a:cubicBezTo>
                  <a:cubicBezTo>
                    <a:pt x="2073" y="308"/>
                    <a:pt x="1361" y="470"/>
                    <a:pt x="697" y="729"/>
                  </a:cubicBezTo>
                  <a:cubicBezTo>
                    <a:pt x="227" y="923"/>
                    <a:pt x="1" y="1474"/>
                    <a:pt x="195" y="1943"/>
                  </a:cubicBezTo>
                  <a:cubicBezTo>
                    <a:pt x="292" y="2170"/>
                    <a:pt x="470" y="2348"/>
                    <a:pt x="697" y="2445"/>
                  </a:cubicBezTo>
                  <a:lnTo>
                    <a:pt x="940" y="2510"/>
                  </a:lnTo>
                  <a:cubicBezTo>
                    <a:pt x="974" y="2514"/>
                    <a:pt x="1009" y="2516"/>
                    <a:pt x="1045" y="2516"/>
                  </a:cubicBezTo>
                  <a:cubicBezTo>
                    <a:pt x="1162" y="2516"/>
                    <a:pt x="1285" y="2495"/>
                    <a:pt x="1409" y="2445"/>
                  </a:cubicBezTo>
                  <a:lnTo>
                    <a:pt x="1668" y="2364"/>
                  </a:lnTo>
                  <a:cubicBezTo>
                    <a:pt x="2202" y="2235"/>
                    <a:pt x="2737" y="2154"/>
                    <a:pt x="3271" y="2057"/>
                  </a:cubicBezTo>
                  <a:cubicBezTo>
                    <a:pt x="3578" y="2008"/>
                    <a:pt x="3870" y="1959"/>
                    <a:pt x="4161" y="1878"/>
                  </a:cubicBezTo>
                  <a:cubicBezTo>
                    <a:pt x="4339" y="1830"/>
                    <a:pt x="4534" y="1765"/>
                    <a:pt x="4695" y="1717"/>
                  </a:cubicBezTo>
                  <a:cubicBezTo>
                    <a:pt x="4906" y="1636"/>
                    <a:pt x="5084" y="1490"/>
                    <a:pt x="5214" y="1312"/>
                  </a:cubicBezTo>
                  <a:cubicBezTo>
                    <a:pt x="5424" y="1020"/>
                    <a:pt x="5424" y="632"/>
                    <a:pt x="5214" y="340"/>
                  </a:cubicBezTo>
                  <a:cubicBezTo>
                    <a:pt x="5084" y="179"/>
                    <a:pt x="4906" y="65"/>
                    <a:pt x="4695" y="33"/>
                  </a:cubicBezTo>
                  <a:lnTo>
                    <a:pt x="4582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70"/>
            <p:cNvSpPr/>
            <p:nvPr/>
          </p:nvSpPr>
          <p:spPr>
            <a:xfrm>
              <a:off x="6469000" y="2159750"/>
              <a:ext cx="87225" cy="84525"/>
            </a:xfrm>
            <a:custGeom>
              <a:rect b="b" l="l" r="r" t="t"/>
              <a:pathLst>
                <a:path extrusionOk="0" h="3381" w="3489">
                  <a:moveTo>
                    <a:pt x="762" y="0"/>
                  </a:moveTo>
                  <a:cubicBezTo>
                    <a:pt x="551" y="16"/>
                    <a:pt x="341" y="114"/>
                    <a:pt x="211" y="292"/>
                  </a:cubicBezTo>
                  <a:lnTo>
                    <a:pt x="195" y="292"/>
                  </a:lnTo>
                  <a:cubicBezTo>
                    <a:pt x="1" y="551"/>
                    <a:pt x="1" y="907"/>
                    <a:pt x="195" y="1182"/>
                  </a:cubicBezTo>
                  <a:cubicBezTo>
                    <a:pt x="503" y="1538"/>
                    <a:pt x="859" y="1878"/>
                    <a:pt x="1215" y="2186"/>
                  </a:cubicBezTo>
                  <a:lnTo>
                    <a:pt x="1247" y="2202"/>
                  </a:lnTo>
                  <a:lnTo>
                    <a:pt x="1264" y="2234"/>
                  </a:lnTo>
                  <a:cubicBezTo>
                    <a:pt x="1328" y="2526"/>
                    <a:pt x="1442" y="2785"/>
                    <a:pt x="1620" y="3011"/>
                  </a:cubicBezTo>
                  <a:cubicBezTo>
                    <a:pt x="1820" y="3271"/>
                    <a:pt x="2081" y="3381"/>
                    <a:pt x="2337" y="3381"/>
                  </a:cubicBezTo>
                  <a:cubicBezTo>
                    <a:pt x="2928" y="3381"/>
                    <a:pt x="3489" y="2794"/>
                    <a:pt x="3206" y="2105"/>
                  </a:cubicBezTo>
                  <a:cubicBezTo>
                    <a:pt x="3158" y="2024"/>
                    <a:pt x="3125" y="1943"/>
                    <a:pt x="3077" y="1878"/>
                  </a:cubicBezTo>
                  <a:lnTo>
                    <a:pt x="3061" y="1830"/>
                  </a:lnTo>
                  <a:cubicBezTo>
                    <a:pt x="3044" y="1716"/>
                    <a:pt x="3028" y="1619"/>
                    <a:pt x="3012" y="1522"/>
                  </a:cubicBezTo>
                  <a:cubicBezTo>
                    <a:pt x="2980" y="1344"/>
                    <a:pt x="2931" y="1150"/>
                    <a:pt x="2882" y="972"/>
                  </a:cubicBezTo>
                  <a:cubicBezTo>
                    <a:pt x="2818" y="842"/>
                    <a:pt x="2721" y="713"/>
                    <a:pt x="2591" y="615"/>
                  </a:cubicBezTo>
                  <a:cubicBezTo>
                    <a:pt x="2443" y="494"/>
                    <a:pt x="2239" y="429"/>
                    <a:pt x="2044" y="429"/>
                  </a:cubicBezTo>
                  <a:cubicBezTo>
                    <a:pt x="2005" y="429"/>
                    <a:pt x="1966" y="432"/>
                    <a:pt x="1927" y="437"/>
                  </a:cubicBezTo>
                  <a:lnTo>
                    <a:pt x="1798" y="454"/>
                  </a:lnTo>
                  <a:lnTo>
                    <a:pt x="1701" y="389"/>
                  </a:lnTo>
                  <a:cubicBezTo>
                    <a:pt x="1604" y="324"/>
                    <a:pt x="1506" y="275"/>
                    <a:pt x="1409" y="211"/>
                  </a:cubicBezTo>
                  <a:cubicBezTo>
                    <a:pt x="1377" y="178"/>
                    <a:pt x="1328" y="162"/>
                    <a:pt x="1280" y="146"/>
                  </a:cubicBezTo>
                  <a:cubicBezTo>
                    <a:pt x="1150" y="81"/>
                    <a:pt x="1005" y="49"/>
                    <a:pt x="875" y="16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70"/>
            <p:cNvSpPr/>
            <p:nvPr/>
          </p:nvSpPr>
          <p:spPr>
            <a:xfrm>
              <a:off x="6287275" y="2080425"/>
              <a:ext cx="161050" cy="192200"/>
            </a:xfrm>
            <a:custGeom>
              <a:rect b="b" l="l" r="r" t="t"/>
              <a:pathLst>
                <a:path extrusionOk="0" h="7688" w="6442">
                  <a:moveTo>
                    <a:pt x="1863" y="0"/>
                  </a:moveTo>
                  <a:cubicBezTo>
                    <a:pt x="1701" y="0"/>
                    <a:pt x="1539" y="16"/>
                    <a:pt x="1393" y="65"/>
                  </a:cubicBezTo>
                  <a:cubicBezTo>
                    <a:pt x="1183" y="146"/>
                    <a:pt x="1005" y="275"/>
                    <a:pt x="843" y="453"/>
                  </a:cubicBezTo>
                  <a:cubicBezTo>
                    <a:pt x="713" y="632"/>
                    <a:pt x="616" y="842"/>
                    <a:pt x="584" y="1069"/>
                  </a:cubicBezTo>
                  <a:cubicBezTo>
                    <a:pt x="551" y="1279"/>
                    <a:pt x="568" y="1506"/>
                    <a:pt x="649" y="1700"/>
                  </a:cubicBezTo>
                  <a:cubicBezTo>
                    <a:pt x="810" y="2283"/>
                    <a:pt x="1296" y="2671"/>
                    <a:pt x="1798" y="2979"/>
                  </a:cubicBezTo>
                  <a:lnTo>
                    <a:pt x="1636" y="3060"/>
                  </a:lnTo>
                  <a:cubicBezTo>
                    <a:pt x="1296" y="3287"/>
                    <a:pt x="989" y="3546"/>
                    <a:pt x="729" y="3869"/>
                  </a:cubicBezTo>
                  <a:cubicBezTo>
                    <a:pt x="649" y="3966"/>
                    <a:pt x="568" y="4064"/>
                    <a:pt x="503" y="4193"/>
                  </a:cubicBezTo>
                  <a:cubicBezTo>
                    <a:pt x="373" y="4371"/>
                    <a:pt x="276" y="4565"/>
                    <a:pt x="195" y="4776"/>
                  </a:cubicBezTo>
                  <a:cubicBezTo>
                    <a:pt x="50" y="5181"/>
                    <a:pt x="1" y="5634"/>
                    <a:pt x="50" y="6071"/>
                  </a:cubicBezTo>
                  <a:cubicBezTo>
                    <a:pt x="114" y="6897"/>
                    <a:pt x="746" y="7560"/>
                    <a:pt x="1555" y="7674"/>
                  </a:cubicBezTo>
                  <a:cubicBezTo>
                    <a:pt x="1625" y="7683"/>
                    <a:pt x="1695" y="7687"/>
                    <a:pt x="1764" y="7687"/>
                  </a:cubicBezTo>
                  <a:cubicBezTo>
                    <a:pt x="2302" y="7687"/>
                    <a:pt x="2807" y="7423"/>
                    <a:pt x="3223" y="7107"/>
                  </a:cubicBezTo>
                  <a:cubicBezTo>
                    <a:pt x="3465" y="6897"/>
                    <a:pt x="3692" y="6686"/>
                    <a:pt x="3919" y="6443"/>
                  </a:cubicBezTo>
                  <a:cubicBezTo>
                    <a:pt x="4097" y="6265"/>
                    <a:pt x="4275" y="6071"/>
                    <a:pt x="4437" y="5877"/>
                  </a:cubicBezTo>
                  <a:cubicBezTo>
                    <a:pt x="4777" y="5488"/>
                    <a:pt x="5100" y="5067"/>
                    <a:pt x="5392" y="4630"/>
                  </a:cubicBezTo>
                  <a:cubicBezTo>
                    <a:pt x="5651" y="4258"/>
                    <a:pt x="5878" y="3869"/>
                    <a:pt x="6056" y="3465"/>
                  </a:cubicBezTo>
                  <a:cubicBezTo>
                    <a:pt x="6441" y="2536"/>
                    <a:pt x="5696" y="1698"/>
                    <a:pt x="4876" y="1698"/>
                  </a:cubicBezTo>
                  <a:cubicBezTo>
                    <a:pt x="4595" y="1698"/>
                    <a:pt x="4304" y="1796"/>
                    <a:pt x="4048" y="2024"/>
                  </a:cubicBezTo>
                  <a:cubicBezTo>
                    <a:pt x="3935" y="2008"/>
                    <a:pt x="3838" y="1975"/>
                    <a:pt x="3724" y="1943"/>
                  </a:cubicBezTo>
                  <a:cubicBezTo>
                    <a:pt x="3287" y="1830"/>
                    <a:pt x="2866" y="1668"/>
                    <a:pt x="2478" y="1473"/>
                  </a:cubicBezTo>
                  <a:cubicBezTo>
                    <a:pt x="2381" y="1409"/>
                    <a:pt x="2300" y="1344"/>
                    <a:pt x="2219" y="1279"/>
                  </a:cubicBezTo>
                  <a:lnTo>
                    <a:pt x="2219" y="1279"/>
                  </a:lnTo>
                  <a:cubicBezTo>
                    <a:pt x="2284" y="1295"/>
                    <a:pt x="2348" y="1311"/>
                    <a:pt x="2413" y="1328"/>
                  </a:cubicBezTo>
                  <a:cubicBezTo>
                    <a:pt x="2656" y="1392"/>
                    <a:pt x="2883" y="1490"/>
                    <a:pt x="3093" y="1603"/>
                  </a:cubicBezTo>
                  <a:lnTo>
                    <a:pt x="3271" y="1732"/>
                  </a:lnTo>
                  <a:cubicBezTo>
                    <a:pt x="3385" y="1821"/>
                    <a:pt x="3504" y="1859"/>
                    <a:pt x="3616" y="1859"/>
                  </a:cubicBezTo>
                  <a:cubicBezTo>
                    <a:pt x="4077" y="1859"/>
                    <a:pt x="4433" y="1220"/>
                    <a:pt x="3951" y="842"/>
                  </a:cubicBezTo>
                  <a:cubicBezTo>
                    <a:pt x="3676" y="648"/>
                    <a:pt x="3384" y="470"/>
                    <a:pt x="3077" y="324"/>
                  </a:cubicBezTo>
                  <a:cubicBezTo>
                    <a:pt x="2721" y="146"/>
                    <a:pt x="2348" y="33"/>
                    <a:pt x="1960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70"/>
            <p:cNvSpPr/>
            <p:nvPr/>
          </p:nvSpPr>
          <p:spPr>
            <a:xfrm>
              <a:off x="4132950" y="1230100"/>
              <a:ext cx="527375" cy="624500"/>
            </a:xfrm>
            <a:custGeom>
              <a:rect b="b" l="l" r="r" t="t"/>
              <a:pathLst>
                <a:path extrusionOk="0" h="24980" w="21095">
                  <a:moveTo>
                    <a:pt x="4906" y="0"/>
                  </a:moveTo>
                  <a:lnTo>
                    <a:pt x="4825" y="16"/>
                  </a:lnTo>
                  <a:cubicBezTo>
                    <a:pt x="4695" y="65"/>
                    <a:pt x="4566" y="130"/>
                    <a:pt x="4452" y="194"/>
                  </a:cubicBezTo>
                  <a:cubicBezTo>
                    <a:pt x="4371" y="243"/>
                    <a:pt x="4290" y="292"/>
                    <a:pt x="4209" y="356"/>
                  </a:cubicBezTo>
                  <a:lnTo>
                    <a:pt x="4112" y="421"/>
                  </a:lnTo>
                  <a:cubicBezTo>
                    <a:pt x="4015" y="486"/>
                    <a:pt x="3902" y="534"/>
                    <a:pt x="3788" y="599"/>
                  </a:cubicBezTo>
                  <a:cubicBezTo>
                    <a:pt x="3708" y="632"/>
                    <a:pt x="3627" y="680"/>
                    <a:pt x="3546" y="712"/>
                  </a:cubicBezTo>
                  <a:cubicBezTo>
                    <a:pt x="3238" y="891"/>
                    <a:pt x="2963" y="1117"/>
                    <a:pt x="2704" y="1360"/>
                  </a:cubicBezTo>
                  <a:cubicBezTo>
                    <a:pt x="2445" y="1619"/>
                    <a:pt x="2202" y="1910"/>
                    <a:pt x="2008" y="2234"/>
                  </a:cubicBezTo>
                  <a:cubicBezTo>
                    <a:pt x="1781" y="2542"/>
                    <a:pt x="1587" y="2882"/>
                    <a:pt x="1425" y="3238"/>
                  </a:cubicBezTo>
                  <a:cubicBezTo>
                    <a:pt x="1069" y="3999"/>
                    <a:pt x="777" y="4776"/>
                    <a:pt x="567" y="5585"/>
                  </a:cubicBezTo>
                  <a:cubicBezTo>
                    <a:pt x="356" y="6395"/>
                    <a:pt x="211" y="7204"/>
                    <a:pt x="114" y="8030"/>
                  </a:cubicBezTo>
                  <a:cubicBezTo>
                    <a:pt x="33" y="8710"/>
                    <a:pt x="0" y="9406"/>
                    <a:pt x="16" y="10102"/>
                  </a:cubicBezTo>
                  <a:cubicBezTo>
                    <a:pt x="65" y="11106"/>
                    <a:pt x="243" y="12093"/>
                    <a:pt x="551" y="13048"/>
                  </a:cubicBezTo>
                  <a:cubicBezTo>
                    <a:pt x="599" y="13194"/>
                    <a:pt x="664" y="13356"/>
                    <a:pt x="729" y="13518"/>
                  </a:cubicBezTo>
                  <a:cubicBezTo>
                    <a:pt x="680" y="13518"/>
                    <a:pt x="648" y="13550"/>
                    <a:pt x="615" y="13567"/>
                  </a:cubicBezTo>
                  <a:cubicBezTo>
                    <a:pt x="535" y="13631"/>
                    <a:pt x="454" y="13728"/>
                    <a:pt x="389" y="13809"/>
                  </a:cubicBezTo>
                  <a:cubicBezTo>
                    <a:pt x="259" y="14004"/>
                    <a:pt x="178" y="14230"/>
                    <a:pt x="162" y="14457"/>
                  </a:cubicBezTo>
                  <a:cubicBezTo>
                    <a:pt x="146" y="14716"/>
                    <a:pt x="162" y="14959"/>
                    <a:pt x="211" y="15202"/>
                  </a:cubicBezTo>
                  <a:cubicBezTo>
                    <a:pt x="259" y="15493"/>
                    <a:pt x="356" y="15768"/>
                    <a:pt x="470" y="16027"/>
                  </a:cubicBezTo>
                  <a:cubicBezTo>
                    <a:pt x="583" y="16302"/>
                    <a:pt x="729" y="16578"/>
                    <a:pt x="891" y="16837"/>
                  </a:cubicBezTo>
                  <a:cubicBezTo>
                    <a:pt x="1247" y="17419"/>
                    <a:pt x="1684" y="17921"/>
                    <a:pt x="2218" y="18342"/>
                  </a:cubicBezTo>
                  <a:cubicBezTo>
                    <a:pt x="2574" y="18634"/>
                    <a:pt x="2979" y="18844"/>
                    <a:pt x="3416" y="19006"/>
                  </a:cubicBezTo>
                  <a:cubicBezTo>
                    <a:pt x="3481" y="19022"/>
                    <a:pt x="3562" y="19055"/>
                    <a:pt x="3643" y="19071"/>
                  </a:cubicBezTo>
                  <a:cubicBezTo>
                    <a:pt x="3513" y="19152"/>
                    <a:pt x="3416" y="19265"/>
                    <a:pt x="3351" y="19378"/>
                  </a:cubicBezTo>
                  <a:cubicBezTo>
                    <a:pt x="3125" y="19783"/>
                    <a:pt x="3076" y="20269"/>
                    <a:pt x="3206" y="20706"/>
                  </a:cubicBezTo>
                  <a:cubicBezTo>
                    <a:pt x="3254" y="20949"/>
                    <a:pt x="3351" y="21192"/>
                    <a:pt x="3465" y="21402"/>
                  </a:cubicBezTo>
                  <a:cubicBezTo>
                    <a:pt x="3594" y="21645"/>
                    <a:pt x="3756" y="21871"/>
                    <a:pt x="3918" y="22098"/>
                  </a:cubicBezTo>
                  <a:cubicBezTo>
                    <a:pt x="4290" y="22551"/>
                    <a:pt x="4727" y="22940"/>
                    <a:pt x="5213" y="23264"/>
                  </a:cubicBezTo>
                  <a:cubicBezTo>
                    <a:pt x="5909" y="23766"/>
                    <a:pt x="6751" y="24057"/>
                    <a:pt x="7609" y="24106"/>
                  </a:cubicBezTo>
                  <a:lnTo>
                    <a:pt x="7690" y="24106"/>
                  </a:lnTo>
                  <a:cubicBezTo>
                    <a:pt x="7868" y="24106"/>
                    <a:pt x="8062" y="24089"/>
                    <a:pt x="8240" y="24073"/>
                  </a:cubicBezTo>
                  <a:cubicBezTo>
                    <a:pt x="8402" y="24041"/>
                    <a:pt x="8564" y="23992"/>
                    <a:pt x="8710" y="23927"/>
                  </a:cubicBezTo>
                  <a:cubicBezTo>
                    <a:pt x="8726" y="24008"/>
                    <a:pt x="8758" y="24073"/>
                    <a:pt x="8807" y="24122"/>
                  </a:cubicBezTo>
                  <a:cubicBezTo>
                    <a:pt x="9001" y="24348"/>
                    <a:pt x="9228" y="24510"/>
                    <a:pt x="9503" y="24607"/>
                  </a:cubicBezTo>
                  <a:cubicBezTo>
                    <a:pt x="9827" y="24753"/>
                    <a:pt x="10167" y="24850"/>
                    <a:pt x="10507" y="24899"/>
                  </a:cubicBezTo>
                  <a:cubicBezTo>
                    <a:pt x="10750" y="24947"/>
                    <a:pt x="10993" y="24964"/>
                    <a:pt x="11235" y="24980"/>
                  </a:cubicBezTo>
                  <a:cubicBezTo>
                    <a:pt x="11333" y="24980"/>
                    <a:pt x="11413" y="24964"/>
                    <a:pt x="11511" y="24964"/>
                  </a:cubicBezTo>
                  <a:cubicBezTo>
                    <a:pt x="11948" y="24899"/>
                    <a:pt x="12385" y="24769"/>
                    <a:pt x="12773" y="24559"/>
                  </a:cubicBezTo>
                  <a:cubicBezTo>
                    <a:pt x="13275" y="24348"/>
                    <a:pt x="13728" y="24057"/>
                    <a:pt x="14166" y="23733"/>
                  </a:cubicBezTo>
                  <a:cubicBezTo>
                    <a:pt x="14587" y="23409"/>
                    <a:pt x="14959" y="23021"/>
                    <a:pt x="15283" y="22600"/>
                  </a:cubicBezTo>
                  <a:lnTo>
                    <a:pt x="15380" y="22454"/>
                  </a:lnTo>
                  <a:lnTo>
                    <a:pt x="15412" y="22406"/>
                  </a:lnTo>
                  <a:cubicBezTo>
                    <a:pt x="15493" y="22276"/>
                    <a:pt x="15477" y="22098"/>
                    <a:pt x="15347" y="22001"/>
                  </a:cubicBezTo>
                  <a:cubicBezTo>
                    <a:pt x="15477" y="21985"/>
                    <a:pt x="15590" y="21936"/>
                    <a:pt x="15704" y="21888"/>
                  </a:cubicBezTo>
                  <a:cubicBezTo>
                    <a:pt x="15914" y="21807"/>
                    <a:pt x="16124" y="21710"/>
                    <a:pt x="16319" y="21580"/>
                  </a:cubicBezTo>
                  <a:cubicBezTo>
                    <a:pt x="16545" y="21515"/>
                    <a:pt x="16756" y="21434"/>
                    <a:pt x="16982" y="21337"/>
                  </a:cubicBezTo>
                  <a:cubicBezTo>
                    <a:pt x="17452" y="21111"/>
                    <a:pt x="17921" y="20868"/>
                    <a:pt x="18342" y="20560"/>
                  </a:cubicBezTo>
                  <a:cubicBezTo>
                    <a:pt x="19168" y="20026"/>
                    <a:pt x="19864" y="19297"/>
                    <a:pt x="20366" y="18456"/>
                  </a:cubicBezTo>
                  <a:cubicBezTo>
                    <a:pt x="20754" y="17743"/>
                    <a:pt x="20981" y="16950"/>
                    <a:pt x="21030" y="16141"/>
                  </a:cubicBezTo>
                  <a:cubicBezTo>
                    <a:pt x="21094" y="15331"/>
                    <a:pt x="20981" y="14505"/>
                    <a:pt x="20690" y="13745"/>
                  </a:cubicBezTo>
                  <a:cubicBezTo>
                    <a:pt x="20431" y="12984"/>
                    <a:pt x="19961" y="12320"/>
                    <a:pt x="19346" y="11802"/>
                  </a:cubicBezTo>
                  <a:cubicBezTo>
                    <a:pt x="19200" y="11672"/>
                    <a:pt x="19038" y="11559"/>
                    <a:pt x="18860" y="11462"/>
                  </a:cubicBezTo>
                  <a:cubicBezTo>
                    <a:pt x="18666" y="11349"/>
                    <a:pt x="18456" y="11251"/>
                    <a:pt x="18229" y="11171"/>
                  </a:cubicBezTo>
                  <a:cubicBezTo>
                    <a:pt x="17760" y="10992"/>
                    <a:pt x="17274" y="10879"/>
                    <a:pt x="16772" y="10831"/>
                  </a:cubicBezTo>
                  <a:cubicBezTo>
                    <a:pt x="16416" y="10782"/>
                    <a:pt x="16060" y="10766"/>
                    <a:pt x="15704" y="10766"/>
                  </a:cubicBezTo>
                  <a:lnTo>
                    <a:pt x="15493" y="10766"/>
                  </a:lnTo>
                  <a:lnTo>
                    <a:pt x="15477" y="10669"/>
                  </a:lnTo>
                  <a:lnTo>
                    <a:pt x="15477" y="10669"/>
                  </a:lnTo>
                  <a:cubicBezTo>
                    <a:pt x="15574" y="10701"/>
                    <a:pt x="15655" y="10717"/>
                    <a:pt x="15736" y="10733"/>
                  </a:cubicBezTo>
                  <a:lnTo>
                    <a:pt x="15784" y="10733"/>
                  </a:lnTo>
                  <a:cubicBezTo>
                    <a:pt x="15946" y="10733"/>
                    <a:pt x="16076" y="10620"/>
                    <a:pt x="16092" y="10474"/>
                  </a:cubicBezTo>
                  <a:cubicBezTo>
                    <a:pt x="16108" y="10393"/>
                    <a:pt x="16092" y="10313"/>
                    <a:pt x="16044" y="10248"/>
                  </a:cubicBezTo>
                  <a:cubicBezTo>
                    <a:pt x="15995" y="10183"/>
                    <a:pt x="15914" y="10134"/>
                    <a:pt x="15833" y="10118"/>
                  </a:cubicBezTo>
                  <a:cubicBezTo>
                    <a:pt x="15736" y="10102"/>
                    <a:pt x="15623" y="10086"/>
                    <a:pt x="15525" y="10054"/>
                  </a:cubicBezTo>
                  <a:cubicBezTo>
                    <a:pt x="15428" y="10021"/>
                    <a:pt x="15315" y="9989"/>
                    <a:pt x="15218" y="9956"/>
                  </a:cubicBezTo>
                  <a:cubicBezTo>
                    <a:pt x="15169" y="9843"/>
                    <a:pt x="15121" y="9746"/>
                    <a:pt x="15056" y="9633"/>
                  </a:cubicBezTo>
                  <a:cubicBezTo>
                    <a:pt x="14997" y="9554"/>
                    <a:pt x="14903" y="9511"/>
                    <a:pt x="14805" y="9511"/>
                  </a:cubicBezTo>
                  <a:cubicBezTo>
                    <a:pt x="14741" y="9511"/>
                    <a:pt x="14676" y="9530"/>
                    <a:pt x="14619" y="9568"/>
                  </a:cubicBezTo>
                  <a:lnTo>
                    <a:pt x="14554" y="9633"/>
                  </a:lnTo>
                  <a:lnTo>
                    <a:pt x="14473" y="9584"/>
                  </a:lnTo>
                  <a:cubicBezTo>
                    <a:pt x="14214" y="9422"/>
                    <a:pt x="13939" y="9276"/>
                    <a:pt x="13664" y="9115"/>
                  </a:cubicBezTo>
                  <a:lnTo>
                    <a:pt x="13324" y="8904"/>
                  </a:lnTo>
                  <a:cubicBezTo>
                    <a:pt x="12968" y="8677"/>
                    <a:pt x="12579" y="8483"/>
                    <a:pt x="12207" y="8321"/>
                  </a:cubicBezTo>
                  <a:cubicBezTo>
                    <a:pt x="12029" y="8240"/>
                    <a:pt x="11851" y="8192"/>
                    <a:pt x="11656" y="8143"/>
                  </a:cubicBezTo>
                  <a:cubicBezTo>
                    <a:pt x="11478" y="8095"/>
                    <a:pt x="11300" y="8078"/>
                    <a:pt x="11106" y="8078"/>
                  </a:cubicBezTo>
                  <a:cubicBezTo>
                    <a:pt x="10928" y="8078"/>
                    <a:pt x="10766" y="8111"/>
                    <a:pt x="10588" y="8176"/>
                  </a:cubicBezTo>
                  <a:cubicBezTo>
                    <a:pt x="10410" y="8240"/>
                    <a:pt x="10232" y="8321"/>
                    <a:pt x="10070" y="8435"/>
                  </a:cubicBezTo>
                  <a:cubicBezTo>
                    <a:pt x="9924" y="8516"/>
                    <a:pt x="9811" y="8629"/>
                    <a:pt x="9730" y="8758"/>
                  </a:cubicBezTo>
                  <a:cubicBezTo>
                    <a:pt x="9633" y="8904"/>
                    <a:pt x="9552" y="9050"/>
                    <a:pt x="9503" y="9212"/>
                  </a:cubicBezTo>
                  <a:cubicBezTo>
                    <a:pt x="9471" y="9357"/>
                    <a:pt x="9455" y="9503"/>
                    <a:pt x="9471" y="9649"/>
                  </a:cubicBezTo>
                  <a:cubicBezTo>
                    <a:pt x="9471" y="9811"/>
                    <a:pt x="9503" y="9989"/>
                    <a:pt x="9568" y="10134"/>
                  </a:cubicBezTo>
                  <a:cubicBezTo>
                    <a:pt x="9600" y="10232"/>
                    <a:pt x="9633" y="10329"/>
                    <a:pt x="9681" y="10426"/>
                  </a:cubicBezTo>
                  <a:cubicBezTo>
                    <a:pt x="9536" y="10183"/>
                    <a:pt x="9357" y="9956"/>
                    <a:pt x="9147" y="9778"/>
                  </a:cubicBezTo>
                  <a:cubicBezTo>
                    <a:pt x="8953" y="9600"/>
                    <a:pt x="8726" y="9471"/>
                    <a:pt x="8483" y="9390"/>
                  </a:cubicBezTo>
                  <a:cubicBezTo>
                    <a:pt x="8240" y="9276"/>
                    <a:pt x="7965" y="9228"/>
                    <a:pt x="7706" y="9212"/>
                  </a:cubicBezTo>
                  <a:lnTo>
                    <a:pt x="7561" y="9212"/>
                  </a:lnTo>
                  <a:cubicBezTo>
                    <a:pt x="7366" y="9212"/>
                    <a:pt x="7172" y="9244"/>
                    <a:pt x="6978" y="9293"/>
                  </a:cubicBezTo>
                  <a:cubicBezTo>
                    <a:pt x="6881" y="9341"/>
                    <a:pt x="6783" y="9390"/>
                    <a:pt x="6686" y="9455"/>
                  </a:cubicBezTo>
                  <a:cubicBezTo>
                    <a:pt x="6541" y="9325"/>
                    <a:pt x="6395" y="9179"/>
                    <a:pt x="6282" y="9034"/>
                  </a:cubicBezTo>
                  <a:cubicBezTo>
                    <a:pt x="6039" y="8726"/>
                    <a:pt x="5844" y="8386"/>
                    <a:pt x="5666" y="8014"/>
                  </a:cubicBezTo>
                  <a:cubicBezTo>
                    <a:pt x="5456" y="7463"/>
                    <a:pt x="5294" y="6897"/>
                    <a:pt x="5213" y="6298"/>
                  </a:cubicBezTo>
                  <a:cubicBezTo>
                    <a:pt x="5100" y="5132"/>
                    <a:pt x="5084" y="3966"/>
                    <a:pt x="5165" y="2801"/>
                  </a:cubicBezTo>
                  <a:lnTo>
                    <a:pt x="5165" y="2752"/>
                  </a:lnTo>
                  <a:lnTo>
                    <a:pt x="5165" y="2704"/>
                  </a:lnTo>
                  <a:cubicBezTo>
                    <a:pt x="5197" y="1943"/>
                    <a:pt x="5229" y="1133"/>
                    <a:pt x="5213" y="340"/>
                  </a:cubicBezTo>
                  <a:cubicBezTo>
                    <a:pt x="5213" y="259"/>
                    <a:pt x="5181" y="178"/>
                    <a:pt x="5116" y="113"/>
                  </a:cubicBezTo>
                  <a:cubicBezTo>
                    <a:pt x="5051" y="65"/>
                    <a:pt x="4970" y="33"/>
                    <a:pt x="4889" y="33"/>
                  </a:cubicBezTo>
                  <a:lnTo>
                    <a:pt x="4906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70"/>
            <p:cNvSpPr/>
            <p:nvPr/>
          </p:nvSpPr>
          <p:spPr>
            <a:xfrm>
              <a:off x="4240200" y="1300525"/>
              <a:ext cx="92300" cy="190850"/>
            </a:xfrm>
            <a:custGeom>
              <a:rect b="b" l="l" r="r" t="t"/>
              <a:pathLst>
                <a:path extrusionOk="0" h="7634" w="3692">
                  <a:moveTo>
                    <a:pt x="1295" y="0"/>
                  </a:moveTo>
                  <a:cubicBezTo>
                    <a:pt x="1085" y="16"/>
                    <a:pt x="891" y="65"/>
                    <a:pt x="729" y="162"/>
                  </a:cubicBezTo>
                  <a:cubicBezTo>
                    <a:pt x="470" y="308"/>
                    <a:pt x="276" y="518"/>
                    <a:pt x="178" y="793"/>
                  </a:cubicBezTo>
                  <a:cubicBezTo>
                    <a:pt x="114" y="939"/>
                    <a:pt x="65" y="1085"/>
                    <a:pt x="49" y="1230"/>
                  </a:cubicBezTo>
                  <a:cubicBezTo>
                    <a:pt x="17" y="1408"/>
                    <a:pt x="0" y="1587"/>
                    <a:pt x="0" y="1765"/>
                  </a:cubicBezTo>
                  <a:cubicBezTo>
                    <a:pt x="0" y="2088"/>
                    <a:pt x="33" y="2396"/>
                    <a:pt x="81" y="2704"/>
                  </a:cubicBezTo>
                  <a:cubicBezTo>
                    <a:pt x="227" y="3529"/>
                    <a:pt x="437" y="4322"/>
                    <a:pt x="713" y="5116"/>
                  </a:cubicBezTo>
                  <a:cubicBezTo>
                    <a:pt x="891" y="5634"/>
                    <a:pt x="1085" y="6152"/>
                    <a:pt x="1328" y="6654"/>
                  </a:cubicBezTo>
                  <a:cubicBezTo>
                    <a:pt x="1389" y="6853"/>
                    <a:pt x="1567" y="6995"/>
                    <a:pt x="1779" y="6995"/>
                  </a:cubicBezTo>
                  <a:cubicBezTo>
                    <a:pt x="1791" y="6995"/>
                    <a:pt x="1802" y="6994"/>
                    <a:pt x="1814" y="6994"/>
                  </a:cubicBezTo>
                  <a:cubicBezTo>
                    <a:pt x="1878" y="6994"/>
                    <a:pt x="1927" y="6977"/>
                    <a:pt x="1975" y="6961"/>
                  </a:cubicBezTo>
                  <a:lnTo>
                    <a:pt x="2105" y="7334"/>
                  </a:lnTo>
                  <a:cubicBezTo>
                    <a:pt x="2173" y="7544"/>
                    <a:pt x="2338" y="7634"/>
                    <a:pt x="2506" y="7634"/>
                  </a:cubicBezTo>
                  <a:cubicBezTo>
                    <a:pt x="2777" y="7634"/>
                    <a:pt x="3057" y="7399"/>
                    <a:pt x="2947" y="7058"/>
                  </a:cubicBezTo>
                  <a:cubicBezTo>
                    <a:pt x="2898" y="6929"/>
                    <a:pt x="2850" y="6816"/>
                    <a:pt x="2817" y="6686"/>
                  </a:cubicBezTo>
                  <a:lnTo>
                    <a:pt x="2817" y="6686"/>
                  </a:lnTo>
                  <a:cubicBezTo>
                    <a:pt x="2914" y="6816"/>
                    <a:pt x="3044" y="6929"/>
                    <a:pt x="3173" y="7042"/>
                  </a:cubicBezTo>
                  <a:cubicBezTo>
                    <a:pt x="3228" y="7089"/>
                    <a:pt x="3297" y="7113"/>
                    <a:pt x="3367" y="7113"/>
                  </a:cubicBezTo>
                  <a:cubicBezTo>
                    <a:pt x="3443" y="7113"/>
                    <a:pt x="3519" y="7085"/>
                    <a:pt x="3578" y="7026"/>
                  </a:cubicBezTo>
                  <a:cubicBezTo>
                    <a:pt x="3691" y="6913"/>
                    <a:pt x="3675" y="6735"/>
                    <a:pt x="3562" y="6621"/>
                  </a:cubicBezTo>
                  <a:cubicBezTo>
                    <a:pt x="3465" y="6540"/>
                    <a:pt x="3384" y="6459"/>
                    <a:pt x="3303" y="6362"/>
                  </a:cubicBezTo>
                  <a:cubicBezTo>
                    <a:pt x="3206" y="6249"/>
                    <a:pt x="3141" y="6119"/>
                    <a:pt x="3076" y="5990"/>
                  </a:cubicBezTo>
                  <a:cubicBezTo>
                    <a:pt x="2995" y="5828"/>
                    <a:pt x="2947" y="5650"/>
                    <a:pt x="2898" y="5456"/>
                  </a:cubicBezTo>
                  <a:cubicBezTo>
                    <a:pt x="2752" y="4517"/>
                    <a:pt x="2947" y="3545"/>
                    <a:pt x="2979" y="2590"/>
                  </a:cubicBezTo>
                  <a:cubicBezTo>
                    <a:pt x="2995" y="2137"/>
                    <a:pt x="2947" y="1684"/>
                    <a:pt x="2866" y="1230"/>
                  </a:cubicBezTo>
                  <a:cubicBezTo>
                    <a:pt x="2817" y="1004"/>
                    <a:pt x="2720" y="793"/>
                    <a:pt x="2591" y="599"/>
                  </a:cubicBezTo>
                  <a:cubicBezTo>
                    <a:pt x="2493" y="453"/>
                    <a:pt x="2364" y="340"/>
                    <a:pt x="2218" y="243"/>
                  </a:cubicBezTo>
                  <a:cubicBezTo>
                    <a:pt x="2089" y="162"/>
                    <a:pt x="1943" y="97"/>
                    <a:pt x="1781" y="65"/>
                  </a:cubicBezTo>
                  <a:cubicBezTo>
                    <a:pt x="1652" y="32"/>
                    <a:pt x="1522" y="16"/>
                    <a:pt x="1376" y="16"/>
                  </a:cubicBezTo>
                  <a:lnTo>
                    <a:pt x="1295" y="16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70"/>
            <p:cNvSpPr/>
            <p:nvPr/>
          </p:nvSpPr>
          <p:spPr>
            <a:xfrm>
              <a:off x="4132550" y="1258425"/>
              <a:ext cx="528175" cy="596175"/>
            </a:xfrm>
            <a:custGeom>
              <a:rect b="b" l="l" r="r" t="t"/>
              <a:pathLst>
                <a:path extrusionOk="0" h="23847" w="21127">
                  <a:moveTo>
                    <a:pt x="3011" y="0"/>
                  </a:moveTo>
                  <a:lnTo>
                    <a:pt x="3011" y="0"/>
                  </a:lnTo>
                  <a:cubicBezTo>
                    <a:pt x="2914" y="65"/>
                    <a:pt x="2833" y="146"/>
                    <a:pt x="2736" y="243"/>
                  </a:cubicBezTo>
                  <a:lnTo>
                    <a:pt x="2720" y="211"/>
                  </a:lnTo>
                  <a:cubicBezTo>
                    <a:pt x="2445" y="486"/>
                    <a:pt x="2218" y="777"/>
                    <a:pt x="2008" y="1085"/>
                  </a:cubicBezTo>
                  <a:cubicBezTo>
                    <a:pt x="1797" y="1409"/>
                    <a:pt x="1603" y="1749"/>
                    <a:pt x="1425" y="2105"/>
                  </a:cubicBezTo>
                  <a:cubicBezTo>
                    <a:pt x="1069" y="2850"/>
                    <a:pt x="777" y="3643"/>
                    <a:pt x="567" y="4452"/>
                  </a:cubicBezTo>
                  <a:cubicBezTo>
                    <a:pt x="356" y="5262"/>
                    <a:pt x="211" y="6071"/>
                    <a:pt x="113" y="6897"/>
                  </a:cubicBezTo>
                  <a:cubicBezTo>
                    <a:pt x="32" y="7577"/>
                    <a:pt x="0" y="8273"/>
                    <a:pt x="16" y="8953"/>
                  </a:cubicBezTo>
                  <a:cubicBezTo>
                    <a:pt x="65" y="9957"/>
                    <a:pt x="259" y="10960"/>
                    <a:pt x="567" y="11915"/>
                  </a:cubicBezTo>
                  <a:cubicBezTo>
                    <a:pt x="615" y="12077"/>
                    <a:pt x="680" y="12223"/>
                    <a:pt x="745" y="12385"/>
                  </a:cubicBezTo>
                  <a:lnTo>
                    <a:pt x="729" y="12385"/>
                  </a:lnTo>
                  <a:cubicBezTo>
                    <a:pt x="696" y="12385"/>
                    <a:pt x="664" y="12401"/>
                    <a:pt x="631" y="12434"/>
                  </a:cubicBezTo>
                  <a:cubicBezTo>
                    <a:pt x="551" y="12498"/>
                    <a:pt x="470" y="12579"/>
                    <a:pt x="405" y="12676"/>
                  </a:cubicBezTo>
                  <a:cubicBezTo>
                    <a:pt x="275" y="12871"/>
                    <a:pt x="194" y="13097"/>
                    <a:pt x="178" y="13340"/>
                  </a:cubicBezTo>
                  <a:cubicBezTo>
                    <a:pt x="162" y="13583"/>
                    <a:pt x="178" y="13826"/>
                    <a:pt x="227" y="14069"/>
                  </a:cubicBezTo>
                  <a:cubicBezTo>
                    <a:pt x="275" y="14360"/>
                    <a:pt x="372" y="14635"/>
                    <a:pt x="486" y="14894"/>
                  </a:cubicBezTo>
                  <a:cubicBezTo>
                    <a:pt x="599" y="15186"/>
                    <a:pt x="745" y="15445"/>
                    <a:pt x="907" y="15704"/>
                  </a:cubicBezTo>
                  <a:cubicBezTo>
                    <a:pt x="1263" y="16286"/>
                    <a:pt x="1700" y="16805"/>
                    <a:pt x="2234" y="17209"/>
                  </a:cubicBezTo>
                  <a:cubicBezTo>
                    <a:pt x="2590" y="17501"/>
                    <a:pt x="2995" y="17727"/>
                    <a:pt x="3432" y="17873"/>
                  </a:cubicBezTo>
                  <a:cubicBezTo>
                    <a:pt x="3513" y="17905"/>
                    <a:pt x="3578" y="17922"/>
                    <a:pt x="3659" y="17938"/>
                  </a:cubicBezTo>
                  <a:cubicBezTo>
                    <a:pt x="3529" y="18019"/>
                    <a:pt x="3432" y="18116"/>
                    <a:pt x="3367" y="18245"/>
                  </a:cubicBezTo>
                  <a:cubicBezTo>
                    <a:pt x="3141" y="18650"/>
                    <a:pt x="3092" y="19136"/>
                    <a:pt x="3205" y="19589"/>
                  </a:cubicBezTo>
                  <a:cubicBezTo>
                    <a:pt x="3270" y="19832"/>
                    <a:pt x="3367" y="20059"/>
                    <a:pt x="3481" y="20269"/>
                  </a:cubicBezTo>
                  <a:cubicBezTo>
                    <a:pt x="3610" y="20512"/>
                    <a:pt x="3772" y="20755"/>
                    <a:pt x="3934" y="20965"/>
                  </a:cubicBezTo>
                  <a:cubicBezTo>
                    <a:pt x="4306" y="21418"/>
                    <a:pt x="4743" y="21823"/>
                    <a:pt x="5229" y="22131"/>
                  </a:cubicBezTo>
                  <a:cubicBezTo>
                    <a:pt x="5925" y="22633"/>
                    <a:pt x="6767" y="22940"/>
                    <a:pt x="7625" y="22989"/>
                  </a:cubicBezTo>
                  <a:lnTo>
                    <a:pt x="7706" y="22989"/>
                  </a:lnTo>
                  <a:cubicBezTo>
                    <a:pt x="7884" y="22989"/>
                    <a:pt x="8078" y="22956"/>
                    <a:pt x="8256" y="22940"/>
                  </a:cubicBezTo>
                  <a:cubicBezTo>
                    <a:pt x="8418" y="22908"/>
                    <a:pt x="8580" y="22859"/>
                    <a:pt x="8726" y="22794"/>
                  </a:cubicBezTo>
                  <a:cubicBezTo>
                    <a:pt x="8742" y="22875"/>
                    <a:pt x="8758" y="22940"/>
                    <a:pt x="8823" y="23005"/>
                  </a:cubicBezTo>
                  <a:cubicBezTo>
                    <a:pt x="9001" y="23215"/>
                    <a:pt x="9244" y="23377"/>
                    <a:pt x="9519" y="23474"/>
                  </a:cubicBezTo>
                  <a:cubicBezTo>
                    <a:pt x="9843" y="23620"/>
                    <a:pt x="10183" y="23717"/>
                    <a:pt x="10523" y="23782"/>
                  </a:cubicBezTo>
                  <a:cubicBezTo>
                    <a:pt x="10766" y="23831"/>
                    <a:pt x="11009" y="23847"/>
                    <a:pt x="11235" y="23847"/>
                  </a:cubicBezTo>
                  <a:cubicBezTo>
                    <a:pt x="11332" y="23847"/>
                    <a:pt x="11429" y="23847"/>
                    <a:pt x="11527" y="23831"/>
                  </a:cubicBezTo>
                  <a:cubicBezTo>
                    <a:pt x="11964" y="23766"/>
                    <a:pt x="12385" y="23636"/>
                    <a:pt x="12789" y="23426"/>
                  </a:cubicBezTo>
                  <a:cubicBezTo>
                    <a:pt x="13291" y="23215"/>
                    <a:pt x="13744" y="22924"/>
                    <a:pt x="14182" y="22600"/>
                  </a:cubicBezTo>
                  <a:cubicBezTo>
                    <a:pt x="14603" y="22276"/>
                    <a:pt x="14975" y="21888"/>
                    <a:pt x="15299" y="21467"/>
                  </a:cubicBezTo>
                  <a:cubicBezTo>
                    <a:pt x="15331" y="21418"/>
                    <a:pt x="15363" y="21370"/>
                    <a:pt x="15396" y="21321"/>
                  </a:cubicBezTo>
                  <a:lnTo>
                    <a:pt x="15428" y="21273"/>
                  </a:lnTo>
                  <a:cubicBezTo>
                    <a:pt x="15509" y="21127"/>
                    <a:pt x="15493" y="20965"/>
                    <a:pt x="15380" y="20868"/>
                  </a:cubicBezTo>
                  <a:cubicBezTo>
                    <a:pt x="15493" y="20852"/>
                    <a:pt x="15606" y="20803"/>
                    <a:pt x="15720" y="20755"/>
                  </a:cubicBezTo>
                  <a:cubicBezTo>
                    <a:pt x="15930" y="20674"/>
                    <a:pt x="16140" y="20560"/>
                    <a:pt x="16335" y="20447"/>
                  </a:cubicBezTo>
                  <a:cubicBezTo>
                    <a:pt x="16561" y="20382"/>
                    <a:pt x="16772" y="20285"/>
                    <a:pt x="16998" y="20188"/>
                  </a:cubicBezTo>
                  <a:cubicBezTo>
                    <a:pt x="17468" y="19978"/>
                    <a:pt x="17937" y="19719"/>
                    <a:pt x="18358" y="19427"/>
                  </a:cubicBezTo>
                  <a:cubicBezTo>
                    <a:pt x="19184" y="18893"/>
                    <a:pt x="19880" y="18164"/>
                    <a:pt x="20398" y="17323"/>
                  </a:cubicBezTo>
                  <a:cubicBezTo>
                    <a:pt x="20787" y="16594"/>
                    <a:pt x="21013" y="15801"/>
                    <a:pt x="21062" y="14991"/>
                  </a:cubicBezTo>
                  <a:cubicBezTo>
                    <a:pt x="21127" y="14182"/>
                    <a:pt x="21013" y="13372"/>
                    <a:pt x="20722" y="12595"/>
                  </a:cubicBezTo>
                  <a:cubicBezTo>
                    <a:pt x="20463" y="11835"/>
                    <a:pt x="19993" y="11171"/>
                    <a:pt x="19378" y="10653"/>
                  </a:cubicBezTo>
                  <a:cubicBezTo>
                    <a:pt x="19233" y="10523"/>
                    <a:pt x="19071" y="10410"/>
                    <a:pt x="18893" y="10313"/>
                  </a:cubicBezTo>
                  <a:cubicBezTo>
                    <a:pt x="18698" y="10199"/>
                    <a:pt x="18488" y="10102"/>
                    <a:pt x="18261" y="10021"/>
                  </a:cubicBezTo>
                  <a:cubicBezTo>
                    <a:pt x="17792" y="9843"/>
                    <a:pt x="17306" y="9730"/>
                    <a:pt x="16804" y="9681"/>
                  </a:cubicBezTo>
                  <a:cubicBezTo>
                    <a:pt x="16448" y="9633"/>
                    <a:pt x="16092" y="9617"/>
                    <a:pt x="15720" y="9617"/>
                  </a:cubicBezTo>
                  <a:lnTo>
                    <a:pt x="15525" y="9617"/>
                  </a:lnTo>
                  <a:lnTo>
                    <a:pt x="15525" y="9520"/>
                  </a:lnTo>
                  <a:cubicBezTo>
                    <a:pt x="15590" y="9568"/>
                    <a:pt x="15687" y="9600"/>
                    <a:pt x="15768" y="9600"/>
                  </a:cubicBezTo>
                  <a:lnTo>
                    <a:pt x="15817" y="9600"/>
                  </a:lnTo>
                  <a:cubicBezTo>
                    <a:pt x="15979" y="9600"/>
                    <a:pt x="16108" y="9487"/>
                    <a:pt x="16140" y="9325"/>
                  </a:cubicBezTo>
                  <a:cubicBezTo>
                    <a:pt x="16140" y="9244"/>
                    <a:pt x="16124" y="9163"/>
                    <a:pt x="16076" y="9099"/>
                  </a:cubicBezTo>
                  <a:cubicBezTo>
                    <a:pt x="16027" y="9034"/>
                    <a:pt x="15946" y="8985"/>
                    <a:pt x="15865" y="8969"/>
                  </a:cubicBezTo>
                  <a:cubicBezTo>
                    <a:pt x="15768" y="8953"/>
                    <a:pt x="15671" y="8937"/>
                    <a:pt x="15590" y="8921"/>
                  </a:cubicBezTo>
                  <a:cubicBezTo>
                    <a:pt x="15461" y="8872"/>
                    <a:pt x="15363" y="8840"/>
                    <a:pt x="15266" y="8807"/>
                  </a:cubicBezTo>
                  <a:cubicBezTo>
                    <a:pt x="15218" y="8694"/>
                    <a:pt x="15153" y="8597"/>
                    <a:pt x="15088" y="8500"/>
                  </a:cubicBezTo>
                  <a:cubicBezTo>
                    <a:pt x="15040" y="8402"/>
                    <a:pt x="14942" y="8354"/>
                    <a:pt x="14845" y="8354"/>
                  </a:cubicBezTo>
                  <a:cubicBezTo>
                    <a:pt x="14764" y="8354"/>
                    <a:pt x="14700" y="8386"/>
                    <a:pt x="14651" y="8419"/>
                  </a:cubicBezTo>
                  <a:lnTo>
                    <a:pt x="14603" y="8467"/>
                  </a:lnTo>
                  <a:lnTo>
                    <a:pt x="14522" y="8435"/>
                  </a:lnTo>
                  <a:cubicBezTo>
                    <a:pt x="14295" y="8305"/>
                    <a:pt x="14084" y="8192"/>
                    <a:pt x="13890" y="8062"/>
                  </a:cubicBezTo>
                  <a:cubicBezTo>
                    <a:pt x="13842" y="8095"/>
                    <a:pt x="13793" y="8127"/>
                    <a:pt x="13744" y="8160"/>
                  </a:cubicBezTo>
                  <a:cubicBezTo>
                    <a:pt x="13647" y="8241"/>
                    <a:pt x="13550" y="8322"/>
                    <a:pt x="13453" y="8419"/>
                  </a:cubicBezTo>
                  <a:cubicBezTo>
                    <a:pt x="13372" y="8500"/>
                    <a:pt x="13291" y="8581"/>
                    <a:pt x="13226" y="8678"/>
                  </a:cubicBezTo>
                  <a:cubicBezTo>
                    <a:pt x="13081" y="8856"/>
                    <a:pt x="12967" y="9066"/>
                    <a:pt x="12886" y="9277"/>
                  </a:cubicBezTo>
                  <a:lnTo>
                    <a:pt x="12886" y="9260"/>
                  </a:lnTo>
                  <a:cubicBezTo>
                    <a:pt x="12822" y="9390"/>
                    <a:pt x="12773" y="9536"/>
                    <a:pt x="12741" y="9665"/>
                  </a:cubicBezTo>
                  <a:cubicBezTo>
                    <a:pt x="12708" y="9795"/>
                    <a:pt x="12692" y="9924"/>
                    <a:pt x="12676" y="10038"/>
                  </a:cubicBezTo>
                  <a:cubicBezTo>
                    <a:pt x="12627" y="10458"/>
                    <a:pt x="12627" y="10879"/>
                    <a:pt x="12692" y="11284"/>
                  </a:cubicBezTo>
                  <a:lnTo>
                    <a:pt x="12692" y="11268"/>
                  </a:lnTo>
                  <a:cubicBezTo>
                    <a:pt x="12822" y="12126"/>
                    <a:pt x="13081" y="12968"/>
                    <a:pt x="13437" y="13761"/>
                  </a:cubicBezTo>
                  <a:lnTo>
                    <a:pt x="13437" y="13745"/>
                  </a:lnTo>
                  <a:cubicBezTo>
                    <a:pt x="13680" y="14295"/>
                    <a:pt x="13939" y="14846"/>
                    <a:pt x="14198" y="15396"/>
                  </a:cubicBezTo>
                  <a:lnTo>
                    <a:pt x="14198" y="15493"/>
                  </a:lnTo>
                  <a:lnTo>
                    <a:pt x="14117" y="15542"/>
                  </a:lnTo>
                  <a:cubicBezTo>
                    <a:pt x="13923" y="15542"/>
                    <a:pt x="13728" y="15558"/>
                    <a:pt x="13550" y="15574"/>
                  </a:cubicBezTo>
                  <a:cubicBezTo>
                    <a:pt x="13324" y="15607"/>
                    <a:pt x="13097" y="15655"/>
                    <a:pt x="12886" y="15720"/>
                  </a:cubicBezTo>
                  <a:cubicBezTo>
                    <a:pt x="12692" y="15768"/>
                    <a:pt x="12498" y="15833"/>
                    <a:pt x="12320" y="15914"/>
                  </a:cubicBezTo>
                  <a:cubicBezTo>
                    <a:pt x="11931" y="16076"/>
                    <a:pt x="11559" y="16286"/>
                    <a:pt x="11235" y="16529"/>
                  </a:cubicBezTo>
                  <a:lnTo>
                    <a:pt x="11219" y="16546"/>
                  </a:lnTo>
                  <a:cubicBezTo>
                    <a:pt x="11090" y="16659"/>
                    <a:pt x="10960" y="16788"/>
                    <a:pt x="10863" y="16934"/>
                  </a:cubicBezTo>
                  <a:cubicBezTo>
                    <a:pt x="10669" y="17177"/>
                    <a:pt x="10507" y="17436"/>
                    <a:pt x="10329" y="17711"/>
                  </a:cubicBezTo>
                  <a:cubicBezTo>
                    <a:pt x="10183" y="17938"/>
                    <a:pt x="10021" y="18164"/>
                    <a:pt x="9843" y="18391"/>
                  </a:cubicBezTo>
                  <a:cubicBezTo>
                    <a:pt x="9762" y="18488"/>
                    <a:pt x="9665" y="18569"/>
                    <a:pt x="9568" y="18650"/>
                  </a:cubicBezTo>
                  <a:cubicBezTo>
                    <a:pt x="9487" y="18731"/>
                    <a:pt x="9390" y="18780"/>
                    <a:pt x="9293" y="18812"/>
                  </a:cubicBezTo>
                  <a:cubicBezTo>
                    <a:pt x="9183" y="18848"/>
                    <a:pt x="9074" y="18867"/>
                    <a:pt x="8965" y="18867"/>
                  </a:cubicBezTo>
                  <a:cubicBezTo>
                    <a:pt x="8928" y="18867"/>
                    <a:pt x="8892" y="18865"/>
                    <a:pt x="8855" y="18861"/>
                  </a:cubicBezTo>
                  <a:cubicBezTo>
                    <a:pt x="8532" y="18844"/>
                    <a:pt x="8224" y="18780"/>
                    <a:pt x="7933" y="18682"/>
                  </a:cubicBezTo>
                  <a:cubicBezTo>
                    <a:pt x="7577" y="18585"/>
                    <a:pt x="7237" y="18456"/>
                    <a:pt x="6897" y="18294"/>
                  </a:cubicBezTo>
                  <a:cubicBezTo>
                    <a:pt x="6557" y="18148"/>
                    <a:pt x="6233" y="17970"/>
                    <a:pt x="5925" y="17760"/>
                  </a:cubicBezTo>
                  <a:cubicBezTo>
                    <a:pt x="5796" y="17679"/>
                    <a:pt x="5666" y="17582"/>
                    <a:pt x="5537" y="17468"/>
                  </a:cubicBezTo>
                  <a:cubicBezTo>
                    <a:pt x="5440" y="17387"/>
                    <a:pt x="5342" y="17306"/>
                    <a:pt x="5261" y="17193"/>
                  </a:cubicBezTo>
                  <a:cubicBezTo>
                    <a:pt x="5197" y="17112"/>
                    <a:pt x="5132" y="17015"/>
                    <a:pt x="5100" y="16918"/>
                  </a:cubicBezTo>
                  <a:cubicBezTo>
                    <a:pt x="5083" y="16869"/>
                    <a:pt x="5067" y="16821"/>
                    <a:pt x="5067" y="16756"/>
                  </a:cubicBezTo>
                  <a:cubicBezTo>
                    <a:pt x="5051" y="16675"/>
                    <a:pt x="5051" y="16594"/>
                    <a:pt x="5067" y="16497"/>
                  </a:cubicBezTo>
                  <a:cubicBezTo>
                    <a:pt x="5067" y="16465"/>
                    <a:pt x="5067" y="16416"/>
                    <a:pt x="5083" y="16367"/>
                  </a:cubicBezTo>
                  <a:lnTo>
                    <a:pt x="5116" y="16270"/>
                  </a:lnTo>
                  <a:cubicBezTo>
                    <a:pt x="5132" y="16206"/>
                    <a:pt x="5164" y="16157"/>
                    <a:pt x="5213" y="16108"/>
                  </a:cubicBezTo>
                  <a:cubicBezTo>
                    <a:pt x="5278" y="16011"/>
                    <a:pt x="5391" y="15930"/>
                    <a:pt x="5504" y="15866"/>
                  </a:cubicBezTo>
                  <a:cubicBezTo>
                    <a:pt x="5650" y="15801"/>
                    <a:pt x="5796" y="15768"/>
                    <a:pt x="5958" y="15736"/>
                  </a:cubicBezTo>
                  <a:cubicBezTo>
                    <a:pt x="6120" y="15720"/>
                    <a:pt x="6281" y="15704"/>
                    <a:pt x="6443" y="15688"/>
                  </a:cubicBezTo>
                  <a:cubicBezTo>
                    <a:pt x="6621" y="15688"/>
                    <a:pt x="6832" y="15688"/>
                    <a:pt x="7010" y="15671"/>
                  </a:cubicBezTo>
                  <a:cubicBezTo>
                    <a:pt x="6832" y="15607"/>
                    <a:pt x="6654" y="15526"/>
                    <a:pt x="6492" y="15445"/>
                  </a:cubicBezTo>
                  <a:cubicBezTo>
                    <a:pt x="5828" y="15137"/>
                    <a:pt x="5213" y="14732"/>
                    <a:pt x="4663" y="14230"/>
                  </a:cubicBezTo>
                  <a:cubicBezTo>
                    <a:pt x="4128" y="13761"/>
                    <a:pt x="3643" y="13211"/>
                    <a:pt x="3254" y="12595"/>
                  </a:cubicBezTo>
                  <a:cubicBezTo>
                    <a:pt x="2445" y="11333"/>
                    <a:pt x="1894" y="9924"/>
                    <a:pt x="1651" y="8435"/>
                  </a:cubicBezTo>
                  <a:cubicBezTo>
                    <a:pt x="1392" y="6945"/>
                    <a:pt x="1392" y="5408"/>
                    <a:pt x="1635" y="3902"/>
                  </a:cubicBezTo>
                  <a:cubicBezTo>
                    <a:pt x="1846" y="2526"/>
                    <a:pt x="2315" y="1198"/>
                    <a:pt x="301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70"/>
            <p:cNvSpPr/>
            <p:nvPr/>
          </p:nvSpPr>
          <p:spPr>
            <a:xfrm>
              <a:off x="4412600" y="1671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70"/>
            <p:cNvSpPr/>
            <p:nvPr/>
          </p:nvSpPr>
          <p:spPr>
            <a:xfrm>
              <a:off x="4412600" y="1671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70"/>
            <p:cNvSpPr/>
            <p:nvPr/>
          </p:nvSpPr>
          <p:spPr>
            <a:xfrm>
              <a:off x="4412200" y="1671250"/>
              <a:ext cx="25" cy="425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70"/>
            <p:cNvSpPr/>
            <p:nvPr/>
          </p:nvSpPr>
          <p:spPr>
            <a:xfrm>
              <a:off x="4174225" y="1151575"/>
              <a:ext cx="357800" cy="196325"/>
            </a:xfrm>
            <a:custGeom>
              <a:rect b="b" l="l" r="r" t="t"/>
              <a:pathLst>
                <a:path extrusionOk="0" h="7853" w="14312">
                  <a:moveTo>
                    <a:pt x="5602" y="1"/>
                  </a:moveTo>
                  <a:lnTo>
                    <a:pt x="5602" y="33"/>
                  </a:lnTo>
                  <a:lnTo>
                    <a:pt x="5586" y="33"/>
                  </a:lnTo>
                  <a:cubicBezTo>
                    <a:pt x="5311" y="33"/>
                    <a:pt x="5051" y="49"/>
                    <a:pt x="4792" y="98"/>
                  </a:cubicBezTo>
                  <a:cubicBezTo>
                    <a:pt x="4501" y="146"/>
                    <a:pt x="4210" y="243"/>
                    <a:pt x="3934" y="357"/>
                  </a:cubicBezTo>
                  <a:cubicBezTo>
                    <a:pt x="3578" y="519"/>
                    <a:pt x="3255" y="713"/>
                    <a:pt x="2963" y="972"/>
                  </a:cubicBezTo>
                  <a:cubicBezTo>
                    <a:pt x="2656" y="1215"/>
                    <a:pt x="2380" y="1474"/>
                    <a:pt x="2121" y="1765"/>
                  </a:cubicBezTo>
                  <a:cubicBezTo>
                    <a:pt x="1814" y="2089"/>
                    <a:pt x="1522" y="2413"/>
                    <a:pt x="1263" y="2769"/>
                  </a:cubicBezTo>
                  <a:cubicBezTo>
                    <a:pt x="1004" y="3093"/>
                    <a:pt x="778" y="3433"/>
                    <a:pt x="583" y="3805"/>
                  </a:cubicBezTo>
                  <a:cubicBezTo>
                    <a:pt x="502" y="3967"/>
                    <a:pt x="421" y="4129"/>
                    <a:pt x="357" y="4307"/>
                  </a:cubicBezTo>
                  <a:cubicBezTo>
                    <a:pt x="292" y="4469"/>
                    <a:pt x="243" y="4631"/>
                    <a:pt x="211" y="4809"/>
                  </a:cubicBezTo>
                  <a:cubicBezTo>
                    <a:pt x="195" y="4857"/>
                    <a:pt x="195" y="4906"/>
                    <a:pt x="195" y="4954"/>
                  </a:cubicBezTo>
                  <a:lnTo>
                    <a:pt x="195" y="5035"/>
                  </a:lnTo>
                  <a:cubicBezTo>
                    <a:pt x="162" y="5100"/>
                    <a:pt x="146" y="5181"/>
                    <a:pt x="98" y="5246"/>
                  </a:cubicBezTo>
                  <a:cubicBezTo>
                    <a:pt x="81" y="5294"/>
                    <a:pt x="65" y="5359"/>
                    <a:pt x="33" y="5408"/>
                  </a:cubicBezTo>
                  <a:cubicBezTo>
                    <a:pt x="1" y="5505"/>
                    <a:pt x="33" y="5618"/>
                    <a:pt x="98" y="5715"/>
                  </a:cubicBezTo>
                  <a:cubicBezTo>
                    <a:pt x="162" y="5764"/>
                    <a:pt x="243" y="5812"/>
                    <a:pt x="324" y="5812"/>
                  </a:cubicBezTo>
                  <a:cubicBezTo>
                    <a:pt x="373" y="5812"/>
                    <a:pt x="421" y="5796"/>
                    <a:pt x="470" y="5780"/>
                  </a:cubicBezTo>
                  <a:lnTo>
                    <a:pt x="600" y="5715"/>
                  </a:lnTo>
                  <a:cubicBezTo>
                    <a:pt x="810" y="5618"/>
                    <a:pt x="1037" y="5521"/>
                    <a:pt x="1263" y="5440"/>
                  </a:cubicBezTo>
                  <a:cubicBezTo>
                    <a:pt x="1328" y="5408"/>
                    <a:pt x="1393" y="5391"/>
                    <a:pt x="1474" y="5391"/>
                  </a:cubicBezTo>
                  <a:lnTo>
                    <a:pt x="1506" y="5391"/>
                  </a:lnTo>
                  <a:cubicBezTo>
                    <a:pt x="1587" y="5456"/>
                    <a:pt x="1652" y="5521"/>
                    <a:pt x="1700" y="5602"/>
                  </a:cubicBezTo>
                  <a:cubicBezTo>
                    <a:pt x="1798" y="5731"/>
                    <a:pt x="1878" y="5861"/>
                    <a:pt x="1976" y="5974"/>
                  </a:cubicBezTo>
                  <a:cubicBezTo>
                    <a:pt x="2105" y="6136"/>
                    <a:pt x="2251" y="6298"/>
                    <a:pt x="2429" y="6492"/>
                  </a:cubicBezTo>
                  <a:cubicBezTo>
                    <a:pt x="2591" y="6654"/>
                    <a:pt x="2753" y="6800"/>
                    <a:pt x="2931" y="6929"/>
                  </a:cubicBezTo>
                  <a:cubicBezTo>
                    <a:pt x="3076" y="7027"/>
                    <a:pt x="3238" y="7091"/>
                    <a:pt x="3400" y="7107"/>
                  </a:cubicBezTo>
                  <a:lnTo>
                    <a:pt x="3465" y="7107"/>
                  </a:lnTo>
                  <a:cubicBezTo>
                    <a:pt x="3594" y="7107"/>
                    <a:pt x="3740" y="7059"/>
                    <a:pt x="3854" y="6994"/>
                  </a:cubicBezTo>
                  <a:cubicBezTo>
                    <a:pt x="4015" y="6897"/>
                    <a:pt x="4161" y="6784"/>
                    <a:pt x="4291" y="6654"/>
                  </a:cubicBezTo>
                  <a:cubicBezTo>
                    <a:pt x="4372" y="6557"/>
                    <a:pt x="4453" y="6460"/>
                    <a:pt x="4533" y="6363"/>
                  </a:cubicBezTo>
                  <a:cubicBezTo>
                    <a:pt x="4663" y="6573"/>
                    <a:pt x="4792" y="6767"/>
                    <a:pt x="4954" y="6946"/>
                  </a:cubicBezTo>
                  <a:cubicBezTo>
                    <a:pt x="5213" y="7205"/>
                    <a:pt x="5505" y="7431"/>
                    <a:pt x="5845" y="7577"/>
                  </a:cubicBezTo>
                  <a:cubicBezTo>
                    <a:pt x="6217" y="7771"/>
                    <a:pt x="6638" y="7852"/>
                    <a:pt x="7075" y="7852"/>
                  </a:cubicBezTo>
                  <a:cubicBezTo>
                    <a:pt x="7302" y="7852"/>
                    <a:pt x="7528" y="7836"/>
                    <a:pt x="7755" y="7787"/>
                  </a:cubicBezTo>
                  <a:cubicBezTo>
                    <a:pt x="8079" y="7706"/>
                    <a:pt x="8386" y="7577"/>
                    <a:pt x="8662" y="7399"/>
                  </a:cubicBezTo>
                  <a:cubicBezTo>
                    <a:pt x="8807" y="7318"/>
                    <a:pt x="8953" y="7221"/>
                    <a:pt x="9066" y="7107"/>
                  </a:cubicBezTo>
                  <a:cubicBezTo>
                    <a:pt x="9795" y="6492"/>
                    <a:pt x="10216" y="5602"/>
                    <a:pt x="10232" y="4663"/>
                  </a:cubicBezTo>
                  <a:cubicBezTo>
                    <a:pt x="10329" y="4711"/>
                    <a:pt x="10442" y="4760"/>
                    <a:pt x="10556" y="4809"/>
                  </a:cubicBezTo>
                  <a:cubicBezTo>
                    <a:pt x="11171" y="5068"/>
                    <a:pt x="11835" y="5197"/>
                    <a:pt x="12498" y="5213"/>
                  </a:cubicBezTo>
                  <a:cubicBezTo>
                    <a:pt x="12790" y="5213"/>
                    <a:pt x="13081" y="5165"/>
                    <a:pt x="13356" y="5051"/>
                  </a:cubicBezTo>
                  <a:cubicBezTo>
                    <a:pt x="13632" y="4938"/>
                    <a:pt x="13874" y="4728"/>
                    <a:pt x="14036" y="4469"/>
                  </a:cubicBezTo>
                  <a:cubicBezTo>
                    <a:pt x="14214" y="4177"/>
                    <a:pt x="14295" y="3837"/>
                    <a:pt x="14295" y="3497"/>
                  </a:cubicBezTo>
                  <a:cubicBezTo>
                    <a:pt x="14312" y="3174"/>
                    <a:pt x="14263" y="2834"/>
                    <a:pt x="14150" y="2526"/>
                  </a:cubicBezTo>
                  <a:cubicBezTo>
                    <a:pt x="14053" y="2235"/>
                    <a:pt x="13891" y="1959"/>
                    <a:pt x="13680" y="1733"/>
                  </a:cubicBezTo>
                  <a:cubicBezTo>
                    <a:pt x="13486" y="1506"/>
                    <a:pt x="13243" y="1312"/>
                    <a:pt x="12984" y="1166"/>
                  </a:cubicBezTo>
                  <a:cubicBezTo>
                    <a:pt x="12725" y="1004"/>
                    <a:pt x="12434" y="875"/>
                    <a:pt x="12142" y="778"/>
                  </a:cubicBezTo>
                  <a:cubicBezTo>
                    <a:pt x="11818" y="680"/>
                    <a:pt x="11479" y="583"/>
                    <a:pt x="11139" y="519"/>
                  </a:cubicBezTo>
                  <a:cubicBezTo>
                    <a:pt x="10507" y="405"/>
                    <a:pt x="9876" y="340"/>
                    <a:pt x="9244" y="340"/>
                  </a:cubicBezTo>
                  <a:lnTo>
                    <a:pt x="9163" y="260"/>
                  </a:lnTo>
                  <a:cubicBezTo>
                    <a:pt x="9115" y="227"/>
                    <a:pt x="9066" y="211"/>
                    <a:pt x="9002" y="211"/>
                  </a:cubicBezTo>
                  <a:lnTo>
                    <a:pt x="8937" y="211"/>
                  </a:lnTo>
                  <a:lnTo>
                    <a:pt x="8791" y="227"/>
                  </a:lnTo>
                  <a:lnTo>
                    <a:pt x="8451" y="227"/>
                  </a:lnTo>
                  <a:cubicBezTo>
                    <a:pt x="8014" y="227"/>
                    <a:pt x="7593" y="195"/>
                    <a:pt x="7172" y="146"/>
                  </a:cubicBezTo>
                  <a:lnTo>
                    <a:pt x="7027" y="114"/>
                  </a:lnTo>
                  <a:cubicBezTo>
                    <a:pt x="6557" y="49"/>
                    <a:pt x="6071" y="17"/>
                    <a:pt x="560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70"/>
            <p:cNvSpPr/>
            <p:nvPr/>
          </p:nvSpPr>
          <p:spPr>
            <a:xfrm>
              <a:off x="4173825" y="1149550"/>
              <a:ext cx="317725" cy="146650"/>
            </a:xfrm>
            <a:custGeom>
              <a:rect b="b" l="l" r="r" t="t"/>
              <a:pathLst>
                <a:path extrusionOk="0" h="5866" w="12709">
                  <a:moveTo>
                    <a:pt x="6185" y="1"/>
                  </a:moveTo>
                  <a:cubicBezTo>
                    <a:pt x="5926" y="1"/>
                    <a:pt x="5650" y="17"/>
                    <a:pt x="5391" y="49"/>
                  </a:cubicBezTo>
                  <a:cubicBezTo>
                    <a:pt x="5100" y="82"/>
                    <a:pt x="4825" y="146"/>
                    <a:pt x="4533" y="243"/>
                  </a:cubicBezTo>
                  <a:cubicBezTo>
                    <a:pt x="4015" y="405"/>
                    <a:pt x="3530" y="664"/>
                    <a:pt x="3092" y="1004"/>
                  </a:cubicBezTo>
                  <a:cubicBezTo>
                    <a:pt x="2672" y="1312"/>
                    <a:pt x="2283" y="1668"/>
                    <a:pt x="1927" y="2057"/>
                  </a:cubicBezTo>
                  <a:cubicBezTo>
                    <a:pt x="1554" y="2461"/>
                    <a:pt x="1231" y="2898"/>
                    <a:pt x="939" y="3352"/>
                  </a:cubicBezTo>
                  <a:cubicBezTo>
                    <a:pt x="729" y="3692"/>
                    <a:pt x="535" y="4064"/>
                    <a:pt x="373" y="4436"/>
                  </a:cubicBezTo>
                  <a:cubicBezTo>
                    <a:pt x="227" y="4792"/>
                    <a:pt x="97" y="5149"/>
                    <a:pt x="17" y="5537"/>
                  </a:cubicBezTo>
                  <a:cubicBezTo>
                    <a:pt x="0" y="5618"/>
                    <a:pt x="33" y="5699"/>
                    <a:pt x="81" y="5764"/>
                  </a:cubicBezTo>
                  <a:cubicBezTo>
                    <a:pt x="130" y="5812"/>
                    <a:pt x="195" y="5861"/>
                    <a:pt x="276" y="5861"/>
                  </a:cubicBezTo>
                  <a:cubicBezTo>
                    <a:pt x="290" y="5864"/>
                    <a:pt x="304" y="5865"/>
                    <a:pt x="318" y="5865"/>
                  </a:cubicBezTo>
                  <a:cubicBezTo>
                    <a:pt x="385" y="5865"/>
                    <a:pt x="449" y="5836"/>
                    <a:pt x="502" y="5796"/>
                  </a:cubicBezTo>
                  <a:cubicBezTo>
                    <a:pt x="567" y="5748"/>
                    <a:pt x="599" y="5667"/>
                    <a:pt x="616" y="5602"/>
                  </a:cubicBezTo>
                  <a:lnTo>
                    <a:pt x="616" y="5553"/>
                  </a:lnTo>
                  <a:cubicBezTo>
                    <a:pt x="745" y="5052"/>
                    <a:pt x="923" y="4582"/>
                    <a:pt x="1166" y="4129"/>
                  </a:cubicBezTo>
                  <a:lnTo>
                    <a:pt x="1166" y="4145"/>
                  </a:lnTo>
                  <a:lnTo>
                    <a:pt x="1182" y="4113"/>
                  </a:lnTo>
                  <a:cubicBezTo>
                    <a:pt x="1538" y="3481"/>
                    <a:pt x="1959" y="2882"/>
                    <a:pt x="2461" y="2348"/>
                  </a:cubicBezTo>
                  <a:lnTo>
                    <a:pt x="2461" y="2364"/>
                  </a:lnTo>
                  <a:cubicBezTo>
                    <a:pt x="2866" y="1927"/>
                    <a:pt x="3335" y="1539"/>
                    <a:pt x="3837" y="1215"/>
                  </a:cubicBezTo>
                  <a:cubicBezTo>
                    <a:pt x="4145" y="1037"/>
                    <a:pt x="4452" y="891"/>
                    <a:pt x="4792" y="778"/>
                  </a:cubicBezTo>
                  <a:cubicBezTo>
                    <a:pt x="5213" y="664"/>
                    <a:pt x="5666" y="600"/>
                    <a:pt x="6120" y="583"/>
                  </a:cubicBezTo>
                  <a:cubicBezTo>
                    <a:pt x="6913" y="583"/>
                    <a:pt x="7706" y="680"/>
                    <a:pt x="8500" y="761"/>
                  </a:cubicBezTo>
                  <a:cubicBezTo>
                    <a:pt x="9277" y="794"/>
                    <a:pt x="10038" y="907"/>
                    <a:pt x="10798" y="1069"/>
                  </a:cubicBezTo>
                  <a:cubicBezTo>
                    <a:pt x="11203" y="1166"/>
                    <a:pt x="11608" y="1328"/>
                    <a:pt x="11996" y="1522"/>
                  </a:cubicBezTo>
                  <a:cubicBezTo>
                    <a:pt x="12061" y="1555"/>
                    <a:pt x="12142" y="1603"/>
                    <a:pt x="12207" y="1652"/>
                  </a:cubicBezTo>
                  <a:cubicBezTo>
                    <a:pt x="12254" y="1682"/>
                    <a:pt x="12308" y="1696"/>
                    <a:pt x="12363" y="1696"/>
                  </a:cubicBezTo>
                  <a:cubicBezTo>
                    <a:pt x="12456" y="1696"/>
                    <a:pt x="12550" y="1653"/>
                    <a:pt x="12612" y="1571"/>
                  </a:cubicBezTo>
                  <a:cubicBezTo>
                    <a:pt x="12709" y="1441"/>
                    <a:pt x="12692" y="1263"/>
                    <a:pt x="12547" y="1166"/>
                  </a:cubicBezTo>
                  <a:cubicBezTo>
                    <a:pt x="12093" y="875"/>
                    <a:pt x="11608" y="664"/>
                    <a:pt x="11090" y="535"/>
                  </a:cubicBezTo>
                  <a:cubicBezTo>
                    <a:pt x="10556" y="389"/>
                    <a:pt x="10005" y="292"/>
                    <a:pt x="9471" y="243"/>
                  </a:cubicBezTo>
                  <a:cubicBezTo>
                    <a:pt x="8920" y="195"/>
                    <a:pt x="8386" y="146"/>
                    <a:pt x="7852" y="98"/>
                  </a:cubicBezTo>
                  <a:cubicBezTo>
                    <a:pt x="7302" y="49"/>
                    <a:pt x="6767" y="1"/>
                    <a:pt x="6233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70"/>
            <p:cNvSpPr/>
            <p:nvPr/>
          </p:nvSpPr>
          <p:spPr>
            <a:xfrm>
              <a:off x="4331725" y="1181525"/>
              <a:ext cx="131500" cy="166775"/>
            </a:xfrm>
            <a:custGeom>
              <a:rect b="b" l="l" r="r" t="t"/>
              <a:pathLst>
                <a:path extrusionOk="0" h="6671" w="5260">
                  <a:moveTo>
                    <a:pt x="2426" y="0"/>
                  </a:moveTo>
                  <a:cubicBezTo>
                    <a:pt x="2297" y="0"/>
                    <a:pt x="2184" y="81"/>
                    <a:pt x="2135" y="211"/>
                  </a:cubicBezTo>
                  <a:cubicBezTo>
                    <a:pt x="2086" y="373"/>
                    <a:pt x="2167" y="535"/>
                    <a:pt x="2329" y="583"/>
                  </a:cubicBezTo>
                  <a:cubicBezTo>
                    <a:pt x="2540" y="648"/>
                    <a:pt x="2702" y="729"/>
                    <a:pt x="2896" y="810"/>
                  </a:cubicBezTo>
                  <a:cubicBezTo>
                    <a:pt x="3187" y="956"/>
                    <a:pt x="3462" y="1134"/>
                    <a:pt x="3722" y="1344"/>
                  </a:cubicBezTo>
                  <a:cubicBezTo>
                    <a:pt x="3916" y="1506"/>
                    <a:pt x="4078" y="1700"/>
                    <a:pt x="4240" y="1911"/>
                  </a:cubicBezTo>
                  <a:cubicBezTo>
                    <a:pt x="4353" y="2089"/>
                    <a:pt x="4450" y="2283"/>
                    <a:pt x="4531" y="2494"/>
                  </a:cubicBezTo>
                  <a:cubicBezTo>
                    <a:pt x="4580" y="2672"/>
                    <a:pt x="4628" y="2850"/>
                    <a:pt x="4644" y="3044"/>
                  </a:cubicBezTo>
                  <a:cubicBezTo>
                    <a:pt x="4677" y="3465"/>
                    <a:pt x="4596" y="3902"/>
                    <a:pt x="4401" y="4291"/>
                  </a:cubicBezTo>
                  <a:cubicBezTo>
                    <a:pt x="4304" y="4501"/>
                    <a:pt x="4175" y="4695"/>
                    <a:pt x="4013" y="4873"/>
                  </a:cubicBezTo>
                  <a:cubicBezTo>
                    <a:pt x="3835" y="5100"/>
                    <a:pt x="3608" y="5294"/>
                    <a:pt x="3365" y="5456"/>
                  </a:cubicBezTo>
                  <a:cubicBezTo>
                    <a:pt x="3123" y="5602"/>
                    <a:pt x="2847" y="5748"/>
                    <a:pt x="2572" y="5845"/>
                  </a:cubicBezTo>
                  <a:cubicBezTo>
                    <a:pt x="2232" y="5958"/>
                    <a:pt x="1860" y="6023"/>
                    <a:pt x="1504" y="6071"/>
                  </a:cubicBezTo>
                  <a:cubicBezTo>
                    <a:pt x="1439" y="6076"/>
                    <a:pt x="1373" y="6078"/>
                    <a:pt x="1308" y="6078"/>
                  </a:cubicBezTo>
                  <a:cubicBezTo>
                    <a:pt x="1131" y="6078"/>
                    <a:pt x="953" y="6063"/>
                    <a:pt x="775" y="6039"/>
                  </a:cubicBezTo>
                  <a:cubicBezTo>
                    <a:pt x="694" y="6023"/>
                    <a:pt x="613" y="6007"/>
                    <a:pt x="532" y="5974"/>
                  </a:cubicBezTo>
                  <a:cubicBezTo>
                    <a:pt x="497" y="5964"/>
                    <a:pt x="464" y="5959"/>
                    <a:pt x="433" y="5959"/>
                  </a:cubicBezTo>
                  <a:cubicBezTo>
                    <a:pt x="116" y="5959"/>
                    <a:pt x="1" y="6438"/>
                    <a:pt x="354" y="6541"/>
                  </a:cubicBezTo>
                  <a:cubicBezTo>
                    <a:pt x="613" y="6622"/>
                    <a:pt x="905" y="6670"/>
                    <a:pt x="1180" y="6670"/>
                  </a:cubicBezTo>
                  <a:cubicBezTo>
                    <a:pt x="1423" y="6670"/>
                    <a:pt x="1649" y="6654"/>
                    <a:pt x="1876" y="6622"/>
                  </a:cubicBezTo>
                  <a:cubicBezTo>
                    <a:pt x="2281" y="6557"/>
                    <a:pt x="2653" y="6460"/>
                    <a:pt x="3025" y="6314"/>
                  </a:cubicBezTo>
                  <a:cubicBezTo>
                    <a:pt x="3673" y="6039"/>
                    <a:pt x="4223" y="5602"/>
                    <a:pt x="4644" y="5051"/>
                  </a:cubicBezTo>
                  <a:cubicBezTo>
                    <a:pt x="5017" y="4533"/>
                    <a:pt x="5227" y="3934"/>
                    <a:pt x="5243" y="3303"/>
                  </a:cubicBezTo>
                  <a:cubicBezTo>
                    <a:pt x="5259" y="2995"/>
                    <a:pt x="5211" y="2672"/>
                    <a:pt x="5130" y="2380"/>
                  </a:cubicBezTo>
                  <a:cubicBezTo>
                    <a:pt x="5017" y="2056"/>
                    <a:pt x="4871" y="1765"/>
                    <a:pt x="4677" y="1490"/>
                  </a:cubicBezTo>
                  <a:cubicBezTo>
                    <a:pt x="4434" y="1166"/>
                    <a:pt x="4142" y="875"/>
                    <a:pt x="3802" y="648"/>
                  </a:cubicBezTo>
                  <a:cubicBezTo>
                    <a:pt x="3398" y="373"/>
                    <a:pt x="2977" y="162"/>
                    <a:pt x="2507" y="17"/>
                  </a:cubicBezTo>
                  <a:lnTo>
                    <a:pt x="2426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70"/>
            <p:cNvSpPr/>
            <p:nvPr/>
          </p:nvSpPr>
          <p:spPr>
            <a:xfrm>
              <a:off x="4390300" y="1253150"/>
              <a:ext cx="67100" cy="70075"/>
            </a:xfrm>
            <a:custGeom>
              <a:rect b="b" l="l" r="r" t="t"/>
              <a:pathLst>
                <a:path extrusionOk="0" h="2803" w="2684">
                  <a:moveTo>
                    <a:pt x="1994" y="1"/>
                  </a:moveTo>
                  <a:cubicBezTo>
                    <a:pt x="1945" y="1"/>
                    <a:pt x="1897" y="17"/>
                    <a:pt x="1848" y="50"/>
                  </a:cubicBezTo>
                  <a:cubicBezTo>
                    <a:pt x="1799" y="66"/>
                    <a:pt x="1751" y="114"/>
                    <a:pt x="1718" y="163"/>
                  </a:cubicBezTo>
                  <a:cubicBezTo>
                    <a:pt x="1395" y="778"/>
                    <a:pt x="1022" y="1345"/>
                    <a:pt x="585" y="1879"/>
                  </a:cubicBezTo>
                  <a:cubicBezTo>
                    <a:pt x="472" y="2008"/>
                    <a:pt x="359" y="2122"/>
                    <a:pt x="229" y="2235"/>
                  </a:cubicBezTo>
                  <a:cubicBezTo>
                    <a:pt x="1" y="2450"/>
                    <a:pt x="184" y="2765"/>
                    <a:pt x="429" y="2765"/>
                  </a:cubicBezTo>
                  <a:cubicBezTo>
                    <a:pt x="480" y="2765"/>
                    <a:pt x="533" y="2751"/>
                    <a:pt x="585" y="2721"/>
                  </a:cubicBezTo>
                  <a:cubicBezTo>
                    <a:pt x="647" y="2773"/>
                    <a:pt x="727" y="2802"/>
                    <a:pt x="806" y="2802"/>
                  </a:cubicBezTo>
                  <a:cubicBezTo>
                    <a:pt x="872" y="2802"/>
                    <a:pt x="938" y="2781"/>
                    <a:pt x="990" y="2737"/>
                  </a:cubicBezTo>
                  <a:lnTo>
                    <a:pt x="1006" y="2721"/>
                  </a:lnTo>
                  <a:cubicBezTo>
                    <a:pt x="1071" y="2656"/>
                    <a:pt x="1136" y="2607"/>
                    <a:pt x="1200" y="2559"/>
                  </a:cubicBezTo>
                  <a:lnTo>
                    <a:pt x="1411" y="2381"/>
                  </a:lnTo>
                  <a:cubicBezTo>
                    <a:pt x="1492" y="2381"/>
                    <a:pt x="1557" y="2365"/>
                    <a:pt x="1605" y="2316"/>
                  </a:cubicBezTo>
                  <a:cubicBezTo>
                    <a:pt x="1832" y="2105"/>
                    <a:pt x="2026" y="1863"/>
                    <a:pt x="2188" y="1604"/>
                  </a:cubicBezTo>
                  <a:cubicBezTo>
                    <a:pt x="2220" y="1555"/>
                    <a:pt x="2253" y="1507"/>
                    <a:pt x="2285" y="1442"/>
                  </a:cubicBezTo>
                  <a:cubicBezTo>
                    <a:pt x="2431" y="1247"/>
                    <a:pt x="2544" y="1021"/>
                    <a:pt x="2625" y="794"/>
                  </a:cubicBezTo>
                  <a:cubicBezTo>
                    <a:pt x="2683" y="590"/>
                    <a:pt x="2531" y="399"/>
                    <a:pt x="2335" y="399"/>
                  </a:cubicBezTo>
                  <a:cubicBezTo>
                    <a:pt x="2313" y="399"/>
                    <a:pt x="2291" y="401"/>
                    <a:pt x="2269" y="406"/>
                  </a:cubicBezTo>
                  <a:lnTo>
                    <a:pt x="2285" y="325"/>
                  </a:lnTo>
                  <a:cubicBezTo>
                    <a:pt x="2301" y="179"/>
                    <a:pt x="2220" y="66"/>
                    <a:pt x="2091" y="17"/>
                  </a:cubicBezTo>
                  <a:lnTo>
                    <a:pt x="1994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70"/>
            <p:cNvSpPr/>
            <p:nvPr/>
          </p:nvSpPr>
          <p:spPr>
            <a:xfrm>
              <a:off x="4373750" y="1169800"/>
              <a:ext cx="87850" cy="157050"/>
            </a:xfrm>
            <a:custGeom>
              <a:rect b="b" l="l" r="r" t="t"/>
              <a:pathLst>
                <a:path extrusionOk="0" h="6282" w="3514">
                  <a:moveTo>
                    <a:pt x="130" y="0"/>
                  </a:moveTo>
                  <a:cubicBezTo>
                    <a:pt x="65" y="0"/>
                    <a:pt x="17" y="32"/>
                    <a:pt x="17" y="81"/>
                  </a:cubicBezTo>
                  <a:lnTo>
                    <a:pt x="1" y="81"/>
                  </a:lnTo>
                  <a:cubicBezTo>
                    <a:pt x="1" y="130"/>
                    <a:pt x="33" y="178"/>
                    <a:pt x="98" y="194"/>
                  </a:cubicBezTo>
                  <a:cubicBezTo>
                    <a:pt x="308" y="194"/>
                    <a:pt x="519" y="227"/>
                    <a:pt x="729" y="275"/>
                  </a:cubicBezTo>
                  <a:lnTo>
                    <a:pt x="697" y="275"/>
                  </a:lnTo>
                  <a:cubicBezTo>
                    <a:pt x="923" y="340"/>
                    <a:pt x="1134" y="437"/>
                    <a:pt x="1328" y="550"/>
                  </a:cubicBezTo>
                  <a:cubicBezTo>
                    <a:pt x="1571" y="696"/>
                    <a:pt x="1781" y="858"/>
                    <a:pt x="1976" y="1052"/>
                  </a:cubicBezTo>
                  <a:cubicBezTo>
                    <a:pt x="2202" y="1295"/>
                    <a:pt x="2397" y="1554"/>
                    <a:pt x="2559" y="1829"/>
                  </a:cubicBezTo>
                  <a:cubicBezTo>
                    <a:pt x="2753" y="2169"/>
                    <a:pt x="2915" y="2542"/>
                    <a:pt x="3012" y="2930"/>
                  </a:cubicBezTo>
                  <a:cubicBezTo>
                    <a:pt x="3109" y="3270"/>
                    <a:pt x="3158" y="3626"/>
                    <a:pt x="3158" y="3982"/>
                  </a:cubicBezTo>
                  <a:cubicBezTo>
                    <a:pt x="3141" y="4242"/>
                    <a:pt x="3109" y="4517"/>
                    <a:pt x="3044" y="4760"/>
                  </a:cubicBezTo>
                  <a:lnTo>
                    <a:pt x="3044" y="4776"/>
                  </a:lnTo>
                  <a:cubicBezTo>
                    <a:pt x="2979" y="4986"/>
                    <a:pt x="2882" y="5197"/>
                    <a:pt x="2785" y="5391"/>
                  </a:cubicBezTo>
                  <a:cubicBezTo>
                    <a:pt x="2656" y="5585"/>
                    <a:pt x="2494" y="5779"/>
                    <a:pt x="2332" y="5941"/>
                  </a:cubicBezTo>
                  <a:lnTo>
                    <a:pt x="2316" y="5974"/>
                  </a:lnTo>
                  <a:cubicBezTo>
                    <a:pt x="2267" y="6006"/>
                    <a:pt x="2251" y="6038"/>
                    <a:pt x="2235" y="6087"/>
                  </a:cubicBezTo>
                  <a:cubicBezTo>
                    <a:pt x="2235" y="6136"/>
                    <a:pt x="2251" y="6184"/>
                    <a:pt x="2267" y="6217"/>
                  </a:cubicBezTo>
                  <a:cubicBezTo>
                    <a:pt x="2300" y="6249"/>
                    <a:pt x="2348" y="6281"/>
                    <a:pt x="2380" y="6281"/>
                  </a:cubicBezTo>
                  <a:lnTo>
                    <a:pt x="2526" y="6249"/>
                  </a:lnTo>
                  <a:cubicBezTo>
                    <a:pt x="2688" y="6087"/>
                    <a:pt x="2850" y="5909"/>
                    <a:pt x="2979" y="5731"/>
                  </a:cubicBezTo>
                  <a:cubicBezTo>
                    <a:pt x="3077" y="5585"/>
                    <a:pt x="3158" y="5439"/>
                    <a:pt x="3238" y="5294"/>
                  </a:cubicBezTo>
                  <a:cubicBezTo>
                    <a:pt x="3368" y="4986"/>
                    <a:pt x="3449" y="4679"/>
                    <a:pt x="3465" y="4339"/>
                  </a:cubicBezTo>
                  <a:cubicBezTo>
                    <a:pt x="3514" y="3659"/>
                    <a:pt x="3400" y="2963"/>
                    <a:pt x="3109" y="2347"/>
                  </a:cubicBezTo>
                  <a:cubicBezTo>
                    <a:pt x="2979" y="2024"/>
                    <a:pt x="2801" y="1716"/>
                    <a:pt x="2591" y="1441"/>
                  </a:cubicBezTo>
                  <a:cubicBezTo>
                    <a:pt x="2397" y="1166"/>
                    <a:pt x="2170" y="923"/>
                    <a:pt x="1911" y="712"/>
                  </a:cubicBezTo>
                  <a:cubicBezTo>
                    <a:pt x="1652" y="502"/>
                    <a:pt x="1377" y="324"/>
                    <a:pt x="1069" y="210"/>
                  </a:cubicBezTo>
                  <a:cubicBezTo>
                    <a:pt x="778" y="81"/>
                    <a:pt x="454" y="16"/>
                    <a:pt x="130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70"/>
            <p:cNvSpPr/>
            <p:nvPr/>
          </p:nvSpPr>
          <p:spPr>
            <a:xfrm>
              <a:off x="4285925" y="1190825"/>
              <a:ext cx="152600" cy="161750"/>
            </a:xfrm>
            <a:custGeom>
              <a:rect b="b" l="l" r="r" t="t"/>
              <a:pathLst>
                <a:path extrusionOk="0" h="6470" w="6104">
                  <a:moveTo>
                    <a:pt x="1927" y="1"/>
                  </a:moveTo>
                  <a:cubicBezTo>
                    <a:pt x="1814" y="1"/>
                    <a:pt x="1717" y="1"/>
                    <a:pt x="1603" y="17"/>
                  </a:cubicBezTo>
                  <a:lnTo>
                    <a:pt x="1571" y="17"/>
                  </a:lnTo>
                  <a:cubicBezTo>
                    <a:pt x="1414" y="33"/>
                    <a:pt x="1440" y="261"/>
                    <a:pt x="1588" y="261"/>
                  </a:cubicBezTo>
                  <a:cubicBezTo>
                    <a:pt x="1593" y="261"/>
                    <a:pt x="1598" y="260"/>
                    <a:pt x="1603" y="260"/>
                  </a:cubicBezTo>
                  <a:cubicBezTo>
                    <a:pt x="1668" y="244"/>
                    <a:pt x="1749" y="227"/>
                    <a:pt x="1814" y="227"/>
                  </a:cubicBezTo>
                  <a:cubicBezTo>
                    <a:pt x="1960" y="227"/>
                    <a:pt x="2121" y="244"/>
                    <a:pt x="2267" y="276"/>
                  </a:cubicBezTo>
                  <a:cubicBezTo>
                    <a:pt x="2494" y="341"/>
                    <a:pt x="2704" y="406"/>
                    <a:pt x="2899" y="519"/>
                  </a:cubicBezTo>
                  <a:lnTo>
                    <a:pt x="2931" y="535"/>
                  </a:lnTo>
                  <a:cubicBezTo>
                    <a:pt x="3271" y="713"/>
                    <a:pt x="3595" y="956"/>
                    <a:pt x="3886" y="1215"/>
                  </a:cubicBezTo>
                  <a:cubicBezTo>
                    <a:pt x="4291" y="1604"/>
                    <a:pt x="4647" y="2024"/>
                    <a:pt x="4955" y="2494"/>
                  </a:cubicBezTo>
                  <a:lnTo>
                    <a:pt x="4922" y="2462"/>
                  </a:lnTo>
                  <a:lnTo>
                    <a:pt x="4922" y="2462"/>
                  </a:lnTo>
                  <a:cubicBezTo>
                    <a:pt x="5181" y="2834"/>
                    <a:pt x="5375" y="3255"/>
                    <a:pt x="5505" y="3676"/>
                  </a:cubicBezTo>
                  <a:cubicBezTo>
                    <a:pt x="5570" y="3902"/>
                    <a:pt x="5618" y="4129"/>
                    <a:pt x="5634" y="4372"/>
                  </a:cubicBezTo>
                  <a:cubicBezTo>
                    <a:pt x="5634" y="4518"/>
                    <a:pt x="5618" y="4663"/>
                    <a:pt x="5602" y="4793"/>
                  </a:cubicBezTo>
                  <a:cubicBezTo>
                    <a:pt x="5570" y="4906"/>
                    <a:pt x="5537" y="5003"/>
                    <a:pt x="5489" y="5100"/>
                  </a:cubicBezTo>
                  <a:cubicBezTo>
                    <a:pt x="5440" y="5181"/>
                    <a:pt x="5375" y="5262"/>
                    <a:pt x="5311" y="5327"/>
                  </a:cubicBezTo>
                  <a:cubicBezTo>
                    <a:pt x="5246" y="5408"/>
                    <a:pt x="5165" y="5473"/>
                    <a:pt x="5068" y="5537"/>
                  </a:cubicBezTo>
                  <a:cubicBezTo>
                    <a:pt x="4938" y="5618"/>
                    <a:pt x="4776" y="5683"/>
                    <a:pt x="4615" y="5732"/>
                  </a:cubicBezTo>
                  <a:cubicBezTo>
                    <a:pt x="4388" y="5796"/>
                    <a:pt x="4161" y="5845"/>
                    <a:pt x="3935" y="5845"/>
                  </a:cubicBezTo>
                  <a:cubicBezTo>
                    <a:pt x="3881" y="5847"/>
                    <a:pt x="3828" y="5848"/>
                    <a:pt x="3774" y="5848"/>
                  </a:cubicBezTo>
                  <a:cubicBezTo>
                    <a:pt x="3407" y="5848"/>
                    <a:pt x="3041" y="5800"/>
                    <a:pt x="2688" y="5716"/>
                  </a:cubicBezTo>
                  <a:cubicBezTo>
                    <a:pt x="2283" y="5618"/>
                    <a:pt x="1879" y="5473"/>
                    <a:pt x="1490" y="5278"/>
                  </a:cubicBezTo>
                  <a:cubicBezTo>
                    <a:pt x="1280" y="5165"/>
                    <a:pt x="1085" y="5036"/>
                    <a:pt x="907" y="4890"/>
                  </a:cubicBezTo>
                  <a:cubicBezTo>
                    <a:pt x="826" y="4809"/>
                    <a:pt x="745" y="4712"/>
                    <a:pt x="681" y="4631"/>
                  </a:cubicBezTo>
                  <a:cubicBezTo>
                    <a:pt x="648" y="4566"/>
                    <a:pt x="616" y="4501"/>
                    <a:pt x="600" y="4453"/>
                  </a:cubicBezTo>
                  <a:lnTo>
                    <a:pt x="583" y="4323"/>
                  </a:lnTo>
                  <a:lnTo>
                    <a:pt x="583" y="4210"/>
                  </a:lnTo>
                  <a:cubicBezTo>
                    <a:pt x="600" y="4161"/>
                    <a:pt x="616" y="4113"/>
                    <a:pt x="632" y="4064"/>
                  </a:cubicBezTo>
                  <a:cubicBezTo>
                    <a:pt x="664" y="4016"/>
                    <a:pt x="697" y="3951"/>
                    <a:pt x="745" y="3902"/>
                  </a:cubicBezTo>
                  <a:cubicBezTo>
                    <a:pt x="794" y="3854"/>
                    <a:pt x="843" y="3821"/>
                    <a:pt x="891" y="3789"/>
                  </a:cubicBezTo>
                  <a:cubicBezTo>
                    <a:pt x="956" y="3740"/>
                    <a:pt x="1021" y="3724"/>
                    <a:pt x="1085" y="3692"/>
                  </a:cubicBezTo>
                  <a:cubicBezTo>
                    <a:pt x="1215" y="3660"/>
                    <a:pt x="1361" y="3643"/>
                    <a:pt x="1506" y="3627"/>
                  </a:cubicBezTo>
                  <a:cubicBezTo>
                    <a:pt x="1765" y="3627"/>
                    <a:pt x="2041" y="3660"/>
                    <a:pt x="2300" y="3708"/>
                  </a:cubicBezTo>
                  <a:cubicBezTo>
                    <a:pt x="2364" y="3724"/>
                    <a:pt x="2429" y="3757"/>
                    <a:pt x="2494" y="3773"/>
                  </a:cubicBezTo>
                  <a:cubicBezTo>
                    <a:pt x="2531" y="3787"/>
                    <a:pt x="2567" y="3793"/>
                    <a:pt x="2600" y="3793"/>
                  </a:cubicBezTo>
                  <a:cubicBezTo>
                    <a:pt x="2870" y="3793"/>
                    <a:pt x="2991" y="3370"/>
                    <a:pt x="2688" y="3255"/>
                  </a:cubicBezTo>
                  <a:cubicBezTo>
                    <a:pt x="2510" y="3190"/>
                    <a:pt x="2316" y="3141"/>
                    <a:pt x="2121" y="3109"/>
                  </a:cubicBezTo>
                  <a:cubicBezTo>
                    <a:pt x="1956" y="3085"/>
                    <a:pt x="1781" y="3070"/>
                    <a:pt x="1604" y="3070"/>
                  </a:cubicBezTo>
                  <a:cubicBezTo>
                    <a:pt x="1539" y="3070"/>
                    <a:pt x="1474" y="3072"/>
                    <a:pt x="1409" y="3077"/>
                  </a:cubicBezTo>
                  <a:cubicBezTo>
                    <a:pt x="1199" y="3093"/>
                    <a:pt x="1004" y="3141"/>
                    <a:pt x="810" y="3222"/>
                  </a:cubicBezTo>
                  <a:cubicBezTo>
                    <a:pt x="632" y="3287"/>
                    <a:pt x="486" y="3384"/>
                    <a:pt x="357" y="3514"/>
                  </a:cubicBezTo>
                  <a:cubicBezTo>
                    <a:pt x="308" y="3579"/>
                    <a:pt x="260" y="3627"/>
                    <a:pt x="227" y="3692"/>
                  </a:cubicBezTo>
                  <a:cubicBezTo>
                    <a:pt x="114" y="3838"/>
                    <a:pt x="49" y="4016"/>
                    <a:pt x="17" y="4210"/>
                  </a:cubicBezTo>
                  <a:cubicBezTo>
                    <a:pt x="1" y="4307"/>
                    <a:pt x="17" y="4420"/>
                    <a:pt x="33" y="4534"/>
                  </a:cubicBezTo>
                  <a:cubicBezTo>
                    <a:pt x="65" y="4647"/>
                    <a:pt x="114" y="4760"/>
                    <a:pt x="163" y="4874"/>
                  </a:cubicBezTo>
                  <a:cubicBezTo>
                    <a:pt x="308" y="5100"/>
                    <a:pt x="486" y="5311"/>
                    <a:pt x="697" y="5473"/>
                  </a:cubicBezTo>
                  <a:cubicBezTo>
                    <a:pt x="923" y="5667"/>
                    <a:pt x="1182" y="5829"/>
                    <a:pt x="1458" y="5942"/>
                  </a:cubicBezTo>
                  <a:cubicBezTo>
                    <a:pt x="1749" y="6088"/>
                    <a:pt x="2041" y="6201"/>
                    <a:pt x="2348" y="6282"/>
                  </a:cubicBezTo>
                  <a:cubicBezTo>
                    <a:pt x="2688" y="6363"/>
                    <a:pt x="3028" y="6428"/>
                    <a:pt x="3368" y="6460"/>
                  </a:cubicBezTo>
                  <a:cubicBezTo>
                    <a:pt x="3487" y="6466"/>
                    <a:pt x="3605" y="6470"/>
                    <a:pt x="3724" y="6470"/>
                  </a:cubicBezTo>
                  <a:cubicBezTo>
                    <a:pt x="3929" y="6470"/>
                    <a:pt x="4134" y="6459"/>
                    <a:pt x="4339" y="6428"/>
                  </a:cubicBezTo>
                  <a:cubicBezTo>
                    <a:pt x="4485" y="6395"/>
                    <a:pt x="4615" y="6363"/>
                    <a:pt x="4744" y="6331"/>
                  </a:cubicBezTo>
                  <a:cubicBezTo>
                    <a:pt x="4906" y="6282"/>
                    <a:pt x="5052" y="6217"/>
                    <a:pt x="5181" y="6153"/>
                  </a:cubicBezTo>
                  <a:cubicBezTo>
                    <a:pt x="5440" y="6007"/>
                    <a:pt x="5667" y="5813"/>
                    <a:pt x="5829" y="5570"/>
                  </a:cubicBezTo>
                  <a:cubicBezTo>
                    <a:pt x="5974" y="5311"/>
                    <a:pt x="6072" y="5036"/>
                    <a:pt x="6088" y="4744"/>
                  </a:cubicBezTo>
                  <a:cubicBezTo>
                    <a:pt x="6104" y="4437"/>
                    <a:pt x="6072" y="4129"/>
                    <a:pt x="5991" y="3838"/>
                  </a:cubicBezTo>
                  <a:cubicBezTo>
                    <a:pt x="5893" y="3498"/>
                    <a:pt x="5764" y="3190"/>
                    <a:pt x="5602" y="2882"/>
                  </a:cubicBezTo>
                  <a:cubicBezTo>
                    <a:pt x="5230" y="2235"/>
                    <a:pt x="4776" y="1636"/>
                    <a:pt x="4226" y="1150"/>
                  </a:cubicBezTo>
                  <a:cubicBezTo>
                    <a:pt x="3837" y="778"/>
                    <a:pt x="3384" y="470"/>
                    <a:pt x="2915" y="244"/>
                  </a:cubicBezTo>
                  <a:cubicBezTo>
                    <a:pt x="2607" y="82"/>
                    <a:pt x="2267" y="1"/>
                    <a:pt x="1927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70"/>
            <p:cNvSpPr/>
            <p:nvPr/>
          </p:nvSpPr>
          <p:spPr>
            <a:xfrm>
              <a:off x="4265850" y="1253975"/>
              <a:ext cx="73525" cy="31600"/>
            </a:xfrm>
            <a:custGeom>
              <a:rect b="b" l="l" r="r" t="t"/>
              <a:pathLst>
                <a:path extrusionOk="0" h="1264" w="2941">
                  <a:moveTo>
                    <a:pt x="2520" y="0"/>
                  </a:moveTo>
                  <a:lnTo>
                    <a:pt x="2390" y="33"/>
                  </a:lnTo>
                  <a:lnTo>
                    <a:pt x="2390" y="49"/>
                  </a:lnTo>
                  <a:cubicBezTo>
                    <a:pt x="2342" y="65"/>
                    <a:pt x="2309" y="97"/>
                    <a:pt x="2277" y="146"/>
                  </a:cubicBezTo>
                  <a:cubicBezTo>
                    <a:pt x="2131" y="276"/>
                    <a:pt x="1969" y="405"/>
                    <a:pt x="1807" y="518"/>
                  </a:cubicBezTo>
                  <a:cubicBezTo>
                    <a:pt x="1662" y="599"/>
                    <a:pt x="1500" y="664"/>
                    <a:pt x="1338" y="713"/>
                  </a:cubicBezTo>
                  <a:cubicBezTo>
                    <a:pt x="1192" y="761"/>
                    <a:pt x="1047" y="777"/>
                    <a:pt x="885" y="794"/>
                  </a:cubicBezTo>
                  <a:cubicBezTo>
                    <a:pt x="755" y="794"/>
                    <a:pt x="626" y="777"/>
                    <a:pt x="496" y="761"/>
                  </a:cubicBezTo>
                  <a:lnTo>
                    <a:pt x="496" y="761"/>
                  </a:lnTo>
                  <a:lnTo>
                    <a:pt x="545" y="777"/>
                  </a:lnTo>
                  <a:lnTo>
                    <a:pt x="383" y="729"/>
                  </a:lnTo>
                  <a:cubicBezTo>
                    <a:pt x="357" y="721"/>
                    <a:pt x="333" y="718"/>
                    <a:pt x="310" y="718"/>
                  </a:cubicBezTo>
                  <a:cubicBezTo>
                    <a:pt x="87" y="718"/>
                    <a:pt x="1" y="1047"/>
                    <a:pt x="221" y="1150"/>
                  </a:cubicBezTo>
                  <a:cubicBezTo>
                    <a:pt x="431" y="1214"/>
                    <a:pt x="642" y="1247"/>
                    <a:pt x="852" y="1263"/>
                  </a:cubicBezTo>
                  <a:cubicBezTo>
                    <a:pt x="1079" y="1263"/>
                    <a:pt x="1289" y="1231"/>
                    <a:pt x="1500" y="1182"/>
                  </a:cubicBezTo>
                  <a:cubicBezTo>
                    <a:pt x="1953" y="1085"/>
                    <a:pt x="2374" y="858"/>
                    <a:pt x="2714" y="551"/>
                  </a:cubicBezTo>
                  <a:cubicBezTo>
                    <a:pt x="2941" y="373"/>
                    <a:pt x="2827" y="33"/>
                    <a:pt x="255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70"/>
            <p:cNvSpPr/>
            <p:nvPr/>
          </p:nvSpPr>
          <p:spPr>
            <a:xfrm>
              <a:off x="4239825" y="2146375"/>
              <a:ext cx="126275" cy="250150"/>
            </a:xfrm>
            <a:custGeom>
              <a:rect b="b" l="l" r="r" t="t"/>
              <a:pathLst>
                <a:path extrusionOk="0" h="10006" w="5051">
                  <a:moveTo>
                    <a:pt x="4030" y="1"/>
                  </a:moveTo>
                  <a:cubicBezTo>
                    <a:pt x="3804" y="422"/>
                    <a:pt x="3658" y="875"/>
                    <a:pt x="3593" y="1345"/>
                  </a:cubicBezTo>
                  <a:cubicBezTo>
                    <a:pt x="3205" y="1847"/>
                    <a:pt x="2848" y="2381"/>
                    <a:pt x="2508" y="2915"/>
                  </a:cubicBezTo>
                  <a:cubicBezTo>
                    <a:pt x="1974" y="3805"/>
                    <a:pt x="1505" y="4744"/>
                    <a:pt x="1100" y="5700"/>
                  </a:cubicBezTo>
                  <a:cubicBezTo>
                    <a:pt x="711" y="6590"/>
                    <a:pt x="388" y="7496"/>
                    <a:pt x="112" y="8435"/>
                  </a:cubicBezTo>
                  <a:cubicBezTo>
                    <a:pt x="1" y="8784"/>
                    <a:pt x="281" y="9094"/>
                    <a:pt x="593" y="9094"/>
                  </a:cubicBezTo>
                  <a:cubicBezTo>
                    <a:pt x="687" y="9094"/>
                    <a:pt x="783" y="9066"/>
                    <a:pt x="873" y="9002"/>
                  </a:cubicBezTo>
                  <a:cubicBezTo>
                    <a:pt x="938" y="9051"/>
                    <a:pt x="1003" y="9099"/>
                    <a:pt x="1068" y="9115"/>
                  </a:cubicBezTo>
                  <a:cubicBezTo>
                    <a:pt x="1116" y="9132"/>
                    <a:pt x="1165" y="9132"/>
                    <a:pt x="1213" y="9132"/>
                  </a:cubicBezTo>
                  <a:cubicBezTo>
                    <a:pt x="1294" y="9132"/>
                    <a:pt x="1375" y="9115"/>
                    <a:pt x="1456" y="9083"/>
                  </a:cubicBezTo>
                  <a:cubicBezTo>
                    <a:pt x="2023" y="8889"/>
                    <a:pt x="2606" y="8759"/>
                    <a:pt x="3188" y="8694"/>
                  </a:cubicBezTo>
                  <a:cubicBezTo>
                    <a:pt x="3334" y="8694"/>
                    <a:pt x="3480" y="8678"/>
                    <a:pt x="3609" y="8678"/>
                  </a:cubicBezTo>
                  <a:cubicBezTo>
                    <a:pt x="3609" y="8792"/>
                    <a:pt x="3625" y="8905"/>
                    <a:pt x="3658" y="9002"/>
                  </a:cubicBezTo>
                  <a:cubicBezTo>
                    <a:pt x="3690" y="9083"/>
                    <a:pt x="3739" y="9164"/>
                    <a:pt x="3787" y="9229"/>
                  </a:cubicBezTo>
                  <a:cubicBezTo>
                    <a:pt x="3868" y="9374"/>
                    <a:pt x="3965" y="9488"/>
                    <a:pt x="4063" y="9601"/>
                  </a:cubicBezTo>
                  <a:cubicBezTo>
                    <a:pt x="4160" y="9698"/>
                    <a:pt x="4257" y="9779"/>
                    <a:pt x="4354" y="9876"/>
                  </a:cubicBezTo>
                  <a:cubicBezTo>
                    <a:pt x="4419" y="9925"/>
                    <a:pt x="4500" y="9973"/>
                    <a:pt x="4564" y="10006"/>
                  </a:cubicBezTo>
                  <a:cubicBezTo>
                    <a:pt x="4726" y="9569"/>
                    <a:pt x="4840" y="9115"/>
                    <a:pt x="4904" y="8646"/>
                  </a:cubicBezTo>
                  <a:cubicBezTo>
                    <a:pt x="5002" y="8095"/>
                    <a:pt x="5050" y="7529"/>
                    <a:pt x="5050" y="6978"/>
                  </a:cubicBezTo>
                  <a:cubicBezTo>
                    <a:pt x="5050" y="5813"/>
                    <a:pt x="4953" y="4663"/>
                    <a:pt x="4743" y="3514"/>
                  </a:cubicBezTo>
                  <a:cubicBezTo>
                    <a:pt x="4597" y="2543"/>
                    <a:pt x="4370" y="1539"/>
                    <a:pt x="4192" y="713"/>
                  </a:cubicBezTo>
                  <a:lnTo>
                    <a:pt x="4160" y="600"/>
                  </a:lnTo>
                  <a:lnTo>
                    <a:pt x="4095" y="292"/>
                  </a:lnTo>
                  <a:lnTo>
                    <a:pt x="4030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70"/>
            <p:cNvSpPr/>
            <p:nvPr/>
          </p:nvSpPr>
          <p:spPr>
            <a:xfrm>
              <a:off x="3882425" y="1759850"/>
              <a:ext cx="483675" cy="717625"/>
            </a:xfrm>
            <a:custGeom>
              <a:rect b="b" l="l" r="r" t="t"/>
              <a:pathLst>
                <a:path extrusionOk="0" h="28705" w="19347">
                  <a:moveTo>
                    <a:pt x="13532" y="1"/>
                  </a:moveTo>
                  <a:cubicBezTo>
                    <a:pt x="12671" y="1"/>
                    <a:pt x="11843" y="242"/>
                    <a:pt x="11106" y="681"/>
                  </a:cubicBezTo>
                  <a:lnTo>
                    <a:pt x="11074" y="665"/>
                  </a:lnTo>
                  <a:cubicBezTo>
                    <a:pt x="10685" y="908"/>
                    <a:pt x="10345" y="1200"/>
                    <a:pt x="10070" y="1556"/>
                  </a:cubicBezTo>
                  <a:cubicBezTo>
                    <a:pt x="9876" y="1831"/>
                    <a:pt x="9714" y="2122"/>
                    <a:pt x="9584" y="2446"/>
                  </a:cubicBezTo>
                  <a:cubicBezTo>
                    <a:pt x="9082" y="2009"/>
                    <a:pt x="8451" y="1734"/>
                    <a:pt x="7803" y="1637"/>
                  </a:cubicBezTo>
                  <a:cubicBezTo>
                    <a:pt x="7690" y="1620"/>
                    <a:pt x="7593" y="1620"/>
                    <a:pt x="7480" y="1620"/>
                  </a:cubicBezTo>
                  <a:cubicBezTo>
                    <a:pt x="7010" y="1620"/>
                    <a:pt x="6557" y="1750"/>
                    <a:pt x="6152" y="1977"/>
                  </a:cubicBezTo>
                  <a:cubicBezTo>
                    <a:pt x="5229" y="2495"/>
                    <a:pt x="4533" y="3531"/>
                    <a:pt x="4242" y="4761"/>
                  </a:cubicBezTo>
                  <a:cubicBezTo>
                    <a:pt x="4161" y="5085"/>
                    <a:pt x="4129" y="5425"/>
                    <a:pt x="4112" y="5765"/>
                  </a:cubicBezTo>
                  <a:cubicBezTo>
                    <a:pt x="3918" y="5716"/>
                    <a:pt x="3708" y="5684"/>
                    <a:pt x="3497" y="5684"/>
                  </a:cubicBezTo>
                  <a:cubicBezTo>
                    <a:pt x="3384" y="5684"/>
                    <a:pt x="3270" y="5684"/>
                    <a:pt x="3173" y="5700"/>
                  </a:cubicBezTo>
                  <a:cubicBezTo>
                    <a:pt x="2866" y="5749"/>
                    <a:pt x="2574" y="5846"/>
                    <a:pt x="2315" y="6008"/>
                  </a:cubicBezTo>
                  <a:cubicBezTo>
                    <a:pt x="2024" y="6186"/>
                    <a:pt x="1781" y="6396"/>
                    <a:pt x="1587" y="6671"/>
                  </a:cubicBezTo>
                  <a:cubicBezTo>
                    <a:pt x="1409" y="6914"/>
                    <a:pt x="1279" y="7189"/>
                    <a:pt x="1182" y="7481"/>
                  </a:cubicBezTo>
                  <a:cubicBezTo>
                    <a:pt x="972" y="8096"/>
                    <a:pt x="891" y="8744"/>
                    <a:pt x="955" y="9375"/>
                  </a:cubicBezTo>
                  <a:cubicBezTo>
                    <a:pt x="972" y="9650"/>
                    <a:pt x="1020" y="9909"/>
                    <a:pt x="1101" y="10168"/>
                  </a:cubicBezTo>
                  <a:cubicBezTo>
                    <a:pt x="826" y="10330"/>
                    <a:pt x="583" y="10557"/>
                    <a:pt x="405" y="10816"/>
                  </a:cubicBezTo>
                  <a:cubicBezTo>
                    <a:pt x="211" y="11107"/>
                    <a:pt x="97" y="11431"/>
                    <a:pt x="49" y="11787"/>
                  </a:cubicBezTo>
                  <a:cubicBezTo>
                    <a:pt x="0" y="12095"/>
                    <a:pt x="17" y="12435"/>
                    <a:pt x="97" y="12742"/>
                  </a:cubicBezTo>
                  <a:cubicBezTo>
                    <a:pt x="162" y="13066"/>
                    <a:pt x="292" y="13374"/>
                    <a:pt x="454" y="13665"/>
                  </a:cubicBezTo>
                  <a:cubicBezTo>
                    <a:pt x="777" y="14280"/>
                    <a:pt x="1312" y="14750"/>
                    <a:pt x="1943" y="15025"/>
                  </a:cubicBezTo>
                  <a:cubicBezTo>
                    <a:pt x="2196" y="15121"/>
                    <a:pt x="2458" y="15173"/>
                    <a:pt x="2723" y="15173"/>
                  </a:cubicBezTo>
                  <a:cubicBezTo>
                    <a:pt x="2813" y="15173"/>
                    <a:pt x="2904" y="15167"/>
                    <a:pt x="2995" y="15154"/>
                  </a:cubicBezTo>
                  <a:cubicBezTo>
                    <a:pt x="3076" y="15413"/>
                    <a:pt x="3190" y="15672"/>
                    <a:pt x="3319" y="15899"/>
                  </a:cubicBezTo>
                  <a:cubicBezTo>
                    <a:pt x="3708" y="16579"/>
                    <a:pt x="4193" y="17178"/>
                    <a:pt x="4776" y="17680"/>
                  </a:cubicBezTo>
                  <a:cubicBezTo>
                    <a:pt x="5699" y="18473"/>
                    <a:pt x="6670" y="19185"/>
                    <a:pt x="7690" y="19817"/>
                  </a:cubicBezTo>
                  <a:lnTo>
                    <a:pt x="7755" y="19865"/>
                  </a:lnTo>
                  <a:cubicBezTo>
                    <a:pt x="8500" y="20351"/>
                    <a:pt x="9358" y="20918"/>
                    <a:pt x="10102" y="21517"/>
                  </a:cubicBezTo>
                  <a:cubicBezTo>
                    <a:pt x="10636" y="21954"/>
                    <a:pt x="11122" y="22456"/>
                    <a:pt x="11543" y="23022"/>
                  </a:cubicBezTo>
                  <a:cubicBezTo>
                    <a:pt x="11770" y="23346"/>
                    <a:pt x="11948" y="23686"/>
                    <a:pt x="12110" y="24042"/>
                  </a:cubicBezTo>
                  <a:cubicBezTo>
                    <a:pt x="12126" y="24107"/>
                    <a:pt x="12142" y="24172"/>
                    <a:pt x="12174" y="24236"/>
                  </a:cubicBezTo>
                  <a:lnTo>
                    <a:pt x="12174" y="24285"/>
                  </a:lnTo>
                  <a:cubicBezTo>
                    <a:pt x="12255" y="24560"/>
                    <a:pt x="12304" y="24835"/>
                    <a:pt x="12336" y="25127"/>
                  </a:cubicBezTo>
                  <a:lnTo>
                    <a:pt x="12385" y="25402"/>
                  </a:lnTo>
                  <a:cubicBezTo>
                    <a:pt x="12433" y="25742"/>
                    <a:pt x="12514" y="26066"/>
                    <a:pt x="12628" y="26390"/>
                  </a:cubicBezTo>
                  <a:cubicBezTo>
                    <a:pt x="12806" y="26940"/>
                    <a:pt x="13097" y="27442"/>
                    <a:pt x="13486" y="27879"/>
                  </a:cubicBezTo>
                  <a:cubicBezTo>
                    <a:pt x="13826" y="28267"/>
                    <a:pt x="14279" y="28543"/>
                    <a:pt x="14781" y="28656"/>
                  </a:cubicBezTo>
                  <a:cubicBezTo>
                    <a:pt x="14910" y="28688"/>
                    <a:pt x="15056" y="28705"/>
                    <a:pt x="15186" y="28705"/>
                  </a:cubicBezTo>
                  <a:lnTo>
                    <a:pt x="15250" y="28705"/>
                  </a:lnTo>
                  <a:cubicBezTo>
                    <a:pt x="15364" y="28705"/>
                    <a:pt x="15461" y="28705"/>
                    <a:pt x="15558" y="28688"/>
                  </a:cubicBezTo>
                  <a:cubicBezTo>
                    <a:pt x="15865" y="28640"/>
                    <a:pt x="16173" y="28543"/>
                    <a:pt x="16448" y="28397"/>
                  </a:cubicBezTo>
                  <a:cubicBezTo>
                    <a:pt x="16723" y="28251"/>
                    <a:pt x="16999" y="28073"/>
                    <a:pt x="17258" y="27863"/>
                  </a:cubicBezTo>
                  <a:cubicBezTo>
                    <a:pt x="17517" y="27636"/>
                    <a:pt x="17760" y="27393"/>
                    <a:pt x="17970" y="27118"/>
                  </a:cubicBezTo>
                  <a:cubicBezTo>
                    <a:pt x="18310" y="26697"/>
                    <a:pt x="18585" y="26228"/>
                    <a:pt x="18779" y="25726"/>
                  </a:cubicBezTo>
                  <a:cubicBezTo>
                    <a:pt x="18812" y="25645"/>
                    <a:pt x="18844" y="25564"/>
                    <a:pt x="18877" y="25483"/>
                  </a:cubicBezTo>
                  <a:cubicBezTo>
                    <a:pt x="19022" y="25046"/>
                    <a:pt x="19136" y="24576"/>
                    <a:pt x="19217" y="24107"/>
                  </a:cubicBezTo>
                  <a:cubicBezTo>
                    <a:pt x="19298" y="23556"/>
                    <a:pt x="19346" y="23006"/>
                    <a:pt x="19346" y="22439"/>
                  </a:cubicBezTo>
                  <a:cubicBezTo>
                    <a:pt x="19346" y="21290"/>
                    <a:pt x="19249" y="20124"/>
                    <a:pt x="19055" y="18991"/>
                  </a:cubicBezTo>
                  <a:cubicBezTo>
                    <a:pt x="18893" y="18020"/>
                    <a:pt x="18682" y="17000"/>
                    <a:pt x="18488" y="16190"/>
                  </a:cubicBezTo>
                  <a:lnTo>
                    <a:pt x="18472" y="16077"/>
                  </a:lnTo>
                  <a:lnTo>
                    <a:pt x="18407" y="15753"/>
                  </a:lnTo>
                  <a:lnTo>
                    <a:pt x="18342" y="15462"/>
                  </a:lnTo>
                  <a:cubicBezTo>
                    <a:pt x="18148" y="14653"/>
                    <a:pt x="17938" y="13795"/>
                    <a:pt x="17679" y="12920"/>
                  </a:cubicBezTo>
                  <a:cubicBezTo>
                    <a:pt x="17355" y="11836"/>
                    <a:pt x="16902" y="10783"/>
                    <a:pt x="16351" y="9796"/>
                  </a:cubicBezTo>
                  <a:lnTo>
                    <a:pt x="16481" y="9634"/>
                  </a:lnTo>
                  <a:cubicBezTo>
                    <a:pt x="16626" y="9472"/>
                    <a:pt x="16756" y="9310"/>
                    <a:pt x="16885" y="9148"/>
                  </a:cubicBezTo>
                  <a:cubicBezTo>
                    <a:pt x="17355" y="8517"/>
                    <a:pt x="17695" y="7788"/>
                    <a:pt x="17889" y="7028"/>
                  </a:cubicBezTo>
                  <a:cubicBezTo>
                    <a:pt x="18310" y="5490"/>
                    <a:pt x="18164" y="3838"/>
                    <a:pt x="17484" y="2397"/>
                  </a:cubicBezTo>
                  <a:cubicBezTo>
                    <a:pt x="17144" y="1718"/>
                    <a:pt x="16659" y="1135"/>
                    <a:pt x="16027" y="698"/>
                  </a:cubicBezTo>
                  <a:cubicBezTo>
                    <a:pt x="15364" y="261"/>
                    <a:pt x="14587" y="18"/>
                    <a:pt x="13793" y="2"/>
                  </a:cubicBezTo>
                  <a:lnTo>
                    <a:pt x="13615" y="2"/>
                  </a:lnTo>
                  <a:cubicBezTo>
                    <a:pt x="13587" y="1"/>
                    <a:pt x="13559" y="1"/>
                    <a:pt x="1353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70"/>
            <p:cNvSpPr/>
            <p:nvPr/>
          </p:nvSpPr>
          <p:spPr>
            <a:xfrm>
              <a:off x="4111900" y="1834750"/>
              <a:ext cx="88325" cy="148000"/>
            </a:xfrm>
            <a:custGeom>
              <a:rect b="b" l="l" r="r" t="t"/>
              <a:pathLst>
                <a:path extrusionOk="0" h="5920" w="3533">
                  <a:moveTo>
                    <a:pt x="470" y="0"/>
                  </a:moveTo>
                  <a:cubicBezTo>
                    <a:pt x="389" y="0"/>
                    <a:pt x="308" y="49"/>
                    <a:pt x="292" y="130"/>
                  </a:cubicBezTo>
                  <a:lnTo>
                    <a:pt x="276" y="130"/>
                  </a:lnTo>
                  <a:cubicBezTo>
                    <a:pt x="0" y="1279"/>
                    <a:pt x="81" y="2494"/>
                    <a:pt x="535" y="3594"/>
                  </a:cubicBezTo>
                  <a:cubicBezTo>
                    <a:pt x="761" y="4129"/>
                    <a:pt x="1085" y="4614"/>
                    <a:pt x="1506" y="5019"/>
                  </a:cubicBezTo>
                  <a:cubicBezTo>
                    <a:pt x="1959" y="5440"/>
                    <a:pt x="2494" y="5748"/>
                    <a:pt x="3093" y="5909"/>
                  </a:cubicBezTo>
                  <a:cubicBezTo>
                    <a:pt x="3118" y="5916"/>
                    <a:pt x="3144" y="5920"/>
                    <a:pt x="3168" y="5920"/>
                  </a:cubicBezTo>
                  <a:cubicBezTo>
                    <a:pt x="3376" y="5920"/>
                    <a:pt x="3532" y="5691"/>
                    <a:pt x="3416" y="5489"/>
                  </a:cubicBezTo>
                  <a:cubicBezTo>
                    <a:pt x="3384" y="5424"/>
                    <a:pt x="3319" y="5375"/>
                    <a:pt x="3238" y="5359"/>
                  </a:cubicBezTo>
                  <a:lnTo>
                    <a:pt x="2963" y="5246"/>
                  </a:lnTo>
                  <a:cubicBezTo>
                    <a:pt x="2639" y="5116"/>
                    <a:pt x="2348" y="4938"/>
                    <a:pt x="2073" y="4728"/>
                  </a:cubicBezTo>
                  <a:cubicBezTo>
                    <a:pt x="1846" y="4533"/>
                    <a:pt x="1619" y="4323"/>
                    <a:pt x="1441" y="4096"/>
                  </a:cubicBezTo>
                  <a:cubicBezTo>
                    <a:pt x="1215" y="3805"/>
                    <a:pt x="1037" y="3481"/>
                    <a:pt x="891" y="3141"/>
                  </a:cubicBezTo>
                  <a:lnTo>
                    <a:pt x="891" y="3174"/>
                  </a:lnTo>
                  <a:lnTo>
                    <a:pt x="875" y="3141"/>
                  </a:lnTo>
                  <a:cubicBezTo>
                    <a:pt x="729" y="2769"/>
                    <a:pt x="632" y="2380"/>
                    <a:pt x="567" y="1992"/>
                  </a:cubicBezTo>
                  <a:cubicBezTo>
                    <a:pt x="518" y="1538"/>
                    <a:pt x="518" y="1101"/>
                    <a:pt x="567" y="648"/>
                  </a:cubicBezTo>
                  <a:lnTo>
                    <a:pt x="567" y="697"/>
                  </a:lnTo>
                  <a:cubicBezTo>
                    <a:pt x="599" y="551"/>
                    <a:pt x="616" y="389"/>
                    <a:pt x="648" y="227"/>
                  </a:cubicBezTo>
                  <a:cubicBezTo>
                    <a:pt x="680" y="130"/>
                    <a:pt x="616" y="33"/>
                    <a:pt x="518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70"/>
            <p:cNvSpPr/>
            <p:nvPr/>
          </p:nvSpPr>
          <p:spPr>
            <a:xfrm>
              <a:off x="3988050" y="1915300"/>
              <a:ext cx="81375" cy="97700"/>
            </a:xfrm>
            <a:custGeom>
              <a:rect b="b" l="l" r="r" t="t"/>
              <a:pathLst>
                <a:path extrusionOk="0" h="3908" w="3255">
                  <a:moveTo>
                    <a:pt x="227" y="0"/>
                  </a:moveTo>
                  <a:cubicBezTo>
                    <a:pt x="130" y="0"/>
                    <a:pt x="49" y="81"/>
                    <a:pt x="33" y="178"/>
                  </a:cubicBezTo>
                  <a:cubicBezTo>
                    <a:pt x="1" y="599"/>
                    <a:pt x="49" y="1020"/>
                    <a:pt x="163" y="1441"/>
                  </a:cubicBezTo>
                  <a:cubicBezTo>
                    <a:pt x="260" y="1829"/>
                    <a:pt x="438" y="2202"/>
                    <a:pt x="681" y="2542"/>
                  </a:cubicBezTo>
                  <a:cubicBezTo>
                    <a:pt x="1199" y="3254"/>
                    <a:pt x="1976" y="3740"/>
                    <a:pt x="2834" y="3902"/>
                  </a:cubicBezTo>
                  <a:cubicBezTo>
                    <a:pt x="2855" y="3906"/>
                    <a:pt x="2877" y="3908"/>
                    <a:pt x="2899" y="3908"/>
                  </a:cubicBezTo>
                  <a:cubicBezTo>
                    <a:pt x="2958" y="3908"/>
                    <a:pt x="3017" y="3893"/>
                    <a:pt x="3077" y="3869"/>
                  </a:cubicBezTo>
                  <a:cubicBezTo>
                    <a:pt x="3141" y="3821"/>
                    <a:pt x="3190" y="3756"/>
                    <a:pt x="3206" y="3675"/>
                  </a:cubicBezTo>
                  <a:cubicBezTo>
                    <a:pt x="3255" y="3513"/>
                    <a:pt x="3157" y="3351"/>
                    <a:pt x="2996" y="3303"/>
                  </a:cubicBezTo>
                  <a:cubicBezTo>
                    <a:pt x="2801" y="3254"/>
                    <a:pt x="2607" y="3189"/>
                    <a:pt x="2413" y="3108"/>
                  </a:cubicBezTo>
                  <a:cubicBezTo>
                    <a:pt x="2105" y="2995"/>
                    <a:pt x="1830" y="2817"/>
                    <a:pt x="1571" y="2623"/>
                  </a:cubicBezTo>
                  <a:cubicBezTo>
                    <a:pt x="1344" y="2461"/>
                    <a:pt x="1150" y="2250"/>
                    <a:pt x="972" y="2040"/>
                  </a:cubicBezTo>
                  <a:cubicBezTo>
                    <a:pt x="826" y="1846"/>
                    <a:pt x="713" y="1635"/>
                    <a:pt x="616" y="1425"/>
                  </a:cubicBezTo>
                  <a:cubicBezTo>
                    <a:pt x="535" y="1230"/>
                    <a:pt x="470" y="1004"/>
                    <a:pt x="438" y="793"/>
                  </a:cubicBezTo>
                  <a:cubicBezTo>
                    <a:pt x="405" y="599"/>
                    <a:pt x="405" y="389"/>
                    <a:pt x="422" y="178"/>
                  </a:cubicBezTo>
                  <a:cubicBezTo>
                    <a:pt x="422" y="81"/>
                    <a:pt x="341" y="0"/>
                    <a:pt x="22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70"/>
            <p:cNvSpPr/>
            <p:nvPr/>
          </p:nvSpPr>
          <p:spPr>
            <a:xfrm>
              <a:off x="3919250" y="2016475"/>
              <a:ext cx="93525" cy="65475"/>
            </a:xfrm>
            <a:custGeom>
              <a:rect b="b" l="l" r="r" t="t"/>
              <a:pathLst>
                <a:path extrusionOk="0" h="2619" w="3741">
                  <a:moveTo>
                    <a:pt x="162" y="0"/>
                  </a:moveTo>
                  <a:cubicBezTo>
                    <a:pt x="65" y="17"/>
                    <a:pt x="1" y="130"/>
                    <a:pt x="33" y="227"/>
                  </a:cubicBezTo>
                  <a:cubicBezTo>
                    <a:pt x="114" y="761"/>
                    <a:pt x="357" y="1263"/>
                    <a:pt x="745" y="1652"/>
                  </a:cubicBezTo>
                  <a:cubicBezTo>
                    <a:pt x="1134" y="2056"/>
                    <a:pt x="1636" y="2348"/>
                    <a:pt x="2186" y="2510"/>
                  </a:cubicBezTo>
                  <a:cubicBezTo>
                    <a:pt x="2380" y="2558"/>
                    <a:pt x="2591" y="2591"/>
                    <a:pt x="2785" y="2607"/>
                  </a:cubicBezTo>
                  <a:cubicBezTo>
                    <a:pt x="2882" y="2615"/>
                    <a:pt x="2979" y="2619"/>
                    <a:pt x="3074" y="2619"/>
                  </a:cubicBezTo>
                  <a:cubicBezTo>
                    <a:pt x="3170" y="2619"/>
                    <a:pt x="3263" y="2615"/>
                    <a:pt x="3352" y="2607"/>
                  </a:cubicBezTo>
                  <a:cubicBezTo>
                    <a:pt x="3449" y="2607"/>
                    <a:pt x="3546" y="2574"/>
                    <a:pt x="3611" y="2510"/>
                  </a:cubicBezTo>
                  <a:cubicBezTo>
                    <a:pt x="3740" y="2364"/>
                    <a:pt x="3740" y="2137"/>
                    <a:pt x="3611" y="2008"/>
                  </a:cubicBezTo>
                  <a:cubicBezTo>
                    <a:pt x="3546" y="1943"/>
                    <a:pt x="3449" y="1894"/>
                    <a:pt x="3352" y="1894"/>
                  </a:cubicBezTo>
                  <a:cubicBezTo>
                    <a:pt x="3212" y="1915"/>
                    <a:pt x="3071" y="1925"/>
                    <a:pt x="2929" y="1925"/>
                  </a:cubicBezTo>
                  <a:cubicBezTo>
                    <a:pt x="2510" y="1925"/>
                    <a:pt x="2087" y="1837"/>
                    <a:pt x="1700" y="1668"/>
                  </a:cubicBezTo>
                  <a:cubicBezTo>
                    <a:pt x="1506" y="1587"/>
                    <a:pt x="1328" y="1474"/>
                    <a:pt x="1166" y="1360"/>
                  </a:cubicBezTo>
                  <a:cubicBezTo>
                    <a:pt x="1020" y="1231"/>
                    <a:pt x="891" y="1101"/>
                    <a:pt x="778" y="972"/>
                  </a:cubicBezTo>
                  <a:cubicBezTo>
                    <a:pt x="680" y="842"/>
                    <a:pt x="600" y="713"/>
                    <a:pt x="519" y="567"/>
                  </a:cubicBezTo>
                  <a:cubicBezTo>
                    <a:pt x="470" y="421"/>
                    <a:pt x="421" y="276"/>
                    <a:pt x="405" y="130"/>
                  </a:cubicBezTo>
                  <a:cubicBezTo>
                    <a:pt x="373" y="49"/>
                    <a:pt x="308" y="0"/>
                    <a:pt x="21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70"/>
            <p:cNvSpPr/>
            <p:nvPr/>
          </p:nvSpPr>
          <p:spPr>
            <a:xfrm>
              <a:off x="4116750" y="2101475"/>
              <a:ext cx="125900" cy="165550"/>
            </a:xfrm>
            <a:custGeom>
              <a:rect b="b" l="l" r="r" t="t"/>
              <a:pathLst>
                <a:path extrusionOk="0" h="6622" w="5036">
                  <a:moveTo>
                    <a:pt x="163" y="0"/>
                  </a:moveTo>
                  <a:cubicBezTo>
                    <a:pt x="65" y="0"/>
                    <a:pt x="1" y="65"/>
                    <a:pt x="1" y="162"/>
                  </a:cubicBezTo>
                  <a:lnTo>
                    <a:pt x="17" y="162"/>
                  </a:lnTo>
                  <a:cubicBezTo>
                    <a:pt x="49" y="826"/>
                    <a:pt x="146" y="1489"/>
                    <a:pt x="308" y="2137"/>
                  </a:cubicBezTo>
                  <a:cubicBezTo>
                    <a:pt x="486" y="2817"/>
                    <a:pt x="762" y="3481"/>
                    <a:pt x="1118" y="4096"/>
                  </a:cubicBezTo>
                  <a:cubicBezTo>
                    <a:pt x="1474" y="4679"/>
                    <a:pt x="1927" y="5213"/>
                    <a:pt x="2445" y="5650"/>
                  </a:cubicBezTo>
                  <a:cubicBezTo>
                    <a:pt x="2704" y="5877"/>
                    <a:pt x="2996" y="6071"/>
                    <a:pt x="3303" y="6233"/>
                  </a:cubicBezTo>
                  <a:cubicBezTo>
                    <a:pt x="3627" y="6411"/>
                    <a:pt x="3983" y="6540"/>
                    <a:pt x="4339" y="6605"/>
                  </a:cubicBezTo>
                  <a:cubicBezTo>
                    <a:pt x="4377" y="6616"/>
                    <a:pt x="4417" y="6621"/>
                    <a:pt x="4456" y="6621"/>
                  </a:cubicBezTo>
                  <a:cubicBezTo>
                    <a:pt x="4535" y="6621"/>
                    <a:pt x="4615" y="6600"/>
                    <a:pt x="4679" y="6557"/>
                  </a:cubicBezTo>
                  <a:cubicBezTo>
                    <a:pt x="5035" y="6378"/>
                    <a:pt x="4971" y="5844"/>
                    <a:pt x="4582" y="5747"/>
                  </a:cubicBezTo>
                  <a:cubicBezTo>
                    <a:pt x="4307" y="5682"/>
                    <a:pt x="4032" y="5585"/>
                    <a:pt x="3773" y="5488"/>
                  </a:cubicBezTo>
                  <a:cubicBezTo>
                    <a:pt x="3417" y="5326"/>
                    <a:pt x="3093" y="5148"/>
                    <a:pt x="2801" y="4905"/>
                  </a:cubicBezTo>
                  <a:cubicBezTo>
                    <a:pt x="2445" y="4630"/>
                    <a:pt x="2121" y="4306"/>
                    <a:pt x="1846" y="3950"/>
                  </a:cubicBezTo>
                  <a:cubicBezTo>
                    <a:pt x="1442" y="3416"/>
                    <a:pt x="1118" y="2849"/>
                    <a:pt x="859" y="2234"/>
                  </a:cubicBezTo>
                  <a:lnTo>
                    <a:pt x="859" y="2250"/>
                  </a:lnTo>
                  <a:cubicBezTo>
                    <a:pt x="632" y="1716"/>
                    <a:pt x="454" y="1149"/>
                    <a:pt x="373" y="567"/>
                  </a:cubicBezTo>
                  <a:lnTo>
                    <a:pt x="373" y="615"/>
                  </a:lnTo>
                  <a:cubicBezTo>
                    <a:pt x="341" y="469"/>
                    <a:pt x="341" y="308"/>
                    <a:pt x="324" y="162"/>
                  </a:cubicBezTo>
                  <a:cubicBezTo>
                    <a:pt x="324" y="6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70"/>
            <p:cNvSpPr/>
            <p:nvPr/>
          </p:nvSpPr>
          <p:spPr>
            <a:xfrm>
              <a:off x="4340575" y="2036700"/>
              <a:ext cx="355775" cy="435100"/>
            </a:xfrm>
            <a:custGeom>
              <a:rect b="b" l="l" r="r" t="t"/>
              <a:pathLst>
                <a:path extrusionOk="0" h="17404" w="14231">
                  <a:moveTo>
                    <a:pt x="4598" y="1"/>
                  </a:moveTo>
                  <a:lnTo>
                    <a:pt x="4598" y="17"/>
                  </a:lnTo>
                  <a:cubicBezTo>
                    <a:pt x="4452" y="17"/>
                    <a:pt x="4306" y="17"/>
                    <a:pt x="4161" y="49"/>
                  </a:cubicBezTo>
                  <a:cubicBezTo>
                    <a:pt x="3821" y="82"/>
                    <a:pt x="3513" y="227"/>
                    <a:pt x="3254" y="422"/>
                  </a:cubicBezTo>
                  <a:cubicBezTo>
                    <a:pt x="3125" y="535"/>
                    <a:pt x="3011" y="681"/>
                    <a:pt x="2947" y="826"/>
                  </a:cubicBezTo>
                  <a:cubicBezTo>
                    <a:pt x="2882" y="988"/>
                    <a:pt x="2849" y="1183"/>
                    <a:pt x="2866" y="1344"/>
                  </a:cubicBezTo>
                  <a:cubicBezTo>
                    <a:pt x="2882" y="1555"/>
                    <a:pt x="2963" y="1765"/>
                    <a:pt x="3076" y="1927"/>
                  </a:cubicBezTo>
                  <a:cubicBezTo>
                    <a:pt x="2898" y="1960"/>
                    <a:pt x="2704" y="2024"/>
                    <a:pt x="2542" y="2089"/>
                  </a:cubicBezTo>
                  <a:cubicBezTo>
                    <a:pt x="2218" y="2219"/>
                    <a:pt x="1910" y="2381"/>
                    <a:pt x="1635" y="2575"/>
                  </a:cubicBezTo>
                  <a:cubicBezTo>
                    <a:pt x="1376" y="2753"/>
                    <a:pt x="1133" y="2947"/>
                    <a:pt x="907" y="3158"/>
                  </a:cubicBezTo>
                  <a:cubicBezTo>
                    <a:pt x="551" y="3514"/>
                    <a:pt x="243" y="3935"/>
                    <a:pt x="0" y="4372"/>
                  </a:cubicBezTo>
                  <a:lnTo>
                    <a:pt x="65" y="4679"/>
                  </a:lnTo>
                  <a:lnTo>
                    <a:pt x="130" y="4987"/>
                  </a:lnTo>
                  <a:lnTo>
                    <a:pt x="162" y="5100"/>
                  </a:lnTo>
                  <a:cubicBezTo>
                    <a:pt x="324" y="5910"/>
                    <a:pt x="567" y="6930"/>
                    <a:pt x="713" y="7901"/>
                  </a:cubicBezTo>
                  <a:cubicBezTo>
                    <a:pt x="907" y="9050"/>
                    <a:pt x="1020" y="10200"/>
                    <a:pt x="1020" y="11365"/>
                  </a:cubicBezTo>
                  <a:cubicBezTo>
                    <a:pt x="1004" y="11916"/>
                    <a:pt x="955" y="12482"/>
                    <a:pt x="874" y="13033"/>
                  </a:cubicBezTo>
                  <a:cubicBezTo>
                    <a:pt x="793" y="13502"/>
                    <a:pt x="680" y="13956"/>
                    <a:pt x="534" y="14393"/>
                  </a:cubicBezTo>
                  <a:cubicBezTo>
                    <a:pt x="583" y="14441"/>
                    <a:pt x="648" y="14474"/>
                    <a:pt x="713" y="14490"/>
                  </a:cubicBezTo>
                  <a:cubicBezTo>
                    <a:pt x="923" y="14587"/>
                    <a:pt x="1150" y="14668"/>
                    <a:pt x="1376" y="14700"/>
                  </a:cubicBezTo>
                  <a:cubicBezTo>
                    <a:pt x="1522" y="14717"/>
                    <a:pt x="1668" y="14733"/>
                    <a:pt x="1813" y="14733"/>
                  </a:cubicBezTo>
                  <a:cubicBezTo>
                    <a:pt x="1927" y="14733"/>
                    <a:pt x="2024" y="14733"/>
                    <a:pt x="2137" y="14717"/>
                  </a:cubicBezTo>
                  <a:cubicBezTo>
                    <a:pt x="2202" y="14717"/>
                    <a:pt x="2250" y="14717"/>
                    <a:pt x="2299" y="14700"/>
                  </a:cubicBezTo>
                  <a:cubicBezTo>
                    <a:pt x="2299" y="14814"/>
                    <a:pt x="2299" y="14911"/>
                    <a:pt x="2315" y="15008"/>
                  </a:cubicBezTo>
                  <a:cubicBezTo>
                    <a:pt x="2364" y="15267"/>
                    <a:pt x="2477" y="15510"/>
                    <a:pt x="2655" y="15704"/>
                  </a:cubicBezTo>
                  <a:cubicBezTo>
                    <a:pt x="2801" y="15850"/>
                    <a:pt x="2963" y="15979"/>
                    <a:pt x="3141" y="16060"/>
                  </a:cubicBezTo>
                  <a:cubicBezTo>
                    <a:pt x="3351" y="16157"/>
                    <a:pt x="3578" y="16238"/>
                    <a:pt x="3788" y="16287"/>
                  </a:cubicBezTo>
                  <a:cubicBezTo>
                    <a:pt x="4339" y="16416"/>
                    <a:pt x="4889" y="16481"/>
                    <a:pt x="5456" y="16497"/>
                  </a:cubicBezTo>
                  <a:cubicBezTo>
                    <a:pt x="5812" y="16514"/>
                    <a:pt x="6136" y="16530"/>
                    <a:pt x="6460" y="16578"/>
                  </a:cubicBezTo>
                  <a:cubicBezTo>
                    <a:pt x="6621" y="16594"/>
                    <a:pt x="6767" y="16627"/>
                    <a:pt x="6913" y="16675"/>
                  </a:cubicBezTo>
                  <a:cubicBezTo>
                    <a:pt x="6978" y="16708"/>
                    <a:pt x="7059" y="16740"/>
                    <a:pt x="7140" y="16773"/>
                  </a:cubicBezTo>
                  <a:lnTo>
                    <a:pt x="7253" y="16821"/>
                  </a:lnTo>
                  <a:cubicBezTo>
                    <a:pt x="7399" y="16870"/>
                    <a:pt x="7544" y="16934"/>
                    <a:pt x="7706" y="16999"/>
                  </a:cubicBezTo>
                  <a:cubicBezTo>
                    <a:pt x="8176" y="17177"/>
                    <a:pt x="8677" y="17307"/>
                    <a:pt x="9179" y="17372"/>
                  </a:cubicBezTo>
                  <a:cubicBezTo>
                    <a:pt x="9309" y="17388"/>
                    <a:pt x="9422" y="17404"/>
                    <a:pt x="9535" y="17404"/>
                  </a:cubicBezTo>
                  <a:cubicBezTo>
                    <a:pt x="9843" y="17404"/>
                    <a:pt x="10151" y="17339"/>
                    <a:pt x="10442" y="17242"/>
                  </a:cubicBezTo>
                  <a:cubicBezTo>
                    <a:pt x="10669" y="17161"/>
                    <a:pt x="10863" y="17064"/>
                    <a:pt x="11057" y="16934"/>
                  </a:cubicBezTo>
                  <a:cubicBezTo>
                    <a:pt x="11284" y="16789"/>
                    <a:pt x="11494" y="16611"/>
                    <a:pt x="11672" y="16416"/>
                  </a:cubicBezTo>
                  <a:cubicBezTo>
                    <a:pt x="12126" y="15947"/>
                    <a:pt x="12498" y="15429"/>
                    <a:pt x="12806" y="14862"/>
                  </a:cubicBezTo>
                  <a:cubicBezTo>
                    <a:pt x="13178" y="14247"/>
                    <a:pt x="13469" y="13583"/>
                    <a:pt x="13696" y="12903"/>
                  </a:cubicBezTo>
                  <a:cubicBezTo>
                    <a:pt x="13923" y="12223"/>
                    <a:pt x="14068" y="11527"/>
                    <a:pt x="14149" y="10831"/>
                  </a:cubicBezTo>
                  <a:cubicBezTo>
                    <a:pt x="14230" y="10151"/>
                    <a:pt x="14230" y="9471"/>
                    <a:pt x="14166" y="8808"/>
                  </a:cubicBezTo>
                  <a:cubicBezTo>
                    <a:pt x="14052" y="7529"/>
                    <a:pt x="13680" y="6298"/>
                    <a:pt x="13113" y="5165"/>
                  </a:cubicBezTo>
                  <a:cubicBezTo>
                    <a:pt x="12854" y="4647"/>
                    <a:pt x="12547" y="4161"/>
                    <a:pt x="12239" y="3692"/>
                  </a:cubicBezTo>
                  <a:cubicBezTo>
                    <a:pt x="11915" y="3206"/>
                    <a:pt x="11575" y="2737"/>
                    <a:pt x="11203" y="2283"/>
                  </a:cubicBezTo>
                  <a:cubicBezTo>
                    <a:pt x="10847" y="1846"/>
                    <a:pt x="10458" y="1474"/>
                    <a:pt x="10021" y="1134"/>
                  </a:cubicBezTo>
                  <a:cubicBezTo>
                    <a:pt x="9633" y="826"/>
                    <a:pt x="9179" y="616"/>
                    <a:pt x="8694" y="519"/>
                  </a:cubicBezTo>
                  <a:cubicBezTo>
                    <a:pt x="8564" y="503"/>
                    <a:pt x="8451" y="486"/>
                    <a:pt x="8321" y="486"/>
                  </a:cubicBezTo>
                  <a:cubicBezTo>
                    <a:pt x="8302" y="485"/>
                    <a:pt x="8283" y="485"/>
                    <a:pt x="8263" y="485"/>
                  </a:cubicBezTo>
                  <a:cubicBezTo>
                    <a:pt x="7975" y="485"/>
                    <a:pt x="7692" y="597"/>
                    <a:pt x="7479" y="794"/>
                  </a:cubicBezTo>
                  <a:cubicBezTo>
                    <a:pt x="7399" y="875"/>
                    <a:pt x="7318" y="972"/>
                    <a:pt x="7269" y="1085"/>
                  </a:cubicBezTo>
                  <a:cubicBezTo>
                    <a:pt x="7091" y="924"/>
                    <a:pt x="6897" y="778"/>
                    <a:pt x="6702" y="648"/>
                  </a:cubicBezTo>
                  <a:cubicBezTo>
                    <a:pt x="6071" y="244"/>
                    <a:pt x="5343" y="17"/>
                    <a:pt x="4598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70"/>
            <p:cNvSpPr/>
            <p:nvPr/>
          </p:nvSpPr>
          <p:spPr>
            <a:xfrm>
              <a:off x="4432025" y="692625"/>
              <a:ext cx="1755725" cy="1978725"/>
            </a:xfrm>
            <a:custGeom>
              <a:rect b="b" l="l" r="r" t="t"/>
              <a:pathLst>
                <a:path extrusionOk="0" h="79149" w="70229">
                  <a:moveTo>
                    <a:pt x="40198" y="0"/>
                  </a:moveTo>
                  <a:cubicBezTo>
                    <a:pt x="40052" y="0"/>
                    <a:pt x="39923" y="16"/>
                    <a:pt x="39793" y="33"/>
                  </a:cubicBezTo>
                  <a:cubicBezTo>
                    <a:pt x="39567" y="81"/>
                    <a:pt x="39340" y="178"/>
                    <a:pt x="39146" y="324"/>
                  </a:cubicBezTo>
                  <a:cubicBezTo>
                    <a:pt x="38984" y="454"/>
                    <a:pt x="38854" y="648"/>
                    <a:pt x="38773" y="858"/>
                  </a:cubicBezTo>
                  <a:cubicBezTo>
                    <a:pt x="38692" y="1052"/>
                    <a:pt x="38644" y="1279"/>
                    <a:pt x="38644" y="1490"/>
                  </a:cubicBezTo>
                  <a:cubicBezTo>
                    <a:pt x="38644" y="1749"/>
                    <a:pt x="38676" y="2008"/>
                    <a:pt x="38725" y="2250"/>
                  </a:cubicBezTo>
                  <a:cubicBezTo>
                    <a:pt x="38790" y="2526"/>
                    <a:pt x="38887" y="2801"/>
                    <a:pt x="39000" y="3060"/>
                  </a:cubicBezTo>
                  <a:cubicBezTo>
                    <a:pt x="39113" y="3335"/>
                    <a:pt x="39243" y="3610"/>
                    <a:pt x="39389" y="3869"/>
                  </a:cubicBezTo>
                  <a:cubicBezTo>
                    <a:pt x="39437" y="3967"/>
                    <a:pt x="39502" y="4064"/>
                    <a:pt x="39567" y="4161"/>
                  </a:cubicBezTo>
                  <a:cubicBezTo>
                    <a:pt x="38806" y="3578"/>
                    <a:pt x="38013" y="3092"/>
                    <a:pt x="37171" y="2671"/>
                  </a:cubicBezTo>
                  <a:cubicBezTo>
                    <a:pt x="36248" y="2186"/>
                    <a:pt x="35260" y="1846"/>
                    <a:pt x="34240" y="1668"/>
                  </a:cubicBezTo>
                  <a:cubicBezTo>
                    <a:pt x="33852" y="1619"/>
                    <a:pt x="33463" y="1587"/>
                    <a:pt x="33075" y="1587"/>
                  </a:cubicBezTo>
                  <a:cubicBezTo>
                    <a:pt x="32524" y="1587"/>
                    <a:pt x="31990" y="1651"/>
                    <a:pt x="31472" y="1765"/>
                  </a:cubicBezTo>
                  <a:cubicBezTo>
                    <a:pt x="30614" y="1943"/>
                    <a:pt x="29821" y="2315"/>
                    <a:pt x="29157" y="2866"/>
                  </a:cubicBezTo>
                  <a:cubicBezTo>
                    <a:pt x="28833" y="3125"/>
                    <a:pt x="28574" y="3465"/>
                    <a:pt x="28396" y="3837"/>
                  </a:cubicBezTo>
                  <a:cubicBezTo>
                    <a:pt x="28234" y="4193"/>
                    <a:pt x="28137" y="4566"/>
                    <a:pt x="28105" y="4954"/>
                  </a:cubicBezTo>
                  <a:cubicBezTo>
                    <a:pt x="28056" y="5537"/>
                    <a:pt x="28170" y="6103"/>
                    <a:pt x="28429" y="6622"/>
                  </a:cubicBezTo>
                  <a:lnTo>
                    <a:pt x="28234" y="6654"/>
                  </a:lnTo>
                  <a:lnTo>
                    <a:pt x="28170" y="6670"/>
                  </a:lnTo>
                  <a:cubicBezTo>
                    <a:pt x="27166" y="6961"/>
                    <a:pt x="26178" y="7318"/>
                    <a:pt x="25223" y="7771"/>
                  </a:cubicBezTo>
                  <a:cubicBezTo>
                    <a:pt x="23362" y="8661"/>
                    <a:pt x="21662" y="9827"/>
                    <a:pt x="20140" y="11219"/>
                  </a:cubicBezTo>
                  <a:cubicBezTo>
                    <a:pt x="17534" y="13534"/>
                    <a:pt x="15219" y="16481"/>
                    <a:pt x="12839" y="20463"/>
                  </a:cubicBezTo>
                  <a:lnTo>
                    <a:pt x="12725" y="20625"/>
                  </a:lnTo>
                  <a:cubicBezTo>
                    <a:pt x="12564" y="20560"/>
                    <a:pt x="12369" y="20495"/>
                    <a:pt x="12126" y="20398"/>
                  </a:cubicBezTo>
                  <a:cubicBezTo>
                    <a:pt x="12013" y="20350"/>
                    <a:pt x="11900" y="20301"/>
                    <a:pt x="11770" y="20253"/>
                  </a:cubicBezTo>
                  <a:lnTo>
                    <a:pt x="11641" y="20188"/>
                  </a:lnTo>
                  <a:lnTo>
                    <a:pt x="11592" y="20172"/>
                  </a:lnTo>
                  <a:lnTo>
                    <a:pt x="11495" y="20123"/>
                  </a:lnTo>
                  <a:cubicBezTo>
                    <a:pt x="11317" y="20058"/>
                    <a:pt x="11123" y="19977"/>
                    <a:pt x="10945" y="19913"/>
                  </a:cubicBezTo>
                  <a:cubicBezTo>
                    <a:pt x="10750" y="19832"/>
                    <a:pt x="10556" y="19767"/>
                    <a:pt x="10362" y="19702"/>
                  </a:cubicBezTo>
                  <a:cubicBezTo>
                    <a:pt x="10119" y="19637"/>
                    <a:pt x="9876" y="19589"/>
                    <a:pt x="9617" y="19540"/>
                  </a:cubicBezTo>
                  <a:cubicBezTo>
                    <a:pt x="9407" y="19524"/>
                    <a:pt x="9196" y="19508"/>
                    <a:pt x="8986" y="19508"/>
                  </a:cubicBezTo>
                  <a:cubicBezTo>
                    <a:pt x="8759" y="19508"/>
                    <a:pt x="8549" y="19524"/>
                    <a:pt x="8322" y="19540"/>
                  </a:cubicBezTo>
                  <a:cubicBezTo>
                    <a:pt x="7561" y="19654"/>
                    <a:pt x="6833" y="19977"/>
                    <a:pt x="6266" y="20479"/>
                  </a:cubicBezTo>
                  <a:cubicBezTo>
                    <a:pt x="6007" y="20722"/>
                    <a:pt x="5780" y="20997"/>
                    <a:pt x="5618" y="21289"/>
                  </a:cubicBezTo>
                  <a:cubicBezTo>
                    <a:pt x="5440" y="21612"/>
                    <a:pt x="5343" y="21952"/>
                    <a:pt x="5295" y="22309"/>
                  </a:cubicBezTo>
                  <a:cubicBezTo>
                    <a:pt x="5246" y="22891"/>
                    <a:pt x="5376" y="23490"/>
                    <a:pt x="5667" y="24008"/>
                  </a:cubicBezTo>
                  <a:cubicBezTo>
                    <a:pt x="5797" y="24235"/>
                    <a:pt x="5942" y="24446"/>
                    <a:pt x="6120" y="24656"/>
                  </a:cubicBezTo>
                  <a:lnTo>
                    <a:pt x="6007" y="24624"/>
                  </a:lnTo>
                  <a:lnTo>
                    <a:pt x="5894" y="24624"/>
                  </a:lnTo>
                  <a:cubicBezTo>
                    <a:pt x="5764" y="24624"/>
                    <a:pt x="5635" y="24624"/>
                    <a:pt x="5505" y="24640"/>
                  </a:cubicBezTo>
                  <a:cubicBezTo>
                    <a:pt x="4922" y="24721"/>
                    <a:pt x="4372" y="24996"/>
                    <a:pt x="3967" y="25417"/>
                  </a:cubicBezTo>
                  <a:cubicBezTo>
                    <a:pt x="3773" y="25611"/>
                    <a:pt x="3611" y="25838"/>
                    <a:pt x="3498" y="26097"/>
                  </a:cubicBezTo>
                  <a:cubicBezTo>
                    <a:pt x="3384" y="26356"/>
                    <a:pt x="3303" y="26647"/>
                    <a:pt x="3271" y="26939"/>
                  </a:cubicBezTo>
                  <a:cubicBezTo>
                    <a:pt x="3239" y="27214"/>
                    <a:pt x="3271" y="27505"/>
                    <a:pt x="3352" y="27780"/>
                  </a:cubicBezTo>
                  <a:cubicBezTo>
                    <a:pt x="3433" y="28072"/>
                    <a:pt x="3579" y="28363"/>
                    <a:pt x="3757" y="28606"/>
                  </a:cubicBezTo>
                  <a:cubicBezTo>
                    <a:pt x="3951" y="28865"/>
                    <a:pt x="4178" y="29076"/>
                    <a:pt x="4437" y="29254"/>
                  </a:cubicBezTo>
                  <a:cubicBezTo>
                    <a:pt x="4081" y="29351"/>
                    <a:pt x="3773" y="29513"/>
                    <a:pt x="3498" y="29739"/>
                  </a:cubicBezTo>
                  <a:cubicBezTo>
                    <a:pt x="3174" y="29998"/>
                    <a:pt x="2899" y="30322"/>
                    <a:pt x="2688" y="30678"/>
                  </a:cubicBezTo>
                  <a:cubicBezTo>
                    <a:pt x="2462" y="31034"/>
                    <a:pt x="2300" y="31439"/>
                    <a:pt x="2203" y="31860"/>
                  </a:cubicBezTo>
                  <a:cubicBezTo>
                    <a:pt x="2154" y="32054"/>
                    <a:pt x="2122" y="32265"/>
                    <a:pt x="2105" y="32475"/>
                  </a:cubicBezTo>
                  <a:cubicBezTo>
                    <a:pt x="2089" y="32686"/>
                    <a:pt x="2089" y="32912"/>
                    <a:pt x="2122" y="33123"/>
                  </a:cubicBezTo>
                  <a:cubicBezTo>
                    <a:pt x="2170" y="33511"/>
                    <a:pt x="2267" y="33884"/>
                    <a:pt x="2413" y="34240"/>
                  </a:cubicBezTo>
                  <a:cubicBezTo>
                    <a:pt x="2526" y="34547"/>
                    <a:pt x="2688" y="34839"/>
                    <a:pt x="2883" y="35114"/>
                  </a:cubicBezTo>
                  <a:cubicBezTo>
                    <a:pt x="3061" y="35357"/>
                    <a:pt x="3271" y="35584"/>
                    <a:pt x="3498" y="35778"/>
                  </a:cubicBezTo>
                  <a:cubicBezTo>
                    <a:pt x="3967" y="36134"/>
                    <a:pt x="4501" y="36377"/>
                    <a:pt x="5068" y="36490"/>
                  </a:cubicBezTo>
                  <a:cubicBezTo>
                    <a:pt x="3919" y="39242"/>
                    <a:pt x="2996" y="41800"/>
                    <a:pt x="2219" y="44293"/>
                  </a:cubicBezTo>
                  <a:cubicBezTo>
                    <a:pt x="1506" y="46560"/>
                    <a:pt x="940" y="48859"/>
                    <a:pt x="503" y="51190"/>
                  </a:cubicBezTo>
                  <a:cubicBezTo>
                    <a:pt x="308" y="52339"/>
                    <a:pt x="114" y="53505"/>
                    <a:pt x="1" y="54687"/>
                  </a:cubicBezTo>
                  <a:lnTo>
                    <a:pt x="1" y="54784"/>
                  </a:lnTo>
                  <a:cubicBezTo>
                    <a:pt x="17" y="54994"/>
                    <a:pt x="33" y="55205"/>
                    <a:pt x="66" y="55415"/>
                  </a:cubicBezTo>
                  <a:lnTo>
                    <a:pt x="66" y="55383"/>
                  </a:lnTo>
                  <a:cubicBezTo>
                    <a:pt x="163" y="56046"/>
                    <a:pt x="308" y="56710"/>
                    <a:pt x="503" y="57342"/>
                  </a:cubicBezTo>
                  <a:cubicBezTo>
                    <a:pt x="697" y="57957"/>
                    <a:pt x="924" y="58572"/>
                    <a:pt x="1183" y="59171"/>
                  </a:cubicBezTo>
                  <a:lnTo>
                    <a:pt x="1183" y="59155"/>
                  </a:lnTo>
                  <a:cubicBezTo>
                    <a:pt x="1247" y="59300"/>
                    <a:pt x="1312" y="59462"/>
                    <a:pt x="1377" y="59608"/>
                  </a:cubicBezTo>
                  <a:lnTo>
                    <a:pt x="1393" y="59657"/>
                  </a:lnTo>
                  <a:lnTo>
                    <a:pt x="1377" y="59705"/>
                  </a:lnTo>
                  <a:lnTo>
                    <a:pt x="1328" y="59754"/>
                  </a:lnTo>
                  <a:cubicBezTo>
                    <a:pt x="1231" y="59786"/>
                    <a:pt x="1150" y="59818"/>
                    <a:pt x="1069" y="59851"/>
                  </a:cubicBezTo>
                  <a:lnTo>
                    <a:pt x="1102" y="59835"/>
                  </a:lnTo>
                  <a:lnTo>
                    <a:pt x="1102" y="59835"/>
                  </a:lnTo>
                  <a:cubicBezTo>
                    <a:pt x="940" y="59899"/>
                    <a:pt x="810" y="59980"/>
                    <a:pt x="665" y="60061"/>
                  </a:cubicBezTo>
                  <a:cubicBezTo>
                    <a:pt x="551" y="60126"/>
                    <a:pt x="438" y="60191"/>
                    <a:pt x="341" y="60272"/>
                  </a:cubicBezTo>
                  <a:lnTo>
                    <a:pt x="325" y="60288"/>
                  </a:lnTo>
                  <a:cubicBezTo>
                    <a:pt x="244" y="60353"/>
                    <a:pt x="179" y="60401"/>
                    <a:pt x="114" y="60482"/>
                  </a:cubicBezTo>
                  <a:lnTo>
                    <a:pt x="66" y="60547"/>
                  </a:lnTo>
                  <a:cubicBezTo>
                    <a:pt x="179" y="61308"/>
                    <a:pt x="357" y="62069"/>
                    <a:pt x="600" y="62813"/>
                  </a:cubicBezTo>
                  <a:cubicBezTo>
                    <a:pt x="907" y="62927"/>
                    <a:pt x="1215" y="63008"/>
                    <a:pt x="1539" y="63072"/>
                  </a:cubicBezTo>
                  <a:cubicBezTo>
                    <a:pt x="1685" y="63089"/>
                    <a:pt x="1830" y="63137"/>
                    <a:pt x="1960" y="63186"/>
                  </a:cubicBezTo>
                  <a:cubicBezTo>
                    <a:pt x="2073" y="63218"/>
                    <a:pt x="2170" y="63267"/>
                    <a:pt x="2267" y="63348"/>
                  </a:cubicBezTo>
                  <a:cubicBezTo>
                    <a:pt x="2348" y="63412"/>
                    <a:pt x="2413" y="63493"/>
                    <a:pt x="2445" y="63607"/>
                  </a:cubicBezTo>
                  <a:cubicBezTo>
                    <a:pt x="2462" y="63655"/>
                    <a:pt x="2462" y="63720"/>
                    <a:pt x="2462" y="63769"/>
                  </a:cubicBezTo>
                  <a:lnTo>
                    <a:pt x="2462" y="63866"/>
                  </a:lnTo>
                  <a:lnTo>
                    <a:pt x="2445" y="63947"/>
                  </a:lnTo>
                  <a:cubicBezTo>
                    <a:pt x="2381" y="64109"/>
                    <a:pt x="2300" y="64238"/>
                    <a:pt x="2186" y="64351"/>
                  </a:cubicBezTo>
                  <a:cubicBezTo>
                    <a:pt x="2057" y="64529"/>
                    <a:pt x="1911" y="64675"/>
                    <a:pt x="1782" y="64837"/>
                  </a:cubicBezTo>
                  <a:cubicBezTo>
                    <a:pt x="1717" y="64934"/>
                    <a:pt x="1652" y="65031"/>
                    <a:pt x="1604" y="65128"/>
                  </a:cubicBezTo>
                  <a:lnTo>
                    <a:pt x="1587" y="65209"/>
                  </a:lnTo>
                  <a:cubicBezTo>
                    <a:pt x="1976" y="66003"/>
                    <a:pt x="2429" y="66747"/>
                    <a:pt x="2931" y="67460"/>
                  </a:cubicBezTo>
                  <a:lnTo>
                    <a:pt x="3142" y="67751"/>
                  </a:lnTo>
                  <a:lnTo>
                    <a:pt x="3174" y="67751"/>
                  </a:lnTo>
                  <a:cubicBezTo>
                    <a:pt x="3239" y="67735"/>
                    <a:pt x="3303" y="67719"/>
                    <a:pt x="3368" y="67686"/>
                  </a:cubicBezTo>
                  <a:cubicBezTo>
                    <a:pt x="3433" y="67654"/>
                    <a:pt x="3546" y="67605"/>
                    <a:pt x="3627" y="67557"/>
                  </a:cubicBezTo>
                  <a:cubicBezTo>
                    <a:pt x="3708" y="67508"/>
                    <a:pt x="3773" y="67460"/>
                    <a:pt x="3838" y="67395"/>
                  </a:cubicBezTo>
                  <a:cubicBezTo>
                    <a:pt x="3951" y="67314"/>
                    <a:pt x="4064" y="67233"/>
                    <a:pt x="4161" y="67120"/>
                  </a:cubicBezTo>
                  <a:cubicBezTo>
                    <a:pt x="4242" y="67039"/>
                    <a:pt x="4323" y="66942"/>
                    <a:pt x="4404" y="66844"/>
                  </a:cubicBezTo>
                  <a:lnTo>
                    <a:pt x="4372" y="66812"/>
                  </a:lnTo>
                  <a:lnTo>
                    <a:pt x="4437" y="66764"/>
                  </a:lnTo>
                  <a:lnTo>
                    <a:pt x="4518" y="66764"/>
                  </a:lnTo>
                  <a:lnTo>
                    <a:pt x="4550" y="66877"/>
                  </a:lnTo>
                  <a:cubicBezTo>
                    <a:pt x="4550" y="66942"/>
                    <a:pt x="4534" y="67006"/>
                    <a:pt x="4518" y="67071"/>
                  </a:cubicBezTo>
                  <a:cubicBezTo>
                    <a:pt x="4501" y="67217"/>
                    <a:pt x="4485" y="67363"/>
                    <a:pt x="4501" y="67508"/>
                  </a:cubicBezTo>
                  <a:cubicBezTo>
                    <a:pt x="4501" y="67654"/>
                    <a:pt x="4518" y="67783"/>
                    <a:pt x="4534" y="67913"/>
                  </a:cubicBezTo>
                  <a:cubicBezTo>
                    <a:pt x="4550" y="68123"/>
                    <a:pt x="4599" y="68334"/>
                    <a:pt x="4663" y="68544"/>
                  </a:cubicBezTo>
                  <a:cubicBezTo>
                    <a:pt x="4728" y="68755"/>
                    <a:pt x="4793" y="68965"/>
                    <a:pt x="4890" y="69159"/>
                  </a:cubicBezTo>
                  <a:lnTo>
                    <a:pt x="4874" y="69143"/>
                  </a:lnTo>
                  <a:lnTo>
                    <a:pt x="4874" y="69143"/>
                  </a:lnTo>
                  <a:cubicBezTo>
                    <a:pt x="5117" y="69678"/>
                    <a:pt x="5392" y="70179"/>
                    <a:pt x="5732" y="70665"/>
                  </a:cubicBezTo>
                  <a:cubicBezTo>
                    <a:pt x="5910" y="70811"/>
                    <a:pt x="6088" y="70973"/>
                    <a:pt x="6266" y="71118"/>
                  </a:cubicBezTo>
                  <a:cubicBezTo>
                    <a:pt x="7577" y="72219"/>
                    <a:pt x="9002" y="73174"/>
                    <a:pt x="10508" y="73968"/>
                  </a:cubicBezTo>
                  <a:cubicBezTo>
                    <a:pt x="12078" y="74793"/>
                    <a:pt x="13713" y="75489"/>
                    <a:pt x="15397" y="76040"/>
                  </a:cubicBezTo>
                  <a:cubicBezTo>
                    <a:pt x="16044" y="76266"/>
                    <a:pt x="16789" y="76477"/>
                    <a:pt x="17663" y="76720"/>
                  </a:cubicBezTo>
                  <a:cubicBezTo>
                    <a:pt x="18327" y="76898"/>
                    <a:pt x="19055" y="77092"/>
                    <a:pt x="19849" y="77270"/>
                  </a:cubicBezTo>
                  <a:cubicBezTo>
                    <a:pt x="23086" y="78047"/>
                    <a:pt x="26373" y="78581"/>
                    <a:pt x="29691" y="78889"/>
                  </a:cubicBezTo>
                  <a:cubicBezTo>
                    <a:pt x="31586" y="79067"/>
                    <a:pt x="33431" y="79148"/>
                    <a:pt x="35179" y="79148"/>
                  </a:cubicBezTo>
                  <a:cubicBezTo>
                    <a:pt x="36831" y="79148"/>
                    <a:pt x="38514" y="79067"/>
                    <a:pt x="40198" y="78905"/>
                  </a:cubicBezTo>
                  <a:cubicBezTo>
                    <a:pt x="41914" y="78727"/>
                    <a:pt x="43598" y="78452"/>
                    <a:pt x="45281" y="78047"/>
                  </a:cubicBezTo>
                  <a:cubicBezTo>
                    <a:pt x="46868" y="77659"/>
                    <a:pt x="48438" y="77157"/>
                    <a:pt x="49960" y="76509"/>
                  </a:cubicBezTo>
                  <a:cubicBezTo>
                    <a:pt x="51417" y="75878"/>
                    <a:pt x="52809" y="75101"/>
                    <a:pt x="54088" y="74162"/>
                  </a:cubicBezTo>
                  <a:cubicBezTo>
                    <a:pt x="55464" y="73174"/>
                    <a:pt x="56678" y="71993"/>
                    <a:pt x="57731" y="70665"/>
                  </a:cubicBezTo>
                  <a:cubicBezTo>
                    <a:pt x="58912" y="69192"/>
                    <a:pt x="59884" y="67557"/>
                    <a:pt x="60628" y="65808"/>
                  </a:cubicBezTo>
                  <a:cubicBezTo>
                    <a:pt x="61357" y="64092"/>
                    <a:pt x="61924" y="62295"/>
                    <a:pt x="62280" y="60466"/>
                  </a:cubicBezTo>
                  <a:cubicBezTo>
                    <a:pt x="62992" y="56921"/>
                    <a:pt x="63105" y="53262"/>
                    <a:pt x="63138" y="50477"/>
                  </a:cubicBezTo>
                  <a:cubicBezTo>
                    <a:pt x="63138" y="49263"/>
                    <a:pt x="63138" y="48017"/>
                    <a:pt x="63105" y="47045"/>
                  </a:cubicBezTo>
                  <a:lnTo>
                    <a:pt x="63105" y="47045"/>
                  </a:lnTo>
                  <a:cubicBezTo>
                    <a:pt x="63203" y="47062"/>
                    <a:pt x="63300" y="47078"/>
                    <a:pt x="63397" y="47078"/>
                  </a:cubicBezTo>
                  <a:cubicBezTo>
                    <a:pt x="63931" y="47078"/>
                    <a:pt x="64481" y="46981"/>
                    <a:pt x="64999" y="46819"/>
                  </a:cubicBezTo>
                  <a:cubicBezTo>
                    <a:pt x="66117" y="46446"/>
                    <a:pt x="67088" y="45734"/>
                    <a:pt x="67784" y="44779"/>
                  </a:cubicBezTo>
                  <a:cubicBezTo>
                    <a:pt x="68108" y="44309"/>
                    <a:pt x="68351" y="43791"/>
                    <a:pt x="68512" y="43241"/>
                  </a:cubicBezTo>
                  <a:cubicBezTo>
                    <a:pt x="68593" y="42950"/>
                    <a:pt x="68658" y="42658"/>
                    <a:pt x="68674" y="42367"/>
                  </a:cubicBezTo>
                  <a:cubicBezTo>
                    <a:pt x="68691" y="42075"/>
                    <a:pt x="68691" y="41768"/>
                    <a:pt x="68658" y="41476"/>
                  </a:cubicBezTo>
                  <a:cubicBezTo>
                    <a:pt x="68561" y="40748"/>
                    <a:pt x="68318" y="40068"/>
                    <a:pt x="67913" y="39453"/>
                  </a:cubicBezTo>
                  <a:cubicBezTo>
                    <a:pt x="67784" y="39242"/>
                    <a:pt x="67654" y="39048"/>
                    <a:pt x="67509" y="38870"/>
                  </a:cubicBezTo>
                  <a:lnTo>
                    <a:pt x="67509" y="38870"/>
                  </a:lnTo>
                  <a:cubicBezTo>
                    <a:pt x="67568" y="38894"/>
                    <a:pt x="67627" y="38909"/>
                    <a:pt x="67693" y="38909"/>
                  </a:cubicBezTo>
                  <a:cubicBezTo>
                    <a:pt x="67717" y="38909"/>
                    <a:pt x="67742" y="38907"/>
                    <a:pt x="67768" y="38902"/>
                  </a:cubicBezTo>
                  <a:cubicBezTo>
                    <a:pt x="67962" y="38902"/>
                    <a:pt x="68156" y="38886"/>
                    <a:pt x="68351" y="38821"/>
                  </a:cubicBezTo>
                  <a:cubicBezTo>
                    <a:pt x="69144" y="38562"/>
                    <a:pt x="69743" y="37931"/>
                    <a:pt x="69969" y="37122"/>
                  </a:cubicBezTo>
                  <a:cubicBezTo>
                    <a:pt x="70229" y="36264"/>
                    <a:pt x="70131" y="35341"/>
                    <a:pt x="69694" y="34547"/>
                  </a:cubicBezTo>
                  <a:cubicBezTo>
                    <a:pt x="69435" y="34110"/>
                    <a:pt x="69095" y="33722"/>
                    <a:pt x="68674" y="33447"/>
                  </a:cubicBezTo>
                  <a:cubicBezTo>
                    <a:pt x="68173" y="33107"/>
                    <a:pt x="67606" y="32864"/>
                    <a:pt x="67007" y="32750"/>
                  </a:cubicBezTo>
                  <a:cubicBezTo>
                    <a:pt x="66813" y="32718"/>
                    <a:pt x="66602" y="32686"/>
                    <a:pt x="66408" y="32670"/>
                  </a:cubicBezTo>
                  <a:cubicBezTo>
                    <a:pt x="66635" y="32556"/>
                    <a:pt x="66845" y="32427"/>
                    <a:pt x="67055" y="32297"/>
                  </a:cubicBezTo>
                  <a:cubicBezTo>
                    <a:pt x="67703" y="31892"/>
                    <a:pt x="68286" y="31423"/>
                    <a:pt x="68836" y="30905"/>
                  </a:cubicBezTo>
                  <a:cubicBezTo>
                    <a:pt x="69095" y="30662"/>
                    <a:pt x="69322" y="30387"/>
                    <a:pt x="69516" y="30096"/>
                  </a:cubicBezTo>
                  <a:cubicBezTo>
                    <a:pt x="69694" y="29836"/>
                    <a:pt x="69840" y="29561"/>
                    <a:pt x="69921" y="29254"/>
                  </a:cubicBezTo>
                  <a:cubicBezTo>
                    <a:pt x="70018" y="28962"/>
                    <a:pt x="70018" y="28671"/>
                    <a:pt x="69969" y="28363"/>
                  </a:cubicBezTo>
                  <a:cubicBezTo>
                    <a:pt x="69889" y="28056"/>
                    <a:pt x="69727" y="27764"/>
                    <a:pt x="69500" y="27538"/>
                  </a:cubicBezTo>
                  <a:cubicBezTo>
                    <a:pt x="69322" y="27343"/>
                    <a:pt x="69128" y="27181"/>
                    <a:pt x="68901" y="27036"/>
                  </a:cubicBezTo>
                  <a:cubicBezTo>
                    <a:pt x="68691" y="26906"/>
                    <a:pt x="68448" y="26793"/>
                    <a:pt x="68205" y="26712"/>
                  </a:cubicBezTo>
                  <a:cubicBezTo>
                    <a:pt x="67870" y="26596"/>
                    <a:pt x="67522" y="26531"/>
                    <a:pt x="67173" y="26531"/>
                  </a:cubicBezTo>
                  <a:cubicBezTo>
                    <a:pt x="67134" y="26531"/>
                    <a:pt x="67095" y="26532"/>
                    <a:pt x="67055" y="26534"/>
                  </a:cubicBezTo>
                  <a:lnTo>
                    <a:pt x="66958" y="26534"/>
                  </a:lnTo>
                  <a:cubicBezTo>
                    <a:pt x="66716" y="26534"/>
                    <a:pt x="66473" y="26566"/>
                    <a:pt x="66197" y="26582"/>
                  </a:cubicBezTo>
                  <a:lnTo>
                    <a:pt x="66052" y="26582"/>
                  </a:lnTo>
                  <a:lnTo>
                    <a:pt x="65744" y="26615"/>
                  </a:lnTo>
                  <a:cubicBezTo>
                    <a:pt x="65534" y="26647"/>
                    <a:pt x="65323" y="26647"/>
                    <a:pt x="65129" y="26647"/>
                  </a:cubicBezTo>
                  <a:lnTo>
                    <a:pt x="64951" y="26647"/>
                  </a:lnTo>
                  <a:cubicBezTo>
                    <a:pt x="65210" y="24818"/>
                    <a:pt x="65307" y="22972"/>
                    <a:pt x="65242" y="21127"/>
                  </a:cubicBezTo>
                  <a:cubicBezTo>
                    <a:pt x="65178" y="19605"/>
                    <a:pt x="64902" y="18083"/>
                    <a:pt x="64433" y="16642"/>
                  </a:cubicBezTo>
                  <a:cubicBezTo>
                    <a:pt x="63931" y="15169"/>
                    <a:pt x="63154" y="13809"/>
                    <a:pt x="62166" y="12611"/>
                  </a:cubicBezTo>
                  <a:cubicBezTo>
                    <a:pt x="61616" y="11964"/>
                    <a:pt x="61017" y="11365"/>
                    <a:pt x="60369" y="10814"/>
                  </a:cubicBezTo>
                  <a:cubicBezTo>
                    <a:pt x="59657" y="10215"/>
                    <a:pt x="58880" y="9681"/>
                    <a:pt x="58071" y="9196"/>
                  </a:cubicBezTo>
                  <a:cubicBezTo>
                    <a:pt x="56338" y="8159"/>
                    <a:pt x="54493" y="7334"/>
                    <a:pt x="52566" y="6719"/>
                  </a:cubicBezTo>
                  <a:cubicBezTo>
                    <a:pt x="50624" y="6071"/>
                    <a:pt x="48632" y="5602"/>
                    <a:pt x="46625" y="5294"/>
                  </a:cubicBezTo>
                  <a:cubicBezTo>
                    <a:pt x="46431" y="4938"/>
                    <a:pt x="46220" y="4582"/>
                    <a:pt x="45994" y="4209"/>
                  </a:cubicBezTo>
                  <a:cubicBezTo>
                    <a:pt x="45476" y="3368"/>
                    <a:pt x="44844" y="2590"/>
                    <a:pt x="44148" y="1878"/>
                  </a:cubicBezTo>
                  <a:cubicBezTo>
                    <a:pt x="43792" y="1538"/>
                    <a:pt x="43420" y="1247"/>
                    <a:pt x="42999" y="988"/>
                  </a:cubicBezTo>
                  <a:cubicBezTo>
                    <a:pt x="42610" y="729"/>
                    <a:pt x="42173" y="518"/>
                    <a:pt x="41736" y="356"/>
                  </a:cubicBezTo>
                  <a:cubicBezTo>
                    <a:pt x="41380" y="211"/>
                    <a:pt x="41007" y="97"/>
                    <a:pt x="40635" y="33"/>
                  </a:cubicBezTo>
                  <a:cubicBezTo>
                    <a:pt x="40489" y="16"/>
                    <a:pt x="40344" y="0"/>
                    <a:pt x="40198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70"/>
            <p:cNvSpPr/>
            <p:nvPr/>
          </p:nvSpPr>
          <p:spPr>
            <a:xfrm>
              <a:off x="4439725" y="21994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70"/>
            <p:cNvSpPr/>
            <p:nvPr/>
          </p:nvSpPr>
          <p:spPr>
            <a:xfrm>
              <a:off x="4439725" y="2199400"/>
              <a:ext cx="25" cy="425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70"/>
            <p:cNvSpPr/>
            <p:nvPr/>
          </p:nvSpPr>
          <p:spPr>
            <a:xfrm>
              <a:off x="4427575" y="2207900"/>
              <a:ext cx="35250" cy="55325"/>
            </a:xfrm>
            <a:custGeom>
              <a:rect b="b" l="l" r="r" t="t"/>
              <a:pathLst>
                <a:path extrusionOk="0" h="2213" w="1410">
                  <a:moveTo>
                    <a:pt x="470" y="1"/>
                  </a:moveTo>
                  <a:cubicBezTo>
                    <a:pt x="406" y="1"/>
                    <a:pt x="357" y="17"/>
                    <a:pt x="308" y="65"/>
                  </a:cubicBezTo>
                  <a:cubicBezTo>
                    <a:pt x="244" y="130"/>
                    <a:pt x="179" y="227"/>
                    <a:pt x="130" y="308"/>
                  </a:cubicBezTo>
                  <a:cubicBezTo>
                    <a:pt x="82" y="405"/>
                    <a:pt x="49" y="503"/>
                    <a:pt x="33" y="600"/>
                  </a:cubicBezTo>
                  <a:cubicBezTo>
                    <a:pt x="1" y="810"/>
                    <a:pt x="17" y="1021"/>
                    <a:pt x="82" y="1215"/>
                  </a:cubicBezTo>
                  <a:cubicBezTo>
                    <a:pt x="163" y="1409"/>
                    <a:pt x="260" y="1603"/>
                    <a:pt x="406" y="1765"/>
                  </a:cubicBezTo>
                  <a:cubicBezTo>
                    <a:pt x="551" y="1943"/>
                    <a:pt x="729" y="2089"/>
                    <a:pt x="940" y="2170"/>
                  </a:cubicBezTo>
                  <a:cubicBezTo>
                    <a:pt x="981" y="2201"/>
                    <a:pt x="1028" y="2212"/>
                    <a:pt x="1078" y="2212"/>
                  </a:cubicBezTo>
                  <a:cubicBezTo>
                    <a:pt x="1107" y="2212"/>
                    <a:pt x="1137" y="2208"/>
                    <a:pt x="1166" y="2202"/>
                  </a:cubicBezTo>
                  <a:cubicBezTo>
                    <a:pt x="1312" y="2154"/>
                    <a:pt x="1409" y="1992"/>
                    <a:pt x="1361" y="1846"/>
                  </a:cubicBezTo>
                  <a:cubicBezTo>
                    <a:pt x="1345" y="1765"/>
                    <a:pt x="1296" y="1701"/>
                    <a:pt x="1231" y="1668"/>
                  </a:cubicBezTo>
                  <a:cubicBezTo>
                    <a:pt x="1134" y="1620"/>
                    <a:pt x="1037" y="1571"/>
                    <a:pt x="940" y="1506"/>
                  </a:cubicBezTo>
                  <a:cubicBezTo>
                    <a:pt x="859" y="1442"/>
                    <a:pt x="794" y="1377"/>
                    <a:pt x="729" y="1296"/>
                  </a:cubicBezTo>
                  <a:cubicBezTo>
                    <a:pt x="681" y="1215"/>
                    <a:pt x="632" y="1134"/>
                    <a:pt x="584" y="1053"/>
                  </a:cubicBezTo>
                  <a:cubicBezTo>
                    <a:pt x="567" y="972"/>
                    <a:pt x="535" y="907"/>
                    <a:pt x="535" y="826"/>
                  </a:cubicBezTo>
                  <a:cubicBezTo>
                    <a:pt x="519" y="729"/>
                    <a:pt x="519" y="616"/>
                    <a:pt x="567" y="519"/>
                  </a:cubicBezTo>
                  <a:cubicBezTo>
                    <a:pt x="584" y="486"/>
                    <a:pt x="600" y="438"/>
                    <a:pt x="632" y="389"/>
                  </a:cubicBezTo>
                  <a:lnTo>
                    <a:pt x="648" y="389"/>
                  </a:lnTo>
                  <a:cubicBezTo>
                    <a:pt x="681" y="357"/>
                    <a:pt x="713" y="292"/>
                    <a:pt x="713" y="227"/>
                  </a:cubicBezTo>
                  <a:cubicBezTo>
                    <a:pt x="713" y="163"/>
                    <a:pt x="681" y="114"/>
                    <a:pt x="648" y="65"/>
                  </a:cubicBezTo>
                  <a:cubicBezTo>
                    <a:pt x="600" y="17"/>
                    <a:pt x="535" y="1"/>
                    <a:pt x="470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70"/>
            <p:cNvSpPr/>
            <p:nvPr/>
          </p:nvSpPr>
          <p:spPr>
            <a:xfrm>
              <a:off x="4471300" y="2309900"/>
              <a:ext cx="72875" cy="72275"/>
            </a:xfrm>
            <a:custGeom>
              <a:rect b="b" l="l" r="r" t="t"/>
              <a:pathLst>
                <a:path extrusionOk="0" h="2891" w="2915">
                  <a:moveTo>
                    <a:pt x="793" y="0"/>
                  </a:moveTo>
                  <a:lnTo>
                    <a:pt x="696" y="33"/>
                  </a:lnTo>
                  <a:cubicBezTo>
                    <a:pt x="567" y="162"/>
                    <a:pt x="470" y="292"/>
                    <a:pt x="373" y="437"/>
                  </a:cubicBezTo>
                  <a:cubicBezTo>
                    <a:pt x="308" y="470"/>
                    <a:pt x="243" y="518"/>
                    <a:pt x="211" y="583"/>
                  </a:cubicBezTo>
                  <a:cubicBezTo>
                    <a:pt x="130" y="745"/>
                    <a:pt x="81" y="923"/>
                    <a:pt x="33" y="1117"/>
                  </a:cubicBezTo>
                  <a:cubicBezTo>
                    <a:pt x="0" y="1279"/>
                    <a:pt x="0" y="1457"/>
                    <a:pt x="33" y="1635"/>
                  </a:cubicBezTo>
                  <a:cubicBezTo>
                    <a:pt x="81" y="1894"/>
                    <a:pt x="194" y="2137"/>
                    <a:pt x="356" y="2332"/>
                  </a:cubicBezTo>
                  <a:cubicBezTo>
                    <a:pt x="534" y="2607"/>
                    <a:pt x="810" y="2785"/>
                    <a:pt x="1117" y="2866"/>
                  </a:cubicBezTo>
                  <a:cubicBezTo>
                    <a:pt x="1205" y="2883"/>
                    <a:pt x="1294" y="2891"/>
                    <a:pt x="1383" y="2891"/>
                  </a:cubicBezTo>
                  <a:cubicBezTo>
                    <a:pt x="1638" y="2891"/>
                    <a:pt x="1893" y="2824"/>
                    <a:pt x="2121" y="2704"/>
                  </a:cubicBezTo>
                  <a:cubicBezTo>
                    <a:pt x="2186" y="2672"/>
                    <a:pt x="2250" y="2623"/>
                    <a:pt x="2315" y="2591"/>
                  </a:cubicBezTo>
                  <a:lnTo>
                    <a:pt x="2331" y="2591"/>
                  </a:lnTo>
                  <a:cubicBezTo>
                    <a:pt x="2429" y="2526"/>
                    <a:pt x="2477" y="2412"/>
                    <a:pt x="2445" y="2315"/>
                  </a:cubicBezTo>
                  <a:cubicBezTo>
                    <a:pt x="2429" y="2251"/>
                    <a:pt x="2396" y="2202"/>
                    <a:pt x="2331" y="2170"/>
                  </a:cubicBezTo>
                  <a:cubicBezTo>
                    <a:pt x="2296" y="2146"/>
                    <a:pt x="2252" y="2131"/>
                    <a:pt x="2205" y="2131"/>
                  </a:cubicBezTo>
                  <a:cubicBezTo>
                    <a:pt x="2188" y="2131"/>
                    <a:pt x="2171" y="2133"/>
                    <a:pt x="2153" y="2137"/>
                  </a:cubicBezTo>
                  <a:cubicBezTo>
                    <a:pt x="2072" y="2170"/>
                    <a:pt x="2008" y="2186"/>
                    <a:pt x="1927" y="2202"/>
                  </a:cubicBezTo>
                  <a:cubicBezTo>
                    <a:pt x="1862" y="2234"/>
                    <a:pt x="1781" y="2251"/>
                    <a:pt x="1716" y="2251"/>
                  </a:cubicBezTo>
                  <a:cubicBezTo>
                    <a:pt x="1676" y="2259"/>
                    <a:pt x="1635" y="2263"/>
                    <a:pt x="1595" y="2263"/>
                  </a:cubicBezTo>
                  <a:cubicBezTo>
                    <a:pt x="1554" y="2263"/>
                    <a:pt x="1514" y="2259"/>
                    <a:pt x="1473" y="2251"/>
                  </a:cubicBezTo>
                  <a:cubicBezTo>
                    <a:pt x="1635" y="2218"/>
                    <a:pt x="1813" y="2153"/>
                    <a:pt x="1959" y="2089"/>
                  </a:cubicBezTo>
                  <a:cubicBezTo>
                    <a:pt x="2121" y="2008"/>
                    <a:pt x="2267" y="1927"/>
                    <a:pt x="2396" y="1813"/>
                  </a:cubicBezTo>
                  <a:cubicBezTo>
                    <a:pt x="2558" y="1716"/>
                    <a:pt x="2688" y="1587"/>
                    <a:pt x="2801" y="1441"/>
                  </a:cubicBezTo>
                  <a:cubicBezTo>
                    <a:pt x="2866" y="1393"/>
                    <a:pt x="2898" y="1295"/>
                    <a:pt x="2914" y="1215"/>
                  </a:cubicBezTo>
                  <a:cubicBezTo>
                    <a:pt x="2914" y="1117"/>
                    <a:pt x="2866" y="1036"/>
                    <a:pt x="2801" y="972"/>
                  </a:cubicBezTo>
                  <a:cubicBezTo>
                    <a:pt x="2736" y="907"/>
                    <a:pt x="2651" y="875"/>
                    <a:pt x="2566" y="875"/>
                  </a:cubicBezTo>
                  <a:cubicBezTo>
                    <a:pt x="2481" y="875"/>
                    <a:pt x="2396" y="907"/>
                    <a:pt x="2331" y="972"/>
                  </a:cubicBezTo>
                  <a:cubicBezTo>
                    <a:pt x="2250" y="1069"/>
                    <a:pt x="2153" y="1150"/>
                    <a:pt x="2072" y="1231"/>
                  </a:cubicBezTo>
                  <a:cubicBezTo>
                    <a:pt x="1927" y="1328"/>
                    <a:pt x="1781" y="1409"/>
                    <a:pt x="1635" y="1490"/>
                  </a:cubicBezTo>
                  <a:cubicBezTo>
                    <a:pt x="1490" y="1538"/>
                    <a:pt x="1344" y="1587"/>
                    <a:pt x="1198" y="1603"/>
                  </a:cubicBezTo>
                  <a:cubicBezTo>
                    <a:pt x="1166" y="1611"/>
                    <a:pt x="1129" y="1615"/>
                    <a:pt x="1091" y="1615"/>
                  </a:cubicBezTo>
                  <a:cubicBezTo>
                    <a:pt x="1053" y="1615"/>
                    <a:pt x="1012" y="1611"/>
                    <a:pt x="972" y="1603"/>
                  </a:cubicBezTo>
                  <a:lnTo>
                    <a:pt x="858" y="1571"/>
                  </a:lnTo>
                  <a:lnTo>
                    <a:pt x="810" y="1554"/>
                  </a:lnTo>
                  <a:lnTo>
                    <a:pt x="793" y="1522"/>
                  </a:lnTo>
                  <a:lnTo>
                    <a:pt x="777" y="1490"/>
                  </a:lnTo>
                  <a:lnTo>
                    <a:pt x="745" y="1409"/>
                  </a:lnTo>
                  <a:cubicBezTo>
                    <a:pt x="745" y="1344"/>
                    <a:pt x="745" y="1279"/>
                    <a:pt x="745" y="1198"/>
                  </a:cubicBezTo>
                  <a:cubicBezTo>
                    <a:pt x="761" y="1085"/>
                    <a:pt x="793" y="955"/>
                    <a:pt x="826" y="842"/>
                  </a:cubicBezTo>
                  <a:cubicBezTo>
                    <a:pt x="874" y="713"/>
                    <a:pt x="826" y="567"/>
                    <a:pt x="713" y="486"/>
                  </a:cubicBezTo>
                  <a:lnTo>
                    <a:pt x="761" y="421"/>
                  </a:lnTo>
                  <a:cubicBezTo>
                    <a:pt x="810" y="373"/>
                    <a:pt x="858" y="308"/>
                    <a:pt x="907" y="259"/>
                  </a:cubicBezTo>
                  <a:cubicBezTo>
                    <a:pt x="972" y="195"/>
                    <a:pt x="972" y="97"/>
                    <a:pt x="907" y="33"/>
                  </a:cubicBezTo>
                  <a:lnTo>
                    <a:pt x="793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70"/>
            <p:cNvSpPr/>
            <p:nvPr/>
          </p:nvSpPr>
          <p:spPr>
            <a:xfrm>
              <a:off x="4477375" y="2329725"/>
              <a:ext cx="46550" cy="57100"/>
            </a:xfrm>
            <a:custGeom>
              <a:rect b="b" l="l" r="r" t="t"/>
              <a:pathLst>
                <a:path extrusionOk="0" h="2284" w="1862">
                  <a:moveTo>
                    <a:pt x="372" y="1"/>
                  </a:moveTo>
                  <a:lnTo>
                    <a:pt x="291" y="49"/>
                  </a:lnTo>
                  <a:lnTo>
                    <a:pt x="291" y="65"/>
                  </a:lnTo>
                  <a:cubicBezTo>
                    <a:pt x="211" y="195"/>
                    <a:pt x="146" y="324"/>
                    <a:pt x="97" y="470"/>
                  </a:cubicBezTo>
                  <a:cubicBezTo>
                    <a:pt x="32" y="632"/>
                    <a:pt x="16" y="794"/>
                    <a:pt x="16" y="972"/>
                  </a:cubicBezTo>
                  <a:cubicBezTo>
                    <a:pt x="0" y="1118"/>
                    <a:pt x="16" y="1263"/>
                    <a:pt x="49" y="1409"/>
                  </a:cubicBezTo>
                  <a:cubicBezTo>
                    <a:pt x="81" y="1571"/>
                    <a:pt x="130" y="1700"/>
                    <a:pt x="211" y="1846"/>
                  </a:cubicBezTo>
                  <a:cubicBezTo>
                    <a:pt x="275" y="1959"/>
                    <a:pt x="356" y="2057"/>
                    <a:pt x="453" y="2138"/>
                  </a:cubicBezTo>
                  <a:cubicBezTo>
                    <a:pt x="518" y="2170"/>
                    <a:pt x="583" y="2202"/>
                    <a:pt x="648" y="2235"/>
                  </a:cubicBezTo>
                  <a:cubicBezTo>
                    <a:pt x="712" y="2251"/>
                    <a:pt x="777" y="2267"/>
                    <a:pt x="842" y="2283"/>
                  </a:cubicBezTo>
                  <a:cubicBezTo>
                    <a:pt x="923" y="2283"/>
                    <a:pt x="988" y="2267"/>
                    <a:pt x="1069" y="2251"/>
                  </a:cubicBezTo>
                  <a:cubicBezTo>
                    <a:pt x="1149" y="2235"/>
                    <a:pt x="1230" y="2202"/>
                    <a:pt x="1295" y="2170"/>
                  </a:cubicBezTo>
                  <a:cubicBezTo>
                    <a:pt x="1376" y="2121"/>
                    <a:pt x="1457" y="2073"/>
                    <a:pt x="1538" y="2008"/>
                  </a:cubicBezTo>
                  <a:cubicBezTo>
                    <a:pt x="1619" y="1943"/>
                    <a:pt x="1700" y="1862"/>
                    <a:pt x="1781" y="1781"/>
                  </a:cubicBezTo>
                  <a:cubicBezTo>
                    <a:pt x="1862" y="1700"/>
                    <a:pt x="1862" y="1571"/>
                    <a:pt x="1781" y="1490"/>
                  </a:cubicBezTo>
                  <a:cubicBezTo>
                    <a:pt x="1740" y="1441"/>
                    <a:pt x="1688" y="1417"/>
                    <a:pt x="1635" y="1417"/>
                  </a:cubicBezTo>
                  <a:cubicBezTo>
                    <a:pt x="1583" y="1417"/>
                    <a:pt x="1530" y="1441"/>
                    <a:pt x="1489" y="1490"/>
                  </a:cubicBezTo>
                  <a:cubicBezTo>
                    <a:pt x="1408" y="1571"/>
                    <a:pt x="1328" y="1636"/>
                    <a:pt x="1247" y="1717"/>
                  </a:cubicBezTo>
                  <a:cubicBezTo>
                    <a:pt x="1182" y="1765"/>
                    <a:pt x="1117" y="1798"/>
                    <a:pt x="1036" y="1846"/>
                  </a:cubicBezTo>
                  <a:lnTo>
                    <a:pt x="923" y="1879"/>
                  </a:lnTo>
                  <a:lnTo>
                    <a:pt x="810" y="1879"/>
                  </a:lnTo>
                  <a:lnTo>
                    <a:pt x="712" y="1846"/>
                  </a:lnTo>
                  <a:lnTo>
                    <a:pt x="631" y="1798"/>
                  </a:lnTo>
                  <a:lnTo>
                    <a:pt x="518" y="1684"/>
                  </a:lnTo>
                  <a:cubicBezTo>
                    <a:pt x="470" y="1603"/>
                    <a:pt x="421" y="1539"/>
                    <a:pt x="389" y="1458"/>
                  </a:cubicBezTo>
                  <a:cubicBezTo>
                    <a:pt x="340" y="1344"/>
                    <a:pt x="308" y="1231"/>
                    <a:pt x="291" y="1101"/>
                  </a:cubicBezTo>
                  <a:cubicBezTo>
                    <a:pt x="275" y="956"/>
                    <a:pt x="275" y="794"/>
                    <a:pt x="291" y="648"/>
                  </a:cubicBezTo>
                  <a:cubicBezTo>
                    <a:pt x="324" y="535"/>
                    <a:pt x="340" y="422"/>
                    <a:pt x="389" y="308"/>
                  </a:cubicBezTo>
                  <a:cubicBezTo>
                    <a:pt x="405" y="260"/>
                    <a:pt x="421" y="211"/>
                    <a:pt x="453" y="162"/>
                  </a:cubicBezTo>
                  <a:cubicBezTo>
                    <a:pt x="486" y="114"/>
                    <a:pt x="470" y="49"/>
                    <a:pt x="421" y="17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70"/>
            <p:cNvSpPr/>
            <p:nvPr/>
          </p:nvSpPr>
          <p:spPr>
            <a:xfrm>
              <a:off x="4478575" y="2315150"/>
              <a:ext cx="22700" cy="65300"/>
            </a:xfrm>
            <a:custGeom>
              <a:rect b="b" l="l" r="r" t="t"/>
              <a:pathLst>
                <a:path extrusionOk="0" h="2612" w="908">
                  <a:moveTo>
                    <a:pt x="616" y="1"/>
                  </a:moveTo>
                  <a:lnTo>
                    <a:pt x="551" y="17"/>
                  </a:lnTo>
                  <a:lnTo>
                    <a:pt x="567" y="33"/>
                  </a:lnTo>
                  <a:lnTo>
                    <a:pt x="519" y="66"/>
                  </a:lnTo>
                  <a:cubicBezTo>
                    <a:pt x="454" y="163"/>
                    <a:pt x="389" y="260"/>
                    <a:pt x="324" y="373"/>
                  </a:cubicBezTo>
                  <a:cubicBezTo>
                    <a:pt x="260" y="486"/>
                    <a:pt x="195" y="600"/>
                    <a:pt x="146" y="729"/>
                  </a:cubicBezTo>
                  <a:cubicBezTo>
                    <a:pt x="49" y="972"/>
                    <a:pt x="1" y="1231"/>
                    <a:pt x="1" y="1506"/>
                  </a:cubicBezTo>
                  <a:cubicBezTo>
                    <a:pt x="1" y="1733"/>
                    <a:pt x="65" y="1943"/>
                    <a:pt x="179" y="2138"/>
                  </a:cubicBezTo>
                  <a:cubicBezTo>
                    <a:pt x="243" y="2251"/>
                    <a:pt x="324" y="2332"/>
                    <a:pt x="422" y="2397"/>
                  </a:cubicBezTo>
                  <a:cubicBezTo>
                    <a:pt x="470" y="2445"/>
                    <a:pt x="535" y="2478"/>
                    <a:pt x="583" y="2510"/>
                  </a:cubicBezTo>
                  <a:cubicBezTo>
                    <a:pt x="648" y="2542"/>
                    <a:pt x="713" y="2575"/>
                    <a:pt x="778" y="2607"/>
                  </a:cubicBezTo>
                  <a:cubicBezTo>
                    <a:pt x="789" y="2610"/>
                    <a:pt x="799" y="2611"/>
                    <a:pt x="810" y="2611"/>
                  </a:cubicBezTo>
                  <a:cubicBezTo>
                    <a:pt x="858" y="2611"/>
                    <a:pt x="894" y="2580"/>
                    <a:pt x="907" y="2526"/>
                  </a:cubicBezTo>
                  <a:lnTo>
                    <a:pt x="891" y="2445"/>
                  </a:lnTo>
                  <a:lnTo>
                    <a:pt x="842" y="2413"/>
                  </a:lnTo>
                  <a:lnTo>
                    <a:pt x="810" y="2397"/>
                  </a:lnTo>
                  <a:cubicBezTo>
                    <a:pt x="729" y="2348"/>
                    <a:pt x="632" y="2300"/>
                    <a:pt x="567" y="2251"/>
                  </a:cubicBezTo>
                  <a:cubicBezTo>
                    <a:pt x="502" y="2202"/>
                    <a:pt x="454" y="2154"/>
                    <a:pt x="405" y="2089"/>
                  </a:cubicBezTo>
                  <a:cubicBezTo>
                    <a:pt x="357" y="2024"/>
                    <a:pt x="324" y="1976"/>
                    <a:pt x="292" y="1895"/>
                  </a:cubicBezTo>
                  <a:cubicBezTo>
                    <a:pt x="260" y="1830"/>
                    <a:pt x="243" y="1749"/>
                    <a:pt x="227" y="1668"/>
                  </a:cubicBezTo>
                  <a:cubicBezTo>
                    <a:pt x="211" y="1539"/>
                    <a:pt x="211" y="1409"/>
                    <a:pt x="227" y="1296"/>
                  </a:cubicBezTo>
                  <a:lnTo>
                    <a:pt x="227" y="1312"/>
                  </a:lnTo>
                  <a:cubicBezTo>
                    <a:pt x="260" y="1118"/>
                    <a:pt x="308" y="940"/>
                    <a:pt x="389" y="762"/>
                  </a:cubicBezTo>
                  <a:cubicBezTo>
                    <a:pt x="470" y="584"/>
                    <a:pt x="567" y="406"/>
                    <a:pt x="681" y="244"/>
                  </a:cubicBezTo>
                  <a:lnTo>
                    <a:pt x="697" y="227"/>
                  </a:lnTo>
                  <a:lnTo>
                    <a:pt x="745" y="130"/>
                  </a:lnTo>
                  <a:lnTo>
                    <a:pt x="697" y="49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70"/>
            <p:cNvSpPr/>
            <p:nvPr/>
          </p:nvSpPr>
          <p:spPr>
            <a:xfrm>
              <a:off x="4440125" y="2218525"/>
              <a:ext cx="29575" cy="42600"/>
            </a:xfrm>
            <a:custGeom>
              <a:rect b="b" l="l" r="r" t="t"/>
              <a:pathLst>
                <a:path extrusionOk="0" h="1704" w="1183">
                  <a:moveTo>
                    <a:pt x="106" y="1"/>
                  </a:moveTo>
                  <a:cubicBezTo>
                    <a:pt x="53" y="1"/>
                    <a:pt x="1" y="37"/>
                    <a:pt x="1" y="110"/>
                  </a:cubicBezTo>
                  <a:cubicBezTo>
                    <a:pt x="1" y="288"/>
                    <a:pt x="17" y="482"/>
                    <a:pt x="49" y="660"/>
                  </a:cubicBezTo>
                  <a:cubicBezTo>
                    <a:pt x="82" y="887"/>
                    <a:pt x="146" y="1097"/>
                    <a:pt x="244" y="1308"/>
                  </a:cubicBezTo>
                  <a:cubicBezTo>
                    <a:pt x="292" y="1389"/>
                    <a:pt x="341" y="1454"/>
                    <a:pt x="389" y="1535"/>
                  </a:cubicBezTo>
                  <a:lnTo>
                    <a:pt x="486" y="1599"/>
                  </a:lnTo>
                  <a:cubicBezTo>
                    <a:pt x="519" y="1632"/>
                    <a:pt x="567" y="1664"/>
                    <a:pt x="616" y="1680"/>
                  </a:cubicBezTo>
                  <a:cubicBezTo>
                    <a:pt x="662" y="1692"/>
                    <a:pt x="716" y="1703"/>
                    <a:pt x="772" y="1703"/>
                  </a:cubicBezTo>
                  <a:cubicBezTo>
                    <a:pt x="795" y="1703"/>
                    <a:pt x="819" y="1701"/>
                    <a:pt x="843" y="1696"/>
                  </a:cubicBezTo>
                  <a:cubicBezTo>
                    <a:pt x="940" y="1664"/>
                    <a:pt x="1037" y="1632"/>
                    <a:pt x="1134" y="1567"/>
                  </a:cubicBezTo>
                  <a:lnTo>
                    <a:pt x="1182" y="1502"/>
                  </a:lnTo>
                  <a:lnTo>
                    <a:pt x="1182" y="1421"/>
                  </a:lnTo>
                  <a:cubicBezTo>
                    <a:pt x="1162" y="1390"/>
                    <a:pt x="1127" y="1372"/>
                    <a:pt x="1092" y="1372"/>
                  </a:cubicBezTo>
                  <a:cubicBezTo>
                    <a:pt x="1073" y="1372"/>
                    <a:pt x="1054" y="1377"/>
                    <a:pt x="1037" y="1389"/>
                  </a:cubicBezTo>
                  <a:cubicBezTo>
                    <a:pt x="988" y="1421"/>
                    <a:pt x="940" y="1454"/>
                    <a:pt x="891" y="1470"/>
                  </a:cubicBezTo>
                  <a:lnTo>
                    <a:pt x="923" y="1470"/>
                  </a:lnTo>
                  <a:lnTo>
                    <a:pt x="810" y="1502"/>
                  </a:lnTo>
                  <a:lnTo>
                    <a:pt x="745" y="1502"/>
                  </a:lnTo>
                  <a:lnTo>
                    <a:pt x="681" y="1486"/>
                  </a:lnTo>
                  <a:lnTo>
                    <a:pt x="616" y="1437"/>
                  </a:lnTo>
                  <a:lnTo>
                    <a:pt x="519" y="1356"/>
                  </a:lnTo>
                  <a:cubicBezTo>
                    <a:pt x="470" y="1276"/>
                    <a:pt x="438" y="1211"/>
                    <a:pt x="405" y="1130"/>
                  </a:cubicBezTo>
                  <a:lnTo>
                    <a:pt x="405" y="1162"/>
                  </a:lnTo>
                  <a:cubicBezTo>
                    <a:pt x="308" y="936"/>
                    <a:pt x="260" y="725"/>
                    <a:pt x="227" y="498"/>
                  </a:cubicBezTo>
                  <a:lnTo>
                    <a:pt x="227" y="515"/>
                  </a:lnTo>
                  <a:cubicBezTo>
                    <a:pt x="211" y="369"/>
                    <a:pt x="211" y="239"/>
                    <a:pt x="211" y="110"/>
                  </a:cubicBezTo>
                  <a:cubicBezTo>
                    <a:pt x="211" y="37"/>
                    <a:pt x="159" y="1"/>
                    <a:pt x="106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70"/>
            <p:cNvSpPr/>
            <p:nvPr/>
          </p:nvSpPr>
          <p:spPr>
            <a:xfrm>
              <a:off x="4907575" y="703150"/>
              <a:ext cx="1280575" cy="1968600"/>
            </a:xfrm>
            <a:custGeom>
              <a:rect b="b" l="l" r="r" t="t"/>
              <a:pathLst>
                <a:path extrusionOk="0" h="78744" w="51223">
                  <a:moveTo>
                    <a:pt x="22941" y="0"/>
                  </a:moveTo>
                  <a:lnTo>
                    <a:pt x="22957" y="33"/>
                  </a:lnTo>
                  <a:cubicBezTo>
                    <a:pt x="23216" y="437"/>
                    <a:pt x="23442" y="858"/>
                    <a:pt x="23604" y="1311"/>
                  </a:cubicBezTo>
                  <a:cubicBezTo>
                    <a:pt x="23799" y="1813"/>
                    <a:pt x="23944" y="2315"/>
                    <a:pt x="24058" y="2833"/>
                  </a:cubicBezTo>
                  <a:cubicBezTo>
                    <a:pt x="24171" y="3335"/>
                    <a:pt x="24252" y="3837"/>
                    <a:pt x="24317" y="4355"/>
                  </a:cubicBezTo>
                  <a:cubicBezTo>
                    <a:pt x="24365" y="4776"/>
                    <a:pt x="24398" y="5213"/>
                    <a:pt x="24414" y="5666"/>
                  </a:cubicBezTo>
                  <a:cubicBezTo>
                    <a:pt x="24414" y="5958"/>
                    <a:pt x="24414" y="6265"/>
                    <a:pt x="24381" y="6557"/>
                  </a:cubicBezTo>
                  <a:cubicBezTo>
                    <a:pt x="25272" y="6557"/>
                    <a:pt x="26162" y="6589"/>
                    <a:pt x="27053" y="6670"/>
                  </a:cubicBezTo>
                  <a:cubicBezTo>
                    <a:pt x="27975" y="6735"/>
                    <a:pt x="28898" y="6864"/>
                    <a:pt x="29805" y="7042"/>
                  </a:cubicBezTo>
                  <a:cubicBezTo>
                    <a:pt x="30679" y="7204"/>
                    <a:pt x="31537" y="7431"/>
                    <a:pt x="32379" y="7722"/>
                  </a:cubicBezTo>
                  <a:cubicBezTo>
                    <a:pt x="33221" y="7997"/>
                    <a:pt x="34014" y="8354"/>
                    <a:pt x="34791" y="8775"/>
                  </a:cubicBezTo>
                  <a:cubicBezTo>
                    <a:pt x="35244" y="9017"/>
                    <a:pt x="35681" y="9293"/>
                    <a:pt x="36102" y="9584"/>
                  </a:cubicBezTo>
                  <a:cubicBezTo>
                    <a:pt x="36313" y="9730"/>
                    <a:pt x="36507" y="9875"/>
                    <a:pt x="36685" y="10021"/>
                  </a:cubicBezTo>
                  <a:cubicBezTo>
                    <a:pt x="36879" y="10167"/>
                    <a:pt x="37057" y="10329"/>
                    <a:pt x="37252" y="10491"/>
                  </a:cubicBezTo>
                  <a:cubicBezTo>
                    <a:pt x="37624" y="10814"/>
                    <a:pt x="37980" y="11171"/>
                    <a:pt x="38320" y="11559"/>
                  </a:cubicBezTo>
                  <a:cubicBezTo>
                    <a:pt x="38660" y="11948"/>
                    <a:pt x="38984" y="12352"/>
                    <a:pt x="39291" y="12789"/>
                  </a:cubicBezTo>
                  <a:cubicBezTo>
                    <a:pt x="39599" y="13227"/>
                    <a:pt x="39890" y="13680"/>
                    <a:pt x="40149" y="14149"/>
                  </a:cubicBezTo>
                  <a:cubicBezTo>
                    <a:pt x="40408" y="14603"/>
                    <a:pt x="40635" y="15072"/>
                    <a:pt x="40829" y="15542"/>
                  </a:cubicBezTo>
                  <a:cubicBezTo>
                    <a:pt x="41218" y="16480"/>
                    <a:pt x="41526" y="17452"/>
                    <a:pt x="41720" y="18456"/>
                  </a:cubicBezTo>
                  <a:cubicBezTo>
                    <a:pt x="41914" y="19443"/>
                    <a:pt x="42011" y="20447"/>
                    <a:pt x="42027" y="21451"/>
                  </a:cubicBezTo>
                  <a:cubicBezTo>
                    <a:pt x="42044" y="22503"/>
                    <a:pt x="41963" y="23539"/>
                    <a:pt x="41801" y="24591"/>
                  </a:cubicBezTo>
                  <a:cubicBezTo>
                    <a:pt x="41639" y="25595"/>
                    <a:pt x="41412" y="26599"/>
                    <a:pt x="41121" y="27586"/>
                  </a:cubicBezTo>
                  <a:cubicBezTo>
                    <a:pt x="40959" y="28120"/>
                    <a:pt x="40781" y="28655"/>
                    <a:pt x="40587" y="29173"/>
                  </a:cubicBezTo>
                  <a:cubicBezTo>
                    <a:pt x="40441" y="29594"/>
                    <a:pt x="40263" y="30014"/>
                    <a:pt x="40085" y="30419"/>
                  </a:cubicBezTo>
                  <a:cubicBezTo>
                    <a:pt x="40570" y="30273"/>
                    <a:pt x="41072" y="30193"/>
                    <a:pt x="41574" y="30160"/>
                  </a:cubicBezTo>
                  <a:cubicBezTo>
                    <a:pt x="41675" y="30153"/>
                    <a:pt x="41775" y="30150"/>
                    <a:pt x="41876" y="30150"/>
                  </a:cubicBezTo>
                  <a:cubicBezTo>
                    <a:pt x="42018" y="30150"/>
                    <a:pt x="42160" y="30157"/>
                    <a:pt x="42303" y="30176"/>
                  </a:cubicBezTo>
                  <a:cubicBezTo>
                    <a:pt x="42497" y="30209"/>
                    <a:pt x="42675" y="30241"/>
                    <a:pt x="42869" y="30306"/>
                  </a:cubicBezTo>
                  <a:cubicBezTo>
                    <a:pt x="43031" y="30354"/>
                    <a:pt x="43193" y="30419"/>
                    <a:pt x="43339" y="30516"/>
                  </a:cubicBezTo>
                  <a:cubicBezTo>
                    <a:pt x="43468" y="30597"/>
                    <a:pt x="43598" y="30694"/>
                    <a:pt x="43711" y="30808"/>
                  </a:cubicBezTo>
                  <a:cubicBezTo>
                    <a:pt x="43808" y="30905"/>
                    <a:pt x="43905" y="31034"/>
                    <a:pt x="43986" y="31164"/>
                  </a:cubicBezTo>
                  <a:cubicBezTo>
                    <a:pt x="44051" y="31277"/>
                    <a:pt x="44100" y="31391"/>
                    <a:pt x="44132" y="31520"/>
                  </a:cubicBezTo>
                  <a:cubicBezTo>
                    <a:pt x="44181" y="31666"/>
                    <a:pt x="44197" y="31828"/>
                    <a:pt x="44213" y="31973"/>
                  </a:cubicBezTo>
                  <a:cubicBezTo>
                    <a:pt x="44213" y="32070"/>
                    <a:pt x="44213" y="32151"/>
                    <a:pt x="44213" y="32249"/>
                  </a:cubicBezTo>
                  <a:cubicBezTo>
                    <a:pt x="44197" y="32329"/>
                    <a:pt x="44197" y="32427"/>
                    <a:pt x="44181" y="32524"/>
                  </a:cubicBezTo>
                  <a:cubicBezTo>
                    <a:pt x="44148" y="32702"/>
                    <a:pt x="44100" y="32864"/>
                    <a:pt x="44019" y="33042"/>
                  </a:cubicBezTo>
                  <a:cubicBezTo>
                    <a:pt x="43970" y="33204"/>
                    <a:pt x="43889" y="33349"/>
                    <a:pt x="43808" y="33511"/>
                  </a:cubicBezTo>
                  <a:cubicBezTo>
                    <a:pt x="43695" y="33722"/>
                    <a:pt x="43549" y="33916"/>
                    <a:pt x="43403" y="34110"/>
                  </a:cubicBezTo>
                  <a:cubicBezTo>
                    <a:pt x="43258" y="34305"/>
                    <a:pt x="43096" y="34483"/>
                    <a:pt x="42918" y="34645"/>
                  </a:cubicBezTo>
                  <a:cubicBezTo>
                    <a:pt x="42707" y="34855"/>
                    <a:pt x="42481" y="35049"/>
                    <a:pt x="42254" y="35227"/>
                  </a:cubicBezTo>
                  <a:cubicBezTo>
                    <a:pt x="42141" y="35324"/>
                    <a:pt x="42027" y="35405"/>
                    <a:pt x="41914" y="35470"/>
                  </a:cubicBezTo>
                  <a:lnTo>
                    <a:pt x="42044" y="35470"/>
                  </a:lnTo>
                  <a:cubicBezTo>
                    <a:pt x="42189" y="35486"/>
                    <a:pt x="42319" y="35519"/>
                    <a:pt x="42448" y="35535"/>
                  </a:cubicBezTo>
                  <a:cubicBezTo>
                    <a:pt x="42772" y="35616"/>
                    <a:pt x="43096" y="35729"/>
                    <a:pt x="43403" y="35875"/>
                  </a:cubicBezTo>
                  <a:cubicBezTo>
                    <a:pt x="43533" y="35940"/>
                    <a:pt x="43662" y="36004"/>
                    <a:pt x="43792" y="36085"/>
                  </a:cubicBezTo>
                  <a:cubicBezTo>
                    <a:pt x="44213" y="36344"/>
                    <a:pt x="44601" y="36668"/>
                    <a:pt x="44925" y="37040"/>
                  </a:cubicBezTo>
                  <a:cubicBezTo>
                    <a:pt x="45006" y="37121"/>
                    <a:pt x="45071" y="37202"/>
                    <a:pt x="45136" y="37283"/>
                  </a:cubicBezTo>
                  <a:cubicBezTo>
                    <a:pt x="45168" y="37332"/>
                    <a:pt x="45217" y="37397"/>
                    <a:pt x="45249" y="37445"/>
                  </a:cubicBezTo>
                  <a:cubicBezTo>
                    <a:pt x="45330" y="37575"/>
                    <a:pt x="45411" y="37688"/>
                    <a:pt x="45459" y="37818"/>
                  </a:cubicBezTo>
                  <a:cubicBezTo>
                    <a:pt x="45524" y="37947"/>
                    <a:pt x="45589" y="38077"/>
                    <a:pt x="45638" y="38222"/>
                  </a:cubicBezTo>
                  <a:cubicBezTo>
                    <a:pt x="45686" y="38368"/>
                    <a:pt x="45718" y="38530"/>
                    <a:pt x="45751" y="38692"/>
                  </a:cubicBezTo>
                  <a:cubicBezTo>
                    <a:pt x="45767" y="38837"/>
                    <a:pt x="45783" y="38967"/>
                    <a:pt x="45783" y="39113"/>
                  </a:cubicBezTo>
                  <a:cubicBezTo>
                    <a:pt x="45783" y="39210"/>
                    <a:pt x="45767" y="39307"/>
                    <a:pt x="45767" y="39420"/>
                  </a:cubicBezTo>
                  <a:cubicBezTo>
                    <a:pt x="45767" y="39485"/>
                    <a:pt x="45735" y="39550"/>
                    <a:pt x="45735" y="39615"/>
                  </a:cubicBezTo>
                  <a:cubicBezTo>
                    <a:pt x="45718" y="39679"/>
                    <a:pt x="45686" y="39776"/>
                    <a:pt x="45670" y="39841"/>
                  </a:cubicBezTo>
                  <a:cubicBezTo>
                    <a:pt x="45638" y="39922"/>
                    <a:pt x="45638" y="39955"/>
                    <a:pt x="45621" y="40003"/>
                  </a:cubicBezTo>
                  <a:cubicBezTo>
                    <a:pt x="45573" y="40100"/>
                    <a:pt x="45524" y="40197"/>
                    <a:pt x="45459" y="40294"/>
                  </a:cubicBezTo>
                  <a:cubicBezTo>
                    <a:pt x="45411" y="40392"/>
                    <a:pt x="45330" y="40473"/>
                    <a:pt x="45265" y="40553"/>
                  </a:cubicBezTo>
                  <a:cubicBezTo>
                    <a:pt x="45184" y="40651"/>
                    <a:pt x="45087" y="40732"/>
                    <a:pt x="44990" y="40813"/>
                  </a:cubicBezTo>
                  <a:cubicBezTo>
                    <a:pt x="44796" y="40958"/>
                    <a:pt x="44585" y="41072"/>
                    <a:pt x="44359" y="41169"/>
                  </a:cubicBezTo>
                  <a:cubicBezTo>
                    <a:pt x="44116" y="41266"/>
                    <a:pt x="43857" y="41347"/>
                    <a:pt x="43598" y="41412"/>
                  </a:cubicBezTo>
                  <a:cubicBezTo>
                    <a:pt x="43306" y="41476"/>
                    <a:pt x="42999" y="41525"/>
                    <a:pt x="42691" y="41541"/>
                  </a:cubicBezTo>
                  <a:cubicBezTo>
                    <a:pt x="42092" y="41606"/>
                    <a:pt x="41493" y="41622"/>
                    <a:pt x="40894" y="41622"/>
                  </a:cubicBezTo>
                  <a:cubicBezTo>
                    <a:pt x="40581" y="41622"/>
                    <a:pt x="40261" y="41608"/>
                    <a:pt x="39943" y="41608"/>
                  </a:cubicBezTo>
                  <a:cubicBezTo>
                    <a:pt x="39784" y="41608"/>
                    <a:pt x="39626" y="41611"/>
                    <a:pt x="39470" y="41622"/>
                  </a:cubicBezTo>
                  <a:cubicBezTo>
                    <a:pt x="39874" y="42367"/>
                    <a:pt x="40214" y="43128"/>
                    <a:pt x="40506" y="43937"/>
                  </a:cubicBezTo>
                  <a:cubicBezTo>
                    <a:pt x="40797" y="44730"/>
                    <a:pt x="41040" y="45540"/>
                    <a:pt x="41250" y="46365"/>
                  </a:cubicBezTo>
                  <a:cubicBezTo>
                    <a:pt x="41461" y="47256"/>
                    <a:pt x="41606" y="48162"/>
                    <a:pt x="41704" y="49069"/>
                  </a:cubicBezTo>
                  <a:cubicBezTo>
                    <a:pt x="41801" y="49927"/>
                    <a:pt x="41849" y="50801"/>
                    <a:pt x="41865" y="51659"/>
                  </a:cubicBezTo>
                  <a:cubicBezTo>
                    <a:pt x="41865" y="53553"/>
                    <a:pt x="41687" y="55447"/>
                    <a:pt x="41315" y="57309"/>
                  </a:cubicBezTo>
                  <a:cubicBezTo>
                    <a:pt x="41137" y="58216"/>
                    <a:pt x="40910" y="59122"/>
                    <a:pt x="40651" y="59996"/>
                  </a:cubicBezTo>
                  <a:cubicBezTo>
                    <a:pt x="40392" y="60887"/>
                    <a:pt x="40069" y="61810"/>
                    <a:pt x="39712" y="62684"/>
                  </a:cubicBezTo>
                  <a:cubicBezTo>
                    <a:pt x="39372" y="63526"/>
                    <a:pt x="38984" y="64351"/>
                    <a:pt x="38563" y="65161"/>
                  </a:cubicBezTo>
                  <a:cubicBezTo>
                    <a:pt x="38142" y="65986"/>
                    <a:pt x="37673" y="66780"/>
                    <a:pt x="37155" y="67541"/>
                  </a:cubicBezTo>
                  <a:cubicBezTo>
                    <a:pt x="36653" y="68285"/>
                    <a:pt x="36118" y="69014"/>
                    <a:pt x="35536" y="69710"/>
                  </a:cubicBezTo>
                  <a:cubicBezTo>
                    <a:pt x="34985" y="70357"/>
                    <a:pt x="34402" y="70989"/>
                    <a:pt x="33787" y="71572"/>
                  </a:cubicBezTo>
                  <a:cubicBezTo>
                    <a:pt x="33043" y="72235"/>
                    <a:pt x="32265" y="72867"/>
                    <a:pt x="31440" y="73417"/>
                  </a:cubicBezTo>
                  <a:cubicBezTo>
                    <a:pt x="30598" y="73984"/>
                    <a:pt x="29724" y="74486"/>
                    <a:pt x="28801" y="74906"/>
                  </a:cubicBezTo>
                  <a:cubicBezTo>
                    <a:pt x="27911" y="75311"/>
                    <a:pt x="27004" y="75667"/>
                    <a:pt x="26081" y="75959"/>
                  </a:cubicBezTo>
                  <a:cubicBezTo>
                    <a:pt x="25126" y="76250"/>
                    <a:pt x="24139" y="76493"/>
                    <a:pt x="23151" y="76687"/>
                  </a:cubicBezTo>
                  <a:cubicBezTo>
                    <a:pt x="21176" y="77060"/>
                    <a:pt x="19169" y="77286"/>
                    <a:pt x="17161" y="77367"/>
                  </a:cubicBezTo>
                  <a:cubicBezTo>
                    <a:pt x="16133" y="77408"/>
                    <a:pt x="15105" y="77424"/>
                    <a:pt x="14077" y="77424"/>
                  </a:cubicBezTo>
                  <a:cubicBezTo>
                    <a:pt x="13049" y="77424"/>
                    <a:pt x="12021" y="77408"/>
                    <a:pt x="10993" y="77383"/>
                  </a:cubicBezTo>
                  <a:lnTo>
                    <a:pt x="7966" y="77319"/>
                  </a:lnTo>
                  <a:cubicBezTo>
                    <a:pt x="6946" y="77286"/>
                    <a:pt x="5958" y="77270"/>
                    <a:pt x="4939" y="77222"/>
                  </a:cubicBezTo>
                  <a:cubicBezTo>
                    <a:pt x="3287" y="77124"/>
                    <a:pt x="1636" y="76930"/>
                    <a:pt x="1" y="76671"/>
                  </a:cubicBezTo>
                  <a:lnTo>
                    <a:pt x="1" y="76671"/>
                  </a:lnTo>
                  <a:cubicBezTo>
                    <a:pt x="260" y="76736"/>
                    <a:pt x="519" y="76801"/>
                    <a:pt x="794" y="76865"/>
                  </a:cubicBezTo>
                  <a:cubicBezTo>
                    <a:pt x="4048" y="77626"/>
                    <a:pt x="7334" y="78177"/>
                    <a:pt x="10653" y="78484"/>
                  </a:cubicBezTo>
                  <a:cubicBezTo>
                    <a:pt x="12547" y="78646"/>
                    <a:pt x="14393" y="78743"/>
                    <a:pt x="16141" y="78743"/>
                  </a:cubicBezTo>
                  <a:cubicBezTo>
                    <a:pt x="17760" y="78743"/>
                    <a:pt x="19460" y="78662"/>
                    <a:pt x="21160" y="78484"/>
                  </a:cubicBezTo>
                  <a:cubicBezTo>
                    <a:pt x="22876" y="78322"/>
                    <a:pt x="24560" y="78031"/>
                    <a:pt x="26243" y="77626"/>
                  </a:cubicBezTo>
                  <a:cubicBezTo>
                    <a:pt x="27846" y="77254"/>
                    <a:pt x="29416" y="76752"/>
                    <a:pt x="30938" y="76104"/>
                  </a:cubicBezTo>
                  <a:cubicBezTo>
                    <a:pt x="32395" y="75473"/>
                    <a:pt x="33787" y="74696"/>
                    <a:pt x="35082" y="73757"/>
                  </a:cubicBezTo>
                  <a:cubicBezTo>
                    <a:pt x="36442" y="72770"/>
                    <a:pt x="37673" y="71588"/>
                    <a:pt x="38725" y="70276"/>
                  </a:cubicBezTo>
                  <a:cubicBezTo>
                    <a:pt x="39890" y="68787"/>
                    <a:pt x="40878" y="67152"/>
                    <a:pt x="41623" y="65420"/>
                  </a:cubicBezTo>
                  <a:cubicBezTo>
                    <a:pt x="42351" y="63688"/>
                    <a:pt x="42902" y="61891"/>
                    <a:pt x="43258" y="60061"/>
                  </a:cubicBezTo>
                  <a:cubicBezTo>
                    <a:pt x="43986" y="56516"/>
                    <a:pt x="44100" y="52857"/>
                    <a:pt x="44116" y="50073"/>
                  </a:cubicBezTo>
                  <a:cubicBezTo>
                    <a:pt x="44116" y="48875"/>
                    <a:pt x="44116" y="47612"/>
                    <a:pt x="44100" y="46641"/>
                  </a:cubicBezTo>
                  <a:lnTo>
                    <a:pt x="44100" y="46641"/>
                  </a:lnTo>
                  <a:cubicBezTo>
                    <a:pt x="44181" y="46657"/>
                    <a:pt x="44278" y="46673"/>
                    <a:pt x="44375" y="46673"/>
                  </a:cubicBezTo>
                  <a:cubicBezTo>
                    <a:pt x="44909" y="46673"/>
                    <a:pt x="45459" y="46576"/>
                    <a:pt x="45977" y="46414"/>
                  </a:cubicBezTo>
                  <a:cubicBezTo>
                    <a:pt x="47095" y="46042"/>
                    <a:pt x="48066" y="45329"/>
                    <a:pt x="48762" y="44374"/>
                  </a:cubicBezTo>
                  <a:cubicBezTo>
                    <a:pt x="49086" y="43905"/>
                    <a:pt x="49345" y="43387"/>
                    <a:pt x="49507" y="42836"/>
                  </a:cubicBezTo>
                  <a:cubicBezTo>
                    <a:pt x="49588" y="42545"/>
                    <a:pt x="49636" y="42253"/>
                    <a:pt x="49669" y="41962"/>
                  </a:cubicBezTo>
                  <a:cubicBezTo>
                    <a:pt x="49685" y="41654"/>
                    <a:pt x="49669" y="41363"/>
                    <a:pt x="49636" y="41055"/>
                  </a:cubicBezTo>
                  <a:cubicBezTo>
                    <a:pt x="49555" y="40343"/>
                    <a:pt x="49296" y="39647"/>
                    <a:pt x="48908" y="39032"/>
                  </a:cubicBezTo>
                  <a:cubicBezTo>
                    <a:pt x="48780" y="38840"/>
                    <a:pt x="48636" y="38648"/>
                    <a:pt x="48493" y="38457"/>
                  </a:cubicBezTo>
                  <a:lnTo>
                    <a:pt x="48493" y="38457"/>
                  </a:lnTo>
                  <a:cubicBezTo>
                    <a:pt x="48528" y="38499"/>
                    <a:pt x="48607" y="38514"/>
                    <a:pt x="48730" y="38514"/>
                  </a:cubicBezTo>
                  <a:cubicBezTo>
                    <a:pt x="48940" y="38514"/>
                    <a:pt x="49134" y="38481"/>
                    <a:pt x="49329" y="38417"/>
                  </a:cubicBezTo>
                  <a:cubicBezTo>
                    <a:pt x="50122" y="38158"/>
                    <a:pt x="50721" y="37510"/>
                    <a:pt x="50947" y="36717"/>
                  </a:cubicBezTo>
                  <a:cubicBezTo>
                    <a:pt x="51223" y="35859"/>
                    <a:pt x="51126" y="34920"/>
                    <a:pt x="50672" y="34143"/>
                  </a:cubicBezTo>
                  <a:cubicBezTo>
                    <a:pt x="50413" y="33689"/>
                    <a:pt x="50073" y="33317"/>
                    <a:pt x="49636" y="33026"/>
                  </a:cubicBezTo>
                  <a:cubicBezTo>
                    <a:pt x="49134" y="32686"/>
                    <a:pt x="48584" y="32459"/>
                    <a:pt x="47985" y="32346"/>
                  </a:cubicBezTo>
                  <a:cubicBezTo>
                    <a:pt x="47774" y="32297"/>
                    <a:pt x="47580" y="32265"/>
                    <a:pt x="47370" y="32249"/>
                  </a:cubicBezTo>
                  <a:cubicBezTo>
                    <a:pt x="47613" y="32151"/>
                    <a:pt x="47839" y="32038"/>
                    <a:pt x="48033" y="31892"/>
                  </a:cubicBezTo>
                  <a:cubicBezTo>
                    <a:pt x="48681" y="31488"/>
                    <a:pt x="49264" y="31018"/>
                    <a:pt x="49814" y="30500"/>
                  </a:cubicBezTo>
                  <a:cubicBezTo>
                    <a:pt x="50073" y="30257"/>
                    <a:pt x="50300" y="29982"/>
                    <a:pt x="50494" y="29691"/>
                  </a:cubicBezTo>
                  <a:cubicBezTo>
                    <a:pt x="50688" y="29432"/>
                    <a:pt x="50818" y="29156"/>
                    <a:pt x="50899" y="28849"/>
                  </a:cubicBezTo>
                  <a:cubicBezTo>
                    <a:pt x="50996" y="28557"/>
                    <a:pt x="51012" y="28250"/>
                    <a:pt x="50947" y="27958"/>
                  </a:cubicBezTo>
                  <a:cubicBezTo>
                    <a:pt x="50867" y="27651"/>
                    <a:pt x="50705" y="27359"/>
                    <a:pt x="50478" y="27117"/>
                  </a:cubicBezTo>
                  <a:cubicBezTo>
                    <a:pt x="50122" y="26744"/>
                    <a:pt x="49669" y="26469"/>
                    <a:pt x="49183" y="26291"/>
                  </a:cubicBezTo>
                  <a:cubicBezTo>
                    <a:pt x="48811" y="26161"/>
                    <a:pt x="48422" y="26113"/>
                    <a:pt x="48017" y="26113"/>
                  </a:cubicBezTo>
                  <a:lnTo>
                    <a:pt x="47936" y="26113"/>
                  </a:lnTo>
                  <a:cubicBezTo>
                    <a:pt x="47710" y="26113"/>
                    <a:pt x="47483" y="26145"/>
                    <a:pt x="47224" y="26161"/>
                  </a:cubicBezTo>
                  <a:lnTo>
                    <a:pt x="47030" y="26161"/>
                  </a:lnTo>
                  <a:lnTo>
                    <a:pt x="46706" y="26194"/>
                  </a:lnTo>
                  <a:cubicBezTo>
                    <a:pt x="46512" y="26226"/>
                    <a:pt x="46301" y="26226"/>
                    <a:pt x="46091" y="26226"/>
                  </a:cubicBezTo>
                  <a:lnTo>
                    <a:pt x="45913" y="26226"/>
                  </a:lnTo>
                  <a:cubicBezTo>
                    <a:pt x="46188" y="24397"/>
                    <a:pt x="46285" y="22551"/>
                    <a:pt x="46204" y="20706"/>
                  </a:cubicBezTo>
                  <a:cubicBezTo>
                    <a:pt x="46139" y="19184"/>
                    <a:pt x="45864" y="17678"/>
                    <a:pt x="45378" y="16221"/>
                  </a:cubicBezTo>
                  <a:cubicBezTo>
                    <a:pt x="44893" y="14748"/>
                    <a:pt x="44116" y="13388"/>
                    <a:pt x="43128" y="12190"/>
                  </a:cubicBezTo>
                  <a:cubicBezTo>
                    <a:pt x="42578" y="11543"/>
                    <a:pt x="41979" y="10944"/>
                    <a:pt x="41331" y="10393"/>
                  </a:cubicBezTo>
                  <a:cubicBezTo>
                    <a:pt x="40619" y="9794"/>
                    <a:pt x="39842" y="9260"/>
                    <a:pt x="39032" y="8775"/>
                  </a:cubicBezTo>
                  <a:cubicBezTo>
                    <a:pt x="37300" y="7738"/>
                    <a:pt x="35455" y="6897"/>
                    <a:pt x="33528" y="6281"/>
                  </a:cubicBezTo>
                  <a:cubicBezTo>
                    <a:pt x="31586" y="5634"/>
                    <a:pt x="29594" y="5164"/>
                    <a:pt x="27571" y="4857"/>
                  </a:cubicBezTo>
                  <a:cubicBezTo>
                    <a:pt x="27393" y="4501"/>
                    <a:pt x="27182" y="4161"/>
                    <a:pt x="26955" y="3788"/>
                  </a:cubicBezTo>
                  <a:cubicBezTo>
                    <a:pt x="26437" y="2930"/>
                    <a:pt x="25822" y="2137"/>
                    <a:pt x="25126" y="1441"/>
                  </a:cubicBezTo>
                  <a:cubicBezTo>
                    <a:pt x="24770" y="1101"/>
                    <a:pt x="24398" y="793"/>
                    <a:pt x="23993" y="534"/>
                  </a:cubicBezTo>
                  <a:cubicBezTo>
                    <a:pt x="23653" y="324"/>
                    <a:pt x="23297" y="146"/>
                    <a:pt x="22941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70"/>
            <p:cNvSpPr/>
            <p:nvPr/>
          </p:nvSpPr>
          <p:spPr>
            <a:xfrm>
              <a:off x="4414225" y="1622275"/>
              <a:ext cx="226100" cy="882475"/>
            </a:xfrm>
            <a:custGeom>
              <a:rect b="b" l="l" r="r" t="t"/>
              <a:pathLst>
                <a:path extrusionOk="0" h="35299" w="9044">
                  <a:moveTo>
                    <a:pt x="5570" y="0"/>
                  </a:moveTo>
                  <a:cubicBezTo>
                    <a:pt x="5521" y="0"/>
                    <a:pt x="5489" y="33"/>
                    <a:pt x="5472" y="81"/>
                  </a:cubicBezTo>
                  <a:lnTo>
                    <a:pt x="5472" y="65"/>
                  </a:lnTo>
                  <a:cubicBezTo>
                    <a:pt x="5100" y="1134"/>
                    <a:pt x="4695" y="2170"/>
                    <a:pt x="4274" y="3222"/>
                  </a:cubicBezTo>
                  <a:cubicBezTo>
                    <a:pt x="3854" y="4307"/>
                    <a:pt x="3433" y="5391"/>
                    <a:pt x="3028" y="6492"/>
                  </a:cubicBezTo>
                  <a:cubicBezTo>
                    <a:pt x="2218" y="8678"/>
                    <a:pt x="1490" y="10912"/>
                    <a:pt x="1069" y="13227"/>
                  </a:cubicBezTo>
                  <a:cubicBezTo>
                    <a:pt x="778" y="14781"/>
                    <a:pt x="681" y="16367"/>
                    <a:pt x="778" y="17954"/>
                  </a:cubicBezTo>
                  <a:cubicBezTo>
                    <a:pt x="826" y="18763"/>
                    <a:pt x="923" y="19557"/>
                    <a:pt x="1101" y="20350"/>
                  </a:cubicBezTo>
                  <a:cubicBezTo>
                    <a:pt x="1182" y="20738"/>
                    <a:pt x="1280" y="21127"/>
                    <a:pt x="1409" y="21515"/>
                  </a:cubicBezTo>
                  <a:cubicBezTo>
                    <a:pt x="1522" y="21823"/>
                    <a:pt x="1636" y="22114"/>
                    <a:pt x="1765" y="22422"/>
                  </a:cubicBezTo>
                  <a:cubicBezTo>
                    <a:pt x="1490" y="22487"/>
                    <a:pt x="1215" y="22584"/>
                    <a:pt x="972" y="22713"/>
                  </a:cubicBezTo>
                  <a:cubicBezTo>
                    <a:pt x="826" y="22794"/>
                    <a:pt x="681" y="22891"/>
                    <a:pt x="567" y="23005"/>
                  </a:cubicBezTo>
                  <a:cubicBezTo>
                    <a:pt x="438" y="23102"/>
                    <a:pt x="341" y="23215"/>
                    <a:pt x="260" y="23361"/>
                  </a:cubicBezTo>
                  <a:cubicBezTo>
                    <a:pt x="98" y="23588"/>
                    <a:pt x="17" y="23863"/>
                    <a:pt x="1" y="24138"/>
                  </a:cubicBezTo>
                  <a:cubicBezTo>
                    <a:pt x="1" y="24284"/>
                    <a:pt x="1" y="24413"/>
                    <a:pt x="33" y="24543"/>
                  </a:cubicBezTo>
                  <a:cubicBezTo>
                    <a:pt x="65" y="24688"/>
                    <a:pt x="114" y="24834"/>
                    <a:pt x="162" y="24964"/>
                  </a:cubicBezTo>
                  <a:cubicBezTo>
                    <a:pt x="292" y="25223"/>
                    <a:pt x="454" y="25449"/>
                    <a:pt x="664" y="25644"/>
                  </a:cubicBezTo>
                  <a:cubicBezTo>
                    <a:pt x="891" y="25870"/>
                    <a:pt x="1150" y="26048"/>
                    <a:pt x="1441" y="26178"/>
                  </a:cubicBezTo>
                  <a:cubicBezTo>
                    <a:pt x="1603" y="26243"/>
                    <a:pt x="1765" y="26291"/>
                    <a:pt x="1927" y="26340"/>
                  </a:cubicBezTo>
                  <a:cubicBezTo>
                    <a:pt x="2121" y="26388"/>
                    <a:pt x="2299" y="26421"/>
                    <a:pt x="2494" y="26453"/>
                  </a:cubicBezTo>
                  <a:cubicBezTo>
                    <a:pt x="2583" y="26461"/>
                    <a:pt x="2668" y="26465"/>
                    <a:pt x="2751" y="26465"/>
                  </a:cubicBezTo>
                  <a:cubicBezTo>
                    <a:pt x="2834" y="26465"/>
                    <a:pt x="2915" y="26461"/>
                    <a:pt x="2996" y="26453"/>
                  </a:cubicBezTo>
                  <a:lnTo>
                    <a:pt x="2996" y="26453"/>
                  </a:lnTo>
                  <a:cubicBezTo>
                    <a:pt x="2769" y="26761"/>
                    <a:pt x="2542" y="27052"/>
                    <a:pt x="2316" y="27360"/>
                  </a:cubicBezTo>
                  <a:cubicBezTo>
                    <a:pt x="2105" y="27667"/>
                    <a:pt x="1927" y="28023"/>
                    <a:pt x="1798" y="28380"/>
                  </a:cubicBezTo>
                  <a:cubicBezTo>
                    <a:pt x="1749" y="28558"/>
                    <a:pt x="1700" y="28736"/>
                    <a:pt x="1700" y="28914"/>
                  </a:cubicBezTo>
                  <a:cubicBezTo>
                    <a:pt x="1668" y="29108"/>
                    <a:pt x="1684" y="29318"/>
                    <a:pt x="1733" y="29513"/>
                  </a:cubicBezTo>
                  <a:cubicBezTo>
                    <a:pt x="1781" y="29707"/>
                    <a:pt x="1846" y="29885"/>
                    <a:pt x="1943" y="30063"/>
                  </a:cubicBezTo>
                  <a:cubicBezTo>
                    <a:pt x="2024" y="30241"/>
                    <a:pt x="2154" y="30403"/>
                    <a:pt x="2283" y="30549"/>
                  </a:cubicBezTo>
                  <a:cubicBezTo>
                    <a:pt x="2397" y="30662"/>
                    <a:pt x="2526" y="30759"/>
                    <a:pt x="2672" y="30840"/>
                  </a:cubicBezTo>
                  <a:cubicBezTo>
                    <a:pt x="2817" y="30921"/>
                    <a:pt x="2979" y="30986"/>
                    <a:pt x="3141" y="31018"/>
                  </a:cubicBezTo>
                  <a:cubicBezTo>
                    <a:pt x="3271" y="31044"/>
                    <a:pt x="3400" y="31057"/>
                    <a:pt x="3529" y="31057"/>
                  </a:cubicBezTo>
                  <a:cubicBezTo>
                    <a:pt x="3721" y="31057"/>
                    <a:pt x="3912" y="31028"/>
                    <a:pt x="4096" y="30970"/>
                  </a:cubicBezTo>
                  <a:cubicBezTo>
                    <a:pt x="4420" y="30856"/>
                    <a:pt x="4712" y="30678"/>
                    <a:pt x="4954" y="30452"/>
                  </a:cubicBezTo>
                  <a:lnTo>
                    <a:pt x="5035" y="30387"/>
                  </a:lnTo>
                  <a:lnTo>
                    <a:pt x="5035" y="30403"/>
                  </a:lnTo>
                  <a:cubicBezTo>
                    <a:pt x="5052" y="30711"/>
                    <a:pt x="5116" y="31018"/>
                    <a:pt x="5197" y="31310"/>
                  </a:cubicBezTo>
                  <a:cubicBezTo>
                    <a:pt x="5375" y="31876"/>
                    <a:pt x="5634" y="32394"/>
                    <a:pt x="5990" y="32880"/>
                  </a:cubicBezTo>
                  <a:cubicBezTo>
                    <a:pt x="6347" y="33350"/>
                    <a:pt x="6751" y="33787"/>
                    <a:pt x="7221" y="34175"/>
                  </a:cubicBezTo>
                  <a:cubicBezTo>
                    <a:pt x="7447" y="34386"/>
                    <a:pt x="7690" y="34564"/>
                    <a:pt x="7933" y="34742"/>
                  </a:cubicBezTo>
                  <a:cubicBezTo>
                    <a:pt x="8192" y="34936"/>
                    <a:pt x="8435" y="35098"/>
                    <a:pt x="8694" y="35276"/>
                  </a:cubicBezTo>
                  <a:cubicBezTo>
                    <a:pt x="8725" y="35291"/>
                    <a:pt x="8755" y="35298"/>
                    <a:pt x="8784" y="35298"/>
                  </a:cubicBezTo>
                  <a:cubicBezTo>
                    <a:pt x="8937" y="35298"/>
                    <a:pt x="9043" y="35105"/>
                    <a:pt x="8921" y="34968"/>
                  </a:cubicBezTo>
                  <a:cubicBezTo>
                    <a:pt x="8500" y="34612"/>
                    <a:pt x="8063" y="34272"/>
                    <a:pt x="7658" y="33884"/>
                  </a:cubicBezTo>
                  <a:cubicBezTo>
                    <a:pt x="7269" y="33528"/>
                    <a:pt x="6913" y="33155"/>
                    <a:pt x="6589" y="32734"/>
                  </a:cubicBezTo>
                  <a:lnTo>
                    <a:pt x="6563" y="32721"/>
                  </a:lnTo>
                  <a:lnTo>
                    <a:pt x="6563" y="32721"/>
                  </a:lnTo>
                  <a:cubicBezTo>
                    <a:pt x="6298" y="32376"/>
                    <a:pt x="6063" y="31985"/>
                    <a:pt x="5889" y="31579"/>
                  </a:cubicBezTo>
                  <a:lnTo>
                    <a:pt x="5889" y="31579"/>
                  </a:lnTo>
                  <a:cubicBezTo>
                    <a:pt x="5753" y="31225"/>
                    <a:pt x="5648" y="30870"/>
                    <a:pt x="5602" y="30500"/>
                  </a:cubicBezTo>
                  <a:cubicBezTo>
                    <a:pt x="5553" y="30160"/>
                    <a:pt x="5553" y="29837"/>
                    <a:pt x="5586" y="29497"/>
                  </a:cubicBezTo>
                  <a:cubicBezTo>
                    <a:pt x="5586" y="29367"/>
                    <a:pt x="5505" y="29254"/>
                    <a:pt x="5375" y="29238"/>
                  </a:cubicBezTo>
                  <a:cubicBezTo>
                    <a:pt x="5351" y="29225"/>
                    <a:pt x="5323" y="29220"/>
                    <a:pt x="5296" y="29220"/>
                  </a:cubicBezTo>
                  <a:cubicBezTo>
                    <a:pt x="5251" y="29220"/>
                    <a:pt x="5205" y="29234"/>
                    <a:pt x="5165" y="29254"/>
                  </a:cubicBezTo>
                  <a:cubicBezTo>
                    <a:pt x="5100" y="29302"/>
                    <a:pt x="5068" y="29351"/>
                    <a:pt x="5035" y="29416"/>
                  </a:cubicBezTo>
                  <a:lnTo>
                    <a:pt x="5035" y="29438"/>
                  </a:lnTo>
                  <a:lnTo>
                    <a:pt x="5035" y="29438"/>
                  </a:lnTo>
                  <a:cubicBezTo>
                    <a:pt x="4973" y="29583"/>
                    <a:pt x="4898" y="29703"/>
                    <a:pt x="4809" y="29837"/>
                  </a:cubicBezTo>
                  <a:cubicBezTo>
                    <a:pt x="4695" y="29950"/>
                    <a:pt x="4582" y="30079"/>
                    <a:pt x="4453" y="30177"/>
                  </a:cubicBezTo>
                  <a:cubicBezTo>
                    <a:pt x="4339" y="30257"/>
                    <a:pt x="4194" y="30338"/>
                    <a:pt x="4048" y="30403"/>
                  </a:cubicBezTo>
                  <a:cubicBezTo>
                    <a:pt x="3934" y="30452"/>
                    <a:pt x="3805" y="30484"/>
                    <a:pt x="3675" y="30500"/>
                  </a:cubicBezTo>
                  <a:cubicBezTo>
                    <a:pt x="3619" y="30508"/>
                    <a:pt x="3562" y="30512"/>
                    <a:pt x="3505" y="30512"/>
                  </a:cubicBezTo>
                  <a:cubicBezTo>
                    <a:pt x="3449" y="30512"/>
                    <a:pt x="3392" y="30508"/>
                    <a:pt x="3336" y="30500"/>
                  </a:cubicBezTo>
                  <a:cubicBezTo>
                    <a:pt x="3238" y="30484"/>
                    <a:pt x="3157" y="30468"/>
                    <a:pt x="3076" y="30436"/>
                  </a:cubicBezTo>
                  <a:cubicBezTo>
                    <a:pt x="2979" y="30403"/>
                    <a:pt x="2898" y="30355"/>
                    <a:pt x="2834" y="30290"/>
                  </a:cubicBezTo>
                  <a:cubicBezTo>
                    <a:pt x="2737" y="30225"/>
                    <a:pt x="2656" y="30144"/>
                    <a:pt x="2591" y="30047"/>
                  </a:cubicBezTo>
                  <a:cubicBezTo>
                    <a:pt x="2494" y="29934"/>
                    <a:pt x="2429" y="29804"/>
                    <a:pt x="2364" y="29658"/>
                  </a:cubicBezTo>
                  <a:cubicBezTo>
                    <a:pt x="2316" y="29545"/>
                    <a:pt x="2283" y="29416"/>
                    <a:pt x="2267" y="29286"/>
                  </a:cubicBezTo>
                  <a:cubicBezTo>
                    <a:pt x="2251" y="29157"/>
                    <a:pt x="2251" y="29027"/>
                    <a:pt x="2267" y="28898"/>
                  </a:cubicBezTo>
                  <a:cubicBezTo>
                    <a:pt x="2283" y="28720"/>
                    <a:pt x="2332" y="28541"/>
                    <a:pt x="2413" y="28380"/>
                  </a:cubicBezTo>
                  <a:cubicBezTo>
                    <a:pt x="2607" y="27975"/>
                    <a:pt x="2834" y="27602"/>
                    <a:pt x="3125" y="27246"/>
                  </a:cubicBezTo>
                  <a:lnTo>
                    <a:pt x="3125" y="27246"/>
                  </a:lnTo>
                  <a:lnTo>
                    <a:pt x="3076" y="27311"/>
                  </a:lnTo>
                  <a:cubicBezTo>
                    <a:pt x="3287" y="27052"/>
                    <a:pt x="3481" y="26793"/>
                    <a:pt x="3692" y="26534"/>
                  </a:cubicBezTo>
                  <a:cubicBezTo>
                    <a:pt x="3773" y="26437"/>
                    <a:pt x="3854" y="26324"/>
                    <a:pt x="3918" y="26210"/>
                  </a:cubicBezTo>
                  <a:cubicBezTo>
                    <a:pt x="3983" y="26113"/>
                    <a:pt x="3983" y="26000"/>
                    <a:pt x="3918" y="25903"/>
                  </a:cubicBezTo>
                  <a:cubicBezTo>
                    <a:pt x="3865" y="25809"/>
                    <a:pt x="3756" y="25749"/>
                    <a:pt x="3647" y="25749"/>
                  </a:cubicBezTo>
                  <a:cubicBezTo>
                    <a:pt x="3624" y="25749"/>
                    <a:pt x="3601" y="25751"/>
                    <a:pt x="3578" y="25757"/>
                  </a:cubicBezTo>
                  <a:cubicBezTo>
                    <a:pt x="3465" y="25789"/>
                    <a:pt x="3368" y="25805"/>
                    <a:pt x="3255" y="25822"/>
                  </a:cubicBezTo>
                  <a:cubicBezTo>
                    <a:pt x="3117" y="25838"/>
                    <a:pt x="2983" y="25846"/>
                    <a:pt x="2850" y="25846"/>
                  </a:cubicBezTo>
                  <a:cubicBezTo>
                    <a:pt x="2716" y="25846"/>
                    <a:pt x="2583" y="25838"/>
                    <a:pt x="2445" y="25822"/>
                  </a:cubicBezTo>
                  <a:cubicBezTo>
                    <a:pt x="2218" y="25789"/>
                    <a:pt x="1992" y="25725"/>
                    <a:pt x="1781" y="25644"/>
                  </a:cubicBezTo>
                  <a:cubicBezTo>
                    <a:pt x="1603" y="25563"/>
                    <a:pt x="1441" y="25466"/>
                    <a:pt x="1280" y="25352"/>
                  </a:cubicBezTo>
                  <a:cubicBezTo>
                    <a:pt x="1150" y="25255"/>
                    <a:pt x="1020" y="25126"/>
                    <a:pt x="907" y="24996"/>
                  </a:cubicBezTo>
                  <a:cubicBezTo>
                    <a:pt x="842" y="24883"/>
                    <a:pt x="761" y="24769"/>
                    <a:pt x="713" y="24656"/>
                  </a:cubicBezTo>
                  <a:cubicBezTo>
                    <a:pt x="681" y="24559"/>
                    <a:pt x="648" y="24462"/>
                    <a:pt x="632" y="24365"/>
                  </a:cubicBezTo>
                  <a:cubicBezTo>
                    <a:pt x="632" y="24268"/>
                    <a:pt x="632" y="24187"/>
                    <a:pt x="632" y="24106"/>
                  </a:cubicBezTo>
                  <a:cubicBezTo>
                    <a:pt x="648" y="24025"/>
                    <a:pt x="664" y="23944"/>
                    <a:pt x="697" y="23863"/>
                  </a:cubicBezTo>
                  <a:cubicBezTo>
                    <a:pt x="729" y="23798"/>
                    <a:pt x="778" y="23717"/>
                    <a:pt x="826" y="23652"/>
                  </a:cubicBezTo>
                  <a:cubicBezTo>
                    <a:pt x="891" y="23571"/>
                    <a:pt x="972" y="23490"/>
                    <a:pt x="1053" y="23426"/>
                  </a:cubicBezTo>
                  <a:cubicBezTo>
                    <a:pt x="1182" y="23345"/>
                    <a:pt x="1312" y="23264"/>
                    <a:pt x="1458" y="23199"/>
                  </a:cubicBezTo>
                  <a:cubicBezTo>
                    <a:pt x="1717" y="23086"/>
                    <a:pt x="1992" y="23021"/>
                    <a:pt x="2283" y="22972"/>
                  </a:cubicBezTo>
                  <a:cubicBezTo>
                    <a:pt x="2364" y="22956"/>
                    <a:pt x="2429" y="22891"/>
                    <a:pt x="2477" y="22827"/>
                  </a:cubicBezTo>
                  <a:cubicBezTo>
                    <a:pt x="2526" y="22746"/>
                    <a:pt x="2526" y="22665"/>
                    <a:pt x="2510" y="22568"/>
                  </a:cubicBezTo>
                  <a:cubicBezTo>
                    <a:pt x="2397" y="22276"/>
                    <a:pt x="2267" y="21985"/>
                    <a:pt x="2154" y="21693"/>
                  </a:cubicBezTo>
                  <a:cubicBezTo>
                    <a:pt x="2040" y="21370"/>
                    <a:pt x="1943" y="21046"/>
                    <a:pt x="1846" y="20722"/>
                  </a:cubicBezTo>
                  <a:cubicBezTo>
                    <a:pt x="1700" y="20139"/>
                    <a:pt x="1587" y="19557"/>
                    <a:pt x="1506" y="18974"/>
                  </a:cubicBezTo>
                  <a:lnTo>
                    <a:pt x="1506" y="18990"/>
                  </a:lnTo>
                  <a:cubicBezTo>
                    <a:pt x="1296" y="17242"/>
                    <a:pt x="1312" y="15493"/>
                    <a:pt x="1555" y="13761"/>
                  </a:cubicBezTo>
                  <a:lnTo>
                    <a:pt x="1555" y="13793"/>
                  </a:lnTo>
                  <a:cubicBezTo>
                    <a:pt x="1717" y="12644"/>
                    <a:pt x="1943" y="11494"/>
                    <a:pt x="2218" y="10361"/>
                  </a:cubicBezTo>
                  <a:cubicBezTo>
                    <a:pt x="2510" y="9228"/>
                    <a:pt x="2850" y="8095"/>
                    <a:pt x="3206" y="6978"/>
                  </a:cubicBezTo>
                  <a:cubicBezTo>
                    <a:pt x="3562" y="5861"/>
                    <a:pt x="3967" y="4776"/>
                    <a:pt x="4355" y="3675"/>
                  </a:cubicBezTo>
                  <a:cubicBezTo>
                    <a:pt x="4566" y="3141"/>
                    <a:pt x="4760" y="2607"/>
                    <a:pt x="4954" y="2072"/>
                  </a:cubicBezTo>
                  <a:cubicBezTo>
                    <a:pt x="5149" y="1538"/>
                    <a:pt x="5343" y="1020"/>
                    <a:pt x="5521" y="502"/>
                  </a:cubicBezTo>
                  <a:lnTo>
                    <a:pt x="5667" y="130"/>
                  </a:lnTo>
                  <a:cubicBezTo>
                    <a:pt x="5683" y="81"/>
                    <a:pt x="5651" y="16"/>
                    <a:pt x="558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70"/>
            <p:cNvSpPr/>
            <p:nvPr/>
          </p:nvSpPr>
          <p:spPr>
            <a:xfrm>
              <a:off x="5130600" y="2294325"/>
              <a:ext cx="441975" cy="415875"/>
            </a:xfrm>
            <a:custGeom>
              <a:rect b="b" l="l" r="r" t="t"/>
              <a:pathLst>
                <a:path extrusionOk="0" h="16635" w="17679">
                  <a:moveTo>
                    <a:pt x="7248" y="1"/>
                  </a:moveTo>
                  <a:cubicBezTo>
                    <a:pt x="7104" y="1"/>
                    <a:pt x="6960" y="9"/>
                    <a:pt x="6816" y="24"/>
                  </a:cubicBezTo>
                  <a:lnTo>
                    <a:pt x="6848" y="57"/>
                  </a:lnTo>
                  <a:cubicBezTo>
                    <a:pt x="6702" y="73"/>
                    <a:pt x="6557" y="105"/>
                    <a:pt x="6411" y="154"/>
                  </a:cubicBezTo>
                  <a:cubicBezTo>
                    <a:pt x="6087" y="235"/>
                    <a:pt x="5796" y="397"/>
                    <a:pt x="5569" y="640"/>
                  </a:cubicBezTo>
                  <a:cubicBezTo>
                    <a:pt x="5456" y="769"/>
                    <a:pt x="5375" y="915"/>
                    <a:pt x="5326" y="1077"/>
                  </a:cubicBezTo>
                  <a:cubicBezTo>
                    <a:pt x="5261" y="1255"/>
                    <a:pt x="5261" y="1433"/>
                    <a:pt x="5310" y="1611"/>
                  </a:cubicBezTo>
                  <a:cubicBezTo>
                    <a:pt x="5359" y="1805"/>
                    <a:pt x="5456" y="1999"/>
                    <a:pt x="5585" y="2145"/>
                  </a:cubicBezTo>
                  <a:cubicBezTo>
                    <a:pt x="5407" y="2210"/>
                    <a:pt x="5245" y="2291"/>
                    <a:pt x="5067" y="2388"/>
                  </a:cubicBezTo>
                  <a:cubicBezTo>
                    <a:pt x="4776" y="2566"/>
                    <a:pt x="4501" y="2760"/>
                    <a:pt x="4242" y="2987"/>
                  </a:cubicBezTo>
                  <a:cubicBezTo>
                    <a:pt x="3999" y="3197"/>
                    <a:pt x="3788" y="3424"/>
                    <a:pt x="3594" y="3667"/>
                  </a:cubicBezTo>
                  <a:cubicBezTo>
                    <a:pt x="2963" y="4428"/>
                    <a:pt x="2606" y="5383"/>
                    <a:pt x="2590" y="6370"/>
                  </a:cubicBezTo>
                  <a:cubicBezTo>
                    <a:pt x="2266" y="6921"/>
                    <a:pt x="1975" y="7487"/>
                    <a:pt x="1716" y="8070"/>
                  </a:cubicBezTo>
                  <a:cubicBezTo>
                    <a:pt x="1295" y="9025"/>
                    <a:pt x="939" y="10013"/>
                    <a:pt x="664" y="11017"/>
                  </a:cubicBezTo>
                  <a:cubicBezTo>
                    <a:pt x="405" y="11939"/>
                    <a:pt x="194" y="12895"/>
                    <a:pt x="32" y="13850"/>
                  </a:cubicBezTo>
                  <a:cubicBezTo>
                    <a:pt x="0" y="14109"/>
                    <a:pt x="178" y="14384"/>
                    <a:pt x="437" y="14433"/>
                  </a:cubicBezTo>
                  <a:lnTo>
                    <a:pt x="599" y="14433"/>
                  </a:lnTo>
                  <a:cubicBezTo>
                    <a:pt x="696" y="14416"/>
                    <a:pt x="793" y="14368"/>
                    <a:pt x="874" y="14303"/>
                  </a:cubicBezTo>
                  <a:cubicBezTo>
                    <a:pt x="923" y="14352"/>
                    <a:pt x="1004" y="14384"/>
                    <a:pt x="1068" y="14400"/>
                  </a:cubicBezTo>
                  <a:lnTo>
                    <a:pt x="1214" y="14400"/>
                  </a:lnTo>
                  <a:cubicBezTo>
                    <a:pt x="1295" y="14384"/>
                    <a:pt x="1376" y="14352"/>
                    <a:pt x="1457" y="14303"/>
                  </a:cubicBezTo>
                  <a:cubicBezTo>
                    <a:pt x="1991" y="14028"/>
                    <a:pt x="2542" y="13834"/>
                    <a:pt x="3124" y="13688"/>
                  </a:cubicBezTo>
                  <a:lnTo>
                    <a:pt x="3529" y="13623"/>
                  </a:lnTo>
                  <a:cubicBezTo>
                    <a:pt x="3545" y="13720"/>
                    <a:pt x="3578" y="13834"/>
                    <a:pt x="3626" y="13931"/>
                  </a:cubicBezTo>
                  <a:cubicBezTo>
                    <a:pt x="3659" y="14012"/>
                    <a:pt x="3707" y="14076"/>
                    <a:pt x="3772" y="14157"/>
                  </a:cubicBezTo>
                  <a:cubicBezTo>
                    <a:pt x="3869" y="14271"/>
                    <a:pt x="3982" y="14384"/>
                    <a:pt x="4096" y="14465"/>
                  </a:cubicBezTo>
                  <a:cubicBezTo>
                    <a:pt x="4193" y="14562"/>
                    <a:pt x="4306" y="14627"/>
                    <a:pt x="4420" y="14708"/>
                  </a:cubicBezTo>
                  <a:cubicBezTo>
                    <a:pt x="4549" y="14772"/>
                    <a:pt x="4679" y="14837"/>
                    <a:pt x="4824" y="14886"/>
                  </a:cubicBezTo>
                  <a:cubicBezTo>
                    <a:pt x="5051" y="14951"/>
                    <a:pt x="5278" y="14983"/>
                    <a:pt x="5504" y="14983"/>
                  </a:cubicBezTo>
                  <a:cubicBezTo>
                    <a:pt x="5650" y="14983"/>
                    <a:pt x="5812" y="14983"/>
                    <a:pt x="5958" y="14967"/>
                  </a:cubicBezTo>
                  <a:cubicBezTo>
                    <a:pt x="6055" y="14951"/>
                    <a:pt x="6168" y="14934"/>
                    <a:pt x="6281" y="14918"/>
                  </a:cubicBezTo>
                  <a:lnTo>
                    <a:pt x="6427" y="14870"/>
                  </a:lnTo>
                  <a:cubicBezTo>
                    <a:pt x="6443" y="14983"/>
                    <a:pt x="6476" y="15080"/>
                    <a:pt x="6492" y="15177"/>
                  </a:cubicBezTo>
                  <a:cubicBezTo>
                    <a:pt x="6573" y="15420"/>
                    <a:pt x="6718" y="15647"/>
                    <a:pt x="6913" y="15825"/>
                  </a:cubicBezTo>
                  <a:cubicBezTo>
                    <a:pt x="7075" y="15954"/>
                    <a:pt x="7253" y="16051"/>
                    <a:pt x="7447" y="16116"/>
                  </a:cubicBezTo>
                  <a:cubicBezTo>
                    <a:pt x="7674" y="16181"/>
                    <a:pt x="7884" y="16229"/>
                    <a:pt x="8127" y="16262"/>
                  </a:cubicBezTo>
                  <a:cubicBezTo>
                    <a:pt x="8355" y="16275"/>
                    <a:pt x="8583" y="16283"/>
                    <a:pt x="8812" y="16283"/>
                  </a:cubicBezTo>
                  <a:cubicBezTo>
                    <a:pt x="9136" y="16283"/>
                    <a:pt x="9462" y="16267"/>
                    <a:pt x="9794" y="16229"/>
                  </a:cubicBezTo>
                  <a:cubicBezTo>
                    <a:pt x="10118" y="16213"/>
                    <a:pt x="10458" y="16181"/>
                    <a:pt x="10798" y="16181"/>
                  </a:cubicBezTo>
                  <a:cubicBezTo>
                    <a:pt x="10944" y="16181"/>
                    <a:pt x="11106" y="16197"/>
                    <a:pt x="11251" y="16229"/>
                  </a:cubicBezTo>
                  <a:cubicBezTo>
                    <a:pt x="11332" y="16246"/>
                    <a:pt x="11413" y="16278"/>
                    <a:pt x="11510" y="16294"/>
                  </a:cubicBezTo>
                  <a:lnTo>
                    <a:pt x="11607" y="16327"/>
                  </a:lnTo>
                  <a:cubicBezTo>
                    <a:pt x="11769" y="16359"/>
                    <a:pt x="11915" y="16408"/>
                    <a:pt x="12077" y="16440"/>
                  </a:cubicBezTo>
                  <a:cubicBezTo>
                    <a:pt x="12579" y="16569"/>
                    <a:pt x="13081" y="16618"/>
                    <a:pt x="13599" y="16634"/>
                  </a:cubicBezTo>
                  <a:cubicBezTo>
                    <a:pt x="13712" y="16618"/>
                    <a:pt x="13842" y="16618"/>
                    <a:pt x="13955" y="16602"/>
                  </a:cubicBezTo>
                  <a:cubicBezTo>
                    <a:pt x="14262" y="16569"/>
                    <a:pt x="14554" y="16472"/>
                    <a:pt x="14829" y="16327"/>
                  </a:cubicBezTo>
                  <a:cubicBezTo>
                    <a:pt x="15040" y="16229"/>
                    <a:pt x="15218" y="16100"/>
                    <a:pt x="15396" y="15954"/>
                  </a:cubicBezTo>
                  <a:cubicBezTo>
                    <a:pt x="15606" y="15776"/>
                    <a:pt x="15784" y="15566"/>
                    <a:pt x="15946" y="15355"/>
                  </a:cubicBezTo>
                  <a:cubicBezTo>
                    <a:pt x="16318" y="14837"/>
                    <a:pt x="16626" y="14271"/>
                    <a:pt x="16869" y="13672"/>
                  </a:cubicBezTo>
                  <a:cubicBezTo>
                    <a:pt x="17144" y="13008"/>
                    <a:pt x="17355" y="12312"/>
                    <a:pt x="17500" y="11616"/>
                  </a:cubicBezTo>
                  <a:cubicBezTo>
                    <a:pt x="17630" y="10920"/>
                    <a:pt x="17678" y="10223"/>
                    <a:pt x="17678" y="9527"/>
                  </a:cubicBezTo>
                  <a:cubicBezTo>
                    <a:pt x="17662" y="8847"/>
                    <a:pt x="17581" y="8184"/>
                    <a:pt x="17435" y="7520"/>
                  </a:cubicBezTo>
                  <a:cubicBezTo>
                    <a:pt x="17144" y="6273"/>
                    <a:pt x="16626" y="5091"/>
                    <a:pt x="15914" y="4039"/>
                  </a:cubicBezTo>
                  <a:cubicBezTo>
                    <a:pt x="15590" y="3570"/>
                    <a:pt x="15234" y="3133"/>
                    <a:pt x="14845" y="2696"/>
                  </a:cubicBezTo>
                  <a:cubicBezTo>
                    <a:pt x="14473" y="2258"/>
                    <a:pt x="14068" y="1838"/>
                    <a:pt x="13631" y="1433"/>
                  </a:cubicBezTo>
                  <a:cubicBezTo>
                    <a:pt x="13243" y="1060"/>
                    <a:pt x="12805" y="737"/>
                    <a:pt x="12336" y="461"/>
                  </a:cubicBezTo>
                  <a:cubicBezTo>
                    <a:pt x="11915" y="202"/>
                    <a:pt x="11429" y="57"/>
                    <a:pt x="10928" y="24"/>
                  </a:cubicBezTo>
                  <a:cubicBezTo>
                    <a:pt x="10871" y="16"/>
                    <a:pt x="10810" y="12"/>
                    <a:pt x="10749" y="12"/>
                  </a:cubicBezTo>
                  <a:cubicBezTo>
                    <a:pt x="10689" y="12"/>
                    <a:pt x="10628" y="16"/>
                    <a:pt x="10571" y="24"/>
                  </a:cubicBezTo>
                  <a:cubicBezTo>
                    <a:pt x="10264" y="57"/>
                    <a:pt x="9972" y="202"/>
                    <a:pt x="9778" y="429"/>
                  </a:cubicBezTo>
                  <a:cubicBezTo>
                    <a:pt x="9697" y="526"/>
                    <a:pt x="9649" y="623"/>
                    <a:pt x="9616" y="737"/>
                  </a:cubicBezTo>
                  <a:cubicBezTo>
                    <a:pt x="9406" y="607"/>
                    <a:pt x="9195" y="494"/>
                    <a:pt x="8969" y="397"/>
                  </a:cubicBezTo>
                  <a:cubicBezTo>
                    <a:pt x="8434" y="136"/>
                    <a:pt x="7846" y="1"/>
                    <a:pt x="7248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70"/>
            <p:cNvSpPr/>
            <p:nvPr/>
          </p:nvSpPr>
          <p:spPr>
            <a:xfrm>
              <a:off x="4736800" y="2049100"/>
              <a:ext cx="515225" cy="708350"/>
            </a:xfrm>
            <a:custGeom>
              <a:rect b="b" l="l" r="r" t="t"/>
              <a:pathLst>
                <a:path extrusionOk="0" h="28334" w="20609">
                  <a:moveTo>
                    <a:pt x="12507" y="1"/>
                  </a:moveTo>
                  <a:cubicBezTo>
                    <a:pt x="12364" y="1"/>
                    <a:pt x="12221" y="8"/>
                    <a:pt x="12077" y="23"/>
                  </a:cubicBezTo>
                  <a:lnTo>
                    <a:pt x="12029" y="23"/>
                  </a:lnTo>
                  <a:lnTo>
                    <a:pt x="11899" y="55"/>
                  </a:lnTo>
                  <a:cubicBezTo>
                    <a:pt x="11025" y="152"/>
                    <a:pt x="10183" y="492"/>
                    <a:pt x="9503" y="1043"/>
                  </a:cubicBezTo>
                  <a:cubicBezTo>
                    <a:pt x="9147" y="1334"/>
                    <a:pt x="8856" y="1690"/>
                    <a:pt x="8629" y="2079"/>
                  </a:cubicBezTo>
                  <a:cubicBezTo>
                    <a:pt x="8451" y="2370"/>
                    <a:pt x="8337" y="2678"/>
                    <a:pt x="8257" y="3018"/>
                  </a:cubicBezTo>
                  <a:cubicBezTo>
                    <a:pt x="7690" y="2645"/>
                    <a:pt x="7042" y="2451"/>
                    <a:pt x="6379" y="2451"/>
                  </a:cubicBezTo>
                  <a:cubicBezTo>
                    <a:pt x="6265" y="2451"/>
                    <a:pt x="6168" y="2451"/>
                    <a:pt x="6071" y="2467"/>
                  </a:cubicBezTo>
                  <a:cubicBezTo>
                    <a:pt x="5602" y="2532"/>
                    <a:pt x="5164" y="2710"/>
                    <a:pt x="4792" y="2985"/>
                  </a:cubicBezTo>
                  <a:cubicBezTo>
                    <a:pt x="3950" y="3633"/>
                    <a:pt x="3367" y="4750"/>
                    <a:pt x="3254" y="5997"/>
                  </a:cubicBezTo>
                  <a:cubicBezTo>
                    <a:pt x="3222" y="6337"/>
                    <a:pt x="3222" y="6676"/>
                    <a:pt x="3254" y="7016"/>
                  </a:cubicBezTo>
                  <a:cubicBezTo>
                    <a:pt x="3149" y="7000"/>
                    <a:pt x="3044" y="6992"/>
                    <a:pt x="2938" y="6992"/>
                  </a:cubicBezTo>
                  <a:cubicBezTo>
                    <a:pt x="2833" y="6992"/>
                    <a:pt x="2728" y="7000"/>
                    <a:pt x="2623" y="7016"/>
                  </a:cubicBezTo>
                  <a:cubicBezTo>
                    <a:pt x="2526" y="7033"/>
                    <a:pt x="2412" y="7049"/>
                    <a:pt x="2315" y="7081"/>
                  </a:cubicBezTo>
                  <a:cubicBezTo>
                    <a:pt x="2008" y="7146"/>
                    <a:pt x="1732" y="7292"/>
                    <a:pt x="1506" y="7486"/>
                  </a:cubicBezTo>
                  <a:cubicBezTo>
                    <a:pt x="1247" y="7696"/>
                    <a:pt x="1036" y="7939"/>
                    <a:pt x="874" y="8231"/>
                  </a:cubicBezTo>
                  <a:cubicBezTo>
                    <a:pt x="729" y="8506"/>
                    <a:pt x="632" y="8781"/>
                    <a:pt x="567" y="9089"/>
                  </a:cubicBezTo>
                  <a:cubicBezTo>
                    <a:pt x="437" y="9720"/>
                    <a:pt x="437" y="10384"/>
                    <a:pt x="599" y="11015"/>
                  </a:cubicBezTo>
                  <a:cubicBezTo>
                    <a:pt x="648" y="11274"/>
                    <a:pt x="729" y="11517"/>
                    <a:pt x="842" y="11776"/>
                  </a:cubicBezTo>
                  <a:cubicBezTo>
                    <a:pt x="583" y="11970"/>
                    <a:pt x="373" y="12213"/>
                    <a:pt x="227" y="12505"/>
                  </a:cubicBezTo>
                  <a:cubicBezTo>
                    <a:pt x="81" y="12812"/>
                    <a:pt x="0" y="13152"/>
                    <a:pt x="0" y="13492"/>
                  </a:cubicBezTo>
                  <a:cubicBezTo>
                    <a:pt x="0" y="13816"/>
                    <a:pt x="49" y="14140"/>
                    <a:pt x="162" y="14447"/>
                  </a:cubicBezTo>
                  <a:cubicBezTo>
                    <a:pt x="275" y="14755"/>
                    <a:pt x="437" y="15046"/>
                    <a:pt x="648" y="15321"/>
                  </a:cubicBezTo>
                  <a:cubicBezTo>
                    <a:pt x="1052" y="15872"/>
                    <a:pt x="1635" y="16277"/>
                    <a:pt x="2299" y="16471"/>
                  </a:cubicBezTo>
                  <a:cubicBezTo>
                    <a:pt x="2472" y="16514"/>
                    <a:pt x="2652" y="16536"/>
                    <a:pt x="2834" y="16536"/>
                  </a:cubicBezTo>
                  <a:cubicBezTo>
                    <a:pt x="2925" y="16536"/>
                    <a:pt x="3017" y="16530"/>
                    <a:pt x="3108" y="16519"/>
                  </a:cubicBezTo>
                  <a:cubicBezTo>
                    <a:pt x="3189" y="16503"/>
                    <a:pt x="3287" y="16487"/>
                    <a:pt x="3367" y="16471"/>
                  </a:cubicBezTo>
                  <a:cubicBezTo>
                    <a:pt x="3481" y="16714"/>
                    <a:pt x="3610" y="16940"/>
                    <a:pt x="3772" y="17167"/>
                  </a:cubicBezTo>
                  <a:cubicBezTo>
                    <a:pt x="4242" y="17782"/>
                    <a:pt x="4808" y="18316"/>
                    <a:pt x="5456" y="18737"/>
                  </a:cubicBezTo>
                  <a:cubicBezTo>
                    <a:pt x="6460" y="19401"/>
                    <a:pt x="7512" y="19984"/>
                    <a:pt x="8613" y="20486"/>
                  </a:cubicBezTo>
                  <a:lnTo>
                    <a:pt x="8694" y="20518"/>
                  </a:lnTo>
                  <a:cubicBezTo>
                    <a:pt x="9503" y="20907"/>
                    <a:pt x="10393" y="21360"/>
                    <a:pt x="11219" y="21862"/>
                  </a:cubicBezTo>
                  <a:cubicBezTo>
                    <a:pt x="11818" y="22234"/>
                    <a:pt x="12352" y="22655"/>
                    <a:pt x="12838" y="23157"/>
                  </a:cubicBezTo>
                  <a:cubicBezTo>
                    <a:pt x="13097" y="23448"/>
                    <a:pt x="13340" y="23756"/>
                    <a:pt x="13534" y="24096"/>
                  </a:cubicBezTo>
                  <a:cubicBezTo>
                    <a:pt x="13566" y="24161"/>
                    <a:pt x="13599" y="24225"/>
                    <a:pt x="13615" y="24290"/>
                  </a:cubicBezTo>
                  <a:lnTo>
                    <a:pt x="13647" y="24322"/>
                  </a:lnTo>
                  <a:cubicBezTo>
                    <a:pt x="13745" y="24598"/>
                    <a:pt x="13826" y="24857"/>
                    <a:pt x="13906" y="25132"/>
                  </a:cubicBezTo>
                  <a:lnTo>
                    <a:pt x="13987" y="25407"/>
                  </a:lnTo>
                  <a:cubicBezTo>
                    <a:pt x="14085" y="25731"/>
                    <a:pt x="14198" y="26055"/>
                    <a:pt x="14360" y="26346"/>
                  </a:cubicBezTo>
                  <a:cubicBezTo>
                    <a:pt x="14603" y="26880"/>
                    <a:pt x="14959" y="27350"/>
                    <a:pt x="15396" y="27722"/>
                  </a:cubicBezTo>
                  <a:cubicBezTo>
                    <a:pt x="15784" y="28062"/>
                    <a:pt x="16270" y="28273"/>
                    <a:pt x="16788" y="28321"/>
                  </a:cubicBezTo>
                  <a:cubicBezTo>
                    <a:pt x="16853" y="28329"/>
                    <a:pt x="16918" y="28333"/>
                    <a:pt x="16984" y="28333"/>
                  </a:cubicBezTo>
                  <a:cubicBezTo>
                    <a:pt x="17051" y="28333"/>
                    <a:pt x="17120" y="28329"/>
                    <a:pt x="17193" y="28321"/>
                  </a:cubicBezTo>
                  <a:lnTo>
                    <a:pt x="17258" y="28321"/>
                  </a:lnTo>
                  <a:cubicBezTo>
                    <a:pt x="17355" y="28305"/>
                    <a:pt x="17452" y="28289"/>
                    <a:pt x="17565" y="28256"/>
                  </a:cubicBezTo>
                  <a:cubicBezTo>
                    <a:pt x="17857" y="28175"/>
                    <a:pt x="18132" y="28046"/>
                    <a:pt x="18391" y="27868"/>
                  </a:cubicBezTo>
                  <a:cubicBezTo>
                    <a:pt x="18666" y="27690"/>
                    <a:pt x="18909" y="27479"/>
                    <a:pt x="19135" y="27236"/>
                  </a:cubicBezTo>
                  <a:cubicBezTo>
                    <a:pt x="19362" y="26977"/>
                    <a:pt x="19573" y="26702"/>
                    <a:pt x="19751" y="26395"/>
                  </a:cubicBezTo>
                  <a:cubicBezTo>
                    <a:pt x="20026" y="25925"/>
                    <a:pt x="20236" y="25423"/>
                    <a:pt x="20366" y="24905"/>
                  </a:cubicBezTo>
                  <a:cubicBezTo>
                    <a:pt x="20512" y="24355"/>
                    <a:pt x="20576" y="23804"/>
                    <a:pt x="20592" y="23238"/>
                  </a:cubicBezTo>
                  <a:cubicBezTo>
                    <a:pt x="20609" y="22687"/>
                    <a:pt x="20576" y="22121"/>
                    <a:pt x="20512" y="21570"/>
                  </a:cubicBezTo>
                  <a:cubicBezTo>
                    <a:pt x="20366" y="20421"/>
                    <a:pt x="20123" y="19288"/>
                    <a:pt x="19767" y="18187"/>
                  </a:cubicBezTo>
                  <a:cubicBezTo>
                    <a:pt x="19475" y="17167"/>
                    <a:pt x="19087" y="16131"/>
                    <a:pt x="18812" y="15354"/>
                  </a:cubicBezTo>
                  <a:cubicBezTo>
                    <a:pt x="18472" y="14399"/>
                    <a:pt x="18083" y="13379"/>
                    <a:pt x="17614" y="12343"/>
                  </a:cubicBezTo>
                  <a:cubicBezTo>
                    <a:pt x="17160" y="11290"/>
                    <a:pt x="16578" y="10303"/>
                    <a:pt x="15898" y="9396"/>
                  </a:cubicBezTo>
                  <a:lnTo>
                    <a:pt x="16011" y="9234"/>
                  </a:lnTo>
                  <a:cubicBezTo>
                    <a:pt x="16124" y="9040"/>
                    <a:pt x="16238" y="8878"/>
                    <a:pt x="16335" y="8700"/>
                  </a:cubicBezTo>
                  <a:cubicBezTo>
                    <a:pt x="16723" y="8004"/>
                    <a:pt x="16966" y="7243"/>
                    <a:pt x="17063" y="6450"/>
                  </a:cubicBezTo>
                  <a:cubicBezTo>
                    <a:pt x="17274" y="4880"/>
                    <a:pt x="16918" y="3261"/>
                    <a:pt x="16043" y="1917"/>
                  </a:cubicBezTo>
                  <a:cubicBezTo>
                    <a:pt x="15622" y="1302"/>
                    <a:pt x="15056" y="784"/>
                    <a:pt x="14392" y="428"/>
                  </a:cubicBezTo>
                  <a:cubicBezTo>
                    <a:pt x="13795" y="149"/>
                    <a:pt x="13155" y="1"/>
                    <a:pt x="1250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70"/>
            <p:cNvSpPr/>
            <p:nvPr/>
          </p:nvSpPr>
          <p:spPr>
            <a:xfrm>
              <a:off x="4939150" y="2137475"/>
              <a:ext cx="101800" cy="138500"/>
            </a:xfrm>
            <a:custGeom>
              <a:rect b="b" l="l" r="r" t="t"/>
              <a:pathLst>
                <a:path extrusionOk="0" h="5540" w="4072">
                  <a:moveTo>
                    <a:pt x="292" y="1"/>
                  </a:moveTo>
                  <a:cubicBezTo>
                    <a:pt x="211" y="17"/>
                    <a:pt x="146" y="82"/>
                    <a:pt x="130" y="163"/>
                  </a:cubicBezTo>
                  <a:lnTo>
                    <a:pt x="130" y="179"/>
                  </a:lnTo>
                  <a:cubicBezTo>
                    <a:pt x="1" y="1345"/>
                    <a:pt x="243" y="2542"/>
                    <a:pt x="826" y="3562"/>
                  </a:cubicBezTo>
                  <a:cubicBezTo>
                    <a:pt x="1118" y="4064"/>
                    <a:pt x="1506" y="4518"/>
                    <a:pt x="1976" y="4858"/>
                  </a:cubicBezTo>
                  <a:cubicBezTo>
                    <a:pt x="2478" y="5214"/>
                    <a:pt x="3044" y="5457"/>
                    <a:pt x="3659" y="5537"/>
                  </a:cubicBezTo>
                  <a:cubicBezTo>
                    <a:pt x="3672" y="5539"/>
                    <a:pt x="3684" y="5540"/>
                    <a:pt x="3696" y="5540"/>
                  </a:cubicBezTo>
                  <a:cubicBezTo>
                    <a:pt x="3920" y="5540"/>
                    <a:pt x="4072" y="5268"/>
                    <a:pt x="3918" y="5068"/>
                  </a:cubicBezTo>
                  <a:cubicBezTo>
                    <a:pt x="3870" y="5019"/>
                    <a:pt x="3805" y="4971"/>
                    <a:pt x="3740" y="4971"/>
                  </a:cubicBezTo>
                  <a:cubicBezTo>
                    <a:pt x="3627" y="4938"/>
                    <a:pt x="3530" y="4922"/>
                    <a:pt x="3433" y="4890"/>
                  </a:cubicBezTo>
                  <a:cubicBezTo>
                    <a:pt x="3109" y="4793"/>
                    <a:pt x="2785" y="4663"/>
                    <a:pt x="2494" y="4485"/>
                  </a:cubicBezTo>
                  <a:cubicBezTo>
                    <a:pt x="2235" y="4339"/>
                    <a:pt x="1992" y="4145"/>
                    <a:pt x="1781" y="3935"/>
                  </a:cubicBezTo>
                  <a:cubicBezTo>
                    <a:pt x="1522" y="3676"/>
                    <a:pt x="1296" y="3384"/>
                    <a:pt x="1101" y="3077"/>
                  </a:cubicBezTo>
                  <a:cubicBezTo>
                    <a:pt x="907" y="2721"/>
                    <a:pt x="762" y="2348"/>
                    <a:pt x="648" y="1960"/>
                  </a:cubicBezTo>
                  <a:cubicBezTo>
                    <a:pt x="536" y="1542"/>
                    <a:pt x="487" y="1093"/>
                    <a:pt x="486" y="643"/>
                  </a:cubicBezTo>
                  <a:lnTo>
                    <a:pt x="486" y="643"/>
                  </a:lnTo>
                  <a:cubicBezTo>
                    <a:pt x="486" y="508"/>
                    <a:pt x="488" y="359"/>
                    <a:pt x="502" y="211"/>
                  </a:cubicBezTo>
                  <a:cubicBezTo>
                    <a:pt x="519" y="114"/>
                    <a:pt x="438" y="17"/>
                    <a:pt x="34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70"/>
            <p:cNvSpPr/>
            <p:nvPr/>
          </p:nvSpPr>
          <p:spPr>
            <a:xfrm>
              <a:off x="4823800" y="2233750"/>
              <a:ext cx="92725" cy="88825"/>
            </a:xfrm>
            <a:custGeom>
              <a:rect b="b" l="l" r="r" t="t"/>
              <a:pathLst>
                <a:path extrusionOk="0" h="3553" w="3709">
                  <a:moveTo>
                    <a:pt x="204" y="1"/>
                  </a:moveTo>
                  <a:cubicBezTo>
                    <a:pt x="196" y="1"/>
                    <a:pt x="187" y="1"/>
                    <a:pt x="179" y="3"/>
                  </a:cubicBezTo>
                  <a:cubicBezTo>
                    <a:pt x="82" y="19"/>
                    <a:pt x="17" y="100"/>
                    <a:pt x="17" y="197"/>
                  </a:cubicBezTo>
                  <a:lnTo>
                    <a:pt x="1" y="229"/>
                  </a:lnTo>
                  <a:cubicBezTo>
                    <a:pt x="33" y="650"/>
                    <a:pt x="130" y="1071"/>
                    <a:pt x="292" y="1460"/>
                  </a:cubicBezTo>
                  <a:cubicBezTo>
                    <a:pt x="438" y="1832"/>
                    <a:pt x="665" y="2188"/>
                    <a:pt x="956" y="2480"/>
                  </a:cubicBezTo>
                  <a:cubicBezTo>
                    <a:pt x="1555" y="3127"/>
                    <a:pt x="2381" y="3516"/>
                    <a:pt x="3271" y="3548"/>
                  </a:cubicBezTo>
                  <a:cubicBezTo>
                    <a:pt x="3285" y="3551"/>
                    <a:pt x="3300" y="3552"/>
                    <a:pt x="3314" y="3552"/>
                  </a:cubicBezTo>
                  <a:cubicBezTo>
                    <a:pt x="3380" y="3552"/>
                    <a:pt x="3444" y="3523"/>
                    <a:pt x="3498" y="3483"/>
                  </a:cubicBezTo>
                  <a:cubicBezTo>
                    <a:pt x="3708" y="3322"/>
                    <a:pt x="3627" y="2982"/>
                    <a:pt x="3352" y="2933"/>
                  </a:cubicBezTo>
                  <a:cubicBezTo>
                    <a:pt x="3158" y="2917"/>
                    <a:pt x="2947" y="2884"/>
                    <a:pt x="2753" y="2836"/>
                  </a:cubicBezTo>
                  <a:cubicBezTo>
                    <a:pt x="2429" y="2739"/>
                    <a:pt x="2122" y="2609"/>
                    <a:pt x="1846" y="2464"/>
                  </a:cubicBezTo>
                  <a:cubicBezTo>
                    <a:pt x="1603" y="2318"/>
                    <a:pt x="1377" y="2140"/>
                    <a:pt x="1183" y="1945"/>
                  </a:cubicBezTo>
                  <a:cubicBezTo>
                    <a:pt x="1005" y="1767"/>
                    <a:pt x="875" y="1589"/>
                    <a:pt x="745" y="1379"/>
                  </a:cubicBezTo>
                  <a:cubicBezTo>
                    <a:pt x="519" y="1007"/>
                    <a:pt x="406" y="586"/>
                    <a:pt x="389" y="165"/>
                  </a:cubicBezTo>
                  <a:cubicBezTo>
                    <a:pt x="375" y="76"/>
                    <a:pt x="292" y="1"/>
                    <a:pt x="204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70"/>
            <p:cNvSpPr/>
            <p:nvPr/>
          </p:nvSpPr>
          <p:spPr>
            <a:xfrm>
              <a:off x="4767950" y="2343000"/>
              <a:ext cx="98775" cy="57350"/>
            </a:xfrm>
            <a:custGeom>
              <a:rect b="b" l="l" r="r" t="t"/>
              <a:pathLst>
                <a:path extrusionOk="0" h="2294" w="3951">
                  <a:moveTo>
                    <a:pt x="216" y="1"/>
                  </a:moveTo>
                  <a:cubicBezTo>
                    <a:pt x="204" y="1"/>
                    <a:pt x="191" y="2"/>
                    <a:pt x="179" y="4"/>
                  </a:cubicBezTo>
                  <a:lnTo>
                    <a:pt x="130" y="20"/>
                  </a:lnTo>
                  <a:lnTo>
                    <a:pt x="130" y="36"/>
                  </a:lnTo>
                  <a:cubicBezTo>
                    <a:pt x="33" y="69"/>
                    <a:pt x="1" y="182"/>
                    <a:pt x="33" y="279"/>
                  </a:cubicBezTo>
                  <a:cubicBezTo>
                    <a:pt x="130" y="635"/>
                    <a:pt x="308" y="959"/>
                    <a:pt x="551" y="1250"/>
                  </a:cubicBezTo>
                  <a:cubicBezTo>
                    <a:pt x="664" y="1380"/>
                    <a:pt x="778" y="1493"/>
                    <a:pt x="923" y="1607"/>
                  </a:cubicBezTo>
                  <a:cubicBezTo>
                    <a:pt x="1069" y="1720"/>
                    <a:pt x="1231" y="1833"/>
                    <a:pt x="1409" y="1930"/>
                  </a:cubicBezTo>
                  <a:cubicBezTo>
                    <a:pt x="1733" y="2092"/>
                    <a:pt x="2089" y="2222"/>
                    <a:pt x="2461" y="2270"/>
                  </a:cubicBezTo>
                  <a:cubicBezTo>
                    <a:pt x="2610" y="2282"/>
                    <a:pt x="2751" y="2293"/>
                    <a:pt x="2895" y="2293"/>
                  </a:cubicBezTo>
                  <a:cubicBezTo>
                    <a:pt x="2955" y="2293"/>
                    <a:pt x="3015" y="2291"/>
                    <a:pt x="3077" y="2286"/>
                  </a:cubicBezTo>
                  <a:cubicBezTo>
                    <a:pt x="3255" y="2286"/>
                    <a:pt x="3449" y="2254"/>
                    <a:pt x="3627" y="2206"/>
                  </a:cubicBezTo>
                  <a:cubicBezTo>
                    <a:pt x="3724" y="2189"/>
                    <a:pt x="3805" y="2157"/>
                    <a:pt x="3870" y="2076"/>
                  </a:cubicBezTo>
                  <a:cubicBezTo>
                    <a:pt x="3918" y="1995"/>
                    <a:pt x="3951" y="1914"/>
                    <a:pt x="3935" y="1817"/>
                  </a:cubicBezTo>
                  <a:cubicBezTo>
                    <a:pt x="3918" y="1720"/>
                    <a:pt x="3870" y="1639"/>
                    <a:pt x="3805" y="1574"/>
                  </a:cubicBezTo>
                  <a:cubicBezTo>
                    <a:pt x="3739" y="1534"/>
                    <a:pt x="3661" y="1505"/>
                    <a:pt x="3590" y="1505"/>
                  </a:cubicBezTo>
                  <a:cubicBezTo>
                    <a:pt x="3575" y="1505"/>
                    <a:pt x="3560" y="1507"/>
                    <a:pt x="3546" y="1509"/>
                  </a:cubicBezTo>
                  <a:cubicBezTo>
                    <a:pt x="3271" y="1574"/>
                    <a:pt x="2979" y="1623"/>
                    <a:pt x="2704" y="1623"/>
                  </a:cubicBezTo>
                  <a:cubicBezTo>
                    <a:pt x="2413" y="1607"/>
                    <a:pt x="2138" y="1574"/>
                    <a:pt x="1862" y="1493"/>
                  </a:cubicBezTo>
                  <a:cubicBezTo>
                    <a:pt x="1668" y="1428"/>
                    <a:pt x="1474" y="1348"/>
                    <a:pt x="1296" y="1250"/>
                  </a:cubicBezTo>
                  <a:cubicBezTo>
                    <a:pt x="1134" y="1153"/>
                    <a:pt x="988" y="1040"/>
                    <a:pt x="859" y="927"/>
                  </a:cubicBezTo>
                  <a:cubicBezTo>
                    <a:pt x="745" y="813"/>
                    <a:pt x="648" y="684"/>
                    <a:pt x="551" y="538"/>
                  </a:cubicBezTo>
                  <a:lnTo>
                    <a:pt x="551" y="522"/>
                  </a:lnTo>
                  <a:cubicBezTo>
                    <a:pt x="486" y="392"/>
                    <a:pt x="422" y="263"/>
                    <a:pt x="389" y="117"/>
                  </a:cubicBezTo>
                  <a:cubicBezTo>
                    <a:pt x="361" y="47"/>
                    <a:pt x="296" y="1"/>
                    <a:pt x="21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70"/>
            <p:cNvSpPr/>
            <p:nvPr/>
          </p:nvSpPr>
          <p:spPr>
            <a:xfrm>
              <a:off x="4974775" y="2402925"/>
              <a:ext cx="141675" cy="150225"/>
            </a:xfrm>
            <a:custGeom>
              <a:rect b="b" l="l" r="r" t="t"/>
              <a:pathLst>
                <a:path extrusionOk="0" h="6009" w="5667">
                  <a:moveTo>
                    <a:pt x="176" y="0"/>
                  </a:moveTo>
                  <a:cubicBezTo>
                    <a:pt x="166" y="0"/>
                    <a:pt x="156" y="1"/>
                    <a:pt x="146" y="3"/>
                  </a:cubicBezTo>
                  <a:cubicBezTo>
                    <a:pt x="65" y="3"/>
                    <a:pt x="0" y="84"/>
                    <a:pt x="16" y="181"/>
                  </a:cubicBezTo>
                  <a:cubicBezTo>
                    <a:pt x="130" y="828"/>
                    <a:pt x="308" y="1476"/>
                    <a:pt x="567" y="2091"/>
                  </a:cubicBezTo>
                  <a:cubicBezTo>
                    <a:pt x="826" y="2739"/>
                    <a:pt x="1182" y="3370"/>
                    <a:pt x="1619" y="3921"/>
                  </a:cubicBezTo>
                  <a:cubicBezTo>
                    <a:pt x="2056" y="4455"/>
                    <a:pt x="2558" y="4924"/>
                    <a:pt x="3141" y="5297"/>
                  </a:cubicBezTo>
                  <a:cubicBezTo>
                    <a:pt x="3432" y="5491"/>
                    <a:pt x="3740" y="5637"/>
                    <a:pt x="4064" y="5766"/>
                  </a:cubicBezTo>
                  <a:cubicBezTo>
                    <a:pt x="4404" y="5896"/>
                    <a:pt x="4776" y="5977"/>
                    <a:pt x="5148" y="6009"/>
                  </a:cubicBezTo>
                  <a:cubicBezTo>
                    <a:pt x="5262" y="6009"/>
                    <a:pt x="5375" y="5977"/>
                    <a:pt x="5472" y="5912"/>
                  </a:cubicBezTo>
                  <a:cubicBezTo>
                    <a:pt x="5569" y="5847"/>
                    <a:pt x="5618" y="5734"/>
                    <a:pt x="5634" y="5637"/>
                  </a:cubicBezTo>
                  <a:cubicBezTo>
                    <a:pt x="5666" y="5394"/>
                    <a:pt x="5505" y="5167"/>
                    <a:pt x="5262" y="5135"/>
                  </a:cubicBezTo>
                  <a:cubicBezTo>
                    <a:pt x="4986" y="5102"/>
                    <a:pt x="4695" y="5038"/>
                    <a:pt x="4420" y="4973"/>
                  </a:cubicBezTo>
                  <a:cubicBezTo>
                    <a:pt x="4064" y="4859"/>
                    <a:pt x="3724" y="4714"/>
                    <a:pt x="3384" y="4536"/>
                  </a:cubicBezTo>
                  <a:cubicBezTo>
                    <a:pt x="2995" y="4293"/>
                    <a:pt x="2639" y="4018"/>
                    <a:pt x="2331" y="3694"/>
                  </a:cubicBezTo>
                  <a:cubicBezTo>
                    <a:pt x="1862" y="3224"/>
                    <a:pt x="1457" y="2706"/>
                    <a:pt x="1117" y="2124"/>
                  </a:cubicBezTo>
                  <a:lnTo>
                    <a:pt x="1117" y="2140"/>
                  </a:lnTo>
                  <a:cubicBezTo>
                    <a:pt x="826" y="1638"/>
                    <a:pt x="583" y="1104"/>
                    <a:pt x="421" y="537"/>
                  </a:cubicBezTo>
                  <a:lnTo>
                    <a:pt x="421" y="537"/>
                  </a:lnTo>
                  <a:lnTo>
                    <a:pt x="437" y="586"/>
                  </a:lnTo>
                  <a:cubicBezTo>
                    <a:pt x="389" y="440"/>
                    <a:pt x="356" y="278"/>
                    <a:pt x="324" y="132"/>
                  </a:cubicBezTo>
                  <a:cubicBezTo>
                    <a:pt x="324" y="60"/>
                    <a:pt x="259" y="0"/>
                    <a:pt x="17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70"/>
            <p:cNvSpPr/>
            <p:nvPr/>
          </p:nvSpPr>
          <p:spPr>
            <a:xfrm>
              <a:off x="5262925" y="2202650"/>
              <a:ext cx="297850" cy="146125"/>
            </a:xfrm>
            <a:custGeom>
              <a:rect b="b" l="l" r="r" t="t"/>
              <a:pathLst>
                <a:path extrusionOk="0" h="5845" w="11914">
                  <a:moveTo>
                    <a:pt x="8937" y="0"/>
                  </a:moveTo>
                  <a:cubicBezTo>
                    <a:pt x="8225" y="0"/>
                    <a:pt x="7529" y="162"/>
                    <a:pt x="6897" y="454"/>
                  </a:cubicBezTo>
                  <a:lnTo>
                    <a:pt x="6897" y="437"/>
                  </a:lnTo>
                  <a:cubicBezTo>
                    <a:pt x="6525" y="615"/>
                    <a:pt x="6169" y="810"/>
                    <a:pt x="5845" y="1053"/>
                  </a:cubicBezTo>
                  <a:cubicBezTo>
                    <a:pt x="5505" y="1312"/>
                    <a:pt x="5197" y="1587"/>
                    <a:pt x="4922" y="1894"/>
                  </a:cubicBezTo>
                  <a:cubicBezTo>
                    <a:pt x="4372" y="2493"/>
                    <a:pt x="3983" y="3222"/>
                    <a:pt x="3805" y="4031"/>
                  </a:cubicBezTo>
                  <a:lnTo>
                    <a:pt x="3789" y="4096"/>
                  </a:lnTo>
                  <a:cubicBezTo>
                    <a:pt x="3676" y="4047"/>
                    <a:pt x="3562" y="3999"/>
                    <a:pt x="3433" y="3950"/>
                  </a:cubicBezTo>
                  <a:cubicBezTo>
                    <a:pt x="3174" y="3853"/>
                    <a:pt x="2899" y="3772"/>
                    <a:pt x="2640" y="3724"/>
                  </a:cubicBezTo>
                  <a:cubicBezTo>
                    <a:pt x="2465" y="3693"/>
                    <a:pt x="2297" y="3682"/>
                    <a:pt x="2132" y="3682"/>
                  </a:cubicBezTo>
                  <a:cubicBezTo>
                    <a:pt x="2036" y="3682"/>
                    <a:pt x="1941" y="3685"/>
                    <a:pt x="1846" y="3691"/>
                  </a:cubicBezTo>
                  <a:cubicBezTo>
                    <a:pt x="1587" y="3708"/>
                    <a:pt x="1361" y="3772"/>
                    <a:pt x="1134" y="3869"/>
                  </a:cubicBezTo>
                  <a:cubicBezTo>
                    <a:pt x="924" y="3950"/>
                    <a:pt x="729" y="4080"/>
                    <a:pt x="567" y="4226"/>
                  </a:cubicBezTo>
                  <a:cubicBezTo>
                    <a:pt x="389" y="4355"/>
                    <a:pt x="244" y="4533"/>
                    <a:pt x="146" y="4727"/>
                  </a:cubicBezTo>
                  <a:cubicBezTo>
                    <a:pt x="1" y="4986"/>
                    <a:pt x="1" y="5294"/>
                    <a:pt x="130" y="5537"/>
                  </a:cubicBezTo>
                  <a:cubicBezTo>
                    <a:pt x="179" y="5650"/>
                    <a:pt x="260" y="5764"/>
                    <a:pt x="357" y="5844"/>
                  </a:cubicBezTo>
                  <a:lnTo>
                    <a:pt x="503" y="5844"/>
                  </a:lnTo>
                  <a:lnTo>
                    <a:pt x="503" y="5699"/>
                  </a:lnTo>
                  <a:cubicBezTo>
                    <a:pt x="454" y="5650"/>
                    <a:pt x="422" y="5618"/>
                    <a:pt x="373" y="5569"/>
                  </a:cubicBezTo>
                  <a:cubicBezTo>
                    <a:pt x="341" y="5521"/>
                    <a:pt x="308" y="5472"/>
                    <a:pt x="292" y="5407"/>
                  </a:cubicBezTo>
                  <a:cubicBezTo>
                    <a:pt x="260" y="5359"/>
                    <a:pt x="244" y="5294"/>
                    <a:pt x="244" y="5245"/>
                  </a:cubicBezTo>
                  <a:cubicBezTo>
                    <a:pt x="244" y="5197"/>
                    <a:pt x="244" y="5132"/>
                    <a:pt x="244" y="5084"/>
                  </a:cubicBezTo>
                  <a:cubicBezTo>
                    <a:pt x="260" y="5035"/>
                    <a:pt x="276" y="4970"/>
                    <a:pt x="292" y="4922"/>
                  </a:cubicBezTo>
                  <a:lnTo>
                    <a:pt x="292" y="4922"/>
                  </a:lnTo>
                  <a:lnTo>
                    <a:pt x="276" y="4938"/>
                  </a:lnTo>
                  <a:cubicBezTo>
                    <a:pt x="325" y="4857"/>
                    <a:pt x="373" y="4760"/>
                    <a:pt x="438" y="4695"/>
                  </a:cubicBezTo>
                  <a:cubicBezTo>
                    <a:pt x="535" y="4566"/>
                    <a:pt x="648" y="4468"/>
                    <a:pt x="778" y="4371"/>
                  </a:cubicBezTo>
                  <a:cubicBezTo>
                    <a:pt x="924" y="4274"/>
                    <a:pt x="1069" y="4177"/>
                    <a:pt x="1247" y="4112"/>
                  </a:cubicBezTo>
                  <a:cubicBezTo>
                    <a:pt x="1393" y="4064"/>
                    <a:pt x="1555" y="4031"/>
                    <a:pt x="1701" y="3999"/>
                  </a:cubicBezTo>
                  <a:cubicBezTo>
                    <a:pt x="1927" y="3999"/>
                    <a:pt x="2138" y="3999"/>
                    <a:pt x="2364" y="4031"/>
                  </a:cubicBezTo>
                  <a:cubicBezTo>
                    <a:pt x="2688" y="4080"/>
                    <a:pt x="3012" y="4177"/>
                    <a:pt x="3320" y="4323"/>
                  </a:cubicBezTo>
                  <a:lnTo>
                    <a:pt x="3271" y="4307"/>
                  </a:lnTo>
                  <a:lnTo>
                    <a:pt x="3271" y="4307"/>
                  </a:lnTo>
                  <a:cubicBezTo>
                    <a:pt x="3481" y="4387"/>
                    <a:pt x="3676" y="4485"/>
                    <a:pt x="3854" y="4614"/>
                  </a:cubicBezTo>
                  <a:cubicBezTo>
                    <a:pt x="3892" y="4633"/>
                    <a:pt x="3932" y="4642"/>
                    <a:pt x="3971" y="4642"/>
                  </a:cubicBezTo>
                  <a:cubicBezTo>
                    <a:pt x="4067" y="4642"/>
                    <a:pt x="4155" y="4588"/>
                    <a:pt x="4178" y="4485"/>
                  </a:cubicBezTo>
                  <a:cubicBezTo>
                    <a:pt x="4226" y="4355"/>
                    <a:pt x="4258" y="4209"/>
                    <a:pt x="4291" y="4080"/>
                  </a:cubicBezTo>
                  <a:cubicBezTo>
                    <a:pt x="4339" y="3950"/>
                    <a:pt x="4388" y="3805"/>
                    <a:pt x="4453" y="3659"/>
                  </a:cubicBezTo>
                  <a:cubicBezTo>
                    <a:pt x="4615" y="3287"/>
                    <a:pt x="4825" y="2930"/>
                    <a:pt x="5068" y="2623"/>
                  </a:cubicBezTo>
                  <a:cubicBezTo>
                    <a:pt x="5343" y="2267"/>
                    <a:pt x="5667" y="1959"/>
                    <a:pt x="6023" y="1700"/>
                  </a:cubicBezTo>
                  <a:cubicBezTo>
                    <a:pt x="6201" y="1571"/>
                    <a:pt x="6379" y="1457"/>
                    <a:pt x="6557" y="1344"/>
                  </a:cubicBezTo>
                  <a:cubicBezTo>
                    <a:pt x="6753" y="1239"/>
                    <a:pt x="6962" y="1147"/>
                    <a:pt x="7173" y="1057"/>
                  </a:cubicBezTo>
                  <a:lnTo>
                    <a:pt x="7173" y="1057"/>
                  </a:lnTo>
                  <a:cubicBezTo>
                    <a:pt x="7567" y="917"/>
                    <a:pt x="7977" y="808"/>
                    <a:pt x="8403" y="761"/>
                  </a:cubicBezTo>
                  <a:cubicBezTo>
                    <a:pt x="8529" y="750"/>
                    <a:pt x="8653" y="744"/>
                    <a:pt x="8776" y="744"/>
                  </a:cubicBezTo>
                  <a:cubicBezTo>
                    <a:pt x="9000" y="744"/>
                    <a:pt x="9219" y="762"/>
                    <a:pt x="9439" y="794"/>
                  </a:cubicBezTo>
                  <a:cubicBezTo>
                    <a:pt x="9747" y="842"/>
                    <a:pt x="10038" y="923"/>
                    <a:pt x="10329" y="1053"/>
                  </a:cubicBezTo>
                  <a:cubicBezTo>
                    <a:pt x="10475" y="1117"/>
                    <a:pt x="10605" y="1182"/>
                    <a:pt x="10750" y="1279"/>
                  </a:cubicBezTo>
                  <a:cubicBezTo>
                    <a:pt x="10912" y="1376"/>
                    <a:pt x="11074" y="1473"/>
                    <a:pt x="11236" y="1587"/>
                  </a:cubicBezTo>
                  <a:cubicBezTo>
                    <a:pt x="11298" y="1623"/>
                    <a:pt x="11360" y="1639"/>
                    <a:pt x="11419" y="1639"/>
                  </a:cubicBezTo>
                  <a:cubicBezTo>
                    <a:pt x="11701" y="1639"/>
                    <a:pt x="11914" y="1274"/>
                    <a:pt x="11673" y="1020"/>
                  </a:cubicBezTo>
                  <a:cubicBezTo>
                    <a:pt x="11511" y="858"/>
                    <a:pt x="11333" y="729"/>
                    <a:pt x="11155" y="615"/>
                  </a:cubicBezTo>
                  <a:cubicBezTo>
                    <a:pt x="10945" y="486"/>
                    <a:pt x="10750" y="389"/>
                    <a:pt x="10524" y="308"/>
                  </a:cubicBezTo>
                  <a:cubicBezTo>
                    <a:pt x="10135" y="146"/>
                    <a:pt x="9730" y="49"/>
                    <a:pt x="9309" y="16"/>
                  </a:cubicBezTo>
                  <a:cubicBezTo>
                    <a:pt x="9196" y="0"/>
                    <a:pt x="9067" y="0"/>
                    <a:pt x="8937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70"/>
            <p:cNvSpPr/>
            <p:nvPr/>
          </p:nvSpPr>
          <p:spPr>
            <a:xfrm>
              <a:off x="5200600" y="2342675"/>
              <a:ext cx="81775" cy="72800"/>
            </a:xfrm>
            <a:custGeom>
              <a:rect b="b" l="l" r="r" t="t"/>
              <a:pathLst>
                <a:path extrusionOk="0" h="2912" w="3271">
                  <a:moveTo>
                    <a:pt x="3093" y="1"/>
                  </a:moveTo>
                  <a:cubicBezTo>
                    <a:pt x="2753" y="49"/>
                    <a:pt x="2429" y="146"/>
                    <a:pt x="2138" y="292"/>
                  </a:cubicBezTo>
                  <a:cubicBezTo>
                    <a:pt x="1814" y="454"/>
                    <a:pt x="1522" y="664"/>
                    <a:pt x="1247" y="923"/>
                  </a:cubicBezTo>
                  <a:cubicBezTo>
                    <a:pt x="988" y="1182"/>
                    <a:pt x="745" y="1458"/>
                    <a:pt x="535" y="1765"/>
                  </a:cubicBezTo>
                  <a:cubicBezTo>
                    <a:pt x="324" y="2057"/>
                    <a:pt x="163" y="2364"/>
                    <a:pt x="33" y="2704"/>
                  </a:cubicBezTo>
                  <a:cubicBezTo>
                    <a:pt x="1" y="2822"/>
                    <a:pt x="104" y="2912"/>
                    <a:pt x="205" y="2912"/>
                  </a:cubicBezTo>
                  <a:cubicBezTo>
                    <a:pt x="257" y="2912"/>
                    <a:pt x="308" y="2888"/>
                    <a:pt x="341" y="2834"/>
                  </a:cubicBezTo>
                  <a:cubicBezTo>
                    <a:pt x="551" y="2397"/>
                    <a:pt x="826" y="1992"/>
                    <a:pt x="1118" y="1620"/>
                  </a:cubicBezTo>
                  <a:lnTo>
                    <a:pt x="1118" y="1620"/>
                  </a:lnTo>
                  <a:lnTo>
                    <a:pt x="1102" y="1636"/>
                  </a:lnTo>
                  <a:lnTo>
                    <a:pt x="1102" y="1636"/>
                  </a:lnTo>
                  <a:lnTo>
                    <a:pt x="1118" y="1603"/>
                  </a:lnTo>
                  <a:cubicBezTo>
                    <a:pt x="1361" y="1296"/>
                    <a:pt x="1652" y="1021"/>
                    <a:pt x="1960" y="778"/>
                  </a:cubicBezTo>
                  <a:lnTo>
                    <a:pt x="1960" y="794"/>
                  </a:lnTo>
                  <a:lnTo>
                    <a:pt x="1976" y="778"/>
                  </a:lnTo>
                  <a:lnTo>
                    <a:pt x="1992" y="762"/>
                  </a:lnTo>
                  <a:cubicBezTo>
                    <a:pt x="2170" y="632"/>
                    <a:pt x="2380" y="519"/>
                    <a:pt x="2591" y="422"/>
                  </a:cubicBezTo>
                  <a:cubicBezTo>
                    <a:pt x="2769" y="357"/>
                    <a:pt x="2963" y="308"/>
                    <a:pt x="3174" y="292"/>
                  </a:cubicBezTo>
                  <a:lnTo>
                    <a:pt x="3255" y="211"/>
                  </a:lnTo>
                  <a:lnTo>
                    <a:pt x="3271" y="114"/>
                  </a:lnTo>
                  <a:lnTo>
                    <a:pt x="3206" y="17"/>
                  </a:lnTo>
                  <a:lnTo>
                    <a:pt x="3125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70"/>
            <p:cNvSpPr/>
            <p:nvPr/>
          </p:nvSpPr>
          <p:spPr>
            <a:xfrm>
              <a:off x="5602900" y="1785650"/>
              <a:ext cx="646375" cy="500200"/>
            </a:xfrm>
            <a:custGeom>
              <a:rect b="b" l="l" r="r" t="t"/>
              <a:pathLst>
                <a:path extrusionOk="0" h="20008" w="25855">
                  <a:moveTo>
                    <a:pt x="18082" y="1"/>
                  </a:moveTo>
                  <a:cubicBezTo>
                    <a:pt x="18002" y="1"/>
                    <a:pt x="17921" y="2"/>
                    <a:pt x="17841" y="6"/>
                  </a:cubicBezTo>
                  <a:cubicBezTo>
                    <a:pt x="17031" y="22"/>
                    <a:pt x="16254" y="265"/>
                    <a:pt x="15574" y="702"/>
                  </a:cubicBezTo>
                  <a:cubicBezTo>
                    <a:pt x="15412" y="815"/>
                    <a:pt x="15250" y="928"/>
                    <a:pt x="15105" y="1074"/>
                  </a:cubicBezTo>
                  <a:cubicBezTo>
                    <a:pt x="14943" y="1220"/>
                    <a:pt x="14781" y="1398"/>
                    <a:pt x="14651" y="1576"/>
                  </a:cubicBezTo>
                  <a:cubicBezTo>
                    <a:pt x="14328" y="1964"/>
                    <a:pt x="14085" y="2402"/>
                    <a:pt x="13874" y="2871"/>
                  </a:cubicBezTo>
                  <a:cubicBezTo>
                    <a:pt x="13729" y="3195"/>
                    <a:pt x="13599" y="3535"/>
                    <a:pt x="13502" y="3875"/>
                  </a:cubicBezTo>
                  <a:lnTo>
                    <a:pt x="13437" y="4085"/>
                  </a:lnTo>
                  <a:lnTo>
                    <a:pt x="13340" y="4069"/>
                  </a:lnTo>
                  <a:cubicBezTo>
                    <a:pt x="13389" y="3988"/>
                    <a:pt x="13437" y="3923"/>
                    <a:pt x="13470" y="3842"/>
                  </a:cubicBezTo>
                  <a:lnTo>
                    <a:pt x="13486" y="3794"/>
                  </a:lnTo>
                  <a:cubicBezTo>
                    <a:pt x="13534" y="3648"/>
                    <a:pt x="13470" y="3486"/>
                    <a:pt x="13340" y="3421"/>
                  </a:cubicBezTo>
                  <a:cubicBezTo>
                    <a:pt x="13298" y="3403"/>
                    <a:pt x="13252" y="3393"/>
                    <a:pt x="13208" y="3393"/>
                  </a:cubicBezTo>
                  <a:cubicBezTo>
                    <a:pt x="13099" y="3393"/>
                    <a:pt x="12993" y="3448"/>
                    <a:pt x="12935" y="3551"/>
                  </a:cubicBezTo>
                  <a:cubicBezTo>
                    <a:pt x="12887" y="3648"/>
                    <a:pt x="12838" y="3745"/>
                    <a:pt x="12774" y="3842"/>
                  </a:cubicBezTo>
                  <a:cubicBezTo>
                    <a:pt x="12725" y="3923"/>
                    <a:pt x="12660" y="4004"/>
                    <a:pt x="12579" y="4085"/>
                  </a:cubicBezTo>
                  <a:cubicBezTo>
                    <a:pt x="12466" y="4101"/>
                    <a:pt x="12353" y="4134"/>
                    <a:pt x="12239" y="4166"/>
                  </a:cubicBezTo>
                  <a:cubicBezTo>
                    <a:pt x="12142" y="4182"/>
                    <a:pt x="12061" y="4263"/>
                    <a:pt x="12045" y="4360"/>
                  </a:cubicBezTo>
                  <a:cubicBezTo>
                    <a:pt x="12013" y="4425"/>
                    <a:pt x="12013" y="4490"/>
                    <a:pt x="12045" y="4555"/>
                  </a:cubicBezTo>
                  <a:lnTo>
                    <a:pt x="12077" y="4636"/>
                  </a:lnTo>
                  <a:lnTo>
                    <a:pt x="11996" y="4700"/>
                  </a:lnTo>
                  <a:cubicBezTo>
                    <a:pt x="11786" y="4911"/>
                    <a:pt x="11543" y="5121"/>
                    <a:pt x="11317" y="5316"/>
                  </a:cubicBezTo>
                  <a:lnTo>
                    <a:pt x="11009" y="5591"/>
                  </a:lnTo>
                  <a:cubicBezTo>
                    <a:pt x="10701" y="5866"/>
                    <a:pt x="10394" y="6157"/>
                    <a:pt x="10119" y="6481"/>
                  </a:cubicBezTo>
                  <a:cubicBezTo>
                    <a:pt x="9989" y="6627"/>
                    <a:pt x="9876" y="6773"/>
                    <a:pt x="9779" y="6934"/>
                  </a:cubicBezTo>
                  <a:cubicBezTo>
                    <a:pt x="9681" y="7096"/>
                    <a:pt x="9617" y="7274"/>
                    <a:pt x="9552" y="7453"/>
                  </a:cubicBezTo>
                  <a:cubicBezTo>
                    <a:pt x="9503" y="7614"/>
                    <a:pt x="9487" y="7793"/>
                    <a:pt x="9503" y="7971"/>
                  </a:cubicBezTo>
                  <a:cubicBezTo>
                    <a:pt x="9503" y="8165"/>
                    <a:pt x="9520" y="8359"/>
                    <a:pt x="9584" y="8553"/>
                  </a:cubicBezTo>
                  <a:cubicBezTo>
                    <a:pt x="9681" y="8877"/>
                    <a:pt x="9892" y="9136"/>
                    <a:pt x="10167" y="9314"/>
                  </a:cubicBezTo>
                  <a:cubicBezTo>
                    <a:pt x="10297" y="9395"/>
                    <a:pt x="10426" y="9444"/>
                    <a:pt x="10572" y="9492"/>
                  </a:cubicBezTo>
                  <a:cubicBezTo>
                    <a:pt x="10734" y="9525"/>
                    <a:pt x="10896" y="9541"/>
                    <a:pt x="11058" y="9541"/>
                  </a:cubicBezTo>
                  <a:cubicBezTo>
                    <a:pt x="11171" y="9541"/>
                    <a:pt x="11268" y="9541"/>
                    <a:pt x="11381" y="9525"/>
                  </a:cubicBezTo>
                  <a:lnTo>
                    <a:pt x="11381" y="9525"/>
                  </a:lnTo>
                  <a:cubicBezTo>
                    <a:pt x="11106" y="9573"/>
                    <a:pt x="10831" y="9687"/>
                    <a:pt x="10588" y="9832"/>
                  </a:cubicBezTo>
                  <a:cubicBezTo>
                    <a:pt x="10378" y="9962"/>
                    <a:pt x="10183" y="10140"/>
                    <a:pt x="10021" y="10350"/>
                  </a:cubicBezTo>
                  <a:cubicBezTo>
                    <a:pt x="9843" y="10545"/>
                    <a:pt x="9714" y="10787"/>
                    <a:pt x="9617" y="11030"/>
                  </a:cubicBezTo>
                  <a:lnTo>
                    <a:pt x="9568" y="11160"/>
                  </a:lnTo>
                  <a:cubicBezTo>
                    <a:pt x="9503" y="11354"/>
                    <a:pt x="9487" y="11548"/>
                    <a:pt x="9487" y="11743"/>
                  </a:cubicBezTo>
                  <a:cubicBezTo>
                    <a:pt x="9487" y="11856"/>
                    <a:pt x="9503" y="11969"/>
                    <a:pt x="9536" y="12083"/>
                  </a:cubicBezTo>
                  <a:cubicBezTo>
                    <a:pt x="9374" y="12180"/>
                    <a:pt x="9196" y="12261"/>
                    <a:pt x="9018" y="12342"/>
                  </a:cubicBezTo>
                  <a:cubicBezTo>
                    <a:pt x="8645" y="12471"/>
                    <a:pt x="8257" y="12552"/>
                    <a:pt x="7868" y="12601"/>
                  </a:cubicBezTo>
                  <a:cubicBezTo>
                    <a:pt x="7683" y="12616"/>
                    <a:pt x="7497" y="12623"/>
                    <a:pt x="7312" y="12623"/>
                  </a:cubicBezTo>
                  <a:cubicBezTo>
                    <a:pt x="6900" y="12623"/>
                    <a:pt x="6490" y="12587"/>
                    <a:pt x="6088" y="12520"/>
                  </a:cubicBezTo>
                  <a:cubicBezTo>
                    <a:pt x="4938" y="12277"/>
                    <a:pt x="3821" y="11953"/>
                    <a:pt x="2736" y="11532"/>
                  </a:cubicBezTo>
                  <a:lnTo>
                    <a:pt x="2688" y="11500"/>
                  </a:lnTo>
                  <a:lnTo>
                    <a:pt x="2639" y="11500"/>
                  </a:lnTo>
                  <a:cubicBezTo>
                    <a:pt x="1927" y="11241"/>
                    <a:pt x="1166" y="10966"/>
                    <a:pt x="405" y="10755"/>
                  </a:cubicBezTo>
                  <a:cubicBezTo>
                    <a:pt x="374" y="10743"/>
                    <a:pt x="341" y="10737"/>
                    <a:pt x="308" y="10737"/>
                  </a:cubicBezTo>
                  <a:cubicBezTo>
                    <a:pt x="255" y="10737"/>
                    <a:pt x="202" y="10751"/>
                    <a:pt x="162" y="10771"/>
                  </a:cubicBezTo>
                  <a:cubicBezTo>
                    <a:pt x="81" y="10820"/>
                    <a:pt x="33" y="10885"/>
                    <a:pt x="0" y="10966"/>
                  </a:cubicBezTo>
                  <a:lnTo>
                    <a:pt x="17" y="10949"/>
                  </a:lnTo>
                  <a:lnTo>
                    <a:pt x="17" y="11030"/>
                  </a:lnTo>
                  <a:cubicBezTo>
                    <a:pt x="33" y="11176"/>
                    <a:pt x="49" y="11306"/>
                    <a:pt x="81" y="11435"/>
                  </a:cubicBezTo>
                  <a:cubicBezTo>
                    <a:pt x="98" y="11532"/>
                    <a:pt x="130" y="11629"/>
                    <a:pt x="146" y="11710"/>
                  </a:cubicBezTo>
                  <a:lnTo>
                    <a:pt x="179" y="11824"/>
                  </a:lnTo>
                  <a:cubicBezTo>
                    <a:pt x="211" y="11953"/>
                    <a:pt x="227" y="12066"/>
                    <a:pt x="243" y="12196"/>
                  </a:cubicBezTo>
                  <a:cubicBezTo>
                    <a:pt x="260" y="12293"/>
                    <a:pt x="276" y="12374"/>
                    <a:pt x="292" y="12471"/>
                  </a:cubicBezTo>
                  <a:cubicBezTo>
                    <a:pt x="373" y="12811"/>
                    <a:pt x="486" y="13151"/>
                    <a:pt x="664" y="13459"/>
                  </a:cubicBezTo>
                  <a:cubicBezTo>
                    <a:pt x="826" y="13782"/>
                    <a:pt x="1037" y="14106"/>
                    <a:pt x="1263" y="14398"/>
                  </a:cubicBezTo>
                  <a:cubicBezTo>
                    <a:pt x="1506" y="14689"/>
                    <a:pt x="1765" y="14980"/>
                    <a:pt x="2056" y="15239"/>
                  </a:cubicBezTo>
                  <a:cubicBezTo>
                    <a:pt x="2672" y="15822"/>
                    <a:pt x="3335" y="16324"/>
                    <a:pt x="4048" y="16777"/>
                  </a:cubicBezTo>
                  <a:cubicBezTo>
                    <a:pt x="4744" y="17214"/>
                    <a:pt x="5472" y="17603"/>
                    <a:pt x="6233" y="17927"/>
                  </a:cubicBezTo>
                  <a:cubicBezTo>
                    <a:pt x="6865" y="18218"/>
                    <a:pt x="7512" y="18461"/>
                    <a:pt x="8176" y="18639"/>
                  </a:cubicBezTo>
                  <a:cubicBezTo>
                    <a:pt x="9147" y="18898"/>
                    <a:pt x="10151" y="19011"/>
                    <a:pt x="11155" y="19011"/>
                  </a:cubicBezTo>
                  <a:cubicBezTo>
                    <a:pt x="11317" y="19011"/>
                    <a:pt x="11495" y="19011"/>
                    <a:pt x="11657" y="18979"/>
                  </a:cubicBezTo>
                  <a:cubicBezTo>
                    <a:pt x="11657" y="19028"/>
                    <a:pt x="11657" y="19060"/>
                    <a:pt x="11673" y="19109"/>
                  </a:cubicBezTo>
                  <a:cubicBezTo>
                    <a:pt x="11721" y="19206"/>
                    <a:pt x="11770" y="19303"/>
                    <a:pt x="11835" y="19400"/>
                  </a:cubicBezTo>
                  <a:cubicBezTo>
                    <a:pt x="11996" y="19578"/>
                    <a:pt x="12175" y="19708"/>
                    <a:pt x="12401" y="19805"/>
                  </a:cubicBezTo>
                  <a:cubicBezTo>
                    <a:pt x="12628" y="19902"/>
                    <a:pt x="12871" y="19967"/>
                    <a:pt x="13114" y="19983"/>
                  </a:cubicBezTo>
                  <a:cubicBezTo>
                    <a:pt x="13259" y="19999"/>
                    <a:pt x="13405" y="20007"/>
                    <a:pt x="13551" y="20007"/>
                  </a:cubicBezTo>
                  <a:cubicBezTo>
                    <a:pt x="13696" y="20007"/>
                    <a:pt x="13842" y="19999"/>
                    <a:pt x="13988" y="19983"/>
                  </a:cubicBezTo>
                  <a:cubicBezTo>
                    <a:pt x="14279" y="19950"/>
                    <a:pt x="14587" y="19902"/>
                    <a:pt x="14878" y="19821"/>
                  </a:cubicBezTo>
                  <a:cubicBezTo>
                    <a:pt x="15542" y="19659"/>
                    <a:pt x="16157" y="19384"/>
                    <a:pt x="16707" y="19011"/>
                  </a:cubicBezTo>
                  <a:cubicBezTo>
                    <a:pt x="17096" y="18752"/>
                    <a:pt x="17420" y="18429"/>
                    <a:pt x="17695" y="18073"/>
                  </a:cubicBezTo>
                  <a:cubicBezTo>
                    <a:pt x="17744" y="18008"/>
                    <a:pt x="17792" y="17943"/>
                    <a:pt x="17841" y="17862"/>
                  </a:cubicBezTo>
                  <a:cubicBezTo>
                    <a:pt x="17873" y="18008"/>
                    <a:pt x="17938" y="18121"/>
                    <a:pt x="18035" y="18234"/>
                  </a:cubicBezTo>
                  <a:cubicBezTo>
                    <a:pt x="18359" y="18574"/>
                    <a:pt x="18796" y="18769"/>
                    <a:pt x="19249" y="18785"/>
                  </a:cubicBezTo>
                  <a:cubicBezTo>
                    <a:pt x="19310" y="18789"/>
                    <a:pt x="19372" y="18791"/>
                    <a:pt x="19434" y="18791"/>
                  </a:cubicBezTo>
                  <a:cubicBezTo>
                    <a:pt x="19620" y="18791"/>
                    <a:pt x="19812" y="18773"/>
                    <a:pt x="19994" y="18736"/>
                  </a:cubicBezTo>
                  <a:cubicBezTo>
                    <a:pt x="20269" y="18671"/>
                    <a:pt x="20528" y="18607"/>
                    <a:pt x="20787" y="18510"/>
                  </a:cubicBezTo>
                  <a:cubicBezTo>
                    <a:pt x="21321" y="18283"/>
                    <a:pt x="21839" y="17992"/>
                    <a:pt x="22293" y="17635"/>
                  </a:cubicBezTo>
                  <a:cubicBezTo>
                    <a:pt x="22973" y="17101"/>
                    <a:pt x="23507" y="16405"/>
                    <a:pt x="23814" y="15596"/>
                  </a:cubicBezTo>
                  <a:lnTo>
                    <a:pt x="23831" y="15515"/>
                  </a:lnTo>
                  <a:cubicBezTo>
                    <a:pt x="23879" y="15353"/>
                    <a:pt x="23928" y="15158"/>
                    <a:pt x="23944" y="14980"/>
                  </a:cubicBezTo>
                  <a:cubicBezTo>
                    <a:pt x="23976" y="14819"/>
                    <a:pt x="23976" y="14657"/>
                    <a:pt x="23960" y="14495"/>
                  </a:cubicBezTo>
                  <a:cubicBezTo>
                    <a:pt x="24041" y="14495"/>
                    <a:pt x="24106" y="14495"/>
                    <a:pt x="24171" y="14462"/>
                  </a:cubicBezTo>
                  <a:cubicBezTo>
                    <a:pt x="24446" y="14349"/>
                    <a:pt x="24672" y="14171"/>
                    <a:pt x="24851" y="13944"/>
                  </a:cubicBezTo>
                  <a:cubicBezTo>
                    <a:pt x="25077" y="13685"/>
                    <a:pt x="25271" y="13378"/>
                    <a:pt x="25433" y="13070"/>
                  </a:cubicBezTo>
                  <a:cubicBezTo>
                    <a:pt x="25547" y="12860"/>
                    <a:pt x="25628" y="12633"/>
                    <a:pt x="25709" y="12406"/>
                  </a:cubicBezTo>
                  <a:cubicBezTo>
                    <a:pt x="25741" y="12325"/>
                    <a:pt x="25757" y="12228"/>
                    <a:pt x="25773" y="12131"/>
                  </a:cubicBezTo>
                  <a:cubicBezTo>
                    <a:pt x="25854" y="11694"/>
                    <a:pt x="25854" y="11241"/>
                    <a:pt x="25773" y="10804"/>
                  </a:cubicBezTo>
                  <a:cubicBezTo>
                    <a:pt x="25725" y="10269"/>
                    <a:pt x="25595" y="9751"/>
                    <a:pt x="25401" y="9233"/>
                  </a:cubicBezTo>
                  <a:cubicBezTo>
                    <a:pt x="25207" y="8748"/>
                    <a:pt x="24964" y="8278"/>
                    <a:pt x="24656" y="7841"/>
                  </a:cubicBezTo>
                  <a:cubicBezTo>
                    <a:pt x="24624" y="7793"/>
                    <a:pt x="24591" y="7744"/>
                    <a:pt x="24543" y="7695"/>
                  </a:cubicBezTo>
                  <a:lnTo>
                    <a:pt x="24511" y="7647"/>
                  </a:lnTo>
                  <a:cubicBezTo>
                    <a:pt x="24453" y="7570"/>
                    <a:pt x="24366" y="7533"/>
                    <a:pt x="24278" y="7533"/>
                  </a:cubicBezTo>
                  <a:cubicBezTo>
                    <a:pt x="24218" y="7533"/>
                    <a:pt x="24158" y="7549"/>
                    <a:pt x="24106" y="7582"/>
                  </a:cubicBezTo>
                  <a:cubicBezTo>
                    <a:pt x="24122" y="7453"/>
                    <a:pt x="24122" y="7339"/>
                    <a:pt x="24106" y="7210"/>
                  </a:cubicBezTo>
                  <a:cubicBezTo>
                    <a:pt x="24090" y="6983"/>
                    <a:pt x="24057" y="6773"/>
                    <a:pt x="23992" y="6546"/>
                  </a:cubicBezTo>
                  <a:cubicBezTo>
                    <a:pt x="23992" y="6319"/>
                    <a:pt x="23976" y="6076"/>
                    <a:pt x="23944" y="5834"/>
                  </a:cubicBezTo>
                  <a:cubicBezTo>
                    <a:pt x="23895" y="5316"/>
                    <a:pt x="23782" y="4798"/>
                    <a:pt x="23620" y="4312"/>
                  </a:cubicBezTo>
                  <a:cubicBezTo>
                    <a:pt x="23361" y="3357"/>
                    <a:pt x="22892" y="2466"/>
                    <a:pt x="22228" y="1738"/>
                  </a:cubicBezTo>
                  <a:cubicBezTo>
                    <a:pt x="21661" y="1155"/>
                    <a:pt x="20981" y="702"/>
                    <a:pt x="20220" y="410"/>
                  </a:cubicBezTo>
                  <a:cubicBezTo>
                    <a:pt x="19535" y="133"/>
                    <a:pt x="18811" y="1"/>
                    <a:pt x="1808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70"/>
            <p:cNvSpPr/>
            <p:nvPr/>
          </p:nvSpPr>
          <p:spPr>
            <a:xfrm>
              <a:off x="5674525" y="2035500"/>
              <a:ext cx="192675" cy="81200"/>
            </a:xfrm>
            <a:custGeom>
              <a:rect b="b" l="l" r="r" t="t"/>
              <a:pathLst>
                <a:path extrusionOk="0" h="3248" w="7707">
                  <a:moveTo>
                    <a:pt x="1458" y="1"/>
                  </a:moveTo>
                  <a:cubicBezTo>
                    <a:pt x="1298" y="1"/>
                    <a:pt x="1143" y="26"/>
                    <a:pt x="988" y="81"/>
                  </a:cubicBezTo>
                  <a:cubicBezTo>
                    <a:pt x="827" y="130"/>
                    <a:pt x="681" y="211"/>
                    <a:pt x="551" y="324"/>
                  </a:cubicBezTo>
                  <a:cubicBezTo>
                    <a:pt x="422" y="421"/>
                    <a:pt x="325" y="551"/>
                    <a:pt x="244" y="680"/>
                  </a:cubicBezTo>
                  <a:cubicBezTo>
                    <a:pt x="163" y="810"/>
                    <a:pt x="114" y="939"/>
                    <a:pt x="66" y="1069"/>
                  </a:cubicBezTo>
                  <a:lnTo>
                    <a:pt x="49" y="1150"/>
                  </a:lnTo>
                  <a:lnTo>
                    <a:pt x="49" y="1166"/>
                  </a:lnTo>
                  <a:cubicBezTo>
                    <a:pt x="1" y="1344"/>
                    <a:pt x="1" y="1554"/>
                    <a:pt x="33" y="1749"/>
                  </a:cubicBezTo>
                  <a:cubicBezTo>
                    <a:pt x="82" y="2024"/>
                    <a:pt x="244" y="2283"/>
                    <a:pt x="470" y="2461"/>
                  </a:cubicBezTo>
                  <a:cubicBezTo>
                    <a:pt x="584" y="2558"/>
                    <a:pt x="713" y="2655"/>
                    <a:pt x="843" y="2720"/>
                  </a:cubicBezTo>
                  <a:cubicBezTo>
                    <a:pt x="1005" y="2801"/>
                    <a:pt x="1183" y="2866"/>
                    <a:pt x="1345" y="2914"/>
                  </a:cubicBezTo>
                  <a:cubicBezTo>
                    <a:pt x="1652" y="3011"/>
                    <a:pt x="1960" y="3076"/>
                    <a:pt x="2267" y="3125"/>
                  </a:cubicBezTo>
                  <a:cubicBezTo>
                    <a:pt x="2921" y="3202"/>
                    <a:pt x="3574" y="3248"/>
                    <a:pt x="4227" y="3248"/>
                  </a:cubicBezTo>
                  <a:cubicBezTo>
                    <a:pt x="4400" y="3248"/>
                    <a:pt x="4572" y="3245"/>
                    <a:pt x="4744" y="3238"/>
                  </a:cubicBezTo>
                  <a:cubicBezTo>
                    <a:pt x="5295" y="3238"/>
                    <a:pt x="5845" y="3189"/>
                    <a:pt x="6396" y="3125"/>
                  </a:cubicBezTo>
                  <a:cubicBezTo>
                    <a:pt x="6622" y="3125"/>
                    <a:pt x="6816" y="2963"/>
                    <a:pt x="6881" y="2752"/>
                  </a:cubicBezTo>
                  <a:cubicBezTo>
                    <a:pt x="6881" y="2688"/>
                    <a:pt x="6897" y="2639"/>
                    <a:pt x="6881" y="2574"/>
                  </a:cubicBezTo>
                  <a:lnTo>
                    <a:pt x="7270" y="2558"/>
                  </a:lnTo>
                  <a:cubicBezTo>
                    <a:pt x="7513" y="2558"/>
                    <a:pt x="7707" y="2364"/>
                    <a:pt x="7707" y="2121"/>
                  </a:cubicBezTo>
                  <a:cubicBezTo>
                    <a:pt x="7707" y="1878"/>
                    <a:pt x="7513" y="1684"/>
                    <a:pt x="7270" y="1684"/>
                  </a:cubicBezTo>
                  <a:lnTo>
                    <a:pt x="6865" y="1700"/>
                  </a:lnTo>
                  <a:cubicBezTo>
                    <a:pt x="7027" y="1635"/>
                    <a:pt x="7173" y="1554"/>
                    <a:pt x="7318" y="1457"/>
                  </a:cubicBezTo>
                  <a:cubicBezTo>
                    <a:pt x="7605" y="1294"/>
                    <a:pt x="7443" y="911"/>
                    <a:pt x="7182" y="911"/>
                  </a:cubicBezTo>
                  <a:cubicBezTo>
                    <a:pt x="7133" y="911"/>
                    <a:pt x="7080" y="925"/>
                    <a:pt x="7027" y="955"/>
                  </a:cubicBezTo>
                  <a:cubicBezTo>
                    <a:pt x="6930" y="1020"/>
                    <a:pt x="6816" y="1085"/>
                    <a:pt x="6703" y="1133"/>
                  </a:cubicBezTo>
                  <a:cubicBezTo>
                    <a:pt x="6557" y="1182"/>
                    <a:pt x="6428" y="1214"/>
                    <a:pt x="6282" y="1231"/>
                  </a:cubicBezTo>
                  <a:cubicBezTo>
                    <a:pt x="6185" y="1247"/>
                    <a:pt x="6092" y="1255"/>
                    <a:pt x="5999" y="1255"/>
                  </a:cubicBezTo>
                  <a:cubicBezTo>
                    <a:pt x="5906" y="1255"/>
                    <a:pt x="5813" y="1247"/>
                    <a:pt x="5716" y="1231"/>
                  </a:cubicBezTo>
                  <a:cubicBezTo>
                    <a:pt x="4777" y="1101"/>
                    <a:pt x="3919" y="632"/>
                    <a:pt x="3012" y="308"/>
                  </a:cubicBezTo>
                  <a:cubicBezTo>
                    <a:pt x="2575" y="162"/>
                    <a:pt x="2138" y="65"/>
                    <a:pt x="1685" y="16"/>
                  </a:cubicBezTo>
                  <a:cubicBezTo>
                    <a:pt x="1608" y="6"/>
                    <a:pt x="1532" y="1"/>
                    <a:pt x="1458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70"/>
            <p:cNvSpPr/>
            <p:nvPr/>
          </p:nvSpPr>
          <p:spPr>
            <a:xfrm>
              <a:off x="5615050" y="1785250"/>
              <a:ext cx="634625" cy="500600"/>
            </a:xfrm>
            <a:custGeom>
              <a:rect b="b" l="l" r="r" t="t"/>
              <a:pathLst>
                <a:path extrusionOk="0" h="20024" w="25385">
                  <a:moveTo>
                    <a:pt x="17581" y="1"/>
                  </a:moveTo>
                  <a:cubicBezTo>
                    <a:pt x="17506" y="1"/>
                    <a:pt x="17430" y="2"/>
                    <a:pt x="17355" y="5"/>
                  </a:cubicBezTo>
                  <a:cubicBezTo>
                    <a:pt x="16561" y="38"/>
                    <a:pt x="15784" y="281"/>
                    <a:pt x="15104" y="718"/>
                  </a:cubicBezTo>
                  <a:cubicBezTo>
                    <a:pt x="14943" y="815"/>
                    <a:pt x="14781" y="944"/>
                    <a:pt x="14635" y="1074"/>
                  </a:cubicBezTo>
                  <a:cubicBezTo>
                    <a:pt x="14473" y="1236"/>
                    <a:pt x="14311" y="1398"/>
                    <a:pt x="14165" y="1592"/>
                  </a:cubicBezTo>
                  <a:cubicBezTo>
                    <a:pt x="13858" y="1980"/>
                    <a:pt x="13599" y="2418"/>
                    <a:pt x="13405" y="2887"/>
                  </a:cubicBezTo>
                  <a:cubicBezTo>
                    <a:pt x="13259" y="3211"/>
                    <a:pt x="13129" y="3551"/>
                    <a:pt x="13016" y="3891"/>
                  </a:cubicBezTo>
                  <a:cubicBezTo>
                    <a:pt x="13000" y="3956"/>
                    <a:pt x="12967" y="4020"/>
                    <a:pt x="12951" y="4101"/>
                  </a:cubicBezTo>
                  <a:lnTo>
                    <a:pt x="12870" y="4069"/>
                  </a:lnTo>
                  <a:cubicBezTo>
                    <a:pt x="12935" y="4004"/>
                    <a:pt x="12984" y="3939"/>
                    <a:pt x="13016" y="3858"/>
                  </a:cubicBezTo>
                  <a:lnTo>
                    <a:pt x="13032" y="3810"/>
                  </a:lnTo>
                  <a:cubicBezTo>
                    <a:pt x="13095" y="3569"/>
                    <a:pt x="12907" y="3396"/>
                    <a:pt x="12718" y="3396"/>
                  </a:cubicBezTo>
                  <a:cubicBezTo>
                    <a:pt x="12615" y="3396"/>
                    <a:pt x="12512" y="3447"/>
                    <a:pt x="12449" y="3567"/>
                  </a:cubicBezTo>
                  <a:cubicBezTo>
                    <a:pt x="12401" y="3664"/>
                    <a:pt x="12352" y="3745"/>
                    <a:pt x="12304" y="3826"/>
                  </a:cubicBezTo>
                  <a:cubicBezTo>
                    <a:pt x="12239" y="3923"/>
                    <a:pt x="12174" y="4004"/>
                    <a:pt x="12109" y="4101"/>
                  </a:cubicBezTo>
                  <a:cubicBezTo>
                    <a:pt x="11996" y="4117"/>
                    <a:pt x="11883" y="4134"/>
                    <a:pt x="11770" y="4166"/>
                  </a:cubicBezTo>
                  <a:cubicBezTo>
                    <a:pt x="11672" y="4198"/>
                    <a:pt x="11591" y="4279"/>
                    <a:pt x="11559" y="4376"/>
                  </a:cubicBezTo>
                  <a:cubicBezTo>
                    <a:pt x="11543" y="4441"/>
                    <a:pt x="11543" y="4506"/>
                    <a:pt x="11559" y="4571"/>
                  </a:cubicBezTo>
                  <a:lnTo>
                    <a:pt x="11591" y="4652"/>
                  </a:lnTo>
                  <a:lnTo>
                    <a:pt x="11527" y="4716"/>
                  </a:lnTo>
                  <a:cubicBezTo>
                    <a:pt x="11349" y="4878"/>
                    <a:pt x="11171" y="5040"/>
                    <a:pt x="10976" y="5202"/>
                  </a:cubicBezTo>
                  <a:cubicBezTo>
                    <a:pt x="10992" y="5251"/>
                    <a:pt x="11025" y="5315"/>
                    <a:pt x="11041" y="5364"/>
                  </a:cubicBezTo>
                  <a:cubicBezTo>
                    <a:pt x="11090" y="5477"/>
                    <a:pt x="11138" y="5607"/>
                    <a:pt x="11187" y="5704"/>
                  </a:cubicBezTo>
                  <a:cubicBezTo>
                    <a:pt x="11251" y="5817"/>
                    <a:pt x="11300" y="5914"/>
                    <a:pt x="11365" y="6012"/>
                  </a:cubicBezTo>
                  <a:cubicBezTo>
                    <a:pt x="11510" y="6190"/>
                    <a:pt x="11656" y="6368"/>
                    <a:pt x="11834" y="6513"/>
                  </a:cubicBezTo>
                  <a:cubicBezTo>
                    <a:pt x="11948" y="6594"/>
                    <a:pt x="12061" y="6675"/>
                    <a:pt x="12174" y="6756"/>
                  </a:cubicBezTo>
                  <a:cubicBezTo>
                    <a:pt x="12288" y="6821"/>
                    <a:pt x="12401" y="6886"/>
                    <a:pt x="12514" y="6934"/>
                  </a:cubicBezTo>
                  <a:cubicBezTo>
                    <a:pt x="12887" y="7112"/>
                    <a:pt x="13291" y="7226"/>
                    <a:pt x="13696" y="7290"/>
                  </a:cubicBezTo>
                  <a:lnTo>
                    <a:pt x="13680" y="7290"/>
                  </a:lnTo>
                  <a:cubicBezTo>
                    <a:pt x="14170" y="7364"/>
                    <a:pt x="14666" y="7401"/>
                    <a:pt x="15164" y="7401"/>
                  </a:cubicBezTo>
                  <a:cubicBezTo>
                    <a:pt x="15537" y="7401"/>
                    <a:pt x="15912" y="7381"/>
                    <a:pt x="16286" y="7339"/>
                  </a:cubicBezTo>
                  <a:lnTo>
                    <a:pt x="16270" y="7339"/>
                  </a:lnTo>
                  <a:cubicBezTo>
                    <a:pt x="16869" y="7274"/>
                    <a:pt x="17468" y="7193"/>
                    <a:pt x="18067" y="7096"/>
                  </a:cubicBezTo>
                  <a:lnTo>
                    <a:pt x="18164" y="7129"/>
                  </a:lnTo>
                  <a:lnTo>
                    <a:pt x="18180" y="7226"/>
                  </a:lnTo>
                  <a:cubicBezTo>
                    <a:pt x="18132" y="7404"/>
                    <a:pt x="18083" y="7598"/>
                    <a:pt x="18051" y="7792"/>
                  </a:cubicBezTo>
                  <a:cubicBezTo>
                    <a:pt x="18002" y="8003"/>
                    <a:pt x="17986" y="8229"/>
                    <a:pt x="17970" y="8456"/>
                  </a:cubicBezTo>
                  <a:cubicBezTo>
                    <a:pt x="17970" y="8650"/>
                    <a:pt x="17970" y="8861"/>
                    <a:pt x="17986" y="9055"/>
                  </a:cubicBezTo>
                  <a:cubicBezTo>
                    <a:pt x="18035" y="9460"/>
                    <a:pt x="18116" y="9881"/>
                    <a:pt x="18261" y="10269"/>
                  </a:cubicBezTo>
                  <a:lnTo>
                    <a:pt x="18261" y="10285"/>
                  </a:lnTo>
                  <a:cubicBezTo>
                    <a:pt x="18326" y="10447"/>
                    <a:pt x="18423" y="10593"/>
                    <a:pt x="18520" y="10739"/>
                  </a:cubicBezTo>
                  <a:cubicBezTo>
                    <a:pt x="18698" y="10998"/>
                    <a:pt x="18893" y="11241"/>
                    <a:pt x="19103" y="11467"/>
                  </a:cubicBezTo>
                  <a:cubicBezTo>
                    <a:pt x="19281" y="11678"/>
                    <a:pt x="19443" y="11904"/>
                    <a:pt x="19605" y="12147"/>
                  </a:cubicBezTo>
                  <a:cubicBezTo>
                    <a:pt x="19670" y="12260"/>
                    <a:pt x="19734" y="12374"/>
                    <a:pt x="19783" y="12487"/>
                  </a:cubicBezTo>
                  <a:cubicBezTo>
                    <a:pt x="19815" y="12584"/>
                    <a:pt x="19832" y="12698"/>
                    <a:pt x="19848" y="12795"/>
                  </a:cubicBezTo>
                  <a:cubicBezTo>
                    <a:pt x="19848" y="12940"/>
                    <a:pt x="19815" y="13102"/>
                    <a:pt x="19751" y="13232"/>
                  </a:cubicBezTo>
                  <a:cubicBezTo>
                    <a:pt x="19637" y="13523"/>
                    <a:pt x="19492" y="13798"/>
                    <a:pt x="19314" y="14057"/>
                  </a:cubicBezTo>
                  <a:cubicBezTo>
                    <a:pt x="19103" y="14365"/>
                    <a:pt x="18876" y="14656"/>
                    <a:pt x="18634" y="14932"/>
                  </a:cubicBezTo>
                  <a:cubicBezTo>
                    <a:pt x="18391" y="15207"/>
                    <a:pt x="18116" y="15466"/>
                    <a:pt x="17824" y="15693"/>
                  </a:cubicBezTo>
                  <a:cubicBezTo>
                    <a:pt x="17711" y="15806"/>
                    <a:pt x="17581" y="15903"/>
                    <a:pt x="17436" y="15984"/>
                  </a:cubicBezTo>
                  <a:cubicBezTo>
                    <a:pt x="17322" y="16049"/>
                    <a:pt x="17209" y="16113"/>
                    <a:pt x="17096" y="16162"/>
                  </a:cubicBezTo>
                  <a:cubicBezTo>
                    <a:pt x="16999" y="16211"/>
                    <a:pt x="16885" y="16227"/>
                    <a:pt x="16772" y="16243"/>
                  </a:cubicBezTo>
                  <a:cubicBezTo>
                    <a:pt x="16723" y="16243"/>
                    <a:pt x="16675" y="16227"/>
                    <a:pt x="16610" y="16227"/>
                  </a:cubicBezTo>
                  <a:cubicBezTo>
                    <a:pt x="16529" y="16211"/>
                    <a:pt x="16448" y="16178"/>
                    <a:pt x="16367" y="16146"/>
                  </a:cubicBezTo>
                  <a:lnTo>
                    <a:pt x="16238" y="16097"/>
                  </a:lnTo>
                  <a:lnTo>
                    <a:pt x="16157" y="16033"/>
                  </a:lnTo>
                  <a:cubicBezTo>
                    <a:pt x="16108" y="15984"/>
                    <a:pt x="16076" y="15952"/>
                    <a:pt x="16027" y="15887"/>
                  </a:cubicBezTo>
                  <a:cubicBezTo>
                    <a:pt x="15962" y="15790"/>
                    <a:pt x="15914" y="15676"/>
                    <a:pt x="15898" y="15547"/>
                  </a:cubicBezTo>
                  <a:cubicBezTo>
                    <a:pt x="15882" y="15385"/>
                    <a:pt x="15882" y="15223"/>
                    <a:pt x="15898" y="15077"/>
                  </a:cubicBezTo>
                  <a:cubicBezTo>
                    <a:pt x="15930" y="14899"/>
                    <a:pt x="15962" y="14737"/>
                    <a:pt x="15995" y="14592"/>
                  </a:cubicBezTo>
                  <a:cubicBezTo>
                    <a:pt x="16043" y="14397"/>
                    <a:pt x="16108" y="14219"/>
                    <a:pt x="16157" y="14041"/>
                  </a:cubicBezTo>
                  <a:lnTo>
                    <a:pt x="16157" y="14041"/>
                  </a:lnTo>
                  <a:cubicBezTo>
                    <a:pt x="16043" y="14187"/>
                    <a:pt x="15914" y="14333"/>
                    <a:pt x="15784" y="14478"/>
                  </a:cubicBezTo>
                  <a:cubicBezTo>
                    <a:pt x="15299" y="15013"/>
                    <a:pt x="14716" y="15482"/>
                    <a:pt x="14085" y="15854"/>
                  </a:cubicBezTo>
                  <a:cubicBezTo>
                    <a:pt x="13469" y="16227"/>
                    <a:pt x="12806" y="16502"/>
                    <a:pt x="12109" y="16696"/>
                  </a:cubicBezTo>
                  <a:cubicBezTo>
                    <a:pt x="11151" y="16963"/>
                    <a:pt x="10164" y="17096"/>
                    <a:pt x="9182" y="17096"/>
                  </a:cubicBezTo>
                  <a:cubicBezTo>
                    <a:pt x="8671" y="17096"/>
                    <a:pt x="8162" y="17060"/>
                    <a:pt x="7658" y="16988"/>
                  </a:cubicBezTo>
                  <a:cubicBezTo>
                    <a:pt x="6136" y="16777"/>
                    <a:pt x="4679" y="16324"/>
                    <a:pt x="3319" y="15644"/>
                  </a:cubicBezTo>
                  <a:cubicBezTo>
                    <a:pt x="2072" y="15029"/>
                    <a:pt x="939" y="14187"/>
                    <a:pt x="0" y="13167"/>
                  </a:cubicBezTo>
                  <a:lnTo>
                    <a:pt x="0" y="13167"/>
                  </a:lnTo>
                  <a:cubicBezTo>
                    <a:pt x="49" y="13264"/>
                    <a:pt x="97" y="13378"/>
                    <a:pt x="146" y="13491"/>
                  </a:cubicBezTo>
                  <a:lnTo>
                    <a:pt x="162" y="13475"/>
                  </a:lnTo>
                  <a:cubicBezTo>
                    <a:pt x="324" y="13798"/>
                    <a:pt x="534" y="14106"/>
                    <a:pt x="777" y="14414"/>
                  </a:cubicBezTo>
                  <a:cubicBezTo>
                    <a:pt x="1020" y="14705"/>
                    <a:pt x="1279" y="14996"/>
                    <a:pt x="1554" y="15255"/>
                  </a:cubicBezTo>
                  <a:cubicBezTo>
                    <a:pt x="2169" y="15838"/>
                    <a:pt x="2833" y="16340"/>
                    <a:pt x="3546" y="16793"/>
                  </a:cubicBezTo>
                  <a:cubicBezTo>
                    <a:pt x="4258" y="17214"/>
                    <a:pt x="4986" y="17603"/>
                    <a:pt x="5747" y="17959"/>
                  </a:cubicBezTo>
                  <a:cubicBezTo>
                    <a:pt x="6379" y="18234"/>
                    <a:pt x="7026" y="18477"/>
                    <a:pt x="7690" y="18655"/>
                  </a:cubicBezTo>
                  <a:cubicBezTo>
                    <a:pt x="8661" y="18914"/>
                    <a:pt x="9665" y="19027"/>
                    <a:pt x="10685" y="19027"/>
                  </a:cubicBezTo>
                  <a:cubicBezTo>
                    <a:pt x="10847" y="19027"/>
                    <a:pt x="11009" y="19011"/>
                    <a:pt x="11187" y="18995"/>
                  </a:cubicBezTo>
                  <a:lnTo>
                    <a:pt x="11187" y="19011"/>
                  </a:lnTo>
                  <a:cubicBezTo>
                    <a:pt x="11171" y="19044"/>
                    <a:pt x="11187" y="19076"/>
                    <a:pt x="11203" y="19125"/>
                  </a:cubicBezTo>
                  <a:cubicBezTo>
                    <a:pt x="11235" y="19222"/>
                    <a:pt x="11300" y="19319"/>
                    <a:pt x="11365" y="19416"/>
                  </a:cubicBezTo>
                  <a:cubicBezTo>
                    <a:pt x="11510" y="19594"/>
                    <a:pt x="11705" y="19724"/>
                    <a:pt x="11931" y="19821"/>
                  </a:cubicBezTo>
                  <a:cubicBezTo>
                    <a:pt x="12158" y="19918"/>
                    <a:pt x="12401" y="19966"/>
                    <a:pt x="12644" y="19999"/>
                  </a:cubicBezTo>
                  <a:cubicBezTo>
                    <a:pt x="12789" y="20015"/>
                    <a:pt x="12935" y="20023"/>
                    <a:pt x="13079" y="20023"/>
                  </a:cubicBezTo>
                  <a:cubicBezTo>
                    <a:pt x="13222" y="20023"/>
                    <a:pt x="13364" y="20015"/>
                    <a:pt x="13502" y="19999"/>
                  </a:cubicBezTo>
                  <a:cubicBezTo>
                    <a:pt x="13809" y="19966"/>
                    <a:pt x="14117" y="19918"/>
                    <a:pt x="14408" y="19837"/>
                  </a:cubicBezTo>
                  <a:cubicBezTo>
                    <a:pt x="15072" y="19675"/>
                    <a:pt x="15687" y="19400"/>
                    <a:pt x="16254" y="19027"/>
                  </a:cubicBezTo>
                  <a:cubicBezTo>
                    <a:pt x="16626" y="18768"/>
                    <a:pt x="16966" y="18461"/>
                    <a:pt x="17241" y="18089"/>
                  </a:cubicBezTo>
                  <a:cubicBezTo>
                    <a:pt x="17274" y="18024"/>
                    <a:pt x="17322" y="17959"/>
                    <a:pt x="17371" y="17894"/>
                  </a:cubicBezTo>
                  <a:cubicBezTo>
                    <a:pt x="17403" y="18024"/>
                    <a:pt x="17468" y="18153"/>
                    <a:pt x="17565" y="18250"/>
                  </a:cubicBezTo>
                  <a:cubicBezTo>
                    <a:pt x="17889" y="18590"/>
                    <a:pt x="18326" y="18785"/>
                    <a:pt x="18796" y="18801"/>
                  </a:cubicBezTo>
                  <a:cubicBezTo>
                    <a:pt x="18856" y="18805"/>
                    <a:pt x="18918" y="18807"/>
                    <a:pt x="18980" y="18807"/>
                  </a:cubicBezTo>
                  <a:cubicBezTo>
                    <a:pt x="19167" y="18807"/>
                    <a:pt x="19358" y="18789"/>
                    <a:pt x="19540" y="18752"/>
                  </a:cubicBezTo>
                  <a:cubicBezTo>
                    <a:pt x="19815" y="18704"/>
                    <a:pt x="20074" y="18623"/>
                    <a:pt x="20333" y="18526"/>
                  </a:cubicBezTo>
                  <a:cubicBezTo>
                    <a:pt x="20884" y="18315"/>
                    <a:pt x="21386" y="18024"/>
                    <a:pt x="21839" y="17651"/>
                  </a:cubicBezTo>
                  <a:cubicBezTo>
                    <a:pt x="22519" y="17133"/>
                    <a:pt x="23053" y="16421"/>
                    <a:pt x="23361" y="15612"/>
                  </a:cubicBezTo>
                  <a:lnTo>
                    <a:pt x="23393" y="15547"/>
                  </a:lnTo>
                  <a:cubicBezTo>
                    <a:pt x="23442" y="15369"/>
                    <a:pt x="23474" y="15191"/>
                    <a:pt x="23506" y="14996"/>
                  </a:cubicBezTo>
                  <a:cubicBezTo>
                    <a:pt x="23523" y="14835"/>
                    <a:pt x="23523" y="14673"/>
                    <a:pt x="23506" y="14511"/>
                  </a:cubicBezTo>
                  <a:lnTo>
                    <a:pt x="23506" y="14511"/>
                  </a:lnTo>
                  <a:cubicBezTo>
                    <a:pt x="23524" y="14515"/>
                    <a:pt x="23541" y="14517"/>
                    <a:pt x="23559" y="14517"/>
                  </a:cubicBezTo>
                  <a:cubicBezTo>
                    <a:pt x="23606" y="14517"/>
                    <a:pt x="23653" y="14502"/>
                    <a:pt x="23701" y="14478"/>
                  </a:cubicBezTo>
                  <a:cubicBezTo>
                    <a:pt x="23976" y="14381"/>
                    <a:pt x="24203" y="14187"/>
                    <a:pt x="24381" y="13960"/>
                  </a:cubicBezTo>
                  <a:cubicBezTo>
                    <a:pt x="24607" y="13701"/>
                    <a:pt x="24802" y="13410"/>
                    <a:pt x="24963" y="13086"/>
                  </a:cubicBezTo>
                  <a:cubicBezTo>
                    <a:pt x="25077" y="12876"/>
                    <a:pt x="25174" y="12649"/>
                    <a:pt x="25239" y="12422"/>
                  </a:cubicBezTo>
                  <a:cubicBezTo>
                    <a:pt x="25271" y="12341"/>
                    <a:pt x="25303" y="12244"/>
                    <a:pt x="25320" y="12163"/>
                  </a:cubicBezTo>
                  <a:cubicBezTo>
                    <a:pt x="25384" y="11710"/>
                    <a:pt x="25384" y="11273"/>
                    <a:pt x="25320" y="10820"/>
                  </a:cubicBezTo>
                  <a:cubicBezTo>
                    <a:pt x="25255" y="10285"/>
                    <a:pt x="25125" y="9767"/>
                    <a:pt x="24931" y="9249"/>
                  </a:cubicBezTo>
                  <a:cubicBezTo>
                    <a:pt x="24753" y="8764"/>
                    <a:pt x="24510" y="8278"/>
                    <a:pt x="24203" y="7857"/>
                  </a:cubicBezTo>
                  <a:cubicBezTo>
                    <a:pt x="24170" y="7809"/>
                    <a:pt x="24122" y="7744"/>
                    <a:pt x="24089" y="7695"/>
                  </a:cubicBezTo>
                  <a:lnTo>
                    <a:pt x="24041" y="7663"/>
                  </a:lnTo>
                  <a:cubicBezTo>
                    <a:pt x="23983" y="7586"/>
                    <a:pt x="23902" y="7549"/>
                    <a:pt x="23815" y="7549"/>
                  </a:cubicBezTo>
                  <a:cubicBezTo>
                    <a:pt x="23756" y="7549"/>
                    <a:pt x="23695" y="7565"/>
                    <a:pt x="23636" y="7598"/>
                  </a:cubicBezTo>
                  <a:cubicBezTo>
                    <a:pt x="23668" y="7469"/>
                    <a:pt x="23668" y="7355"/>
                    <a:pt x="23636" y="7226"/>
                  </a:cubicBezTo>
                  <a:cubicBezTo>
                    <a:pt x="23620" y="6999"/>
                    <a:pt x="23587" y="6789"/>
                    <a:pt x="23539" y="6562"/>
                  </a:cubicBezTo>
                  <a:cubicBezTo>
                    <a:pt x="23539" y="6335"/>
                    <a:pt x="23523" y="6092"/>
                    <a:pt x="23490" y="5850"/>
                  </a:cubicBezTo>
                  <a:cubicBezTo>
                    <a:pt x="23426" y="5332"/>
                    <a:pt x="23328" y="4814"/>
                    <a:pt x="23167" y="4328"/>
                  </a:cubicBezTo>
                  <a:cubicBezTo>
                    <a:pt x="22908" y="3357"/>
                    <a:pt x="22422" y="2482"/>
                    <a:pt x="21758" y="1738"/>
                  </a:cubicBezTo>
                  <a:cubicBezTo>
                    <a:pt x="21191" y="1155"/>
                    <a:pt x="20512" y="702"/>
                    <a:pt x="19751" y="410"/>
                  </a:cubicBezTo>
                  <a:cubicBezTo>
                    <a:pt x="19060" y="145"/>
                    <a:pt x="18328" y="1"/>
                    <a:pt x="17581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70"/>
            <p:cNvSpPr/>
            <p:nvPr/>
          </p:nvSpPr>
          <p:spPr>
            <a:xfrm>
              <a:off x="6071175" y="20415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70"/>
            <p:cNvSpPr/>
            <p:nvPr/>
          </p:nvSpPr>
          <p:spPr>
            <a:xfrm>
              <a:off x="6071175" y="20415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70"/>
            <p:cNvSpPr/>
            <p:nvPr/>
          </p:nvSpPr>
          <p:spPr>
            <a:xfrm>
              <a:off x="6071175" y="20419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70"/>
            <p:cNvSpPr/>
            <p:nvPr/>
          </p:nvSpPr>
          <p:spPr>
            <a:xfrm>
              <a:off x="6167900" y="1949125"/>
              <a:ext cx="92300" cy="217700"/>
            </a:xfrm>
            <a:custGeom>
              <a:rect b="b" l="l" r="r" t="t"/>
              <a:pathLst>
                <a:path extrusionOk="0" h="8708" w="3692">
                  <a:moveTo>
                    <a:pt x="966" y="0"/>
                  </a:moveTo>
                  <a:cubicBezTo>
                    <a:pt x="951" y="0"/>
                    <a:pt x="937" y="2"/>
                    <a:pt x="923" y="7"/>
                  </a:cubicBezTo>
                  <a:cubicBezTo>
                    <a:pt x="680" y="7"/>
                    <a:pt x="470" y="169"/>
                    <a:pt x="405" y="412"/>
                  </a:cubicBezTo>
                  <a:lnTo>
                    <a:pt x="389" y="412"/>
                  </a:lnTo>
                  <a:cubicBezTo>
                    <a:pt x="324" y="687"/>
                    <a:pt x="486" y="978"/>
                    <a:pt x="777" y="1075"/>
                  </a:cubicBezTo>
                  <a:cubicBezTo>
                    <a:pt x="842" y="1092"/>
                    <a:pt x="923" y="1124"/>
                    <a:pt x="988" y="1140"/>
                  </a:cubicBezTo>
                  <a:cubicBezTo>
                    <a:pt x="1150" y="1221"/>
                    <a:pt x="1295" y="1302"/>
                    <a:pt x="1441" y="1415"/>
                  </a:cubicBezTo>
                  <a:cubicBezTo>
                    <a:pt x="1571" y="1529"/>
                    <a:pt x="1700" y="1642"/>
                    <a:pt x="1797" y="1772"/>
                  </a:cubicBezTo>
                  <a:cubicBezTo>
                    <a:pt x="1927" y="1950"/>
                    <a:pt x="2040" y="2128"/>
                    <a:pt x="2121" y="2322"/>
                  </a:cubicBezTo>
                  <a:cubicBezTo>
                    <a:pt x="2218" y="2581"/>
                    <a:pt x="2299" y="2856"/>
                    <a:pt x="2331" y="3148"/>
                  </a:cubicBezTo>
                  <a:cubicBezTo>
                    <a:pt x="2380" y="3552"/>
                    <a:pt x="2380" y="3957"/>
                    <a:pt x="2331" y="4362"/>
                  </a:cubicBezTo>
                  <a:cubicBezTo>
                    <a:pt x="2267" y="4831"/>
                    <a:pt x="2137" y="5285"/>
                    <a:pt x="1959" y="5722"/>
                  </a:cubicBezTo>
                  <a:cubicBezTo>
                    <a:pt x="1813" y="6078"/>
                    <a:pt x="1619" y="6418"/>
                    <a:pt x="1376" y="6742"/>
                  </a:cubicBezTo>
                  <a:cubicBezTo>
                    <a:pt x="1214" y="6952"/>
                    <a:pt x="1020" y="7146"/>
                    <a:pt x="810" y="7324"/>
                  </a:cubicBezTo>
                  <a:cubicBezTo>
                    <a:pt x="664" y="7422"/>
                    <a:pt x="502" y="7519"/>
                    <a:pt x="356" y="7600"/>
                  </a:cubicBezTo>
                  <a:cubicBezTo>
                    <a:pt x="114" y="7745"/>
                    <a:pt x="0" y="8020"/>
                    <a:pt x="81" y="8280"/>
                  </a:cubicBezTo>
                  <a:cubicBezTo>
                    <a:pt x="114" y="8425"/>
                    <a:pt x="211" y="8555"/>
                    <a:pt x="356" y="8619"/>
                  </a:cubicBezTo>
                  <a:cubicBezTo>
                    <a:pt x="444" y="8674"/>
                    <a:pt x="547" y="8707"/>
                    <a:pt x="655" y="8707"/>
                  </a:cubicBezTo>
                  <a:cubicBezTo>
                    <a:pt x="706" y="8707"/>
                    <a:pt x="758" y="8700"/>
                    <a:pt x="810" y="8684"/>
                  </a:cubicBezTo>
                  <a:cubicBezTo>
                    <a:pt x="1020" y="8603"/>
                    <a:pt x="1214" y="8506"/>
                    <a:pt x="1409" y="8393"/>
                  </a:cubicBezTo>
                  <a:cubicBezTo>
                    <a:pt x="1603" y="8263"/>
                    <a:pt x="1781" y="8118"/>
                    <a:pt x="1943" y="7972"/>
                  </a:cubicBezTo>
                  <a:cubicBezTo>
                    <a:pt x="2267" y="7664"/>
                    <a:pt x="2542" y="7324"/>
                    <a:pt x="2769" y="6936"/>
                  </a:cubicBezTo>
                  <a:cubicBezTo>
                    <a:pt x="3254" y="6126"/>
                    <a:pt x="3529" y="5220"/>
                    <a:pt x="3594" y="4297"/>
                  </a:cubicBezTo>
                  <a:cubicBezTo>
                    <a:pt x="3691" y="3407"/>
                    <a:pt x="3513" y="2500"/>
                    <a:pt x="3125" y="1691"/>
                  </a:cubicBezTo>
                  <a:cubicBezTo>
                    <a:pt x="2930" y="1318"/>
                    <a:pt x="2671" y="994"/>
                    <a:pt x="2348" y="719"/>
                  </a:cubicBezTo>
                  <a:cubicBezTo>
                    <a:pt x="1975" y="395"/>
                    <a:pt x="1538" y="169"/>
                    <a:pt x="1069" y="23"/>
                  </a:cubicBezTo>
                  <a:cubicBezTo>
                    <a:pt x="1034" y="12"/>
                    <a:pt x="1000" y="0"/>
                    <a:pt x="96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70"/>
            <p:cNvSpPr/>
            <p:nvPr/>
          </p:nvSpPr>
          <p:spPr>
            <a:xfrm>
              <a:off x="5899550" y="1790925"/>
              <a:ext cx="164350" cy="133725"/>
            </a:xfrm>
            <a:custGeom>
              <a:rect b="b" l="l" r="r" t="t"/>
              <a:pathLst>
                <a:path extrusionOk="0" h="5349" w="6574">
                  <a:moveTo>
                    <a:pt x="5709" y="1"/>
                  </a:moveTo>
                  <a:cubicBezTo>
                    <a:pt x="5657" y="1"/>
                    <a:pt x="5605" y="2"/>
                    <a:pt x="5554" y="5"/>
                  </a:cubicBezTo>
                  <a:cubicBezTo>
                    <a:pt x="5149" y="5"/>
                    <a:pt x="4744" y="54"/>
                    <a:pt x="4340" y="135"/>
                  </a:cubicBezTo>
                  <a:cubicBezTo>
                    <a:pt x="3967" y="232"/>
                    <a:pt x="3611" y="345"/>
                    <a:pt x="3255" y="491"/>
                  </a:cubicBezTo>
                  <a:cubicBezTo>
                    <a:pt x="2899" y="653"/>
                    <a:pt x="2543" y="847"/>
                    <a:pt x="2219" y="1090"/>
                  </a:cubicBezTo>
                  <a:cubicBezTo>
                    <a:pt x="1911" y="1300"/>
                    <a:pt x="1604" y="1559"/>
                    <a:pt x="1345" y="1834"/>
                  </a:cubicBezTo>
                  <a:cubicBezTo>
                    <a:pt x="1069" y="2110"/>
                    <a:pt x="843" y="2401"/>
                    <a:pt x="649" y="2725"/>
                  </a:cubicBezTo>
                  <a:cubicBezTo>
                    <a:pt x="422" y="3049"/>
                    <a:pt x="260" y="3405"/>
                    <a:pt x="147" y="3777"/>
                  </a:cubicBezTo>
                  <a:cubicBezTo>
                    <a:pt x="98" y="3971"/>
                    <a:pt x="50" y="4166"/>
                    <a:pt x="17" y="4360"/>
                  </a:cubicBezTo>
                  <a:cubicBezTo>
                    <a:pt x="17" y="4441"/>
                    <a:pt x="1" y="4522"/>
                    <a:pt x="1" y="4603"/>
                  </a:cubicBezTo>
                  <a:cubicBezTo>
                    <a:pt x="1" y="4732"/>
                    <a:pt x="1" y="4846"/>
                    <a:pt x="17" y="4975"/>
                  </a:cubicBezTo>
                  <a:cubicBezTo>
                    <a:pt x="50" y="5169"/>
                    <a:pt x="195" y="5315"/>
                    <a:pt x="390" y="5347"/>
                  </a:cubicBezTo>
                  <a:cubicBezTo>
                    <a:pt x="401" y="5348"/>
                    <a:pt x="412" y="5349"/>
                    <a:pt x="423" y="5349"/>
                  </a:cubicBezTo>
                  <a:cubicBezTo>
                    <a:pt x="651" y="5349"/>
                    <a:pt x="844" y="5191"/>
                    <a:pt x="875" y="4975"/>
                  </a:cubicBezTo>
                  <a:cubicBezTo>
                    <a:pt x="891" y="4862"/>
                    <a:pt x="924" y="4765"/>
                    <a:pt x="940" y="4667"/>
                  </a:cubicBezTo>
                  <a:cubicBezTo>
                    <a:pt x="956" y="4587"/>
                    <a:pt x="972" y="4506"/>
                    <a:pt x="1005" y="4425"/>
                  </a:cubicBezTo>
                  <a:cubicBezTo>
                    <a:pt x="1118" y="4004"/>
                    <a:pt x="1280" y="3583"/>
                    <a:pt x="1490" y="3210"/>
                  </a:cubicBezTo>
                  <a:cubicBezTo>
                    <a:pt x="1772" y="2757"/>
                    <a:pt x="2098" y="2334"/>
                    <a:pt x="2470" y="1956"/>
                  </a:cubicBezTo>
                  <a:lnTo>
                    <a:pt x="2470" y="1956"/>
                  </a:lnTo>
                  <a:cubicBezTo>
                    <a:pt x="2880" y="1553"/>
                    <a:pt x="3336" y="1209"/>
                    <a:pt x="3822" y="912"/>
                  </a:cubicBezTo>
                  <a:cubicBezTo>
                    <a:pt x="4000" y="815"/>
                    <a:pt x="4178" y="734"/>
                    <a:pt x="4372" y="653"/>
                  </a:cubicBezTo>
                  <a:cubicBezTo>
                    <a:pt x="4582" y="572"/>
                    <a:pt x="4793" y="491"/>
                    <a:pt x="5020" y="442"/>
                  </a:cubicBezTo>
                  <a:cubicBezTo>
                    <a:pt x="5295" y="377"/>
                    <a:pt x="5586" y="329"/>
                    <a:pt x="5861" y="329"/>
                  </a:cubicBezTo>
                  <a:cubicBezTo>
                    <a:pt x="6039" y="329"/>
                    <a:pt x="6218" y="345"/>
                    <a:pt x="6396" y="377"/>
                  </a:cubicBezTo>
                  <a:cubicBezTo>
                    <a:pt x="6404" y="379"/>
                    <a:pt x="6413" y="380"/>
                    <a:pt x="6421" y="380"/>
                  </a:cubicBezTo>
                  <a:cubicBezTo>
                    <a:pt x="6493" y="380"/>
                    <a:pt x="6559" y="320"/>
                    <a:pt x="6574" y="248"/>
                  </a:cubicBezTo>
                  <a:cubicBezTo>
                    <a:pt x="6574" y="167"/>
                    <a:pt x="6509" y="86"/>
                    <a:pt x="6428" y="70"/>
                  </a:cubicBezTo>
                  <a:cubicBezTo>
                    <a:pt x="6188" y="30"/>
                    <a:pt x="5948" y="1"/>
                    <a:pt x="5709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70"/>
            <p:cNvSpPr/>
            <p:nvPr/>
          </p:nvSpPr>
          <p:spPr>
            <a:xfrm>
              <a:off x="5921425" y="1827475"/>
              <a:ext cx="55875" cy="74675"/>
            </a:xfrm>
            <a:custGeom>
              <a:rect b="b" l="l" r="r" t="t"/>
              <a:pathLst>
                <a:path extrusionOk="0" h="2987" w="2235">
                  <a:moveTo>
                    <a:pt x="2056" y="0"/>
                  </a:moveTo>
                  <a:lnTo>
                    <a:pt x="1959" y="32"/>
                  </a:lnTo>
                  <a:lnTo>
                    <a:pt x="1959" y="16"/>
                  </a:lnTo>
                  <a:cubicBezTo>
                    <a:pt x="1506" y="324"/>
                    <a:pt x="1117" y="696"/>
                    <a:pt x="810" y="1149"/>
                  </a:cubicBezTo>
                  <a:cubicBezTo>
                    <a:pt x="664" y="1376"/>
                    <a:pt x="518" y="1603"/>
                    <a:pt x="405" y="1846"/>
                  </a:cubicBezTo>
                  <a:cubicBezTo>
                    <a:pt x="340" y="1975"/>
                    <a:pt x="275" y="2121"/>
                    <a:pt x="227" y="2250"/>
                  </a:cubicBezTo>
                  <a:lnTo>
                    <a:pt x="178" y="2364"/>
                  </a:lnTo>
                  <a:cubicBezTo>
                    <a:pt x="130" y="2461"/>
                    <a:pt x="97" y="2558"/>
                    <a:pt x="65" y="2655"/>
                  </a:cubicBezTo>
                  <a:cubicBezTo>
                    <a:pt x="0" y="2768"/>
                    <a:pt x="65" y="2914"/>
                    <a:pt x="194" y="2963"/>
                  </a:cubicBezTo>
                  <a:cubicBezTo>
                    <a:pt x="219" y="2979"/>
                    <a:pt x="251" y="2987"/>
                    <a:pt x="283" y="2987"/>
                  </a:cubicBezTo>
                  <a:cubicBezTo>
                    <a:pt x="316" y="2987"/>
                    <a:pt x="348" y="2979"/>
                    <a:pt x="373" y="2963"/>
                  </a:cubicBezTo>
                  <a:cubicBezTo>
                    <a:pt x="437" y="2946"/>
                    <a:pt x="486" y="2898"/>
                    <a:pt x="502" y="2833"/>
                  </a:cubicBezTo>
                  <a:cubicBezTo>
                    <a:pt x="583" y="2671"/>
                    <a:pt x="664" y="2509"/>
                    <a:pt x="745" y="2331"/>
                  </a:cubicBezTo>
                  <a:cubicBezTo>
                    <a:pt x="826" y="2169"/>
                    <a:pt x="891" y="2040"/>
                    <a:pt x="972" y="1910"/>
                  </a:cubicBezTo>
                  <a:lnTo>
                    <a:pt x="972" y="1894"/>
                  </a:lnTo>
                  <a:cubicBezTo>
                    <a:pt x="1069" y="1732"/>
                    <a:pt x="1166" y="1587"/>
                    <a:pt x="1263" y="1441"/>
                  </a:cubicBezTo>
                  <a:cubicBezTo>
                    <a:pt x="1360" y="1295"/>
                    <a:pt x="1473" y="1149"/>
                    <a:pt x="1587" y="1004"/>
                  </a:cubicBezTo>
                  <a:cubicBezTo>
                    <a:pt x="1651" y="923"/>
                    <a:pt x="1651" y="810"/>
                    <a:pt x="1587" y="729"/>
                  </a:cubicBezTo>
                  <a:lnTo>
                    <a:pt x="1619" y="696"/>
                  </a:lnTo>
                  <a:lnTo>
                    <a:pt x="1651" y="664"/>
                  </a:lnTo>
                  <a:lnTo>
                    <a:pt x="1635" y="696"/>
                  </a:lnTo>
                  <a:cubicBezTo>
                    <a:pt x="1797" y="534"/>
                    <a:pt x="1959" y="405"/>
                    <a:pt x="2153" y="291"/>
                  </a:cubicBezTo>
                  <a:cubicBezTo>
                    <a:pt x="2218" y="227"/>
                    <a:pt x="2234" y="130"/>
                    <a:pt x="2186" y="65"/>
                  </a:cubicBezTo>
                  <a:cubicBezTo>
                    <a:pt x="2153" y="16"/>
                    <a:pt x="2105" y="0"/>
                    <a:pt x="2056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70"/>
            <p:cNvSpPr/>
            <p:nvPr/>
          </p:nvSpPr>
          <p:spPr>
            <a:xfrm>
              <a:off x="5908050" y="1843650"/>
              <a:ext cx="52650" cy="64375"/>
            </a:xfrm>
            <a:custGeom>
              <a:rect b="b" l="l" r="r" t="t"/>
              <a:pathLst>
                <a:path extrusionOk="0" h="2575" w="2106">
                  <a:moveTo>
                    <a:pt x="1960" y="1"/>
                  </a:moveTo>
                  <a:cubicBezTo>
                    <a:pt x="1717" y="114"/>
                    <a:pt x="1490" y="243"/>
                    <a:pt x="1280" y="405"/>
                  </a:cubicBezTo>
                  <a:cubicBezTo>
                    <a:pt x="1053" y="567"/>
                    <a:pt x="859" y="762"/>
                    <a:pt x="697" y="972"/>
                  </a:cubicBezTo>
                  <a:cubicBezTo>
                    <a:pt x="519" y="1182"/>
                    <a:pt x="373" y="1425"/>
                    <a:pt x="260" y="1668"/>
                  </a:cubicBezTo>
                  <a:cubicBezTo>
                    <a:pt x="147" y="1911"/>
                    <a:pt x="66" y="2170"/>
                    <a:pt x="17" y="2429"/>
                  </a:cubicBezTo>
                  <a:cubicBezTo>
                    <a:pt x="1" y="2494"/>
                    <a:pt x="50" y="2558"/>
                    <a:pt x="130" y="2575"/>
                  </a:cubicBezTo>
                  <a:lnTo>
                    <a:pt x="211" y="2542"/>
                  </a:lnTo>
                  <a:lnTo>
                    <a:pt x="260" y="2461"/>
                  </a:lnTo>
                  <a:cubicBezTo>
                    <a:pt x="260" y="2413"/>
                    <a:pt x="292" y="2364"/>
                    <a:pt x="292" y="2316"/>
                  </a:cubicBezTo>
                  <a:cubicBezTo>
                    <a:pt x="341" y="2186"/>
                    <a:pt x="373" y="2057"/>
                    <a:pt x="422" y="1927"/>
                  </a:cubicBezTo>
                  <a:cubicBezTo>
                    <a:pt x="487" y="1781"/>
                    <a:pt x="551" y="1636"/>
                    <a:pt x="632" y="1490"/>
                  </a:cubicBezTo>
                  <a:lnTo>
                    <a:pt x="632" y="1490"/>
                  </a:lnTo>
                  <a:lnTo>
                    <a:pt x="616" y="1522"/>
                  </a:lnTo>
                  <a:cubicBezTo>
                    <a:pt x="681" y="1393"/>
                    <a:pt x="762" y="1280"/>
                    <a:pt x="843" y="1166"/>
                  </a:cubicBezTo>
                  <a:cubicBezTo>
                    <a:pt x="940" y="1037"/>
                    <a:pt x="1037" y="907"/>
                    <a:pt x="1150" y="794"/>
                  </a:cubicBezTo>
                  <a:lnTo>
                    <a:pt x="1150" y="794"/>
                  </a:lnTo>
                  <a:lnTo>
                    <a:pt x="1134" y="826"/>
                  </a:lnTo>
                  <a:cubicBezTo>
                    <a:pt x="1231" y="729"/>
                    <a:pt x="1345" y="632"/>
                    <a:pt x="1442" y="551"/>
                  </a:cubicBezTo>
                  <a:cubicBezTo>
                    <a:pt x="1551" y="457"/>
                    <a:pt x="1660" y="379"/>
                    <a:pt x="1784" y="315"/>
                  </a:cubicBezTo>
                  <a:lnTo>
                    <a:pt x="1784" y="315"/>
                  </a:lnTo>
                  <a:cubicBezTo>
                    <a:pt x="1873" y="272"/>
                    <a:pt x="1950" y="240"/>
                    <a:pt x="2041" y="195"/>
                  </a:cubicBezTo>
                  <a:cubicBezTo>
                    <a:pt x="2089" y="179"/>
                    <a:pt x="2106" y="114"/>
                    <a:pt x="2089" y="65"/>
                  </a:cubicBezTo>
                  <a:lnTo>
                    <a:pt x="1992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70"/>
            <p:cNvSpPr/>
            <p:nvPr/>
          </p:nvSpPr>
          <p:spPr>
            <a:xfrm>
              <a:off x="5902400" y="1856200"/>
              <a:ext cx="31600" cy="51500"/>
            </a:xfrm>
            <a:custGeom>
              <a:rect b="b" l="l" r="r" t="t"/>
              <a:pathLst>
                <a:path extrusionOk="0" h="2060" w="1264">
                  <a:moveTo>
                    <a:pt x="1150" y="0"/>
                  </a:moveTo>
                  <a:lnTo>
                    <a:pt x="1101" y="17"/>
                  </a:lnTo>
                  <a:cubicBezTo>
                    <a:pt x="972" y="146"/>
                    <a:pt x="842" y="260"/>
                    <a:pt x="729" y="405"/>
                  </a:cubicBezTo>
                  <a:cubicBezTo>
                    <a:pt x="599" y="551"/>
                    <a:pt x="486" y="697"/>
                    <a:pt x="389" y="875"/>
                  </a:cubicBezTo>
                  <a:cubicBezTo>
                    <a:pt x="195" y="1198"/>
                    <a:pt x="65" y="1555"/>
                    <a:pt x="0" y="1927"/>
                  </a:cubicBezTo>
                  <a:cubicBezTo>
                    <a:pt x="0" y="1992"/>
                    <a:pt x="33" y="2056"/>
                    <a:pt x="97" y="2056"/>
                  </a:cubicBezTo>
                  <a:cubicBezTo>
                    <a:pt x="106" y="2059"/>
                    <a:pt x="114" y="2060"/>
                    <a:pt x="123" y="2060"/>
                  </a:cubicBezTo>
                  <a:cubicBezTo>
                    <a:pt x="178" y="2060"/>
                    <a:pt x="227" y="2016"/>
                    <a:pt x="227" y="1959"/>
                  </a:cubicBezTo>
                  <a:cubicBezTo>
                    <a:pt x="259" y="1862"/>
                    <a:pt x="276" y="1749"/>
                    <a:pt x="292" y="1668"/>
                  </a:cubicBezTo>
                  <a:lnTo>
                    <a:pt x="292" y="1652"/>
                  </a:lnTo>
                  <a:cubicBezTo>
                    <a:pt x="324" y="1538"/>
                    <a:pt x="373" y="1425"/>
                    <a:pt x="405" y="1328"/>
                  </a:cubicBezTo>
                  <a:cubicBezTo>
                    <a:pt x="454" y="1215"/>
                    <a:pt x="502" y="1101"/>
                    <a:pt x="567" y="988"/>
                  </a:cubicBezTo>
                  <a:cubicBezTo>
                    <a:pt x="632" y="859"/>
                    <a:pt x="713" y="745"/>
                    <a:pt x="810" y="632"/>
                  </a:cubicBezTo>
                  <a:cubicBezTo>
                    <a:pt x="891" y="519"/>
                    <a:pt x="988" y="405"/>
                    <a:pt x="1085" y="308"/>
                  </a:cubicBezTo>
                  <a:lnTo>
                    <a:pt x="1214" y="179"/>
                  </a:lnTo>
                  <a:lnTo>
                    <a:pt x="1263" y="114"/>
                  </a:lnTo>
                  <a:lnTo>
                    <a:pt x="1231" y="49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70"/>
            <p:cNvSpPr/>
            <p:nvPr/>
          </p:nvSpPr>
          <p:spPr>
            <a:xfrm>
              <a:off x="5899150" y="1867125"/>
              <a:ext cx="25125" cy="44625"/>
            </a:xfrm>
            <a:custGeom>
              <a:rect b="b" l="l" r="r" t="t"/>
              <a:pathLst>
                <a:path extrusionOk="0" h="1785" w="1005">
                  <a:moveTo>
                    <a:pt x="907" y="1"/>
                  </a:moveTo>
                  <a:lnTo>
                    <a:pt x="843" y="33"/>
                  </a:lnTo>
                  <a:cubicBezTo>
                    <a:pt x="729" y="146"/>
                    <a:pt x="632" y="260"/>
                    <a:pt x="551" y="373"/>
                  </a:cubicBezTo>
                  <a:cubicBezTo>
                    <a:pt x="454" y="502"/>
                    <a:pt x="373" y="632"/>
                    <a:pt x="292" y="761"/>
                  </a:cubicBezTo>
                  <a:cubicBezTo>
                    <a:pt x="146" y="1053"/>
                    <a:pt x="33" y="1360"/>
                    <a:pt x="1" y="1668"/>
                  </a:cubicBezTo>
                  <a:cubicBezTo>
                    <a:pt x="1" y="1733"/>
                    <a:pt x="33" y="1781"/>
                    <a:pt x="98" y="1781"/>
                  </a:cubicBezTo>
                  <a:cubicBezTo>
                    <a:pt x="104" y="1784"/>
                    <a:pt x="111" y="1785"/>
                    <a:pt x="117" y="1785"/>
                  </a:cubicBezTo>
                  <a:cubicBezTo>
                    <a:pt x="159" y="1785"/>
                    <a:pt x="197" y="1743"/>
                    <a:pt x="211" y="1700"/>
                  </a:cubicBezTo>
                  <a:cubicBezTo>
                    <a:pt x="211" y="1603"/>
                    <a:pt x="227" y="1506"/>
                    <a:pt x="260" y="1409"/>
                  </a:cubicBezTo>
                  <a:cubicBezTo>
                    <a:pt x="308" y="1182"/>
                    <a:pt x="389" y="972"/>
                    <a:pt x="519" y="778"/>
                  </a:cubicBezTo>
                  <a:lnTo>
                    <a:pt x="519" y="778"/>
                  </a:lnTo>
                  <a:lnTo>
                    <a:pt x="503" y="810"/>
                  </a:lnTo>
                  <a:cubicBezTo>
                    <a:pt x="567" y="697"/>
                    <a:pt x="632" y="600"/>
                    <a:pt x="697" y="502"/>
                  </a:cubicBezTo>
                  <a:cubicBezTo>
                    <a:pt x="794" y="373"/>
                    <a:pt x="891" y="260"/>
                    <a:pt x="988" y="162"/>
                  </a:cubicBezTo>
                  <a:lnTo>
                    <a:pt x="1005" y="82"/>
                  </a:lnTo>
                  <a:lnTo>
                    <a:pt x="972" y="17"/>
                  </a:lnTo>
                  <a:lnTo>
                    <a:pt x="907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70"/>
            <p:cNvSpPr/>
            <p:nvPr/>
          </p:nvSpPr>
          <p:spPr>
            <a:xfrm>
              <a:off x="5899150" y="1865100"/>
              <a:ext cx="28775" cy="46175"/>
            </a:xfrm>
            <a:custGeom>
              <a:rect b="b" l="l" r="r" t="t"/>
              <a:pathLst>
                <a:path extrusionOk="0" h="1847" w="1151">
                  <a:moveTo>
                    <a:pt x="1037" y="1"/>
                  </a:moveTo>
                  <a:lnTo>
                    <a:pt x="972" y="33"/>
                  </a:lnTo>
                  <a:lnTo>
                    <a:pt x="956" y="33"/>
                  </a:lnTo>
                  <a:cubicBezTo>
                    <a:pt x="713" y="227"/>
                    <a:pt x="519" y="470"/>
                    <a:pt x="357" y="745"/>
                  </a:cubicBezTo>
                  <a:cubicBezTo>
                    <a:pt x="276" y="891"/>
                    <a:pt x="211" y="1037"/>
                    <a:pt x="163" y="1182"/>
                  </a:cubicBezTo>
                  <a:cubicBezTo>
                    <a:pt x="98" y="1361"/>
                    <a:pt x="49" y="1522"/>
                    <a:pt x="17" y="1700"/>
                  </a:cubicBezTo>
                  <a:cubicBezTo>
                    <a:pt x="1" y="1781"/>
                    <a:pt x="49" y="1830"/>
                    <a:pt x="130" y="1846"/>
                  </a:cubicBezTo>
                  <a:lnTo>
                    <a:pt x="211" y="1814"/>
                  </a:lnTo>
                  <a:lnTo>
                    <a:pt x="260" y="1733"/>
                  </a:lnTo>
                  <a:cubicBezTo>
                    <a:pt x="276" y="1668"/>
                    <a:pt x="292" y="1620"/>
                    <a:pt x="308" y="1555"/>
                  </a:cubicBezTo>
                  <a:lnTo>
                    <a:pt x="308" y="1587"/>
                  </a:lnTo>
                  <a:cubicBezTo>
                    <a:pt x="357" y="1441"/>
                    <a:pt x="389" y="1312"/>
                    <a:pt x="454" y="1166"/>
                  </a:cubicBezTo>
                  <a:cubicBezTo>
                    <a:pt x="503" y="1037"/>
                    <a:pt x="567" y="907"/>
                    <a:pt x="632" y="778"/>
                  </a:cubicBezTo>
                  <a:cubicBezTo>
                    <a:pt x="681" y="697"/>
                    <a:pt x="729" y="632"/>
                    <a:pt x="794" y="551"/>
                  </a:cubicBezTo>
                  <a:cubicBezTo>
                    <a:pt x="859" y="454"/>
                    <a:pt x="924" y="373"/>
                    <a:pt x="1021" y="292"/>
                  </a:cubicBezTo>
                  <a:lnTo>
                    <a:pt x="1037" y="276"/>
                  </a:lnTo>
                  <a:lnTo>
                    <a:pt x="1118" y="211"/>
                  </a:lnTo>
                  <a:lnTo>
                    <a:pt x="1150" y="130"/>
                  </a:lnTo>
                  <a:lnTo>
                    <a:pt x="1134" y="49"/>
                  </a:lnTo>
                  <a:lnTo>
                    <a:pt x="1037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70"/>
            <p:cNvSpPr/>
            <p:nvPr/>
          </p:nvSpPr>
          <p:spPr>
            <a:xfrm>
              <a:off x="5893500" y="1864700"/>
              <a:ext cx="31575" cy="50625"/>
            </a:xfrm>
            <a:custGeom>
              <a:rect b="b" l="l" r="r" t="t"/>
              <a:pathLst>
                <a:path extrusionOk="0" h="2025" w="1263">
                  <a:moveTo>
                    <a:pt x="1166" y="0"/>
                  </a:moveTo>
                  <a:lnTo>
                    <a:pt x="1117" y="17"/>
                  </a:lnTo>
                  <a:lnTo>
                    <a:pt x="1117" y="33"/>
                  </a:lnTo>
                  <a:cubicBezTo>
                    <a:pt x="583" y="519"/>
                    <a:pt x="113" y="1134"/>
                    <a:pt x="16" y="1878"/>
                  </a:cubicBezTo>
                  <a:cubicBezTo>
                    <a:pt x="0" y="1943"/>
                    <a:pt x="49" y="2008"/>
                    <a:pt x="130" y="2024"/>
                  </a:cubicBezTo>
                  <a:cubicBezTo>
                    <a:pt x="194" y="2024"/>
                    <a:pt x="259" y="1976"/>
                    <a:pt x="259" y="1911"/>
                  </a:cubicBezTo>
                  <a:cubicBezTo>
                    <a:pt x="275" y="1814"/>
                    <a:pt x="292" y="1733"/>
                    <a:pt x="324" y="1636"/>
                  </a:cubicBezTo>
                  <a:cubicBezTo>
                    <a:pt x="356" y="1522"/>
                    <a:pt x="389" y="1409"/>
                    <a:pt x="437" y="1296"/>
                  </a:cubicBezTo>
                  <a:cubicBezTo>
                    <a:pt x="486" y="1182"/>
                    <a:pt x="534" y="1085"/>
                    <a:pt x="583" y="988"/>
                  </a:cubicBezTo>
                  <a:lnTo>
                    <a:pt x="583" y="972"/>
                  </a:lnTo>
                  <a:lnTo>
                    <a:pt x="599" y="956"/>
                  </a:lnTo>
                  <a:lnTo>
                    <a:pt x="583" y="956"/>
                  </a:lnTo>
                  <a:cubicBezTo>
                    <a:pt x="664" y="842"/>
                    <a:pt x="745" y="729"/>
                    <a:pt x="826" y="616"/>
                  </a:cubicBezTo>
                  <a:cubicBezTo>
                    <a:pt x="907" y="502"/>
                    <a:pt x="1004" y="405"/>
                    <a:pt x="1101" y="292"/>
                  </a:cubicBezTo>
                  <a:lnTo>
                    <a:pt x="1231" y="179"/>
                  </a:lnTo>
                  <a:lnTo>
                    <a:pt x="1263" y="114"/>
                  </a:lnTo>
                  <a:lnTo>
                    <a:pt x="1247" y="33"/>
                  </a:lnTo>
                  <a:lnTo>
                    <a:pt x="1166" y="0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70"/>
            <p:cNvSpPr/>
            <p:nvPr/>
          </p:nvSpPr>
          <p:spPr>
            <a:xfrm>
              <a:off x="5903325" y="1867125"/>
              <a:ext cx="18525" cy="23375"/>
            </a:xfrm>
            <a:custGeom>
              <a:rect b="b" l="l" r="r" t="t"/>
              <a:pathLst>
                <a:path extrusionOk="0" h="935" w="741">
                  <a:moveTo>
                    <a:pt x="643" y="1"/>
                  </a:moveTo>
                  <a:lnTo>
                    <a:pt x="578" y="33"/>
                  </a:lnTo>
                  <a:cubicBezTo>
                    <a:pt x="530" y="82"/>
                    <a:pt x="481" y="130"/>
                    <a:pt x="433" y="179"/>
                  </a:cubicBezTo>
                  <a:cubicBezTo>
                    <a:pt x="400" y="243"/>
                    <a:pt x="319" y="324"/>
                    <a:pt x="271" y="389"/>
                  </a:cubicBezTo>
                  <a:cubicBezTo>
                    <a:pt x="190" y="519"/>
                    <a:pt x="109" y="664"/>
                    <a:pt x="44" y="810"/>
                  </a:cubicBezTo>
                  <a:cubicBezTo>
                    <a:pt x="0" y="876"/>
                    <a:pt x="84" y="935"/>
                    <a:pt x="152" y="935"/>
                  </a:cubicBezTo>
                  <a:cubicBezTo>
                    <a:pt x="184" y="935"/>
                    <a:pt x="212" y="922"/>
                    <a:pt x="222" y="891"/>
                  </a:cubicBezTo>
                  <a:cubicBezTo>
                    <a:pt x="255" y="810"/>
                    <a:pt x="303" y="729"/>
                    <a:pt x="336" y="664"/>
                  </a:cubicBezTo>
                  <a:cubicBezTo>
                    <a:pt x="384" y="583"/>
                    <a:pt x="449" y="486"/>
                    <a:pt x="514" y="405"/>
                  </a:cubicBezTo>
                  <a:cubicBezTo>
                    <a:pt x="578" y="308"/>
                    <a:pt x="643" y="227"/>
                    <a:pt x="724" y="162"/>
                  </a:cubicBezTo>
                  <a:lnTo>
                    <a:pt x="740" y="82"/>
                  </a:lnTo>
                  <a:lnTo>
                    <a:pt x="708" y="17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70"/>
            <p:cNvSpPr/>
            <p:nvPr/>
          </p:nvSpPr>
          <p:spPr>
            <a:xfrm>
              <a:off x="5765200" y="1799950"/>
              <a:ext cx="216150" cy="258400"/>
            </a:xfrm>
            <a:custGeom>
              <a:rect b="b" l="l" r="r" t="t"/>
              <a:pathLst>
                <a:path extrusionOk="0" h="10336" w="8646">
                  <a:moveTo>
                    <a:pt x="8483" y="0"/>
                  </a:moveTo>
                  <a:lnTo>
                    <a:pt x="8435" y="16"/>
                  </a:lnTo>
                  <a:cubicBezTo>
                    <a:pt x="8079" y="211"/>
                    <a:pt x="7755" y="437"/>
                    <a:pt x="7447" y="680"/>
                  </a:cubicBezTo>
                  <a:cubicBezTo>
                    <a:pt x="7123" y="939"/>
                    <a:pt x="6832" y="1231"/>
                    <a:pt x="6573" y="1538"/>
                  </a:cubicBezTo>
                  <a:cubicBezTo>
                    <a:pt x="6460" y="1684"/>
                    <a:pt x="6363" y="1813"/>
                    <a:pt x="6265" y="1975"/>
                  </a:cubicBezTo>
                  <a:cubicBezTo>
                    <a:pt x="6168" y="2121"/>
                    <a:pt x="6087" y="2283"/>
                    <a:pt x="6023" y="2445"/>
                  </a:cubicBezTo>
                  <a:cubicBezTo>
                    <a:pt x="5877" y="2801"/>
                    <a:pt x="5747" y="3157"/>
                    <a:pt x="5569" y="3497"/>
                  </a:cubicBezTo>
                  <a:cubicBezTo>
                    <a:pt x="5488" y="3659"/>
                    <a:pt x="5407" y="3805"/>
                    <a:pt x="5294" y="3950"/>
                  </a:cubicBezTo>
                  <a:cubicBezTo>
                    <a:pt x="5245" y="3999"/>
                    <a:pt x="5197" y="4031"/>
                    <a:pt x="5148" y="4080"/>
                  </a:cubicBezTo>
                  <a:cubicBezTo>
                    <a:pt x="5035" y="4145"/>
                    <a:pt x="4906" y="4193"/>
                    <a:pt x="4792" y="4226"/>
                  </a:cubicBezTo>
                  <a:lnTo>
                    <a:pt x="4841" y="4209"/>
                  </a:lnTo>
                  <a:lnTo>
                    <a:pt x="4841" y="4209"/>
                  </a:lnTo>
                  <a:cubicBezTo>
                    <a:pt x="4614" y="4274"/>
                    <a:pt x="4387" y="4323"/>
                    <a:pt x="4145" y="4371"/>
                  </a:cubicBezTo>
                  <a:cubicBezTo>
                    <a:pt x="3918" y="4436"/>
                    <a:pt x="3659" y="4485"/>
                    <a:pt x="3416" y="4549"/>
                  </a:cubicBezTo>
                  <a:cubicBezTo>
                    <a:pt x="3157" y="4630"/>
                    <a:pt x="2930" y="4711"/>
                    <a:pt x="2704" y="4825"/>
                  </a:cubicBezTo>
                  <a:cubicBezTo>
                    <a:pt x="2461" y="4954"/>
                    <a:pt x="2251" y="5116"/>
                    <a:pt x="2089" y="5326"/>
                  </a:cubicBezTo>
                  <a:cubicBezTo>
                    <a:pt x="2024" y="5424"/>
                    <a:pt x="1959" y="5537"/>
                    <a:pt x="1927" y="5650"/>
                  </a:cubicBezTo>
                  <a:cubicBezTo>
                    <a:pt x="1862" y="5780"/>
                    <a:pt x="1846" y="5909"/>
                    <a:pt x="1830" y="6055"/>
                  </a:cubicBezTo>
                  <a:cubicBezTo>
                    <a:pt x="1813" y="6201"/>
                    <a:pt x="1830" y="6379"/>
                    <a:pt x="1878" y="6524"/>
                  </a:cubicBezTo>
                  <a:cubicBezTo>
                    <a:pt x="1894" y="6605"/>
                    <a:pt x="1927" y="6686"/>
                    <a:pt x="1975" y="6767"/>
                  </a:cubicBezTo>
                  <a:cubicBezTo>
                    <a:pt x="2008" y="6848"/>
                    <a:pt x="2056" y="6913"/>
                    <a:pt x="2105" y="6994"/>
                  </a:cubicBezTo>
                  <a:cubicBezTo>
                    <a:pt x="2202" y="7123"/>
                    <a:pt x="2299" y="7237"/>
                    <a:pt x="2429" y="7350"/>
                  </a:cubicBezTo>
                  <a:cubicBezTo>
                    <a:pt x="2558" y="7463"/>
                    <a:pt x="2704" y="7577"/>
                    <a:pt x="2866" y="7674"/>
                  </a:cubicBezTo>
                  <a:cubicBezTo>
                    <a:pt x="3076" y="7803"/>
                    <a:pt x="3303" y="7917"/>
                    <a:pt x="3529" y="7998"/>
                  </a:cubicBezTo>
                  <a:lnTo>
                    <a:pt x="3481" y="8111"/>
                  </a:lnTo>
                  <a:cubicBezTo>
                    <a:pt x="3368" y="8338"/>
                    <a:pt x="3238" y="8532"/>
                    <a:pt x="3076" y="8726"/>
                  </a:cubicBezTo>
                  <a:cubicBezTo>
                    <a:pt x="2882" y="8920"/>
                    <a:pt x="2671" y="9098"/>
                    <a:pt x="2445" y="9260"/>
                  </a:cubicBezTo>
                  <a:cubicBezTo>
                    <a:pt x="2153" y="9438"/>
                    <a:pt x="1862" y="9584"/>
                    <a:pt x="1538" y="9681"/>
                  </a:cubicBezTo>
                  <a:cubicBezTo>
                    <a:pt x="1101" y="9827"/>
                    <a:pt x="648" y="9908"/>
                    <a:pt x="195" y="9924"/>
                  </a:cubicBezTo>
                  <a:cubicBezTo>
                    <a:pt x="146" y="9940"/>
                    <a:pt x="97" y="9973"/>
                    <a:pt x="65" y="10021"/>
                  </a:cubicBezTo>
                  <a:cubicBezTo>
                    <a:pt x="0" y="10118"/>
                    <a:pt x="33" y="10248"/>
                    <a:pt x="130" y="10296"/>
                  </a:cubicBezTo>
                  <a:cubicBezTo>
                    <a:pt x="153" y="10320"/>
                    <a:pt x="195" y="10335"/>
                    <a:pt x="234" y="10335"/>
                  </a:cubicBezTo>
                  <a:cubicBezTo>
                    <a:pt x="248" y="10335"/>
                    <a:pt x="262" y="10333"/>
                    <a:pt x="275" y="10329"/>
                  </a:cubicBezTo>
                  <a:cubicBezTo>
                    <a:pt x="1069" y="10296"/>
                    <a:pt x="1830" y="10086"/>
                    <a:pt x="2526" y="9714"/>
                  </a:cubicBezTo>
                  <a:cubicBezTo>
                    <a:pt x="2866" y="9519"/>
                    <a:pt x="3189" y="9260"/>
                    <a:pt x="3465" y="8969"/>
                  </a:cubicBezTo>
                  <a:cubicBezTo>
                    <a:pt x="3724" y="8645"/>
                    <a:pt x="3934" y="8289"/>
                    <a:pt x="4080" y="7917"/>
                  </a:cubicBezTo>
                  <a:cubicBezTo>
                    <a:pt x="4128" y="7787"/>
                    <a:pt x="4064" y="7641"/>
                    <a:pt x="3934" y="7609"/>
                  </a:cubicBezTo>
                  <a:cubicBezTo>
                    <a:pt x="3772" y="7560"/>
                    <a:pt x="3610" y="7496"/>
                    <a:pt x="3465" y="7431"/>
                  </a:cubicBezTo>
                  <a:cubicBezTo>
                    <a:pt x="3238" y="7318"/>
                    <a:pt x="3011" y="7172"/>
                    <a:pt x="2817" y="7010"/>
                  </a:cubicBezTo>
                  <a:cubicBezTo>
                    <a:pt x="2720" y="6897"/>
                    <a:pt x="2623" y="6800"/>
                    <a:pt x="2542" y="6686"/>
                  </a:cubicBezTo>
                  <a:cubicBezTo>
                    <a:pt x="2493" y="6605"/>
                    <a:pt x="2445" y="6524"/>
                    <a:pt x="2412" y="6443"/>
                  </a:cubicBezTo>
                  <a:cubicBezTo>
                    <a:pt x="2396" y="6362"/>
                    <a:pt x="2380" y="6298"/>
                    <a:pt x="2380" y="6233"/>
                  </a:cubicBezTo>
                  <a:cubicBezTo>
                    <a:pt x="2380" y="6152"/>
                    <a:pt x="2380" y="6087"/>
                    <a:pt x="2396" y="6006"/>
                  </a:cubicBezTo>
                  <a:cubicBezTo>
                    <a:pt x="2412" y="5942"/>
                    <a:pt x="2445" y="5861"/>
                    <a:pt x="2477" y="5796"/>
                  </a:cubicBezTo>
                  <a:cubicBezTo>
                    <a:pt x="2510" y="5731"/>
                    <a:pt x="2542" y="5666"/>
                    <a:pt x="2590" y="5602"/>
                  </a:cubicBezTo>
                  <a:cubicBezTo>
                    <a:pt x="2671" y="5521"/>
                    <a:pt x="2752" y="5456"/>
                    <a:pt x="2833" y="5407"/>
                  </a:cubicBezTo>
                  <a:cubicBezTo>
                    <a:pt x="3028" y="5278"/>
                    <a:pt x="3238" y="5181"/>
                    <a:pt x="3465" y="5116"/>
                  </a:cubicBezTo>
                  <a:cubicBezTo>
                    <a:pt x="3772" y="5019"/>
                    <a:pt x="4080" y="4954"/>
                    <a:pt x="4404" y="4873"/>
                  </a:cubicBezTo>
                  <a:cubicBezTo>
                    <a:pt x="4711" y="4792"/>
                    <a:pt x="5019" y="4679"/>
                    <a:pt x="5294" y="4517"/>
                  </a:cubicBezTo>
                  <a:cubicBezTo>
                    <a:pt x="5359" y="4485"/>
                    <a:pt x="5407" y="4452"/>
                    <a:pt x="5456" y="4404"/>
                  </a:cubicBezTo>
                  <a:cubicBezTo>
                    <a:pt x="5521" y="4355"/>
                    <a:pt x="5569" y="4290"/>
                    <a:pt x="5634" y="4226"/>
                  </a:cubicBezTo>
                  <a:cubicBezTo>
                    <a:pt x="5764" y="4047"/>
                    <a:pt x="5877" y="3853"/>
                    <a:pt x="5958" y="3659"/>
                  </a:cubicBezTo>
                  <a:cubicBezTo>
                    <a:pt x="6055" y="3432"/>
                    <a:pt x="6136" y="3189"/>
                    <a:pt x="6217" y="2947"/>
                  </a:cubicBezTo>
                  <a:cubicBezTo>
                    <a:pt x="6298" y="2720"/>
                    <a:pt x="6395" y="2477"/>
                    <a:pt x="6508" y="2250"/>
                  </a:cubicBezTo>
                  <a:lnTo>
                    <a:pt x="6508" y="2234"/>
                  </a:lnTo>
                  <a:lnTo>
                    <a:pt x="6508" y="2218"/>
                  </a:lnTo>
                  <a:cubicBezTo>
                    <a:pt x="6670" y="1943"/>
                    <a:pt x="6864" y="1684"/>
                    <a:pt x="7075" y="1441"/>
                  </a:cubicBezTo>
                  <a:cubicBezTo>
                    <a:pt x="7399" y="1085"/>
                    <a:pt x="7771" y="761"/>
                    <a:pt x="8176" y="502"/>
                  </a:cubicBezTo>
                  <a:lnTo>
                    <a:pt x="8192" y="502"/>
                  </a:lnTo>
                  <a:cubicBezTo>
                    <a:pt x="8305" y="421"/>
                    <a:pt x="8435" y="340"/>
                    <a:pt x="8548" y="275"/>
                  </a:cubicBezTo>
                  <a:cubicBezTo>
                    <a:pt x="8613" y="227"/>
                    <a:pt x="8645" y="146"/>
                    <a:pt x="8613" y="81"/>
                  </a:cubicBezTo>
                  <a:cubicBezTo>
                    <a:pt x="8597" y="33"/>
                    <a:pt x="8548" y="0"/>
                    <a:pt x="8483" y="0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70"/>
            <p:cNvSpPr/>
            <p:nvPr/>
          </p:nvSpPr>
          <p:spPr>
            <a:xfrm>
              <a:off x="5696400" y="2197375"/>
              <a:ext cx="354150" cy="96925"/>
            </a:xfrm>
            <a:custGeom>
              <a:rect b="b" l="l" r="r" t="t"/>
              <a:pathLst>
                <a:path extrusionOk="0" h="3877" w="14166">
                  <a:moveTo>
                    <a:pt x="81" y="1"/>
                  </a:moveTo>
                  <a:lnTo>
                    <a:pt x="0" y="49"/>
                  </a:lnTo>
                  <a:lnTo>
                    <a:pt x="33" y="82"/>
                  </a:lnTo>
                  <a:cubicBezTo>
                    <a:pt x="0" y="130"/>
                    <a:pt x="16" y="195"/>
                    <a:pt x="65" y="227"/>
                  </a:cubicBezTo>
                  <a:cubicBezTo>
                    <a:pt x="664" y="567"/>
                    <a:pt x="1279" y="891"/>
                    <a:pt x="1894" y="1166"/>
                  </a:cubicBezTo>
                  <a:cubicBezTo>
                    <a:pt x="2542" y="1474"/>
                    <a:pt x="3206" y="1733"/>
                    <a:pt x="3885" y="1943"/>
                  </a:cubicBezTo>
                  <a:cubicBezTo>
                    <a:pt x="4549" y="2154"/>
                    <a:pt x="5213" y="2316"/>
                    <a:pt x="5909" y="2413"/>
                  </a:cubicBezTo>
                  <a:cubicBezTo>
                    <a:pt x="6249" y="2462"/>
                    <a:pt x="6605" y="2494"/>
                    <a:pt x="6961" y="2510"/>
                  </a:cubicBezTo>
                  <a:cubicBezTo>
                    <a:pt x="7059" y="2515"/>
                    <a:pt x="7156" y="2517"/>
                    <a:pt x="7253" y="2517"/>
                  </a:cubicBezTo>
                  <a:cubicBezTo>
                    <a:pt x="7447" y="2517"/>
                    <a:pt x="7641" y="2510"/>
                    <a:pt x="7836" y="2510"/>
                  </a:cubicBezTo>
                  <a:cubicBezTo>
                    <a:pt x="7787" y="2704"/>
                    <a:pt x="7803" y="2899"/>
                    <a:pt x="7868" y="3077"/>
                  </a:cubicBezTo>
                  <a:cubicBezTo>
                    <a:pt x="7949" y="3303"/>
                    <a:pt x="8127" y="3481"/>
                    <a:pt x="8354" y="3595"/>
                  </a:cubicBezTo>
                  <a:cubicBezTo>
                    <a:pt x="8596" y="3724"/>
                    <a:pt x="8872" y="3805"/>
                    <a:pt x="9163" y="3838"/>
                  </a:cubicBezTo>
                  <a:cubicBezTo>
                    <a:pt x="9376" y="3861"/>
                    <a:pt x="9590" y="3876"/>
                    <a:pt x="9803" y="3876"/>
                  </a:cubicBezTo>
                  <a:cubicBezTo>
                    <a:pt x="9881" y="3876"/>
                    <a:pt x="9959" y="3874"/>
                    <a:pt x="10037" y="3870"/>
                  </a:cubicBezTo>
                  <a:cubicBezTo>
                    <a:pt x="10312" y="3854"/>
                    <a:pt x="10588" y="3821"/>
                    <a:pt x="10847" y="3757"/>
                  </a:cubicBezTo>
                  <a:cubicBezTo>
                    <a:pt x="11300" y="3660"/>
                    <a:pt x="11721" y="3498"/>
                    <a:pt x="12142" y="3303"/>
                  </a:cubicBezTo>
                  <a:cubicBezTo>
                    <a:pt x="12547" y="3109"/>
                    <a:pt x="12935" y="2866"/>
                    <a:pt x="13291" y="2575"/>
                  </a:cubicBezTo>
                  <a:cubicBezTo>
                    <a:pt x="13469" y="2445"/>
                    <a:pt x="13615" y="2283"/>
                    <a:pt x="13761" y="2122"/>
                  </a:cubicBezTo>
                  <a:cubicBezTo>
                    <a:pt x="13923" y="1943"/>
                    <a:pt x="14036" y="1765"/>
                    <a:pt x="14133" y="1555"/>
                  </a:cubicBezTo>
                  <a:cubicBezTo>
                    <a:pt x="14165" y="1474"/>
                    <a:pt x="14133" y="1377"/>
                    <a:pt x="14068" y="1328"/>
                  </a:cubicBezTo>
                  <a:cubicBezTo>
                    <a:pt x="14034" y="1308"/>
                    <a:pt x="13998" y="1299"/>
                    <a:pt x="13962" y="1299"/>
                  </a:cubicBezTo>
                  <a:cubicBezTo>
                    <a:pt x="13912" y="1299"/>
                    <a:pt x="13863" y="1316"/>
                    <a:pt x="13825" y="1344"/>
                  </a:cubicBezTo>
                  <a:lnTo>
                    <a:pt x="13550" y="1620"/>
                  </a:lnTo>
                  <a:cubicBezTo>
                    <a:pt x="13453" y="1717"/>
                    <a:pt x="13356" y="1830"/>
                    <a:pt x="13259" y="1911"/>
                  </a:cubicBezTo>
                  <a:cubicBezTo>
                    <a:pt x="12660" y="2462"/>
                    <a:pt x="11964" y="2882"/>
                    <a:pt x="11187" y="3158"/>
                  </a:cubicBezTo>
                  <a:cubicBezTo>
                    <a:pt x="10976" y="3222"/>
                    <a:pt x="10750" y="3287"/>
                    <a:pt x="10539" y="3320"/>
                  </a:cubicBezTo>
                  <a:cubicBezTo>
                    <a:pt x="10410" y="3352"/>
                    <a:pt x="10280" y="3368"/>
                    <a:pt x="10151" y="3368"/>
                  </a:cubicBezTo>
                  <a:lnTo>
                    <a:pt x="10199" y="3368"/>
                  </a:lnTo>
                  <a:cubicBezTo>
                    <a:pt x="10040" y="3387"/>
                    <a:pt x="9882" y="3396"/>
                    <a:pt x="9726" y="3396"/>
                  </a:cubicBezTo>
                  <a:cubicBezTo>
                    <a:pt x="9485" y="3396"/>
                    <a:pt x="9246" y="3375"/>
                    <a:pt x="9001" y="3336"/>
                  </a:cubicBezTo>
                  <a:cubicBezTo>
                    <a:pt x="8855" y="3303"/>
                    <a:pt x="8710" y="3255"/>
                    <a:pt x="8580" y="3206"/>
                  </a:cubicBezTo>
                  <a:cubicBezTo>
                    <a:pt x="8499" y="3158"/>
                    <a:pt x="8435" y="3125"/>
                    <a:pt x="8370" y="3077"/>
                  </a:cubicBezTo>
                  <a:lnTo>
                    <a:pt x="8289" y="2980"/>
                  </a:lnTo>
                  <a:lnTo>
                    <a:pt x="8240" y="2882"/>
                  </a:lnTo>
                  <a:lnTo>
                    <a:pt x="8208" y="2753"/>
                  </a:lnTo>
                  <a:cubicBezTo>
                    <a:pt x="8208" y="2688"/>
                    <a:pt x="8208" y="2623"/>
                    <a:pt x="8224" y="2559"/>
                  </a:cubicBezTo>
                  <a:cubicBezTo>
                    <a:pt x="8240" y="2494"/>
                    <a:pt x="8256" y="2429"/>
                    <a:pt x="8273" y="2364"/>
                  </a:cubicBezTo>
                  <a:cubicBezTo>
                    <a:pt x="8289" y="2300"/>
                    <a:pt x="8273" y="2235"/>
                    <a:pt x="8224" y="2170"/>
                  </a:cubicBezTo>
                  <a:cubicBezTo>
                    <a:pt x="8188" y="2134"/>
                    <a:pt x="8142" y="2115"/>
                    <a:pt x="8094" y="2115"/>
                  </a:cubicBezTo>
                  <a:cubicBezTo>
                    <a:pt x="8078" y="2115"/>
                    <a:pt x="8062" y="2118"/>
                    <a:pt x="8046" y="2122"/>
                  </a:cubicBezTo>
                  <a:cubicBezTo>
                    <a:pt x="7917" y="2138"/>
                    <a:pt x="7787" y="2154"/>
                    <a:pt x="7641" y="2170"/>
                  </a:cubicBezTo>
                  <a:lnTo>
                    <a:pt x="7609" y="2170"/>
                  </a:lnTo>
                  <a:cubicBezTo>
                    <a:pt x="7407" y="2178"/>
                    <a:pt x="7204" y="2182"/>
                    <a:pt x="7002" y="2182"/>
                  </a:cubicBezTo>
                  <a:cubicBezTo>
                    <a:pt x="6799" y="2182"/>
                    <a:pt x="6597" y="2178"/>
                    <a:pt x="6395" y="2170"/>
                  </a:cubicBezTo>
                  <a:cubicBezTo>
                    <a:pt x="5958" y="2138"/>
                    <a:pt x="5553" y="2089"/>
                    <a:pt x="5132" y="2008"/>
                  </a:cubicBezTo>
                  <a:lnTo>
                    <a:pt x="5164" y="2008"/>
                  </a:lnTo>
                  <a:cubicBezTo>
                    <a:pt x="4517" y="1879"/>
                    <a:pt x="3885" y="1701"/>
                    <a:pt x="3254" y="1474"/>
                  </a:cubicBezTo>
                  <a:cubicBezTo>
                    <a:pt x="2607" y="1247"/>
                    <a:pt x="1975" y="972"/>
                    <a:pt x="1360" y="665"/>
                  </a:cubicBezTo>
                  <a:cubicBezTo>
                    <a:pt x="939" y="470"/>
                    <a:pt x="534" y="260"/>
                    <a:pt x="146" y="17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70"/>
            <p:cNvSpPr/>
            <p:nvPr/>
          </p:nvSpPr>
          <p:spPr>
            <a:xfrm>
              <a:off x="5418350" y="1871975"/>
              <a:ext cx="342000" cy="324225"/>
            </a:xfrm>
            <a:custGeom>
              <a:rect b="b" l="l" r="r" t="t"/>
              <a:pathLst>
                <a:path extrusionOk="0" h="12969" w="13680">
                  <a:moveTo>
                    <a:pt x="8726" y="1"/>
                  </a:moveTo>
                  <a:cubicBezTo>
                    <a:pt x="8419" y="1"/>
                    <a:pt x="8095" y="66"/>
                    <a:pt x="7803" y="179"/>
                  </a:cubicBezTo>
                  <a:cubicBezTo>
                    <a:pt x="7399" y="341"/>
                    <a:pt x="7026" y="584"/>
                    <a:pt x="6735" y="924"/>
                  </a:cubicBezTo>
                  <a:cubicBezTo>
                    <a:pt x="6605" y="1053"/>
                    <a:pt x="6492" y="1199"/>
                    <a:pt x="6411" y="1345"/>
                  </a:cubicBezTo>
                  <a:cubicBezTo>
                    <a:pt x="6282" y="1539"/>
                    <a:pt x="6185" y="1765"/>
                    <a:pt x="6104" y="1976"/>
                  </a:cubicBezTo>
                  <a:cubicBezTo>
                    <a:pt x="6055" y="2154"/>
                    <a:pt x="6006" y="2316"/>
                    <a:pt x="5990" y="2494"/>
                  </a:cubicBezTo>
                  <a:cubicBezTo>
                    <a:pt x="5958" y="2672"/>
                    <a:pt x="5958" y="2850"/>
                    <a:pt x="5958" y="3028"/>
                  </a:cubicBezTo>
                  <a:cubicBezTo>
                    <a:pt x="5958" y="3190"/>
                    <a:pt x="5974" y="3336"/>
                    <a:pt x="6006" y="3481"/>
                  </a:cubicBezTo>
                  <a:cubicBezTo>
                    <a:pt x="6055" y="3692"/>
                    <a:pt x="6120" y="3902"/>
                    <a:pt x="6201" y="4097"/>
                  </a:cubicBezTo>
                  <a:cubicBezTo>
                    <a:pt x="6217" y="4145"/>
                    <a:pt x="6233" y="4194"/>
                    <a:pt x="6265" y="4226"/>
                  </a:cubicBezTo>
                  <a:lnTo>
                    <a:pt x="5909" y="4000"/>
                  </a:lnTo>
                  <a:cubicBezTo>
                    <a:pt x="5634" y="3838"/>
                    <a:pt x="5359" y="3676"/>
                    <a:pt x="5100" y="3514"/>
                  </a:cubicBezTo>
                  <a:cubicBezTo>
                    <a:pt x="4663" y="3271"/>
                    <a:pt x="4226" y="3044"/>
                    <a:pt x="3756" y="2866"/>
                  </a:cubicBezTo>
                  <a:cubicBezTo>
                    <a:pt x="3335" y="2688"/>
                    <a:pt x="2898" y="2591"/>
                    <a:pt x="2445" y="2591"/>
                  </a:cubicBezTo>
                  <a:cubicBezTo>
                    <a:pt x="2218" y="2591"/>
                    <a:pt x="2008" y="2607"/>
                    <a:pt x="1797" y="2672"/>
                  </a:cubicBezTo>
                  <a:cubicBezTo>
                    <a:pt x="1571" y="2737"/>
                    <a:pt x="1344" y="2818"/>
                    <a:pt x="1134" y="2947"/>
                  </a:cubicBezTo>
                  <a:cubicBezTo>
                    <a:pt x="777" y="3125"/>
                    <a:pt x="470" y="3384"/>
                    <a:pt x="243" y="3708"/>
                  </a:cubicBezTo>
                  <a:cubicBezTo>
                    <a:pt x="65" y="3967"/>
                    <a:pt x="0" y="4275"/>
                    <a:pt x="17" y="4582"/>
                  </a:cubicBezTo>
                  <a:cubicBezTo>
                    <a:pt x="65" y="4906"/>
                    <a:pt x="178" y="5214"/>
                    <a:pt x="373" y="5473"/>
                  </a:cubicBezTo>
                  <a:cubicBezTo>
                    <a:pt x="632" y="5829"/>
                    <a:pt x="939" y="6120"/>
                    <a:pt x="1295" y="6379"/>
                  </a:cubicBezTo>
                  <a:cubicBezTo>
                    <a:pt x="1441" y="6493"/>
                    <a:pt x="1587" y="6590"/>
                    <a:pt x="1733" y="6687"/>
                  </a:cubicBezTo>
                  <a:cubicBezTo>
                    <a:pt x="1425" y="6719"/>
                    <a:pt x="1117" y="6816"/>
                    <a:pt x="842" y="6978"/>
                  </a:cubicBezTo>
                  <a:cubicBezTo>
                    <a:pt x="583" y="7156"/>
                    <a:pt x="389" y="7432"/>
                    <a:pt x="340" y="7755"/>
                  </a:cubicBezTo>
                  <a:cubicBezTo>
                    <a:pt x="292" y="8144"/>
                    <a:pt x="356" y="8532"/>
                    <a:pt x="551" y="8889"/>
                  </a:cubicBezTo>
                  <a:cubicBezTo>
                    <a:pt x="729" y="9212"/>
                    <a:pt x="1020" y="9471"/>
                    <a:pt x="1344" y="9649"/>
                  </a:cubicBezTo>
                  <a:cubicBezTo>
                    <a:pt x="1457" y="9714"/>
                    <a:pt x="1587" y="9779"/>
                    <a:pt x="1716" y="9828"/>
                  </a:cubicBezTo>
                  <a:cubicBezTo>
                    <a:pt x="1587" y="9892"/>
                    <a:pt x="1457" y="9989"/>
                    <a:pt x="1344" y="10087"/>
                  </a:cubicBezTo>
                  <a:cubicBezTo>
                    <a:pt x="1215" y="10184"/>
                    <a:pt x="1117" y="10313"/>
                    <a:pt x="1036" y="10459"/>
                  </a:cubicBezTo>
                  <a:cubicBezTo>
                    <a:pt x="923" y="10637"/>
                    <a:pt x="858" y="10831"/>
                    <a:pt x="858" y="11042"/>
                  </a:cubicBezTo>
                  <a:cubicBezTo>
                    <a:pt x="858" y="11155"/>
                    <a:pt x="858" y="11252"/>
                    <a:pt x="891" y="11366"/>
                  </a:cubicBezTo>
                  <a:cubicBezTo>
                    <a:pt x="891" y="11430"/>
                    <a:pt x="907" y="11479"/>
                    <a:pt x="939" y="11544"/>
                  </a:cubicBezTo>
                  <a:cubicBezTo>
                    <a:pt x="1004" y="11754"/>
                    <a:pt x="1134" y="11932"/>
                    <a:pt x="1279" y="12094"/>
                  </a:cubicBezTo>
                  <a:cubicBezTo>
                    <a:pt x="1587" y="12369"/>
                    <a:pt x="1943" y="12564"/>
                    <a:pt x="2332" y="12677"/>
                  </a:cubicBezTo>
                  <a:cubicBezTo>
                    <a:pt x="2736" y="12790"/>
                    <a:pt x="3141" y="12887"/>
                    <a:pt x="3562" y="12920"/>
                  </a:cubicBezTo>
                  <a:cubicBezTo>
                    <a:pt x="3886" y="12952"/>
                    <a:pt x="4193" y="12968"/>
                    <a:pt x="4501" y="12968"/>
                  </a:cubicBezTo>
                  <a:cubicBezTo>
                    <a:pt x="4744" y="12968"/>
                    <a:pt x="4970" y="12968"/>
                    <a:pt x="5197" y="12936"/>
                  </a:cubicBezTo>
                  <a:cubicBezTo>
                    <a:pt x="5424" y="12920"/>
                    <a:pt x="5634" y="12871"/>
                    <a:pt x="5845" y="12823"/>
                  </a:cubicBezTo>
                  <a:cubicBezTo>
                    <a:pt x="6104" y="12742"/>
                    <a:pt x="6363" y="12628"/>
                    <a:pt x="6605" y="12515"/>
                  </a:cubicBezTo>
                  <a:cubicBezTo>
                    <a:pt x="6783" y="12418"/>
                    <a:pt x="6962" y="12321"/>
                    <a:pt x="7140" y="12224"/>
                  </a:cubicBezTo>
                  <a:cubicBezTo>
                    <a:pt x="7334" y="12110"/>
                    <a:pt x="7561" y="11981"/>
                    <a:pt x="7787" y="11884"/>
                  </a:cubicBezTo>
                  <a:cubicBezTo>
                    <a:pt x="7949" y="11819"/>
                    <a:pt x="8127" y="11770"/>
                    <a:pt x="8289" y="11738"/>
                  </a:cubicBezTo>
                  <a:lnTo>
                    <a:pt x="8661" y="11738"/>
                  </a:lnTo>
                  <a:cubicBezTo>
                    <a:pt x="8791" y="11754"/>
                    <a:pt x="8937" y="11786"/>
                    <a:pt x="9066" y="11819"/>
                  </a:cubicBezTo>
                  <a:cubicBezTo>
                    <a:pt x="9293" y="11884"/>
                    <a:pt x="9519" y="11916"/>
                    <a:pt x="9730" y="11948"/>
                  </a:cubicBezTo>
                  <a:cubicBezTo>
                    <a:pt x="9795" y="11948"/>
                    <a:pt x="9876" y="11965"/>
                    <a:pt x="9940" y="11965"/>
                  </a:cubicBezTo>
                  <a:cubicBezTo>
                    <a:pt x="10054" y="11965"/>
                    <a:pt x="10167" y="11948"/>
                    <a:pt x="10280" y="11932"/>
                  </a:cubicBezTo>
                  <a:cubicBezTo>
                    <a:pt x="10491" y="11916"/>
                    <a:pt x="10685" y="11900"/>
                    <a:pt x="10879" y="11867"/>
                  </a:cubicBezTo>
                  <a:cubicBezTo>
                    <a:pt x="10993" y="11851"/>
                    <a:pt x="11106" y="11803"/>
                    <a:pt x="11203" y="11754"/>
                  </a:cubicBezTo>
                  <a:cubicBezTo>
                    <a:pt x="11252" y="11738"/>
                    <a:pt x="11300" y="11705"/>
                    <a:pt x="11349" y="11657"/>
                  </a:cubicBezTo>
                  <a:lnTo>
                    <a:pt x="11381" y="11641"/>
                  </a:lnTo>
                  <a:lnTo>
                    <a:pt x="11462" y="11544"/>
                  </a:lnTo>
                  <a:lnTo>
                    <a:pt x="11494" y="11204"/>
                  </a:lnTo>
                  <a:cubicBezTo>
                    <a:pt x="11511" y="10831"/>
                    <a:pt x="11608" y="10475"/>
                    <a:pt x="11770" y="10151"/>
                  </a:cubicBezTo>
                  <a:cubicBezTo>
                    <a:pt x="11980" y="9811"/>
                    <a:pt x="12239" y="9504"/>
                    <a:pt x="12514" y="9245"/>
                  </a:cubicBezTo>
                  <a:cubicBezTo>
                    <a:pt x="12806" y="8937"/>
                    <a:pt x="13097" y="8613"/>
                    <a:pt x="13340" y="8273"/>
                  </a:cubicBezTo>
                  <a:lnTo>
                    <a:pt x="13340" y="8290"/>
                  </a:lnTo>
                  <a:cubicBezTo>
                    <a:pt x="13453" y="8128"/>
                    <a:pt x="13534" y="7966"/>
                    <a:pt x="13599" y="7788"/>
                  </a:cubicBezTo>
                  <a:lnTo>
                    <a:pt x="13599" y="7772"/>
                  </a:lnTo>
                  <a:cubicBezTo>
                    <a:pt x="13648" y="7674"/>
                    <a:pt x="13664" y="7561"/>
                    <a:pt x="13680" y="7448"/>
                  </a:cubicBezTo>
                  <a:lnTo>
                    <a:pt x="13680" y="7302"/>
                  </a:lnTo>
                  <a:cubicBezTo>
                    <a:pt x="13664" y="7237"/>
                    <a:pt x="13664" y="7189"/>
                    <a:pt x="13648" y="7124"/>
                  </a:cubicBezTo>
                  <a:lnTo>
                    <a:pt x="13648" y="7156"/>
                  </a:lnTo>
                  <a:lnTo>
                    <a:pt x="13631" y="7059"/>
                  </a:lnTo>
                  <a:cubicBezTo>
                    <a:pt x="13324" y="6946"/>
                    <a:pt x="13032" y="6800"/>
                    <a:pt x="12773" y="6622"/>
                  </a:cubicBezTo>
                  <a:cubicBezTo>
                    <a:pt x="12612" y="6509"/>
                    <a:pt x="12466" y="6396"/>
                    <a:pt x="12336" y="6250"/>
                  </a:cubicBezTo>
                  <a:cubicBezTo>
                    <a:pt x="12223" y="6136"/>
                    <a:pt x="12126" y="6007"/>
                    <a:pt x="12045" y="5861"/>
                  </a:cubicBezTo>
                  <a:cubicBezTo>
                    <a:pt x="11964" y="5732"/>
                    <a:pt x="11915" y="5570"/>
                    <a:pt x="11883" y="5424"/>
                  </a:cubicBezTo>
                  <a:lnTo>
                    <a:pt x="11883" y="5359"/>
                  </a:lnTo>
                  <a:cubicBezTo>
                    <a:pt x="11834" y="5230"/>
                    <a:pt x="11802" y="5117"/>
                    <a:pt x="11770" y="4987"/>
                  </a:cubicBezTo>
                  <a:cubicBezTo>
                    <a:pt x="11673" y="4550"/>
                    <a:pt x="11624" y="4129"/>
                    <a:pt x="11592" y="3692"/>
                  </a:cubicBezTo>
                  <a:cubicBezTo>
                    <a:pt x="11559" y="3368"/>
                    <a:pt x="11527" y="3044"/>
                    <a:pt x="11478" y="2721"/>
                  </a:cubicBezTo>
                  <a:cubicBezTo>
                    <a:pt x="11414" y="2332"/>
                    <a:pt x="11300" y="1960"/>
                    <a:pt x="11138" y="1604"/>
                  </a:cubicBezTo>
                  <a:cubicBezTo>
                    <a:pt x="10928" y="1183"/>
                    <a:pt x="10636" y="827"/>
                    <a:pt x="10264" y="551"/>
                  </a:cubicBezTo>
                  <a:cubicBezTo>
                    <a:pt x="9924" y="260"/>
                    <a:pt x="9503" y="82"/>
                    <a:pt x="9050" y="33"/>
                  </a:cubicBezTo>
                  <a:cubicBezTo>
                    <a:pt x="8953" y="17"/>
                    <a:pt x="8839" y="1"/>
                    <a:pt x="8726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70"/>
            <p:cNvSpPr/>
            <p:nvPr/>
          </p:nvSpPr>
          <p:spPr>
            <a:xfrm>
              <a:off x="5758725" y="2066250"/>
              <a:ext cx="25" cy="425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"/>
                  </a:lnTo>
                  <a:lnTo>
                    <a:pt x="0" y="1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70"/>
            <p:cNvSpPr/>
            <p:nvPr/>
          </p:nvSpPr>
          <p:spPr>
            <a:xfrm>
              <a:off x="5727150" y="2020925"/>
              <a:ext cx="3250" cy="3675"/>
            </a:xfrm>
            <a:custGeom>
              <a:rect b="b" l="l" r="r" t="t"/>
              <a:pathLst>
                <a:path extrusionOk="0" h="147" w="130">
                  <a:moveTo>
                    <a:pt x="0" y="0"/>
                  </a:moveTo>
                  <a:cubicBezTo>
                    <a:pt x="33" y="49"/>
                    <a:pt x="81" y="98"/>
                    <a:pt x="114" y="146"/>
                  </a:cubicBezTo>
                  <a:lnTo>
                    <a:pt x="130" y="146"/>
                  </a:lnTo>
                  <a:lnTo>
                    <a:pt x="81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70"/>
            <p:cNvSpPr/>
            <p:nvPr/>
          </p:nvSpPr>
          <p:spPr>
            <a:xfrm>
              <a:off x="5730400" y="2024575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70"/>
            <p:cNvSpPr/>
            <p:nvPr/>
          </p:nvSpPr>
          <p:spPr>
            <a:xfrm>
              <a:off x="5730400" y="2024575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70"/>
            <p:cNvSpPr/>
            <p:nvPr/>
          </p:nvSpPr>
          <p:spPr>
            <a:xfrm>
              <a:off x="5730400" y="2024575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70"/>
            <p:cNvSpPr/>
            <p:nvPr/>
          </p:nvSpPr>
          <p:spPr>
            <a:xfrm>
              <a:off x="5730400" y="2024575"/>
              <a:ext cx="0" cy="425"/>
            </a:xfrm>
            <a:custGeom>
              <a:rect b="b" l="l" r="r" t="t"/>
              <a:pathLst>
                <a:path extrusionOk="0" h="17" w="0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70"/>
            <p:cNvSpPr/>
            <p:nvPr/>
          </p:nvSpPr>
          <p:spPr>
            <a:xfrm>
              <a:off x="5460850" y="2109950"/>
              <a:ext cx="248525" cy="84925"/>
            </a:xfrm>
            <a:custGeom>
              <a:rect b="b" l="l" r="r" t="t"/>
              <a:pathLst>
                <a:path extrusionOk="0" h="3397" w="9941">
                  <a:moveTo>
                    <a:pt x="9552" y="1"/>
                  </a:moveTo>
                  <a:cubicBezTo>
                    <a:pt x="9374" y="1"/>
                    <a:pt x="9228" y="130"/>
                    <a:pt x="9228" y="309"/>
                  </a:cubicBezTo>
                  <a:lnTo>
                    <a:pt x="9244" y="325"/>
                  </a:lnTo>
                  <a:cubicBezTo>
                    <a:pt x="9244" y="454"/>
                    <a:pt x="9228" y="584"/>
                    <a:pt x="9228" y="713"/>
                  </a:cubicBezTo>
                  <a:lnTo>
                    <a:pt x="9228" y="1264"/>
                  </a:lnTo>
                  <a:cubicBezTo>
                    <a:pt x="9244" y="1636"/>
                    <a:pt x="9228" y="2008"/>
                    <a:pt x="9195" y="2381"/>
                  </a:cubicBezTo>
                  <a:cubicBezTo>
                    <a:pt x="9179" y="2446"/>
                    <a:pt x="9147" y="2526"/>
                    <a:pt x="9131" y="2591"/>
                  </a:cubicBezTo>
                  <a:lnTo>
                    <a:pt x="9082" y="2656"/>
                  </a:lnTo>
                  <a:lnTo>
                    <a:pt x="9050" y="2688"/>
                  </a:lnTo>
                  <a:lnTo>
                    <a:pt x="9017" y="2705"/>
                  </a:lnTo>
                  <a:lnTo>
                    <a:pt x="8888" y="2737"/>
                  </a:lnTo>
                  <a:cubicBezTo>
                    <a:pt x="8775" y="2737"/>
                    <a:pt x="8645" y="2721"/>
                    <a:pt x="8516" y="2705"/>
                  </a:cubicBezTo>
                  <a:cubicBezTo>
                    <a:pt x="8046" y="2591"/>
                    <a:pt x="7593" y="2462"/>
                    <a:pt x="7139" y="2300"/>
                  </a:cubicBezTo>
                  <a:cubicBezTo>
                    <a:pt x="6897" y="2219"/>
                    <a:pt x="6654" y="2138"/>
                    <a:pt x="6411" y="2073"/>
                  </a:cubicBezTo>
                  <a:cubicBezTo>
                    <a:pt x="6184" y="2025"/>
                    <a:pt x="5974" y="1976"/>
                    <a:pt x="5747" y="1960"/>
                  </a:cubicBezTo>
                  <a:cubicBezTo>
                    <a:pt x="5634" y="1960"/>
                    <a:pt x="5537" y="1976"/>
                    <a:pt x="5423" y="1992"/>
                  </a:cubicBezTo>
                  <a:cubicBezTo>
                    <a:pt x="5262" y="2008"/>
                    <a:pt x="5116" y="2041"/>
                    <a:pt x="4954" y="2073"/>
                  </a:cubicBezTo>
                  <a:cubicBezTo>
                    <a:pt x="4646" y="2138"/>
                    <a:pt x="4339" y="2235"/>
                    <a:pt x="4031" y="2332"/>
                  </a:cubicBezTo>
                  <a:cubicBezTo>
                    <a:pt x="3416" y="2543"/>
                    <a:pt x="2801" y="2688"/>
                    <a:pt x="2169" y="2769"/>
                  </a:cubicBezTo>
                  <a:lnTo>
                    <a:pt x="2202" y="2769"/>
                  </a:lnTo>
                  <a:cubicBezTo>
                    <a:pt x="2110" y="2781"/>
                    <a:pt x="2018" y="2786"/>
                    <a:pt x="1927" y="2786"/>
                  </a:cubicBezTo>
                  <a:cubicBezTo>
                    <a:pt x="1759" y="2786"/>
                    <a:pt x="1592" y="2768"/>
                    <a:pt x="1425" y="2737"/>
                  </a:cubicBezTo>
                  <a:cubicBezTo>
                    <a:pt x="1214" y="2705"/>
                    <a:pt x="1004" y="2640"/>
                    <a:pt x="810" y="2543"/>
                  </a:cubicBezTo>
                  <a:cubicBezTo>
                    <a:pt x="615" y="2446"/>
                    <a:pt x="421" y="2316"/>
                    <a:pt x="259" y="2170"/>
                  </a:cubicBezTo>
                  <a:lnTo>
                    <a:pt x="243" y="2154"/>
                  </a:lnTo>
                  <a:lnTo>
                    <a:pt x="146" y="2073"/>
                  </a:lnTo>
                  <a:lnTo>
                    <a:pt x="0" y="2073"/>
                  </a:lnTo>
                  <a:lnTo>
                    <a:pt x="0" y="2219"/>
                  </a:lnTo>
                  <a:cubicBezTo>
                    <a:pt x="162" y="2381"/>
                    <a:pt x="356" y="2510"/>
                    <a:pt x="551" y="2640"/>
                  </a:cubicBezTo>
                  <a:cubicBezTo>
                    <a:pt x="745" y="2753"/>
                    <a:pt x="972" y="2850"/>
                    <a:pt x="1182" y="2915"/>
                  </a:cubicBezTo>
                  <a:cubicBezTo>
                    <a:pt x="1451" y="2985"/>
                    <a:pt x="1719" y="3018"/>
                    <a:pt x="1988" y="3018"/>
                  </a:cubicBezTo>
                  <a:cubicBezTo>
                    <a:pt x="2157" y="3018"/>
                    <a:pt x="2325" y="3005"/>
                    <a:pt x="2493" y="2980"/>
                  </a:cubicBezTo>
                  <a:cubicBezTo>
                    <a:pt x="2947" y="2915"/>
                    <a:pt x="3400" y="2818"/>
                    <a:pt x="3853" y="2688"/>
                  </a:cubicBezTo>
                  <a:cubicBezTo>
                    <a:pt x="4306" y="2575"/>
                    <a:pt x="4760" y="2478"/>
                    <a:pt x="5229" y="2429"/>
                  </a:cubicBezTo>
                  <a:cubicBezTo>
                    <a:pt x="5318" y="2421"/>
                    <a:pt x="5407" y="2417"/>
                    <a:pt x="5496" y="2417"/>
                  </a:cubicBezTo>
                  <a:cubicBezTo>
                    <a:pt x="5585" y="2417"/>
                    <a:pt x="5674" y="2421"/>
                    <a:pt x="5763" y="2429"/>
                  </a:cubicBezTo>
                  <a:cubicBezTo>
                    <a:pt x="6006" y="2494"/>
                    <a:pt x="6249" y="2575"/>
                    <a:pt x="6492" y="2672"/>
                  </a:cubicBezTo>
                  <a:cubicBezTo>
                    <a:pt x="6800" y="2785"/>
                    <a:pt x="7107" y="2931"/>
                    <a:pt x="7415" y="3045"/>
                  </a:cubicBezTo>
                  <a:cubicBezTo>
                    <a:pt x="7706" y="3158"/>
                    <a:pt x="8014" y="3255"/>
                    <a:pt x="8305" y="3336"/>
                  </a:cubicBezTo>
                  <a:cubicBezTo>
                    <a:pt x="8472" y="3375"/>
                    <a:pt x="8638" y="3397"/>
                    <a:pt x="8801" y="3397"/>
                  </a:cubicBezTo>
                  <a:cubicBezTo>
                    <a:pt x="8908" y="3397"/>
                    <a:pt x="9012" y="3387"/>
                    <a:pt x="9115" y="3368"/>
                  </a:cubicBezTo>
                  <a:cubicBezTo>
                    <a:pt x="9179" y="3352"/>
                    <a:pt x="9244" y="3320"/>
                    <a:pt x="9309" y="3304"/>
                  </a:cubicBezTo>
                  <a:cubicBezTo>
                    <a:pt x="9357" y="3239"/>
                    <a:pt x="9406" y="3190"/>
                    <a:pt x="9455" y="3125"/>
                  </a:cubicBezTo>
                  <a:lnTo>
                    <a:pt x="9455" y="3125"/>
                  </a:lnTo>
                  <a:lnTo>
                    <a:pt x="9438" y="3158"/>
                  </a:lnTo>
                  <a:cubicBezTo>
                    <a:pt x="9503" y="3061"/>
                    <a:pt x="9552" y="2947"/>
                    <a:pt x="9600" y="2850"/>
                  </a:cubicBezTo>
                  <a:cubicBezTo>
                    <a:pt x="9697" y="2462"/>
                    <a:pt x="9762" y="2073"/>
                    <a:pt x="9778" y="1685"/>
                  </a:cubicBezTo>
                  <a:cubicBezTo>
                    <a:pt x="9794" y="1409"/>
                    <a:pt x="9859" y="1118"/>
                    <a:pt x="9940" y="859"/>
                  </a:cubicBezTo>
                  <a:cubicBezTo>
                    <a:pt x="9924" y="665"/>
                    <a:pt x="9908" y="487"/>
                    <a:pt x="9875" y="292"/>
                  </a:cubicBezTo>
                  <a:cubicBezTo>
                    <a:pt x="9875" y="228"/>
                    <a:pt x="9843" y="163"/>
                    <a:pt x="9794" y="98"/>
                  </a:cubicBezTo>
                  <a:cubicBezTo>
                    <a:pt x="9746" y="33"/>
                    <a:pt x="9665" y="1"/>
                    <a:pt x="9568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70"/>
            <p:cNvSpPr/>
            <p:nvPr/>
          </p:nvSpPr>
          <p:spPr>
            <a:xfrm>
              <a:off x="5467325" y="21642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70"/>
            <p:cNvSpPr/>
            <p:nvPr/>
          </p:nvSpPr>
          <p:spPr>
            <a:xfrm>
              <a:off x="5467325" y="2164200"/>
              <a:ext cx="25" cy="425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70"/>
            <p:cNvSpPr/>
            <p:nvPr/>
          </p:nvSpPr>
          <p:spPr>
            <a:xfrm>
              <a:off x="5467325" y="2164600"/>
              <a:ext cx="425" cy="25"/>
            </a:xfrm>
            <a:custGeom>
              <a:rect b="b" l="l" r="r" t="t"/>
              <a:pathLst>
                <a:path extrusionOk="0" h="1" w="17">
                  <a:moveTo>
                    <a:pt x="16" y="0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70"/>
            <p:cNvSpPr/>
            <p:nvPr/>
          </p:nvSpPr>
          <p:spPr>
            <a:xfrm>
              <a:off x="5623125" y="2149625"/>
              <a:ext cx="69650" cy="29300"/>
            </a:xfrm>
            <a:custGeom>
              <a:rect b="b" l="l" r="r" t="t"/>
              <a:pathLst>
                <a:path extrusionOk="0" h="1172" w="2786">
                  <a:moveTo>
                    <a:pt x="1604" y="0"/>
                  </a:moveTo>
                  <a:cubicBezTo>
                    <a:pt x="1539" y="0"/>
                    <a:pt x="1474" y="0"/>
                    <a:pt x="1426" y="17"/>
                  </a:cubicBezTo>
                  <a:cubicBezTo>
                    <a:pt x="1328" y="33"/>
                    <a:pt x="1247" y="49"/>
                    <a:pt x="1167" y="81"/>
                  </a:cubicBezTo>
                  <a:cubicBezTo>
                    <a:pt x="1118" y="114"/>
                    <a:pt x="1069" y="146"/>
                    <a:pt x="1037" y="195"/>
                  </a:cubicBezTo>
                  <a:lnTo>
                    <a:pt x="1021" y="243"/>
                  </a:lnTo>
                  <a:cubicBezTo>
                    <a:pt x="954" y="237"/>
                    <a:pt x="887" y="233"/>
                    <a:pt x="821" y="233"/>
                  </a:cubicBezTo>
                  <a:cubicBezTo>
                    <a:pt x="728" y="233"/>
                    <a:pt x="637" y="241"/>
                    <a:pt x="551" y="260"/>
                  </a:cubicBezTo>
                  <a:cubicBezTo>
                    <a:pt x="487" y="260"/>
                    <a:pt x="438" y="292"/>
                    <a:pt x="422" y="340"/>
                  </a:cubicBezTo>
                  <a:cubicBezTo>
                    <a:pt x="341" y="292"/>
                    <a:pt x="276" y="243"/>
                    <a:pt x="195" y="195"/>
                  </a:cubicBezTo>
                  <a:cubicBezTo>
                    <a:pt x="176" y="176"/>
                    <a:pt x="154" y="167"/>
                    <a:pt x="132" y="167"/>
                  </a:cubicBezTo>
                  <a:cubicBezTo>
                    <a:pt x="98" y="167"/>
                    <a:pt x="63" y="188"/>
                    <a:pt x="33" y="227"/>
                  </a:cubicBezTo>
                  <a:cubicBezTo>
                    <a:pt x="1" y="276"/>
                    <a:pt x="17" y="340"/>
                    <a:pt x="82" y="389"/>
                  </a:cubicBezTo>
                  <a:cubicBezTo>
                    <a:pt x="211" y="502"/>
                    <a:pt x="373" y="599"/>
                    <a:pt x="535" y="680"/>
                  </a:cubicBezTo>
                  <a:cubicBezTo>
                    <a:pt x="762" y="842"/>
                    <a:pt x="1021" y="956"/>
                    <a:pt x="1296" y="1004"/>
                  </a:cubicBezTo>
                  <a:cubicBezTo>
                    <a:pt x="1474" y="1053"/>
                    <a:pt x="1668" y="1069"/>
                    <a:pt x="1863" y="1069"/>
                  </a:cubicBezTo>
                  <a:cubicBezTo>
                    <a:pt x="2089" y="1101"/>
                    <a:pt x="2332" y="1134"/>
                    <a:pt x="2559" y="1166"/>
                  </a:cubicBezTo>
                  <a:lnTo>
                    <a:pt x="2575" y="1166"/>
                  </a:lnTo>
                  <a:cubicBezTo>
                    <a:pt x="2590" y="1170"/>
                    <a:pt x="2606" y="1172"/>
                    <a:pt x="2621" y="1172"/>
                  </a:cubicBezTo>
                  <a:cubicBezTo>
                    <a:pt x="2669" y="1172"/>
                    <a:pt x="2716" y="1151"/>
                    <a:pt x="2753" y="1101"/>
                  </a:cubicBezTo>
                  <a:cubicBezTo>
                    <a:pt x="2785" y="1053"/>
                    <a:pt x="2785" y="972"/>
                    <a:pt x="2737" y="923"/>
                  </a:cubicBezTo>
                  <a:lnTo>
                    <a:pt x="2672" y="875"/>
                  </a:lnTo>
                  <a:lnTo>
                    <a:pt x="2704" y="761"/>
                  </a:lnTo>
                  <a:cubicBezTo>
                    <a:pt x="2704" y="713"/>
                    <a:pt x="2704" y="664"/>
                    <a:pt x="2672" y="616"/>
                  </a:cubicBezTo>
                  <a:cubicBezTo>
                    <a:pt x="2672" y="551"/>
                    <a:pt x="2656" y="502"/>
                    <a:pt x="2640" y="438"/>
                  </a:cubicBezTo>
                  <a:cubicBezTo>
                    <a:pt x="2607" y="389"/>
                    <a:pt x="2559" y="340"/>
                    <a:pt x="2526" y="308"/>
                  </a:cubicBezTo>
                  <a:cubicBezTo>
                    <a:pt x="2381" y="179"/>
                    <a:pt x="2219" y="98"/>
                    <a:pt x="2041" y="33"/>
                  </a:cubicBezTo>
                  <a:cubicBezTo>
                    <a:pt x="2016" y="25"/>
                    <a:pt x="1992" y="21"/>
                    <a:pt x="1970" y="21"/>
                  </a:cubicBezTo>
                  <a:cubicBezTo>
                    <a:pt x="1948" y="21"/>
                    <a:pt x="1927" y="25"/>
                    <a:pt x="1911" y="33"/>
                  </a:cubicBezTo>
                  <a:cubicBezTo>
                    <a:pt x="1814" y="17"/>
                    <a:pt x="1717" y="0"/>
                    <a:pt x="1620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70"/>
            <p:cNvSpPr/>
            <p:nvPr/>
          </p:nvSpPr>
          <p:spPr>
            <a:xfrm>
              <a:off x="5660775" y="2159350"/>
              <a:ext cx="27950" cy="23750"/>
            </a:xfrm>
            <a:custGeom>
              <a:rect b="b" l="l" r="r" t="t"/>
              <a:pathLst>
                <a:path extrusionOk="0" h="950" w="1118">
                  <a:moveTo>
                    <a:pt x="162" y="0"/>
                  </a:moveTo>
                  <a:lnTo>
                    <a:pt x="81" y="32"/>
                  </a:lnTo>
                  <a:cubicBezTo>
                    <a:pt x="17" y="81"/>
                    <a:pt x="1" y="178"/>
                    <a:pt x="49" y="243"/>
                  </a:cubicBezTo>
                  <a:cubicBezTo>
                    <a:pt x="81" y="291"/>
                    <a:pt x="130" y="340"/>
                    <a:pt x="179" y="389"/>
                  </a:cubicBezTo>
                  <a:lnTo>
                    <a:pt x="114" y="437"/>
                  </a:lnTo>
                  <a:cubicBezTo>
                    <a:pt x="65" y="502"/>
                    <a:pt x="49" y="599"/>
                    <a:pt x="81" y="680"/>
                  </a:cubicBezTo>
                  <a:cubicBezTo>
                    <a:pt x="98" y="729"/>
                    <a:pt x="130" y="777"/>
                    <a:pt x="162" y="826"/>
                  </a:cubicBezTo>
                  <a:cubicBezTo>
                    <a:pt x="195" y="858"/>
                    <a:pt x="243" y="890"/>
                    <a:pt x="292" y="923"/>
                  </a:cubicBezTo>
                  <a:cubicBezTo>
                    <a:pt x="330" y="942"/>
                    <a:pt x="373" y="950"/>
                    <a:pt x="419" y="950"/>
                  </a:cubicBezTo>
                  <a:cubicBezTo>
                    <a:pt x="451" y="950"/>
                    <a:pt x="485" y="946"/>
                    <a:pt x="519" y="939"/>
                  </a:cubicBezTo>
                  <a:cubicBezTo>
                    <a:pt x="539" y="946"/>
                    <a:pt x="560" y="949"/>
                    <a:pt x="581" y="949"/>
                  </a:cubicBezTo>
                  <a:cubicBezTo>
                    <a:pt x="661" y="949"/>
                    <a:pt x="743" y="903"/>
                    <a:pt x="794" y="826"/>
                  </a:cubicBezTo>
                  <a:lnTo>
                    <a:pt x="875" y="826"/>
                  </a:lnTo>
                  <a:cubicBezTo>
                    <a:pt x="1101" y="809"/>
                    <a:pt x="1118" y="486"/>
                    <a:pt x="907" y="453"/>
                  </a:cubicBezTo>
                  <a:lnTo>
                    <a:pt x="826" y="421"/>
                  </a:lnTo>
                  <a:lnTo>
                    <a:pt x="745" y="421"/>
                  </a:lnTo>
                  <a:cubicBezTo>
                    <a:pt x="697" y="389"/>
                    <a:pt x="648" y="372"/>
                    <a:pt x="599" y="356"/>
                  </a:cubicBezTo>
                  <a:cubicBezTo>
                    <a:pt x="519" y="291"/>
                    <a:pt x="438" y="227"/>
                    <a:pt x="357" y="146"/>
                  </a:cubicBezTo>
                  <a:lnTo>
                    <a:pt x="292" y="65"/>
                  </a:lnTo>
                  <a:cubicBezTo>
                    <a:pt x="260" y="16"/>
                    <a:pt x="211" y="0"/>
                    <a:pt x="162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70"/>
            <p:cNvSpPr/>
            <p:nvPr/>
          </p:nvSpPr>
          <p:spPr>
            <a:xfrm>
              <a:off x="5681825" y="2157325"/>
              <a:ext cx="15400" cy="23950"/>
            </a:xfrm>
            <a:custGeom>
              <a:rect b="b" l="l" r="r" t="t"/>
              <a:pathLst>
                <a:path extrusionOk="0" h="958" w="616">
                  <a:moveTo>
                    <a:pt x="470" y="0"/>
                  </a:moveTo>
                  <a:cubicBezTo>
                    <a:pt x="421" y="0"/>
                    <a:pt x="373" y="32"/>
                    <a:pt x="356" y="81"/>
                  </a:cubicBezTo>
                  <a:lnTo>
                    <a:pt x="340" y="146"/>
                  </a:lnTo>
                  <a:lnTo>
                    <a:pt x="259" y="146"/>
                  </a:lnTo>
                  <a:cubicBezTo>
                    <a:pt x="211" y="162"/>
                    <a:pt x="162" y="211"/>
                    <a:pt x="146" y="259"/>
                  </a:cubicBezTo>
                  <a:cubicBezTo>
                    <a:pt x="114" y="308"/>
                    <a:pt x="81" y="372"/>
                    <a:pt x="65" y="421"/>
                  </a:cubicBezTo>
                  <a:cubicBezTo>
                    <a:pt x="17" y="486"/>
                    <a:pt x="0" y="567"/>
                    <a:pt x="0" y="648"/>
                  </a:cubicBezTo>
                  <a:cubicBezTo>
                    <a:pt x="17" y="761"/>
                    <a:pt x="97" y="842"/>
                    <a:pt x="195" y="874"/>
                  </a:cubicBezTo>
                  <a:cubicBezTo>
                    <a:pt x="227" y="907"/>
                    <a:pt x="259" y="939"/>
                    <a:pt x="308" y="955"/>
                  </a:cubicBezTo>
                  <a:cubicBezTo>
                    <a:pt x="316" y="957"/>
                    <a:pt x="325" y="958"/>
                    <a:pt x="334" y="958"/>
                  </a:cubicBezTo>
                  <a:cubicBezTo>
                    <a:pt x="408" y="958"/>
                    <a:pt x="488" y="898"/>
                    <a:pt x="502" y="826"/>
                  </a:cubicBezTo>
                  <a:lnTo>
                    <a:pt x="518" y="729"/>
                  </a:lnTo>
                  <a:lnTo>
                    <a:pt x="551" y="631"/>
                  </a:lnTo>
                  <a:cubicBezTo>
                    <a:pt x="567" y="583"/>
                    <a:pt x="551" y="518"/>
                    <a:pt x="535" y="470"/>
                  </a:cubicBezTo>
                  <a:lnTo>
                    <a:pt x="535" y="437"/>
                  </a:lnTo>
                  <a:lnTo>
                    <a:pt x="535" y="389"/>
                  </a:lnTo>
                  <a:lnTo>
                    <a:pt x="535" y="356"/>
                  </a:lnTo>
                  <a:lnTo>
                    <a:pt x="551" y="308"/>
                  </a:lnTo>
                  <a:lnTo>
                    <a:pt x="583" y="194"/>
                  </a:lnTo>
                  <a:cubicBezTo>
                    <a:pt x="616" y="130"/>
                    <a:pt x="599" y="49"/>
                    <a:pt x="535" y="1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70"/>
            <p:cNvSpPr/>
            <p:nvPr/>
          </p:nvSpPr>
          <p:spPr>
            <a:xfrm>
              <a:off x="5679800" y="2071100"/>
              <a:ext cx="76525" cy="94050"/>
            </a:xfrm>
            <a:custGeom>
              <a:rect b="b" l="l" r="r" t="t"/>
              <a:pathLst>
                <a:path extrusionOk="0" h="3762" w="3061">
                  <a:moveTo>
                    <a:pt x="1749" y="1"/>
                  </a:moveTo>
                  <a:cubicBezTo>
                    <a:pt x="1652" y="1"/>
                    <a:pt x="1571" y="17"/>
                    <a:pt x="1506" y="49"/>
                  </a:cubicBezTo>
                  <a:cubicBezTo>
                    <a:pt x="1215" y="195"/>
                    <a:pt x="1085" y="535"/>
                    <a:pt x="1215" y="826"/>
                  </a:cubicBezTo>
                  <a:cubicBezTo>
                    <a:pt x="1312" y="1005"/>
                    <a:pt x="1409" y="1199"/>
                    <a:pt x="1490" y="1393"/>
                  </a:cubicBezTo>
                  <a:cubicBezTo>
                    <a:pt x="1603" y="1652"/>
                    <a:pt x="1700" y="1895"/>
                    <a:pt x="1781" y="2154"/>
                  </a:cubicBezTo>
                  <a:cubicBezTo>
                    <a:pt x="1846" y="2332"/>
                    <a:pt x="1878" y="2494"/>
                    <a:pt x="1911" y="2672"/>
                  </a:cubicBezTo>
                  <a:lnTo>
                    <a:pt x="1862" y="2656"/>
                  </a:lnTo>
                  <a:cubicBezTo>
                    <a:pt x="1490" y="2462"/>
                    <a:pt x="1150" y="2235"/>
                    <a:pt x="826" y="1960"/>
                  </a:cubicBezTo>
                  <a:lnTo>
                    <a:pt x="794" y="1927"/>
                  </a:lnTo>
                  <a:cubicBezTo>
                    <a:pt x="713" y="1846"/>
                    <a:pt x="616" y="1798"/>
                    <a:pt x="518" y="1782"/>
                  </a:cubicBezTo>
                  <a:cubicBezTo>
                    <a:pt x="504" y="1779"/>
                    <a:pt x="489" y="1778"/>
                    <a:pt x="474" y="1778"/>
                  </a:cubicBezTo>
                  <a:cubicBezTo>
                    <a:pt x="376" y="1778"/>
                    <a:pt x="281" y="1823"/>
                    <a:pt x="211" y="1879"/>
                  </a:cubicBezTo>
                  <a:cubicBezTo>
                    <a:pt x="33" y="2024"/>
                    <a:pt x="0" y="2283"/>
                    <a:pt x="162" y="2462"/>
                  </a:cubicBezTo>
                  <a:cubicBezTo>
                    <a:pt x="324" y="2623"/>
                    <a:pt x="486" y="2769"/>
                    <a:pt x="664" y="2899"/>
                  </a:cubicBezTo>
                  <a:cubicBezTo>
                    <a:pt x="875" y="3093"/>
                    <a:pt x="1101" y="3255"/>
                    <a:pt x="1328" y="3417"/>
                  </a:cubicBezTo>
                  <a:cubicBezTo>
                    <a:pt x="1555" y="3579"/>
                    <a:pt x="1797" y="3692"/>
                    <a:pt x="2073" y="3757"/>
                  </a:cubicBezTo>
                  <a:cubicBezTo>
                    <a:pt x="2101" y="3760"/>
                    <a:pt x="2130" y="3761"/>
                    <a:pt x="2158" y="3761"/>
                  </a:cubicBezTo>
                  <a:cubicBezTo>
                    <a:pt x="2433" y="3761"/>
                    <a:pt x="2688" y="3621"/>
                    <a:pt x="2850" y="3401"/>
                  </a:cubicBezTo>
                  <a:cubicBezTo>
                    <a:pt x="2995" y="3141"/>
                    <a:pt x="3060" y="2834"/>
                    <a:pt x="3028" y="2543"/>
                  </a:cubicBezTo>
                  <a:cubicBezTo>
                    <a:pt x="2995" y="2283"/>
                    <a:pt x="2947" y="2024"/>
                    <a:pt x="2866" y="1765"/>
                  </a:cubicBezTo>
                  <a:cubicBezTo>
                    <a:pt x="2704" y="1280"/>
                    <a:pt x="2510" y="794"/>
                    <a:pt x="2267" y="341"/>
                  </a:cubicBezTo>
                  <a:cubicBezTo>
                    <a:pt x="2170" y="130"/>
                    <a:pt x="1959" y="1"/>
                    <a:pt x="1749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70"/>
            <p:cNvSpPr/>
            <p:nvPr/>
          </p:nvSpPr>
          <p:spPr>
            <a:xfrm>
              <a:off x="5695575" y="2075550"/>
              <a:ext cx="40900" cy="69450"/>
            </a:xfrm>
            <a:custGeom>
              <a:rect b="b" l="l" r="r" t="t"/>
              <a:pathLst>
                <a:path extrusionOk="0" h="2778" w="1636">
                  <a:moveTo>
                    <a:pt x="697" y="1"/>
                  </a:moveTo>
                  <a:cubicBezTo>
                    <a:pt x="632" y="1"/>
                    <a:pt x="567" y="17"/>
                    <a:pt x="503" y="33"/>
                  </a:cubicBezTo>
                  <a:lnTo>
                    <a:pt x="519" y="49"/>
                  </a:lnTo>
                  <a:cubicBezTo>
                    <a:pt x="292" y="147"/>
                    <a:pt x="195" y="422"/>
                    <a:pt x="292" y="632"/>
                  </a:cubicBezTo>
                  <a:lnTo>
                    <a:pt x="341" y="713"/>
                  </a:lnTo>
                  <a:cubicBezTo>
                    <a:pt x="308" y="827"/>
                    <a:pt x="308" y="924"/>
                    <a:pt x="357" y="1021"/>
                  </a:cubicBezTo>
                  <a:lnTo>
                    <a:pt x="389" y="1102"/>
                  </a:lnTo>
                  <a:lnTo>
                    <a:pt x="389" y="1167"/>
                  </a:lnTo>
                  <a:lnTo>
                    <a:pt x="454" y="1280"/>
                  </a:lnTo>
                  <a:lnTo>
                    <a:pt x="470" y="1328"/>
                  </a:lnTo>
                  <a:lnTo>
                    <a:pt x="454" y="1328"/>
                  </a:lnTo>
                  <a:lnTo>
                    <a:pt x="422" y="1296"/>
                  </a:lnTo>
                  <a:cubicBezTo>
                    <a:pt x="386" y="1269"/>
                    <a:pt x="341" y="1257"/>
                    <a:pt x="296" y="1257"/>
                  </a:cubicBezTo>
                  <a:cubicBezTo>
                    <a:pt x="260" y="1257"/>
                    <a:pt x="224" y="1265"/>
                    <a:pt x="195" y="1280"/>
                  </a:cubicBezTo>
                  <a:cubicBezTo>
                    <a:pt x="98" y="1312"/>
                    <a:pt x="49" y="1409"/>
                    <a:pt x="49" y="1506"/>
                  </a:cubicBezTo>
                  <a:cubicBezTo>
                    <a:pt x="17" y="1587"/>
                    <a:pt x="1" y="1668"/>
                    <a:pt x="17" y="1749"/>
                  </a:cubicBezTo>
                  <a:lnTo>
                    <a:pt x="33" y="1846"/>
                  </a:lnTo>
                  <a:cubicBezTo>
                    <a:pt x="66" y="1895"/>
                    <a:pt x="114" y="1944"/>
                    <a:pt x="163" y="1992"/>
                  </a:cubicBezTo>
                  <a:lnTo>
                    <a:pt x="195" y="2008"/>
                  </a:lnTo>
                  <a:cubicBezTo>
                    <a:pt x="260" y="2073"/>
                    <a:pt x="341" y="2154"/>
                    <a:pt x="405" y="2219"/>
                  </a:cubicBezTo>
                  <a:cubicBezTo>
                    <a:pt x="519" y="2348"/>
                    <a:pt x="648" y="2494"/>
                    <a:pt x="778" y="2624"/>
                  </a:cubicBezTo>
                  <a:lnTo>
                    <a:pt x="810" y="2656"/>
                  </a:lnTo>
                  <a:cubicBezTo>
                    <a:pt x="859" y="2704"/>
                    <a:pt x="891" y="2737"/>
                    <a:pt x="956" y="2753"/>
                  </a:cubicBezTo>
                  <a:cubicBezTo>
                    <a:pt x="988" y="2769"/>
                    <a:pt x="1025" y="2777"/>
                    <a:pt x="1063" y="2777"/>
                  </a:cubicBezTo>
                  <a:cubicBezTo>
                    <a:pt x="1102" y="2777"/>
                    <a:pt x="1142" y="2769"/>
                    <a:pt x="1183" y="2753"/>
                  </a:cubicBezTo>
                  <a:cubicBezTo>
                    <a:pt x="1263" y="2704"/>
                    <a:pt x="1328" y="2624"/>
                    <a:pt x="1344" y="2526"/>
                  </a:cubicBezTo>
                  <a:lnTo>
                    <a:pt x="1377" y="2462"/>
                  </a:lnTo>
                  <a:lnTo>
                    <a:pt x="1425" y="2445"/>
                  </a:lnTo>
                  <a:cubicBezTo>
                    <a:pt x="1474" y="2397"/>
                    <a:pt x="1474" y="2332"/>
                    <a:pt x="1442" y="2284"/>
                  </a:cubicBezTo>
                  <a:lnTo>
                    <a:pt x="1361" y="2186"/>
                  </a:lnTo>
                  <a:cubicBezTo>
                    <a:pt x="1474" y="2154"/>
                    <a:pt x="1555" y="2057"/>
                    <a:pt x="1603" y="1944"/>
                  </a:cubicBezTo>
                  <a:cubicBezTo>
                    <a:pt x="1620" y="1879"/>
                    <a:pt x="1636" y="1814"/>
                    <a:pt x="1620" y="1749"/>
                  </a:cubicBezTo>
                  <a:cubicBezTo>
                    <a:pt x="1603" y="1539"/>
                    <a:pt x="1539" y="1345"/>
                    <a:pt x="1458" y="1167"/>
                  </a:cubicBezTo>
                  <a:cubicBezTo>
                    <a:pt x="1361" y="843"/>
                    <a:pt x="1247" y="551"/>
                    <a:pt x="1102" y="260"/>
                  </a:cubicBezTo>
                  <a:cubicBezTo>
                    <a:pt x="1021" y="98"/>
                    <a:pt x="859" y="1"/>
                    <a:pt x="69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70"/>
            <p:cNvSpPr/>
            <p:nvPr/>
          </p:nvSpPr>
          <p:spPr>
            <a:xfrm>
              <a:off x="5466925" y="2033475"/>
              <a:ext cx="105525" cy="30675"/>
            </a:xfrm>
            <a:custGeom>
              <a:rect b="b" l="l" r="r" t="t"/>
              <a:pathLst>
                <a:path extrusionOk="0" h="1227" w="4221">
                  <a:moveTo>
                    <a:pt x="210" y="0"/>
                  </a:moveTo>
                  <a:cubicBezTo>
                    <a:pt x="130" y="0"/>
                    <a:pt x="65" y="49"/>
                    <a:pt x="32" y="130"/>
                  </a:cubicBezTo>
                  <a:lnTo>
                    <a:pt x="32" y="114"/>
                  </a:lnTo>
                  <a:lnTo>
                    <a:pt x="32" y="114"/>
                  </a:lnTo>
                  <a:cubicBezTo>
                    <a:pt x="0" y="211"/>
                    <a:pt x="32" y="324"/>
                    <a:pt x="130" y="373"/>
                  </a:cubicBezTo>
                  <a:cubicBezTo>
                    <a:pt x="405" y="535"/>
                    <a:pt x="696" y="664"/>
                    <a:pt x="1004" y="777"/>
                  </a:cubicBezTo>
                  <a:cubicBezTo>
                    <a:pt x="1311" y="891"/>
                    <a:pt x="1619" y="988"/>
                    <a:pt x="1943" y="1069"/>
                  </a:cubicBezTo>
                  <a:cubicBezTo>
                    <a:pt x="2266" y="1150"/>
                    <a:pt x="2590" y="1198"/>
                    <a:pt x="2930" y="1214"/>
                  </a:cubicBezTo>
                  <a:cubicBezTo>
                    <a:pt x="3019" y="1223"/>
                    <a:pt x="3104" y="1227"/>
                    <a:pt x="3189" y="1227"/>
                  </a:cubicBezTo>
                  <a:cubicBezTo>
                    <a:pt x="3274" y="1227"/>
                    <a:pt x="3359" y="1223"/>
                    <a:pt x="3448" y="1214"/>
                  </a:cubicBezTo>
                  <a:cubicBezTo>
                    <a:pt x="3626" y="1198"/>
                    <a:pt x="3788" y="1166"/>
                    <a:pt x="3966" y="1117"/>
                  </a:cubicBezTo>
                  <a:lnTo>
                    <a:pt x="4080" y="1053"/>
                  </a:lnTo>
                  <a:cubicBezTo>
                    <a:pt x="4221" y="864"/>
                    <a:pt x="4088" y="615"/>
                    <a:pt x="3858" y="615"/>
                  </a:cubicBezTo>
                  <a:cubicBezTo>
                    <a:pt x="3851" y="615"/>
                    <a:pt x="3844" y="615"/>
                    <a:pt x="3837" y="615"/>
                  </a:cubicBezTo>
                  <a:cubicBezTo>
                    <a:pt x="3448" y="664"/>
                    <a:pt x="3060" y="680"/>
                    <a:pt x="2671" y="680"/>
                  </a:cubicBezTo>
                  <a:cubicBezTo>
                    <a:pt x="1829" y="664"/>
                    <a:pt x="1020" y="437"/>
                    <a:pt x="291" y="33"/>
                  </a:cubicBezTo>
                  <a:lnTo>
                    <a:pt x="210" y="0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70"/>
            <p:cNvSpPr/>
            <p:nvPr/>
          </p:nvSpPr>
          <p:spPr>
            <a:xfrm>
              <a:off x="5466925" y="2113400"/>
              <a:ext cx="110900" cy="20625"/>
            </a:xfrm>
            <a:custGeom>
              <a:rect b="b" l="l" r="r" t="t"/>
              <a:pathLst>
                <a:path extrusionOk="0" h="825" w="4436">
                  <a:moveTo>
                    <a:pt x="4120" y="1"/>
                  </a:moveTo>
                  <a:cubicBezTo>
                    <a:pt x="4084" y="1"/>
                    <a:pt x="4047" y="9"/>
                    <a:pt x="4015" y="25"/>
                  </a:cubicBezTo>
                  <a:cubicBezTo>
                    <a:pt x="3902" y="57"/>
                    <a:pt x="3772" y="90"/>
                    <a:pt x="3643" y="122"/>
                  </a:cubicBezTo>
                  <a:cubicBezTo>
                    <a:pt x="3367" y="187"/>
                    <a:pt x="3092" y="235"/>
                    <a:pt x="2817" y="268"/>
                  </a:cubicBezTo>
                  <a:cubicBezTo>
                    <a:pt x="2525" y="300"/>
                    <a:pt x="2218" y="316"/>
                    <a:pt x="1910" y="316"/>
                  </a:cubicBezTo>
                  <a:cubicBezTo>
                    <a:pt x="1473" y="300"/>
                    <a:pt x="1020" y="235"/>
                    <a:pt x="599" y="106"/>
                  </a:cubicBezTo>
                  <a:lnTo>
                    <a:pt x="599" y="106"/>
                  </a:lnTo>
                  <a:cubicBezTo>
                    <a:pt x="518" y="79"/>
                    <a:pt x="437" y="52"/>
                    <a:pt x="356" y="25"/>
                  </a:cubicBezTo>
                  <a:lnTo>
                    <a:pt x="259" y="9"/>
                  </a:lnTo>
                  <a:cubicBezTo>
                    <a:pt x="249" y="7"/>
                    <a:pt x="238" y="6"/>
                    <a:pt x="228" y="6"/>
                  </a:cubicBezTo>
                  <a:cubicBezTo>
                    <a:pt x="158" y="6"/>
                    <a:pt x="93" y="52"/>
                    <a:pt x="65" y="122"/>
                  </a:cubicBezTo>
                  <a:lnTo>
                    <a:pt x="49" y="122"/>
                  </a:lnTo>
                  <a:cubicBezTo>
                    <a:pt x="0" y="219"/>
                    <a:pt x="49" y="349"/>
                    <a:pt x="162" y="397"/>
                  </a:cubicBezTo>
                  <a:cubicBezTo>
                    <a:pt x="793" y="640"/>
                    <a:pt x="1457" y="786"/>
                    <a:pt x="2137" y="818"/>
                  </a:cubicBezTo>
                  <a:cubicBezTo>
                    <a:pt x="2228" y="822"/>
                    <a:pt x="2320" y="824"/>
                    <a:pt x="2413" y="824"/>
                  </a:cubicBezTo>
                  <a:cubicBezTo>
                    <a:pt x="2668" y="824"/>
                    <a:pt x="2929" y="809"/>
                    <a:pt x="3189" y="786"/>
                  </a:cubicBezTo>
                  <a:cubicBezTo>
                    <a:pt x="3545" y="737"/>
                    <a:pt x="3885" y="656"/>
                    <a:pt x="4209" y="527"/>
                  </a:cubicBezTo>
                  <a:cubicBezTo>
                    <a:pt x="4436" y="446"/>
                    <a:pt x="4436" y="122"/>
                    <a:pt x="4225" y="25"/>
                  </a:cubicBezTo>
                  <a:cubicBezTo>
                    <a:pt x="4193" y="9"/>
                    <a:pt x="4157" y="1"/>
                    <a:pt x="4120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70"/>
            <p:cNvSpPr/>
            <p:nvPr/>
          </p:nvSpPr>
          <p:spPr>
            <a:xfrm>
              <a:off x="5170250" y="1637250"/>
              <a:ext cx="496625" cy="280100"/>
            </a:xfrm>
            <a:custGeom>
              <a:rect b="b" l="l" r="r" t="t"/>
              <a:pathLst>
                <a:path extrusionOk="0" h="11204" w="19865">
                  <a:moveTo>
                    <a:pt x="11657" y="0"/>
                  </a:moveTo>
                  <a:cubicBezTo>
                    <a:pt x="10556" y="0"/>
                    <a:pt x="9471" y="130"/>
                    <a:pt x="8403" y="421"/>
                  </a:cubicBezTo>
                  <a:lnTo>
                    <a:pt x="8419" y="421"/>
                  </a:lnTo>
                  <a:cubicBezTo>
                    <a:pt x="7464" y="664"/>
                    <a:pt x="6573" y="1036"/>
                    <a:pt x="5715" y="1538"/>
                  </a:cubicBezTo>
                  <a:cubicBezTo>
                    <a:pt x="5294" y="1781"/>
                    <a:pt x="4873" y="2072"/>
                    <a:pt x="4485" y="2380"/>
                  </a:cubicBezTo>
                  <a:cubicBezTo>
                    <a:pt x="4242" y="2574"/>
                    <a:pt x="3999" y="2785"/>
                    <a:pt x="3789" y="2995"/>
                  </a:cubicBezTo>
                  <a:cubicBezTo>
                    <a:pt x="3319" y="3449"/>
                    <a:pt x="2898" y="3918"/>
                    <a:pt x="2510" y="4420"/>
                  </a:cubicBezTo>
                  <a:cubicBezTo>
                    <a:pt x="1992" y="5035"/>
                    <a:pt x="1538" y="5683"/>
                    <a:pt x="1134" y="6363"/>
                  </a:cubicBezTo>
                  <a:cubicBezTo>
                    <a:pt x="729" y="6994"/>
                    <a:pt x="421" y="7690"/>
                    <a:pt x="195" y="8402"/>
                  </a:cubicBezTo>
                  <a:cubicBezTo>
                    <a:pt x="1" y="9115"/>
                    <a:pt x="17" y="9746"/>
                    <a:pt x="243" y="10264"/>
                  </a:cubicBezTo>
                  <a:cubicBezTo>
                    <a:pt x="292" y="10394"/>
                    <a:pt x="373" y="10507"/>
                    <a:pt x="454" y="10636"/>
                  </a:cubicBezTo>
                  <a:cubicBezTo>
                    <a:pt x="567" y="10750"/>
                    <a:pt x="680" y="10863"/>
                    <a:pt x="810" y="10944"/>
                  </a:cubicBezTo>
                  <a:cubicBezTo>
                    <a:pt x="875" y="10976"/>
                    <a:pt x="923" y="11009"/>
                    <a:pt x="972" y="11025"/>
                  </a:cubicBezTo>
                  <a:lnTo>
                    <a:pt x="1053" y="10993"/>
                  </a:lnTo>
                  <a:cubicBezTo>
                    <a:pt x="1425" y="10993"/>
                    <a:pt x="1814" y="10993"/>
                    <a:pt x="2186" y="11025"/>
                  </a:cubicBezTo>
                  <a:lnTo>
                    <a:pt x="2348" y="11041"/>
                  </a:lnTo>
                  <a:cubicBezTo>
                    <a:pt x="2461" y="11041"/>
                    <a:pt x="2575" y="11041"/>
                    <a:pt x="2688" y="11057"/>
                  </a:cubicBezTo>
                  <a:cubicBezTo>
                    <a:pt x="3109" y="11074"/>
                    <a:pt x="3514" y="11122"/>
                    <a:pt x="3918" y="11203"/>
                  </a:cubicBezTo>
                  <a:lnTo>
                    <a:pt x="4145" y="11171"/>
                  </a:lnTo>
                  <a:cubicBezTo>
                    <a:pt x="4517" y="11106"/>
                    <a:pt x="4873" y="11041"/>
                    <a:pt x="5230" y="10976"/>
                  </a:cubicBezTo>
                  <a:cubicBezTo>
                    <a:pt x="5586" y="10912"/>
                    <a:pt x="5893" y="10863"/>
                    <a:pt x="6217" y="10798"/>
                  </a:cubicBezTo>
                  <a:cubicBezTo>
                    <a:pt x="7318" y="10604"/>
                    <a:pt x="8403" y="10329"/>
                    <a:pt x="9455" y="9956"/>
                  </a:cubicBezTo>
                  <a:cubicBezTo>
                    <a:pt x="10507" y="9584"/>
                    <a:pt x="11527" y="9131"/>
                    <a:pt x="12498" y="8597"/>
                  </a:cubicBezTo>
                  <a:cubicBezTo>
                    <a:pt x="13016" y="8321"/>
                    <a:pt x="13502" y="8014"/>
                    <a:pt x="13923" y="7755"/>
                  </a:cubicBezTo>
                  <a:cubicBezTo>
                    <a:pt x="14344" y="7496"/>
                    <a:pt x="14732" y="7253"/>
                    <a:pt x="15137" y="6978"/>
                  </a:cubicBezTo>
                  <a:cubicBezTo>
                    <a:pt x="16011" y="6411"/>
                    <a:pt x="16853" y="5780"/>
                    <a:pt x="17630" y="5100"/>
                  </a:cubicBezTo>
                  <a:cubicBezTo>
                    <a:pt x="18359" y="4485"/>
                    <a:pt x="18974" y="3740"/>
                    <a:pt x="19443" y="2914"/>
                  </a:cubicBezTo>
                  <a:cubicBezTo>
                    <a:pt x="19751" y="2898"/>
                    <a:pt x="19864" y="2493"/>
                    <a:pt x="19589" y="2348"/>
                  </a:cubicBezTo>
                  <a:cubicBezTo>
                    <a:pt x="17938" y="1295"/>
                    <a:pt x="16109" y="583"/>
                    <a:pt x="14182" y="227"/>
                  </a:cubicBezTo>
                  <a:cubicBezTo>
                    <a:pt x="13356" y="81"/>
                    <a:pt x="12498" y="0"/>
                    <a:pt x="11657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70"/>
            <p:cNvSpPr/>
            <p:nvPr/>
          </p:nvSpPr>
          <p:spPr>
            <a:xfrm>
              <a:off x="4990150" y="1476175"/>
              <a:ext cx="196725" cy="229950"/>
            </a:xfrm>
            <a:custGeom>
              <a:rect b="b" l="l" r="r" t="t"/>
              <a:pathLst>
                <a:path extrusionOk="0" h="9198" w="7869">
                  <a:moveTo>
                    <a:pt x="3999" y="0"/>
                  </a:moveTo>
                  <a:cubicBezTo>
                    <a:pt x="3497" y="0"/>
                    <a:pt x="2995" y="65"/>
                    <a:pt x="2510" y="162"/>
                  </a:cubicBezTo>
                  <a:cubicBezTo>
                    <a:pt x="2056" y="243"/>
                    <a:pt x="1636" y="389"/>
                    <a:pt x="1215" y="567"/>
                  </a:cubicBezTo>
                  <a:cubicBezTo>
                    <a:pt x="891" y="712"/>
                    <a:pt x="616" y="939"/>
                    <a:pt x="389" y="1214"/>
                  </a:cubicBezTo>
                  <a:cubicBezTo>
                    <a:pt x="195" y="1473"/>
                    <a:pt x="81" y="1765"/>
                    <a:pt x="33" y="2088"/>
                  </a:cubicBezTo>
                  <a:cubicBezTo>
                    <a:pt x="17" y="2250"/>
                    <a:pt x="0" y="2412"/>
                    <a:pt x="17" y="2574"/>
                  </a:cubicBezTo>
                  <a:cubicBezTo>
                    <a:pt x="17" y="2785"/>
                    <a:pt x="49" y="2995"/>
                    <a:pt x="81" y="3205"/>
                  </a:cubicBezTo>
                  <a:cubicBezTo>
                    <a:pt x="146" y="3610"/>
                    <a:pt x="227" y="4015"/>
                    <a:pt x="340" y="4420"/>
                  </a:cubicBezTo>
                  <a:cubicBezTo>
                    <a:pt x="535" y="5197"/>
                    <a:pt x="810" y="5941"/>
                    <a:pt x="1150" y="6670"/>
                  </a:cubicBezTo>
                  <a:cubicBezTo>
                    <a:pt x="1457" y="7366"/>
                    <a:pt x="1895" y="7981"/>
                    <a:pt x="2445" y="8515"/>
                  </a:cubicBezTo>
                  <a:cubicBezTo>
                    <a:pt x="2704" y="8726"/>
                    <a:pt x="2995" y="8904"/>
                    <a:pt x="3319" y="9034"/>
                  </a:cubicBezTo>
                  <a:cubicBezTo>
                    <a:pt x="3566" y="9135"/>
                    <a:pt x="3840" y="9198"/>
                    <a:pt x="4115" y="9198"/>
                  </a:cubicBezTo>
                  <a:cubicBezTo>
                    <a:pt x="4147" y="9198"/>
                    <a:pt x="4178" y="9197"/>
                    <a:pt x="4210" y="9195"/>
                  </a:cubicBezTo>
                  <a:lnTo>
                    <a:pt x="4355" y="9195"/>
                  </a:lnTo>
                  <a:cubicBezTo>
                    <a:pt x="4744" y="9179"/>
                    <a:pt x="5132" y="9082"/>
                    <a:pt x="5488" y="8904"/>
                  </a:cubicBezTo>
                  <a:cubicBezTo>
                    <a:pt x="5699" y="8807"/>
                    <a:pt x="5893" y="8710"/>
                    <a:pt x="6087" y="8580"/>
                  </a:cubicBezTo>
                  <a:cubicBezTo>
                    <a:pt x="6314" y="8451"/>
                    <a:pt x="6508" y="8289"/>
                    <a:pt x="6703" y="8127"/>
                  </a:cubicBezTo>
                  <a:cubicBezTo>
                    <a:pt x="7156" y="7722"/>
                    <a:pt x="7480" y="7188"/>
                    <a:pt x="7658" y="6605"/>
                  </a:cubicBezTo>
                  <a:cubicBezTo>
                    <a:pt x="7820" y="6006"/>
                    <a:pt x="7868" y="5375"/>
                    <a:pt x="7787" y="4743"/>
                  </a:cubicBezTo>
                  <a:cubicBezTo>
                    <a:pt x="7723" y="4112"/>
                    <a:pt x="7577" y="3481"/>
                    <a:pt x="7383" y="2882"/>
                  </a:cubicBezTo>
                  <a:cubicBezTo>
                    <a:pt x="7285" y="2574"/>
                    <a:pt x="7172" y="2267"/>
                    <a:pt x="7075" y="1959"/>
                  </a:cubicBezTo>
                  <a:lnTo>
                    <a:pt x="7043" y="1878"/>
                  </a:lnTo>
                  <a:cubicBezTo>
                    <a:pt x="6978" y="1684"/>
                    <a:pt x="6913" y="1506"/>
                    <a:pt x="6832" y="1328"/>
                  </a:cubicBezTo>
                  <a:cubicBezTo>
                    <a:pt x="6945" y="1182"/>
                    <a:pt x="6913" y="988"/>
                    <a:pt x="6784" y="874"/>
                  </a:cubicBezTo>
                  <a:cubicBezTo>
                    <a:pt x="5909" y="146"/>
                    <a:pt x="4825" y="0"/>
                    <a:pt x="4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70"/>
            <p:cNvSpPr/>
            <p:nvPr/>
          </p:nvSpPr>
          <p:spPr>
            <a:xfrm>
              <a:off x="5477850" y="1290400"/>
              <a:ext cx="163125" cy="177300"/>
            </a:xfrm>
            <a:custGeom>
              <a:rect b="b" l="l" r="r" t="t"/>
              <a:pathLst>
                <a:path extrusionOk="0" h="7092" w="6525">
                  <a:moveTo>
                    <a:pt x="1506" y="0"/>
                  </a:moveTo>
                  <a:cubicBezTo>
                    <a:pt x="1328" y="0"/>
                    <a:pt x="1150" y="17"/>
                    <a:pt x="988" y="33"/>
                  </a:cubicBezTo>
                  <a:lnTo>
                    <a:pt x="907" y="33"/>
                  </a:lnTo>
                  <a:cubicBezTo>
                    <a:pt x="894" y="31"/>
                    <a:pt x="882" y="30"/>
                    <a:pt x="869" y="30"/>
                  </a:cubicBezTo>
                  <a:cubicBezTo>
                    <a:pt x="785" y="30"/>
                    <a:pt x="706" y="76"/>
                    <a:pt x="664" y="146"/>
                  </a:cubicBezTo>
                  <a:cubicBezTo>
                    <a:pt x="340" y="729"/>
                    <a:pt x="146" y="1360"/>
                    <a:pt x="81" y="2008"/>
                  </a:cubicBezTo>
                  <a:cubicBezTo>
                    <a:pt x="0" y="2704"/>
                    <a:pt x="32" y="3400"/>
                    <a:pt x="178" y="4080"/>
                  </a:cubicBezTo>
                  <a:cubicBezTo>
                    <a:pt x="518" y="5602"/>
                    <a:pt x="1392" y="6686"/>
                    <a:pt x="2509" y="6994"/>
                  </a:cubicBezTo>
                  <a:cubicBezTo>
                    <a:pt x="2752" y="7059"/>
                    <a:pt x="3011" y="7091"/>
                    <a:pt x="3254" y="7091"/>
                  </a:cubicBezTo>
                  <a:cubicBezTo>
                    <a:pt x="3788" y="7075"/>
                    <a:pt x="4323" y="6945"/>
                    <a:pt x="4792" y="6703"/>
                  </a:cubicBezTo>
                  <a:cubicBezTo>
                    <a:pt x="5197" y="6492"/>
                    <a:pt x="5537" y="6201"/>
                    <a:pt x="5812" y="5845"/>
                  </a:cubicBezTo>
                  <a:cubicBezTo>
                    <a:pt x="6071" y="5488"/>
                    <a:pt x="6265" y="5084"/>
                    <a:pt x="6379" y="4663"/>
                  </a:cubicBezTo>
                  <a:cubicBezTo>
                    <a:pt x="6427" y="4452"/>
                    <a:pt x="6476" y="4242"/>
                    <a:pt x="6492" y="4015"/>
                  </a:cubicBezTo>
                  <a:cubicBezTo>
                    <a:pt x="6524" y="3772"/>
                    <a:pt x="6524" y="3530"/>
                    <a:pt x="6508" y="3287"/>
                  </a:cubicBezTo>
                  <a:cubicBezTo>
                    <a:pt x="6508" y="3092"/>
                    <a:pt x="6476" y="2898"/>
                    <a:pt x="6443" y="2720"/>
                  </a:cubicBezTo>
                  <a:cubicBezTo>
                    <a:pt x="6395" y="2542"/>
                    <a:pt x="6330" y="2364"/>
                    <a:pt x="6233" y="2202"/>
                  </a:cubicBezTo>
                  <a:cubicBezTo>
                    <a:pt x="5941" y="1619"/>
                    <a:pt x="5391" y="1150"/>
                    <a:pt x="4565" y="729"/>
                  </a:cubicBezTo>
                  <a:cubicBezTo>
                    <a:pt x="3966" y="437"/>
                    <a:pt x="3319" y="243"/>
                    <a:pt x="2655" y="130"/>
                  </a:cubicBezTo>
                  <a:cubicBezTo>
                    <a:pt x="2267" y="49"/>
                    <a:pt x="1894" y="17"/>
                    <a:pt x="1506" y="17"/>
                  </a:cubicBezTo>
                  <a:lnTo>
                    <a:pt x="15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70"/>
            <p:cNvSpPr/>
            <p:nvPr/>
          </p:nvSpPr>
          <p:spPr>
            <a:xfrm>
              <a:off x="4930650" y="1281900"/>
              <a:ext cx="806250" cy="637875"/>
            </a:xfrm>
            <a:custGeom>
              <a:rect b="b" l="l" r="r" t="t"/>
              <a:pathLst>
                <a:path extrusionOk="0" h="25515" w="32250">
                  <a:moveTo>
                    <a:pt x="22600" y="599"/>
                  </a:moveTo>
                  <a:cubicBezTo>
                    <a:pt x="22859" y="616"/>
                    <a:pt x="23135" y="648"/>
                    <a:pt x="23410" y="680"/>
                  </a:cubicBezTo>
                  <a:lnTo>
                    <a:pt x="23458" y="680"/>
                  </a:lnTo>
                  <a:cubicBezTo>
                    <a:pt x="24284" y="810"/>
                    <a:pt x="25094" y="1036"/>
                    <a:pt x="25871" y="1360"/>
                  </a:cubicBezTo>
                  <a:lnTo>
                    <a:pt x="25935" y="1376"/>
                  </a:lnTo>
                  <a:cubicBezTo>
                    <a:pt x="26664" y="1700"/>
                    <a:pt x="27360" y="2105"/>
                    <a:pt x="27991" y="2591"/>
                  </a:cubicBezTo>
                  <a:lnTo>
                    <a:pt x="28088" y="2672"/>
                  </a:lnTo>
                  <a:cubicBezTo>
                    <a:pt x="28105" y="2882"/>
                    <a:pt x="28121" y="3076"/>
                    <a:pt x="28121" y="3271"/>
                  </a:cubicBezTo>
                  <a:cubicBezTo>
                    <a:pt x="28121" y="3821"/>
                    <a:pt x="28056" y="4371"/>
                    <a:pt x="27927" y="4906"/>
                  </a:cubicBezTo>
                  <a:lnTo>
                    <a:pt x="27927" y="4922"/>
                  </a:lnTo>
                  <a:lnTo>
                    <a:pt x="27927" y="4954"/>
                  </a:lnTo>
                  <a:cubicBezTo>
                    <a:pt x="27846" y="5262"/>
                    <a:pt x="27716" y="5569"/>
                    <a:pt x="27554" y="5861"/>
                  </a:cubicBezTo>
                  <a:cubicBezTo>
                    <a:pt x="27441" y="6055"/>
                    <a:pt x="27295" y="6233"/>
                    <a:pt x="27150" y="6395"/>
                  </a:cubicBezTo>
                  <a:cubicBezTo>
                    <a:pt x="27004" y="6525"/>
                    <a:pt x="26858" y="6654"/>
                    <a:pt x="26696" y="6751"/>
                  </a:cubicBezTo>
                  <a:cubicBezTo>
                    <a:pt x="26518" y="6848"/>
                    <a:pt x="26324" y="6929"/>
                    <a:pt x="26130" y="6994"/>
                  </a:cubicBezTo>
                  <a:cubicBezTo>
                    <a:pt x="25871" y="7059"/>
                    <a:pt x="25612" y="7091"/>
                    <a:pt x="25353" y="7107"/>
                  </a:cubicBezTo>
                  <a:cubicBezTo>
                    <a:pt x="24980" y="7107"/>
                    <a:pt x="24624" y="7075"/>
                    <a:pt x="24268" y="6978"/>
                  </a:cubicBezTo>
                  <a:cubicBezTo>
                    <a:pt x="24057" y="6929"/>
                    <a:pt x="23863" y="6848"/>
                    <a:pt x="23669" y="6751"/>
                  </a:cubicBezTo>
                  <a:cubicBezTo>
                    <a:pt x="23507" y="6654"/>
                    <a:pt x="23377" y="6557"/>
                    <a:pt x="23248" y="6427"/>
                  </a:cubicBezTo>
                  <a:cubicBezTo>
                    <a:pt x="23118" y="6298"/>
                    <a:pt x="22989" y="6152"/>
                    <a:pt x="22892" y="5990"/>
                  </a:cubicBezTo>
                  <a:lnTo>
                    <a:pt x="22892" y="5990"/>
                  </a:lnTo>
                  <a:lnTo>
                    <a:pt x="22924" y="6023"/>
                  </a:lnTo>
                  <a:lnTo>
                    <a:pt x="22892" y="5974"/>
                  </a:lnTo>
                  <a:cubicBezTo>
                    <a:pt x="22762" y="5747"/>
                    <a:pt x="22665" y="5505"/>
                    <a:pt x="22600" y="5246"/>
                  </a:cubicBezTo>
                  <a:cubicBezTo>
                    <a:pt x="22471" y="4711"/>
                    <a:pt x="22406" y="4161"/>
                    <a:pt x="22406" y="3627"/>
                  </a:cubicBezTo>
                  <a:lnTo>
                    <a:pt x="22422" y="3594"/>
                  </a:lnTo>
                  <a:cubicBezTo>
                    <a:pt x="22422" y="2898"/>
                    <a:pt x="22471" y="2186"/>
                    <a:pt x="22536" y="1490"/>
                  </a:cubicBezTo>
                  <a:cubicBezTo>
                    <a:pt x="22552" y="1215"/>
                    <a:pt x="22584" y="939"/>
                    <a:pt x="22600" y="648"/>
                  </a:cubicBezTo>
                  <a:lnTo>
                    <a:pt x="22600" y="599"/>
                  </a:lnTo>
                  <a:close/>
                  <a:moveTo>
                    <a:pt x="6072" y="7998"/>
                  </a:moveTo>
                  <a:cubicBezTo>
                    <a:pt x="6298" y="7998"/>
                    <a:pt x="6525" y="8014"/>
                    <a:pt x="6751" y="8046"/>
                  </a:cubicBezTo>
                  <a:cubicBezTo>
                    <a:pt x="7399" y="8160"/>
                    <a:pt x="8030" y="8321"/>
                    <a:pt x="8646" y="8532"/>
                  </a:cubicBezTo>
                  <a:cubicBezTo>
                    <a:pt x="8678" y="8742"/>
                    <a:pt x="8727" y="8953"/>
                    <a:pt x="8775" y="9163"/>
                  </a:cubicBezTo>
                  <a:cubicBezTo>
                    <a:pt x="8840" y="9374"/>
                    <a:pt x="8888" y="9568"/>
                    <a:pt x="8953" y="9762"/>
                  </a:cubicBezTo>
                  <a:lnTo>
                    <a:pt x="9099" y="10248"/>
                  </a:lnTo>
                  <a:cubicBezTo>
                    <a:pt x="9164" y="10491"/>
                    <a:pt x="9245" y="10750"/>
                    <a:pt x="9309" y="10993"/>
                  </a:cubicBezTo>
                  <a:lnTo>
                    <a:pt x="9309" y="10976"/>
                  </a:lnTo>
                  <a:cubicBezTo>
                    <a:pt x="9536" y="11689"/>
                    <a:pt x="9665" y="12417"/>
                    <a:pt x="9698" y="13162"/>
                  </a:cubicBezTo>
                  <a:cubicBezTo>
                    <a:pt x="9698" y="13453"/>
                    <a:pt x="9665" y="13745"/>
                    <a:pt x="9601" y="14020"/>
                  </a:cubicBezTo>
                  <a:cubicBezTo>
                    <a:pt x="9536" y="14230"/>
                    <a:pt x="9455" y="14425"/>
                    <a:pt x="9358" y="14619"/>
                  </a:cubicBezTo>
                  <a:cubicBezTo>
                    <a:pt x="9228" y="14813"/>
                    <a:pt x="9099" y="14991"/>
                    <a:pt x="8953" y="15153"/>
                  </a:cubicBezTo>
                  <a:cubicBezTo>
                    <a:pt x="8694" y="15396"/>
                    <a:pt x="8403" y="15607"/>
                    <a:pt x="8111" y="15768"/>
                  </a:cubicBezTo>
                  <a:cubicBezTo>
                    <a:pt x="7771" y="15979"/>
                    <a:pt x="7399" y="16141"/>
                    <a:pt x="7010" y="16270"/>
                  </a:cubicBezTo>
                  <a:cubicBezTo>
                    <a:pt x="6751" y="16335"/>
                    <a:pt x="6492" y="16384"/>
                    <a:pt x="6233" y="16384"/>
                  </a:cubicBezTo>
                  <a:cubicBezTo>
                    <a:pt x="6039" y="16384"/>
                    <a:pt x="5845" y="16351"/>
                    <a:pt x="5651" y="16303"/>
                  </a:cubicBezTo>
                  <a:cubicBezTo>
                    <a:pt x="5473" y="16254"/>
                    <a:pt x="5311" y="16189"/>
                    <a:pt x="5165" y="16108"/>
                  </a:cubicBezTo>
                  <a:cubicBezTo>
                    <a:pt x="4954" y="15979"/>
                    <a:pt x="4776" y="15833"/>
                    <a:pt x="4598" y="15671"/>
                  </a:cubicBezTo>
                  <a:cubicBezTo>
                    <a:pt x="4372" y="15428"/>
                    <a:pt x="4161" y="15169"/>
                    <a:pt x="3999" y="14878"/>
                  </a:cubicBezTo>
                  <a:lnTo>
                    <a:pt x="3983" y="14862"/>
                  </a:lnTo>
                  <a:lnTo>
                    <a:pt x="3967" y="14846"/>
                  </a:lnTo>
                  <a:cubicBezTo>
                    <a:pt x="3643" y="14263"/>
                    <a:pt x="3400" y="13648"/>
                    <a:pt x="3222" y="13016"/>
                  </a:cubicBezTo>
                  <a:lnTo>
                    <a:pt x="3222" y="13000"/>
                  </a:lnTo>
                  <a:cubicBezTo>
                    <a:pt x="2882" y="11818"/>
                    <a:pt x="2720" y="10588"/>
                    <a:pt x="2704" y="9358"/>
                  </a:cubicBezTo>
                  <a:lnTo>
                    <a:pt x="2704" y="9212"/>
                  </a:lnTo>
                  <a:lnTo>
                    <a:pt x="2737" y="9179"/>
                  </a:lnTo>
                  <a:lnTo>
                    <a:pt x="2785" y="9147"/>
                  </a:lnTo>
                  <a:cubicBezTo>
                    <a:pt x="3158" y="8872"/>
                    <a:pt x="3578" y="8629"/>
                    <a:pt x="4016" y="8451"/>
                  </a:cubicBezTo>
                  <a:cubicBezTo>
                    <a:pt x="4485" y="8257"/>
                    <a:pt x="4987" y="8111"/>
                    <a:pt x="5489" y="8046"/>
                  </a:cubicBezTo>
                  <a:cubicBezTo>
                    <a:pt x="5683" y="8014"/>
                    <a:pt x="5877" y="7998"/>
                    <a:pt x="6072" y="7998"/>
                  </a:cubicBezTo>
                  <a:close/>
                  <a:moveTo>
                    <a:pt x="21419" y="14812"/>
                  </a:moveTo>
                  <a:cubicBezTo>
                    <a:pt x="21484" y="14812"/>
                    <a:pt x="21548" y="14812"/>
                    <a:pt x="21613" y="14813"/>
                  </a:cubicBezTo>
                  <a:cubicBezTo>
                    <a:pt x="21872" y="14813"/>
                    <a:pt x="22115" y="14813"/>
                    <a:pt x="22374" y="14829"/>
                  </a:cubicBezTo>
                  <a:lnTo>
                    <a:pt x="22293" y="14813"/>
                  </a:lnTo>
                  <a:lnTo>
                    <a:pt x="22293" y="14813"/>
                  </a:lnTo>
                  <a:cubicBezTo>
                    <a:pt x="23507" y="14894"/>
                    <a:pt x="24721" y="15105"/>
                    <a:pt x="25887" y="15477"/>
                  </a:cubicBezTo>
                  <a:cubicBezTo>
                    <a:pt x="26955" y="15833"/>
                    <a:pt x="27991" y="16303"/>
                    <a:pt x="28963" y="16902"/>
                  </a:cubicBezTo>
                  <a:lnTo>
                    <a:pt x="28801" y="17096"/>
                  </a:lnTo>
                  <a:cubicBezTo>
                    <a:pt x="27797" y="18359"/>
                    <a:pt x="26648" y="19476"/>
                    <a:pt x="25385" y="20447"/>
                  </a:cubicBezTo>
                  <a:cubicBezTo>
                    <a:pt x="23815" y="21645"/>
                    <a:pt x="22115" y="22633"/>
                    <a:pt x="20318" y="23410"/>
                  </a:cubicBezTo>
                  <a:cubicBezTo>
                    <a:pt x="19573" y="23717"/>
                    <a:pt x="18812" y="23992"/>
                    <a:pt x="18035" y="24219"/>
                  </a:cubicBezTo>
                  <a:cubicBezTo>
                    <a:pt x="17226" y="24462"/>
                    <a:pt x="16384" y="24640"/>
                    <a:pt x="15542" y="24753"/>
                  </a:cubicBezTo>
                  <a:lnTo>
                    <a:pt x="15493" y="24753"/>
                  </a:lnTo>
                  <a:cubicBezTo>
                    <a:pt x="14716" y="24850"/>
                    <a:pt x="13923" y="24899"/>
                    <a:pt x="13130" y="24899"/>
                  </a:cubicBezTo>
                  <a:cubicBezTo>
                    <a:pt x="12353" y="24899"/>
                    <a:pt x="11592" y="24850"/>
                    <a:pt x="10815" y="24737"/>
                  </a:cubicBezTo>
                  <a:cubicBezTo>
                    <a:pt x="10669" y="24721"/>
                    <a:pt x="10523" y="24705"/>
                    <a:pt x="10378" y="24672"/>
                  </a:cubicBezTo>
                  <a:lnTo>
                    <a:pt x="10394" y="24640"/>
                  </a:lnTo>
                  <a:cubicBezTo>
                    <a:pt x="10426" y="24430"/>
                    <a:pt x="10475" y="24235"/>
                    <a:pt x="10507" y="24025"/>
                  </a:cubicBezTo>
                  <a:cubicBezTo>
                    <a:pt x="10540" y="23782"/>
                    <a:pt x="10572" y="23539"/>
                    <a:pt x="10621" y="23312"/>
                  </a:cubicBezTo>
                  <a:cubicBezTo>
                    <a:pt x="10685" y="22908"/>
                    <a:pt x="10782" y="22503"/>
                    <a:pt x="10912" y="22098"/>
                  </a:cubicBezTo>
                  <a:cubicBezTo>
                    <a:pt x="11203" y="21192"/>
                    <a:pt x="11608" y="20334"/>
                    <a:pt x="12126" y="19524"/>
                  </a:cubicBezTo>
                  <a:cubicBezTo>
                    <a:pt x="12612" y="18796"/>
                    <a:pt x="13195" y="18116"/>
                    <a:pt x="13858" y="17517"/>
                  </a:cubicBezTo>
                  <a:lnTo>
                    <a:pt x="13858" y="17517"/>
                  </a:lnTo>
                  <a:lnTo>
                    <a:pt x="13826" y="17549"/>
                  </a:lnTo>
                  <a:cubicBezTo>
                    <a:pt x="14522" y="16934"/>
                    <a:pt x="15315" y="16416"/>
                    <a:pt x="16141" y="16011"/>
                  </a:cubicBezTo>
                  <a:cubicBezTo>
                    <a:pt x="17048" y="15574"/>
                    <a:pt x="18003" y="15250"/>
                    <a:pt x="18974" y="15040"/>
                  </a:cubicBezTo>
                  <a:lnTo>
                    <a:pt x="18974" y="15040"/>
                  </a:lnTo>
                  <a:lnTo>
                    <a:pt x="18958" y="15056"/>
                  </a:lnTo>
                  <a:cubicBezTo>
                    <a:pt x="19769" y="14906"/>
                    <a:pt x="20593" y="14812"/>
                    <a:pt x="21419" y="14812"/>
                  </a:cubicBezTo>
                  <a:close/>
                  <a:moveTo>
                    <a:pt x="22293" y="0"/>
                  </a:moveTo>
                  <a:lnTo>
                    <a:pt x="22293" y="17"/>
                  </a:lnTo>
                  <a:lnTo>
                    <a:pt x="22034" y="17"/>
                  </a:lnTo>
                  <a:cubicBezTo>
                    <a:pt x="21645" y="17"/>
                    <a:pt x="21241" y="81"/>
                    <a:pt x="20868" y="162"/>
                  </a:cubicBezTo>
                  <a:cubicBezTo>
                    <a:pt x="20528" y="243"/>
                    <a:pt x="20204" y="373"/>
                    <a:pt x="19897" y="518"/>
                  </a:cubicBezTo>
                  <a:cubicBezTo>
                    <a:pt x="19460" y="745"/>
                    <a:pt x="19055" y="1036"/>
                    <a:pt x="18699" y="1409"/>
                  </a:cubicBezTo>
                  <a:cubicBezTo>
                    <a:pt x="18132" y="1894"/>
                    <a:pt x="17630" y="2461"/>
                    <a:pt x="17258" y="3109"/>
                  </a:cubicBezTo>
                  <a:cubicBezTo>
                    <a:pt x="16870" y="3627"/>
                    <a:pt x="16546" y="4161"/>
                    <a:pt x="16254" y="4728"/>
                  </a:cubicBezTo>
                  <a:cubicBezTo>
                    <a:pt x="16092" y="5035"/>
                    <a:pt x="15931" y="5327"/>
                    <a:pt x="15769" y="5634"/>
                  </a:cubicBezTo>
                  <a:cubicBezTo>
                    <a:pt x="15607" y="5926"/>
                    <a:pt x="15396" y="6282"/>
                    <a:pt x="15218" y="6605"/>
                  </a:cubicBezTo>
                  <a:cubicBezTo>
                    <a:pt x="15154" y="6686"/>
                    <a:pt x="15089" y="6767"/>
                    <a:pt x="15040" y="6848"/>
                  </a:cubicBezTo>
                  <a:cubicBezTo>
                    <a:pt x="14765" y="7204"/>
                    <a:pt x="14441" y="7528"/>
                    <a:pt x="14101" y="7803"/>
                  </a:cubicBezTo>
                  <a:cubicBezTo>
                    <a:pt x="13810" y="8030"/>
                    <a:pt x="13486" y="8208"/>
                    <a:pt x="13146" y="8370"/>
                  </a:cubicBezTo>
                  <a:cubicBezTo>
                    <a:pt x="12871" y="8467"/>
                    <a:pt x="12579" y="8548"/>
                    <a:pt x="12288" y="8597"/>
                  </a:cubicBezTo>
                  <a:lnTo>
                    <a:pt x="12256" y="8597"/>
                  </a:lnTo>
                  <a:cubicBezTo>
                    <a:pt x="12110" y="8597"/>
                    <a:pt x="11948" y="8613"/>
                    <a:pt x="11786" y="8613"/>
                  </a:cubicBezTo>
                  <a:cubicBezTo>
                    <a:pt x="11592" y="8613"/>
                    <a:pt x="11381" y="8597"/>
                    <a:pt x="11171" y="8581"/>
                  </a:cubicBezTo>
                  <a:cubicBezTo>
                    <a:pt x="10475" y="8451"/>
                    <a:pt x="9779" y="8273"/>
                    <a:pt x="9099" y="8030"/>
                  </a:cubicBezTo>
                  <a:lnTo>
                    <a:pt x="8694" y="7901"/>
                  </a:lnTo>
                  <a:cubicBezTo>
                    <a:pt x="7836" y="7593"/>
                    <a:pt x="6946" y="7415"/>
                    <a:pt x="6039" y="7383"/>
                  </a:cubicBezTo>
                  <a:cubicBezTo>
                    <a:pt x="5214" y="7415"/>
                    <a:pt x="4404" y="7609"/>
                    <a:pt x="3659" y="7949"/>
                  </a:cubicBezTo>
                  <a:cubicBezTo>
                    <a:pt x="3028" y="8224"/>
                    <a:pt x="2478" y="8597"/>
                    <a:pt x="1992" y="9050"/>
                  </a:cubicBezTo>
                  <a:cubicBezTo>
                    <a:pt x="1069" y="9957"/>
                    <a:pt x="470" y="11106"/>
                    <a:pt x="244" y="12369"/>
                  </a:cubicBezTo>
                  <a:cubicBezTo>
                    <a:pt x="1" y="13712"/>
                    <a:pt x="33" y="15088"/>
                    <a:pt x="341" y="16416"/>
                  </a:cubicBezTo>
                  <a:cubicBezTo>
                    <a:pt x="616" y="17760"/>
                    <a:pt x="1134" y="19055"/>
                    <a:pt x="1862" y="20237"/>
                  </a:cubicBezTo>
                  <a:cubicBezTo>
                    <a:pt x="2202" y="20803"/>
                    <a:pt x="2591" y="21321"/>
                    <a:pt x="3044" y="21823"/>
                  </a:cubicBezTo>
                  <a:cubicBezTo>
                    <a:pt x="3546" y="22341"/>
                    <a:pt x="4113" y="22811"/>
                    <a:pt x="4728" y="23215"/>
                  </a:cubicBezTo>
                  <a:cubicBezTo>
                    <a:pt x="5586" y="23766"/>
                    <a:pt x="6492" y="24203"/>
                    <a:pt x="7448" y="24559"/>
                  </a:cubicBezTo>
                  <a:cubicBezTo>
                    <a:pt x="8403" y="24899"/>
                    <a:pt x="9390" y="25158"/>
                    <a:pt x="10394" y="25304"/>
                  </a:cubicBezTo>
                  <a:cubicBezTo>
                    <a:pt x="11301" y="25449"/>
                    <a:pt x="12207" y="25514"/>
                    <a:pt x="13130" y="25514"/>
                  </a:cubicBezTo>
                  <a:cubicBezTo>
                    <a:pt x="14263" y="25514"/>
                    <a:pt x="15413" y="25401"/>
                    <a:pt x="16530" y="25190"/>
                  </a:cubicBezTo>
                  <a:cubicBezTo>
                    <a:pt x="18407" y="24834"/>
                    <a:pt x="20204" y="24203"/>
                    <a:pt x="21904" y="23329"/>
                  </a:cubicBezTo>
                  <a:cubicBezTo>
                    <a:pt x="23669" y="22454"/>
                    <a:pt x="25304" y="21354"/>
                    <a:pt x="26793" y="20075"/>
                  </a:cubicBezTo>
                  <a:cubicBezTo>
                    <a:pt x="28267" y="18812"/>
                    <a:pt x="29513" y="17323"/>
                    <a:pt x="30501" y="15639"/>
                  </a:cubicBezTo>
                  <a:cubicBezTo>
                    <a:pt x="31472" y="14004"/>
                    <a:pt x="32039" y="12174"/>
                    <a:pt x="32168" y="10280"/>
                  </a:cubicBezTo>
                  <a:cubicBezTo>
                    <a:pt x="32249" y="8483"/>
                    <a:pt x="31844" y="6703"/>
                    <a:pt x="30970" y="5132"/>
                  </a:cubicBezTo>
                  <a:cubicBezTo>
                    <a:pt x="30112" y="3578"/>
                    <a:pt x="28849" y="2299"/>
                    <a:pt x="27328" y="1393"/>
                  </a:cubicBezTo>
                  <a:cubicBezTo>
                    <a:pt x="26534" y="939"/>
                    <a:pt x="25693" y="583"/>
                    <a:pt x="24802" y="340"/>
                  </a:cubicBezTo>
                  <a:cubicBezTo>
                    <a:pt x="24333" y="227"/>
                    <a:pt x="23863" y="130"/>
                    <a:pt x="23394" y="65"/>
                  </a:cubicBezTo>
                  <a:cubicBezTo>
                    <a:pt x="23021" y="33"/>
                    <a:pt x="22665" y="0"/>
                    <a:pt x="22293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70"/>
            <p:cNvSpPr/>
            <p:nvPr/>
          </p:nvSpPr>
          <p:spPr>
            <a:xfrm>
              <a:off x="4639250" y="965400"/>
              <a:ext cx="607125" cy="637075"/>
            </a:xfrm>
            <a:custGeom>
              <a:rect b="b" l="l" r="r" t="t"/>
              <a:pathLst>
                <a:path extrusionOk="0" h="25483" w="24285">
                  <a:moveTo>
                    <a:pt x="9552" y="1"/>
                  </a:moveTo>
                  <a:cubicBezTo>
                    <a:pt x="9245" y="1"/>
                    <a:pt x="8937" y="17"/>
                    <a:pt x="8646" y="65"/>
                  </a:cubicBezTo>
                  <a:cubicBezTo>
                    <a:pt x="7739" y="179"/>
                    <a:pt x="6881" y="438"/>
                    <a:pt x="6055" y="810"/>
                  </a:cubicBezTo>
                  <a:cubicBezTo>
                    <a:pt x="5359" y="1101"/>
                    <a:pt x="4712" y="1506"/>
                    <a:pt x="4129" y="1959"/>
                  </a:cubicBezTo>
                  <a:cubicBezTo>
                    <a:pt x="2996" y="2866"/>
                    <a:pt x="2073" y="3999"/>
                    <a:pt x="1425" y="5294"/>
                  </a:cubicBezTo>
                  <a:cubicBezTo>
                    <a:pt x="762" y="6622"/>
                    <a:pt x="341" y="8063"/>
                    <a:pt x="179" y="9536"/>
                  </a:cubicBezTo>
                  <a:cubicBezTo>
                    <a:pt x="1" y="11041"/>
                    <a:pt x="33" y="12563"/>
                    <a:pt x="308" y="14053"/>
                  </a:cubicBezTo>
                  <a:cubicBezTo>
                    <a:pt x="567" y="15526"/>
                    <a:pt x="1053" y="16934"/>
                    <a:pt x="1749" y="18262"/>
                  </a:cubicBezTo>
                  <a:cubicBezTo>
                    <a:pt x="2478" y="19622"/>
                    <a:pt x="3449" y="20820"/>
                    <a:pt x="4614" y="21823"/>
                  </a:cubicBezTo>
                  <a:cubicBezTo>
                    <a:pt x="5877" y="22924"/>
                    <a:pt x="7318" y="23798"/>
                    <a:pt x="8872" y="24430"/>
                  </a:cubicBezTo>
                  <a:cubicBezTo>
                    <a:pt x="10394" y="25077"/>
                    <a:pt x="12013" y="25417"/>
                    <a:pt x="13664" y="25482"/>
                  </a:cubicBezTo>
                  <a:lnTo>
                    <a:pt x="13972" y="25482"/>
                  </a:lnTo>
                  <a:cubicBezTo>
                    <a:pt x="14668" y="25482"/>
                    <a:pt x="15380" y="25401"/>
                    <a:pt x="16060" y="25272"/>
                  </a:cubicBezTo>
                  <a:cubicBezTo>
                    <a:pt x="16853" y="25126"/>
                    <a:pt x="17614" y="24883"/>
                    <a:pt x="18343" y="24543"/>
                  </a:cubicBezTo>
                  <a:cubicBezTo>
                    <a:pt x="19087" y="24187"/>
                    <a:pt x="19767" y="23734"/>
                    <a:pt x="20399" y="23199"/>
                  </a:cubicBezTo>
                  <a:cubicBezTo>
                    <a:pt x="21079" y="22600"/>
                    <a:pt x="21678" y="21920"/>
                    <a:pt x="22196" y="21160"/>
                  </a:cubicBezTo>
                  <a:cubicBezTo>
                    <a:pt x="22811" y="20221"/>
                    <a:pt x="23280" y="19217"/>
                    <a:pt x="23604" y="18148"/>
                  </a:cubicBezTo>
                  <a:cubicBezTo>
                    <a:pt x="23912" y="17112"/>
                    <a:pt x="24090" y="16028"/>
                    <a:pt x="24155" y="14943"/>
                  </a:cubicBezTo>
                  <a:cubicBezTo>
                    <a:pt x="24284" y="12855"/>
                    <a:pt x="23993" y="10766"/>
                    <a:pt x="23734" y="9180"/>
                  </a:cubicBezTo>
                  <a:cubicBezTo>
                    <a:pt x="23717" y="9099"/>
                    <a:pt x="23669" y="9034"/>
                    <a:pt x="23588" y="9002"/>
                  </a:cubicBezTo>
                  <a:lnTo>
                    <a:pt x="23539" y="8969"/>
                  </a:lnTo>
                  <a:lnTo>
                    <a:pt x="23442" y="8888"/>
                  </a:lnTo>
                  <a:cubicBezTo>
                    <a:pt x="23410" y="8856"/>
                    <a:pt x="23345" y="8856"/>
                    <a:pt x="23297" y="8856"/>
                  </a:cubicBezTo>
                  <a:cubicBezTo>
                    <a:pt x="23285" y="8854"/>
                    <a:pt x="23273" y="8853"/>
                    <a:pt x="23262" y="8853"/>
                  </a:cubicBezTo>
                  <a:cubicBezTo>
                    <a:pt x="23164" y="8853"/>
                    <a:pt x="23081" y="8915"/>
                    <a:pt x="23037" y="9002"/>
                  </a:cubicBezTo>
                  <a:cubicBezTo>
                    <a:pt x="22892" y="9261"/>
                    <a:pt x="22746" y="9520"/>
                    <a:pt x="22568" y="9763"/>
                  </a:cubicBezTo>
                  <a:cubicBezTo>
                    <a:pt x="22422" y="9941"/>
                    <a:pt x="22260" y="10102"/>
                    <a:pt x="22099" y="10248"/>
                  </a:cubicBezTo>
                  <a:cubicBezTo>
                    <a:pt x="21985" y="10329"/>
                    <a:pt x="21872" y="10394"/>
                    <a:pt x="21759" y="10442"/>
                  </a:cubicBezTo>
                  <a:cubicBezTo>
                    <a:pt x="21661" y="10491"/>
                    <a:pt x="21564" y="10523"/>
                    <a:pt x="21451" y="10540"/>
                  </a:cubicBezTo>
                  <a:cubicBezTo>
                    <a:pt x="21394" y="10548"/>
                    <a:pt x="21338" y="10552"/>
                    <a:pt x="21281" y="10552"/>
                  </a:cubicBezTo>
                  <a:cubicBezTo>
                    <a:pt x="21224" y="10552"/>
                    <a:pt x="21168" y="10548"/>
                    <a:pt x="21111" y="10540"/>
                  </a:cubicBezTo>
                  <a:cubicBezTo>
                    <a:pt x="20965" y="10507"/>
                    <a:pt x="20803" y="10475"/>
                    <a:pt x="20674" y="10410"/>
                  </a:cubicBezTo>
                  <a:cubicBezTo>
                    <a:pt x="20463" y="10313"/>
                    <a:pt x="20253" y="10183"/>
                    <a:pt x="20059" y="10038"/>
                  </a:cubicBezTo>
                  <a:cubicBezTo>
                    <a:pt x="19589" y="9665"/>
                    <a:pt x="19168" y="9212"/>
                    <a:pt x="18812" y="8726"/>
                  </a:cubicBezTo>
                  <a:cubicBezTo>
                    <a:pt x="18067" y="7707"/>
                    <a:pt x="17388" y="6638"/>
                    <a:pt x="16805" y="5521"/>
                  </a:cubicBezTo>
                  <a:cubicBezTo>
                    <a:pt x="16368" y="4744"/>
                    <a:pt x="15882" y="3999"/>
                    <a:pt x="15332" y="3287"/>
                  </a:cubicBezTo>
                  <a:cubicBezTo>
                    <a:pt x="14814" y="2591"/>
                    <a:pt x="14215" y="1959"/>
                    <a:pt x="13535" y="1425"/>
                  </a:cubicBezTo>
                  <a:cubicBezTo>
                    <a:pt x="12871" y="907"/>
                    <a:pt x="12110" y="502"/>
                    <a:pt x="11301" y="260"/>
                  </a:cubicBezTo>
                  <a:cubicBezTo>
                    <a:pt x="10781" y="96"/>
                    <a:pt x="10248" y="15"/>
                    <a:pt x="9702" y="15"/>
                  </a:cubicBezTo>
                  <a:cubicBezTo>
                    <a:pt x="9652" y="15"/>
                    <a:pt x="9602" y="15"/>
                    <a:pt x="9552" y="17"/>
                  </a:cubicBezTo>
                  <a:lnTo>
                    <a:pt x="9552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70"/>
            <p:cNvSpPr/>
            <p:nvPr/>
          </p:nvSpPr>
          <p:spPr>
            <a:xfrm>
              <a:off x="4638850" y="1021250"/>
              <a:ext cx="607525" cy="581225"/>
            </a:xfrm>
            <a:custGeom>
              <a:rect b="b" l="l" r="r" t="t"/>
              <a:pathLst>
                <a:path extrusionOk="0" h="23249" w="24301">
                  <a:moveTo>
                    <a:pt x="3805" y="1"/>
                  </a:moveTo>
                  <a:lnTo>
                    <a:pt x="3805" y="1"/>
                  </a:lnTo>
                  <a:cubicBezTo>
                    <a:pt x="2817" y="842"/>
                    <a:pt x="2024" y="1895"/>
                    <a:pt x="1441" y="3044"/>
                  </a:cubicBezTo>
                  <a:lnTo>
                    <a:pt x="1441" y="3060"/>
                  </a:lnTo>
                  <a:cubicBezTo>
                    <a:pt x="778" y="4388"/>
                    <a:pt x="357" y="5829"/>
                    <a:pt x="179" y="7302"/>
                  </a:cubicBezTo>
                  <a:cubicBezTo>
                    <a:pt x="0" y="8807"/>
                    <a:pt x="49" y="10329"/>
                    <a:pt x="324" y="11819"/>
                  </a:cubicBezTo>
                  <a:cubicBezTo>
                    <a:pt x="583" y="13292"/>
                    <a:pt x="1069" y="14700"/>
                    <a:pt x="1765" y="16028"/>
                  </a:cubicBezTo>
                  <a:cubicBezTo>
                    <a:pt x="2494" y="17388"/>
                    <a:pt x="3465" y="18586"/>
                    <a:pt x="4630" y="19589"/>
                  </a:cubicBezTo>
                  <a:cubicBezTo>
                    <a:pt x="5893" y="20690"/>
                    <a:pt x="7334" y="21581"/>
                    <a:pt x="8888" y="22212"/>
                  </a:cubicBezTo>
                  <a:cubicBezTo>
                    <a:pt x="10410" y="22843"/>
                    <a:pt x="12029" y="23199"/>
                    <a:pt x="13680" y="23248"/>
                  </a:cubicBezTo>
                  <a:lnTo>
                    <a:pt x="13988" y="23248"/>
                  </a:lnTo>
                  <a:cubicBezTo>
                    <a:pt x="14700" y="23248"/>
                    <a:pt x="15396" y="23183"/>
                    <a:pt x="16076" y="23054"/>
                  </a:cubicBezTo>
                  <a:cubicBezTo>
                    <a:pt x="16869" y="22892"/>
                    <a:pt x="17630" y="22649"/>
                    <a:pt x="18359" y="22309"/>
                  </a:cubicBezTo>
                  <a:cubicBezTo>
                    <a:pt x="19103" y="21953"/>
                    <a:pt x="19800" y="21500"/>
                    <a:pt x="20415" y="20965"/>
                  </a:cubicBezTo>
                  <a:cubicBezTo>
                    <a:pt x="21095" y="20366"/>
                    <a:pt x="21694" y="19686"/>
                    <a:pt x="22212" y="18926"/>
                  </a:cubicBezTo>
                  <a:cubicBezTo>
                    <a:pt x="22827" y="18003"/>
                    <a:pt x="23296" y="16983"/>
                    <a:pt x="23620" y="15914"/>
                  </a:cubicBezTo>
                  <a:cubicBezTo>
                    <a:pt x="23928" y="14878"/>
                    <a:pt x="24122" y="13794"/>
                    <a:pt x="24171" y="12709"/>
                  </a:cubicBezTo>
                  <a:cubicBezTo>
                    <a:pt x="24300" y="10621"/>
                    <a:pt x="24025" y="8532"/>
                    <a:pt x="23750" y="6946"/>
                  </a:cubicBezTo>
                  <a:cubicBezTo>
                    <a:pt x="23733" y="6881"/>
                    <a:pt x="23701" y="6832"/>
                    <a:pt x="23652" y="6784"/>
                  </a:cubicBezTo>
                  <a:lnTo>
                    <a:pt x="23652" y="6784"/>
                  </a:lnTo>
                  <a:cubicBezTo>
                    <a:pt x="23685" y="7156"/>
                    <a:pt x="23717" y="7529"/>
                    <a:pt x="23733" y="7901"/>
                  </a:cubicBezTo>
                  <a:cubicBezTo>
                    <a:pt x="23750" y="8775"/>
                    <a:pt x="23701" y="9633"/>
                    <a:pt x="23572" y="10491"/>
                  </a:cubicBezTo>
                  <a:cubicBezTo>
                    <a:pt x="23442" y="11365"/>
                    <a:pt x="23248" y="12207"/>
                    <a:pt x="22973" y="13049"/>
                  </a:cubicBezTo>
                  <a:cubicBezTo>
                    <a:pt x="22697" y="13842"/>
                    <a:pt x="22325" y="14619"/>
                    <a:pt x="21888" y="15364"/>
                  </a:cubicBezTo>
                  <a:cubicBezTo>
                    <a:pt x="21451" y="16092"/>
                    <a:pt x="20933" y="16756"/>
                    <a:pt x="20334" y="17355"/>
                  </a:cubicBezTo>
                  <a:cubicBezTo>
                    <a:pt x="19719" y="17970"/>
                    <a:pt x="19022" y="18488"/>
                    <a:pt x="18262" y="18909"/>
                  </a:cubicBezTo>
                  <a:cubicBezTo>
                    <a:pt x="17873" y="19120"/>
                    <a:pt x="17452" y="19314"/>
                    <a:pt x="17031" y="19460"/>
                  </a:cubicBezTo>
                  <a:cubicBezTo>
                    <a:pt x="16594" y="19622"/>
                    <a:pt x="16157" y="19751"/>
                    <a:pt x="15688" y="19832"/>
                  </a:cubicBezTo>
                  <a:cubicBezTo>
                    <a:pt x="15250" y="19897"/>
                    <a:pt x="14797" y="19945"/>
                    <a:pt x="14344" y="19962"/>
                  </a:cubicBezTo>
                  <a:cubicBezTo>
                    <a:pt x="13891" y="19962"/>
                    <a:pt x="13421" y="19929"/>
                    <a:pt x="12968" y="19865"/>
                  </a:cubicBezTo>
                  <a:cubicBezTo>
                    <a:pt x="12045" y="19735"/>
                    <a:pt x="11155" y="19492"/>
                    <a:pt x="10297" y="19136"/>
                  </a:cubicBezTo>
                  <a:cubicBezTo>
                    <a:pt x="8564" y="18424"/>
                    <a:pt x="7010" y="17323"/>
                    <a:pt x="5748" y="15931"/>
                  </a:cubicBezTo>
                  <a:cubicBezTo>
                    <a:pt x="5456" y="15607"/>
                    <a:pt x="5165" y="15251"/>
                    <a:pt x="4906" y="14895"/>
                  </a:cubicBezTo>
                  <a:cubicBezTo>
                    <a:pt x="4776" y="14700"/>
                    <a:pt x="4647" y="14506"/>
                    <a:pt x="4533" y="14312"/>
                  </a:cubicBezTo>
                  <a:cubicBezTo>
                    <a:pt x="4404" y="14101"/>
                    <a:pt x="4274" y="13875"/>
                    <a:pt x="4161" y="13648"/>
                  </a:cubicBezTo>
                  <a:cubicBezTo>
                    <a:pt x="3627" y="12677"/>
                    <a:pt x="3190" y="11641"/>
                    <a:pt x="2866" y="10572"/>
                  </a:cubicBezTo>
                  <a:cubicBezTo>
                    <a:pt x="2574" y="9536"/>
                    <a:pt x="2380" y="8467"/>
                    <a:pt x="2315" y="7399"/>
                  </a:cubicBezTo>
                  <a:cubicBezTo>
                    <a:pt x="2170" y="5262"/>
                    <a:pt x="2510" y="3109"/>
                    <a:pt x="3303" y="1102"/>
                  </a:cubicBezTo>
                  <a:cubicBezTo>
                    <a:pt x="3465" y="729"/>
                    <a:pt x="3627" y="357"/>
                    <a:pt x="3805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70"/>
            <p:cNvSpPr/>
            <p:nvPr/>
          </p:nvSpPr>
          <p:spPr>
            <a:xfrm>
              <a:off x="5077175" y="919875"/>
              <a:ext cx="182950" cy="215175"/>
            </a:xfrm>
            <a:custGeom>
              <a:rect b="b" l="l" r="r" t="t"/>
              <a:pathLst>
                <a:path extrusionOk="0" h="8607" w="7318">
                  <a:moveTo>
                    <a:pt x="1704" y="1"/>
                  </a:moveTo>
                  <a:cubicBezTo>
                    <a:pt x="1526" y="1"/>
                    <a:pt x="1350" y="94"/>
                    <a:pt x="1263" y="316"/>
                  </a:cubicBezTo>
                  <a:cubicBezTo>
                    <a:pt x="939" y="1093"/>
                    <a:pt x="680" y="1870"/>
                    <a:pt x="453" y="2663"/>
                  </a:cubicBezTo>
                  <a:cubicBezTo>
                    <a:pt x="146" y="3667"/>
                    <a:pt x="0" y="4703"/>
                    <a:pt x="16" y="5739"/>
                  </a:cubicBezTo>
                  <a:cubicBezTo>
                    <a:pt x="49" y="6630"/>
                    <a:pt x="356" y="7552"/>
                    <a:pt x="1117" y="8103"/>
                  </a:cubicBezTo>
                  <a:cubicBezTo>
                    <a:pt x="1457" y="8362"/>
                    <a:pt x="1878" y="8524"/>
                    <a:pt x="2315" y="8589"/>
                  </a:cubicBezTo>
                  <a:cubicBezTo>
                    <a:pt x="2408" y="8601"/>
                    <a:pt x="2502" y="8607"/>
                    <a:pt x="2597" y="8607"/>
                  </a:cubicBezTo>
                  <a:cubicBezTo>
                    <a:pt x="2880" y="8607"/>
                    <a:pt x="3165" y="8552"/>
                    <a:pt x="3432" y="8443"/>
                  </a:cubicBezTo>
                  <a:cubicBezTo>
                    <a:pt x="3707" y="8330"/>
                    <a:pt x="3966" y="8184"/>
                    <a:pt x="4193" y="7990"/>
                  </a:cubicBezTo>
                  <a:cubicBezTo>
                    <a:pt x="4468" y="7763"/>
                    <a:pt x="4711" y="7520"/>
                    <a:pt x="4921" y="7245"/>
                  </a:cubicBezTo>
                  <a:cubicBezTo>
                    <a:pt x="5375" y="6662"/>
                    <a:pt x="5747" y="6031"/>
                    <a:pt x="6055" y="5367"/>
                  </a:cubicBezTo>
                  <a:cubicBezTo>
                    <a:pt x="6573" y="4282"/>
                    <a:pt x="6977" y="3165"/>
                    <a:pt x="7269" y="2000"/>
                  </a:cubicBezTo>
                  <a:cubicBezTo>
                    <a:pt x="7317" y="1886"/>
                    <a:pt x="7317" y="1741"/>
                    <a:pt x="7269" y="1627"/>
                  </a:cubicBezTo>
                  <a:cubicBezTo>
                    <a:pt x="7220" y="1498"/>
                    <a:pt x="7123" y="1401"/>
                    <a:pt x="7010" y="1352"/>
                  </a:cubicBezTo>
                  <a:cubicBezTo>
                    <a:pt x="6945" y="1328"/>
                    <a:pt x="6880" y="1316"/>
                    <a:pt x="6816" y="1316"/>
                  </a:cubicBezTo>
                  <a:cubicBezTo>
                    <a:pt x="6751" y="1316"/>
                    <a:pt x="6686" y="1328"/>
                    <a:pt x="6621" y="1352"/>
                  </a:cubicBezTo>
                  <a:cubicBezTo>
                    <a:pt x="6508" y="1401"/>
                    <a:pt x="6411" y="1498"/>
                    <a:pt x="6362" y="1627"/>
                  </a:cubicBezTo>
                  <a:cubicBezTo>
                    <a:pt x="6184" y="2242"/>
                    <a:pt x="6006" y="2841"/>
                    <a:pt x="5780" y="3440"/>
                  </a:cubicBezTo>
                  <a:cubicBezTo>
                    <a:pt x="5504" y="4234"/>
                    <a:pt x="5148" y="5027"/>
                    <a:pt x="4727" y="5772"/>
                  </a:cubicBezTo>
                  <a:cubicBezTo>
                    <a:pt x="4484" y="6209"/>
                    <a:pt x="4161" y="6630"/>
                    <a:pt x="3804" y="7018"/>
                  </a:cubicBezTo>
                  <a:cubicBezTo>
                    <a:pt x="3643" y="7164"/>
                    <a:pt x="3481" y="7293"/>
                    <a:pt x="3286" y="7423"/>
                  </a:cubicBezTo>
                  <a:cubicBezTo>
                    <a:pt x="3173" y="7488"/>
                    <a:pt x="3044" y="7536"/>
                    <a:pt x="2914" y="7569"/>
                  </a:cubicBezTo>
                  <a:cubicBezTo>
                    <a:pt x="2817" y="7601"/>
                    <a:pt x="2704" y="7617"/>
                    <a:pt x="2606" y="7617"/>
                  </a:cubicBezTo>
                  <a:cubicBezTo>
                    <a:pt x="2493" y="7617"/>
                    <a:pt x="2380" y="7601"/>
                    <a:pt x="2283" y="7569"/>
                  </a:cubicBezTo>
                  <a:cubicBezTo>
                    <a:pt x="2121" y="7536"/>
                    <a:pt x="1975" y="7472"/>
                    <a:pt x="1846" y="7391"/>
                  </a:cubicBezTo>
                  <a:cubicBezTo>
                    <a:pt x="1732" y="7326"/>
                    <a:pt x="1619" y="7245"/>
                    <a:pt x="1522" y="7148"/>
                  </a:cubicBezTo>
                  <a:cubicBezTo>
                    <a:pt x="1441" y="7051"/>
                    <a:pt x="1360" y="6970"/>
                    <a:pt x="1311" y="6856"/>
                  </a:cubicBezTo>
                  <a:cubicBezTo>
                    <a:pt x="1230" y="6711"/>
                    <a:pt x="1166" y="6565"/>
                    <a:pt x="1117" y="6403"/>
                  </a:cubicBezTo>
                  <a:cubicBezTo>
                    <a:pt x="1052" y="6112"/>
                    <a:pt x="1004" y="5804"/>
                    <a:pt x="1004" y="5496"/>
                  </a:cubicBezTo>
                  <a:cubicBezTo>
                    <a:pt x="1020" y="4703"/>
                    <a:pt x="1133" y="3926"/>
                    <a:pt x="1344" y="3165"/>
                  </a:cubicBezTo>
                  <a:lnTo>
                    <a:pt x="1344" y="3165"/>
                  </a:lnTo>
                  <a:lnTo>
                    <a:pt x="1328" y="3214"/>
                  </a:lnTo>
                  <a:lnTo>
                    <a:pt x="1344" y="3133"/>
                  </a:lnTo>
                  <a:lnTo>
                    <a:pt x="1328" y="3165"/>
                  </a:lnTo>
                  <a:lnTo>
                    <a:pt x="1344" y="3117"/>
                  </a:lnTo>
                  <a:cubicBezTo>
                    <a:pt x="1570" y="2291"/>
                    <a:pt x="1862" y="1482"/>
                    <a:pt x="2186" y="688"/>
                  </a:cubicBezTo>
                  <a:cubicBezTo>
                    <a:pt x="2341" y="295"/>
                    <a:pt x="2019" y="1"/>
                    <a:pt x="1704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70"/>
            <p:cNvSpPr/>
            <p:nvPr/>
          </p:nvSpPr>
          <p:spPr>
            <a:xfrm>
              <a:off x="5522775" y="1002225"/>
              <a:ext cx="193475" cy="227700"/>
            </a:xfrm>
            <a:custGeom>
              <a:rect b="b" l="l" r="r" t="t"/>
              <a:pathLst>
                <a:path extrusionOk="0" h="9108" w="7739">
                  <a:moveTo>
                    <a:pt x="1425" y="3303"/>
                  </a:moveTo>
                  <a:lnTo>
                    <a:pt x="1425" y="3352"/>
                  </a:lnTo>
                  <a:lnTo>
                    <a:pt x="1441" y="3303"/>
                  </a:lnTo>
                  <a:close/>
                  <a:moveTo>
                    <a:pt x="1425" y="3352"/>
                  </a:moveTo>
                  <a:lnTo>
                    <a:pt x="1425" y="3352"/>
                  </a:lnTo>
                  <a:cubicBezTo>
                    <a:pt x="1420" y="3368"/>
                    <a:pt x="1415" y="3385"/>
                    <a:pt x="1411" y="3401"/>
                  </a:cubicBezTo>
                  <a:lnTo>
                    <a:pt x="1411" y="3401"/>
                  </a:lnTo>
                  <a:lnTo>
                    <a:pt x="1409" y="3417"/>
                  </a:lnTo>
                  <a:lnTo>
                    <a:pt x="1425" y="3352"/>
                  </a:lnTo>
                  <a:close/>
                  <a:moveTo>
                    <a:pt x="1829" y="1"/>
                  </a:moveTo>
                  <a:cubicBezTo>
                    <a:pt x="1619" y="1"/>
                    <a:pt x="1425" y="130"/>
                    <a:pt x="1344" y="341"/>
                  </a:cubicBezTo>
                  <a:lnTo>
                    <a:pt x="1328" y="341"/>
                  </a:lnTo>
                  <a:cubicBezTo>
                    <a:pt x="1004" y="1150"/>
                    <a:pt x="712" y="1976"/>
                    <a:pt x="470" y="2834"/>
                  </a:cubicBezTo>
                  <a:cubicBezTo>
                    <a:pt x="162" y="3870"/>
                    <a:pt x="0" y="4971"/>
                    <a:pt x="16" y="6072"/>
                  </a:cubicBezTo>
                  <a:cubicBezTo>
                    <a:pt x="49" y="7011"/>
                    <a:pt x="389" y="7998"/>
                    <a:pt x="1182" y="8565"/>
                  </a:cubicBezTo>
                  <a:cubicBezTo>
                    <a:pt x="1554" y="8840"/>
                    <a:pt x="1991" y="9018"/>
                    <a:pt x="2445" y="9083"/>
                  </a:cubicBezTo>
                  <a:cubicBezTo>
                    <a:pt x="2551" y="9100"/>
                    <a:pt x="2657" y="9108"/>
                    <a:pt x="2763" y="9108"/>
                  </a:cubicBezTo>
                  <a:cubicBezTo>
                    <a:pt x="3060" y="9108"/>
                    <a:pt x="3352" y="9044"/>
                    <a:pt x="3626" y="8937"/>
                  </a:cubicBezTo>
                  <a:cubicBezTo>
                    <a:pt x="3918" y="8808"/>
                    <a:pt x="4193" y="8646"/>
                    <a:pt x="4436" y="8451"/>
                  </a:cubicBezTo>
                  <a:cubicBezTo>
                    <a:pt x="4727" y="8209"/>
                    <a:pt x="4970" y="7950"/>
                    <a:pt x="5197" y="7674"/>
                  </a:cubicBezTo>
                  <a:cubicBezTo>
                    <a:pt x="5682" y="7059"/>
                    <a:pt x="6087" y="6379"/>
                    <a:pt x="6411" y="5667"/>
                  </a:cubicBezTo>
                  <a:cubicBezTo>
                    <a:pt x="6945" y="4534"/>
                    <a:pt x="7366" y="3336"/>
                    <a:pt x="7690" y="2122"/>
                  </a:cubicBezTo>
                  <a:cubicBezTo>
                    <a:pt x="7738" y="1992"/>
                    <a:pt x="7738" y="1846"/>
                    <a:pt x="7690" y="1717"/>
                  </a:cubicBezTo>
                  <a:cubicBezTo>
                    <a:pt x="7604" y="1509"/>
                    <a:pt x="7408" y="1384"/>
                    <a:pt x="7206" y="1384"/>
                  </a:cubicBezTo>
                  <a:cubicBezTo>
                    <a:pt x="7140" y="1384"/>
                    <a:pt x="7073" y="1398"/>
                    <a:pt x="7010" y="1425"/>
                  </a:cubicBezTo>
                  <a:cubicBezTo>
                    <a:pt x="6864" y="1490"/>
                    <a:pt x="6767" y="1587"/>
                    <a:pt x="6718" y="1717"/>
                  </a:cubicBezTo>
                  <a:cubicBezTo>
                    <a:pt x="6540" y="2364"/>
                    <a:pt x="6346" y="3012"/>
                    <a:pt x="6119" y="3627"/>
                  </a:cubicBezTo>
                  <a:cubicBezTo>
                    <a:pt x="5812" y="4485"/>
                    <a:pt x="5440" y="5311"/>
                    <a:pt x="5002" y="6088"/>
                  </a:cubicBezTo>
                  <a:cubicBezTo>
                    <a:pt x="4727" y="6573"/>
                    <a:pt x="4403" y="7011"/>
                    <a:pt x="4015" y="7415"/>
                  </a:cubicBezTo>
                  <a:cubicBezTo>
                    <a:pt x="3853" y="7577"/>
                    <a:pt x="3675" y="7723"/>
                    <a:pt x="3465" y="7852"/>
                  </a:cubicBezTo>
                  <a:cubicBezTo>
                    <a:pt x="3351" y="7917"/>
                    <a:pt x="3205" y="7966"/>
                    <a:pt x="3076" y="8014"/>
                  </a:cubicBezTo>
                  <a:cubicBezTo>
                    <a:pt x="2963" y="8031"/>
                    <a:pt x="2849" y="8047"/>
                    <a:pt x="2752" y="8063"/>
                  </a:cubicBezTo>
                  <a:cubicBezTo>
                    <a:pt x="2623" y="8047"/>
                    <a:pt x="2509" y="8031"/>
                    <a:pt x="2396" y="8014"/>
                  </a:cubicBezTo>
                  <a:cubicBezTo>
                    <a:pt x="2234" y="7966"/>
                    <a:pt x="2088" y="7901"/>
                    <a:pt x="1943" y="7804"/>
                  </a:cubicBezTo>
                  <a:cubicBezTo>
                    <a:pt x="1813" y="7739"/>
                    <a:pt x="1700" y="7642"/>
                    <a:pt x="1603" y="7545"/>
                  </a:cubicBezTo>
                  <a:cubicBezTo>
                    <a:pt x="1522" y="7464"/>
                    <a:pt x="1441" y="7351"/>
                    <a:pt x="1376" y="7253"/>
                  </a:cubicBezTo>
                  <a:cubicBezTo>
                    <a:pt x="1295" y="7092"/>
                    <a:pt x="1214" y="6930"/>
                    <a:pt x="1166" y="6768"/>
                  </a:cubicBezTo>
                  <a:cubicBezTo>
                    <a:pt x="1101" y="6444"/>
                    <a:pt x="1052" y="6120"/>
                    <a:pt x="1052" y="5796"/>
                  </a:cubicBezTo>
                  <a:cubicBezTo>
                    <a:pt x="1068" y="4988"/>
                    <a:pt x="1193" y="4179"/>
                    <a:pt x="1411" y="3401"/>
                  </a:cubicBezTo>
                  <a:lnTo>
                    <a:pt x="1411" y="3401"/>
                  </a:lnTo>
                  <a:lnTo>
                    <a:pt x="1425" y="3303"/>
                  </a:lnTo>
                  <a:lnTo>
                    <a:pt x="1441" y="3271"/>
                  </a:lnTo>
                  <a:lnTo>
                    <a:pt x="1441" y="3303"/>
                  </a:lnTo>
                  <a:cubicBezTo>
                    <a:pt x="1684" y="2429"/>
                    <a:pt x="1975" y="1571"/>
                    <a:pt x="2315" y="729"/>
                  </a:cubicBezTo>
                  <a:cubicBezTo>
                    <a:pt x="2428" y="470"/>
                    <a:pt x="2299" y="163"/>
                    <a:pt x="2040" y="49"/>
                  </a:cubicBezTo>
                  <a:cubicBezTo>
                    <a:pt x="1975" y="17"/>
                    <a:pt x="1894" y="1"/>
                    <a:pt x="1829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70"/>
            <p:cNvSpPr/>
            <p:nvPr/>
          </p:nvSpPr>
          <p:spPr>
            <a:xfrm>
              <a:off x="5589150" y="772800"/>
              <a:ext cx="275625" cy="181775"/>
            </a:xfrm>
            <a:custGeom>
              <a:rect b="b" l="l" r="r" t="t"/>
              <a:pathLst>
                <a:path extrusionOk="0" h="7271" w="11025">
                  <a:moveTo>
                    <a:pt x="2940" y="1"/>
                  </a:moveTo>
                  <a:cubicBezTo>
                    <a:pt x="1924" y="1"/>
                    <a:pt x="1126" y="315"/>
                    <a:pt x="761" y="954"/>
                  </a:cubicBezTo>
                  <a:cubicBezTo>
                    <a:pt x="0" y="2314"/>
                    <a:pt x="1506" y="4612"/>
                    <a:pt x="4128" y="6086"/>
                  </a:cubicBezTo>
                  <a:cubicBezTo>
                    <a:pt x="5514" y="6873"/>
                    <a:pt x="6931" y="7271"/>
                    <a:pt x="8075" y="7271"/>
                  </a:cubicBezTo>
                  <a:cubicBezTo>
                    <a:pt x="9095" y="7271"/>
                    <a:pt x="9897" y="6954"/>
                    <a:pt x="10264" y="6312"/>
                  </a:cubicBezTo>
                  <a:cubicBezTo>
                    <a:pt x="11025" y="4969"/>
                    <a:pt x="9519" y="2670"/>
                    <a:pt x="6897" y="1180"/>
                  </a:cubicBezTo>
                  <a:cubicBezTo>
                    <a:pt x="5507" y="400"/>
                    <a:pt x="4085" y="1"/>
                    <a:pt x="2940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70"/>
            <p:cNvSpPr/>
            <p:nvPr/>
          </p:nvSpPr>
          <p:spPr>
            <a:xfrm>
              <a:off x="5035075" y="705600"/>
              <a:ext cx="281700" cy="166675"/>
            </a:xfrm>
            <a:custGeom>
              <a:rect b="b" l="l" r="r" t="t"/>
              <a:pathLst>
                <a:path extrusionOk="0" h="6667" w="11268">
                  <a:moveTo>
                    <a:pt x="7932" y="1"/>
                  </a:moveTo>
                  <a:cubicBezTo>
                    <a:pt x="6924" y="1"/>
                    <a:pt x="5746" y="237"/>
                    <a:pt x="4566" y="728"/>
                  </a:cubicBezTo>
                  <a:cubicBezTo>
                    <a:pt x="1781" y="1877"/>
                    <a:pt x="0" y="3966"/>
                    <a:pt x="599" y="5406"/>
                  </a:cubicBezTo>
                  <a:cubicBezTo>
                    <a:pt x="934" y="6234"/>
                    <a:pt x="1985" y="6667"/>
                    <a:pt x="3344" y="6667"/>
                  </a:cubicBezTo>
                  <a:cubicBezTo>
                    <a:pt x="4350" y="6667"/>
                    <a:pt x="5525" y="6430"/>
                    <a:pt x="6703" y="5941"/>
                  </a:cubicBezTo>
                  <a:cubicBezTo>
                    <a:pt x="9487" y="4791"/>
                    <a:pt x="11268" y="2703"/>
                    <a:pt x="10669" y="1246"/>
                  </a:cubicBezTo>
                  <a:cubicBezTo>
                    <a:pt x="10335" y="429"/>
                    <a:pt x="9287" y="1"/>
                    <a:pt x="7932" y="1"/>
                  </a:cubicBezTo>
                  <a:close/>
                </a:path>
              </a:pathLst>
            </a:custGeom>
            <a:solidFill>
              <a:srgbClr val="00BC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7" name="Google Shape;12227;p70"/>
          <p:cNvGrpSpPr/>
          <p:nvPr/>
        </p:nvGrpSpPr>
        <p:grpSpPr>
          <a:xfrm>
            <a:off x="6534015" y="3015044"/>
            <a:ext cx="1525438" cy="1345275"/>
            <a:chOff x="3877150" y="3147675"/>
            <a:chExt cx="2604025" cy="2296475"/>
          </a:xfrm>
        </p:grpSpPr>
        <p:sp>
          <p:nvSpPr>
            <p:cNvPr id="12228" name="Google Shape;12228;p70"/>
            <p:cNvSpPr/>
            <p:nvPr/>
          </p:nvSpPr>
          <p:spPr>
            <a:xfrm>
              <a:off x="4179075" y="3147675"/>
              <a:ext cx="2302100" cy="2296475"/>
            </a:xfrm>
            <a:custGeom>
              <a:rect b="b" l="l" r="r" t="t"/>
              <a:pathLst>
                <a:path extrusionOk="0" h="91859" w="92084">
                  <a:moveTo>
                    <a:pt x="38951" y="23717"/>
                  </a:moveTo>
                  <a:cubicBezTo>
                    <a:pt x="38955" y="23724"/>
                    <a:pt x="38959" y="23732"/>
                    <a:pt x="38964" y="23739"/>
                  </a:cubicBezTo>
                  <a:lnTo>
                    <a:pt x="38964" y="23739"/>
                  </a:lnTo>
                  <a:cubicBezTo>
                    <a:pt x="38963" y="23733"/>
                    <a:pt x="38959" y="23725"/>
                    <a:pt x="38951" y="23717"/>
                  </a:cubicBezTo>
                  <a:close/>
                  <a:moveTo>
                    <a:pt x="35455" y="0"/>
                  </a:moveTo>
                  <a:cubicBezTo>
                    <a:pt x="35001" y="17"/>
                    <a:pt x="34548" y="114"/>
                    <a:pt x="34127" y="276"/>
                  </a:cubicBezTo>
                  <a:cubicBezTo>
                    <a:pt x="33496" y="486"/>
                    <a:pt x="32929" y="810"/>
                    <a:pt x="32427" y="1231"/>
                  </a:cubicBezTo>
                  <a:cubicBezTo>
                    <a:pt x="31326" y="2105"/>
                    <a:pt x="30307" y="3319"/>
                    <a:pt x="29189" y="5035"/>
                  </a:cubicBezTo>
                  <a:cubicBezTo>
                    <a:pt x="28153" y="6638"/>
                    <a:pt x="27295" y="8354"/>
                    <a:pt x="26648" y="10135"/>
                  </a:cubicBezTo>
                  <a:cubicBezTo>
                    <a:pt x="25935" y="12126"/>
                    <a:pt x="25579" y="13858"/>
                    <a:pt x="25563" y="15445"/>
                  </a:cubicBezTo>
                  <a:lnTo>
                    <a:pt x="25563" y="15655"/>
                  </a:lnTo>
                  <a:lnTo>
                    <a:pt x="25531" y="15655"/>
                  </a:lnTo>
                  <a:cubicBezTo>
                    <a:pt x="23701" y="15671"/>
                    <a:pt x="21904" y="15995"/>
                    <a:pt x="20205" y="16594"/>
                  </a:cubicBezTo>
                  <a:cubicBezTo>
                    <a:pt x="19023" y="17015"/>
                    <a:pt x="17873" y="17533"/>
                    <a:pt x="16789" y="18148"/>
                  </a:cubicBezTo>
                  <a:lnTo>
                    <a:pt x="16724" y="18197"/>
                  </a:lnTo>
                  <a:cubicBezTo>
                    <a:pt x="16497" y="18165"/>
                    <a:pt x="16287" y="18148"/>
                    <a:pt x="16060" y="18148"/>
                  </a:cubicBezTo>
                  <a:cubicBezTo>
                    <a:pt x="16041" y="18148"/>
                    <a:pt x="16022" y="18148"/>
                    <a:pt x="16004" y="18148"/>
                  </a:cubicBezTo>
                  <a:cubicBezTo>
                    <a:pt x="14411" y="18148"/>
                    <a:pt x="13114" y="18822"/>
                    <a:pt x="13114" y="19654"/>
                  </a:cubicBezTo>
                  <a:cubicBezTo>
                    <a:pt x="13130" y="19945"/>
                    <a:pt x="13260" y="20204"/>
                    <a:pt x="13486" y="20399"/>
                  </a:cubicBezTo>
                  <a:cubicBezTo>
                    <a:pt x="11365" y="22115"/>
                    <a:pt x="9455" y="24090"/>
                    <a:pt x="7836" y="26291"/>
                  </a:cubicBezTo>
                  <a:cubicBezTo>
                    <a:pt x="7221" y="27101"/>
                    <a:pt x="6638" y="27959"/>
                    <a:pt x="6088" y="28865"/>
                  </a:cubicBezTo>
                  <a:cubicBezTo>
                    <a:pt x="2559" y="34613"/>
                    <a:pt x="503" y="41736"/>
                    <a:pt x="98" y="49506"/>
                  </a:cubicBezTo>
                  <a:cubicBezTo>
                    <a:pt x="1" y="51579"/>
                    <a:pt x="17" y="53667"/>
                    <a:pt x="163" y="55739"/>
                  </a:cubicBezTo>
                  <a:cubicBezTo>
                    <a:pt x="551" y="61081"/>
                    <a:pt x="1798" y="66311"/>
                    <a:pt x="3789" y="70860"/>
                  </a:cubicBezTo>
                  <a:cubicBezTo>
                    <a:pt x="4793" y="73142"/>
                    <a:pt x="6023" y="75312"/>
                    <a:pt x="7480" y="77335"/>
                  </a:cubicBezTo>
                  <a:cubicBezTo>
                    <a:pt x="8937" y="79359"/>
                    <a:pt x="10653" y="81188"/>
                    <a:pt x="12563" y="82807"/>
                  </a:cubicBezTo>
                  <a:cubicBezTo>
                    <a:pt x="15995" y="85705"/>
                    <a:pt x="20221" y="87858"/>
                    <a:pt x="25158" y="89234"/>
                  </a:cubicBezTo>
                  <a:cubicBezTo>
                    <a:pt x="27441" y="89865"/>
                    <a:pt x="29756" y="90319"/>
                    <a:pt x="32103" y="90610"/>
                  </a:cubicBezTo>
                  <a:cubicBezTo>
                    <a:pt x="34240" y="90885"/>
                    <a:pt x="36588" y="91080"/>
                    <a:pt x="39275" y="91177"/>
                  </a:cubicBezTo>
                  <a:lnTo>
                    <a:pt x="39356" y="91177"/>
                  </a:lnTo>
                  <a:cubicBezTo>
                    <a:pt x="44051" y="91598"/>
                    <a:pt x="48730" y="91824"/>
                    <a:pt x="53440" y="91857"/>
                  </a:cubicBezTo>
                  <a:cubicBezTo>
                    <a:pt x="53683" y="91858"/>
                    <a:pt x="53926" y="91858"/>
                    <a:pt x="54169" y="91858"/>
                  </a:cubicBezTo>
                  <a:cubicBezTo>
                    <a:pt x="57813" y="91858"/>
                    <a:pt x="61470" y="91744"/>
                    <a:pt x="65113" y="91517"/>
                  </a:cubicBezTo>
                  <a:cubicBezTo>
                    <a:pt x="67055" y="91403"/>
                    <a:pt x="68982" y="91242"/>
                    <a:pt x="70925" y="91063"/>
                  </a:cubicBezTo>
                  <a:cubicBezTo>
                    <a:pt x="72657" y="90902"/>
                    <a:pt x="74405" y="90723"/>
                    <a:pt x="76137" y="90481"/>
                  </a:cubicBezTo>
                  <a:cubicBezTo>
                    <a:pt x="79877" y="89995"/>
                    <a:pt x="83681" y="89186"/>
                    <a:pt x="87146" y="87405"/>
                  </a:cubicBezTo>
                  <a:cubicBezTo>
                    <a:pt x="87518" y="87243"/>
                    <a:pt x="87858" y="87065"/>
                    <a:pt x="88182" y="86887"/>
                  </a:cubicBezTo>
                  <a:cubicBezTo>
                    <a:pt x="88182" y="86887"/>
                    <a:pt x="88182" y="86887"/>
                    <a:pt x="88182" y="86903"/>
                  </a:cubicBezTo>
                  <a:cubicBezTo>
                    <a:pt x="88716" y="86611"/>
                    <a:pt x="89202" y="86288"/>
                    <a:pt x="89688" y="85915"/>
                  </a:cubicBezTo>
                  <a:cubicBezTo>
                    <a:pt x="89817" y="85818"/>
                    <a:pt x="89947" y="85721"/>
                    <a:pt x="90060" y="85608"/>
                  </a:cubicBezTo>
                  <a:lnTo>
                    <a:pt x="90335" y="85413"/>
                  </a:lnTo>
                  <a:cubicBezTo>
                    <a:pt x="90400" y="85349"/>
                    <a:pt x="90465" y="85284"/>
                    <a:pt x="90497" y="85187"/>
                  </a:cubicBezTo>
                  <a:cubicBezTo>
                    <a:pt x="90950" y="84734"/>
                    <a:pt x="91323" y="84216"/>
                    <a:pt x="91614" y="83633"/>
                  </a:cubicBezTo>
                  <a:cubicBezTo>
                    <a:pt x="91808" y="83196"/>
                    <a:pt x="91938" y="82742"/>
                    <a:pt x="92019" y="82273"/>
                  </a:cubicBezTo>
                  <a:cubicBezTo>
                    <a:pt x="92083" y="81755"/>
                    <a:pt x="92067" y="81221"/>
                    <a:pt x="91986" y="80703"/>
                  </a:cubicBezTo>
                  <a:cubicBezTo>
                    <a:pt x="91938" y="80460"/>
                    <a:pt x="91889" y="80201"/>
                    <a:pt x="91808" y="79958"/>
                  </a:cubicBezTo>
                  <a:cubicBezTo>
                    <a:pt x="91663" y="79472"/>
                    <a:pt x="91484" y="79019"/>
                    <a:pt x="91258" y="78566"/>
                  </a:cubicBezTo>
                  <a:cubicBezTo>
                    <a:pt x="91031" y="78161"/>
                    <a:pt x="90788" y="77756"/>
                    <a:pt x="90497" y="77384"/>
                  </a:cubicBezTo>
                  <a:cubicBezTo>
                    <a:pt x="90206" y="77011"/>
                    <a:pt x="89866" y="76655"/>
                    <a:pt x="89509" y="76331"/>
                  </a:cubicBezTo>
                  <a:cubicBezTo>
                    <a:pt x="88813" y="75716"/>
                    <a:pt x="88020" y="75231"/>
                    <a:pt x="87162" y="74858"/>
                  </a:cubicBezTo>
                  <a:cubicBezTo>
                    <a:pt x="87405" y="74599"/>
                    <a:pt x="87615" y="74308"/>
                    <a:pt x="87810" y="74016"/>
                  </a:cubicBezTo>
                  <a:cubicBezTo>
                    <a:pt x="88279" y="73288"/>
                    <a:pt x="88538" y="72446"/>
                    <a:pt x="88587" y="71588"/>
                  </a:cubicBezTo>
                  <a:cubicBezTo>
                    <a:pt x="88587" y="71361"/>
                    <a:pt x="88570" y="71151"/>
                    <a:pt x="88554" y="70924"/>
                  </a:cubicBezTo>
                  <a:cubicBezTo>
                    <a:pt x="88538" y="70698"/>
                    <a:pt x="88490" y="70455"/>
                    <a:pt x="88409" y="70244"/>
                  </a:cubicBezTo>
                  <a:cubicBezTo>
                    <a:pt x="88279" y="69840"/>
                    <a:pt x="88052" y="69467"/>
                    <a:pt x="87729" y="69192"/>
                  </a:cubicBezTo>
                  <a:cubicBezTo>
                    <a:pt x="87405" y="68917"/>
                    <a:pt x="87033" y="68723"/>
                    <a:pt x="86612" y="68609"/>
                  </a:cubicBezTo>
                  <a:cubicBezTo>
                    <a:pt x="86482" y="68577"/>
                    <a:pt x="86353" y="68561"/>
                    <a:pt x="86223" y="68528"/>
                  </a:cubicBezTo>
                  <a:cubicBezTo>
                    <a:pt x="85932" y="68496"/>
                    <a:pt x="85640" y="68464"/>
                    <a:pt x="85349" y="68464"/>
                  </a:cubicBezTo>
                  <a:lnTo>
                    <a:pt x="85252" y="68464"/>
                  </a:lnTo>
                  <a:cubicBezTo>
                    <a:pt x="84199" y="68512"/>
                    <a:pt x="83163" y="68674"/>
                    <a:pt x="82143" y="68966"/>
                  </a:cubicBezTo>
                  <a:cubicBezTo>
                    <a:pt x="83779" y="67476"/>
                    <a:pt x="85219" y="65744"/>
                    <a:pt x="86417" y="63866"/>
                  </a:cubicBezTo>
                  <a:cubicBezTo>
                    <a:pt x="87874" y="61583"/>
                    <a:pt x="88910" y="59042"/>
                    <a:pt x="89477" y="56387"/>
                  </a:cubicBezTo>
                  <a:cubicBezTo>
                    <a:pt x="89574" y="55885"/>
                    <a:pt x="89655" y="55383"/>
                    <a:pt x="89720" y="54881"/>
                  </a:cubicBezTo>
                  <a:cubicBezTo>
                    <a:pt x="89817" y="54055"/>
                    <a:pt x="89866" y="53214"/>
                    <a:pt x="89866" y="52372"/>
                  </a:cubicBezTo>
                  <a:lnTo>
                    <a:pt x="89866" y="52323"/>
                  </a:lnTo>
                  <a:cubicBezTo>
                    <a:pt x="89866" y="51999"/>
                    <a:pt x="89849" y="51692"/>
                    <a:pt x="89833" y="51368"/>
                  </a:cubicBezTo>
                  <a:cubicBezTo>
                    <a:pt x="89768" y="50348"/>
                    <a:pt x="89623" y="49328"/>
                    <a:pt x="89380" y="48325"/>
                  </a:cubicBezTo>
                  <a:cubicBezTo>
                    <a:pt x="89169" y="47386"/>
                    <a:pt x="88862" y="46463"/>
                    <a:pt x="88490" y="45556"/>
                  </a:cubicBezTo>
                  <a:cubicBezTo>
                    <a:pt x="88328" y="45152"/>
                    <a:pt x="88150" y="44747"/>
                    <a:pt x="87955" y="44358"/>
                  </a:cubicBezTo>
                  <a:cubicBezTo>
                    <a:pt x="87810" y="44099"/>
                    <a:pt x="87664" y="43808"/>
                    <a:pt x="87502" y="43533"/>
                  </a:cubicBezTo>
                  <a:cubicBezTo>
                    <a:pt x="87000" y="42626"/>
                    <a:pt x="86417" y="41736"/>
                    <a:pt x="85786" y="40910"/>
                  </a:cubicBezTo>
                  <a:cubicBezTo>
                    <a:pt x="84297" y="38919"/>
                    <a:pt x="82532" y="37138"/>
                    <a:pt x="80541" y="35649"/>
                  </a:cubicBezTo>
                  <a:lnTo>
                    <a:pt x="80492" y="35616"/>
                  </a:lnTo>
                  <a:cubicBezTo>
                    <a:pt x="78582" y="34192"/>
                    <a:pt x="76477" y="33026"/>
                    <a:pt x="74259" y="32136"/>
                  </a:cubicBezTo>
                  <a:cubicBezTo>
                    <a:pt x="73919" y="32006"/>
                    <a:pt x="73580" y="31877"/>
                    <a:pt x="73240" y="31747"/>
                  </a:cubicBezTo>
                  <a:lnTo>
                    <a:pt x="73175" y="31731"/>
                  </a:lnTo>
                  <a:cubicBezTo>
                    <a:pt x="72139" y="31359"/>
                    <a:pt x="71070" y="31051"/>
                    <a:pt x="69986" y="30808"/>
                  </a:cubicBezTo>
                  <a:lnTo>
                    <a:pt x="69937" y="30792"/>
                  </a:lnTo>
                  <a:cubicBezTo>
                    <a:pt x="67687" y="30290"/>
                    <a:pt x="65388" y="30031"/>
                    <a:pt x="63073" y="30031"/>
                  </a:cubicBezTo>
                  <a:cubicBezTo>
                    <a:pt x="62102" y="30031"/>
                    <a:pt x="61130" y="30080"/>
                    <a:pt x="60143" y="30161"/>
                  </a:cubicBezTo>
                  <a:cubicBezTo>
                    <a:pt x="55335" y="30598"/>
                    <a:pt x="50688" y="32136"/>
                    <a:pt x="46560" y="34661"/>
                  </a:cubicBezTo>
                  <a:cubicBezTo>
                    <a:pt x="44504" y="35924"/>
                    <a:pt x="42626" y="37462"/>
                    <a:pt x="40959" y="39210"/>
                  </a:cubicBezTo>
                  <a:cubicBezTo>
                    <a:pt x="40117" y="40117"/>
                    <a:pt x="39340" y="41072"/>
                    <a:pt x="38644" y="42076"/>
                  </a:cubicBezTo>
                  <a:cubicBezTo>
                    <a:pt x="37931" y="43047"/>
                    <a:pt x="37316" y="44067"/>
                    <a:pt x="36782" y="45135"/>
                  </a:cubicBezTo>
                  <a:cubicBezTo>
                    <a:pt x="34791" y="49118"/>
                    <a:pt x="33820" y="53521"/>
                    <a:pt x="33949" y="57973"/>
                  </a:cubicBezTo>
                  <a:lnTo>
                    <a:pt x="33949" y="58103"/>
                  </a:lnTo>
                  <a:lnTo>
                    <a:pt x="33949" y="58394"/>
                  </a:lnTo>
                  <a:lnTo>
                    <a:pt x="33981" y="58896"/>
                  </a:lnTo>
                  <a:cubicBezTo>
                    <a:pt x="33690" y="58766"/>
                    <a:pt x="33399" y="58686"/>
                    <a:pt x="33075" y="58653"/>
                  </a:cubicBezTo>
                  <a:lnTo>
                    <a:pt x="32929" y="58653"/>
                  </a:lnTo>
                  <a:cubicBezTo>
                    <a:pt x="32735" y="58653"/>
                    <a:pt x="32557" y="58669"/>
                    <a:pt x="32362" y="58718"/>
                  </a:cubicBezTo>
                  <a:cubicBezTo>
                    <a:pt x="32120" y="58783"/>
                    <a:pt x="31877" y="58896"/>
                    <a:pt x="31650" y="59025"/>
                  </a:cubicBezTo>
                  <a:cubicBezTo>
                    <a:pt x="31197" y="59333"/>
                    <a:pt x="30808" y="59722"/>
                    <a:pt x="30501" y="60175"/>
                  </a:cubicBezTo>
                  <a:cubicBezTo>
                    <a:pt x="30161" y="60677"/>
                    <a:pt x="29886" y="61227"/>
                    <a:pt x="29691" y="61794"/>
                  </a:cubicBezTo>
                  <a:lnTo>
                    <a:pt x="29675" y="61826"/>
                  </a:lnTo>
                  <a:cubicBezTo>
                    <a:pt x="29659" y="61664"/>
                    <a:pt x="29627" y="61519"/>
                    <a:pt x="29610" y="61357"/>
                  </a:cubicBezTo>
                  <a:cubicBezTo>
                    <a:pt x="29481" y="59916"/>
                    <a:pt x="29497" y="58491"/>
                    <a:pt x="29659" y="57067"/>
                  </a:cubicBezTo>
                  <a:cubicBezTo>
                    <a:pt x="29805" y="55771"/>
                    <a:pt x="30080" y="54493"/>
                    <a:pt x="30468" y="53262"/>
                  </a:cubicBezTo>
                  <a:cubicBezTo>
                    <a:pt x="31132" y="51449"/>
                    <a:pt x="32039" y="49652"/>
                    <a:pt x="33415" y="47450"/>
                  </a:cubicBezTo>
                  <a:cubicBezTo>
                    <a:pt x="33981" y="46560"/>
                    <a:pt x="34564" y="45702"/>
                    <a:pt x="35212" y="44747"/>
                  </a:cubicBezTo>
                  <a:cubicBezTo>
                    <a:pt x="36248" y="43225"/>
                    <a:pt x="37300" y="41671"/>
                    <a:pt x="38207" y="40084"/>
                  </a:cubicBezTo>
                  <a:cubicBezTo>
                    <a:pt x="38563" y="39453"/>
                    <a:pt x="38903" y="38805"/>
                    <a:pt x="39194" y="38158"/>
                  </a:cubicBezTo>
                  <a:cubicBezTo>
                    <a:pt x="39518" y="37494"/>
                    <a:pt x="39809" y="36798"/>
                    <a:pt x="40036" y="36086"/>
                  </a:cubicBezTo>
                  <a:cubicBezTo>
                    <a:pt x="40473" y="34758"/>
                    <a:pt x="40732" y="33398"/>
                    <a:pt x="40813" y="32006"/>
                  </a:cubicBezTo>
                  <a:cubicBezTo>
                    <a:pt x="40894" y="30679"/>
                    <a:pt x="40797" y="29351"/>
                    <a:pt x="40538" y="28056"/>
                  </a:cubicBezTo>
                  <a:cubicBezTo>
                    <a:pt x="40279" y="26793"/>
                    <a:pt x="39874" y="25563"/>
                    <a:pt x="39308" y="24397"/>
                  </a:cubicBezTo>
                  <a:cubicBezTo>
                    <a:pt x="39198" y="24178"/>
                    <a:pt x="39088" y="23958"/>
                    <a:pt x="38964" y="23739"/>
                  </a:cubicBezTo>
                  <a:lnTo>
                    <a:pt x="38964" y="23739"/>
                  </a:lnTo>
                  <a:cubicBezTo>
                    <a:pt x="38964" y="23745"/>
                    <a:pt x="38960" y="23750"/>
                    <a:pt x="38951" y="23750"/>
                  </a:cubicBezTo>
                  <a:cubicBezTo>
                    <a:pt x="38466" y="22843"/>
                    <a:pt x="37883" y="21985"/>
                    <a:pt x="37235" y="21192"/>
                  </a:cubicBezTo>
                  <a:cubicBezTo>
                    <a:pt x="36976" y="20884"/>
                    <a:pt x="36701" y="20593"/>
                    <a:pt x="36442" y="20334"/>
                  </a:cubicBezTo>
                  <a:lnTo>
                    <a:pt x="37106" y="19961"/>
                  </a:lnTo>
                  <a:lnTo>
                    <a:pt x="37154" y="19945"/>
                  </a:lnTo>
                  <a:lnTo>
                    <a:pt x="37883" y="19524"/>
                  </a:lnTo>
                  <a:lnTo>
                    <a:pt x="38288" y="19282"/>
                  </a:lnTo>
                  <a:cubicBezTo>
                    <a:pt x="40473" y="18019"/>
                    <a:pt x="42594" y="16772"/>
                    <a:pt x="44585" y="15412"/>
                  </a:cubicBezTo>
                  <a:cubicBezTo>
                    <a:pt x="45573" y="14765"/>
                    <a:pt x="46512" y="14036"/>
                    <a:pt x="47418" y="13259"/>
                  </a:cubicBezTo>
                  <a:cubicBezTo>
                    <a:pt x="48195" y="12628"/>
                    <a:pt x="48875" y="11899"/>
                    <a:pt x="49442" y="11058"/>
                  </a:cubicBezTo>
                  <a:cubicBezTo>
                    <a:pt x="49798" y="10540"/>
                    <a:pt x="50154" y="9730"/>
                    <a:pt x="49976" y="8888"/>
                  </a:cubicBezTo>
                  <a:cubicBezTo>
                    <a:pt x="49847" y="8354"/>
                    <a:pt x="49507" y="7868"/>
                    <a:pt x="49037" y="7561"/>
                  </a:cubicBezTo>
                  <a:cubicBezTo>
                    <a:pt x="48810" y="7399"/>
                    <a:pt x="48568" y="7269"/>
                    <a:pt x="48325" y="7156"/>
                  </a:cubicBezTo>
                  <a:cubicBezTo>
                    <a:pt x="47758" y="6881"/>
                    <a:pt x="47143" y="6719"/>
                    <a:pt x="46512" y="6687"/>
                  </a:cubicBezTo>
                  <a:lnTo>
                    <a:pt x="46317" y="6687"/>
                  </a:lnTo>
                  <a:cubicBezTo>
                    <a:pt x="45702" y="6703"/>
                    <a:pt x="45087" y="6816"/>
                    <a:pt x="44504" y="7043"/>
                  </a:cubicBezTo>
                  <a:cubicBezTo>
                    <a:pt x="43225" y="7512"/>
                    <a:pt x="41946" y="8403"/>
                    <a:pt x="40603" y="9779"/>
                  </a:cubicBezTo>
                  <a:cubicBezTo>
                    <a:pt x="39324" y="11122"/>
                    <a:pt x="38223" y="12612"/>
                    <a:pt x="37300" y="14214"/>
                  </a:cubicBezTo>
                  <a:cubicBezTo>
                    <a:pt x="36394" y="15769"/>
                    <a:pt x="35633" y="17387"/>
                    <a:pt x="35066" y="19087"/>
                  </a:cubicBezTo>
                  <a:cubicBezTo>
                    <a:pt x="34856" y="18925"/>
                    <a:pt x="34645" y="18747"/>
                    <a:pt x="34418" y="18585"/>
                  </a:cubicBezTo>
                  <a:cubicBezTo>
                    <a:pt x="33350" y="17825"/>
                    <a:pt x="32184" y="17177"/>
                    <a:pt x="30954" y="16691"/>
                  </a:cubicBezTo>
                  <a:cubicBezTo>
                    <a:pt x="29805" y="16238"/>
                    <a:pt x="28607" y="15914"/>
                    <a:pt x="27376" y="15769"/>
                  </a:cubicBezTo>
                  <a:lnTo>
                    <a:pt x="27312" y="15769"/>
                  </a:lnTo>
                  <a:cubicBezTo>
                    <a:pt x="27554" y="15429"/>
                    <a:pt x="27813" y="15121"/>
                    <a:pt x="28089" y="14813"/>
                  </a:cubicBezTo>
                  <a:cubicBezTo>
                    <a:pt x="28898" y="13939"/>
                    <a:pt x="29740" y="13114"/>
                    <a:pt x="30646" y="12320"/>
                  </a:cubicBezTo>
                  <a:lnTo>
                    <a:pt x="30744" y="12223"/>
                  </a:lnTo>
                  <a:lnTo>
                    <a:pt x="30825" y="12158"/>
                  </a:lnTo>
                  <a:lnTo>
                    <a:pt x="30905" y="12077"/>
                  </a:lnTo>
                  <a:lnTo>
                    <a:pt x="30954" y="12029"/>
                  </a:lnTo>
                  <a:lnTo>
                    <a:pt x="31084" y="11916"/>
                  </a:lnTo>
                  <a:lnTo>
                    <a:pt x="31213" y="11802"/>
                  </a:lnTo>
                  <a:lnTo>
                    <a:pt x="31391" y="11640"/>
                  </a:lnTo>
                  <a:lnTo>
                    <a:pt x="31424" y="11608"/>
                  </a:lnTo>
                  <a:lnTo>
                    <a:pt x="31521" y="11527"/>
                  </a:lnTo>
                  <a:lnTo>
                    <a:pt x="31666" y="11398"/>
                  </a:lnTo>
                  <a:lnTo>
                    <a:pt x="31812" y="11268"/>
                  </a:lnTo>
                  <a:cubicBezTo>
                    <a:pt x="32476" y="10653"/>
                    <a:pt x="33188" y="10005"/>
                    <a:pt x="33884" y="9277"/>
                  </a:cubicBezTo>
                  <a:cubicBezTo>
                    <a:pt x="34548" y="8581"/>
                    <a:pt x="35147" y="7820"/>
                    <a:pt x="35665" y="7027"/>
                  </a:cubicBezTo>
                  <a:cubicBezTo>
                    <a:pt x="36199" y="6201"/>
                    <a:pt x="36636" y="5310"/>
                    <a:pt x="36960" y="4372"/>
                  </a:cubicBezTo>
                  <a:cubicBezTo>
                    <a:pt x="37106" y="3967"/>
                    <a:pt x="37203" y="3546"/>
                    <a:pt x="37284" y="3125"/>
                  </a:cubicBezTo>
                  <a:cubicBezTo>
                    <a:pt x="37365" y="2736"/>
                    <a:pt x="37397" y="2348"/>
                    <a:pt x="37381" y="1943"/>
                  </a:cubicBezTo>
                  <a:cubicBezTo>
                    <a:pt x="37365" y="1587"/>
                    <a:pt x="37268" y="1247"/>
                    <a:pt x="37122" y="923"/>
                  </a:cubicBezTo>
                  <a:cubicBezTo>
                    <a:pt x="36976" y="632"/>
                    <a:pt x="36750" y="389"/>
                    <a:pt x="36474" y="227"/>
                  </a:cubicBezTo>
                  <a:cubicBezTo>
                    <a:pt x="36361" y="162"/>
                    <a:pt x="36248" y="114"/>
                    <a:pt x="36118" y="81"/>
                  </a:cubicBezTo>
                  <a:lnTo>
                    <a:pt x="36118" y="98"/>
                  </a:lnTo>
                  <a:cubicBezTo>
                    <a:pt x="35908" y="33"/>
                    <a:pt x="35697" y="0"/>
                    <a:pt x="35487" y="0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70"/>
            <p:cNvSpPr/>
            <p:nvPr/>
          </p:nvSpPr>
          <p:spPr>
            <a:xfrm>
              <a:off x="5567275" y="3616150"/>
              <a:ext cx="267150" cy="143500"/>
            </a:xfrm>
            <a:custGeom>
              <a:rect b="b" l="l" r="r" t="t"/>
              <a:pathLst>
                <a:path extrusionOk="0" h="5740" w="10686">
                  <a:moveTo>
                    <a:pt x="8850" y="0"/>
                  </a:moveTo>
                  <a:cubicBezTo>
                    <a:pt x="8694" y="0"/>
                    <a:pt x="8541" y="8"/>
                    <a:pt x="8387" y="25"/>
                  </a:cubicBezTo>
                  <a:cubicBezTo>
                    <a:pt x="8160" y="57"/>
                    <a:pt x="7917" y="105"/>
                    <a:pt x="7707" y="170"/>
                  </a:cubicBezTo>
                  <a:cubicBezTo>
                    <a:pt x="7464" y="219"/>
                    <a:pt x="7221" y="300"/>
                    <a:pt x="6946" y="381"/>
                  </a:cubicBezTo>
                  <a:cubicBezTo>
                    <a:pt x="6379" y="575"/>
                    <a:pt x="5829" y="818"/>
                    <a:pt x="5311" y="1109"/>
                  </a:cubicBezTo>
                  <a:cubicBezTo>
                    <a:pt x="5133" y="1239"/>
                    <a:pt x="4955" y="1352"/>
                    <a:pt x="4777" y="1482"/>
                  </a:cubicBezTo>
                  <a:cubicBezTo>
                    <a:pt x="3044" y="2744"/>
                    <a:pt x="1539" y="4250"/>
                    <a:pt x="1" y="5723"/>
                  </a:cubicBezTo>
                  <a:lnTo>
                    <a:pt x="1" y="5739"/>
                  </a:lnTo>
                  <a:cubicBezTo>
                    <a:pt x="632" y="5545"/>
                    <a:pt x="1280" y="5399"/>
                    <a:pt x="1927" y="5302"/>
                  </a:cubicBezTo>
                  <a:cubicBezTo>
                    <a:pt x="2235" y="5221"/>
                    <a:pt x="2543" y="5140"/>
                    <a:pt x="2850" y="5075"/>
                  </a:cubicBezTo>
                  <a:cubicBezTo>
                    <a:pt x="3206" y="4962"/>
                    <a:pt x="3546" y="4865"/>
                    <a:pt x="3902" y="4784"/>
                  </a:cubicBezTo>
                  <a:cubicBezTo>
                    <a:pt x="4259" y="4703"/>
                    <a:pt x="4550" y="4622"/>
                    <a:pt x="4874" y="4557"/>
                  </a:cubicBezTo>
                  <a:cubicBezTo>
                    <a:pt x="5198" y="4476"/>
                    <a:pt x="5457" y="4412"/>
                    <a:pt x="5748" y="4331"/>
                  </a:cubicBezTo>
                  <a:cubicBezTo>
                    <a:pt x="6217" y="4201"/>
                    <a:pt x="6703" y="4056"/>
                    <a:pt x="7156" y="3910"/>
                  </a:cubicBezTo>
                  <a:cubicBezTo>
                    <a:pt x="7318" y="3845"/>
                    <a:pt x="7480" y="3780"/>
                    <a:pt x="7642" y="3699"/>
                  </a:cubicBezTo>
                  <a:cubicBezTo>
                    <a:pt x="8047" y="3505"/>
                    <a:pt x="8435" y="3295"/>
                    <a:pt x="8791" y="3100"/>
                  </a:cubicBezTo>
                  <a:cubicBezTo>
                    <a:pt x="8986" y="2987"/>
                    <a:pt x="9164" y="2858"/>
                    <a:pt x="9358" y="2728"/>
                  </a:cubicBezTo>
                  <a:cubicBezTo>
                    <a:pt x="9569" y="2582"/>
                    <a:pt x="9779" y="2420"/>
                    <a:pt x="9989" y="2242"/>
                  </a:cubicBezTo>
                  <a:cubicBezTo>
                    <a:pt x="10151" y="2097"/>
                    <a:pt x="10297" y="1935"/>
                    <a:pt x="10427" y="1741"/>
                  </a:cubicBezTo>
                  <a:cubicBezTo>
                    <a:pt x="10540" y="1595"/>
                    <a:pt x="10605" y="1433"/>
                    <a:pt x="10653" y="1255"/>
                  </a:cubicBezTo>
                  <a:cubicBezTo>
                    <a:pt x="10686" y="1125"/>
                    <a:pt x="10686" y="996"/>
                    <a:pt x="10653" y="850"/>
                  </a:cubicBezTo>
                  <a:cubicBezTo>
                    <a:pt x="10605" y="721"/>
                    <a:pt x="10540" y="591"/>
                    <a:pt x="10443" y="494"/>
                  </a:cubicBezTo>
                  <a:cubicBezTo>
                    <a:pt x="10346" y="397"/>
                    <a:pt x="10232" y="316"/>
                    <a:pt x="10103" y="267"/>
                  </a:cubicBezTo>
                  <a:cubicBezTo>
                    <a:pt x="9941" y="170"/>
                    <a:pt x="9779" y="122"/>
                    <a:pt x="9601" y="73"/>
                  </a:cubicBezTo>
                  <a:cubicBezTo>
                    <a:pt x="9504" y="57"/>
                    <a:pt x="9423" y="41"/>
                    <a:pt x="9326" y="25"/>
                  </a:cubicBezTo>
                  <a:cubicBezTo>
                    <a:pt x="9164" y="8"/>
                    <a:pt x="9006" y="0"/>
                    <a:pt x="8850" y="0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70"/>
            <p:cNvSpPr/>
            <p:nvPr/>
          </p:nvSpPr>
          <p:spPr>
            <a:xfrm>
              <a:off x="5592375" y="3363900"/>
              <a:ext cx="249750" cy="279175"/>
            </a:xfrm>
            <a:custGeom>
              <a:rect b="b" l="l" r="r" t="t"/>
              <a:pathLst>
                <a:path extrusionOk="0" h="11167" w="9990">
                  <a:moveTo>
                    <a:pt x="8694" y="0"/>
                  </a:moveTo>
                  <a:cubicBezTo>
                    <a:pt x="8641" y="0"/>
                    <a:pt x="8589" y="5"/>
                    <a:pt x="8532" y="13"/>
                  </a:cubicBezTo>
                  <a:cubicBezTo>
                    <a:pt x="8257" y="29"/>
                    <a:pt x="7998" y="94"/>
                    <a:pt x="7755" y="207"/>
                  </a:cubicBezTo>
                  <a:cubicBezTo>
                    <a:pt x="7464" y="336"/>
                    <a:pt x="7188" y="482"/>
                    <a:pt x="6929" y="660"/>
                  </a:cubicBezTo>
                  <a:cubicBezTo>
                    <a:pt x="6347" y="1065"/>
                    <a:pt x="5812" y="1518"/>
                    <a:pt x="5327" y="2036"/>
                  </a:cubicBezTo>
                  <a:cubicBezTo>
                    <a:pt x="4436" y="2910"/>
                    <a:pt x="3643" y="3882"/>
                    <a:pt x="2947" y="4918"/>
                  </a:cubicBezTo>
                  <a:cubicBezTo>
                    <a:pt x="2299" y="5873"/>
                    <a:pt x="1733" y="6877"/>
                    <a:pt x="1231" y="7929"/>
                  </a:cubicBezTo>
                  <a:cubicBezTo>
                    <a:pt x="745" y="8949"/>
                    <a:pt x="341" y="10001"/>
                    <a:pt x="17" y="11086"/>
                  </a:cubicBezTo>
                  <a:lnTo>
                    <a:pt x="1" y="11167"/>
                  </a:lnTo>
                  <a:cubicBezTo>
                    <a:pt x="486" y="10714"/>
                    <a:pt x="1004" y="10276"/>
                    <a:pt x="1506" y="9855"/>
                  </a:cubicBezTo>
                  <a:cubicBezTo>
                    <a:pt x="2445" y="9046"/>
                    <a:pt x="3384" y="8269"/>
                    <a:pt x="4339" y="7492"/>
                  </a:cubicBezTo>
                  <a:cubicBezTo>
                    <a:pt x="5294" y="6715"/>
                    <a:pt x="6298" y="5889"/>
                    <a:pt x="7286" y="5096"/>
                  </a:cubicBezTo>
                  <a:cubicBezTo>
                    <a:pt x="7496" y="4934"/>
                    <a:pt x="7674" y="4788"/>
                    <a:pt x="7868" y="4610"/>
                  </a:cubicBezTo>
                  <a:lnTo>
                    <a:pt x="7949" y="4546"/>
                  </a:lnTo>
                  <a:lnTo>
                    <a:pt x="8451" y="4011"/>
                  </a:lnTo>
                  <a:cubicBezTo>
                    <a:pt x="8516" y="3963"/>
                    <a:pt x="8565" y="3898"/>
                    <a:pt x="8613" y="3849"/>
                  </a:cubicBezTo>
                  <a:cubicBezTo>
                    <a:pt x="8937" y="3461"/>
                    <a:pt x="9228" y="3056"/>
                    <a:pt x="9487" y="2619"/>
                  </a:cubicBezTo>
                  <a:cubicBezTo>
                    <a:pt x="9601" y="2425"/>
                    <a:pt x="9698" y="2214"/>
                    <a:pt x="9795" y="2004"/>
                  </a:cubicBezTo>
                  <a:cubicBezTo>
                    <a:pt x="9876" y="1842"/>
                    <a:pt x="9924" y="1664"/>
                    <a:pt x="9973" y="1470"/>
                  </a:cubicBezTo>
                  <a:cubicBezTo>
                    <a:pt x="9989" y="1308"/>
                    <a:pt x="9989" y="1130"/>
                    <a:pt x="9973" y="968"/>
                  </a:cubicBezTo>
                  <a:cubicBezTo>
                    <a:pt x="9941" y="806"/>
                    <a:pt x="9876" y="660"/>
                    <a:pt x="9779" y="547"/>
                  </a:cubicBezTo>
                  <a:cubicBezTo>
                    <a:pt x="9730" y="466"/>
                    <a:pt x="9665" y="401"/>
                    <a:pt x="9584" y="336"/>
                  </a:cubicBezTo>
                  <a:cubicBezTo>
                    <a:pt x="9487" y="255"/>
                    <a:pt x="9374" y="174"/>
                    <a:pt x="9261" y="126"/>
                  </a:cubicBezTo>
                  <a:cubicBezTo>
                    <a:pt x="9131" y="61"/>
                    <a:pt x="8985" y="29"/>
                    <a:pt x="8856" y="13"/>
                  </a:cubicBezTo>
                  <a:cubicBezTo>
                    <a:pt x="8799" y="5"/>
                    <a:pt x="8747" y="0"/>
                    <a:pt x="8694" y="0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70"/>
            <p:cNvSpPr/>
            <p:nvPr/>
          </p:nvSpPr>
          <p:spPr>
            <a:xfrm>
              <a:off x="5437375" y="3366225"/>
              <a:ext cx="198325" cy="346875"/>
            </a:xfrm>
            <a:custGeom>
              <a:rect b="b" l="l" r="r" t="t"/>
              <a:pathLst>
                <a:path extrusionOk="0" h="13875" w="7933">
                  <a:moveTo>
                    <a:pt x="6719" y="1"/>
                  </a:moveTo>
                  <a:cubicBezTo>
                    <a:pt x="6427" y="17"/>
                    <a:pt x="6136" y="65"/>
                    <a:pt x="5844" y="179"/>
                  </a:cubicBezTo>
                  <a:cubicBezTo>
                    <a:pt x="5229" y="389"/>
                    <a:pt x="4646" y="745"/>
                    <a:pt x="4161" y="1182"/>
                  </a:cubicBezTo>
                  <a:cubicBezTo>
                    <a:pt x="3659" y="1652"/>
                    <a:pt x="3222" y="2202"/>
                    <a:pt x="2882" y="2785"/>
                  </a:cubicBezTo>
                  <a:cubicBezTo>
                    <a:pt x="2752" y="2995"/>
                    <a:pt x="2639" y="3222"/>
                    <a:pt x="2510" y="3449"/>
                  </a:cubicBezTo>
                  <a:cubicBezTo>
                    <a:pt x="1927" y="4890"/>
                    <a:pt x="1441" y="6379"/>
                    <a:pt x="1101" y="7901"/>
                  </a:cubicBezTo>
                  <a:cubicBezTo>
                    <a:pt x="713" y="9487"/>
                    <a:pt x="437" y="11106"/>
                    <a:pt x="178" y="12709"/>
                  </a:cubicBezTo>
                  <a:cubicBezTo>
                    <a:pt x="130" y="13097"/>
                    <a:pt x="65" y="13486"/>
                    <a:pt x="0" y="13874"/>
                  </a:cubicBezTo>
                  <a:lnTo>
                    <a:pt x="114" y="13810"/>
                  </a:lnTo>
                  <a:lnTo>
                    <a:pt x="292" y="13632"/>
                  </a:lnTo>
                  <a:lnTo>
                    <a:pt x="421" y="13486"/>
                  </a:lnTo>
                  <a:cubicBezTo>
                    <a:pt x="518" y="13389"/>
                    <a:pt x="632" y="13275"/>
                    <a:pt x="729" y="13162"/>
                  </a:cubicBezTo>
                  <a:cubicBezTo>
                    <a:pt x="939" y="12919"/>
                    <a:pt x="1150" y="12693"/>
                    <a:pt x="1360" y="12450"/>
                  </a:cubicBezTo>
                  <a:cubicBezTo>
                    <a:pt x="1716" y="12045"/>
                    <a:pt x="2089" y="11576"/>
                    <a:pt x="2526" y="11025"/>
                  </a:cubicBezTo>
                  <a:cubicBezTo>
                    <a:pt x="3270" y="10086"/>
                    <a:pt x="4047" y="9066"/>
                    <a:pt x="4825" y="7998"/>
                  </a:cubicBezTo>
                  <a:cubicBezTo>
                    <a:pt x="5197" y="7480"/>
                    <a:pt x="5553" y="6962"/>
                    <a:pt x="5909" y="6428"/>
                  </a:cubicBezTo>
                  <a:lnTo>
                    <a:pt x="5990" y="6330"/>
                  </a:lnTo>
                  <a:cubicBezTo>
                    <a:pt x="6136" y="6104"/>
                    <a:pt x="6298" y="5877"/>
                    <a:pt x="6427" y="5650"/>
                  </a:cubicBezTo>
                  <a:cubicBezTo>
                    <a:pt x="6670" y="5230"/>
                    <a:pt x="6897" y="4809"/>
                    <a:pt x="7091" y="4372"/>
                  </a:cubicBezTo>
                  <a:cubicBezTo>
                    <a:pt x="7334" y="3837"/>
                    <a:pt x="7528" y="3287"/>
                    <a:pt x="7706" y="2720"/>
                  </a:cubicBezTo>
                  <a:cubicBezTo>
                    <a:pt x="7771" y="2461"/>
                    <a:pt x="7836" y="2202"/>
                    <a:pt x="7884" y="1943"/>
                  </a:cubicBezTo>
                  <a:cubicBezTo>
                    <a:pt x="7917" y="1700"/>
                    <a:pt x="7933" y="1458"/>
                    <a:pt x="7933" y="1215"/>
                  </a:cubicBezTo>
                  <a:cubicBezTo>
                    <a:pt x="7917" y="988"/>
                    <a:pt x="7868" y="778"/>
                    <a:pt x="7771" y="567"/>
                  </a:cubicBezTo>
                  <a:cubicBezTo>
                    <a:pt x="7690" y="389"/>
                    <a:pt x="7544" y="243"/>
                    <a:pt x="7366" y="146"/>
                  </a:cubicBezTo>
                  <a:cubicBezTo>
                    <a:pt x="7237" y="81"/>
                    <a:pt x="7107" y="33"/>
                    <a:pt x="6945" y="17"/>
                  </a:cubicBezTo>
                  <a:cubicBezTo>
                    <a:pt x="6881" y="1"/>
                    <a:pt x="6800" y="1"/>
                    <a:pt x="6719" y="1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70"/>
            <p:cNvSpPr/>
            <p:nvPr/>
          </p:nvSpPr>
          <p:spPr>
            <a:xfrm>
              <a:off x="3947575" y="3636975"/>
              <a:ext cx="217375" cy="523350"/>
            </a:xfrm>
            <a:custGeom>
              <a:rect b="b" l="l" r="r" t="t"/>
              <a:pathLst>
                <a:path extrusionOk="0" h="20934" w="8695">
                  <a:moveTo>
                    <a:pt x="7237" y="1"/>
                  </a:moveTo>
                  <a:cubicBezTo>
                    <a:pt x="4032" y="6201"/>
                    <a:pt x="1603" y="12774"/>
                    <a:pt x="1" y="19573"/>
                  </a:cubicBezTo>
                  <a:lnTo>
                    <a:pt x="7091" y="20933"/>
                  </a:lnTo>
                  <a:cubicBezTo>
                    <a:pt x="7237" y="20156"/>
                    <a:pt x="7318" y="19768"/>
                    <a:pt x="7496" y="18991"/>
                  </a:cubicBezTo>
                  <a:lnTo>
                    <a:pt x="2105" y="17744"/>
                  </a:lnTo>
                  <a:cubicBezTo>
                    <a:pt x="3465" y="11819"/>
                    <a:pt x="5683" y="6137"/>
                    <a:pt x="8694" y="843"/>
                  </a:cubicBezTo>
                  <a:lnTo>
                    <a:pt x="7237" y="1"/>
                  </a:ln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70"/>
            <p:cNvSpPr/>
            <p:nvPr/>
          </p:nvSpPr>
          <p:spPr>
            <a:xfrm>
              <a:off x="3877150" y="4159475"/>
              <a:ext cx="268375" cy="513225"/>
            </a:xfrm>
            <a:custGeom>
              <a:rect b="b" l="l" r="r" t="t"/>
              <a:pathLst>
                <a:path extrusionOk="0" h="20529" w="10735">
                  <a:moveTo>
                    <a:pt x="5295" y="2381"/>
                  </a:moveTo>
                  <a:cubicBezTo>
                    <a:pt x="5311" y="3595"/>
                    <a:pt x="5408" y="4809"/>
                    <a:pt x="5570" y="6007"/>
                  </a:cubicBezTo>
                  <a:cubicBezTo>
                    <a:pt x="5813" y="7885"/>
                    <a:pt x="6169" y="9747"/>
                    <a:pt x="6638" y="11576"/>
                  </a:cubicBezTo>
                  <a:lnTo>
                    <a:pt x="2737" y="11625"/>
                  </a:lnTo>
                  <a:cubicBezTo>
                    <a:pt x="3109" y="9682"/>
                    <a:pt x="3611" y="7755"/>
                    <a:pt x="4210" y="5878"/>
                  </a:cubicBezTo>
                  <a:cubicBezTo>
                    <a:pt x="4550" y="4696"/>
                    <a:pt x="4890" y="3514"/>
                    <a:pt x="5246" y="2381"/>
                  </a:cubicBezTo>
                  <a:close/>
                  <a:moveTo>
                    <a:pt x="4679" y="1"/>
                  </a:moveTo>
                  <a:cubicBezTo>
                    <a:pt x="2251" y="6622"/>
                    <a:pt x="681" y="13519"/>
                    <a:pt x="1" y="20529"/>
                  </a:cubicBezTo>
                  <a:lnTo>
                    <a:pt x="1717" y="20286"/>
                  </a:lnTo>
                  <a:cubicBezTo>
                    <a:pt x="1814" y="18068"/>
                    <a:pt x="2057" y="15866"/>
                    <a:pt x="2445" y="13697"/>
                  </a:cubicBezTo>
                  <a:lnTo>
                    <a:pt x="7043" y="13503"/>
                  </a:lnTo>
                  <a:cubicBezTo>
                    <a:pt x="7561" y="15445"/>
                    <a:pt x="8192" y="17355"/>
                    <a:pt x="8970" y="19233"/>
                  </a:cubicBezTo>
                  <a:lnTo>
                    <a:pt x="10734" y="18974"/>
                  </a:lnTo>
                  <a:cubicBezTo>
                    <a:pt x="8338" y="13033"/>
                    <a:pt x="6962" y="6736"/>
                    <a:pt x="6671" y="357"/>
                  </a:cubicBezTo>
                  <a:lnTo>
                    <a:pt x="4679" y="1"/>
                  </a:ln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70"/>
            <p:cNvSpPr/>
            <p:nvPr/>
          </p:nvSpPr>
          <p:spPr>
            <a:xfrm>
              <a:off x="3907100" y="4663225"/>
              <a:ext cx="368325" cy="492850"/>
            </a:xfrm>
            <a:custGeom>
              <a:rect b="b" l="l" r="r" t="t"/>
              <a:pathLst>
                <a:path extrusionOk="0" h="19714" w="14733">
                  <a:moveTo>
                    <a:pt x="6856" y="0"/>
                  </a:moveTo>
                  <a:cubicBezTo>
                    <a:pt x="6485" y="0"/>
                    <a:pt x="6114" y="34"/>
                    <a:pt x="5748" y="103"/>
                  </a:cubicBezTo>
                  <a:cubicBezTo>
                    <a:pt x="325" y="1026"/>
                    <a:pt x="1" y="7842"/>
                    <a:pt x="1474" y="12002"/>
                  </a:cubicBezTo>
                  <a:cubicBezTo>
                    <a:pt x="2575" y="15159"/>
                    <a:pt x="4372" y="17652"/>
                    <a:pt x="6136" y="18769"/>
                  </a:cubicBezTo>
                  <a:cubicBezTo>
                    <a:pt x="7178" y="19424"/>
                    <a:pt x="8167" y="19713"/>
                    <a:pt x="9119" y="19713"/>
                  </a:cubicBezTo>
                  <a:cubicBezTo>
                    <a:pt x="10003" y="19713"/>
                    <a:pt x="10856" y="19465"/>
                    <a:pt x="11689" y="19028"/>
                  </a:cubicBezTo>
                  <a:cubicBezTo>
                    <a:pt x="13243" y="18203"/>
                    <a:pt x="14247" y="16940"/>
                    <a:pt x="14733" y="16244"/>
                  </a:cubicBezTo>
                  <a:cubicBezTo>
                    <a:pt x="13357" y="13637"/>
                    <a:pt x="12223" y="10918"/>
                    <a:pt x="11365" y="8084"/>
                  </a:cubicBezTo>
                  <a:lnTo>
                    <a:pt x="7302" y="9396"/>
                  </a:lnTo>
                  <a:cubicBezTo>
                    <a:pt x="7545" y="10173"/>
                    <a:pt x="7691" y="10561"/>
                    <a:pt x="7966" y="11322"/>
                  </a:cubicBezTo>
                  <a:lnTo>
                    <a:pt x="10443" y="10432"/>
                  </a:lnTo>
                  <a:cubicBezTo>
                    <a:pt x="11058" y="12213"/>
                    <a:pt x="11786" y="13945"/>
                    <a:pt x="12628" y="15645"/>
                  </a:cubicBezTo>
                  <a:cubicBezTo>
                    <a:pt x="12402" y="16066"/>
                    <a:pt x="11819" y="16600"/>
                    <a:pt x="10831" y="17086"/>
                  </a:cubicBezTo>
                  <a:cubicBezTo>
                    <a:pt x="10289" y="17348"/>
                    <a:pt x="9722" y="17479"/>
                    <a:pt x="9147" y="17479"/>
                  </a:cubicBezTo>
                  <a:cubicBezTo>
                    <a:pt x="6857" y="17479"/>
                    <a:pt x="4455" y="15399"/>
                    <a:pt x="3109" y="11322"/>
                  </a:cubicBezTo>
                  <a:cubicBezTo>
                    <a:pt x="1425" y="6304"/>
                    <a:pt x="2980" y="2758"/>
                    <a:pt x="6072" y="2159"/>
                  </a:cubicBezTo>
                  <a:cubicBezTo>
                    <a:pt x="6432" y="2083"/>
                    <a:pt x="6799" y="2045"/>
                    <a:pt x="7165" y="2045"/>
                  </a:cubicBezTo>
                  <a:cubicBezTo>
                    <a:pt x="7802" y="2045"/>
                    <a:pt x="8438" y="2160"/>
                    <a:pt x="9034" y="2386"/>
                  </a:cubicBezTo>
                  <a:cubicBezTo>
                    <a:pt x="9034" y="1609"/>
                    <a:pt x="9034" y="1204"/>
                    <a:pt x="9083" y="427"/>
                  </a:cubicBezTo>
                  <a:cubicBezTo>
                    <a:pt x="8375" y="144"/>
                    <a:pt x="7617" y="0"/>
                    <a:pt x="6856" y="0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70"/>
            <p:cNvSpPr/>
            <p:nvPr/>
          </p:nvSpPr>
          <p:spPr>
            <a:xfrm>
              <a:off x="5024150" y="3898425"/>
              <a:ext cx="1401975" cy="1153500"/>
            </a:xfrm>
            <a:custGeom>
              <a:rect b="b" l="l" r="r" t="t"/>
              <a:pathLst>
                <a:path extrusionOk="0" h="46140" w="56079">
                  <a:moveTo>
                    <a:pt x="29414" y="1"/>
                  </a:moveTo>
                  <a:cubicBezTo>
                    <a:pt x="29371" y="1"/>
                    <a:pt x="29329" y="1"/>
                    <a:pt x="29286" y="1"/>
                  </a:cubicBezTo>
                  <a:lnTo>
                    <a:pt x="29270" y="1"/>
                  </a:lnTo>
                  <a:cubicBezTo>
                    <a:pt x="28315" y="1"/>
                    <a:pt x="27327" y="50"/>
                    <a:pt x="26356" y="147"/>
                  </a:cubicBezTo>
                  <a:cubicBezTo>
                    <a:pt x="21532" y="568"/>
                    <a:pt x="16885" y="2106"/>
                    <a:pt x="12757" y="4631"/>
                  </a:cubicBezTo>
                  <a:cubicBezTo>
                    <a:pt x="10701" y="5894"/>
                    <a:pt x="8823" y="7432"/>
                    <a:pt x="7172" y="9180"/>
                  </a:cubicBezTo>
                  <a:cubicBezTo>
                    <a:pt x="6330" y="10087"/>
                    <a:pt x="5537" y="11042"/>
                    <a:pt x="4841" y="12046"/>
                  </a:cubicBezTo>
                  <a:cubicBezTo>
                    <a:pt x="4128" y="13017"/>
                    <a:pt x="3513" y="14037"/>
                    <a:pt x="2979" y="15105"/>
                  </a:cubicBezTo>
                  <a:cubicBezTo>
                    <a:pt x="1911" y="17210"/>
                    <a:pt x="1134" y="19460"/>
                    <a:pt x="664" y="21775"/>
                  </a:cubicBezTo>
                  <a:cubicBezTo>
                    <a:pt x="162" y="24187"/>
                    <a:pt x="0" y="26648"/>
                    <a:pt x="195" y="29109"/>
                  </a:cubicBezTo>
                  <a:cubicBezTo>
                    <a:pt x="356" y="31489"/>
                    <a:pt x="988" y="33804"/>
                    <a:pt x="2040" y="35957"/>
                  </a:cubicBezTo>
                  <a:cubicBezTo>
                    <a:pt x="2574" y="36993"/>
                    <a:pt x="3222" y="37964"/>
                    <a:pt x="3999" y="38838"/>
                  </a:cubicBezTo>
                  <a:cubicBezTo>
                    <a:pt x="4776" y="39729"/>
                    <a:pt x="5699" y="40522"/>
                    <a:pt x="6703" y="41186"/>
                  </a:cubicBezTo>
                  <a:cubicBezTo>
                    <a:pt x="7026" y="41396"/>
                    <a:pt x="7366" y="41590"/>
                    <a:pt x="7706" y="41769"/>
                  </a:cubicBezTo>
                  <a:lnTo>
                    <a:pt x="7706" y="41850"/>
                  </a:lnTo>
                  <a:cubicBezTo>
                    <a:pt x="7739" y="41963"/>
                    <a:pt x="7803" y="42044"/>
                    <a:pt x="7901" y="42092"/>
                  </a:cubicBezTo>
                  <a:cubicBezTo>
                    <a:pt x="9568" y="42853"/>
                    <a:pt x="11268" y="43501"/>
                    <a:pt x="13000" y="44051"/>
                  </a:cubicBezTo>
                  <a:cubicBezTo>
                    <a:pt x="14748" y="44602"/>
                    <a:pt x="16529" y="45039"/>
                    <a:pt x="18326" y="45379"/>
                  </a:cubicBezTo>
                  <a:cubicBezTo>
                    <a:pt x="21030" y="45881"/>
                    <a:pt x="23766" y="46140"/>
                    <a:pt x="26502" y="46140"/>
                  </a:cubicBezTo>
                  <a:cubicBezTo>
                    <a:pt x="27376" y="46140"/>
                    <a:pt x="28299" y="46107"/>
                    <a:pt x="29205" y="46059"/>
                  </a:cubicBezTo>
                  <a:cubicBezTo>
                    <a:pt x="31035" y="45945"/>
                    <a:pt x="32864" y="45702"/>
                    <a:pt x="34661" y="45363"/>
                  </a:cubicBezTo>
                  <a:cubicBezTo>
                    <a:pt x="36442" y="45023"/>
                    <a:pt x="38190" y="44569"/>
                    <a:pt x="39922" y="43986"/>
                  </a:cubicBezTo>
                  <a:cubicBezTo>
                    <a:pt x="41234" y="43549"/>
                    <a:pt x="42496" y="42983"/>
                    <a:pt x="43694" y="42303"/>
                  </a:cubicBezTo>
                  <a:cubicBezTo>
                    <a:pt x="44908" y="41623"/>
                    <a:pt x="46058" y="40846"/>
                    <a:pt x="47142" y="39988"/>
                  </a:cubicBezTo>
                  <a:cubicBezTo>
                    <a:pt x="49296" y="38256"/>
                    <a:pt x="51141" y="36183"/>
                    <a:pt x="52614" y="33836"/>
                  </a:cubicBezTo>
                  <a:cubicBezTo>
                    <a:pt x="54088" y="31553"/>
                    <a:pt x="55124" y="29012"/>
                    <a:pt x="55674" y="26357"/>
                  </a:cubicBezTo>
                  <a:cubicBezTo>
                    <a:pt x="55949" y="25029"/>
                    <a:pt x="56079" y="23685"/>
                    <a:pt x="56079" y="22342"/>
                  </a:cubicBezTo>
                  <a:cubicBezTo>
                    <a:pt x="56063" y="19557"/>
                    <a:pt x="55415" y="16821"/>
                    <a:pt x="54168" y="14328"/>
                  </a:cubicBezTo>
                  <a:cubicBezTo>
                    <a:pt x="53553" y="13114"/>
                    <a:pt x="52825" y="11965"/>
                    <a:pt x="51999" y="10880"/>
                  </a:cubicBezTo>
                  <a:cubicBezTo>
                    <a:pt x="50510" y="8873"/>
                    <a:pt x="48745" y="7108"/>
                    <a:pt x="46754" y="5619"/>
                  </a:cubicBezTo>
                  <a:cubicBezTo>
                    <a:pt x="44827" y="4178"/>
                    <a:pt x="42707" y="2996"/>
                    <a:pt x="40473" y="2106"/>
                  </a:cubicBezTo>
                  <a:cubicBezTo>
                    <a:pt x="36951" y="713"/>
                    <a:pt x="33207" y="1"/>
                    <a:pt x="29414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70"/>
            <p:cNvSpPr/>
            <p:nvPr/>
          </p:nvSpPr>
          <p:spPr>
            <a:xfrm>
              <a:off x="5024550" y="3898825"/>
              <a:ext cx="1401575" cy="1152700"/>
            </a:xfrm>
            <a:custGeom>
              <a:rect b="b" l="l" r="r" t="t"/>
              <a:pathLst>
                <a:path extrusionOk="0" h="46108" w="56063">
                  <a:moveTo>
                    <a:pt x="29520" y="0"/>
                  </a:moveTo>
                  <a:cubicBezTo>
                    <a:pt x="29437" y="0"/>
                    <a:pt x="29354" y="1"/>
                    <a:pt x="29270" y="1"/>
                  </a:cubicBezTo>
                  <a:cubicBezTo>
                    <a:pt x="28299" y="1"/>
                    <a:pt x="27327" y="34"/>
                    <a:pt x="26356" y="131"/>
                  </a:cubicBezTo>
                  <a:lnTo>
                    <a:pt x="26340" y="131"/>
                  </a:lnTo>
                  <a:cubicBezTo>
                    <a:pt x="21516" y="552"/>
                    <a:pt x="16869" y="2090"/>
                    <a:pt x="12757" y="4615"/>
                  </a:cubicBezTo>
                  <a:cubicBezTo>
                    <a:pt x="10701" y="5894"/>
                    <a:pt x="8807" y="7432"/>
                    <a:pt x="7156" y="9197"/>
                  </a:cubicBezTo>
                  <a:cubicBezTo>
                    <a:pt x="6314" y="10087"/>
                    <a:pt x="5537" y="11042"/>
                    <a:pt x="4825" y="12046"/>
                  </a:cubicBezTo>
                  <a:cubicBezTo>
                    <a:pt x="4129" y="13017"/>
                    <a:pt x="3514" y="14037"/>
                    <a:pt x="2963" y="15106"/>
                  </a:cubicBezTo>
                  <a:cubicBezTo>
                    <a:pt x="1895" y="17210"/>
                    <a:pt x="1118" y="19460"/>
                    <a:pt x="664" y="21792"/>
                  </a:cubicBezTo>
                  <a:cubicBezTo>
                    <a:pt x="162" y="24188"/>
                    <a:pt x="1" y="26648"/>
                    <a:pt x="179" y="29109"/>
                  </a:cubicBezTo>
                  <a:cubicBezTo>
                    <a:pt x="357" y="31489"/>
                    <a:pt x="988" y="33804"/>
                    <a:pt x="2040" y="35957"/>
                  </a:cubicBezTo>
                  <a:cubicBezTo>
                    <a:pt x="2558" y="36993"/>
                    <a:pt x="3222" y="37948"/>
                    <a:pt x="3983" y="38822"/>
                  </a:cubicBezTo>
                  <a:cubicBezTo>
                    <a:pt x="4776" y="39729"/>
                    <a:pt x="5683" y="40506"/>
                    <a:pt x="6687" y="41154"/>
                  </a:cubicBezTo>
                  <a:cubicBezTo>
                    <a:pt x="7010" y="41364"/>
                    <a:pt x="7350" y="41558"/>
                    <a:pt x="7706" y="41736"/>
                  </a:cubicBezTo>
                  <a:lnTo>
                    <a:pt x="7706" y="41834"/>
                  </a:lnTo>
                  <a:cubicBezTo>
                    <a:pt x="7723" y="41931"/>
                    <a:pt x="7787" y="42012"/>
                    <a:pt x="7885" y="42076"/>
                  </a:cubicBezTo>
                  <a:cubicBezTo>
                    <a:pt x="9552" y="42821"/>
                    <a:pt x="11252" y="43469"/>
                    <a:pt x="12984" y="44019"/>
                  </a:cubicBezTo>
                  <a:cubicBezTo>
                    <a:pt x="14522" y="44505"/>
                    <a:pt x="16076" y="44909"/>
                    <a:pt x="17646" y="45233"/>
                  </a:cubicBezTo>
                  <a:cubicBezTo>
                    <a:pt x="16837" y="44310"/>
                    <a:pt x="16141" y="43307"/>
                    <a:pt x="15542" y="42254"/>
                  </a:cubicBezTo>
                  <a:cubicBezTo>
                    <a:pt x="14846" y="41008"/>
                    <a:pt x="14295" y="39680"/>
                    <a:pt x="13874" y="38321"/>
                  </a:cubicBezTo>
                  <a:cubicBezTo>
                    <a:pt x="13016" y="35455"/>
                    <a:pt x="12660" y="32460"/>
                    <a:pt x="12855" y="29465"/>
                  </a:cubicBezTo>
                  <a:cubicBezTo>
                    <a:pt x="13033" y="26600"/>
                    <a:pt x="13664" y="23767"/>
                    <a:pt x="14732" y="21095"/>
                  </a:cubicBezTo>
                  <a:cubicBezTo>
                    <a:pt x="15267" y="19736"/>
                    <a:pt x="15898" y="18408"/>
                    <a:pt x="16643" y="17129"/>
                  </a:cubicBezTo>
                  <a:cubicBezTo>
                    <a:pt x="17387" y="15883"/>
                    <a:pt x="18229" y="14701"/>
                    <a:pt x="19168" y="13584"/>
                  </a:cubicBezTo>
                  <a:cubicBezTo>
                    <a:pt x="20042" y="12531"/>
                    <a:pt x="21030" y="11576"/>
                    <a:pt x="22098" y="10702"/>
                  </a:cubicBezTo>
                  <a:cubicBezTo>
                    <a:pt x="23183" y="9812"/>
                    <a:pt x="24365" y="9051"/>
                    <a:pt x="25628" y="8403"/>
                  </a:cubicBezTo>
                  <a:cubicBezTo>
                    <a:pt x="28024" y="7189"/>
                    <a:pt x="30695" y="6558"/>
                    <a:pt x="33398" y="6558"/>
                  </a:cubicBezTo>
                  <a:cubicBezTo>
                    <a:pt x="33593" y="6558"/>
                    <a:pt x="33803" y="6558"/>
                    <a:pt x="33997" y="6574"/>
                  </a:cubicBezTo>
                  <a:cubicBezTo>
                    <a:pt x="34791" y="6606"/>
                    <a:pt x="35600" y="6687"/>
                    <a:pt x="36377" y="6817"/>
                  </a:cubicBezTo>
                  <a:cubicBezTo>
                    <a:pt x="37041" y="6914"/>
                    <a:pt x="37672" y="7076"/>
                    <a:pt x="38304" y="7270"/>
                  </a:cubicBezTo>
                  <a:cubicBezTo>
                    <a:pt x="40716" y="8031"/>
                    <a:pt x="42853" y="9504"/>
                    <a:pt x="44423" y="11495"/>
                  </a:cubicBezTo>
                  <a:cubicBezTo>
                    <a:pt x="44811" y="11997"/>
                    <a:pt x="45184" y="12531"/>
                    <a:pt x="45508" y="13082"/>
                  </a:cubicBezTo>
                  <a:cubicBezTo>
                    <a:pt x="45799" y="13584"/>
                    <a:pt x="46074" y="14102"/>
                    <a:pt x="46301" y="14636"/>
                  </a:cubicBezTo>
                  <a:cubicBezTo>
                    <a:pt x="46803" y="15785"/>
                    <a:pt x="47159" y="16983"/>
                    <a:pt x="47386" y="18214"/>
                  </a:cubicBezTo>
                  <a:cubicBezTo>
                    <a:pt x="48082" y="22034"/>
                    <a:pt x="47531" y="25968"/>
                    <a:pt x="45815" y="29433"/>
                  </a:cubicBezTo>
                  <a:cubicBezTo>
                    <a:pt x="44666" y="31764"/>
                    <a:pt x="42917" y="33836"/>
                    <a:pt x="40699" y="35212"/>
                  </a:cubicBezTo>
                  <a:cubicBezTo>
                    <a:pt x="40198" y="35520"/>
                    <a:pt x="39663" y="35779"/>
                    <a:pt x="39129" y="36022"/>
                  </a:cubicBezTo>
                  <a:cubicBezTo>
                    <a:pt x="38546" y="36265"/>
                    <a:pt x="37947" y="36459"/>
                    <a:pt x="37348" y="36621"/>
                  </a:cubicBezTo>
                  <a:cubicBezTo>
                    <a:pt x="36411" y="36869"/>
                    <a:pt x="35451" y="36988"/>
                    <a:pt x="34487" y="36988"/>
                  </a:cubicBezTo>
                  <a:cubicBezTo>
                    <a:pt x="34319" y="36988"/>
                    <a:pt x="34150" y="36984"/>
                    <a:pt x="33981" y="36977"/>
                  </a:cubicBezTo>
                  <a:cubicBezTo>
                    <a:pt x="32945" y="36928"/>
                    <a:pt x="31925" y="36702"/>
                    <a:pt x="30954" y="36329"/>
                  </a:cubicBezTo>
                  <a:cubicBezTo>
                    <a:pt x="30015" y="35957"/>
                    <a:pt x="29157" y="35390"/>
                    <a:pt x="28444" y="34678"/>
                  </a:cubicBezTo>
                  <a:cubicBezTo>
                    <a:pt x="27765" y="33966"/>
                    <a:pt x="27279" y="33091"/>
                    <a:pt x="27020" y="32136"/>
                  </a:cubicBezTo>
                  <a:cubicBezTo>
                    <a:pt x="26745" y="31068"/>
                    <a:pt x="26745" y="29951"/>
                    <a:pt x="26987" y="28882"/>
                  </a:cubicBezTo>
                  <a:cubicBezTo>
                    <a:pt x="27295" y="27555"/>
                    <a:pt x="27829" y="26292"/>
                    <a:pt x="28574" y="25159"/>
                  </a:cubicBezTo>
                  <a:cubicBezTo>
                    <a:pt x="29189" y="24155"/>
                    <a:pt x="29950" y="23232"/>
                    <a:pt x="30792" y="22423"/>
                  </a:cubicBezTo>
                  <a:cubicBezTo>
                    <a:pt x="31278" y="21937"/>
                    <a:pt x="31796" y="21484"/>
                    <a:pt x="32330" y="21079"/>
                  </a:cubicBezTo>
                  <a:cubicBezTo>
                    <a:pt x="32832" y="20675"/>
                    <a:pt x="33382" y="20335"/>
                    <a:pt x="33949" y="20043"/>
                  </a:cubicBezTo>
                  <a:cubicBezTo>
                    <a:pt x="34515" y="19752"/>
                    <a:pt x="35114" y="19574"/>
                    <a:pt x="35746" y="19493"/>
                  </a:cubicBezTo>
                  <a:cubicBezTo>
                    <a:pt x="35870" y="19479"/>
                    <a:pt x="35994" y="19471"/>
                    <a:pt x="36119" y="19471"/>
                  </a:cubicBezTo>
                  <a:cubicBezTo>
                    <a:pt x="36560" y="19471"/>
                    <a:pt x="36996" y="19562"/>
                    <a:pt x="37413" y="19752"/>
                  </a:cubicBezTo>
                  <a:cubicBezTo>
                    <a:pt x="37688" y="19881"/>
                    <a:pt x="37931" y="20043"/>
                    <a:pt x="38158" y="20254"/>
                  </a:cubicBezTo>
                  <a:cubicBezTo>
                    <a:pt x="38417" y="20496"/>
                    <a:pt x="38643" y="20755"/>
                    <a:pt x="38822" y="21063"/>
                  </a:cubicBezTo>
                  <a:cubicBezTo>
                    <a:pt x="39032" y="21403"/>
                    <a:pt x="39162" y="21792"/>
                    <a:pt x="39194" y="22196"/>
                  </a:cubicBezTo>
                  <a:cubicBezTo>
                    <a:pt x="39210" y="22520"/>
                    <a:pt x="39162" y="22860"/>
                    <a:pt x="39048" y="23168"/>
                  </a:cubicBezTo>
                  <a:cubicBezTo>
                    <a:pt x="38919" y="23524"/>
                    <a:pt x="38724" y="23848"/>
                    <a:pt x="38482" y="24123"/>
                  </a:cubicBezTo>
                  <a:cubicBezTo>
                    <a:pt x="38255" y="24414"/>
                    <a:pt x="37980" y="24673"/>
                    <a:pt x="37705" y="24884"/>
                  </a:cubicBezTo>
                  <a:cubicBezTo>
                    <a:pt x="37089" y="25369"/>
                    <a:pt x="36409" y="25742"/>
                    <a:pt x="35681" y="26001"/>
                  </a:cubicBezTo>
                  <a:cubicBezTo>
                    <a:pt x="35648" y="26009"/>
                    <a:pt x="35614" y="26013"/>
                    <a:pt x="35582" y="26013"/>
                  </a:cubicBezTo>
                  <a:cubicBezTo>
                    <a:pt x="35424" y="26013"/>
                    <a:pt x="35284" y="25919"/>
                    <a:pt x="35244" y="25758"/>
                  </a:cubicBezTo>
                  <a:cubicBezTo>
                    <a:pt x="35195" y="25564"/>
                    <a:pt x="35292" y="25386"/>
                    <a:pt x="35487" y="25321"/>
                  </a:cubicBezTo>
                  <a:lnTo>
                    <a:pt x="35746" y="25224"/>
                  </a:lnTo>
                  <a:cubicBezTo>
                    <a:pt x="36248" y="24997"/>
                    <a:pt x="36733" y="24722"/>
                    <a:pt x="37170" y="24398"/>
                  </a:cubicBezTo>
                  <a:cubicBezTo>
                    <a:pt x="37446" y="24171"/>
                    <a:pt x="37705" y="23912"/>
                    <a:pt x="37947" y="23637"/>
                  </a:cubicBezTo>
                  <a:cubicBezTo>
                    <a:pt x="38061" y="23459"/>
                    <a:pt x="38174" y="23265"/>
                    <a:pt x="38271" y="23071"/>
                  </a:cubicBezTo>
                  <a:cubicBezTo>
                    <a:pt x="38320" y="22941"/>
                    <a:pt x="38368" y="22779"/>
                    <a:pt x="38384" y="22633"/>
                  </a:cubicBezTo>
                  <a:cubicBezTo>
                    <a:pt x="38401" y="22504"/>
                    <a:pt x="38401" y="22374"/>
                    <a:pt x="38384" y="22245"/>
                  </a:cubicBezTo>
                  <a:cubicBezTo>
                    <a:pt x="38368" y="22115"/>
                    <a:pt x="38336" y="21986"/>
                    <a:pt x="38287" y="21873"/>
                  </a:cubicBezTo>
                  <a:cubicBezTo>
                    <a:pt x="38206" y="21694"/>
                    <a:pt x="38109" y="21549"/>
                    <a:pt x="37996" y="21387"/>
                  </a:cubicBezTo>
                  <a:cubicBezTo>
                    <a:pt x="37866" y="21225"/>
                    <a:pt x="37705" y="21079"/>
                    <a:pt x="37543" y="20934"/>
                  </a:cubicBezTo>
                  <a:cubicBezTo>
                    <a:pt x="37381" y="20820"/>
                    <a:pt x="37219" y="20723"/>
                    <a:pt x="37041" y="20642"/>
                  </a:cubicBezTo>
                  <a:cubicBezTo>
                    <a:pt x="36879" y="20577"/>
                    <a:pt x="36701" y="20529"/>
                    <a:pt x="36523" y="20496"/>
                  </a:cubicBezTo>
                  <a:cubicBezTo>
                    <a:pt x="36426" y="20488"/>
                    <a:pt x="36324" y="20484"/>
                    <a:pt x="36223" y="20484"/>
                  </a:cubicBezTo>
                  <a:cubicBezTo>
                    <a:pt x="36122" y="20484"/>
                    <a:pt x="36021" y="20488"/>
                    <a:pt x="35924" y="20496"/>
                  </a:cubicBezTo>
                  <a:cubicBezTo>
                    <a:pt x="35568" y="20561"/>
                    <a:pt x="35211" y="20658"/>
                    <a:pt x="34888" y="20804"/>
                  </a:cubicBezTo>
                  <a:cubicBezTo>
                    <a:pt x="34272" y="21079"/>
                    <a:pt x="33690" y="21435"/>
                    <a:pt x="33155" y="21840"/>
                  </a:cubicBezTo>
                  <a:cubicBezTo>
                    <a:pt x="32216" y="22601"/>
                    <a:pt x="31375" y="23459"/>
                    <a:pt x="30630" y="24398"/>
                  </a:cubicBezTo>
                  <a:cubicBezTo>
                    <a:pt x="29966" y="25272"/>
                    <a:pt x="29416" y="26211"/>
                    <a:pt x="28995" y="27199"/>
                  </a:cubicBezTo>
                  <a:cubicBezTo>
                    <a:pt x="28671" y="27927"/>
                    <a:pt x="28461" y="28688"/>
                    <a:pt x="28331" y="29481"/>
                  </a:cubicBezTo>
                  <a:cubicBezTo>
                    <a:pt x="28266" y="29967"/>
                    <a:pt x="28266" y="30469"/>
                    <a:pt x="28331" y="30955"/>
                  </a:cubicBezTo>
                  <a:cubicBezTo>
                    <a:pt x="28380" y="31359"/>
                    <a:pt x="28493" y="31764"/>
                    <a:pt x="28639" y="32136"/>
                  </a:cubicBezTo>
                  <a:cubicBezTo>
                    <a:pt x="28801" y="32476"/>
                    <a:pt x="28979" y="32800"/>
                    <a:pt x="29205" y="33108"/>
                  </a:cubicBezTo>
                  <a:cubicBezTo>
                    <a:pt x="29448" y="33399"/>
                    <a:pt x="29723" y="33674"/>
                    <a:pt x="30015" y="33917"/>
                  </a:cubicBezTo>
                  <a:cubicBezTo>
                    <a:pt x="30387" y="34192"/>
                    <a:pt x="30792" y="34419"/>
                    <a:pt x="31229" y="34613"/>
                  </a:cubicBezTo>
                  <a:cubicBezTo>
                    <a:pt x="31860" y="34856"/>
                    <a:pt x="32508" y="35034"/>
                    <a:pt x="33172" y="35131"/>
                  </a:cubicBezTo>
                  <a:cubicBezTo>
                    <a:pt x="33535" y="35170"/>
                    <a:pt x="33902" y="35190"/>
                    <a:pt x="34270" y="35190"/>
                  </a:cubicBezTo>
                  <a:cubicBezTo>
                    <a:pt x="34674" y="35190"/>
                    <a:pt x="35080" y="35166"/>
                    <a:pt x="35487" y="35115"/>
                  </a:cubicBezTo>
                  <a:cubicBezTo>
                    <a:pt x="36426" y="34986"/>
                    <a:pt x="37332" y="34727"/>
                    <a:pt x="38206" y="34354"/>
                  </a:cubicBezTo>
                  <a:cubicBezTo>
                    <a:pt x="39048" y="33998"/>
                    <a:pt x="39841" y="33529"/>
                    <a:pt x="40570" y="32978"/>
                  </a:cubicBezTo>
                  <a:cubicBezTo>
                    <a:pt x="41331" y="32379"/>
                    <a:pt x="42011" y="31699"/>
                    <a:pt x="42610" y="30938"/>
                  </a:cubicBezTo>
                  <a:cubicBezTo>
                    <a:pt x="43371" y="29935"/>
                    <a:pt x="44002" y="28850"/>
                    <a:pt x="44504" y="27701"/>
                  </a:cubicBezTo>
                  <a:cubicBezTo>
                    <a:pt x="45038" y="26405"/>
                    <a:pt x="45394" y="25046"/>
                    <a:pt x="45605" y="23653"/>
                  </a:cubicBezTo>
                  <a:cubicBezTo>
                    <a:pt x="45783" y="22212"/>
                    <a:pt x="45783" y="20755"/>
                    <a:pt x="45605" y="19331"/>
                  </a:cubicBezTo>
                  <a:cubicBezTo>
                    <a:pt x="45410" y="18036"/>
                    <a:pt x="45070" y="16773"/>
                    <a:pt x="44585" y="15575"/>
                  </a:cubicBezTo>
                  <a:cubicBezTo>
                    <a:pt x="44164" y="14587"/>
                    <a:pt x="43613" y="13665"/>
                    <a:pt x="42966" y="12807"/>
                  </a:cubicBezTo>
                  <a:cubicBezTo>
                    <a:pt x="42399" y="12078"/>
                    <a:pt x="41736" y="11431"/>
                    <a:pt x="41023" y="10848"/>
                  </a:cubicBezTo>
                  <a:cubicBezTo>
                    <a:pt x="40295" y="10314"/>
                    <a:pt x="39502" y="9844"/>
                    <a:pt x="38676" y="9472"/>
                  </a:cubicBezTo>
                  <a:cubicBezTo>
                    <a:pt x="37672" y="9067"/>
                    <a:pt x="36620" y="8792"/>
                    <a:pt x="35551" y="8646"/>
                  </a:cubicBezTo>
                  <a:cubicBezTo>
                    <a:pt x="34847" y="8557"/>
                    <a:pt x="34139" y="8513"/>
                    <a:pt x="33431" y="8513"/>
                  </a:cubicBezTo>
                  <a:cubicBezTo>
                    <a:pt x="32722" y="8513"/>
                    <a:pt x="32014" y="8557"/>
                    <a:pt x="31310" y="8646"/>
                  </a:cubicBezTo>
                  <a:cubicBezTo>
                    <a:pt x="29999" y="8840"/>
                    <a:pt x="28703" y="9180"/>
                    <a:pt x="27473" y="9698"/>
                  </a:cubicBezTo>
                  <a:cubicBezTo>
                    <a:pt x="26097" y="10281"/>
                    <a:pt x="24818" y="11042"/>
                    <a:pt x="23620" y="11949"/>
                  </a:cubicBezTo>
                  <a:cubicBezTo>
                    <a:pt x="22260" y="13033"/>
                    <a:pt x="21046" y="14280"/>
                    <a:pt x="19978" y="15672"/>
                  </a:cubicBezTo>
                  <a:cubicBezTo>
                    <a:pt x="18683" y="17388"/>
                    <a:pt x="17598" y="19266"/>
                    <a:pt x="16756" y="21241"/>
                  </a:cubicBezTo>
                  <a:cubicBezTo>
                    <a:pt x="15882" y="23362"/>
                    <a:pt x="15283" y="25580"/>
                    <a:pt x="14959" y="27846"/>
                  </a:cubicBezTo>
                  <a:cubicBezTo>
                    <a:pt x="14684" y="29951"/>
                    <a:pt x="14684" y="32072"/>
                    <a:pt x="14959" y="34176"/>
                  </a:cubicBezTo>
                  <a:cubicBezTo>
                    <a:pt x="15202" y="35973"/>
                    <a:pt x="15688" y="37738"/>
                    <a:pt x="16368" y="39438"/>
                  </a:cubicBezTo>
                  <a:cubicBezTo>
                    <a:pt x="16934" y="40733"/>
                    <a:pt x="17663" y="41979"/>
                    <a:pt x="18521" y="43112"/>
                  </a:cubicBezTo>
                  <a:cubicBezTo>
                    <a:pt x="19298" y="44100"/>
                    <a:pt x="20188" y="45007"/>
                    <a:pt x="21176" y="45800"/>
                  </a:cubicBezTo>
                  <a:cubicBezTo>
                    <a:pt x="22940" y="46010"/>
                    <a:pt x="24705" y="46107"/>
                    <a:pt x="26486" y="46107"/>
                  </a:cubicBezTo>
                  <a:cubicBezTo>
                    <a:pt x="27392" y="46107"/>
                    <a:pt x="28299" y="46091"/>
                    <a:pt x="29189" y="46026"/>
                  </a:cubicBezTo>
                  <a:cubicBezTo>
                    <a:pt x="31019" y="45913"/>
                    <a:pt x="32832" y="45686"/>
                    <a:pt x="34629" y="45347"/>
                  </a:cubicBezTo>
                  <a:cubicBezTo>
                    <a:pt x="36409" y="45007"/>
                    <a:pt x="38174" y="44537"/>
                    <a:pt x="39890" y="43970"/>
                  </a:cubicBezTo>
                  <a:cubicBezTo>
                    <a:pt x="41201" y="43517"/>
                    <a:pt x="42464" y="42967"/>
                    <a:pt x="43678" y="42287"/>
                  </a:cubicBezTo>
                  <a:cubicBezTo>
                    <a:pt x="44892" y="41607"/>
                    <a:pt x="46042" y="40830"/>
                    <a:pt x="47126" y="39956"/>
                  </a:cubicBezTo>
                  <a:cubicBezTo>
                    <a:pt x="49280" y="38240"/>
                    <a:pt x="51125" y="36151"/>
                    <a:pt x="52598" y="33820"/>
                  </a:cubicBezTo>
                  <a:cubicBezTo>
                    <a:pt x="54055" y="31537"/>
                    <a:pt x="55091" y="28996"/>
                    <a:pt x="55658" y="26341"/>
                  </a:cubicBezTo>
                  <a:cubicBezTo>
                    <a:pt x="55917" y="25013"/>
                    <a:pt x="56063" y="23669"/>
                    <a:pt x="56063" y="22326"/>
                  </a:cubicBezTo>
                  <a:cubicBezTo>
                    <a:pt x="56047" y="19541"/>
                    <a:pt x="55383" y="16805"/>
                    <a:pt x="54136" y="14312"/>
                  </a:cubicBezTo>
                  <a:cubicBezTo>
                    <a:pt x="53521" y="13098"/>
                    <a:pt x="52809" y="11949"/>
                    <a:pt x="51983" y="10864"/>
                  </a:cubicBezTo>
                  <a:cubicBezTo>
                    <a:pt x="51222" y="9860"/>
                    <a:pt x="50413" y="8905"/>
                    <a:pt x="49522" y="8015"/>
                  </a:cubicBezTo>
                  <a:cubicBezTo>
                    <a:pt x="48648" y="7141"/>
                    <a:pt x="47709" y="6347"/>
                    <a:pt x="46738" y="5603"/>
                  </a:cubicBezTo>
                  <a:cubicBezTo>
                    <a:pt x="44811" y="4162"/>
                    <a:pt x="42691" y="2980"/>
                    <a:pt x="40457" y="2090"/>
                  </a:cubicBezTo>
                  <a:cubicBezTo>
                    <a:pt x="36973" y="712"/>
                    <a:pt x="33272" y="0"/>
                    <a:pt x="29520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70"/>
            <p:cNvSpPr/>
            <p:nvPr/>
          </p:nvSpPr>
          <p:spPr>
            <a:xfrm>
              <a:off x="5618275" y="4194700"/>
              <a:ext cx="1250" cy="825"/>
            </a:xfrm>
            <a:custGeom>
              <a:rect b="b" l="l" r="r" t="t"/>
              <a:pathLst>
                <a:path extrusionOk="0" h="33" w="50">
                  <a:moveTo>
                    <a:pt x="1" y="33"/>
                  </a:moveTo>
                  <a:lnTo>
                    <a:pt x="49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70"/>
            <p:cNvSpPr/>
            <p:nvPr/>
          </p:nvSpPr>
          <p:spPr>
            <a:xfrm>
              <a:off x="5444650" y="4425400"/>
              <a:ext cx="825" cy="2450"/>
            </a:xfrm>
            <a:custGeom>
              <a:rect b="b" l="l" r="r" t="t"/>
              <a:pathLst>
                <a:path extrusionOk="0" h="98" w="33">
                  <a:moveTo>
                    <a:pt x="1" y="97"/>
                  </a:moveTo>
                  <a:lnTo>
                    <a:pt x="33" y="0"/>
                  </a:lnTo>
                  <a:lnTo>
                    <a:pt x="1" y="97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70"/>
            <p:cNvSpPr/>
            <p:nvPr/>
          </p:nvSpPr>
          <p:spPr>
            <a:xfrm>
              <a:off x="5788275" y="4509175"/>
              <a:ext cx="2025" cy="2450"/>
            </a:xfrm>
            <a:custGeom>
              <a:rect b="b" l="l" r="r" t="t"/>
              <a:pathLst>
                <a:path extrusionOk="0" h="98" w="81">
                  <a:moveTo>
                    <a:pt x="0" y="97"/>
                  </a:moveTo>
                  <a:lnTo>
                    <a:pt x="81" y="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70"/>
            <p:cNvSpPr/>
            <p:nvPr/>
          </p:nvSpPr>
          <p:spPr>
            <a:xfrm>
              <a:off x="5648625" y="5051100"/>
              <a:ext cx="2450" cy="425"/>
            </a:xfrm>
            <a:custGeom>
              <a:rect b="b" l="l" r="r" t="t"/>
              <a:pathLst>
                <a:path extrusionOk="0" h="17" w="98">
                  <a:moveTo>
                    <a:pt x="98" y="16"/>
                  </a:moveTo>
                  <a:lnTo>
                    <a:pt x="1" y="0"/>
                  </a:lnTo>
                  <a:lnTo>
                    <a:pt x="98" y="16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70"/>
            <p:cNvSpPr/>
            <p:nvPr/>
          </p:nvSpPr>
          <p:spPr>
            <a:xfrm>
              <a:off x="5651050" y="5051500"/>
              <a:ext cx="2050" cy="25"/>
            </a:xfrm>
            <a:custGeom>
              <a:rect b="b" l="l" r="r" t="t"/>
              <a:pathLst>
                <a:path extrusionOk="0" h="1" w="82">
                  <a:moveTo>
                    <a:pt x="82" y="0"/>
                  </a:moveTo>
                  <a:lnTo>
                    <a:pt x="1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70"/>
            <p:cNvSpPr/>
            <p:nvPr/>
          </p:nvSpPr>
          <p:spPr>
            <a:xfrm>
              <a:off x="5653075" y="5051500"/>
              <a:ext cx="4475" cy="25"/>
            </a:xfrm>
            <a:custGeom>
              <a:rect b="b" l="l" r="r" t="t"/>
              <a:pathLst>
                <a:path extrusionOk="0" h="1" w="179">
                  <a:moveTo>
                    <a:pt x="179" y="0"/>
                  </a:moveTo>
                  <a:lnTo>
                    <a:pt x="1" y="0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70"/>
            <p:cNvSpPr/>
            <p:nvPr/>
          </p:nvSpPr>
          <p:spPr>
            <a:xfrm>
              <a:off x="5411475" y="3917450"/>
              <a:ext cx="1014650" cy="1132850"/>
            </a:xfrm>
            <a:custGeom>
              <a:rect b="b" l="l" r="r" t="t"/>
              <a:pathLst>
                <a:path extrusionOk="0" h="45314" w="40586">
                  <a:moveTo>
                    <a:pt x="20641" y="1"/>
                  </a:moveTo>
                  <a:lnTo>
                    <a:pt x="20803" y="98"/>
                  </a:lnTo>
                  <a:cubicBezTo>
                    <a:pt x="21807" y="713"/>
                    <a:pt x="22778" y="1409"/>
                    <a:pt x="23685" y="2170"/>
                  </a:cubicBezTo>
                  <a:cubicBezTo>
                    <a:pt x="24607" y="2947"/>
                    <a:pt x="25465" y="3773"/>
                    <a:pt x="26259" y="4680"/>
                  </a:cubicBezTo>
                  <a:cubicBezTo>
                    <a:pt x="27052" y="5570"/>
                    <a:pt x="27780" y="6509"/>
                    <a:pt x="28444" y="7496"/>
                  </a:cubicBezTo>
                  <a:cubicBezTo>
                    <a:pt x="29092" y="8484"/>
                    <a:pt x="29674" y="9520"/>
                    <a:pt x="30176" y="10605"/>
                  </a:cubicBezTo>
                  <a:cubicBezTo>
                    <a:pt x="30678" y="11657"/>
                    <a:pt x="31083" y="12742"/>
                    <a:pt x="31390" y="13859"/>
                  </a:cubicBezTo>
                  <a:cubicBezTo>
                    <a:pt x="31714" y="14992"/>
                    <a:pt x="31941" y="16158"/>
                    <a:pt x="32054" y="17323"/>
                  </a:cubicBezTo>
                  <a:cubicBezTo>
                    <a:pt x="32103" y="17938"/>
                    <a:pt x="32135" y="18537"/>
                    <a:pt x="32135" y="19152"/>
                  </a:cubicBezTo>
                  <a:lnTo>
                    <a:pt x="32135" y="19217"/>
                  </a:lnTo>
                  <a:cubicBezTo>
                    <a:pt x="32184" y="19703"/>
                    <a:pt x="32200" y="20189"/>
                    <a:pt x="32200" y="20642"/>
                  </a:cubicBezTo>
                  <a:lnTo>
                    <a:pt x="32200" y="21273"/>
                  </a:lnTo>
                  <a:cubicBezTo>
                    <a:pt x="32119" y="23847"/>
                    <a:pt x="31488" y="26373"/>
                    <a:pt x="30338" y="28688"/>
                  </a:cubicBezTo>
                  <a:cubicBezTo>
                    <a:pt x="29108" y="31165"/>
                    <a:pt x="27327" y="33156"/>
                    <a:pt x="25222" y="34451"/>
                  </a:cubicBezTo>
                  <a:cubicBezTo>
                    <a:pt x="24721" y="34759"/>
                    <a:pt x="24186" y="35034"/>
                    <a:pt x="23652" y="35260"/>
                  </a:cubicBezTo>
                  <a:cubicBezTo>
                    <a:pt x="23069" y="35520"/>
                    <a:pt x="22487" y="35714"/>
                    <a:pt x="21871" y="35876"/>
                  </a:cubicBezTo>
                  <a:cubicBezTo>
                    <a:pt x="21256" y="36021"/>
                    <a:pt x="20625" y="36135"/>
                    <a:pt x="19977" y="36183"/>
                  </a:cubicBezTo>
                  <a:cubicBezTo>
                    <a:pt x="19832" y="36199"/>
                    <a:pt x="19686" y="36216"/>
                    <a:pt x="19540" y="36216"/>
                  </a:cubicBezTo>
                  <a:cubicBezTo>
                    <a:pt x="18553" y="36572"/>
                    <a:pt x="17533" y="36879"/>
                    <a:pt x="16497" y="37122"/>
                  </a:cubicBezTo>
                  <a:cubicBezTo>
                    <a:pt x="15121" y="37446"/>
                    <a:pt x="13712" y="37656"/>
                    <a:pt x="12288" y="37754"/>
                  </a:cubicBezTo>
                  <a:cubicBezTo>
                    <a:pt x="11610" y="37800"/>
                    <a:pt x="10933" y="37825"/>
                    <a:pt x="10256" y="37825"/>
                  </a:cubicBezTo>
                  <a:cubicBezTo>
                    <a:pt x="9525" y="37825"/>
                    <a:pt x="8794" y="37796"/>
                    <a:pt x="8062" y="37737"/>
                  </a:cubicBezTo>
                  <a:cubicBezTo>
                    <a:pt x="6686" y="37624"/>
                    <a:pt x="5310" y="37430"/>
                    <a:pt x="3950" y="37138"/>
                  </a:cubicBezTo>
                  <a:cubicBezTo>
                    <a:pt x="2607" y="36847"/>
                    <a:pt x="1295" y="36491"/>
                    <a:pt x="0" y="36054"/>
                  </a:cubicBezTo>
                  <a:lnTo>
                    <a:pt x="0" y="36054"/>
                  </a:lnTo>
                  <a:cubicBezTo>
                    <a:pt x="243" y="36960"/>
                    <a:pt x="534" y="37835"/>
                    <a:pt x="891" y="38693"/>
                  </a:cubicBezTo>
                  <a:cubicBezTo>
                    <a:pt x="1457" y="39988"/>
                    <a:pt x="2169" y="41234"/>
                    <a:pt x="3044" y="42367"/>
                  </a:cubicBezTo>
                  <a:cubicBezTo>
                    <a:pt x="3821" y="43355"/>
                    <a:pt x="4711" y="44262"/>
                    <a:pt x="5699" y="45039"/>
                  </a:cubicBezTo>
                  <a:lnTo>
                    <a:pt x="5893" y="45071"/>
                  </a:lnTo>
                  <a:lnTo>
                    <a:pt x="5941" y="45071"/>
                  </a:lnTo>
                  <a:lnTo>
                    <a:pt x="6120" y="45087"/>
                  </a:lnTo>
                  <a:lnTo>
                    <a:pt x="6168" y="45087"/>
                  </a:lnTo>
                  <a:lnTo>
                    <a:pt x="6362" y="45120"/>
                  </a:lnTo>
                  <a:lnTo>
                    <a:pt x="6427" y="45120"/>
                  </a:lnTo>
                  <a:lnTo>
                    <a:pt x="6573" y="45136"/>
                  </a:lnTo>
                  <a:lnTo>
                    <a:pt x="6654" y="45136"/>
                  </a:lnTo>
                  <a:lnTo>
                    <a:pt x="6816" y="45152"/>
                  </a:lnTo>
                  <a:lnTo>
                    <a:pt x="7042" y="45152"/>
                  </a:lnTo>
                  <a:lnTo>
                    <a:pt x="7156" y="45168"/>
                  </a:lnTo>
                  <a:lnTo>
                    <a:pt x="7301" y="45168"/>
                  </a:lnTo>
                  <a:lnTo>
                    <a:pt x="7690" y="45201"/>
                  </a:lnTo>
                  <a:lnTo>
                    <a:pt x="8176" y="45233"/>
                  </a:lnTo>
                  <a:cubicBezTo>
                    <a:pt x="8305" y="45249"/>
                    <a:pt x="8418" y="45249"/>
                    <a:pt x="8548" y="45265"/>
                  </a:cubicBezTo>
                  <a:lnTo>
                    <a:pt x="8953" y="45265"/>
                  </a:lnTo>
                  <a:cubicBezTo>
                    <a:pt x="9649" y="45298"/>
                    <a:pt x="10329" y="45314"/>
                    <a:pt x="11009" y="45314"/>
                  </a:cubicBezTo>
                  <a:cubicBezTo>
                    <a:pt x="11883" y="45314"/>
                    <a:pt x="12789" y="45281"/>
                    <a:pt x="13712" y="45217"/>
                  </a:cubicBezTo>
                  <a:cubicBezTo>
                    <a:pt x="15542" y="45103"/>
                    <a:pt x="17355" y="44877"/>
                    <a:pt x="19152" y="44537"/>
                  </a:cubicBezTo>
                  <a:cubicBezTo>
                    <a:pt x="20932" y="44197"/>
                    <a:pt x="22697" y="43744"/>
                    <a:pt x="24413" y="43161"/>
                  </a:cubicBezTo>
                  <a:cubicBezTo>
                    <a:pt x="25724" y="42707"/>
                    <a:pt x="26987" y="42157"/>
                    <a:pt x="28201" y="41477"/>
                  </a:cubicBezTo>
                  <a:cubicBezTo>
                    <a:pt x="31828" y="39437"/>
                    <a:pt x="34887" y="36523"/>
                    <a:pt x="37121" y="33010"/>
                  </a:cubicBezTo>
                  <a:cubicBezTo>
                    <a:pt x="38578" y="30728"/>
                    <a:pt x="39614" y="28186"/>
                    <a:pt x="40181" y="25531"/>
                  </a:cubicBezTo>
                  <a:cubicBezTo>
                    <a:pt x="40440" y="24203"/>
                    <a:pt x="40586" y="22860"/>
                    <a:pt x="40586" y="21516"/>
                  </a:cubicBezTo>
                  <a:cubicBezTo>
                    <a:pt x="40553" y="18732"/>
                    <a:pt x="39906" y="15979"/>
                    <a:pt x="38659" y="13503"/>
                  </a:cubicBezTo>
                  <a:cubicBezTo>
                    <a:pt x="38044" y="12288"/>
                    <a:pt x="37332" y="11123"/>
                    <a:pt x="36506" y="10054"/>
                  </a:cubicBezTo>
                  <a:cubicBezTo>
                    <a:pt x="35745" y="9034"/>
                    <a:pt x="34920" y="8079"/>
                    <a:pt x="34029" y="7189"/>
                  </a:cubicBezTo>
                  <a:cubicBezTo>
                    <a:pt x="33171" y="6331"/>
                    <a:pt x="32232" y="5521"/>
                    <a:pt x="31261" y="4777"/>
                  </a:cubicBezTo>
                  <a:cubicBezTo>
                    <a:pt x="29318" y="3336"/>
                    <a:pt x="27214" y="2154"/>
                    <a:pt x="24963" y="1280"/>
                  </a:cubicBezTo>
                  <a:cubicBezTo>
                    <a:pt x="23571" y="746"/>
                    <a:pt x="22114" y="309"/>
                    <a:pt x="2064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70"/>
            <p:cNvSpPr/>
            <p:nvPr/>
          </p:nvSpPr>
          <p:spPr>
            <a:xfrm>
              <a:off x="5027375" y="4597000"/>
              <a:ext cx="438350" cy="432675"/>
            </a:xfrm>
            <a:custGeom>
              <a:rect b="b" l="l" r="r" t="t"/>
              <a:pathLst>
                <a:path extrusionOk="0" h="17307" w="17534">
                  <a:moveTo>
                    <a:pt x="1" y="0"/>
                  </a:moveTo>
                  <a:cubicBezTo>
                    <a:pt x="17" y="405"/>
                    <a:pt x="33" y="793"/>
                    <a:pt x="66" y="1182"/>
                  </a:cubicBezTo>
                  <a:cubicBezTo>
                    <a:pt x="227" y="3562"/>
                    <a:pt x="859" y="5877"/>
                    <a:pt x="1911" y="8030"/>
                  </a:cubicBezTo>
                  <a:cubicBezTo>
                    <a:pt x="2445" y="9066"/>
                    <a:pt x="3093" y="10021"/>
                    <a:pt x="3870" y="10895"/>
                  </a:cubicBezTo>
                  <a:cubicBezTo>
                    <a:pt x="4647" y="11802"/>
                    <a:pt x="5570" y="12579"/>
                    <a:pt x="6574" y="13243"/>
                  </a:cubicBezTo>
                  <a:cubicBezTo>
                    <a:pt x="6881" y="13437"/>
                    <a:pt x="7221" y="13647"/>
                    <a:pt x="7577" y="13826"/>
                  </a:cubicBezTo>
                  <a:lnTo>
                    <a:pt x="7577" y="13907"/>
                  </a:lnTo>
                  <a:cubicBezTo>
                    <a:pt x="7610" y="14020"/>
                    <a:pt x="7674" y="14101"/>
                    <a:pt x="7772" y="14149"/>
                  </a:cubicBezTo>
                  <a:cubicBezTo>
                    <a:pt x="9423" y="14910"/>
                    <a:pt x="11139" y="15558"/>
                    <a:pt x="12871" y="16108"/>
                  </a:cubicBezTo>
                  <a:cubicBezTo>
                    <a:pt x="14409" y="16594"/>
                    <a:pt x="15963" y="16999"/>
                    <a:pt x="17533" y="17306"/>
                  </a:cubicBezTo>
                  <a:cubicBezTo>
                    <a:pt x="16740" y="16383"/>
                    <a:pt x="16044" y="15396"/>
                    <a:pt x="15445" y="14327"/>
                  </a:cubicBezTo>
                  <a:cubicBezTo>
                    <a:pt x="14765" y="13081"/>
                    <a:pt x="14199" y="11753"/>
                    <a:pt x="13778" y="10394"/>
                  </a:cubicBezTo>
                  <a:cubicBezTo>
                    <a:pt x="13535" y="9633"/>
                    <a:pt x="13341" y="8856"/>
                    <a:pt x="13195" y="8078"/>
                  </a:cubicBezTo>
                  <a:cubicBezTo>
                    <a:pt x="12563" y="7819"/>
                    <a:pt x="11948" y="7544"/>
                    <a:pt x="11333" y="7269"/>
                  </a:cubicBezTo>
                  <a:cubicBezTo>
                    <a:pt x="8727" y="6039"/>
                    <a:pt x="6234" y="4598"/>
                    <a:pt x="3886" y="2947"/>
                  </a:cubicBezTo>
                  <a:cubicBezTo>
                    <a:pt x="2721" y="2137"/>
                    <a:pt x="1587" y="1279"/>
                    <a:pt x="486" y="389"/>
                  </a:cubicBezTo>
                  <a:cubicBezTo>
                    <a:pt x="325" y="259"/>
                    <a:pt x="163" y="130"/>
                    <a:pt x="1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70"/>
            <p:cNvSpPr/>
            <p:nvPr/>
          </p:nvSpPr>
          <p:spPr>
            <a:xfrm>
              <a:off x="6155350" y="4674300"/>
              <a:ext cx="133975" cy="111875"/>
            </a:xfrm>
            <a:custGeom>
              <a:rect b="b" l="l" r="r" t="t"/>
              <a:pathLst>
                <a:path extrusionOk="0" h="4475" w="5359">
                  <a:moveTo>
                    <a:pt x="195" y="0"/>
                  </a:moveTo>
                  <a:cubicBezTo>
                    <a:pt x="114" y="0"/>
                    <a:pt x="49" y="65"/>
                    <a:pt x="17" y="130"/>
                  </a:cubicBezTo>
                  <a:lnTo>
                    <a:pt x="33" y="114"/>
                  </a:lnTo>
                  <a:lnTo>
                    <a:pt x="33" y="114"/>
                  </a:lnTo>
                  <a:cubicBezTo>
                    <a:pt x="0" y="211"/>
                    <a:pt x="65" y="308"/>
                    <a:pt x="162" y="324"/>
                  </a:cubicBezTo>
                  <a:lnTo>
                    <a:pt x="276" y="373"/>
                  </a:lnTo>
                  <a:cubicBezTo>
                    <a:pt x="810" y="583"/>
                    <a:pt x="1312" y="858"/>
                    <a:pt x="1765" y="1198"/>
                  </a:cubicBezTo>
                  <a:lnTo>
                    <a:pt x="1797" y="1214"/>
                  </a:lnTo>
                  <a:lnTo>
                    <a:pt x="1781" y="1214"/>
                  </a:lnTo>
                  <a:cubicBezTo>
                    <a:pt x="2801" y="1992"/>
                    <a:pt x="3724" y="2898"/>
                    <a:pt x="4517" y="3918"/>
                  </a:cubicBezTo>
                  <a:lnTo>
                    <a:pt x="4501" y="3902"/>
                  </a:lnTo>
                  <a:lnTo>
                    <a:pt x="4501" y="3902"/>
                  </a:lnTo>
                  <a:cubicBezTo>
                    <a:pt x="4630" y="4048"/>
                    <a:pt x="4744" y="4193"/>
                    <a:pt x="4857" y="4339"/>
                  </a:cubicBezTo>
                  <a:cubicBezTo>
                    <a:pt x="4889" y="4404"/>
                    <a:pt x="4954" y="4452"/>
                    <a:pt x="5019" y="4468"/>
                  </a:cubicBezTo>
                  <a:cubicBezTo>
                    <a:pt x="5041" y="4473"/>
                    <a:pt x="5061" y="4475"/>
                    <a:pt x="5081" y="4475"/>
                  </a:cubicBezTo>
                  <a:cubicBezTo>
                    <a:pt x="5135" y="4475"/>
                    <a:pt x="5182" y="4460"/>
                    <a:pt x="5229" y="4436"/>
                  </a:cubicBezTo>
                  <a:cubicBezTo>
                    <a:pt x="5294" y="4404"/>
                    <a:pt x="5327" y="4339"/>
                    <a:pt x="5359" y="4274"/>
                  </a:cubicBezTo>
                  <a:cubicBezTo>
                    <a:pt x="5359" y="4209"/>
                    <a:pt x="5359" y="4128"/>
                    <a:pt x="5327" y="4064"/>
                  </a:cubicBezTo>
                  <a:cubicBezTo>
                    <a:pt x="4663" y="3190"/>
                    <a:pt x="3902" y="2380"/>
                    <a:pt x="3076" y="1668"/>
                  </a:cubicBezTo>
                  <a:cubicBezTo>
                    <a:pt x="2639" y="1312"/>
                    <a:pt x="2186" y="988"/>
                    <a:pt x="1716" y="696"/>
                  </a:cubicBezTo>
                  <a:cubicBezTo>
                    <a:pt x="1247" y="405"/>
                    <a:pt x="761" y="178"/>
                    <a:pt x="24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70"/>
            <p:cNvSpPr/>
            <p:nvPr/>
          </p:nvSpPr>
          <p:spPr>
            <a:xfrm>
              <a:off x="6220100" y="4513050"/>
              <a:ext cx="171300" cy="64275"/>
            </a:xfrm>
            <a:custGeom>
              <a:rect b="b" l="l" r="r" t="t"/>
              <a:pathLst>
                <a:path extrusionOk="0" h="2571" w="6852">
                  <a:moveTo>
                    <a:pt x="670" y="1"/>
                  </a:moveTo>
                  <a:cubicBezTo>
                    <a:pt x="512" y="1"/>
                    <a:pt x="349" y="16"/>
                    <a:pt x="195" y="39"/>
                  </a:cubicBezTo>
                  <a:lnTo>
                    <a:pt x="195" y="23"/>
                  </a:lnTo>
                  <a:cubicBezTo>
                    <a:pt x="82" y="23"/>
                    <a:pt x="1" y="120"/>
                    <a:pt x="1" y="218"/>
                  </a:cubicBezTo>
                  <a:cubicBezTo>
                    <a:pt x="17" y="331"/>
                    <a:pt x="98" y="412"/>
                    <a:pt x="195" y="412"/>
                  </a:cubicBezTo>
                  <a:cubicBezTo>
                    <a:pt x="381" y="388"/>
                    <a:pt x="571" y="375"/>
                    <a:pt x="759" y="375"/>
                  </a:cubicBezTo>
                  <a:cubicBezTo>
                    <a:pt x="948" y="375"/>
                    <a:pt x="1134" y="388"/>
                    <a:pt x="1312" y="412"/>
                  </a:cubicBezTo>
                  <a:lnTo>
                    <a:pt x="1263" y="412"/>
                  </a:lnTo>
                  <a:cubicBezTo>
                    <a:pt x="1911" y="493"/>
                    <a:pt x="2526" y="655"/>
                    <a:pt x="3125" y="881"/>
                  </a:cubicBezTo>
                  <a:cubicBezTo>
                    <a:pt x="3692" y="1108"/>
                    <a:pt x="4258" y="1383"/>
                    <a:pt x="4793" y="1675"/>
                  </a:cubicBezTo>
                  <a:cubicBezTo>
                    <a:pt x="5311" y="1950"/>
                    <a:pt x="5812" y="2274"/>
                    <a:pt x="6347" y="2533"/>
                  </a:cubicBezTo>
                  <a:cubicBezTo>
                    <a:pt x="6395" y="2558"/>
                    <a:pt x="6445" y="2570"/>
                    <a:pt x="6493" y="2570"/>
                  </a:cubicBezTo>
                  <a:cubicBezTo>
                    <a:pt x="6686" y="2570"/>
                    <a:pt x="6852" y="2384"/>
                    <a:pt x="6800" y="2176"/>
                  </a:cubicBezTo>
                  <a:cubicBezTo>
                    <a:pt x="6768" y="2095"/>
                    <a:pt x="6719" y="2015"/>
                    <a:pt x="6638" y="1982"/>
                  </a:cubicBezTo>
                  <a:cubicBezTo>
                    <a:pt x="6169" y="1691"/>
                    <a:pt x="5699" y="1432"/>
                    <a:pt x="5197" y="1221"/>
                  </a:cubicBezTo>
                  <a:cubicBezTo>
                    <a:pt x="4647" y="962"/>
                    <a:pt x="4080" y="736"/>
                    <a:pt x="3514" y="525"/>
                  </a:cubicBezTo>
                  <a:cubicBezTo>
                    <a:pt x="2656" y="201"/>
                    <a:pt x="1749" y="23"/>
                    <a:pt x="842" y="7"/>
                  </a:cubicBezTo>
                  <a:cubicBezTo>
                    <a:pt x="786" y="3"/>
                    <a:pt x="728" y="1"/>
                    <a:pt x="670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70"/>
            <p:cNvSpPr/>
            <p:nvPr/>
          </p:nvSpPr>
          <p:spPr>
            <a:xfrm>
              <a:off x="6211100" y="4314500"/>
              <a:ext cx="178375" cy="25500"/>
            </a:xfrm>
            <a:custGeom>
              <a:rect b="b" l="l" r="r" t="t"/>
              <a:pathLst>
                <a:path extrusionOk="0" h="1020" w="7135">
                  <a:moveTo>
                    <a:pt x="4246" y="0"/>
                  </a:moveTo>
                  <a:cubicBezTo>
                    <a:pt x="3987" y="0"/>
                    <a:pt x="3744" y="0"/>
                    <a:pt x="3485" y="16"/>
                  </a:cubicBezTo>
                  <a:lnTo>
                    <a:pt x="3469" y="33"/>
                  </a:lnTo>
                  <a:cubicBezTo>
                    <a:pt x="2918" y="65"/>
                    <a:pt x="2368" y="130"/>
                    <a:pt x="1834" y="227"/>
                  </a:cubicBezTo>
                  <a:cubicBezTo>
                    <a:pt x="1283" y="324"/>
                    <a:pt x="749" y="470"/>
                    <a:pt x="231" y="648"/>
                  </a:cubicBezTo>
                  <a:cubicBezTo>
                    <a:pt x="1" y="705"/>
                    <a:pt x="65" y="1020"/>
                    <a:pt x="253" y="1020"/>
                  </a:cubicBezTo>
                  <a:cubicBezTo>
                    <a:pt x="276" y="1020"/>
                    <a:pt x="302" y="1015"/>
                    <a:pt x="328" y="1004"/>
                  </a:cubicBezTo>
                  <a:cubicBezTo>
                    <a:pt x="782" y="858"/>
                    <a:pt x="1251" y="745"/>
                    <a:pt x="1720" y="664"/>
                  </a:cubicBezTo>
                  <a:lnTo>
                    <a:pt x="1704" y="664"/>
                  </a:lnTo>
                  <a:cubicBezTo>
                    <a:pt x="2345" y="571"/>
                    <a:pt x="2992" y="526"/>
                    <a:pt x="3637" y="526"/>
                  </a:cubicBezTo>
                  <a:cubicBezTo>
                    <a:pt x="4117" y="526"/>
                    <a:pt x="4596" y="551"/>
                    <a:pt x="5072" y="599"/>
                  </a:cubicBezTo>
                  <a:cubicBezTo>
                    <a:pt x="5331" y="632"/>
                    <a:pt x="5590" y="664"/>
                    <a:pt x="5849" y="713"/>
                  </a:cubicBezTo>
                  <a:cubicBezTo>
                    <a:pt x="6108" y="745"/>
                    <a:pt x="6383" y="810"/>
                    <a:pt x="6658" y="858"/>
                  </a:cubicBezTo>
                  <a:cubicBezTo>
                    <a:pt x="6683" y="864"/>
                    <a:pt x="6708" y="866"/>
                    <a:pt x="6731" y="866"/>
                  </a:cubicBezTo>
                  <a:cubicBezTo>
                    <a:pt x="7046" y="866"/>
                    <a:pt x="7135" y="383"/>
                    <a:pt x="6788" y="308"/>
                  </a:cubicBezTo>
                  <a:cubicBezTo>
                    <a:pt x="6270" y="162"/>
                    <a:pt x="5735" y="81"/>
                    <a:pt x="5217" y="49"/>
                  </a:cubicBezTo>
                  <a:cubicBezTo>
                    <a:pt x="4894" y="16"/>
                    <a:pt x="4570" y="0"/>
                    <a:pt x="424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70"/>
            <p:cNvSpPr/>
            <p:nvPr/>
          </p:nvSpPr>
          <p:spPr>
            <a:xfrm>
              <a:off x="6148875" y="4120225"/>
              <a:ext cx="115375" cy="65175"/>
            </a:xfrm>
            <a:custGeom>
              <a:rect b="b" l="l" r="r" t="t"/>
              <a:pathLst>
                <a:path extrusionOk="0" h="2607" w="4615">
                  <a:moveTo>
                    <a:pt x="4129" y="1"/>
                  </a:moveTo>
                  <a:cubicBezTo>
                    <a:pt x="4048" y="1"/>
                    <a:pt x="3950" y="1"/>
                    <a:pt x="3870" y="17"/>
                  </a:cubicBezTo>
                  <a:lnTo>
                    <a:pt x="3853" y="17"/>
                  </a:lnTo>
                  <a:cubicBezTo>
                    <a:pt x="3643" y="49"/>
                    <a:pt x="3432" y="98"/>
                    <a:pt x="3222" y="162"/>
                  </a:cubicBezTo>
                  <a:cubicBezTo>
                    <a:pt x="3028" y="227"/>
                    <a:pt x="2833" y="308"/>
                    <a:pt x="2639" y="389"/>
                  </a:cubicBezTo>
                  <a:cubicBezTo>
                    <a:pt x="2429" y="486"/>
                    <a:pt x="2218" y="600"/>
                    <a:pt x="2008" y="713"/>
                  </a:cubicBezTo>
                  <a:cubicBezTo>
                    <a:pt x="1619" y="940"/>
                    <a:pt x="1263" y="1182"/>
                    <a:pt x="907" y="1474"/>
                  </a:cubicBezTo>
                  <a:cubicBezTo>
                    <a:pt x="583" y="1717"/>
                    <a:pt x="292" y="2024"/>
                    <a:pt x="49" y="2348"/>
                  </a:cubicBezTo>
                  <a:lnTo>
                    <a:pt x="0" y="2461"/>
                  </a:lnTo>
                  <a:lnTo>
                    <a:pt x="49" y="2558"/>
                  </a:lnTo>
                  <a:cubicBezTo>
                    <a:pt x="81" y="2591"/>
                    <a:pt x="122" y="2607"/>
                    <a:pt x="160" y="2607"/>
                  </a:cubicBezTo>
                  <a:cubicBezTo>
                    <a:pt x="199" y="2607"/>
                    <a:pt x="235" y="2591"/>
                    <a:pt x="259" y="2558"/>
                  </a:cubicBezTo>
                  <a:cubicBezTo>
                    <a:pt x="502" y="2267"/>
                    <a:pt x="761" y="1992"/>
                    <a:pt x="1069" y="1765"/>
                  </a:cubicBezTo>
                  <a:cubicBezTo>
                    <a:pt x="1490" y="1441"/>
                    <a:pt x="1943" y="1150"/>
                    <a:pt x="2429" y="940"/>
                  </a:cubicBezTo>
                  <a:cubicBezTo>
                    <a:pt x="2655" y="842"/>
                    <a:pt x="2866" y="761"/>
                    <a:pt x="3092" y="697"/>
                  </a:cubicBezTo>
                  <a:cubicBezTo>
                    <a:pt x="3303" y="632"/>
                    <a:pt x="3530" y="583"/>
                    <a:pt x="3756" y="535"/>
                  </a:cubicBezTo>
                  <a:lnTo>
                    <a:pt x="3724" y="535"/>
                  </a:lnTo>
                  <a:cubicBezTo>
                    <a:pt x="3950" y="502"/>
                    <a:pt x="4161" y="486"/>
                    <a:pt x="4388" y="486"/>
                  </a:cubicBezTo>
                  <a:cubicBezTo>
                    <a:pt x="4485" y="470"/>
                    <a:pt x="4582" y="405"/>
                    <a:pt x="4598" y="308"/>
                  </a:cubicBezTo>
                  <a:cubicBezTo>
                    <a:pt x="4614" y="243"/>
                    <a:pt x="4614" y="179"/>
                    <a:pt x="4582" y="114"/>
                  </a:cubicBezTo>
                  <a:cubicBezTo>
                    <a:pt x="4549" y="65"/>
                    <a:pt x="4485" y="33"/>
                    <a:pt x="4436" y="17"/>
                  </a:cubicBezTo>
                  <a:cubicBezTo>
                    <a:pt x="4339" y="1"/>
                    <a:pt x="4258" y="1"/>
                    <a:pt x="4177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70"/>
            <p:cNvSpPr/>
            <p:nvPr/>
          </p:nvSpPr>
          <p:spPr>
            <a:xfrm>
              <a:off x="6049725" y="3998800"/>
              <a:ext cx="64375" cy="92125"/>
            </a:xfrm>
            <a:custGeom>
              <a:rect b="b" l="l" r="r" t="t"/>
              <a:pathLst>
                <a:path extrusionOk="0" h="3685" w="2575">
                  <a:moveTo>
                    <a:pt x="2250" y="1"/>
                  </a:moveTo>
                  <a:cubicBezTo>
                    <a:pt x="2186" y="1"/>
                    <a:pt x="2137" y="17"/>
                    <a:pt x="2088" y="49"/>
                  </a:cubicBezTo>
                  <a:cubicBezTo>
                    <a:pt x="1570" y="454"/>
                    <a:pt x="1133" y="956"/>
                    <a:pt x="826" y="1539"/>
                  </a:cubicBezTo>
                  <a:cubicBezTo>
                    <a:pt x="502" y="2105"/>
                    <a:pt x="243" y="2688"/>
                    <a:pt x="32" y="3303"/>
                  </a:cubicBezTo>
                  <a:cubicBezTo>
                    <a:pt x="0" y="3368"/>
                    <a:pt x="0" y="3449"/>
                    <a:pt x="16" y="3514"/>
                  </a:cubicBezTo>
                  <a:cubicBezTo>
                    <a:pt x="56" y="3621"/>
                    <a:pt x="163" y="3684"/>
                    <a:pt x="273" y="3684"/>
                  </a:cubicBezTo>
                  <a:cubicBezTo>
                    <a:pt x="295" y="3684"/>
                    <a:pt x="318" y="3681"/>
                    <a:pt x="340" y="3676"/>
                  </a:cubicBezTo>
                  <a:cubicBezTo>
                    <a:pt x="405" y="3660"/>
                    <a:pt x="453" y="3611"/>
                    <a:pt x="486" y="3546"/>
                  </a:cubicBezTo>
                  <a:cubicBezTo>
                    <a:pt x="712" y="2866"/>
                    <a:pt x="1036" y="2219"/>
                    <a:pt x="1441" y="1636"/>
                  </a:cubicBezTo>
                  <a:cubicBezTo>
                    <a:pt x="1587" y="1442"/>
                    <a:pt x="1732" y="1247"/>
                    <a:pt x="1894" y="1086"/>
                  </a:cubicBezTo>
                  <a:cubicBezTo>
                    <a:pt x="2072" y="891"/>
                    <a:pt x="2267" y="697"/>
                    <a:pt x="2477" y="519"/>
                  </a:cubicBezTo>
                  <a:cubicBezTo>
                    <a:pt x="2526" y="487"/>
                    <a:pt x="2542" y="438"/>
                    <a:pt x="2558" y="373"/>
                  </a:cubicBezTo>
                  <a:cubicBezTo>
                    <a:pt x="2574" y="308"/>
                    <a:pt x="2558" y="211"/>
                    <a:pt x="2509" y="147"/>
                  </a:cubicBezTo>
                  <a:cubicBezTo>
                    <a:pt x="2461" y="66"/>
                    <a:pt x="2347" y="1"/>
                    <a:pt x="2250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70"/>
            <p:cNvSpPr/>
            <p:nvPr/>
          </p:nvSpPr>
          <p:spPr>
            <a:xfrm>
              <a:off x="5887025" y="3931225"/>
              <a:ext cx="22275" cy="118200"/>
            </a:xfrm>
            <a:custGeom>
              <a:rect b="b" l="l" r="r" t="t"/>
              <a:pathLst>
                <a:path extrusionOk="0" h="4728" w="891">
                  <a:moveTo>
                    <a:pt x="631" y="0"/>
                  </a:moveTo>
                  <a:cubicBezTo>
                    <a:pt x="534" y="0"/>
                    <a:pt x="437" y="81"/>
                    <a:pt x="405" y="178"/>
                  </a:cubicBezTo>
                  <a:cubicBezTo>
                    <a:pt x="65" y="1603"/>
                    <a:pt x="0" y="3076"/>
                    <a:pt x="227" y="4517"/>
                  </a:cubicBezTo>
                  <a:cubicBezTo>
                    <a:pt x="227" y="4582"/>
                    <a:pt x="243" y="4630"/>
                    <a:pt x="292" y="4663"/>
                  </a:cubicBezTo>
                  <a:cubicBezTo>
                    <a:pt x="324" y="4695"/>
                    <a:pt x="389" y="4728"/>
                    <a:pt x="437" y="4728"/>
                  </a:cubicBezTo>
                  <a:cubicBezTo>
                    <a:pt x="567" y="4728"/>
                    <a:pt x="648" y="4614"/>
                    <a:pt x="648" y="4501"/>
                  </a:cubicBezTo>
                  <a:cubicBezTo>
                    <a:pt x="534" y="3724"/>
                    <a:pt x="518" y="2931"/>
                    <a:pt x="567" y="2137"/>
                  </a:cubicBezTo>
                  <a:cubicBezTo>
                    <a:pt x="631" y="1522"/>
                    <a:pt x="729" y="891"/>
                    <a:pt x="858" y="276"/>
                  </a:cubicBezTo>
                  <a:cubicBezTo>
                    <a:pt x="891" y="146"/>
                    <a:pt x="810" y="33"/>
                    <a:pt x="680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70"/>
            <p:cNvSpPr/>
            <p:nvPr/>
          </p:nvSpPr>
          <p:spPr>
            <a:xfrm>
              <a:off x="5728375" y="3907750"/>
              <a:ext cx="42925" cy="151550"/>
            </a:xfrm>
            <a:custGeom>
              <a:rect b="b" l="l" r="r" t="t"/>
              <a:pathLst>
                <a:path extrusionOk="0" h="6062" w="1717">
                  <a:moveTo>
                    <a:pt x="372" y="0"/>
                  </a:moveTo>
                  <a:cubicBezTo>
                    <a:pt x="194" y="0"/>
                    <a:pt x="49" y="146"/>
                    <a:pt x="49" y="308"/>
                  </a:cubicBezTo>
                  <a:lnTo>
                    <a:pt x="49" y="324"/>
                  </a:lnTo>
                  <a:cubicBezTo>
                    <a:pt x="0" y="810"/>
                    <a:pt x="16" y="1295"/>
                    <a:pt x="65" y="1797"/>
                  </a:cubicBezTo>
                  <a:cubicBezTo>
                    <a:pt x="113" y="2283"/>
                    <a:pt x="211" y="2753"/>
                    <a:pt x="340" y="3238"/>
                  </a:cubicBezTo>
                  <a:cubicBezTo>
                    <a:pt x="470" y="3675"/>
                    <a:pt x="631" y="4112"/>
                    <a:pt x="793" y="4549"/>
                  </a:cubicBezTo>
                  <a:cubicBezTo>
                    <a:pt x="971" y="5019"/>
                    <a:pt x="1166" y="5488"/>
                    <a:pt x="1360" y="5958"/>
                  </a:cubicBezTo>
                  <a:cubicBezTo>
                    <a:pt x="1393" y="6025"/>
                    <a:pt x="1450" y="6061"/>
                    <a:pt x="1514" y="6061"/>
                  </a:cubicBezTo>
                  <a:cubicBezTo>
                    <a:pt x="1543" y="6061"/>
                    <a:pt x="1573" y="6054"/>
                    <a:pt x="1603" y="6039"/>
                  </a:cubicBezTo>
                  <a:cubicBezTo>
                    <a:pt x="1684" y="5990"/>
                    <a:pt x="1716" y="5877"/>
                    <a:pt x="1668" y="5796"/>
                  </a:cubicBezTo>
                  <a:cubicBezTo>
                    <a:pt x="1570" y="5537"/>
                    <a:pt x="1473" y="5278"/>
                    <a:pt x="1360" y="5003"/>
                  </a:cubicBezTo>
                  <a:lnTo>
                    <a:pt x="1360" y="5003"/>
                  </a:lnTo>
                  <a:lnTo>
                    <a:pt x="1376" y="5051"/>
                  </a:lnTo>
                  <a:cubicBezTo>
                    <a:pt x="1198" y="4582"/>
                    <a:pt x="1052" y="4080"/>
                    <a:pt x="939" y="3578"/>
                  </a:cubicBezTo>
                  <a:cubicBezTo>
                    <a:pt x="810" y="3060"/>
                    <a:pt x="729" y="2526"/>
                    <a:pt x="680" y="2008"/>
                  </a:cubicBezTo>
                  <a:cubicBezTo>
                    <a:pt x="664" y="1749"/>
                    <a:pt x="648" y="1506"/>
                    <a:pt x="648" y="1263"/>
                  </a:cubicBezTo>
                  <a:cubicBezTo>
                    <a:pt x="648" y="956"/>
                    <a:pt x="680" y="648"/>
                    <a:pt x="712" y="340"/>
                  </a:cubicBezTo>
                  <a:cubicBezTo>
                    <a:pt x="712" y="162"/>
                    <a:pt x="567" y="0"/>
                    <a:pt x="389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70"/>
            <p:cNvSpPr/>
            <p:nvPr/>
          </p:nvSpPr>
          <p:spPr>
            <a:xfrm>
              <a:off x="5492825" y="3958750"/>
              <a:ext cx="137625" cy="156800"/>
            </a:xfrm>
            <a:custGeom>
              <a:rect b="b" l="l" r="r" t="t"/>
              <a:pathLst>
                <a:path extrusionOk="0" h="6272" w="5505">
                  <a:moveTo>
                    <a:pt x="292" y="0"/>
                  </a:moveTo>
                  <a:lnTo>
                    <a:pt x="178" y="33"/>
                  </a:lnTo>
                  <a:lnTo>
                    <a:pt x="178" y="49"/>
                  </a:lnTo>
                  <a:cubicBezTo>
                    <a:pt x="49" y="114"/>
                    <a:pt x="0" y="259"/>
                    <a:pt x="65" y="389"/>
                  </a:cubicBezTo>
                  <a:cubicBezTo>
                    <a:pt x="324" y="955"/>
                    <a:pt x="615" y="1506"/>
                    <a:pt x="955" y="2040"/>
                  </a:cubicBezTo>
                  <a:cubicBezTo>
                    <a:pt x="1311" y="2623"/>
                    <a:pt x="1700" y="3189"/>
                    <a:pt x="2153" y="3707"/>
                  </a:cubicBezTo>
                  <a:cubicBezTo>
                    <a:pt x="2979" y="4744"/>
                    <a:pt x="4015" y="5602"/>
                    <a:pt x="5181" y="6249"/>
                  </a:cubicBezTo>
                  <a:cubicBezTo>
                    <a:pt x="5211" y="6264"/>
                    <a:pt x="5242" y="6271"/>
                    <a:pt x="5274" y="6271"/>
                  </a:cubicBezTo>
                  <a:cubicBezTo>
                    <a:pt x="5343" y="6271"/>
                    <a:pt x="5411" y="6235"/>
                    <a:pt x="5456" y="6168"/>
                  </a:cubicBezTo>
                  <a:cubicBezTo>
                    <a:pt x="5504" y="6087"/>
                    <a:pt x="5488" y="5958"/>
                    <a:pt x="5391" y="5893"/>
                  </a:cubicBezTo>
                  <a:cubicBezTo>
                    <a:pt x="4954" y="5666"/>
                    <a:pt x="4549" y="5407"/>
                    <a:pt x="4177" y="5084"/>
                  </a:cubicBezTo>
                  <a:lnTo>
                    <a:pt x="4177" y="5084"/>
                  </a:lnTo>
                  <a:lnTo>
                    <a:pt x="4225" y="5116"/>
                  </a:lnTo>
                  <a:cubicBezTo>
                    <a:pt x="3804" y="4792"/>
                    <a:pt x="3432" y="4420"/>
                    <a:pt x="3060" y="4031"/>
                  </a:cubicBezTo>
                  <a:cubicBezTo>
                    <a:pt x="2720" y="3643"/>
                    <a:pt x="2380" y="3222"/>
                    <a:pt x="2072" y="2801"/>
                  </a:cubicBezTo>
                  <a:cubicBezTo>
                    <a:pt x="1473" y="1959"/>
                    <a:pt x="955" y="1069"/>
                    <a:pt x="518" y="146"/>
                  </a:cubicBezTo>
                  <a:cubicBezTo>
                    <a:pt x="470" y="65"/>
                    <a:pt x="389" y="0"/>
                    <a:pt x="29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70"/>
            <p:cNvSpPr/>
            <p:nvPr/>
          </p:nvSpPr>
          <p:spPr>
            <a:xfrm>
              <a:off x="5283175" y="4090975"/>
              <a:ext cx="209675" cy="137750"/>
            </a:xfrm>
            <a:custGeom>
              <a:rect b="b" l="l" r="r" t="t"/>
              <a:pathLst>
                <a:path extrusionOk="0" h="5510" w="8387">
                  <a:moveTo>
                    <a:pt x="261" y="1"/>
                  </a:moveTo>
                  <a:cubicBezTo>
                    <a:pt x="250" y="1"/>
                    <a:pt x="239" y="2"/>
                    <a:pt x="227" y="5"/>
                  </a:cubicBezTo>
                  <a:lnTo>
                    <a:pt x="130" y="21"/>
                  </a:lnTo>
                  <a:lnTo>
                    <a:pt x="146" y="21"/>
                  </a:lnTo>
                  <a:cubicBezTo>
                    <a:pt x="49" y="70"/>
                    <a:pt x="0" y="199"/>
                    <a:pt x="65" y="296"/>
                  </a:cubicBezTo>
                  <a:cubicBezTo>
                    <a:pt x="162" y="442"/>
                    <a:pt x="259" y="588"/>
                    <a:pt x="373" y="733"/>
                  </a:cubicBezTo>
                  <a:cubicBezTo>
                    <a:pt x="470" y="879"/>
                    <a:pt x="615" y="1057"/>
                    <a:pt x="745" y="1219"/>
                  </a:cubicBezTo>
                  <a:cubicBezTo>
                    <a:pt x="1020" y="1527"/>
                    <a:pt x="1312" y="1834"/>
                    <a:pt x="1619" y="2126"/>
                  </a:cubicBezTo>
                  <a:cubicBezTo>
                    <a:pt x="1927" y="2417"/>
                    <a:pt x="2250" y="2676"/>
                    <a:pt x="2574" y="2951"/>
                  </a:cubicBezTo>
                  <a:cubicBezTo>
                    <a:pt x="2914" y="3210"/>
                    <a:pt x="3254" y="3453"/>
                    <a:pt x="3627" y="3680"/>
                  </a:cubicBezTo>
                  <a:cubicBezTo>
                    <a:pt x="4323" y="4149"/>
                    <a:pt x="5067" y="4538"/>
                    <a:pt x="5861" y="4862"/>
                  </a:cubicBezTo>
                  <a:cubicBezTo>
                    <a:pt x="6249" y="5007"/>
                    <a:pt x="6638" y="5153"/>
                    <a:pt x="7042" y="5266"/>
                  </a:cubicBezTo>
                  <a:cubicBezTo>
                    <a:pt x="7431" y="5364"/>
                    <a:pt x="7819" y="5444"/>
                    <a:pt x="8208" y="5509"/>
                  </a:cubicBezTo>
                  <a:lnTo>
                    <a:pt x="8338" y="5461"/>
                  </a:lnTo>
                  <a:lnTo>
                    <a:pt x="8386" y="5364"/>
                  </a:lnTo>
                  <a:lnTo>
                    <a:pt x="8338" y="5250"/>
                  </a:lnTo>
                  <a:lnTo>
                    <a:pt x="8224" y="5202"/>
                  </a:lnTo>
                  <a:lnTo>
                    <a:pt x="8208" y="5202"/>
                  </a:lnTo>
                  <a:cubicBezTo>
                    <a:pt x="7350" y="5040"/>
                    <a:pt x="6524" y="4781"/>
                    <a:pt x="5731" y="4425"/>
                  </a:cubicBezTo>
                  <a:lnTo>
                    <a:pt x="5731" y="4425"/>
                  </a:lnTo>
                  <a:lnTo>
                    <a:pt x="5763" y="4441"/>
                  </a:lnTo>
                  <a:cubicBezTo>
                    <a:pt x="4760" y="3987"/>
                    <a:pt x="3821" y="3405"/>
                    <a:pt x="2947" y="2709"/>
                  </a:cubicBezTo>
                  <a:lnTo>
                    <a:pt x="2947" y="2709"/>
                  </a:lnTo>
                  <a:lnTo>
                    <a:pt x="2995" y="2741"/>
                  </a:lnTo>
                  <a:cubicBezTo>
                    <a:pt x="2493" y="2336"/>
                    <a:pt x="2040" y="1899"/>
                    <a:pt x="1587" y="1446"/>
                  </a:cubicBezTo>
                  <a:cubicBezTo>
                    <a:pt x="1166" y="1009"/>
                    <a:pt x="761" y="539"/>
                    <a:pt x="373" y="54"/>
                  </a:cubicBezTo>
                  <a:cubicBezTo>
                    <a:pt x="346" y="27"/>
                    <a:pt x="309" y="1"/>
                    <a:pt x="26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70"/>
            <p:cNvSpPr/>
            <p:nvPr/>
          </p:nvSpPr>
          <p:spPr>
            <a:xfrm>
              <a:off x="5131800" y="4255400"/>
              <a:ext cx="266300" cy="133800"/>
            </a:xfrm>
            <a:custGeom>
              <a:rect b="b" l="l" r="r" t="t"/>
              <a:pathLst>
                <a:path extrusionOk="0" h="5352" w="10652">
                  <a:moveTo>
                    <a:pt x="276" y="1"/>
                  </a:moveTo>
                  <a:cubicBezTo>
                    <a:pt x="211" y="1"/>
                    <a:pt x="146" y="17"/>
                    <a:pt x="98" y="65"/>
                  </a:cubicBezTo>
                  <a:lnTo>
                    <a:pt x="98" y="82"/>
                  </a:lnTo>
                  <a:cubicBezTo>
                    <a:pt x="1" y="179"/>
                    <a:pt x="1" y="324"/>
                    <a:pt x="98" y="422"/>
                  </a:cubicBezTo>
                  <a:cubicBezTo>
                    <a:pt x="761" y="1118"/>
                    <a:pt x="1490" y="1749"/>
                    <a:pt x="2283" y="2316"/>
                  </a:cubicBezTo>
                  <a:cubicBezTo>
                    <a:pt x="3076" y="2866"/>
                    <a:pt x="3918" y="3352"/>
                    <a:pt x="4792" y="3773"/>
                  </a:cubicBezTo>
                  <a:cubicBezTo>
                    <a:pt x="5683" y="4177"/>
                    <a:pt x="6589" y="4517"/>
                    <a:pt x="7528" y="4776"/>
                  </a:cubicBezTo>
                  <a:cubicBezTo>
                    <a:pt x="8467" y="5035"/>
                    <a:pt x="9439" y="5230"/>
                    <a:pt x="10410" y="5343"/>
                  </a:cubicBezTo>
                  <a:cubicBezTo>
                    <a:pt x="10428" y="5349"/>
                    <a:pt x="10444" y="5352"/>
                    <a:pt x="10459" y="5352"/>
                  </a:cubicBezTo>
                  <a:cubicBezTo>
                    <a:pt x="10644" y="5352"/>
                    <a:pt x="10651" y="4951"/>
                    <a:pt x="10457" y="4951"/>
                  </a:cubicBezTo>
                  <a:cubicBezTo>
                    <a:pt x="10448" y="4951"/>
                    <a:pt x="10437" y="4952"/>
                    <a:pt x="10426" y="4955"/>
                  </a:cubicBezTo>
                  <a:cubicBezTo>
                    <a:pt x="10151" y="4922"/>
                    <a:pt x="9876" y="4890"/>
                    <a:pt x="9617" y="4841"/>
                  </a:cubicBezTo>
                  <a:lnTo>
                    <a:pt x="9665" y="4841"/>
                  </a:lnTo>
                  <a:cubicBezTo>
                    <a:pt x="8937" y="4712"/>
                    <a:pt x="8225" y="4550"/>
                    <a:pt x="7528" y="4339"/>
                  </a:cubicBezTo>
                  <a:cubicBezTo>
                    <a:pt x="6816" y="4129"/>
                    <a:pt x="6120" y="3870"/>
                    <a:pt x="5440" y="3562"/>
                  </a:cubicBezTo>
                  <a:lnTo>
                    <a:pt x="5456" y="3562"/>
                  </a:lnTo>
                  <a:cubicBezTo>
                    <a:pt x="4177" y="2996"/>
                    <a:pt x="2996" y="2267"/>
                    <a:pt x="1911" y="1393"/>
                  </a:cubicBezTo>
                  <a:lnTo>
                    <a:pt x="1911" y="1393"/>
                  </a:lnTo>
                  <a:lnTo>
                    <a:pt x="1943" y="1425"/>
                  </a:lnTo>
                  <a:cubicBezTo>
                    <a:pt x="1425" y="1004"/>
                    <a:pt x="923" y="535"/>
                    <a:pt x="454" y="65"/>
                  </a:cubicBezTo>
                  <a:cubicBezTo>
                    <a:pt x="405" y="17"/>
                    <a:pt x="341" y="1"/>
                    <a:pt x="27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70"/>
            <p:cNvSpPr/>
            <p:nvPr/>
          </p:nvSpPr>
          <p:spPr>
            <a:xfrm>
              <a:off x="5056925" y="4468700"/>
              <a:ext cx="269975" cy="132775"/>
            </a:xfrm>
            <a:custGeom>
              <a:rect b="b" l="l" r="r" t="t"/>
              <a:pathLst>
                <a:path extrusionOk="0" h="5311" w="10799">
                  <a:moveTo>
                    <a:pt x="292" y="0"/>
                  </a:moveTo>
                  <a:cubicBezTo>
                    <a:pt x="227" y="0"/>
                    <a:pt x="163" y="16"/>
                    <a:pt x="114" y="65"/>
                  </a:cubicBezTo>
                  <a:cubicBezTo>
                    <a:pt x="1" y="162"/>
                    <a:pt x="1" y="340"/>
                    <a:pt x="98" y="454"/>
                  </a:cubicBezTo>
                  <a:cubicBezTo>
                    <a:pt x="745" y="1198"/>
                    <a:pt x="1490" y="1846"/>
                    <a:pt x="2299" y="2380"/>
                  </a:cubicBezTo>
                  <a:cubicBezTo>
                    <a:pt x="3109" y="2930"/>
                    <a:pt x="3967" y="3416"/>
                    <a:pt x="4873" y="3805"/>
                  </a:cubicBezTo>
                  <a:cubicBezTo>
                    <a:pt x="6687" y="4566"/>
                    <a:pt x="8613" y="5084"/>
                    <a:pt x="10572" y="5310"/>
                  </a:cubicBezTo>
                  <a:cubicBezTo>
                    <a:pt x="10702" y="5310"/>
                    <a:pt x="10799" y="5229"/>
                    <a:pt x="10799" y="5100"/>
                  </a:cubicBezTo>
                  <a:cubicBezTo>
                    <a:pt x="10799" y="5035"/>
                    <a:pt x="10782" y="4986"/>
                    <a:pt x="10750" y="4938"/>
                  </a:cubicBezTo>
                  <a:cubicBezTo>
                    <a:pt x="10702" y="4906"/>
                    <a:pt x="10653" y="4873"/>
                    <a:pt x="10588" y="4873"/>
                  </a:cubicBezTo>
                  <a:lnTo>
                    <a:pt x="10022" y="4792"/>
                  </a:lnTo>
                  <a:cubicBezTo>
                    <a:pt x="8338" y="4517"/>
                    <a:pt x="6703" y="4015"/>
                    <a:pt x="5149" y="3335"/>
                  </a:cubicBezTo>
                  <a:lnTo>
                    <a:pt x="5149" y="3335"/>
                  </a:lnTo>
                  <a:lnTo>
                    <a:pt x="5213" y="3368"/>
                  </a:lnTo>
                  <a:cubicBezTo>
                    <a:pt x="3999" y="2817"/>
                    <a:pt x="2850" y="2121"/>
                    <a:pt x="1814" y="1295"/>
                  </a:cubicBezTo>
                  <a:lnTo>
                    <a:pt x="1814" y="1295"/>
                  </a:lnTo>
                  <a:lnTo>
                    <a:pt x="1879" y="1344"/>
                  </a:lnTo>
                  <a:cubicBezTo>
                    <a:pt x="1393" y="939"/>
                    <a:pt x="940" y="518"/>
                    <a:pt x="502" y="81"/>
                  </a:cubicBezTo>
                  <a:cubicBezTo>
                    <a:pt x="438" y="16"/>
                    <a:pt x="373" y="0"/>
                    <a:pt x="29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70"/>
            <p:cNvSpPr/>
            <p:nvPr/>
          </p:nvSpPr>
          <p:spPr>
            <a:xfrm>
              <a:off x="6081275" y="4773450"/>
              <a:ext cx="58125" cy="112525"/>
            </a:xfrm>
            <a:custGeom>
              <a:rect b="b" l="l" r="r" t="t"/>
              <a:pathLst>
                <a:path extrusionOk="0" h="4501" w="2325">
                  <a:moveTo>
                    <a:pt x="227" y="1"/>
                  </a:moveTo>
                  <a:cubicBezTo>
                    <a:pt x="179" y="1"/>
                    <a:pt x="130" y="17"/>
                    <a:pt x="82" y="65"/>
                  </a:cubicBezTo>
                  <a:cubicBezTo>
                    <a:pt x="1" y="130"/>
                    <a:pt x="1" y="260"/>
                    <a:pt x="82" y="341"/>
                  </a:cubicBezTo>
                  <a:cubicBezTo>
                    <a:pt x="227" y="519"/>
                    <a:pt x="373" y="697"/>
                    <a:pt x="519" y="891"/>
                  </a:cubicBezTo>
                  <a:cubicBezTo>
                    <a:pt x="875" y="1409"/>
                    <a:pt x="1183" y="1976"/>
                    <a:pt x="1409" y="2575"/>
                  </a:cubicBezTo>
                  <a:cubicBezTo>
                    <a:pt x="1523" y="2850"/>
                    <a:pt x="1620" y="3141"/>
                    <a:pt x="1701" y="3433"/>
                  </a:cubicBezTo>
                  <a:cubicBezTo>
                    <a:pt x="1765" y="3724"/>
                    <a:pt x="1830" y="4015"/>
                    <a:pt x="1911" y="4323"/>
                  </a:cubicBezTo>
                  <a:cubicBezTo>
                    <a:pt x="1919" y="4443"/>
                    <a:pt x="2009" y="4500"/>
                    <a:pt x="2103" y="4500"/>
                  </a:cubicBezTo>
                  <a:cubicBezTo>
                    <a:pt x="2212" y="4500"/>
                    <a:pt x="2325" y="4422"/>
                    <a:pt x="2316" y="4274"/>
                  </a:cubicBezTo>
                  <a:cubicBezTo>
                    <a:pt x="2300" y="3886"/>
                    <a:pt x="2235" y="3497"/>
                    <a:pt x="2105" y="3125"/>
                  </a:cubicBezTo>
                  <a:cubicBezTo>
                    <a:pt x="1992" y="2753"/>
                    <a:pt x="1846" y="2380"/>
                    <a:pt x="1668" y="2024"/>
                  </a:cubicBezTo>
                  <a:cubicBezTo>
                    <a:pt x="1312" y="1328"/>
                    <a:pt x="875" y="664"/>
                    <a:pt x="357" y="65"/>
                  </a:cubicBezTo>
                  <a:cubicBezTo>
                    <a:pt x="325" y="33"/>
                    <a:pt x="276" y="1"/>
                    <a:pt x="227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70"/>
            <p:cNvSpPr/>
            <p:nvPr/>
          </p:nvSpPr>
          <p:spPr>
            <a:xfrm>
              <a:off x="5977275" y="4828500"/>
              <a:ext cx="13375" cy="79750"/>
            </a:xfrm>
            <a:custGeom>
              <a:rect b="b" l="l" r="r" t="t"/>
              <a:pathLst>
                <a:path extrusionOk="0" h="3190" w="535">
                  <a:moveTo>
                    <a:pt x="130" y="0"/>
                  </a:moveTo>
                  <a:cubicBezTo>
                    <a:pt x="49" y="16"/>
                    <a:pt x="0" y="97"/>
                    <a:pt x="33" y="162"/>
                  </a:cubicBezTo>
                  <a:cubicBezTo>
                    <a:pt x="81" y="454"/>
                    <a:pt x="130" y="745"/>
                    <a:pt x="162" y="1036"/>
                  </a:cubicBezTo>
                  <a:lnTo>
                    <a:pt x="162" y="1004"/>
                  </a:lnTo>
                  <a:cubicBezTo>
                    <a:pt x="195" y="1328"/>
                    <a:pt x="211" y="1635"/>
                    <a:pt x="195" y="1959"/>
                  </a:cubicBezTo>
                  <a:cubicBezTo>
                    <a:pt x="178" y="2315"/>
                    <a:pt x="162" y="2655"/>
                    <a:pt x="114" y="2995"/>
                  </a:cubicBezTo>
                  <a:cubicBezTo>
                    <a:pt x="97" y="3044"/>
                    <a:pt x="130" y="3092"/>
                    <a:pt x="162" y="3125"/>
                  </a:cubicBezTo>
                  <a:cubicBezTo>
                    <a:pt x="195" y="3157"/>
                    <a:pt x="243" y="3190"/>
                    <a:pt x="292" y="3190"/>
                  </a:cubicBezTo>
                  <a:cubicBezTo>
                    <a:pt x="340" y="3190"/>
                    <a:pt x="389" y="3173"/>
                    <a:pt x="421" y="3141"/>
                  </a:cubicBezTo>
                  <a:cubicBezTo>
                    <a:pt x="454" y="3109"/>
                    <a:pt x="486" y="3060"/>
                    <a:pt x="486" y="3011"/>
                  </a:cubicBezTo>
                  <a:cubicBezTo>
                    <a:pt x="518" y="2752"/>
                    <a:pt x="534" y="2510"/>
                    <a:pt x="534" y="2267"/>
                  </a:cubicBezTo>
                  <a:cubicBezTo>
                    <a:pt x="534" y="2024"/>
                    <a:pt x="534" y="1781"/>
                    <a:pt x="502" y="1522"/>
                  </a:cubicBezTo>
                  <a:cubicBezTo>
                    <a:pt x="470" y="1053"/>
                    <a:pt x="389" y="583"/>
                    <a:pt x="292" y="114"/>
                  </a:cubicBezTo>
                  <a:cubicBezTo>
                    <a:pt x="275" y="49"/>
                    <a:pt x="211" y="0"/>
                    <a:pt x="146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70"/>
            <p:cNvSpPr/>
            <p:nvPr/>
          </p:nvSpPr>
          <p:spPr>
            <a:xfrm>
              <a:off x="5818225" y="4834150"/>
              <a:ext cx="47375" cy="98175"/>
            </a:xfrm>
            <a:custGeom>
              <a:rect b="b" l="l" r="r" t="t"/>
              <a:pathLst>
                <a:path extrusionOk="0" h="3927" w="1895">
                  <a:moveTo>
                    <a:pt x="1684" y="1"/>
                  </a:moveTo>
                  <a:cubicBezTo>
                    <a:pt x="1603" y="1"/>
                    <a:pt x="1522" y="49"/>
                    <a:pt x="1489" y="147"/>
                  </a:cubicBezTo>
                  <a:lnTo>
                    <a:pt x="1489" y="130"/>
                  </a:lnTo>
                  <a:cubicBezTo>
                    <a:pt x="1360" y="859"/>
                    <a:pt x="1149" y="1571"/>
                    <a:pt x="842" y="2251"/>
                  </a:cubicBezTo>
                  <a:cubicBezTo>
                    <a:pt x="631" y="2704"/>
                    <a:pt x="372" y="3125"/>
                    <a:pt x="81" y="3530"/>
                  </a:cubicBezTo>
                  <a:cubicBezTo>
                    <a:pt x="0" y="3643"/>
                    <a:pt x="49" y="3805"/>
                    <a:pt x="162" y="3886"/>
                  </a:cubicBezTo>
                  <a:cubicBezTo>
                    <a:pt x="206" y="3914"/>
                    <a:pt x="254" y="3926"/>
                    <a:pt x="301" y="3926"/>
                  </a:cubicBezTo>
                  <a:cubicBezTo>
                    <a:pt x="391" y="3926"/>
                    <a:pt x="475" y="3880"/>
                    <a:pt x="518" y="3805"/>
                  </a:cubicBezTo>
                  <a:cubicBezTo>
                    <a:pt x="890" y="3287"/>
                    <a:pt x="1182" y="2704"/>
                    <a:pt x="1392" y="2105"/>
                  </a:cubicBezTo>
                  <a:cubicBezTo>
                    <a:pt x="1603" y="1507"/>
                    <a:pt x="1765" y="875"/>
                    <a:pt x="1878" y="244"/>
                  </a:cubicBezTo>
                  <a:cubicBezTo>
                    <a:pt x="1894" y="195"/>
                    <a:pt x="1878" y="147"/>
                    <a:pt x="1862" y="98"/>
                  </a:cubicBezTo>
                  <a:cubicBezTo>
                    <a:pt x="1829" y="49"/>
                    <a:pt x="1797" y="17"/>
                    <a:pt x="1732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70"/>
            <p:cNvSpPr/>
            <p:nvPr/>
          </p:nvSpPr>
          <p:spPr>
            <a:xfrm>
              <a:off x="5574175" y="4789225"/>
              <a:ext cx="166750" cy="113775"/>
            </a:xfrm>
            <a:custGeom>
              <a:rect b="b" l="l" r="r" t="t"/>
              <a:pathLst>
                <a:path extrusionOk="0" h="4551" w="6670">
                  <a:moveTo>
                    <a:pt x="6459" y="1"/>
                  </a:moveTo>
                  <a:cubicBezTo>
                    <a:pt x="6379" y="17"/>
                    <a:pt x="6298" y="66"/>
                    <a:pt x="6281" y="147"/>
                  </a:cubicBezTo>
                  <a:lnTo>
                    <a:pt x="6314" y="114"/>
                  </a:lnTo>
                  <a:lnTo>
                    <a:pt x="6314" y="114"/>
                  </a:lnTo>
                  <a:cubicBezTo>
                    <a:pt x="6281" y="179"/>
                    <a:pt x="6265" y="228"/>
                    <a:pt x="6233" y="292"/>
                  </a:cubicBezTo>
                  <a:lnTo>
                    <a:pt x="6233" y="309"/>
                  </a:lnTo>
                  <a:lnTo>
                    <a:pt x="6217" y="325"/>
                  </a:lnTo>
                  <a:lnTo>
                    <a:pt x="6217" y="309"/>
                  </a:lnTo>
                  <a:cubicBezTo>
                    <a:pt x="6071" y="600"/>
                    <a:pt x="5909" y="875"/>
                    <a:pt x="5699" y="1118"/>
                  </a:cubicBezTo>
                  <a:cubicBezTo>
                    <a:pt x="5310" y="1571"/>
                    <a:pt x="4873" y="1960"/>
                    <a:pt x="4387" y="2300"/>
                  </a:cubicBezTo>
                  <a:cubicBezTo>
                    <a:pt x="3675" y="2785"/>
                    <a:pt x="2914" y="3190"/>
                    <a:pt x="2105" y="3514"/>
                  </a:cubicBezTo>
                  <a:cubicBezTo>
                    <a:pt x="1781" y="3627"/>
                    <a:pt x="1457" y="3741"/>
                    <a:pt x="1133" y="3822"/>
                  </a:cubicBezTo>
                  <a:cubicBezTo>
                    <a:pt x="826" y="3902"/>
                    <a:pt x="518" y="3983"/>
                    <a:pt x="194" y="4016"/>
                  </a:cubicBezTo>
                  <a:lnTo>
                    <a:pt x="81" y="4081"/>
                  </a:lnTo>
                  <a:cubicBezTo>
                    <a:pt x="32" y="4129"/>
                    <a:pt x="0" y="4210"/>
                    <a:pt x="0" y="4275"/>
                  </a:cubicBezTo>
                  <a:cubicBezTo>
                    <a:pt x="0" y="4421"/>
                    <a:pt x="113" y="4550"/>
                    <a:pt x="259" y="4550"/>
                  </a:cubicBezTo>
                  <a:cubicBezTo>
                    <a:pt x="389" y="4534"/>
                    <a:pt x="534" y="4518"/>
                    <a:pt x="664" y="4501"/>
                  </a:cubicBezTo>
                  <a:cubicBezTo>
                    <a:pt x="793" y="4485"/>
                    <a:pt x="971" y="4453"/>
                    <a:pt x="1117" y="4421"/>
                  </a:cubicBezTo>
                  <a:cubicBezTo>
                    <a:pt x="1441" y="4340"/>
                    <a:pt x="1765" y="4242"/>
                    <a:pt x="2072" y="4113"/>
                  </a:cubicBezTo>
                  <a:cubicBezTo>
                    <a:pt x="2736" y="3870"/>
                    <a:pt x="3384" y="3563"/>
                    <a:pt x="3983" y="3174"/>
                  </a:cubicBezTo>
                  <a:cubicBezTo>
                    <a:pt x="4582" y="2802"/>
                    <a:pt x="5116" y="2348"/>
                    <a:pt x="5601" y="1846"/>
                  </a:cubicBezTo>
                  <a:cubicBezTo>
                    <a:pt x="6055" y="1393"/>
                    <a:pt x="6411" y="843"/>
                    <a:pt x="6638" y="244"/>
                  </a:cubicBezTo>
                  <a:cubicBezTo>
                    <a:pt x="6670" y="147"/>
                    <a:pt x="6605" y="50"/>
                    <a:pt x="6508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70"/>
            <p:cNvSpPr/>
            <p:nvPr/>
          </p:nvSpPr>
          <p:spPr>
            <a:xfrm>
              <a:off x="5431950" y="4716375"/>
              <a:ext cx="252725" cy="53250"/>
            </a:xfrm>
            <a:custGeom>
              <a:rect b="b" l="l" r="r" t="t"/>
              <a:pathLst>
                <a:path extrusionOk="0" h="2130" w="10109">
                  <a:moveTo>
                    <a:pt x="9866" y="1"/>
                  </a:moveTo>
                  <a:lnTo>
                    <a:pt x="9769" y="33"/>
                  </a:lnTo>
                  <a:lnTo>
                    <a:pt x="9785" y="33"/>
                  </a:lnTo>
                  <a:cubicBezTo>
                    <a:pt x="9429" y="244"/>
                    <a:pt x="9056" y="438"/>
                    <a:pt x="8684" y="616"/>
                  </a:cubicBezTo>
                  <a:cubicBezTo>
                    <a:pt x="7745" y="1037"/>
                    <a:pt x="6758" y="1328"/>
                    <a:pt x="5738" y="1490"/>
                  </a:cubicBezTo>
                  <a:cubicBezTo>
                    <a:pt x="5022" y="1593"/>
                    <a:pt x="4300" y="1647"/>
                    <a:pt x="3576" y="1647"/>
                  </a:cubicBezTo>
                  <a:cubicBezTo>
                    <a:pt x="3040" y="1647"/>
                    <a:pt x="2503" y="1617"/>
                    <a:pt x="1966" y="1555"/>
                  </a:cubicBezTo>
                  <a:cubicBezTo>
                    <a:pt x="1464" y="1507"/>
                    <a:pt x="978" y="1426"/>
                    <a:pt x="492" y="1312"/>
                  </a:cubicBezTo>
                  <a:cubicBezTo>
                    <a:pt x="468" y="1307"/>
                    <a:pt x="444" y="1304"/>
                    <a:pt x="421" y="1304"/>
                  </a:cubicBezTo>
                  <a:cubicBezTo>
                    <a:pt x="103" y="1304"/>
                    <a:pt x="0" y="1803"/>
                    <a:pt x="363" y="1879"/>
                  </a:cubicBezTo>
                  <a:cubicBezTo>
                    <a:pt x="1156" y="2025"/>
                    <a:pt x="1949" y="2122"/>
                    <a:pt x="2759" y="2122"/>
                  </a:cubicBezTo>
                  <a:cubicBezTo>
                    <a:pt x="2903" y="2127"/>
                    <a:pt x="3048" y="2130"/>
                    <a:pt x="3193" y="2130"/>
                  </a:cubicBezTo>
                  <a:cubicBezTo>
                    <a:pt x="3895" y="2130"/>
                    <a:pt x="4603" y="2067"/>
                    <a:pt x="5301" y="1960"/>
                  </a:cubicBezTo>
                  <a:cubicBezTo>
                    <a:pt x="6952" y="1749"/>
                    <a:pt x="8538" y="1183"/>
                    <a:pt x="9963" y="325"/>
                  </a:cubicBezTo>
                  <a:cubicBezTo>
                    <a:pt x="10109" y="228"/>
                    <a:pt x="10028" y="1"/>
                    <a:pt x="9866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70"/>
            <p:cNvSpPr/>
            <p:nvPr/>
          </p:nvSpPr>
          <p:spPr>
            <a:xfrm>
              <a:off x="5444650" y="4519700"/>
              <a:ext cx="231800" cy="109300"/>
            </a:xfrm>
            <a:custGeom>
              <a:rect b="b" l="l" r="r" t="t"/>
              <a:pathLst>
                <a:path extrusionOk="0" h="4372" w="9272">
                  <a:moveTo>
                    <a:pt x="292" y="0"/>
                  </a:moveTo>
                  <a:cubicBezTo>
                    <a:pt x="227" y="0"/>
                    <a:pt x="179" y="16"/>
                    <a:pt x="130" y="49"/>
                  </a:cubicBezTo>
                  <a:cubicBezTo>
                    <a:pt x="65" y="97"/>
                    <a:pt x="33" y="162"/>
                    <a:pt x="17" y="243"/>
                  </a:cubicBezTo>
                  <a:cubicBezTo>
                    <a:pt x="1" y="308"/>
                    <a:pt x="17" y="389"/>
                    <a:pt x="65" y="437"/>
                  </a:cubicBezTo>
                  <a:cubicBezTo>
                    <a:pt x="195" y="567"/>
                    <a:pt x="308" y="696"/>
                    <a:pt x="438" y="826"/>
                  </a:cubicBezTo>
                  <a:cubicBezTo>
                    <a:pt x="567" y="955"/>
                    <a:pt x="729" y="1085"/>
                    <a:pt x="891" y="1214"/>
                  </a:cubicBezTo>
                  <a:cubicBezTo>
                    <a:pt x="1199" y="1457"/>
                    <a:pt x="1539" y="1700"/>
                    <a:pt x="1879" y="1910"/>
                  </a:cubicBezTo>
                  <a:cubicBezTo>
                    <a:pt x="2623" y="2364"/>
                    <a:pt x="3384" y="2752"/>
                    <a:pt x="4194" y="3060"/>
                  </a:cubicBezTo>
                  <a:cubicBezTo>
                    <a:pt x="4987" y="3384"/>
                    <a:pt x="5812" y="3659"/>
                    <a:pt x="6654" y="3869"/>
                  </a:cubicBezTo>
                  <a:cubicBezTo>
                    <a:pt x="7431" y="4080"/>
                    <a:pt x="8208" y="4242"/>
                    <a:pt x="9002" y="4371"/>
                  </a:cubicBezTo>
                  <a:cubicBezTo>
                    <a:pt x="9007" y="4371"/>
                    <a:pt x="9012" y="4372"/>
                    <a:pt x="9017" y="4372"/>
                  </a:cubicBezTo>
                  <a:cubicBezTo>
                    <a:pt x="9230" y="4372"/>
                    <a:pt x="9272" y="4046"/>
                    <a:pt x="9050" y="3999"/>
                  </a:cubicBezTo>
                  <a:cubicBezTo>
                    <a:pt x="8273" y="3869"/>
                    <a:pt x="7512" y="3707"/>
                    <a:pt x="6751" y="3481"/>
                  </a:cubicBezTo>
                  <a:lnTo>
                    <a:pt x="6768" y="3481"/>
                  </a:lnTo>
                  <a:cubicBezTo>
                    <a:pt x="6007" y="3270"/>
                    <a:pt x="5262" y="3011"/>
                    <a:pt x="4534" y="2704"/>
                  </a:cubicBezTo>
                  <a:cubicBezTo>
                    <a:pt x="3821" y="2396"/>
                    <a:pt x="3141" y="2056"/>
                    <a:pt x="2461" y="1651"/>
                  </a:cubicBezTo>
                  <a:lnTo>
                    <a:pt x="2461" y="1651"/>
                  </a:lnTo>
                  <a:lnTo>
                    <a:pt x="2510" y="1668"/>
                  </a:lnTo>
                  <a:cubicBezTo>
                    <a:pt x="2138" y="1457"/>
                    <a:pt x="1781" y="1198"/>
                    <a:pt x="1441" y="939"/>
                  </a:cubicBezTo>
                  <a:cubicBezTo>
                    <a:pt x="1118" y="680"/>
                    <a:pt x="810" y="405"/>
                    <a:pt x="519" y="113"/>
                  </a:cubicBezTo>
                  <a:lnTo>
                    <a:pt x="470" y="65"/>
                  </a:lnTo>
                  <a:cubicBezTo>
                    <a:pt x="438" y="32"/>
                    <a:pt x="389" y="0"/>
                    <a:pt x="324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70"/>
            <p:cNvSpPr/>
            <p:nvPr/>
          </p:nvSpPr>
          <p:spPr>
            <a:xfrm>
              <a:off x="5564850" y="4289400"/>
              <a:ext cx="165550" cy="219700"/>
            </a:xfrm>
            <a:custGeom>
              <a:rect b="b" l="l" r="r" t="t"/>
              <a:pathLst>
                <a:path extrusionOk="0" h="8788" w="6622">
                  <a:moveTo>
                    <a:pt x="2364" y="4485"/>
                  </a:moveTo>
                  <a:lnTo>
                    <a:pt x="2372" y="4509"/>
                  </a:lnTo>
                  <a:lnTo>
                    <a:pt x="2381" y="4517"/>
                  </a:lnTo>
                  <a:lnTo>
                    <a:pt x="2364" y="4485"/>
                  </a:lnTo>
                  <a:close/>
                  <a:moveTo>
                    <a:pt x="325" y="1"/>
                  </a:moveTo>
                  <a:lnTo>
                    <a:pt x="211" y="17"/>
                  </a:lnTo>
                  <a:lnTo>
                    <a:pt x="227" y="17"/>
                  </a:lnTo>
                  <a:cubicBezTo>
                    <a:pt x="82" y="82"/>
                    <a:pt x="1" y="243"/>
                    <a:pt x="49" y="405"/>
                  </a:cubicBezTo>
                  <a:cubicBezTo>
                    <a:pt x="373" y="1263"/>
                    <a:pt x="729" y="2105"/>
                    <a:pt x="1118" y="2931"/>
                  </a:cubicBezTo>
                  <a:cubicBezTo>
                    <a:pt x="1474" y="3740"/>
                    <a:pt x="1895" y="4533"/>
                    <a:pt x="2364" y="5278"/>
                  </a:cubicBezTo>
                  <a:cubicBezTo>
                    <a:pt x="2834" y="6007"/>
                    <a:pt x="3400" y="6687"/>
                    <a:pt x="4064" y="7269"/>
                  </a:cubicBezTo>
                  <a:cubicBezTo>
                    <a:pt x="4760" y="7885"/>
                    <a:pt x="5554" y="8386"/>
                    <a:pt x="6412" y="8775"/>
                  </a:cubicBezTo>
                  <a:cubicBezTo>
                    <a:pt x="6428" y="8783"/>
                    <a:pt x="6446" y="8787"/>
                    <a:pt x="6464" y="8787"/>
                  </a:cubicBezTo>
                  <a:cubicBezTo>
                    <a:pt x="6515" y="8787"/>
                    <a:pt x="6566" y="8754"/>
                    <a:pt x="6590" y="8694"/>
                  </a:cubicBezTo>
                  <a:cubicBezTo>
                    <a:pt x="6622" y="8629"/>
                    <a:pt x="6590" y="8548"/>
                    <a:pt x="6525" y="8516"/>
                  </a:cubicBezTo>
                  <a:cubicBezTo>
                    <a:pt x="6217" y="8370"/>
                    <a:pt x="5910" y="8208"/>
                    <a:pt x="5618" y="8030"/>
                  </a:cubicBezTo>
                  <a:lnTo>
                    <a:pt x="5618" y="8030"/>
                  </a:lnTo>
                  <a:lnTo>
                    <a:pt x="5651" y="8063"/>
                  </a:lnTo>
                  <a:cubicBezTo>
                    <a:pt x="5327" y="7868"/>
                    <a:pt x="5019" y="7642"/>
                    <a:pt x="4728" y="7399"/>
                  </a:cubicBezTo>
                  <a:cubicBezTo>
                    <a:pt x="4436" y="7172"/>
                    <a:pt x="4145" y="6913"/>
                    <a:pt x="3886" y="6638"/>
                  </a:cubicBezTo>
                  <a:lnTo>
                    <a:pt x="3886" y="6638"/>
                  </a:lnTo>
                  <a:lnTo>
                    <a:pt x="3918" y="6654"/>
                  </a:lnTo>
                  <a:cubicBezTo>
                    <a:pt x="3319" y="6007"/>
                    <a:pt x="2801" y="5294"/>
                    <a:pt x="2381" y="4533"/>
                  </a:cubicBezTo>
                  <a:lnTo>
                    <a:pt x="2372" y="4509"/>
                  </a:lnTo>
                  <a:lnTo>
                    <a:pt x="2364" y="4501"/>
                  </a:lnTo>
                  <a:cubicBezTo>
                    <a:pt x="2008" y="3837"/>
                    <a:pt x="1701" y="3157"/>
                    <a:pt x="1425" y="2461"/>
                  </a:cubicBezTo>
                  <a:cubicBezTo>
                    <a:pt x="1134" y="1700"/>
                    <a:pt x="875" y="940"/>
                    <a:pt x="600" y="195"/>
                  </a:cubicBezTo>
                  <a:cubicBezTo>
                    <a:pt x="551" y="82"/>
                    <a:pt x="438" y="1"/>
                    <a:pt x="325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70"/>
            <p:cNvSpPr/>
            <p:nvPr/>
          </p:nvSpPr>
          <p:spPr>
            <a:xfrm>
              <a:off x="5768425" y="4146525"/>
              <a:ext cx="48075" cy="256575"/>
            </a:xfrm>
            <a:custGeom>
              <a:rect b="b" l="l" r="r" t="t"/>
              <a:pathLst>
                <a:path extrusionOk="0" h="10263" w="1923">
                  <a:moveTo>
                    <a:pt x="956" y="1"/>
                  </a:moveTo>
                  <a:cubicBezTo>
                    <a:pt x="843" y="1"/>
                    <a:pt x="729" y="82"/>
                    <a:pt x="681" y="211"/>
                  </a:cubicBezTo>
                  <a:lnTo>
                    <a:pt x="681" y="195"/>
                  </a:lnTo>
                  <a:cubicBezTo>
                    <a:pt x="373" y="972"/>
                    <a:pt x="179" y="1798"/>
                    <a:pt x="82" y="2623"/>
                  </a:cubicBezTo>
                  <a:cubicBezTo>
                    <a:pt x="1" y="3481"/>
                    <a:pt x="1" y="4340"/>
                    <a:pt x="82" y="5198"/>
                  </a:cubicBezTo>
                  <a:cubicBezTo>
                    <a:pt x="179" y="6056"/>
                    <a:pt x="341" y="6914"/>
                    <a:pt x="584" y="7755"/>
                  </a:cubicBezTo>
                  <a:cubicBezTo>
                    <a:pt x="810" y="8565"/>
                    <a:pt x="1102" y="9374"/>
                    <a:pt x="1458" y="10151"/>
                  </a:cubicBezTo>
                  <a:cubicBezTo>
                    <a:pt x="1500" y="10230"/>
                    <a:pt x="1567" y="10263"/>
                    <a:pt x="1636" y="10263"/>
                  </a:cubicBezTo>
                  <a:cubicBezTo>
                    <a:pt x="1778" y="10263"/>
                    <a:pt x="1923" y="10121"/>
                    <a:pt x="1846" y="9957"/>
                  </a:cubicBezTo>
                  <a:cubicBezTo>
                    <a:pt x="1636" y="9488"/>
                    <a:pt x="1442" y="9018"/>
                    <a:pt x="1280" y="8532"/>
                  </a:cubicBezTo>
                  <a:cubicBezTo>
                    <a:pt x="859" y="7351"/>
                    <a:pt x="616" y="6104"/>
                    <a:pt x="535" y="4841"/>
                  </a:cubicBezTo>
                  <a:lnTo>
                    <a:pt x="535" y="4906"/>
                  </a:lnTo>
                  <a:cubicBezTo>
                    <a:pt x="470" y="3951"/>
                    <a:pt x="535" y="2980"/>
                    <a:pt x="729" y="2024"/>
                  </a:cubicBezTo>
                  <a:cubicBezTo>
                    <a:pt x="859" y="1458"/>
                    <a:pt x="1021" y="924"/>
                    <a:pt x="1231" y="389"/>
                  </a:cubicBezTo>
                  <a:cubicBezTo>
                    <a:pt x="1296" y="244"/>
                    <a:pt x="1215" y="66"/>
                    <a:pt x="1053" y="17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70"/>
            <p:cNvSpPr/>
            <p:nvPr/>
          </p:nvSpPr>
          <p:spPr>
            <a:xfrm>
              <a:off x="5932350" y="4204000"/>
              <a:ext cx="105650" cy="165975"/>
            </a:xfrm>
            <a:custGeom>
              <a:rect b="b" l="l" r="r" t="t"/>
              <a:pathLst>
                <a:path extrusionOk="0" h="6639" w="4226">
                  <a:moveTo>
                    <a:pt x="2089" y="2024"/>
                  </a:moveTo>
                  <a:lnTo>
                    <a:pt x="2072" y="2041"/>
                  </a:lnTo>
                  <a:lnTo>
                    <a:pt x="2089" y="2041"/>
                  </a:lnTo>
                  <a:lnTo>
                    <a:pt x="2089" y="2024"/>
                  </a:lnTo>
                  <a:close/>
                  <a:moveTo>
                    <a:pt x="3918" y="1"/>
                  </a:moveTo>
                  <a:lnTo>
                    <a:pt x="3805" y="33"/>
                  </a:lnTo>
                  <a:lnTo>
                    <a:pt x="3805" y="49"/>
                  </a:lnTo>
                  <a:cubicBezTo>
                    <a:pt x="2671" y="681"/>
                    <a:pt x="1716" y="1620"/>
                    <a:pt x="1069" y="2737"/>
                  </a:cubicBezTo>
                  <a:cubicBezTo>
                    <a:pt x="389" y="3870"/>
                    <a:pt x="33" y="5149"/>
                    <a:pt x="16" y="6460"/>
                  </a:cubicBezTo>
                  <a:cubicBezTo>
                    <a:pt x="0" y="6557"/>
                    <a:pt x="65" y="6622"/>
                    <a:pt x="146" y="6638"/>
                  </a:cubicBezTo>
                  <a:cubicBezTo>
                    <a:pt x="243" y="6638"/>
                    <a:pt x="308" y="6573"/>
                    <a:pt x="324" y="6492"/>
                  </a:cubicBezTo>
                  <a:cubicBezTo>
                    <a:pt x="324" y="6072"/>
                    <a:pt x="373" y="5651"/>
                    <a:pt x="454" y="5230"/>
                  </a:cubicBezTo>
                  <a:lnTo>
                    <a:pt x="454" y="5278"/>
                  </a:lnTo>
                  <a:cubicBezTo>
                    <a:pt x="583" y="4681"/>
                    <a:pt x="776" y="4116"/>
                    <a:pt x="1034" y="3583"/>
                  </a:cubicBezTo>
                  <a:lnTo>
                    <a:pt x="1034" y="3583"/>
                  </a:lnTo>
                  <a:cubicBezTo>
                    <a:pt x="1307" y="3043"/>
                    <a:pt x="1658" y="2518"/>
                    <a:pt x="2056" y="2057"/>
                  </a:cubicBezTo>
                  <a:lnTo>
                    <a:pt x="2072" y="2024"/>
                  </a:lnTo>
                  <a:lnTo>
                    <a:pt x="2089" y="2008"/>
                  </a:lnTo>
                  <a:cubicBezTo>
                    <a:pt x="2461" y="1587"/>
                    <a:pt x="2882" y="1215"/>
                    <a:pt x="3351" y="907"/>
                  </a:cubicBezTo>
                  <a:cubicBezTo>
                    <a:pt x="3578" y="762"/>
                    <a:pt x="3805" y="616"/>
                    <a:pt x="4048" y="503"/>
                  </a:cubicBezTo>
                  <a:cubicBezTo>
                    <a:pt x="4177" y="438"/>
                    <a:pt x="4226" y="276"/>
                    <a:pt x="4161" y="146"/>
                  </a:cubicBezTo>
                  <a:cubicBezTo>
                    <a:pt x="4112" y="65"/>
                    <a:pt x="4031" y="1"/>
                    <a:pt x="3918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70"/>
            <p:cNvSpPr/>
            <p:nvPr/>
          </p:nvSpPr>
          <p:spPr>
            <a:xfrm>
              <a:off x="6006825" y="4389775"/>
              <a:ext cx="134775" cy="34025"/>
            </a:xfrm>
            <a:custGeom>
              <a:rect b="b" l="l" r="r" t="t"/>
              <a:pathLst>
                <a:path extrusionOk="0" h="1361" w="5391">
                  <a:moveTo>
                    <a:pt x="3772" y="0"/>
                  </a:moveTo>
                  <a:cubicBezTo>
                    <a:pt x="3400" y="0"/>
                    <a:pt x="3011" y="49"/>
                    <a:pt x="2639" y="146"/>
                  </a:cubicBezTo>
                  <a:lnTo>
                    <a:pt x="2606" y="146"/>
                  </a:lnTo>
                  <a:cubicBezTo>
                    <a:pt x="2153" y="259"/>
                    <a:pt x="1700" y="405"/>
                    <a:pt x="1279" y="599"/>
                  </a:cubicBezTo>
                  <a:cubicBezTo>
                    <a:pt x="858" y="761"/>
                    <a:pt x="470" y="972"/>
                    <a:pt x="65" y="1182"/>
                  </a:cubicBezTo>
                  <a:cubicBezTo>
                    <a:pt x="16" y="1215"/>
                    <a:pt x="0" y="1263"/>
                    <a:pt x="32" y="1312"/>
                  </a:cubicBezTo>
                  <a:cubicBezTo>
                    <a:pt x="53" y="1343"/>
                    <a:pt x="81" y="1361"/>
                    <a:pt x="111" y="1361"/>
                  </a:cubicBezTo>
                  <a:cubicBezTo>
                    <a:pt x="128" y="1361"/>
                    <a:pt x="145" y="1356"/>
                    <a:pt x="162" y="1344"/>
                  </a:cubicBezTo>
                  <a:cubicBezTo>
                    <a:pt x="470" y="1182"/>
                    <a:pt x="777" y="1037"/>
                    <a:pt x="1085" y="891"/>
                  </a:cubicBezTo>
                  <a:lnTo>
                    <a:pt x="1101" y="891"/>
                  </a:lnTo>
                  <a:cubicBezTo>
                    <a:pt x="1392" y="761"/>
                    <a:pt x="1700" y="648"/>
                    <a:pt x="2007" y="551"/>
                  </a:cubicBezTo>
                  <a:cubicBezTo>
                    <a:pt x="2331" y="438"/>
                    <a:pt x="2671" y="357"/>
                    <a:pt x="3011" y="292"/>
                  </a:cubicBezTo>
                  <a:cubicBezTo>
                    <a:pt x="3189" y="276"/>
                    <a:pt x="3367" y="259"/>
                    <a:pt x="3545" y="243"/>
                  </a:cubicBezTo>
                  <a:cubicBezTo>
                    <a:pt x="3740" y="243"/>
                    <a:pt x="3934" y="243"/>
                    <a:pt x="4128" y="276"/>
                  </a:cubicBezTo>
                  <a:cubicBezTo>
                    <a:pt x="4274" y="292"/>
                    <a:pt x="4403" y="308"/>
                    <a:pt x="4533" y="340"/>
                  </a:cubicBezTo>
                  <a:cubicBezTo>
                    <a:pt x="4695" y="373"/>
                    <a:pt x="4841" y="421"/>
                    <a:pt x="4986" y="470"/>
                  </a:cubicBezTo>
                  <a:lnTo>
                    <a:pt x="5002" y="470"/>
                  </a:lnTo>
                  <a:cubicBezTo>
                    <a:pt x="5067" y="486"/>
                    <a:pt x="5132" y="518"/>
                    <a:pt x="5197" y="551"/>
                  </a:cubicBezTo>
                  <a:lnTo>
                    <a:pt x="5294" y="551"/>
                  </a:lnTo>
                  <a:lnTo>
                    <a:pt x="5375" y="486"/>
                  </a:lnTo>
                  <a:lnTo>
                    <a:pt x="5391" y="373"/>
                  </a:lnTo>
                  <a:lnTo>
                    <a:pt x="5359" y="308"/>
                  </a:lnTo>
                  <a:lnTo>
                    <a:pt x="5294" y="276"/>
                  </a:lnTo>
                  <a:cubicBezTo>
                    <a:pt x="5067" y="195"/>
                    <a:pt x="4841" y="130"/>
                    <a:pt x="4598" y="81"/>
                  </a:cubicBezTo>
                  <a:cubicBezTo>
                    <a:pt x="4387" y="33"/>
                    <a:pt x="4177" y="17"/>
                    <a:pt x="3950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70"/>
            <p:cNvSpPr/>
            <p:nvPr/>
          </p:nvSpPr>
          <p:spPr>
            <a:xfrm>
              <a:off x="6017325" y="4505125"/>
              <a:ext cx="105100" cy="72450"/>
            </a:xfrm>
            <a:custGeom>
              <a:rect b="b" l="l" r="r" t="t"/>
              <a:pathLst>
                <a:path extrusionOk="0" h="2898" w="4204">
                  <a:moveTo>
                    <a:pt x="130" y="0"/>
                  </a:moveTo>
                  <a:cubicBezTo>
                    <a:pt x="82" y="0"/>
                    <a:pt x="17" y="33"/>
                    <a:pt x="17" y="97"/>
                  </a:cubicBezTo>
                  <a:cubicBezTo>
                    <a:pt x="1" y="162"/>
                    <a:pt x="33" y="227"/>
                    <a:pt x="98" y="243"/>
                  </a:cubicBezTo>
                  <a:cubicBezTo>
                    <a:pt x="519" y="308"/>
                    <a:pt x="940" y="421"/>
                    <a:pt x="1345" y="567"/>
                  </a:cubicBezTo>
                  <a:cubicBezTo>
                    <a:pt x="1766" y="745"/>
                    <a:pt x="2170" y="955"/>
                    <a:pt x="2559" y="1231"/>
                  </a:cubicBezTo>
                  <a:lnTo>
                    <a:pt x="2510" y="1198"/>
                  </a:lnTo>
                  <a:lnTo>
                    <a:pt x="2510" y="1198"/>
                  </a:lnTo>
                  <a:cubicBezTo>
                    <a:pt x="2737" y="1360"/>
                    <a:pt x="2947" y="1554"/>
                    <a:pt x="3142" y="1765"/>
                  </a:cubicBezTo>
                  <a:cubicBezTo>
                    <a:pt x="3287" y="1943"/>
                    <a:pt x="3401" y="2137"/>
                    <a:pt x="3514" y="2348"/>
                  </a:cubicBezTo>
                  <a:cubicBezTo>
                    <a:pt x="3546" y="2461"/>
                    <a:pt x="3595" y="2574"/>
                    <a:pt x="3627" y="2704"/>
                  </a:cubicBezTo>
                  <a:cubicBezTo>
                    <a:pt x="3666" y="2839"/>
                    <a:pt x="3771" y="2897"/>
                    <a:pt x="3877" y="2897"/>
                  </a:cubicBezTo>
                  <a:cubicBezTo>
                    <a:pt x="4039" y="2897"/>
                    <a:pt x="4204" y="2763"/>
                    <a:pt x="4145" y="2558"/>
                  </a:cubicBezTo>
                  <a:cubicBezTo>
                    <a:pt x="4016" y="2153"/>
                    <a:pt x="3805" y="1797"/>
                    <a:pt x="3514" y="1506"/>
                  </a:cubicBezTo>
                  <a:cubicBezTo>
                    <a:pt x="3223" y="1198"/>
                    <a:pt x="2883" y="955"/>
                    <a:pt x="2510" y="761"/>
                  </a:cubicBezTo>
                  <a:cubicBezTo>
                    <a:pt x="2122" y="551"/>
                    <a:pt x="1733" y="389"/>
                    <a:pt x="1328" y="276"/>
                  </a:cubicBezTo>
                  <a:cubicBezTo>
                    <a:pt x="940" y="146"/>
                    <a:pt x="551" y="49"/>
                    <a:pt x="163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70"/>
            <p:cNvSpPr/>
            <p:nvPr/>
          </p:nvSpPr>
          <p:spPr>
            <a:xfrm>
              <a:off x="5969175" y="4556925"/>
              <a:ext cx="41700" cy="157700"/>
            </a:xfrm>
            <a:custGeom>
              <a:rect b="b" l="l" r="r" t="t"/>
              <a:pathLst>
                <a:path extrusionOk="0" h="6308" w="1668">
                  <a:moveTo>
                    <a:pt x="146" y="0"/>
                  </a:moveTo>
                  <a:lnTo>
                    <a:pt x="49" y="33"/>
                  </a:lnTo>
                  <a:lnTo>
                    <a:pt x="49" y="49"/>
                  </a:lnTo>
                  <a:cubicBezTo>
                    <a:pt x="0" y="98"/>
                    <a:pt x="0" y="179"/>
                    <a:pt x="49" y="227"/>
                  </a:cubicBezTo>
                  <a:cubicBezTo>
                    <a:pt x="98" y="292"/>
                    <a:pt x="162" y="357"/>
                    <a:pt x="211" y="421"/>
                  </a:cubicBezTo>
                  <a:cubicBezTo>
                    <a:pt x="438" y="713"/>
                    <a:pt x="632" y="1020"/>
                    <a:pt x="778" y="1360"/>
                  </a:cubicBezTo>
                  <a:lnTo>
                    <a:pt x="794" y="1393"/>
                  </a:lnTo>
                  <a:lnTo>
                    <a:pt x="794" y="1377"/>
                  </a:lnTo>
                  <a:cubicBezTo>
                    <a:pt x="972" y="1814"/>
                    <a:pt x="1118" y="2267"/>
                    <a:pt x="1198" y="2736"/>
                  </a:cubicBezTo>
                  <a:lnTo>
                    <a:pt x="1198" y="2753"/>
                  </a:lnTo>
                  <a:cubicBezTo>
                    <a:pt x="1279" y="3335"/>
                    <a:pt x="1279" y="3934"/>
                    <a:pt x="1215" y="4517"/>
                  </a:cubicBezTo>
                  <a:cubicBezTo>
                    <a:pt x="1150" y="5035"/>
                    <a:pt x="1037" y="5553"/>
                    <a:pt x="858" y="6055"/>
                  </a:cubicBezTo>
                  <a:cubicBezTo>
                    <a:pt x="830" y="6181"/>
                    <a:pt x="936" y="6308"/>
                    <a:pt x="1059" y="6308"/>
                  </a:cubicBezTo>
                  <a:cubicBezTo>
                    <a:pt x="1078" y="6308"/>
                    <a:pt x="1098" y="6304"/>
                    <a:pt x="1118" y="6298"/>
                  </a:cubicBezTo>
                  <a:cubicBezTo>
                    <a:pt x="1166" y="6282"/>
                    <a:pt x="1215" y="6249"/>
                    <a:pt x="1247" y="6201"/>
                  </a:cubicBezTo>
                  <a:cubicBezTo>
                    <a:pt x="1279" y="6088"/>
                    <a:pt x="1328" y="5974"/>
                    <a:pt x="1377" y="5861"/>
                  </a:cubicBezTo>
                  <a:cubicBezTo>
                    <a:pt x="1409" y="5748"/>
                    <a:pt x="1457" y="5602"/>
                    <a:pt x="1490" y="5456"/>
                  </a:cubicBezTo>
                  <a:cubicBezTo>
                    <a:pt x="1555" y="5197"/>
                    <a:pt x="1603" y="4938"/>
                    <a:pt x="1619" y="4663"/>
                  </a:cubicBezTo>
                  <a:cubicBezTo>
                    <a:pt x="1652" y="4388"/>
                    <a:pt x="1668" y="4112"/>
                    <a:pt x="1652" y="3837"/>
                  </a:cubicBezTo>
                  <a:cubicBezTo>
                    <a:pt x="1652" y="3530"/>
                    <a:pt x="1619" y="3238"/>
                    <a:pt x="1571" y="2947"/>
                  </a:cubicBezTo>
                  <a:cubicBezTo>
                    <a:pt x="1538" y="2672"/>
                    <a:pt x="1474" y="2396"/>
                    <a:pt x="1409" y="2137"/>
                  </a:cubicBezTo>
                  <a:cubicBezTo>
                    <a:pt x="1328" y="1878"/>
                    <a:pt x="1231" y="1619"/>
                    <a:pt x="1118" y="1360"/>
                  </a:cubicBezTo>
                  <a:cubicBezTo>
                    <a:pt x="1020" y="1118"/>
                    <a:pt x="891" y="891"/>
                    <a:pt x="745" y="664"/>
                  </a:cubicBezTo>
                  <a:cubicBezTo>
                    <a:pt x="599" y="438"/>
                    <a:pt x="421" y="227"/>
                    <a:pt x="227" y="33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70"/>
            <p:cNvSpPr/>
            <p:nvPr/>
          </p:nvSpPr>
          <p:spPr>
            <a:xfrm>
              <a:off x="5803175" y="4579175"/>
              <a:ext cx="119075" cy="135125"/>
            </a:xfrm>
            <a:custGeom>
              <a:rect b="b" l="l" r="r" t="t"/>
              <a:pathLst>
                <a:path extrusionOk="0" h="5405" w="4763">
                  <a:moveTo>
                    <a:pt x="4601" y="1"/>
                  </a:moveTo>
                  <a:cubicBezTo>
                    <a:pt x="4536" y="1"/>
                    <a:pt x="4487" y="49"/>
                    <a:pt x="4487" y="114"/>
                  </a:cubicBezTo>
                  <a:cubicBezTo>
                    <a:pt x="4504" y="341"/>
                    <a:pt x="4504" y="551"/>
                    <a:pt x="4487" y="762"/>
                  </a:cubicBezTo>
                  <a:lnTo>
                    <a:pt x="4487" y="746"/>
                  </a:lnTo>
                  <a:cubicBezTo>
                    <a:pt x="4455" y="1069"/>
                    <a:pt x="4374" y="1377"/>
                    <a:pt x="4261" y="1685"/>
                  </a:cubicBezTo>
                  <a:lnTo>
                    <a:pt x="4277" y="1652"/>
                  </a:lnTo>
                  <a:lnTo>
                    <a:pt x="4277" y="1652"/>
                  </a:lnTo>
                  <a:cubicBezTo>
                    <a:pt x="4131" y="1992"/>
                    <a:pt x="3953" y="2316"/>
                    <a:pt x="3743" y="2607"/>
                  </a:cubicBezTo>
                  <a:cubicBezTo>
                    <a:pt x="3467" y="2980"/>
                    <a:pt x="3144" y="3320"/>
                    <a:pt x="2788" y="3611"/>
                  </a:cubicBezTo>
                  <a:cubicBezTo>
                    <a:pt x="2545" y="3805"/>
                    <a:pt x="2302" y="3967"/>
                    <a:pt x="2043" y="4129"/>
                  </a:cubicBezTo>
                  <a:cubicBezTo>
                    <a:pt x="1768" y="4291"/>
                    <a:pt x="1476" y="4437"/>
                    <a:pt x="1169" y="4566"/>
                  </a:cubicBezTo>
                  <a:cubicBezTo>
                    <a:pt x="893" y="4696"/>
                    <a:pt x="602" y="4809"/>
                    <a:pt x="311" y="4890"/>
                  </a:cubicBezTo>
                  <a:cubicBezTo>
                    <a:pt x="0" y="4979"/>
                    <a:pt x="95" y="5404"/>
                    <a:pt x="372" y="5404"/>
                  </a:cubicBezTo>
                  <a:cubicBezTo>
                    <a:pt x="398" y="5404"/>
                    <a:pt x="427" y="5400"/>
                    <a:pt x="456" y="5392"/>
                  </a:cubicBezTo>
                  <a:cubicBezTo>
                    <a:pt x="1039" y="5230"/>
                    <a:pt x="1606" y="4987"/>
                    <a:pt x="2108" y="4647"/>
                  </a:cubicBezTo>
                  <a:cubicBezTo>
                    <a:pt x="2237" y="4582"/>
                    <a:pt x="2350" y="4485"/>
                    <a:pt x="2480" y="4388"/>
                  </a:cubicBezTo>
                  <a:cubicBezTo>
                    <a:pt x="2593" y="4307"/>
                    <a:pt x="2739" y="4194"/>
                    <a:pt x="2868" y="4080"/>
                  </a:cubicBezTo>
                  <a:cubicBezTo>
                    <a:pt x="3095" y="3886"/>
                    <a:pt x="3322" y="3660"/>
                    <a:pt x="3532" y="3433"/>
                  </a:cubicBezTo>
                  <a:cubicBezTo>
                    <a:pt x="3726" y="3190"/>
                    <a:pt x="3921" y="2947"/>
                    <a:pt x="4083" y="2688"/>
                  </a:cubicBezTo>
                  <a:cubicBezTo>
                    <a:pt x="4245" y="2445"/>
                    <a:pt x="4374" y="2170"/>
                    <a:pt x="4487" y="1895"/>
                  </a:cubicBezTo>
                  <a:cubicBezTo>
                    <a:pt x="4584" y="1620"/>
                    <a:pt x="4665" y="1312"/>
                    <a:pt x="4714" y="1021"/>
                  </a:cubicBezTo>
                  <a:cubicBezTo>
                    <a:pt x="4746" y="713"/>
                    <a:pt x="4763" y="422"/>
                    <a:pt x="4730" y="114"/>
                  </a:cubicBezTo>
                  <a:cubicBezTo>
                    <a:pt x="4730" y="49"/>
                    <a:pt x="4682" y="1"/>
                    <a:pt x="4617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70"/>
            <p:cNvSpPr/>
            <p:nvPr/>
          </p:nvSpPr>
          <p:spPr>
            <a:xfrm>
              <a:off x="5790275" y="4545200"/>
              <a:ext cx="96775" cy="27850"/>
            </a:xfrm>
            <a:custGeom>
              <a:rect b="b" l="l" r="r" t="t"/>
              <a:pathLst>
                <a:path extrusionOk="0" h="1114" w="3871">
                  <a:moveTo>
                    <a:pt x="179" y="0"/>
                  </a:moveTo>
                  <a:cubicBezTo>
                    <a:pt x="130" y="16"/>
                    <a:pt x="82" y="32"/>
                    <a:pt x="50" y="65"/>
                  </a:cubicBezTo>
                  <a:lnTo>
                    <a:pt x="50" y="81"/>
                  </a:lnTo>
                  <a:cubicBezTo>
                    <a:pt x="17" y="113"/>
                    <a:pt x="1" y="178"/>
                    <a:pt x="1" y="227"/>
                  </a:cubicBezTo>
                  <a:lnTo>
                    <a:pt x="33" y="324"/>
                  </a:lnTo>
                  <a:lnTo>
                    <a:pt x="98" y="405"/>
                  </a:lnTo>
                  <a:cubicBezTo>
                    <a:pt x="632" y="761"/>
                    <a:pt x="1248" y="1004"/>
                    <a:pt x="1895" y="1085"/>
                  </a:cubicBezTo>
                  <a:cubicBezTo>
                    <a:pt x="2024" y="1105"/>
                    <a:pt x="2153" y="1114"/>
                    <a:pt x="2283" y="1114"/>
                  </a:cubicBezTo>
                  <a:cubicBezTo>
                    <a:pt x="2463" y="1114"/>
                    <a:pt x="2646" y="1097"/>
                    <a:pt x="2834" y="1068"/>
                  </a:cubicBezTo>
                  <a:cubicBezTo>
                    <a:pt x="2996" y="1052"/>
                    <a:pt x="3158" y="1020"/>
                    <a:pt x="3320" y="971"/>
                  </a:cubicBezTo>
                  <a:cubicBezTo>
                    <a:pt x="3482" y="923"/>
                    <a:pt x="3643" y="858"/>
                    <a:pt x="3789" y="793"/>
                  </a:cubicBezTo>
                  <a:cubicBezTo>
                    <a:pt x="3854" y="777"/>
                    <a:pt x="3870" y="729"/>
                    <a:pt x="3870" y="664"/>
                  </a:cubicBezTo>
                  <a:cubicBezTo>
                    <a:pt x="3857" y="624"/>
                    <a:pt x="3811" y="595"/>
                    <a:pt x="3768" y="595"/>
                  </a:cubicBezTo>
                  <a:cubicBezTo>
                    <a:pt x="3758" y="595"/>
                    <a:pt x="3749" y="596"/>
                    <a:pt x="3741" y="599"/>
                  </a:cubicBezTo>
                  <a:cubicBezTo>
                    <a:pt x="3611" y="648"/>
                    <a:pt x="3498" y="696"/>
                    <a:pt x="3368" y="729"/>
                  </a:cubicBezTo>
                  <a:cubicBezTo>
                    <a:pt x="3255" y="761"/>
                    <a:pt x="3142" y="793"/>
                    <a:pt x="3012" y="809"/>
                  </a:cubicBezTo>
                  <a:cubicBezTo>
                    <a:pt x="2875" y="826"/>
                    <a:pt x="2737" y="834"/>
                    <a:pt x="2597" y="834"/>
                  </a:cubicBezTo>
                  <a:cubicBezTo>
                    <a:pt x="2458" y="834"/>
                    <a:pt x="2316" y="826"/>
                    <a:pt x="2170" y="809"/>
                  </a:cubicBezTo>
                  <a:cubicBezTo>
                    <a:pt x="1863" y="761"/>
                    <a:pt x="1571" y="696"/>
                    <a:pt x="1280" y="583"/>
                  </a:cubicBezTo>
                  <a:cubicBezTo>
                    <a:pt x="956" y="453"/>
                    <a:pt x="649" y="291"/>
                    <a:pt x="357" y="81"/>
                  </a:cubicBezTo>
                  <a:lnTo>
                    <a:pt x="325" y="65"/>
                  </a:lnTo>
                  <a:lnTo>
                    <a:pt x="292" y="3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70"/>
            <p:cNvSpPr/>
            <p:nvPr/>
          </p:nvSpPr>
          <p:spPr>
            <a:xfrm>
              <a:off x="5865150" y="4448450"/>
              <a:ext cx="22700" cy="73800"/>
            </a:xfrm>
            <a:custGeom>
              <a:rect b="b" l="l" r="r" t="t"/>
              <a:pathLst>
                <a:path extrusionOk="0" h="2952" w="908">
                  <a:moveTo>
                    <a:pt x="519" y="1"/>
                  </a:moveTo>
                  <a:cubicBezTo>
                    <a:pt x="438" y="1"/>
                    <a:pt x="373" y="49"/>
                    <a:pt x="341" y="114"/>
                  </a:cubicBezTo>
                  <a:lnTo>
                    <a:pt x="341" y="98"/>
                  </a:lnTo>
                  <a:cubicBezTo>
                    <a:pt x="211" y="325"/>
                    <a:pt x="130" y="567"/>
                    <a:pt x="66" y="826"/>
                  </a:cubicBezTo>
                  <a:cubicBezTo>
                    <a:pt x="17" y="1069"/>
                    <a:pt x="1" y="1328"/>
                    <a:pt x="17" y="1571"/>
                  </a:cubicBezTo>
                  <a:cubicBezTo>
                    <a:pt x="49" y="1814"/>
                    <a:pt x="98" y="2057"/>
                    <a:pt x="211" y="2283"/>
                  </a:cubicBezTo>
                  <a:cubicBezTo>
                    <a:pt x="325" y="2510"/>
                    <a:pt x="470" y="2721"/>
                    <a:pt x="632" y="2915"/>
                  </a:cubicBezTo>
                  <a:cubicBezTo>
                    <a:pt x="665" y="2939"/>
                    <a:pt x="705" y="2951"/>
                    <a:pt x="746" y="2951"/>
                  </a:cubicBezTo>
                  <a:cubicBezTo>
                    <a:pt x="786" y="2951"/>
                    <a:pt x="827" y="2939"/>
                    <a:pt x="859" y="2915"/>
                  </a:cubicBezTo>
                  <a:lnTo>
                    <a:pt x="908" y="2802"/>
                  </a:lnTo>
                  <a:cubicBezTo>
                    <a:pt x="891" y="2753"/>
                    <a:pt x="875" y="2721"/>
                    <a:pt x="843" y="2688"/>
                  </a:cubicBezTo>
                  <a:lnTo>
                    <a:pt x="810" y="2640"/>
                  </a:lnTo>
                  <a:cubicBezTo>
                    <a:pt x="713" y="2510"/>
                    <a:pt x="632" y="2381"/>
                    <a:pt x="551" y="2219"/>
                  </a:cubicBezTo>
                  <a:cubicBezTo>
                    <a:pt x="487" y="2073"/>
                    <a:pt x="438" y="1895"/>
                    <a:pt x="422" y="1733"/>
                  </a:cubicBezTo>
                  <a:cubicBezTo>
                    <a:pt x="389" y="1555"/>
                    <a:pt x="389" y="1393"/>
                    <a:pt x="406" y="1215"/>
                  </a:cubicBezTo>
                  <a:cubicBezTo>
                    <a:pt x="438" y="1005"/>
                    <a:pt x="487" y="794"/>
                    <a:pt x="568" y="600"/>
                  </a:cubicBezTo>
                  <a:cubicBezTo>
                    <a:pt x="600" y="487"/>
                    <a:pt x="648" y="406"/>
                    <a:pt x="697" y="308"/>
                  </a:cubicBezTo>
                  <a:cubicBezTo>
                    <a:pt x="746" y="211"/>
                    <a:pt x="713" y="82"/>
                    <a:pt x="616" y="33"/>
                  </a:cubicBezTo>
                  <a:lnTo>
                    <a:pt x="519" y="1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70"/>
            <p:cNvSpPr/>
            <p:nvPr/>
          </p:nvSpPr>
          <p:spPr>
            <a:xfrm>
              <a:off x="5916150" y="4446850"/>
              <a:ext cx="44150" cy="54250"/>
            </a:xfrm>
            <a:custGeom>
              <a:rect b="b" l="l" r="r" t="t"/>
              <a:pathLst>
                <a:path extrusionOk="0" h="2170" w="1766">
                  <a:moveTo>
                    <a:pt x="1587" y="0"/>
                  </a:moveTo>
                  <a:lnTo>
                    <a:pt x="1506" y="32"/>
                  </a:lnTo>
                  <a:lnTo>
                    <a:pt x="1490" y="32"/>
                  </a:lnTo>
                  <a:cubicBezTo>
                    <a:pt x="1134" y="275"/>
                    <a:pt x="794" y="551"/>
                    <a:pt x="503" y="890"/>
                  </a:cubicBezTo>
                  <a:cubicBezTo>
                    <a:pt x="357" y="1069"/>
                    <a:pt x="244" y="1247"/>
                    <a:pt x="146" y="1457"/>
                  </a:cubicBezTo>
                  <a:cubicBezTo>
                    <a:pt x="65" y="1651"/>
                    <a:pt x="17" y="1846"/>
                    <a:pt x="1" y="2056"/>
                  </a:cubicBezTo>
                  <a:cubicBezTo>
                    <a:pt x="1" y="2121"/>
                    <a:pt x="49" y="2169"/>
                    <a:pt x="114" y="2169"/>
                  </a:cubicBezTo>
                  <a:lnTo>
                    <a:pt x="195" y="2137"/>
                  </a:lnTo>
                  <a:lnTo>
                    <a:pt x="211" y="2056"/>
                  </a:lnTo>
                  <a:lnTo>
                    <a:pt x="211" y="2024"/>
                  </a:lnTo>
                  <a:cubicBezTo>
                    <a:pt x="227" y="1927"/>
                    <a:pt x="260" y="1813"/>
                    <a:pt x="292" y="1716"/>
                  </a:cubicBezTo>
                  <a:cubicBezTo>
                    <a:pt x="325" y="1635"/>
                    <a:pt x="373" y="1554"/>
                    <a:pt x="405" y="1473"/>
                  </a:cubicBezTo>
                  <a:cubicBezTo>
                    <a:pt x="454" y="1392"/>
                    <a:pt x="503" y="1311"/>
                    <a:pt x="567" y="1230"/>
                  </a:cubicBezTo>
                  <a:lnTo>
                    <a:pt x="567" y="1230"/>
                  </a:lnTo>
                  <a:lnTo>
                    <a:pt x="551" y="1263"/>
                  </a:lnTo>
                  <a:cubicBezTo>
                    <a:pt x="697" y="1052"/>
                    <a:pt x="875" y="874"/>
                    <a:pt x="1085" y="696"/>
                  </a:cubicBezTo>
                  <a:cubicBezTo>
                    <a:pt x="1263" y="551"/>
                    <a:pt x="1458" y="421"/>
                    <a:pt x="1668" y="291"/>
                  </a:cubicBezTo>
                  <a:cubicBezTo>
                    <a:pt x="1733" y="259"/>
                    <a:pt x="1765" y="162"/>
                    <a:pt x="1717" y="81"/>
                  </a:cubicBezTo>
                  <a:cubicBezTo>
                    <a:pt x="1684" y="32"/>
                    <a:pt x="1636" y="16"/>
                    <a:pt x="158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70"/>
            <p:cNvSpPr/>
            <p:nvPr/>
          </p:nvSpPr>
          <p:spPr>
            <a:xfrm>
              <a:off x="4179075" y="3147675"/>
              <a:ext cx="2301700" cy="2281450"/>
            </a:xfrm>
            <a:custGeom>
              <a:rect b="b" l="l" r="r" t="t"/>
              <a:pathLst>
                <a:path extrusionOk="0" h="91258" w="92068">
                  <a:moveTo>
                    <a:pt x="35455" y="0"/>
                  </a:moveTo>
                  <a:cubicBezTo>
                    <a:pt x="35001" y="17"/>
                    <a:pt x="34548" y="114"/>
                    <a:pt x="34127" y="276"/>
                  </a:cubicBezTo>
                  <a:cubicBezTo>
                    <a:pt x="33496" y="486"/>
                    <a:pt x="32929" y="810"/>
                    <a:pt x="32427" y="1231"/>
                  </a:cubicBezTo>
                  <a:cubicBezTo>
                    <a:pt x="31326" y="2105"/>
                    <a:pt x="30307" y="3319"/>
                    <a:pt x="29189" y="5035"/>
                  </a:cubicBezTo>
                  <a:cubicBezTo>
                    <a:pt x="28153" y="6638"/>
                    <a:pt x="27295" y="8354"/>
                    <a:pt x="26648" y="10135"/>
                  </a:cubicBezTo>
                  <a:cubicBezTo>
                    <a:pt x="25935" y="12126"/>
                    <a:pt x="25579" y="13858"/>
                    <a:pt x="25563" y="15445"/>
                  </a:cubicBezTo>
                  <a:lnTo>
                    <a:pt x="25563" y="15655"/>
                  </a:lnTo>
                  <a:lnTo>
                    <a:pt x="25531" y="15655"/>
                  </a:lnTo>
                  <a:cubicBezTo>
                    <a:pt x="23718" y="15671"/>
                    <a:pt x="21904" y="15995"/>
                    <a:pt x="20205" y="16594"/>
                  </a:cubicBezTo>
                  <a:cubicBezTo>
                    <a:pt x="19023" y="17015"/>
                    <a:pt x="17873" y="17533"/>
                    <a:pt x="16789" y="18148"/>
                  </a:cubicBezTo>
                  <a:cubicBezTo>
                    <a:pt x="15639" y="18796"/>
                    <a:pt x="14555" y="19541"/>
                    <a:pt x="13519" y="20366"/>
                  </a:cubicBezTo>
                  <a:cubicBezTo>
                    <a:pt x="11382" y="22082"/>
                    <a:pt x="9471" y="24073"/>
                    <a:pt x="7836" y="26291"/>
                  </a:cubicBezTo>
                  <a:cubicBezTo>
                    <a:pt x="7221" y="27101"/>
                    <a:pt x="6638" y="27959"/>
                    <a:pt x="6088" y="28865"/>
                  </a:cubicBezTo>
                  <a:cubicBezTo>
                    <a:pt x="2559" y="34613"/>
                    <a:pt x="503" y="41736"/>
                    <a:pt x="98" y="49506"/>
                  </a:cubicBezTo>
                  <a:cubicBezTo>
                    <a:pt x="1" y="51579"/>
                    <a:pt x="17" y="53667"/>
                    <a:pt x="163" y="55739"/>
                  </a:cubicBezTo>
                  <a:cubicBezTo>
                    <a:pt x="551" y="61081"/>
                    <a:pt x="1798" y="66311"/>
                    <a:pt x="3789" y="70860"/>
                  </a:cubicBezTo>
                  <a:cubicBezTo>
                    <a:pt x="4793" y="73142"/>
                    <a:pt x="6023" y="75312"/>
                    <a:pt x="7480" y="77335"/>
                  </a:cubicBezTo>
                  <a:cubicBezTo>
                    <a:pt x="8937" y="79359"/>
                    <a:pt x="10653" y="81188"/>
                    <a:pt x="12563" y="82807"/>
                  </a:cubicBezTo>
                  <a:cubicBezTo>
                    <a:pt x="15995" y="85705"/>
                    <a:pt x="20221" y="87858"/>
                    <a:pt x="25158" y="89234"/>
                  </a:cubicBezTo>
                  <a:cubicBezTo>
                    <a:pt x="27441" y="89865"/>
                    <a:pt x="29756" y="90319"/>
                    <a:pt x="32103" y="90610"/>
                  </a:cubicBezTo>
                  <a:cubicBezTo>
                    <a:pt x="34240" y="90885"/>
                    <a:pt x="36588" y="91080"/>
                    <a:pt x="39275" y="91177"/>
                  </a:cubicBezTo>
                  <a:cubicBezTo>
                    <a:pt x="40797" y="91225"/>
                    <a:pt x="42432" y="91258"/>
                    <a:pt x="44229" y="91258"/>
                  </a:cubicBezTo>
                  <a:cubicBezTo>
                    <a:pt x="46172" y="91258"/>
                    <a:pt x="48211" y="91225"/>
                    <a:pt x="49863" y="91209"/>
                  </a:cubicBezTo>
                  <a:lnTo>
                    <a:pt x="50025" y="91209"/>
                  </a:lnTo>
                  <a:cubicBezTo>
                    <a:pt x="51158" y="91177"/>
                    <a:pt x="52291" y="91161"/>
                    <a:pt x="53424" y="91161"/>
                  </a:cubicBezTo>
                  <a:lnTo>
                    <a:pt x="55270" y="91161"/>
                  </a:lnTo>
                  <a:cubicBezTo>
                    <a:pt x="56354" y="91161"/>
                    <a:pt x="57439" y="91161"/>
                    <a:pt x="58508" y="91177"/>
                  </a:cubicBezTo>
                  <a:lnTo>
                    <a:pt x="60855" y="91177"/>
                  </a:lnTo>
                  <a:cubicBezTo>
                    <a:pt x="63413" y="91161"/>
                    <a:pt x="66019" y="91080"/>
                    <a:pt x="68577" y="90918"/>
                  </a:cubicBezTo>
                  <a:cubicBezTo>
                    <a:pt x="71750" y="90740"/>
                    <a:pt x="74907" y="90400"/>
                    <a:pt x="78048" y="89914"/>
                  </a:cubicBezTo>
                  <a:cubicBezTo>
                    <a:pt x="79715" y="89639"/>
                    <a:pt x="81205" y="89331"/>
                    <a:pt x="82597" y="88975"/>
                  </a:cubicBezTo>
                  <a:cubicBezTo>
                    <a:pt x="83957" y="88635"/>
                    <a:pt x="85284" y="88198"/>
                    <a:pt x="86579" y="87664"/>
                  </a:cubicBezTo>
                  <a:cubicBezTo>
                    <a:pt x="87680" y="87227"/>
                    <a:pt x="88732" y="86644"/>
                    <a:pt x="89671" y="85932"/>
                  </a:cubicBezTo>
                  <a:cubicBezTo>
                    <a:pt x="90497" y="85333"/>
                    <a:pt x="91145" y="84555"/>
                    <a:pt x="91598" y="83649"/>
                  </a:cubicBezTo>
                  <a:cubicBezTo>
                    <a:pt x="91808" y="83212"/>
                    <a:pt x="91938" y="82759"/>
                    <a:pt x="92003" y="82289"/>
                  </a:cubicBezTo>
                  <a:cubicBezTo>
                    <a:pt x="92067" y="81771"/>
                    <a:pt x="92067" y="81237"/>
                    <a:pt x="91970" y="80719"/>
                  </a:cubicBezTo>
                  <a:cubicBezTo>
                    <a:pt x="91938" y="80476"/>
                    <a:pt x="91873" y="80233"/>
                    <a:pt x="91808" y="79990"/>
                  </a:cubicBezTo>
                  <a:cubicBezTo>
                    <a:pt x="91663" y="79505"/>
                    <a:pt x="91468" y="79051"/>
                    <a:pt x="91242" y="78598"/>
                  </a:cubicBezTo>
                  <a:cubicBezTo>
                    <a:pt x="91031" y="78193"/>
                    <a:pt x="90788" y="77788"/>
                    <a:pt x="90497" y="77416"/>
                  </a:cubicBezTo>
                  <a:cubicBezTo>
                    <a:pt x="90206" y="77044"/>
                    <a:pt x="89866" y="76688"/>
                    <a:pt x="89493" y="76364"/>
                  </a:cubicBezTo>
                  <a:cubicBezTo>
                    <a:pt x="88797" y="75749"/>
                    <a:pt x="88004" y="75247"/>
                    <a:pt x="87146" y="74891"/>
                  </a:cubicBezTo>
                  <a:cubicBezTo>
                    <a:pt x="86272" y="74502"/>
                    <a:pt x="85349" y="74211"/>
                    <a:pt x="84394" y="74033"/>
                  </a:cubicBezTo>
                  <a:cubicBezTo>
                    <a:pt x="82354" y="73596"/>
                    <a:pt x="80266" y="73531"/>
                    <a:pt x="78679" y="73531"/>
                  </a:cubicBezTo>
                  <a:lnTo>
                    <a:pt x="78517" y="73531"/>
                  </a:lnTo>
                  <a:cubicBezTo>
                    <a:pt x="77951" y="73531"/>
                    <a:pt x="77384" y="73531"/>
                    <a:pt x="76817" y="73547"/>
                  </a:cubicBezTo>
                  <a:lnTo>
                    <a:pt x="75652" y="73563"/>
                  </a:lnTo>
                  <a:lnTo>
                    <a:pt x="74502" y="73579"/>
                  </a:lnTo>
                  <a:cubicBezTo>
                    <a:pt x="72916" y="73612"/>
                    <a:pt x="71313" y="73676"/>
                    <a:pt x="69775" y="73725"/>
                  </a:cubicBezTo>
                  <a:lnTo>
                    <a:pt x="69192" y="73741"/>
                  </a:lnTo>
                  <a:cubicBezTo>
                    <a:pt x="68626" y="73757"/>
                    <a:pt x="68043" y="73790"/>
                    <a:pt x="67476" y="73806"/>
                  </a:cubicBezTo>
                  <a:cubicBezTo>
                    <a:pt x="65776" y="73855"/>
                    <a:pt x="64400" y="73871"/>
                    <a:pt x="63138" y="73871"/>
                  </a:cubicBezTo>
                  <a:cubicBezTo>
                    <a:pt x="59366" y="73871"/>
                    <a:pt x="56290" y="73660"/>
                    <a:pt x="53457" y="73191"/>
                  </a:cubicBezTo>
                  <a:lnTo>
                    <a:pt x="53457" y="73191"/>
                  </a:lnTo>
                  <a:lnTo>
                    <a:pt x="53554" y="73239"/>
                  </a:lnTo>
                  <a:cubicBezTo>
                    <a:pt x="53084" y="73126"/>
                    <a:pt x="52599" y="73045"/>
                    <a:pt x="52145" y="72948"/>
                  </a:cubicBezTo>
                  <a:lnTo>
                    <a:pt x="51368" y="72802"/>
                  </a:lnTo>
                  <a:cubicBezTo>
                    <a:pt x="50947" y="72721"/>
                    <a:pt x="50510" y="72640"/>
                    <a:pt x="50073" y="72576"/>
                  </a:cubicBezTo>
                  <a:lnTo>
                    <a:pt x="49102" y="72414"/>
                  </a:lnTo>
                  <a:lnTo>
                    <a:pt x="48649" y="72349"/>
                  </a:lnTo>
                  <a:lnTo>
                    <a:pt x="48066" y="72252"/>
                  </a:lnTo>
                  <a:lnTo>
                    <a:pt x="47548" y="72171"/>
                  </a:lnTo>
                  <a:cubicBezTo>
                    <a:pt x="46479" y="71928"/>
                    <a:pt x="45492" y="71669"/>
                    <a:pt x="44537" y="71410"/>
                  </a:cubicBezTo>
                  <a:cubicBezTo>
                    <a:pt x="42157" y="70714"/>
                    <a:pt x="39809" y="69888"/>
                    <a:pt x="37527" y="68933"/>
                  </a:cubicBezTo>
                  <a:lnTo>
                    <a:pt x="37300" y="68836"/>
                  </a:lnTo>
                  <a:cubicBezTo>
                    <a:pt x="35568" y="68091"/>
                    <a:pt x="33771" y="67330"/>
                    <a:pt x="32120" y="66278"/>
                  </a:cubicBezTo>
                  <a:cubicBezTo>
                    <a:pt x="32087" y="66213"/>
                    <a:pt x="32039" y="66149"/>
                    <a:pt x="31974" y="66116"/>
                  </a:cubicBezTo>
                  <a:cubicBezTo>
                    <a:pt x="31747" y="65971"/>
                    <a:pt x="31521" y="65809"/>
                    <a:pt x="31326" y="65631"/>
                  </a:cubicBezTo>
                  <a:cubicBezTo>
                    <a:pt x="31067" y="65388"/>
                    <a:pt x="30857" y="65113"/>
                    <a:pt x="30663" y="64821"/>
                  </a:cubicBezTo>
                  <a:cubicBezTo>
                    <a:pt x="30436" y="64449"/>
                    <a:pt x="30258" y="64060"/>
                    <a:pt x="30096" y="63639"/>
                  </a:cubicBezTo>
                  <a:cubicBezTo>
                    <a:pt x="29853" y="62911"/>
                    <a:pt x="29691" y="62150"/>
                    <a:pt x="29610" y="61373"/>
                  </a:cubicBezTo>
                  <a:cubicBezTo>
                    <a:pt x="29481" y="59948"/>
                    <a:pt x="29497" y="58507"/>
                    <a:pt x="29659" y="57083"/>
                  </a:cubicBezTo>
                  <a:cubicBezTo>
                    <a:pt x="29805" y="55788"/>
                    <a:pt x="30080" y="54525"/>
                    <a:pt x="30468" y="53278"/>
                  </a:cubicBezTo>
                  <a:cubicBezTo>
                    <a:pt x="31116" y="51465"/>
                    <a:pt x="32023" y="49668"/>
                    <a:pt x="33415" y="47467"/>
                  </a:cubicBezTo>
                  <a:cubicBezTo>
                    <a:pt x="33981" y="46576"/>
                    <a:pt x="34564" y="45718"/>
                    <a:pt x="35212" y="44763"/>
                  </a:cubicBezTo>
                  <a:cubicBezTo>
                    <a:pt x="36232" y="43257"/>
                    <a:pt x="37284" y="41703"/>
                    <a:pt x="38207" y="40101"/>
                  </a:cubicBezTo>
                  <a:cubicBezTo>
                    <a:pt x="38547" y="39485"/>
                    <a:pt x="38887" y="38838"/>
                    <a:pt x="39194" y="38174"/>
                  </a:cubicBezTo>
                  <a:cubicBezTo>
                    <a:pt x="39518" y="37510"/>
                    <a:pt x="39793" y="36814"/>
                    <a:pt x="40036" y="36102"/>
                  </a:cubicBezTo>
                  <a:cubicBezTo>
                    <a:pt x="40473" y="34774"/>
                    <a:pt x="40716" y="33398"/>
                    <a:pt x="40797" y="32006"/>
                  </a:cubicBezTo>
                  <a:cubicBezTo>
                    <a:pt x="40878" y="30695"/>
                    <a:pt x="40781" y="29367"/>
                    <a:pt x="40522" y="28072"/>
                  </a:cubicBezTo>
                  <a:cubicBezTo>
                    <a:pt x="40004" y="25547"/>
                    <a:pt x="38870" y="23183"/>
                    <a:pt x="37219" y="21208"/>
                  </a:cubicBezTo>
                  <a:cubicBezTo>
                    <a:pt x="36960" y="20900"/>
                    <a:pt x="36701" y="20593"/>
                    <a:pt x="36442" y="20334"/>
                  </a:cubicBezTo>
                  <a:lnTo>
                    <a:pt x="37138" y="19929"/>
                  </a:lnTo>
                  <a:lnTo>
                    <a:pt x="37867" y="19508"/>
                  </a:lnTo>
                  <a:lnTo>
                    <a:pt x="38271" y="19282"/>
                  </a:lnTo>
                  <a:cubicBezTo>
                    <a:pt x="40441" y="18019"/>
                    <a:pt x="42545" y="16788"/>
                    <a:pt x="44553" y="15412"/>
                  </a:cubicBezTo>
                  <a:cubicBezTo>
                    <a:pt x="45540" y="14749"/>
                    <a:pt x="46495" y="14036"/>
                    <a:pt x="47402" y="13259"/>
                  </a:cubicBezTo>
                  <a:cubicBezTo>
                    <a:pt x="48179" y="12628"/>
                    <a:pt x="48859" y="11883"/>
                    <a:pt x="49426" y="11058"/>
                  </a:cubicBezTo>
                  <a:cubicBezTo>
                    <a:pt x="49766" y="10523"/>
                    <a:pt x="50138" y="9730"/>
                    <a:pt x="49960" y="8888"/>
                  </a:cubicBezTo>
                  <a:cubicBezTo>
                    <a:pt x="49749" y="7933"/>
                    <a:pt x="48908" y="7447"/>
                    <a:pt x="48309" y="7156"/>
                  </a:cubicBezTo>
                  <a:cubicBezTo>
                    <a:pt x="47742" y="6881"/>
                    <a:pt x="47127" y="6719"/>
                    <a:pt x="46495" y="6687"/>
                  </a:cubicBezTo>
                  <a:lnTo>
                    <a:pt x="46301" y="6687"/>
                  </a:lnTo>
                  <a:cubicBezTo>
                    <a:pt x="45686" y="6703"/>
                    <a:pt x="45071" y="6816"/>
                    <a:pt x="44488" y="7043"/>
                  </a:cubicBezTo>
                  <a:cubicBezTo>
                    <a:pt x="43209" y="7512"/>
                    <a:pt x="41930" y="8403"/>
                    <a:pt x="40586" y="9795"/>
                  </a:cubicBezTo>
                  <a:cubicBezTo>
                    <a:pt x="39308" y="11122"/>
                    <a:pt x="38207" y="12612"/>
                    <a:pt x="37284" y="14231"/>
                  </a:cubicBezTo>
                  <a:cubicBezTo>
                    <a:pt x="36377" y="15769"/>
                    <a:pt x="35616" y="17404"/>
                    <a:pt x="35050" y="19103"/>
                  </a:cubicBezTo>
                  <a:cubicBezTo>
                    <a:pt x="34839" y="18925"/>
                    <a:pt x="34629" y="18764"/>
                    <a:pt x="34402" y="18602"/>
                  </a:cubicBezTo>
                  <a:cubicBezTo>
                    <a:pt x="33334" y="17825"/>
                    <a:pt x="32168" y="17177"/>
                    <a:pt x="30938" y="16691"/>
                  </a:cubicBezTo>
                  <a:cubicBezTo>
                    <a:pt x="29788" y="16238"/>
                    <a:pt x="28590" y="15930"/>
                    <a:pt x="27360" y="15769"/>
                  </a:cubicBezTo>
                  <a:lnTo>
                    <a:pt x="27295" y="15769"/>
                  </a:lnTo>
                  <a:cubicBezTo>
                    <a:pt x="28315" y="14392"/>
                    <a:pt x="29610" y="13227"/>
                    <a:pt x="30663" y="12272"/>
                  </a:cubicBezTo>
                  <a:lnTo>
                    <a:pt x="30727" y="12223"/>
                  </a:lnTo>
                  <a:lnTo>
                    <a:pt x="30808" y="12158"/>
                  </a:lnTo>
                  <a:lnTo>
                    <a:pt x="30889" y="12077"/>
                  </a:lnTo>
                  <a:lnTo>
                    <a:pt x="30938" y="12029"/>
                  </a:lnTo>
                  <a:lnTo>
                    <a:pt x="31084" y="11916"/>
                  </a:lnTo>
                  <a:lnTo>
                    <a:pt x="31213" y="11802"/>
                  </a:lnTo>
                  <a:lnTo>
                    <a:pt x="31391" y="11640"/>
                  </a:lnTo>
                  <a:lnTo>
                    <a:pt x="31424" y="11608"/>
                  </a:lnTo>
                  <a:lnTo>
                    <a:pt x="31504" y="11527"/>
                  </a:lnTo>
                  <a:lnTo>
                    <a:pt x="31666" y="11398"/>
                  </a:lnTo>
                  <a:lnTo>
                    <a:pt x="31812" y="11268"/>
                  </a:lnTo>
                  <a:cubicBezTo>
                    <a:pt x="32476" y="10653"/>
                    <a:pt x="33188" y="10005"/>
                    <a:pt x="33884" y="9277"/>
                  </a:cubicBezTo>
                  <a:cubicBezTo>
                    <a:pt x="34548" y="8581"/>
                    <a:pt x="35147" y="7820"/>
                    <a:pt x="35665" y="7027"/>
                  </a:cubicBezTo>
                  <a:cubicBezTo>
                    <a:pt x="36199" y="6201"/>
                    <a:pt x="36636" y="5294"/>
                    <a:pt x="36960" y="4372"/>
                  </a:cubicBezTo>
                  <a:cubicBezTo>
                    <a:pt x="37090" y="3967"/>
                    <a:pt x="37203" y="3546"/>
                    <a:pt x="37284" y="3125"/>
                  </a:cubicBezTo>
                  <a:cubicBezTo>
                    <a:pt x="37365" y="2736"/>
                    <a:pt x="37397" y="2348"/>
                    <a:pt x="37365" y="1943"/>
                  </a:cubicBezTo>
                  <a:cubicBezTo>
                    <a:pt x="37349" y="1603"/>
                    <a:pt x="37268" y="1247"/>
                    <a:pt x="37122" y="939"/>
                  </a:cubicBezTo>
                  <a:cubicBezTo>
                    <a:pt x="36976" y="648"/>
                    <a:pt x="36750" y="405"/>
                    <a:pt x="36474" y="243"/>
                  </a:cubicBezTo>
                  <a:cubicBezTo>
                    <a:pt x="36208" y="95"/>
                    <a:pt x="35900" y="15"/>
                    <a:pt x="35576" y="15"/>
                  </a:cubicBezTo>
                  <a:cubicBezTo>
                    <a:pt x="35547" y="15"/>
                    <a:pt x="35517" y="15"/>
                    <a:pt x="35487" y="17"/>
                  </a:cubicBezTo>
                  <a:lnTo>
                    <a:pt x="35487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70"/>
            <p:cNvSpPr/>
            <p:nvPr/>
          </p:nvSpPr>
          <p:spPr>
            <a:xfrm>
              <a:off x="4924575" y="5260325"/>
              <a:ext cx="1518150" cy="183500"/>
            </a:xfrm>
            <a:custGeom>
              <a:rect b="b" l="l" r="r" t="t"/>
              <a:pathLst>
                <a:path extrusionOk="0" h="7340" w="60726">
                  <a:moveTo>
                    <a:pt x="60321" y="1"/>
                  </a:moveTo>
                  <a:cubicBezTo>
                    <a:pt x="60256" y="1"/>
                    <a:pt x="60207" y="17"/>
                    <a:pt x="60159" y="49"/>
                  </a:cubicBezTo>
                  <a:cubicBezTo>
                    <a:pt x="58815" y="1053"/>
                    <a:pt x="57374" y="1911"/>
                    <a:pt x="55853" y="2591"/>
                  </a:cubicBezTo>
                  <a:cubicBezTo>
                    <a:pt x="51465" y="4501"/>
                    <a:pt x="46787" y="5036"/>
                    <a:pt x="42189" y="5505"/>
                  </a:cubicBezTo>
                  <a:lnTo>
                    <a:pt x="42286" y="5505"/>
                  </a:lnTo>
                  <a:cubicBezTo>
                    <a:pt x="36368" y="6099"/>
                    <a:pt x="30422" y="6400"/>
                    <a:pt x="24469" y="6400"/>
                  </a:cubicBezTo>
                  <a:cubicBezTo>
                    <a:pt x="22638" y="6400"/>
                    <a:pt x="20806" y="6372"/>
                    <a:pt x="18974" y="6315"/>
                  </a:cubicBezTo>
                  <a:cubicBezTo>
                    <a:pt x="12758" y="6104"/>
                    <a:pt x="6574" y="5538"/>
                    <a:pt x="422" y="4615"/>
                  </a:cubicBezTo>
                  <a:cubicBezTo>
                    <a:pt x="409" y="4613"/>
                    <a:pt x="396" y="4612"/>
                    <a:pt x="384" y="4612"/>
                  </a:cubicBezTo>
                  <a:cubicBezTo>
                    <a:pt x="188" y="4612"/>
                    <a:pt x="17" y="4840"/>
                    <a:pt x="17" y="5068"/>
                  </a:cubicBezTo>
                  <a:cubicBezTo>
                    <a:pt x="1" y="5181"/>
                    <a:pt x="49" y="5311"/>
                    <a:pt x="114" y="5408"/>
                  </a:cubicBezTo>
                  <a:cubicBezTo>
                    <a:pt x="179" y="5489"/>
                    <a:pt x="276" y="5554"/>
                    <a:pt x="389" y="5554"/>
                  </a:cubicBezTo>
                  <a:cubicBezTo>
                    <a:pt x="8079" y="6719"/>
                    <a:pt x="15834" y="7302"/>
                    <a:pt x="23620" y="7335"/>
                  </a:cubicBezTo>
                  <a:cubicBezTo>
                    <a:pt x="24057" y="7338"/>
                    <a:pt x="24493" y="7340"/>
                    <a:pt x="24929" y="7340"/>
                  </a:cubicBezTo>
                  <a:cubicBezTo>
                    <a:pt x="28391" y="7340"/>
                    <a:pt x="31842" y="7226"/>
                    <a:pt x="35293" y="7011"/>
                  </a:cubicBezTo>
                  <a:cubicBezTo>
                    <a:pt x="37235" y="6881"/>
                    <a:pt x="39162" y="6736"/>
                    <a:pt x="41105" y="6557"/>
                  </a:cubicBezTo>
                  <a:cubicBezTo>
                    <a:pt x="42837" y="6396"/>
                    <a:pt x="44585" y="6201"/>
                    <a:pt x="46317" y="5975"/>
                  </a:cubicBezTo>
                  <a:cubicBezTo>
                    <a:pt x="51239" y="5327"/>
                    <a:pt x="56257" y="4145"/>
                    <a:pt x="60515" y="891"/>
                  </a:cubicBezTo>
                  <a:cubicBezTo>
                    <a:pt x="60596" y="827"/>
                    <a:pt x="60661" y="729"/>
                    <a:pt x="60693" y="616"/>
                  </a:cubicBezTo>
                  <a:cubicBezTo>
                    <a:pt x="60726" y="503"/>
                    <a:pt x="60726" y="373"/>
                    <a:pt x="60677" y="260"/>
                  </a:cubicBezTo>
                  <a:cubicBezTo>
                    <a:pt x="60612" y="114"/>
                    <a:pt x="60483" y="1"/>
                    <a:pt x="60321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70"/>
            <p:cNvSpPr/>
            <p:nvPr/>
          </p:nvSpPr>
          <p:spPr>
            <a:xfrm>
              <a:off x="5106300" y="3336675"/>
              <a:ext cx="326225" cy="310450"/>
            </a:xfrm>
            <a:custGeom>
              <a:rect b="b" l="l" r="r" t="t"/>
              <a:pathLst>
                <a:path extrusionOk="0" h="12418" w="13049">
                  <a:moveTo>
                    <a:pt x="11916" y="1"/>
                  </a:moveTo>
                  <a:lnTo>
                    <a:pt x="11916" y="1"/>
                  </a:lnTo>
                  <a:cubicBezTo>
                    <a:pt x="11932" y="146"/>
                    <a:pt x="11932" y="276"/>
                    <a:pt x="11916" y="405"/>
                  </a:cubicBezTo>
                  <a:lnTo>
                    <a:pt x="11948" y="405"/>
                  </a:lnTo>
                  <a:cubicBezTo>
                    <a:pt x="11900" y="972"/>
                    <a:pt x="11738" y="1539"/>
                    <a:pt x="11462" y="2057"/>
                  </a:cubicBezTo>
                  <a:cubicBezTo>
                    <a:pt x="11187" y="2623"/>
                    <a:pt x="10831" y="3141"/>
                    <a:pt x="10410" y="3611"/>
                  </a:cubicBezTo>
                  <a:cubicBezTo>
                    <a:pt x="9957" y="4129"/>
                    <a:pt x="9455" y="4615"/>
                    <a:pt x="8921" y="5068"/>
                  </a:cubicBezTo>
                  <a:cubicBezTo>
                    <a:pt x="8354" y="5570"/>
                    <a:pt x="7755" y="6023"/>
                    <a:pt x="7156" y="6476"/>
                  </a:cubicBezTo>
                  <a:cubicBezTo>
                    <a:pt x="5942" y="7383"/>
                    <a:pt x="4679" y="8209"/>
                    <a:pt x="3449" y="9099"/>
                  </a:cubicBezTo>
                  <a:cubicBezTo>
                    <a:pt x="2898" y="9504"/>
                    <a:pt x="2364" y="9892"/>
                    <a:pt x="1830" y="10345"/>
                  </a:cubicBezTo>
                  <a:cubicBezTo>
                    <a:pt x="1409" y="10685"/>
                    <a:pt x="1004" y="11074"/>
                    <a:pt x="632" y="11479"/>
                  </a:cubicBezTo>
                  <a:cubicBezTo>
                    <a:pt x="535" y="11608"/>
                    <a:pt x="438" y="11738"/>
                    <a:pt x="341" y="11867"/>
                  </a:cubicBezTo>
                  <a:cubicBezTo>
                    <a:pt x="227" y="12045"/>
                    <a:pt x="98" y="12223"/>
                    <a:pt x="1" y="12418"/>
                  </a:cubicBezTo>
                  <a:lnTo>
                    <a:pt x="49" y="12385"/>
                  </a:lnTo>
                  <a:lnTo>
                    <a:pt x="778" y="11981"/>
                  </a:lnTo>
                  <a:lnTo>
                    <a:pt x="1182" y="11738"/>
                  </a:lnTo>
                  <a:cubicBezTo>
                    <a:pt x="3352" y="10475"/>
                    <a:pt x="5489" y="9228"/>
                    <a:pt x="7464" y="7869"/>
                  </a:cubicBezTo>
                  <a:cubicBezTo>
                    <a:pt x="8451" y="7205"/>
                    <a:pt x="9406" y="6493"/>
                    <a:pt x="10297" y="5715"/>
                  </a:cubicBezTo>
                  <a:cubicBezTo>
                    <a:pt x="11090" y="5084"/>
                    <a:pt x="11770" y="4339"/>
                    <a:pt x="12337" y="3514"/>
                  </a:cubicBezTo>
                  <a:cubicBezTo>
                    <a:pt x="12677" y="2980"/>
                    <a:pt x="13049" y="2170"/>
                    <a:pt x="12871" y="1344"/>
                  </a:cubicBezTo>
                  <a:cubicBezTo>
                    <a:pt x="12725" y="794"/>
                    <a:pt x="12401" y="325"/>
                    <a:pt x="11916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70"/>
            <p:cNvSpPr/>
            <p:nvPr/>
          </p:nvSpPr>
          <p:spPr>
            <a:xfrm>
              <a:off x="4881275" y="3149700"/>
              <a:ext cx="232750" cy="368725"/>
            </a:xfrm>
            <a:custGeom>
              <a:rect b="b" l="l" r="r" t="t"/>
              <a:pathLst>
                <a:path extrusionOk="0" h="14749" w="9310">
                  <a:moveTo>
                    <a:pt x="8030" y="0"/>
                  </a:moveTo>
                  <a:lnTo>
                    <a:pt x="8030" y="0"/>
                  </a:lnTo>
                  <a:cubicBezTo>
                    <a:pt x="8063" y="114"/>
                    <a:pt x="8095" y="227"/>
                    <a:pt x="8111" y="340"/>
                  </a:cubicBezTo>
                  <a:cubicBezTo>
                    <a:pt x="8192" y="891"/>
                    <a:pt x="8192" y="1441"/>
                    <a:pt x="8095" y="1975"/>
                  </a:cubicBezTo>
                  <a:cubicBezTo>
                    <a:pt x="7966" y="2704"/>
                    <a:pt x="7723" y="3400"/>
                    <a:pt x="7383" y="4048"/>
                  </a:cubicBezTo>
                  <a:cubicBezTo>
                    <a:pt x="7010" y="4760"/>
                    <a:pt x="6590" y="5440"/>
                    <a:pt x="6120" y="6087"/>
                  </a:cubicBezTo>
                  <a:cubicBezTo>
                    <a:pt x="5136" y="7458"/>
                    <a:pt x="4024" y="8717"/>
                    <a:pt x="2943" y="9975"/>
                  </a:cubicBezTo>
                  <a:lnTo>
                    <a:pt x="2943" y="9975"/>
                  </a:lnTo>
                  <a:lnTo>
                    <a:pt x="2915" y="9989"/>
                  </a:lnTo>
                  <a:lnTo>
                    <a:pt x="2915" y="10005"/>
                  </a:lnTo>
                  <a:cubicBezTo>
                    <a:pt x="2461" y="10556"/>
                    <a:pt x="1992" y="11106"/>
                    <a:pt x="1555" y="11689"/>
                  </a:cubicBezTo>
                  <a:cubicBezTo>
                    <a:pt x="1182" y="12175"/>
                    <a:pt x="859" y="12693"/>
                    <a:pt x="583" y="13243"/>
                  </a:cubicBezTo>
                  <a:cubicBezTo>
                    <a:pt x="470" y="13502"/>
                    <a:pt x="357" y="13761"/>
                    <a:pt x="260" y="14036"/>
                  </a:cubicBezTo>
                  <a:cubicBezTo>
                    <a:pt x="163" y="14263"/>
                    <a:pt x="82" y="14506"/>
                    <a:pt x="1" y="14749"/>
                  </a:cubicBezTo>
                  <a:cubicBezTo>
                    <a:pt x="810" y="13858"/>
                    <a:pt x="1652" y="13033"/>
                    <a:pt x="2558" y="12239"/>
                  </a:cubicBezTo>
                  <a:lnTo>
                    <a:pt x="2656" y="12142"/>
                  </a:lnTo>
                  <a:lnTo>
                    <a:pt x="2737" y="12077"/>
                  </a:lnTo>
                  <a:lnTo>
                    <a:pt x="2817" y="11996"/>
                  </a:lnTo>
                  <a:lnTo>
                    <a:pt x="2866" y="11964"/>
                  </a:lnTo>
                  <a:lnTo>
                    <a:pt x="2996" y="11835"/>
                  </a:lnTo>
                  <a:lnTo>
                    <a:pt x="3125" y="11721"/>
                  </a:lnTo>
                  <a:lnTo>
                    <a:pt x="3303" y="11559"/>
                  </a:lnTo>
                  <a:lnTo>
                    <a:pt x="3336" y="11527"/>
                  </a:lnTo>
                  <a:lnTo>
                    <a:pt x="3433" y="11446"/>
                  </a:lnTo>
                  <a:lnTo>
                    <a:pt x="3578" y="11317"/>
                  </a:lnTo>
                  <a:lnTo>
                    <a:pt x="3724" y="11187"/>
                  </a:lnTo>
                  <a:cubicBezTo>
                    <a:pt x="4388" y="10572"/>
                    <a:pt x="5100" y="9924"/>
                    <a:pt x="5796" y="9196"/>
                  </a:cubicBezTo>
                  <a:cubicBezTo>
                    <a:pt x="6460" y="8500"/>
                    <a:pt x="7059" y="7739"/>
                    <a:pt x="7577" y="6946"/>
                  </a:cubicBezTo>
                  <a:cubicBezTo>
                    <a:pt x="8111" y="6120"/>
                    <a:pt x="8548" y="5229"/>
                    <a:pt x="8872" y="4291"/>
                  </a:cubicBezTo>
                  <a:cubicBezTo>
                    <a:pt x="9018" y="3886"/>
                    <a:pt x="9115" y="3465"/>
                    <a:pt x="9196" y="3044"/>
                  </a:cubicBezTo>
                  <a:cubicBezTo>
                    <a:pt x="9277" y="2655"/>
                    <a:pt x="9309" y="2267"/>
                    <a:pt x="9293" y="1862"/>
                  </a:cubicBezTo>
                  <a:cubicBezTo>
                    <a:pt x="9277" y="1506"/>
                    <a:pt x="9180" y="1166"/>
                    <a:pt x="9034" y="842"/>
                  </a:cubicBezTo>
                  <a:cubicBezTo>
                    <a:pt x="8888" y="551"/>
                    <a:pt x="8662" y="308"/>
                    <a:pt x="8386" y="146"/>
                  </a:cubicBezTo>
                  <a:cubicBezTo>
                    <a:pt x="8273" y="81"/>
                    <a:pt x="8160" y="33"/>
                    <a:pt x="8030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70"/>
            <p:cNvSpPr/>
            <p:nvPr/>
          </p:nvSpPr>
          <p:spPr>
            <a:xfrm>
              <a:off x="4705625" y="3740600"/>
              <a:ext cx="1775550" cy="1578850"/>
            </a:xfrm>
            <a:custGeom>
              <a:rect b="b" l="l" r="r" t="t"/>
              <a:pathLst>
                <a:path extrusionOk="0" h="63154" w="71022">
                  <a:moveTo>
                    <a:pt x="17906" y="0"/>
                  </a:moveTo>
                  <a:lnTo>
                    <a:pt x="17906" y="0"/>
                  </a:lnTo>
                  <a:cubicBezTo>
                    <a:pt x="17954" y="454"/>
                    <a:pt x="17987" y="907"/>
                    <a:pt x="17987" y="1360"/>
                  </a:cubicBezTo>
                  <a:lnTo>
                    <a:pt x="17987" y="1376"/>
                  </a:lnTo>
                  <a:cubicBezTo>
                    <a:pt x="17970" y="2898"/>
                    <a:pt x="17711" y="4388"/>
                    <a:pt x="17242" y="5828"/>
                  </a:cubicBezTo>
                  <a:cubicBezTo>
                    <a:pt x="16934" y="6767"/>
                    <a:pt x="16562" y="7674"/>
                    <a:pt x="16141" y="8548"/>
                  </a:cubicBezTo>
                  <a:cubicBezTo>
                    <a:pt x="15688" y="9455"/>
                    <a:pt x="15186" y="10329"/>
                    <a:pt x="14652" y="11187"/>
                  </a:cubicBezTo>
                  <a:cubicBezTo>
                    <a:pt x="13616" y="12790"/>
                    <a:pt x="12466" y="14328"/>
                    <a:pt x="11203" y="15768"/>
                  </a:cubicBezTo>
                  <a:cubicBezTo>
                    <a:pt x="10653" y="16416"/>
                    <a:pt x="10070" y="17047"/>
                    <a:pt x="9487" y="17679"/>
                  </a:cubicBezTo>
                  <a:cubicBezTo>
                    <a:pt x="8807" y="18391"/>
                    <a:pt x="8144" y="19136"/>
                    <a:pt x="7496" y="19897"/>
                  </a:cubicBezTo>
                  <a:cubicBezTo>
                    <a:pt x="6185" y="21402"/>
                    <a:pt x="4971" y="23005"/>
                    <a:pt x="3902" y="24689"/>
                  </a:cubicBezTo>
                  <a:cubicBezTo>
                    <a:pt x="3352" y="25547"/>
                    <a:pt x="2850" y="26437"/>
                    <a:pt x="2380" y="27344"/>
                  </a:cubicBezTo>
                  <a:cubicBezTo>
                    <a:pt x="1927" y="28282"/>
                    <a:pt x="1522" y="29238"/>
                    <a:pt x="1166" y="30209"/>
                  </a:cubicBezTo>
                  <a:lnTo>
                    <a:pt x="1199" y="30160"/>
                  </a:lnTo>
                  <a:lnTo>
                    <a:pt x="1199" y="30160"/>
                  </a:lnTo>
                  <a:cubicBezTo>
                    <a:pt x="664" y="31650"/>
                    <a:pt x="308" y="33204"/>
                    <a:pt x="130" y="34790"/>
                  </a:cubicBezTo>
                  <a:lnTo>
                    <a:pt x="130" y="34726"/>
                  </a:lnTo>
                  <a:cubicBezTo>
                    <a:pt x="49" y="35470"/>
                    <a:pt x="1" y="36247"/>
                    <a:pt x="1" y="37008"/>
                  </a:cubicBezTo>
                  <a:cubicBezTo>
                    <a:pt x="1" y="37802"/>
                    <a:pt x="33" y="38595"/>
                    <a:pt x="130" y="39388"/>
                  </a:cubicBezTo>
                  <a:lnTo>
                    <a:pt x="130" y="39323"/>
                  </a:lnTo>
                  <a:cubicBezTo>
                    <a:pt x="292" y="40910"/>
                    <a:pt x="632" y="42464"/>
                    <a:pt x="1134" y="43970"/>
                  </a:cubicBezTo>
                  <a:lnTo>
                    <a:pt x="1134" y="44002"/>
                  </a:lnTo>
                  <a:cubicBezTo>
                    <a:pt x="1360" y="44633"/>
                    <a:pt x="1620" y="45265"/>
                    <a:pt x="1911" y="45864"/>
                  </a:cubicBezTo>
                  <a:cubicBezTo>
                    <a:pt x="2186" y="46446"/>
                    <a:pt x="2510" y="47029"/>
                    <a:pt x="2866" y="47580"/>
                  </a:cubicBezTo>
                  <a:cubicBezTo>
                    <a:pt x="3255" y="48179"/>
                    <a:pt x="3676" y="48745"/>
                    <a:pt x="4129" y="49296"/>
                  </a:cubicBezTo>
                  <a:cubicBezTo>
                    <a:pt x="4582" y="49846"/>
                    <a:pt x="5068" y="50364"/>
                    <a:pt x="5570" y="50834"/>
                  </a:cubicBezTo>
                  <a:lnTo>
                    <a:pt x="5553" y="50818"/>
                  </a:lnTo>
                  <a:lnTo>
                    <a:pt x="5553" y="50818"/>
                  </a:lnTo>
                  <a:cubicBezTo>
                    <a:pt x="6962" y="52129"/>
                    <a:pt x="8532" y="53230"/>
                    <a:pt x="10248" y="54088"/>
                  </a:cubicBezTo>
                  <a:lnTo>
                    <a:pt x="10216" y="54088"/>
                  </a:lnTo>
                  <a:cubicBezTo>
                    <a:pt x="13340" y="55674"/>
                    <a:pt x="16691" y="56581"/>
                    <a:pt x="20026" y="57131"/>
                  </a:cubicBezTo>
                  <a:lnTo>
                    <a:pt x="19978" y="57131"/>
                  </a:lnTo>
                  <a:cubicBezTo>
                    <a:pt x="22050" y="57455"/>
                    <a:pt x="24138" y="57665"/>
                    <a:pt x="26227" y="57763"/>
                  </a:cubicBezTo>
                  <a:cubicBezTo>
                    <a:pt x="27198" y="57795"/>
                    <a:pt x="28153" y="57827"/>
                    <a:pt x="29125" y="57827"/>
                  </a:cubicBezTo>
                  <a:cubicBezTo>
                    <a:pt x="30517" y="57827"/>
                    <a:pt x="31909" y="57795"/>
                    <a:pt x="33317" y="57763"/>
                  </a:cubicBezTo>
                  <a:cubicBezTo>
                    <a:pt x="37964" y="57682"/>
                    <a:pt x="42626" y="57552"/>
                    <a:pt x="47272" y="57536"/>
                  </a:cubicBezTo>
                  <a:cubicBezTo>
                    <a:pt x="49604" y="57536"/>
                    <a:pt x="51935" y="57536"/>
                    <a:pt x="54250" y="57601"/>
                  </a:cubicBezTo>
                  <a:cubicBezTo>
                    <a:pt x="55399" y="57633"/>
                    <a:pt x="56565" y="57682"/>
                    <a:pt x="57714" y="57730"/>
                  </a:cubicBezTo>
                  <a:cubicBezTo>
                    <a:pt x="58103" y="57746"/>
                    <a:pt x="58475" y="57763"/>
                    <a:pt x="58864" y="57795"/>
                  </a:cubicBezTo>
                  <a:cubicBezTo>
                    <a:pt x="59106" y="57827"/>
                    <a:pt x="59365" y="57860"/>
                    <a:pt x="59608" y="57892"/>
                  </a:cubicBezTo>
                  <a:cubicBezTo>
                    <a:pt x="60806" y="58070"/>
                    <a:pt x="61972" y="58378"/>
                    <a:pt x="63089" y="58847"/>
                  </a:cubicBezTo>
                  <a:cubicBezTo>
                    <a:pt x="63656" y="59090"/>
                    <a:pt x="64206" y="59381"/>
                    <a:pt x="64724" y="59721"/>
                  </a:cubicBezTo>
                  <a:cubicBezTo>
                    <a:pt x="65226" y="60045"/>
                    <a:pt x="65679" y="60434"/>
                    <a:pt x="66068" y="60887"/>
                  </a:cubicBezTo>
                  <a:cubicBezTo>
                    <a:pt x="66440" y="61340"/>
                    <a:pt x="66731" y="61842"/>
                    <a:pt x="66926" y="62376"/>
                  </a:cubicBezTo>
                  <a:cubicBezTo>
                    <a:pt x="67023" y="62635"/>
                    <a:pt x="67088" y="62894"/>
                    <a:pt x="67136" y="63153"/>
                  </a:cubicBezTo>
                  <a:cubicBezTo>
                    <a:pt x="67654" y="62878"/>
                    <a:pt x="68156" y="62555"/>
                    <a:pt x="68626" y="62182"/>
                  </a:cubicBezTo>
                  <a:cubicBezTo>
                    <a:pt x="68755" y="62085"/>
                    <a:pt x="68885" y="61988"/>
                    <a:pt x="69014" y="61875"/>
                  </a:cubicBezTo>
                  <a:lnTo>
                    <a:pt x="69273" y="61664"/>
                  </a:lnTo>
                  <a:cubicBezTo>
                    <a:pt x="69354" y="61616"/>
                    <a:pt x="69419" y="61535"/>
                    <a:pt x="69451" y="61454"/>
                  </a:cubicBezTo>
                  <a:cubicBezTo>
                    <a:pt x="69904" y="61000"/>
                    <a:pt x="70277" y="60466"/>
                    <a:pt x="70552" y="59900"/>
                  </a:cubicBezTo>
                  <a:cubicBezTo>
                    <a:pt x="70762" y="59462"/>
                    <a:pt x="70892" y="59009"/>
                    <a:pt x="70957" y="58540"/>
                  </a:cubicBezTo>
                  <a:cubicBezTo>
                    <a:pt x="71021" y="58022"/>
                    <a:pt x="71021" y="57487"/>
                    <a:pt x="70924" y="56969"/>
                  </a:cubicBezTo>
                  <a:cubicBezTo>
                    <a:pt x="70892" y="56726"/>
                    <a:pt x="70827" y="56467"/>
                    <a:pt x="70746" y="56225"/>
                  </a:cubicBezTo>
                  <a:cubicBezTo>
                    <a:pt x="70617" y="55755"/>
                    <a:pt x="70422" y="55286"/>
                    <a:pt x="70196" y="54849"/>
                  </a:cubicBezTo>
                  <a:cubicBezTo>
                    <a:pt x="69985" y="54428"/>
                    <a:pt x="69726" y="54039"/>
                    <a:pt x="69451" y="53667"/>
                  </a:cubicBezTo>
                  <a:cubicBezTo>
                    <a:pt x="69144" y="53278"/>
                    <a:pt x="68820" y="52922"/>
                    <a:pt x="68447" y="52598"/>
                  </a:cubicBezTo>
                  <a:cubicBezTo>
                    <a:pt x="67751" y="51983"/>
                    <a:pt x="66958" y="51497"/>
                    <a:pt x="66100" y="51125"/>
                  </a:cubicBezTo>
                  <a:cubicBezTo>
                    <a:pt x="65210" y="50737"/>
                    <a:pt x="64287" y="50461"/>
                    <a:pt x="63348" y="50267"/>
                  </a:cubicBezTo>
                  <a:cubicBezTo>
                    <a:pt x="61292" y="49830"/>
                    <a:pt x="59204" y="49781"/>
                    <a:pt x="57617" y="49765"/>
                  </a:cubicBezTo>
                  <a:lnTo>
                    <a:pt x="57455" y="49765"/>
                  </a:lnTo>
                  <a:cubicBezTo>
                    <a:pt x="56889" y="49765"/>
                    <a:pt x="56322" y="49765"/>
                    <a:pt x="55755" y="49781"/>
                  </a:cubicBezTo>
                  <a:lnTo>
                    <a:pt x="54606" y="49814"/>
                  </a:lnTo>
                  <a:lnTo>
                    <a:pt x="53440" y="49830"/>
                  </a:lnTo>
                  <a:cubicBezTo>
                    <a:pt x="51870" y="49846"/>
                    <a:pt x="50283" y="49911"/>
                    <a:pt x="48746" y="49959"/>
                  </a:cubicBezTo>
                  <a:lnTo>
                    <a:pt x="48147" y="49976"/>
                  </a:lnTo>
                  <a:lnTo>
                    <a:pt x="46414" y="50040"/>
                  </a:lnTo>
                  <a:cubicBezTo>
                    <a:pt x="44731" y="50089"/>
                    <a:pt x="43338" y="50105"/>
                    <a:pt x="42076" y="50105"/>
                  </a:cubicBezTo>
                  <a:cubicBezTo>
                    <a:pt x="38304" y="50105"/>
                    <a:pt x="35228" y="49895"/>
                    <a:pt x="32395" y="49441"/>
                  </a:cubicBezTo>
                  <a:lnTo>
                    <a:pt x="32395" y="49441"/>
                  </a:lnTo>
                  <a:lnTo>
                    <a:pt x="32492" y="49506"/>
                  </a:lnTo>
                  <a:cubicBezTo>
                    <a:pt x="32022" y="49377"/>
                    <a:pt x="31537" y="49280"/>
                    <a:pt x="31083" y="49182"/>
                  </a:cubicBezTo>
                  <a:lnTo>
                    <a:pt x="30306" y="49037"/>
                  </a:lnTo>
                  <a:cubicBezTo>
                    <a:pt x="29885" y="48956"/>
                    <a:pt x="29448" y="48891"/>
                    <a:pt x="29011" y="48810"/>
                  </a:cubicBezTo>
                  <a:lnTo>
                    <a:pt x="28040" y="48664"/>
                  </a:lnTo>
                  <a:lnTo>
                    <a:pt x="27587" y="48583"/>
                  </a:lnTo>
                  <a:lnTo>
                    <a:pt x="27004" y="48486"/>
                  </a:lnTo>
                  <a:lnTo>
                    <a:pt x="26486" y="48422"/>
                  </a:lnTo>
                  <a:cubicBezTo>
                    <a:pt x="25450" y="48179"/>
                    <a:pt x="24462" y="47920"/>
                    <a:pt x="23475" y="47644"/>
                  </a:cubicBezTo>
                  <a:cubicBezTo>
                    <a:pt x="21095" y="46965"/>
                    <a:pt x="18747" y="46139"/>
                    <a:pt x="16465" y="45168"/>
                  </a:cubicBezTo>
                  <a:lnTo>
                    <a:pt x="16238" y="45070"/>
                  </a:lnTo>
                  <a:cubicBezTo>
                    <a:pt x="14490" y="44326"/>
                    <a:pt x="12709" y="43581"/>
                    <a:pt x="11074" y="42513"/>
                  </a:cubicBezTo>
                  <a:cubicBezTo>
                    <a:pt x="11041" y="42448"/>
                    <a:pt x="10993" y="42383"/>
                    <a:pt x="10928" y="42351"/>
                  </a:cubicBezTo>
                  <a:cubicBezTo>
                    <a:pt x="10685" y="42221"/>
                    <a:pt x="10475" y="42059"/>
                    <a:pt x="10264" y="41881"/>
                  </a:cubicBezTo>
                  <a:cubicBezTo>
                    <a:pt x="10022" y="41638"/>
                    <a:pt x="9795" y="41363"/>
                    <a:pt x="9617" y="41072"/>
                  </a:cubicBezTo>
                  <a:cubicBezTo>
                    <a:pt x="9390" y="40699"/>
                    <a:pt x="9196" y="40311"/>
                    <a:pt x="9050" y="39890"/>
                  </a:cubicBezTo>
                  <a:cubicBezTo>
                    <a:pt x="8807" y="39161"/>
                    <a:pt x="8646" y="38401"/>
                    <a:pt x="8565" y="37623"/>
                  </a:cubicBezTo>
                  <a:cubicBezTo>
                    <a:pt x="8419" y="36199"/>
                    <a:pt x="8435" y="34758"/>
                    <a:pt x="8613" y="33333"/>
                  </a:cubicBezTo>
                  <a:cubicBezTo>
                    <a:pt x="8743" y="32054"/>
                    <a:pt x="9018" y="30776"/>
                    <a:pt x="9423" y="29545"/>
                  </a:cubicBezTo>
                  <a:cubicBezTo>
                    <a:pt x="10070" y="27716"/>
                    <a:pt x="10977" y="25919"/>
                    <a:pt x="12369" y="23733"/>
                  </a:cubicBezTo>
                  <a:cubicBezTo>
                    <a:pt x="12936" y="22843"/>
                    <a:pt x="13518" y="21985"/>
                    <a:pt x="14166" y="21030"/>
                  </a:cubicBezTo>
                  <a:cubicBezTo>
                    <a:pt x="15202" y="19492"/>
                    <a:pt x="16238" y="17954"/>
                    <a:pt x="17145" y="16351"/>
                  </a:cubicBezTo>
                  <a:cubicBezTo>
                    <a:pt x="17501" y="15736"/>
                    <a:pt x="17841" y="15088"/>
                    <a:pt x="18148" y="14441"/>
                  </a:cubicBezTo>
                  <a:cubicBezTo>
                    <a:pt x="18472" y="13761"/>
                    <a:pt x="18747" y="13065"/>
                    <a:pt x="18990" y="12353"/>
                  </a:cubicBezTo>
                  <a:cubicBezTo>
                    <a:pt x="19427" y="11041"/>
                    <a:pt x="19686" y="9665"/>
                    <a:pt x="19767" y="8289"/>
                  </a:cubicBezTo>
                  <a:cubicBezTo>
                    <a:pt x="19832" y="6962"/>
                    <a:pt x="19735" y="5634"/>
                    <a:pt x="19476" y="4339"/>
                  </a:cubicBezTo>
                  <a:cubicBezTo>
                    <a:pt x="19217" y="3076"/>
                    <a:pt x="18812" y="1846"/>
                    <a:pt x="18246" y="680"/>
                  </a:cubicBezTo>
                  <a:cubicBezTo>
                    <a:pt x="18148" y="454"/>
                    <a:pt x="18035" y="227"/>
                    <a:pt x="1790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70"/>
            <p:cNvSpPr/>
            <p:nvPr/>
          </p:nvSpPr>
          <p:spPr>
            <a:xfrm>
              <a:off x="4908800" y="4613675"/>
              <a:ext cx="1484550" cy="567775"/>
            </a:xfrm>
            <a:custGeom>
              <a:rect b="b" l="l" r="r" t="t"/>
              <a:pathLst>
                <a:path extrusionOk="0" h="22711" w="59382">
                  <a:moveTo>
                    <a:pt x="8192" y="4077"/>
                  </a:moveTo>
                  <a:lnTo>
                    <a:pt x="8192" y="4077"/>
                  </a:lnTo>
                  <a:cubicBezTo>
                    <a:pt x="8888" y="4578"/>
                    <a:pt x="9617" y="5064"/>
                    <a:pt x="10426" y="5566"/>
                  </a:cubicBezTo>
                  <a:cubicBezTo>
                    <a:pt x="11155" y="6035"/>
                    <a:pt x="11948" y="6505"/>
                    <a:pt x="12774" y="6974"/>
                  </a:cubicBezTo>
                  <a:lnTo>
                    <a:pt x="12790" y="6991"/>
                  </a:lnTo>
                  <a:cubicBezTo>
                    <a:pt x="12595" y="6958"/>
                    <a:pt x="12417" y="6942"/>
                    <a:pt x="12239" y="6910"/>
                  </a:cubicBezTo>
                  <a:cubicBezTo>
                    <a:pt x="11721" y="6812"/>
                    <a:pt x="11203" y="6667"/>
                    <a:pt x="10718" y="6456"/>
                  </a:cubicBezTo>
                  <a:cubicBezTo>
                    <a:pt x="10345" y="6262"/>
                    <a:pt x="9973" y="6035"/>
                    <a:pt x="9649" y="5760"/>
                  </a:cubicBezTo>
                  <a:cubicBezTo>
                    <a:pt x="9099" y="5258"/>
                    <a:pt x="8613" y="4692"/>
                    <a:pt x="8192" y="4077"/>
                  </a:cubicBezTo>
                  <a:close/>
                  <a:moveTo>
                    <a:pt x="3797" y="1"/>
                  </a:moveTo>
                  <a:cubicBezTo>
                    <a:pt x="3772" y="1"/>
                    <a:pt x="3748" y="5"/>
                    <a:pt x="3724" y="13"/>
                  </a:cubicBezTo>
                  <a:lnTo>
                    <a:pt x="3740" y="13"/>
                  </a:lnTo>
                  <a:cubicBezTo>
                    <a:pt x="3546" y="13"/>
                    <a:pt x="3352" y="29"/>
                    <a:pt x="3173" y="78"/>
                  </a:cubicBezTo>
                  <a:cubicBezTo>
                    <a:pt x="2914" y="143"/>
                    <a:pt x="2688" y="256"/>
                    <a:pt x="2461" y="385"/>
                  </a:cubicBezTo>
                  <a:cubicBezTo>
                    <a:pt x="2008" y="693"/>
                    <a:pt x="1603" y="1082"/>
                    <a:pt x="1312" y="1535"/>
                  </a:cubicBezTo>
                  <a:cubicBezTo>
                    <a:pt x="972" y="2037"/>
                    <a:pt x="697" y="2587"/>
                    <a:pt x="502" y="3154"/>
                  </a:cubicBezTo>
                  <a:cubicBezTo>
                    <a:pt x="292" y="3753"/>
                    <a:pt x="146" y="4368"/>
                    <a:pt x="65" y="4999"/>
                  </a:cubicBezTo>
                  <a:cubicBezTo>
                    <a:pt x="0" y="5615"/>
                    <a:pt x="0" y="6214"/>
                    <a:pt x="65" y="6829"/>
                  </a:cubicBezTo>
                  <a:cubicBezTo>
                    <a:pt x="211" y="8010"/>
                    <a:pt x="583" y="9144"/>
                    <a:pt x="1166" y="10180"/>
                  </a:cubicBezTo>
                  <a:cubicBezTo>
                    <a:pt x="1749" y="11232"/>
                    <a:pt x="2494" y="12203"/>
                    <a:pt x="3352" y="13045"/>
                  </a:cubicBezTo>
                  <a:cubicBezTo>
                    <a:pt x="4258" y="13919"/>
                    <a:pt x="5246" y="14713"/>
                    <a:pt x="6314" y="15409"/>
                  </a:cubicBezTo>
                  <a:cubicBezTo>
                    <a:pt x="7383" y="16121"/>
                    <a:pt x="8500" y="16753"/>
                    <a:pt x="9649" y="17303"/>
                  </a:cubicBezTo>
                  <a:cubicBezTo>
                    <a:pt x="11899" y="18388"/>
                    <a:pt x="14214" y="19278"/>
                    <a:pt x="16610" y="19958"/>
                  </a:cubicBezTo>
                  <a:cubicBezTo>
                    <a:pt x="20026" y="20962"/>
                    <a:pt x="23507" y="21690"/>
                    <a:pt x="27036" y="22160"/>
                  </a:cubicBezTo>
                  <a:cubicBezTo>
                    <a:pt x="29820" y="22516"/>
                    <a:pt x="32605" y="22710"/>
                    <a:pt x="35406" y="22710"/>
                  </a:cubicBezTo>
                  <a:cubicBezTo>
                    <a:pt x="36215" y="22710"/>
                    <a:pt x="37025" y="22694"/>
                    <a:pt x="37818" y="22661"/>
                  </a:cubicBezTo>
                  <a:cubicBezTo>
                    <a:pt x="39566" y="22597"/>
                    <a:pt x="41331" y="22435"/>
                    <a:pt x="43063" y="22208"/>
                  </a:cubicBezTo>
                  <a:cubicBezTo>
                    <a:pt x="43824" y="22095"/>
                    <a:pt x="44601" y="21965"/>
                    <a:pt x="45378" y="21803"/>
                  </a:cubicBezTo>
                  <a:cubicBezTo>
                    <a:pt x="47321" y="21415"/>
                    <a:pt x="49231" y="20881"/>
                    <a:pt x="51093" y="20233"/>
                  </a:cubicBezTo>
                  <a:cubicBezTo>
                    <a:pt x="53521" y="19375"/>
                    <a:pt x="55302" y="18469"/>
                    <a:pt x="56743" y="17352"/>
                  </a:cubicBezTo>
                  <a:cubicBezTo>
                    <a:pt x="57471" y="16801"/>
                    <a:pt x="58103" y="16121"/>
                    <a:pt x="58604" y="15360"/>
                  </a:cubicBezTo>
                  <a:cubicBezTo>
                    <a:pt x="59074" y="14632"/>
                    <a:pt x="59333" y="13790"/>
                    <a:pt x="59381" y="12932"/>
                  </a:cubicBezTo>
                  <a:cubicBezTo>
                    <a:pt x="59381" y="12705"/>
                    <a:pt x="59365" y="12479"/>
                    <a:pt x="59349" y="12268"/>
                  </a:cubicBezTo>
                  <a:cubicBezTo>
                    <a:pt x="59333" y="12025"/>
                    <a:pt x="59284" y="11799"/>
                    <a:pt x="59203" y="11588"/>
                  </a:cubicBezTo>
                  <a:cubicBezTo>
                    <a:pt x="59074" y="11184"/>
                    <a:pt x="58847" y="10811"/>
                    <a:pt x="58523" y="10536"/>
                  </a:cubicBezTo>
                  <a:cubicBezTo>
                    <a:pt x="58200" y="10261"/>
                    <a:pt x="57827" y="10066"/>
                    <a:pt x="57423" y="9969"/>
                  </a:cubicBezTo>
                  <a:cubicBezTo>
                    <a:pt x="57054" y="9870"/>
                    <a:pt x="56686" y="9821"/>
                    <a:pt x="56318" y="9821"/>
                  </a:cubicBezTo>
                  <a:cubicBezTo>
                    <a:pt x="56265" y="9821"/>
                    <a:pt x="56212" y="9822"/>
                    <a:pt x="56160" y="9824"/>
                  </a:cubicBezTo>
                  <a:lnTo>
                    <a:pt x="56047" y="9824"/>
                  </a:lnTo>
                  <a:cubicBezTo>
                    <a:pt x="54994" y="9856"/>
                    <a:pt x="53958" y="10034"/>
                    <a:pt x="52954" y="10326"/>
                  </a:cubicBezTo>
                  <a:cubicBezTo>
                    <a:pt x="51951" y="10585"/>
                    <a:pt x="50996" y="10924"/>
                    <a:pt x="50089" y="11232"/>
                  </a:cubicBezTo>
                  <a:lnTo>
                    <a:pt x="49879" y="11313"/>
                  </a:lnTo>
                  <a:cubicBezTo>
                    <a:pt x="49603" y="11410"/>
                    <a:pt x="49312" y="11507"/>
                    <a:pt x="49021" y="11604"/>
                  </a:cubicBezTo>
                  <a:cubicBezTo>
                    <a:pt x="48292" y="11847"/>
                    <a:pt x="47547" y="12042"/>
                    <a:pt x="46786" y="12252"/>
                  </a:cubicBezTo>
                  <a:cubicBezTo>
                    <a:pt x="45022" y="12738"/>
                    <a:pt x="43241" y="13126"/>
                    <a:pt x="41444" y="13418"/>
                  </a:cubicBezTo>
                  <a:cubicBezTo>
                    <a:pt x="40602" y="13547"/>
                    <a:pt x="39744" y="13660"/>
                    <a:pt x="38902" y="13741"/>
                  </a:cubicBezTo>
                  <a:cubicBezTo>
                    <a:pt x="37737" y="13839"/>
                    <a:pt x="36587" y="13887"/>
                    <a:pt x="35470" y="13887"/>
                  </a:cubicBezTo>
                  <a:cubicBezTo>
                    <a:pt x="35130" y="13887"/>
                    <a:pt x="34790" y="13887"/>
                    <a:pt x="34451" y="13871"/>
                  </a:cubicBezTo>
                  <a:cubicBezTo>
                    <a:pt x="30177" y="13758"/>
                    <a:pt x="25951" y="12738"/>
                    <a:pt x="22082" y="10908"/>
                  </a:cubicBezTo>
                  <a:lnTo>
                    <a:pt x="22082" y="10908"/>
                  </a:lnTo>
                  <a:lnTo>
                    <a:pt x="22096" y="10917"/>
                  </a:lnTo>
                  <a:lnTo>
                    <a:pt x="22096" y="10917"/>
                  </a:lnTo>
                  <a:cubicBezTo>
                    <a:pt x="20956" y="10378"/>
                    <a:pt x="19762" y="9789"/>
                    <a:pt x="18229" y="9014"/>
                  </a:cubicBezTo>
                  <a:cubicBezTo>
                    <a:pt x="16772" y="8286"/>
                    <a:pt x="15461" y="7590"/>
                    <a:pt x="14214" y="6893"/>
                  </a:cubicBezTo>
                  <a:cubicBezTo>
                    <a:pt x="12838" y="6116"/>
                    <a:pt x="11592" y="5372"/>
                    <a:pt x="10394" y="4611"/>
                  </a:cubicBezTo>
                  <a:cubicBezTo>
                    <a:pt x="9779" y="4206"/>
                    <a:pt x="9147" y="3785"/>
                    <a:pt x="8532" y="3364"/>
                  </a:cubicBezTo>
                  <a:cubicBezTo>
                    <a:pt x="7982" y="2976"/>
                    <a:pt x="7334" y="2506"/>
                    <a:pt x="6735" y="2004"/>
                  </a:cubicBezTo>
                  <a:lnTo>
                    <a:pt x="6703" y="1988"/>
                  </a:lnTo>
                  <a:lnTo>
                    <a:pt x="6670" y="1956"/>
                  </a:lnTo>
                  <a:cubicBezTo>
                    <a:pt x="6541" y="1794"/>
                    <a:pt x="6427" y="1648"/>
                    <a:pt x="6298" y="1486"/>
                  </a:cubicBezTo>
                  <a:cubicBezTo>
                    <a:pt x="6039" y="1195"/>
                    <a:pt x="5764" y="920"/>
                    <a:pt x="5456" y="661"/>
                  </a:cubicBezTo>
                  <a:cubicBezTo>
                    <a:pt x="5003" y="288"/>
                    <a:pt x="4452" y="62"/>
                    <a:pt x="3870" y="13"/>
                  </a:cubicBezTo>
                  <a:cubicBezTo>
                    <a:pt x="3845" y="5"/>
                    <a:pt x="3821" y="1"/>
                    <a:pt x="3797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70"/>
            <p:cNvSpPr/>
            <p:nvPr/>
          </p:nvSpPr>
          <p:spPr>
            <a:xfrm>
              <a:off x="4911625" y="4795700"/>
              <a:ext cx="1482125" cy="386150"/>
            </a:xfrm>
            <a:custGeom>
              <a:rect b="b" l="l" r="r" t="t"/>
              <a:pathLst>
                <a:path extrusionOk="0" h="15446" w="59285">
                  <a:moveTo>
                    <a:pt x="1" y="1"/>
                  </a:moveTo>
                  <a:cubicBezTo>
                    <a:pt x="195" y="1021"/>
                    <a:pt x="535" y="2008"/>
                    <a:pt x="1037" y="2915"/>
                  </a:cubicBezTo>
                  <a:lnTo>
                    <a:pt x="1053" y="2915"/>
                  </a:lnTo>
                  <a:cubicBezTo>
                    <a:pt x="1636" y="3967"/>
                    <a:pt x="2381" y="4922"/>
                    <a:pt x="3239" y="5780"/>
                  </a:cubicBezTo>
                  <a:cubicBezTo>
                    <a:pt x="4145" y="6655"/>
                    <a:pt x="5149" y="7448"/>
                    <a:pt x="6201" y="8144"/>
                  </a:cubicBezTo>
                  <a:cubicBezTo>
                    <a:pt x="7270" y="8856"/>
                    <a:pt x="8387" y="9488"/>
                    <a:pt x="9552" y="10054"/>
                  </a:cubicBezTo>
                  <a:cubicBezTo>
                    <a:pt x="11786" y="11123"/>
                    <a:pt x="14101" y="12013"/>
                    <a:pt x="16497" y="12693"/>
                  </a:cubicBezTo>
                  <a:cubicBezTo>
                    <a:pt x="19913" y="13697"/>
                    <a:pt x="23410" y="14442"/>
                    <a:pt x="26939" y="14895"/>
                  </a:cubicBezTo>
                  <a:cubicBezTo>
                    <a:pt x="29707" y="15267"/>
                    <a:pt x="32492" y="15445"/>
                    <a:pt x="35293" y="15445"/>
                  </a:cubicBezTo>
                  <a:cubicBezTo>
                    <a:pt x="36086" y="15445"/>
                    <a:pt x="36895" y="15429"/>
                    <a:pt x="37705" y="15397"/>
                  </a:cubicBezTo>
                  <a:cubicBezTo>
                    <a:pt x="39486" y="15332"/>
                    <a:pt x="41250" y="15170"/>
                    <a:pt x="42950" y="14943"/>
                  </a:cubicBezTo>
                  <a:cubicBezTo>
                    <a:pt x="43711" y="14830"/>
                    <a:pt x="44504" y="14701"/>
                    <a:pt x="45281" y="14539"/>
                  </a:cubicBezTo>
                  <a:cubicBezTo>
                    <a:pt x="47224" y="14150"/>
                    <a:pt x="49118" y="13616"/>
                    <a:pt x="50980" y="12968"/>
                  </a:cubicBezTo>
                  <a:cubicBezTo>
                    <a:pt x="53392" y="12110"/>
                    <a:pt x="55189" y="11204"/>
                    <a:pt x="56646" y="10087"/>
                  </a:cubicBezTo>
                  <a:cubicBezTo>
                    <a:pt x="57374" y="9536"/>
                    <a:pt x="58006" y="8856"/>
                    <a:pt x="58508" y="8095"/>
                  </a:cubicBezTo>
                  <a:cubicBezTo>
                    <a:pt x="58977" y="7367"/>
                    <a:pt x="59236" y="6525"/>
                    <a:pt x="59285" y="5667"/>
                  </a:cubicBezTo>
                  <a:cubicBezTo>
                    <a:pt x="59285" y="5440"/>
                    <a:pt x="59268" y="5214"/>
                    <a:pt x="59252" y="4987"/>
                  </a:cubicBezTo>
                  <a:cubicBezTo>
                    <a:pt x="59236" y="4761"/>
                    <a:pt x="59188" y="4534"/>
                    <a:pt x="59107" y="4307"/>
                  </a:cubicBezTo>
                  <a:cubicBezTo>
                    <a:pt x="58977" y="3903"/>
                    <a:pt x="58750" y="3546"/>
                    <a:pt x="58427" y="3255"/>
                  </a:cubicBezTo>
                  <a:cubicBezTo>
                    <a:pt x="58103" y="2980"/>
                    <a:pt x="57731" y="2785"/>
                    <a:pt x="57310" y="2688"/>
                  </a:cubicBezTo>
                  <a:cubicBezTo>
                    <a:pt x="57180" y="2656"/>
                    <a:pt x="57051" y="2624"/>
                    <a:pt x="56921" y="2607"/>
                  </a:cubicBezTo>
                  <a:cubicBezTo>
                    <a:pt x="56873" y="2769"/>
                    <a:pt x="56824" y="2931"/>
                    <a:pt x="56759" y="3093"/>
                  </a:cubicBezTo>
                  <a:cubicBezTo>
                    <a:pt x="56630" y="3433"/>
                    <a:pt x="56468" y="3773"/>
                    <a:pt x="56274" y="4097"/>
                  </a:cubicBezTo>
                  <a:cubicBezTo>
                    <a:pt x="55869" y="4761"/>
                    <a:pt x="55383" y="5392"/>
                    <a:pt x="54817" y="5926"/>
                  </a:cubicBezTo>
                  <a:cubicBezTo>
                    <a:pt x="54201" y="6509"/>
                    <a:pt x="53538" y="7027"/>
                    <a:pt x="52825" y="7464"/>
                  </a:cubicBezTo>
                  <a:cubicBezTo>
                    <a:pt x="52081" y="7934"/>
                    <a:pt x="51304" y="8354"/>
                    <a:pt x="50494" y="8711"/>
                  </a:cubicBezTo>
                  <a:cubicBezTo>
                    <a:pt x="49393" y="9196"/>
                    <a:pt x="48276" y="9617"/>
                    <a:pt x="47127" y="9957"/>
                  </a:cubicBezTo>
                  <a:cubicBezTo>
                    <a:pt x="45994" y="10313"/>
                    <a:pt x="44828" y="10605"/>
                    <a:pt x="43646" y="10848"/>
                  </a:cubicBezTo>
                  <a:cubicBezTo>
                    <a:pt x="42561" y="11074"/>
                    <a:pt x="41477" y="11252"/>
                    <a:pt x="40392" y="11398"/>
                  </a:cubicBezTo>
                  <a:cubicBezTo>
                    <a:pt x="39469" y="11511"/>
                    <a:pt x="38547" y="11608"/>
                    <a:pt x="37624" y="11673"/>
                  </a:cubicBezTo>
                  <a:cubicBezTo>
                    <a:pt x="36766" y="11727"/>
                    <a:pt x="35896" y="11758"/>
                    <a:pt x="35034" y="11758"/>
                  </a:cubicBezTo>
                  <a:cubicBezTo>
                    <a:pt x="34855" y="11758"/>
                    <a:pt x="34677" y="11757"/>
                    <a:pt x="34499" y="11754"/>
                  </a:cubicBezTo>
                  <a:cubicBezTo>
                    <a:pt x="33350" y="11754"/>
                    <a:pt x="32217" y="11722"/>
                    <a:pt x="31067" y="11657"/>
                  </a:cubicBezTo>
                  <a:cubicBezTo>
                    <a:pt x="28590" y="11511"/>
                    <a:pt x="26130" y="11220"/>
                    <a:pt x="23685" y="10815"/>
                  </a:cubicBezTo>
                  <a:cubicBezTo>
                    <a:pt x="21144" y="10394"/>
                    <a:pt x="18618" y="9811"/>
                    <a:pt x="16157" y="9099"/>
                  </a:cubicBezTo>
                  <a:cubicBezTo>
                    <a:pt x="13713" y="8387"/>
                    <a:pt x="11333" y="7496"/>
                    <a:pt x="9034" y="6428"/>
                  </a:cubicBezTo>
                  <a:cubicBezTo>
                    <a:pt x="7917" y="5910"/>
                    <a:pt x="6833" y="5343"/>
                    <a:pt x="5796" y="4712"/>
                  </a:cubicBezTo>
                  <a:cubicBezTo>
                    <a:pt x="4793" y="4113"/>
                    <a:pt x="3821" y="3449"/>
                    <a:pt x="2899" y="2721"/>
                  </a:cubicBezTo>
                  <a:cubicBezTo>
                    <a:pt x="2024" y="2041"/>
                    <a:pt x="1215" y="1296"/>
                    <a:pt x="454" y="503"/>
                  </a:cubicBezTo>
                  <a:cubicBezTo>
                    <a:pt x="308" y="341"/>
                    <a:pt x="146" y="179"/>
                    <a:pt x="1" y="1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70"/>
            <p:cNvSpPr/>
            <p:nvPr/>
          </p:nvSpPr>
          <p:spPr>
            <a:xfrm>
              <a:off x="5063400" y="4686850"/>
              <a:ext cx="184575" cy="136400"/>
            </a:xfrm>
            <a:custGeom>
              <a:rect b="b" l="l" r="r" t="t"/>
              <a:pathLst>
                <a:path extrusionOk="0" h="5456" w="7383">
                  <a:moveTo>
                    <a:pt x="438" y="0"/>
                  </a:moveTo>
                  <a:cubicBezTo>
                    <a:pt x="276" y="0"/>
                    <a:pt x="146" y="97"/>
                    <a:pt x="65" y="227"/>
                  </a:cubicBezTo>
                  <a:lnTo>
                    <a:pt x="49" y="227"/>
                  </a:lnTo>
                  <a:cubicBezTo>
                    <a:pt x="1" y="308"/>
                    <a:pt x="1" y="421"/>
                    <a:pt x="33" y="518"/>
                  </a:cubicBezTo>
                  <a:cubicBezTo>
                    <a:pt x="65" y="615"/>
                    <a:pt x="130" y="696"/>
                    <a:pt x="227" y="745"/>
                  </a:cubicBezTo>
                  <a:lnTo>
                    <a:pt x="389" y="842"/>
                  </a:lnTo>
                  <a:cubicBezTo>
                    <a:pt x="389" y="939"/>
                    <a:pt x="438" y="1036"/>
                    <a:pt x="502" y="1101"/>
                  </a:cubicBezTo>
                  <a:cubicBezTo>
                    <a:pt x="681" y="1231"/>
                    <a:pt x="875" y="1344"/>
                    <a:pt x="1053" y="1473"/>
                  </a:cubicBezTo>
                  <a:lnTo>
                    <a:pt x="1004" y="1538"/>
                  </a:lnTo>
                  <a:cubicBezTo>
                    <a:pt x="956" y="1635"/>
                    <a:pt x="940" y="1732"/>
                    <a:pt x="972" y="1829"/>
                  </a:cubicBezTo>
                  <a:lnTo>
                    <a:pt x="1004" y="1894"/>
                  </a:lnTo>
                  <a:lnTo>
                    <a:pt x="1004" y="1975"/>
                  </a:lnTo>
                  <a:cubicBezTo>
                    <a:pt x="1004" y="2089"/>
                    <a:pt x="1053" y="2186"/>
                    <a:pt x="1134" y="2250"/>
                  </a:cubicBezTo>
                  <a:cubicBezTo>
                    <a:pt x="1960" y="2833"/>
                    <a:pt x="2785" y="3432"/>
                    <a:pt x="3643" y="3983"/>
                  </a:cubicBezTo>
                  <a:cubicBezTo>
                    <a:pt x="4485" y="4549"/>
                    <a:pt x="5392" y="5035"/>
                    <a:pt x="6347" y="5407"/>
                  </a:cubicBezTo>
                  <a:cubicBezTo>
                    <a:pt x="6395" y="5440"/>
                    <a:pt x="6476" y="5456"/>
                    <a:pt x="6541" y="5456"/>
                  </a:cubicBezTo>
                  <a:cubicBezTo>
                    <a:pt x="6590" y="5456"/>
                    <a:pt x="6654" y="5440"/>
                    <a:pt x="6703" y="5407"/>
                  </a:cubicBezTo>
                  <a:cubicBezTo>
                    <a:pt x="6747" y="5422"/>
                    <a:pt x="6792" y="5429"/>
                    <a:pt x="6836" y="5429"/>
                  </a:cubicBezTo>
                  <a:cubicBezTo>
                    <a:pt x="6940" y="5429"/>
                    <a:pt x="7040" y="5389"/>
                    <a:pt x="7108" y="5310"/>
                  </a:cubicBezTo>
                  <a:cubicBezTo>
                    <a:pt x="7205" y="5213"/>
                    <a:pt x="7237" y="5067"/>
                    <a:pt x="7189" y="4938"/>
                  </a:cubicBezTo>
                  <a:lnTo>
                    <a:pt x="7253" y="4841"/>
                  </a:lnTo>
                  <a:cubicBezTo>
                    <a:pt x="7286" y="4792"/>
                    <a:pt x="7302" y="4744"/>
                    <a:pt x="7302" y="4679"/>
                  </a:cubicBezTo>
                  <a:cubicBezTo>
                    <a:pt x="7350" y="4614"/>
                    <a:pt x="7383" y="4517"/>
                    <a:pt x="7383" y="4420"/>
                  </a:cubicBezTo>
                  <a:cubicBezTo>
                    <a:pt x="7383" y="4323"/>
                    <a:pt x="7334" y="4209"/>
                    <a:pt x="7253" y="4145"/>
                  </a:cubicBezTo>
                  <a:cubicBezTo>
                    <a:pt x="5133" y="2639"/>
                    <a:pt x="2801" y="1441"/>
                    <a:pt x="600" y="49"/>
                  </a:cubicBezTo>
                  <a:cubicBezTo>
                    <a:pt x="551" y="16"/>
                    <a:pt x="486" y="0"/>
                    <a:pt x="438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70"/>
            <p:cNvSpPr/>
            <p:nvPr/>
          </p:nvSpPr>
          <p:spPr>
            <a:xfrm>
              <a:off x="5018475" y="4637475"/>
              <a:ext cx="123875" cy="98450"/>
            </a:xfrm>
            <a:custGeom>
              <a:rect b="b" l="l" r="r" t="t"/>
              <a:pathLst>
                <a:path extrusionOk="0" h="3938" w="4955">
                  <a:moveTo>
                    <a:pt x="373" y="0"/>
                  </a:moveTo>
                  <a:cubicBezTo>
                    <a:pt x="260" y="0"/>
                    <a:pt x="163" y="49"/>
                    <a:pt x="98" y="130"/>
                  </a:cubicBezTo>
                  <a:cubicBezTo>
                    <a:pt x="33" y="194"/>
                    <a:pt x="1" y="308"/>
                    <a:pt x="1" y="405"/>
                  </a:cubicBezTo>
                  <a:cubicBezTo>
                    <a:pt x="1" y="502"/>
                    <a:pt x="49" y="599"/>
                    <a:pt x="130" y="680"/>
                  </a:cubicBezTo>
                  <a:cubicBezTo>
                    <a:pt x="1522" y="1716"/>
                    <a:pt x="2898" y="2801"/>
                    <a:pt x="4307" y="3837"/>
                  </a:cubicBezTo>
                  <a:cubicBezTo>
                    <a:pt x="4363" y="3893"/>
                    <a:pt x="4444" y="3937"/>
                    <a:pt x="4538" y="3937"/>
                  </a:cubicBezTo>
                  <a:cubicBezTo>
                    <a:pt x="4553" y="3937"/>
                    <a:pt x="4567" y="3936"/>
                    <a:pt x="4582" y="3934"/>
                  </a:cubicBezTo>
                  <a:cubicBezTo>
                    <a:pt x="4679" y="3934"/>
                    <a:pt x="4776" y="3885"/>
                    <a:pt x="4841" y="3821"/>
                  </a:cubicBezTo>
                  <a:cubicBezTo>
                    <a:pt x="4922" y="3740"/>
                    <a:pt x="4954" y="3643"/>
                    <a:pt x="4954" y="3529"/>
                  </a:cubicBezTo>
                  <a:cubicBezTo>
                    <a:pt x="4938" y="3432"/>
                    <a:pt x="4906" y="3335"/>
                    <a:pt x="4825" y="3270"/>
                  </a:cubicBezTo>
                  <a:cubicBezTo>
                    <a:pt x="3417" y="2234"/>
                    <a:pt x="2057" y="1133"/>
                    <a:pt x="648" y="97"/>
                  </a:cubicBezTo>
                  <a:cubicBezTo>
                    <a:pt x="583" y="32"/>
                    <a:pt x="486" y="0"/>
                    <a:pt x="389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70"/>
            <p:cNvSpPr/>
            <p:nvPr/>
          </p:nvSpPr>
          <p:spPr>
            <a:xfrm>
              <a:off x="5033850" y="4642325"/>
              <a:ext cx="120975" cy="104625"/>
            </a:xfrm>
            <a:custGeom>
              <a:rect b="b" l="l" r="r" t="t"/>
              <a:pathLst>
                <a:path extrusionOk="0" h="4185" w="4839">
                  <a:moveTo>
                    <a:pt x="422" y="0"/>
                  </a:moveTo>
                  <a:cubicBezTo>
                    <a:pt x="325" y="0"/>
                    <a:pt x="211" y="33"/>
                    <a:pt x="147" y="114"/>
                  </a:cubicBezTo>
                  <a:cubicBezTo>
                    <a:pt x="1" y="276"/>
                    <a:pt x="17" y="518"/>
                    <a:pt x="163" y="664"/>
                  </a:cubicBezTo>
                  <a:cubicBezTo>
                    <a:pt x="1458" y="1797"/>
                    <a:pt x="2721" y="2947"/>
                    <a:pt x="4016" y="4080"/>
                  </a:cubicBezTo>
                  <a:cubicBezTo>
                    <a:pt x="4100" y="4154"/>
                    <a:pt x="4190" y="4185"/>
                    <a:pt x="4276" y="4185"/>
                  </a:cubicBezTo>
                  <a:cubicBezTo>
                    <a:pt x="4586" y="4185"/>
                    <a:pt x="4838" y="3776"/>
                    <a:pt x="4534" y="3497"/>
                  </a:cubicBezTo>
                  <a:cubicBezTo>
                    <a:pt x="3255" y="2380"/>
                    <a:pt x="1992" y="1215"/>
                    <a:pt x="697" y="97"/>
                  </a:cubicBezTo>
                  <a:cubicBezTo>
                    <a:pt x="616" y="33"/>
                    <a:pt x="519" y="0"/>
                    <a:pt x="42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70"/>
            <p:cNvSpPr/>
            <p:nvPr/>
          </p:nvSpPr>
          <p:spPr>
            <a:xfrm>
              <a:off x="5033850" y="4639900"/>
              <a:ext cx="127525" cy="103000"/>
            </a:xfrm>
            <a:custGeom>
              <a:rect b="b" l="l" r="r" t="t"/>
              <a:pathLst>
                <a:path extrusionOk="0" h="4120" w="5101">
                  <a:moveTo>
                    <a:pt x="422" y="0"/>
                  </a:moveTo>
                  <a:cubicBezTo>
                    <a:pt x="308" y="0"/>
                    <a:pt x="211" y="49"/>
                    <a:pt x="147" y="130"/>
                  </a:cubicBezTo>
                  <a:cubicBezTo>
                    <a:pt x="1" y="292"/>
                    <a:pt x="17" y="534"/>
                    <a:pt x="179" y="680"/>
                  </a:cubicBezTo>
                  <a:cubicBezTo>
                    <a:pt x="1604" y="1716"/>
                    <a:pt x="2915" y="2882"/>
                    <a:pt x="4275" y="4015"/>
                  </a:cubicBezTo>
                  <a:cubicBezTo>
                    <a:pt x="4359" y="4089"/>
                    <a:pt x="4449" y="4120"/>
                    <a:pt x="4535" y="4120"/>
                  </a:cubicBezTo>
                  <a:cubicBezTo>
                    <a:pt x="4846" y="4120"/>
                    <a:pt x="5101" y="3711"/>
                    <a:pt x="4809" y="3432"/>
                  </a:cubicBezTo>
                  <a:cubicBezTo>
                    <a:pt x="3449" y="2315"/>
                    <a:pt x="2122" y="1133"/>
                    <a:pt x="697" y="97"/>
                  </a:cubicBezTo>
                  <a:cubicBezTo>
                    <a:pt x="616" y="49"/>
                    <a:pt x="535" y="0"/>
                    <a:pt x="438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70"/>
            <p:cNvSpPr/>
            <p:nvPr/>
          </p:nvSpPr>
          <p:spPr>
            <a:xfrm>
              <a:off x="5035475" y="4638275"/>
              <a:ext cx="140525" cy="117275"/>
            </a:xfrm>
            <a:custGeom>
              <a:rect b="b" l="l" r="r" t="t"/>
              <a:pathLst>
                <a:path extrusionOk="0" h="4691" w="5621">
                  <a:moveTo>
                    <a:pt x="422" y="0"/>
                  </a:moveTo>
                  <a:cubicBezTo>
                    <a:pt x="324" y="0"/>
                    <a:pt x="211" y="33"/>
                    <a:pt x="146" y="114"/>
                  </a:cubicBezTo>
                  <a:cubicBezTo>
                    <a:pt x="1" y="276"/>
                    <a:pt x="17" y="519"/>
                    <a:pt x="162" y="664"/>
                  </a:cubicBezTo>
                  <a:cubicBezTo>
                    <a:pt x="1733" y="1943"/>
                    <a:pt x="3271" y="3238"/>
                    <a:pt x="4776" y="4566"/>
                  </a:cubicBezTo>
                  <a:cubicBezTo>
                    <a:pt x="4864" y="4654"/>
                    <a:pt x="4960" y="4690"/>
                    <a:pt x="5052" y="4690"/>
                  </a:cubicBezTo>
                  <a:cubicBezTo>
                    <a:pt x="5364" y="4690"/>
                    <a:pt x="5620" y="4262"/>
                    <a:pt x="5294" y="3999"/>
                  </a:cubicBezTo>
                  <a:cubicBezTo>
                    <a:pt x="3789" y="2655"/>
                    <a:pt x="2251" y="1360"/>
                    <a:pt x="697" y="98"/>
                  </a:cubicBezTo>
                  <a:cubicBezTo>
                    <a:pt x="616" y="33"/>
                    <a:pt x="519" y="0"/>
                    <a:pt x="422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70"/>
            <p:cNvSpPr/>
            <p:nvPr/>
          </p:nvSpPr>
          <p:spPr>
            <a:xfrm>
              <a:off x="4394000" y="5013850"/>
              <a:ext cx="68825" cy="58900"/>
            </a:xfrm>
            <a:custGeom>
              <a:rect b="b" l="l" r="r" t="t"/>
              <a:pathLst>
                <a:path extrusionOk="0" h="2356" w="2753">
                  <a:moveTo>
                    <a:pt x="1587" y="1"/>
                  </a:moveTo>
                  <a:cubicBezTo>
                    <a:pt x="534" y="1"/>
                    <a:pt x="0" y="1264"/>
                    <a:pt x="745" y="2008"/>
                  </a:cubicBezTo>
                  <a:cubicBezTo>
                    <a:pt x="985" y="2249"/>
                    <a:pt x="1280" y="2356"/>
                    <a:pt x="1568" y="2356"/>
                  </a:cubicBezTo>
                  <a:cubicBezTo>
                    <a:pt x="2173" y="2356"/>
                    <a:pt x="2752" y="1884"/>
                    <a:pt x="2752" y="1183"/>
                  </a:cubicBezTo>
                  <a:cubicBezTo>
                    <a:pt x="2752" y="535"/>
                    <a:pt x="2218" y="1"/>
                    <a:pt x="1587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70"/>
            <p:cNvSpPr/>
            <p:nvPr/>
          </p:nvSpPr>
          <p:spPr>
            <a:xfrm>
              <a:off x="4213475" y="3776625"/>
              <a:ext cx="250550" cy="1221050"/>
            </a:xfrm>
            <a:custGeom>
              <a:rect b="b" l="l" r="r" t="t"/>
              <a:pathLst>
                <a:path extrusionOk="0" h="48842" w="10022">
                  <a:moveTo>
                    <a:pt x="9666" y="0"/>
                  </a:moveTo>
                  <a:lnTo>
                    <a:pt x="9666" y="33"/>
                  </a:lnTo>
                  <a:cubicBezTo>
                    <a:pt x="9569" y="33"/>
                    <a:pt x="9504" y="65"/>
                    <a:pt x="9439" y="130"/>
                  </a:cubicBezTo>
                  <a:cubicBezTo>
                    <a:pt x="8387" y="1295"/>
                    <a:pt x="7432" y="2542"/>
                    <a:pt x="6557" y="3853"/>
                  </a:cubicBezTo>
                  <a:cubicBezTo>
                    <a:pt x="6153" y="4468"/>
                    <a:pt x="5748" y="5132"/>
                    <a:pt x="5311" y="5925"/>
                  </a:cubicBezTo>
                  <a:cubicBezTo>
                    <a:pt x="4858" y="6751"/>
                    <a:pt x="4501" y="7431"/>
                    <a:pt x="4178" y="8078"/>
                  </a:cubicBezTo>
                  <a:cubicBezTo>
                    <a:pt x="3465" y="9584"/>
                    <a:pt x="2850" y="11138"/>
                    <a:pt x="2316" y="12725"/>
                  </a:cubicBezTo>
                  <a:lnTo>
                    <a:pt x="2203" y="13048"/>
                  </a:lnTo>
                  <a:lnTo>
                    <a:pt x="2154" y="13178"/>
                  </a:lnTo>
                  <a:cubicBezTo>
                    <a:pt x="2073" y="13405"/>
                    <a:pt x="1992" y="13647"/>
                    <a:pt x="1927" y="13874"/>
                  </a:cubicBezTo>
                  <a:cubicBezTo>
                    <a:pt x="1798" y="14246"/>
                    <a:pt x="1701" y="14619"/>
                    <a:pt x="1604" y="15007"/>
                  </a:cubicBezTo>
                  <a:lnTo>
                    <a:pt x="1555" y="15137"/>
                  </a:lnTo>
                  <a:cubicBezTo>
                    <a:pt x="1328" y="15962"/>
                    <a:pt x="1118" y="16788"/>
                    <a:pt x="956" y="17630"/>
                  </a:cubicBezTo>
                  <a:cubicBezTo>
                    <a:pt x="648" y="19152"/>
                    <a:pt x="422" y="20819"/>
                    <a:pt x="211" y="22891"/>
                  </a:cubicBezTo>
                  <a:cubicBezTo>
                    <a:pt x="49" y="24607"/>
                    <a:pt x="1" y="26340"/>
                    <a:pt x="33" y="28072"/>
                  </a:cubicBezTo>
                  <a:cubicBezTo>
                    <a:pt x="82" y="31536"/>
                    <a:pt x="519" y="35001"/>
                    <a:pt x="1296" y="38384"/>
                  </a:cubicBezTo>
                  <a:cubicBezTo>
                    <a:pt x="1701" y="40133"/>
                    <a:pt x="2219" y="41832"/>
                    <a:pt x="2866" y="43500"/>
                  </a:cubicBezTo>
                  <a:cubicBezTo>
                    <a:pt x="3190" y="44374"/>
                    <a:pt x="3562" y="45232"/>
                    <a:pt x="3951" y="46074"/>
                  </a:cubicBezTo>
                  <a:cubicBezTo>
                    <a:pt x="4145" y="46462"/>
                    <a:pt x="4340" y="46851"/>
                    <a:pt x="4566" y="47207"/>
                  </a:cubicBezTo>
                  <a:cubicBezTo>
                    <a:pt x="4663" y="47385"/>
                    <a:pt x="4777" y="47563"/>
                    <a:pt x="4906" y="47758"/>
                  </a:cubicBezTo>
                  <a:cubicBezTo>
                    <a:pt x="4939" y="47806"/>
                    <a:pt x="4971" y="47871"/>
                    <a:pt x="5019" y="47919"/>
                  </a:cubicBezTo>
                  <a:cubicBezTo>
                    <a:pt x="5100" y="48033"/>
                    <a:pt x="5181" y="48162"/>
                    <a:pt x="5246" y="48276"/>
                  </a:cubicBezTo>
                  <a:cubicBezTo>
                    <a:pt x="5461" y="48640"/>
                    <a:pt x="5839" y="48842"/>
                    <a:pt x="6230" y="48842"/>
                  </a:cubicBezTo>
                  <a:cubicBezTo>
                    <a:pt x="6429" y="48842"/>
                    <a:pt x="6631" y="48790"/>
                    <a:pt x="6816" y="48680"/>
                  </a:cubicBezTo>
                  <a:cubicBezTo>
                    <a:pt x="7367" y="48357"/>
                    <a:pt x="7545" y="47660"/>
                    <a:pt x="7221" y="47110"/>
                  </a:cubicBezTo>
                  <a:lnTo>
                    <a:pt x="7156" y="46997"/>
                  </a:lnTo>
                  <a:cubicBezTo>
                    <a:pt x="6914" y="46382"/>
                    <a:pt x="6655" y="45799"/>
                    <a:pt x="6379" y="45151"/>
                  </a:cubicBezTo>
                  <a:cubicBezTo>
                    <a:pt x="6234" y="44844"/>
                    <a:pt x="6104" y="44536"/>
                    <a:pt x="5975" y="44212"/>
                  </a:cubicBezTo>
                  <a:cubicBezTo>
                    <a:pt x="4372" y="40278"/>
                    <a:pt x="3287" y="36166"/>
                    <a:pt x="2737" y="31957"/>
                  </a:cubicBezTo>
                  <a:lnTo>
                    <a:pt x="2721" y="31828"/>
                  </a:lnTo>
                  <a:lnTo>
                    <a:pt x="2721" y="31892"/>
                  </a:lnTo>
                  <a:cubicBezTo>
                    <a:pt x="2154" y="27424"/>
                    <a:pt x="2154" y="22908"/>
                    <a:pt x="2721" y="18456"/>
                  </a:cubicBezTo>
                  <a:lnTo>
                    <a:pt x="2737" y="18358"/>
                  </a:lnTo>
                  <a:lnTo>
                    <a:pt x="2737" y="18261"/>
                  </a:lnTo>
                  <a:cubicBezTo>
                    <a:pt x="2850" y="17500"/>
                    <a:pt x="2980" y="16626"/>
                    <a:pt x="3125" y="15768"/>
                  </a:cubicBezTo>
                  <a:cubicBezTo>
                    <a:pt x="3174" y="15477"/>
                    <a:pt x="3239" y="15202"/>
                    <a:pt x="3287" y="14910"/>
                  </a:cubicBezTo>
                  <a:lnTo>
                    <a:pt x="3336" y="14732"/>
                  </a:lnTo>
                  <a:cubicBezTo>
                    <a:pt x="3352" y="14619"/>
                    <a:pt x="3384" y="14489"/>
                    <a:pt x="3401" y="14360"/>
                  </a:cubicBezTo>
                  <a:cubicBezTo>
                    <a:pt x="3481" y="13939"/>
                    <a:pt x="3579" y="13453"/>
                    <a:pt x="3692" y="12984"/>
                  </a:cubicBezTo>
                  <a:cubicBezTo>
                    <a:pt x="4129" y="11219"/>
                    <a:pt x="4696" y="9487"/>
                    <a:pt x="5408" y="7819"/>
                  </a:cubicBezTo>
                  <a:cubicBezTo>
                    <a:pt x="6331" y="5618"/>
                    <a:pt x="7545" y="3529"/>
                    <a:pt x="9002" y="1635"/>
                  </a:cubicBezTo>
                  <a:cubicBezTo>
                    <a:pt x="9293" y="1247"/>
                    <a:pt x="9585" y="891"/>
                    <a:pt x="9892" y="551"/>
                  </a:cubicBezTo>
                  <a:cubicBezTo>
                    <a:pt x="10022" y="421"/>
                    <a:pt x="10022" y="227"/>
                    <a:pt x="9892" y="97"/>
                  </a:cubicBezTo>
                  <a:cubicBezTo>
                    <a:pt x="9828" y="33"/>
                    <a:pt x="9747" y="0"/>
                    <a:pt x="966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70"/>
            <p:cNvSpPr/>
            <p:nvPr/>
          </p:nvSpPr>
          <p:spPr>
            <a:xfrm>
              <a:off x="4862650" y="3177225"/>
              <a:ext cx="186625" cy="238400"/>
            </a:xfrm>
            <a:custGeom>
              <a:rect b="b" l="l" r="r" t="t"/>
              <a:pathLst>
                <a:path extrusionOk="0" h="9536" w="7465">
                  <a:moveTo>
                    <a:pt x="7027" y="0"/>
                  </a:moveTo>
                  <a:lnTo>
                    <a:pt x="7043" y="16"/>
                  </a:lnTo>
                  <a:cubicBezTo>
                    <a:pt x="7029" y="14"/>
                    <a:pt x="7015" y="12"/>
                    <a:pt x="7002" y="12"/>
                  </a:cubicBezTo>
                  <a:cubicBezTo>
                    <a:pt x="6939" y="12"/>
                    <a:pt x="6886" y="41"/>
                    <a:pt x="6833" y="81"/>
                  </a:cubicBezTo>
                  <a:lnTo>
                    <a:pt x="6671" y="211"/>
                  </a:lnTo>
                  <a:cubicBezTo>
                    <a:pt x="6039" y="713"/>
                    <a:pt x="5392" y="1231"/>
                    <a:pt x="4793" y="1781"/>
                  </a:cubicBezTo>
                  <a:cubicBezTo>
                    <a:pt x="4421" y="2137"/>
                    <a:pt x="4097" y="2445"/>
                    <a:pt x="3773" y="2769"/>
                  </a:cubicBezTo>
                  <a:cubicBezTo>
                    <a:pt x="3465" y="3092"/>
                    <a:pt x="3142" y="3449"/>
                    <a:pt x="2802" y="3853"/>
                  </a:cubicBezTo>
                  <a:cubicBezTo>
                    <a:pt x="2203" y="4533"/>
                    <a:pt x="1668" y="5262"/>
                    <a:pt x="1199" y="6039"/>
                  </a:cubicBezTo>
                  <a:cubicBezTo>
                    <a:pt x="940" y="6444"/>
                    <a:pt x="713" y="6864"/>
                    <a:pt x="503" y="7302"/>
                  </a:cubicBezTo>
                  <a:cubicBezTo>
                    <a:pt x="292" y="7755"/>
                    <a:pt x="130" y="8240"/>
                    <a:pt x="17" y="8726"/>
                  </a:cubicBezTo>
                  <a:cubicBezTo>
                    <a:pt x="1" y="8839"/>
                    <a:pt x="17" y="8969"/>
                    <a:pt x="66" y="9082"/>
                  </a:cubicBezTo>
                  <a:cubicBezTo>
                    <a:pt x="130" y="9260"/>
                    <a:pt x="260" y="9406"/>
                    <a:pt x="438" y="9471"/>
                  </a:cubicBezTo>
                  <a:cubicBezTo>
                    <a:pt x="519" y="9519"/>
                    <a:pt x="616" y="9536"/>
                    <a:pt x="713" y="9536"/>
                  </a:cubicBezTo>
                  <a:cubicBezTo>
                    <a:pt x="988" y="9536"/>
                    <a:pt x="1247" y="9358"/>
                    <a:pt x="1361" y="9115"/>
                  </a:cubicBezTo>
                  <a:lnTo>
                    <a:pt x="1539" y="8678"/>
                  </a:lnTo>
                  <a:cubicBezTo>
                    <a:pt x="1749" y="8208"/>
                    <a:pt x="1944" y="7722"/>
                    <a:pt x="2170" y="7237"/>
                  </a:cubicBezTo>
                  <a:cubicBezTo>
                    <a:pt x="2818" y="5828"/>
                    <a:pt x="3643" y="4517"/>
                    <a:pt x="4647" y="3335"/>
                  </a:cubicBezTo>
                  <a:cubicBezTo>
                    <a:pt x="5214" y="2639"/>
                    <a:pt x="5829" y="1992"/>
                    <a:pt x="6460" y="1376"/>
                  </a:cubicBezTo>
                  <a:cubicBezTo>
                    <a:pt x="6736" y="1134"/>
                    <a:pt x="6995" y="891"/>
                    <a:pt x="7270" y="680"/>
                  </a:cubicBezTo>
                  <a:cubicBezTo>
                    <a:pt x="7432" y="551"/>
                    <a:pt x="7464" y="324"/>
                    <a:pt x="7351" y="162"/>
                  </a:cubicBezTo>
                  <a:cubicBezTo>
                    <a:pt x="7270" y="49"/>
                    <a:pt x="7156" y="0"/>
                    <a:pt x="7027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70"/>
            <p:cNvSpPr/>
            <p:nvPr/>
          </p:nvSpPr>
          <p:spPr>
            <a:xfrm>
              <a:off x="5130600" y="3340725"/>
              <a:ext cx="201975" cy="193075"/>
            </a:xfrm>
            <a:custGeom>
              <a:rect b="b" l="l" r="r" t="t"/>
              <a:pathLst>
                <a:path extrusionOk="0" h="7723" w="8079">
                  <a:moveTo>
                    <a:pt x="7722" y="1"/>
                  </a:moveTo>
                  <a:cubicBezTo>
                    <a:pt x="7657" y="1"/>
                    <a:pt x="7593" y="17"/>
                    <a:pt x="7544" y="49"/>
                  </a:cubicBezTo>
                  <a:cubicBezTo>
                    <a:pt x="6654" y="502"/>
                    <a:pt x="5974" y="859"/>
                    <a:pt x="5359" y="1247"/>
                  </a:cubicBezTo>
                  <a:cubicBezTo>
                    <a:pt x="5051" y="1441"/>
                    <a:pt x="4711" y="1652"/>
                    <a:pt x="4339" y="1943"/>
                  </a:cubicBezTo>
                  <a:cubicBezTo>
                    <a:pt x="3999" y="2202"/>
                    <a:pt x="3643" y="2478"/>
                    <a:pt x="3303" y="2785"/>
                  </a:cubicBezTo>
                  <a:cubicBezTo>
                    <a:pt x="2671" y="3336"/>
                    <a:pt x="2088" y="3935"/>
                    <a:pt x="1554" y="4582"/>
                  </a:cubicBezTo>
                  <a:cubicBezTo>
                    <a:pt x="971" y="5246"/>
                    <a:pt x="486" y="5991"/>
                    <a:pt x="97" y="6800"/>
                  </a:cubicBezTo>
                  <a:cubicBezTo>
                    <a:pt x="16" y="6946"/>
                    <a:pt x="0" y="7108"/>
                    <a:pt x="49" y="7269"/>
                  </a:cubicBezTo>
                  <a:cubicBezTo>
                    <a:pt x="113" y="7545"/>
                    <a:pt x="372" y="7723"/>
                    <a:pt x="648" y="7723"/>
                  </a:cubicBezTo>
                  <a:cubicBezTo>
                    <a:pt x="712" y="7723"/>
                    <a:pt x="761" y="7723"/>
                    <a:pt x="826" y="7707"/>
                  </a:cubicBezTo>
                  <a:lnTo>
                    <a:pt x="971" y="7642"/>
                  </a:lnTo>
                  <a:cubicBezTo>
                    <a:pt x="1068" y="7577"/>
                    <a:pt x="1149" y="7496"/>
                    <a:pt x="1198" y="7399"/>
                  </a:cubicBezTo>
                  <a:cubicBezTo>
                    <a:pt x="1392" y="7140"/>
                    <a:pt x="1570" y="6865"/>
                    <a:pt x="1765" y="6606"/>
                  </a:cubicBezTo>
                  <a:lnTo>
                    <a:pt x="1829" y="6492"/>
                  </a:lnTo>
                  <a:cubicBezTo>
                    <a:pt x="2024" y="6185"/>
                    <a:pt x="2250" y="5877"/>
                    <a:pt x="2477" y="5570"/>
                  </a:cubicBezTo>
                  <a:cubicBezTo>
                    <a:pt x="2963" y="4890"/>
                    <a:pt x="3513" y="4242"/>
                    <a:pt x="4096" y="3627"/>
                  </a:cubicBezTo>
                  <a:cubicBezTo>
                    <a:pt x="4403" y="3303"/>
                    <a:pt x="4711" y="2996"/>
                    <a:pt x="5035" y="2704"/>
                  </a:cubicBezTo>
                  <a:cubicBezTo>
                    <a:pt x="5359" y="2397"/>
                    <a:pt x="5666" y="2138"/>
                    <a:pt x="6038" y="1846"/>
                  </a:cubicBezTo>
                  <a:lnTo>
                    <a:pt x="6038" y="1846"/>
                  </a:lnTo>
                  <a:lnTo>
                    <a:pt x="5990" y="1862"/>
                  </a:lnTo>
                  <a:cubicBezTo>
                    <a:pt x="6589" y="1393"/>
                    <a:pt x="7236" y="988"/>
                    <a:pt x="7900" y="632"/>
                  </a:cubicBezTo>
                  <a:cubicBezTo>
                    <a:pt x="7981" y="583"/>
                    <a:pt x="8030" y="519"/>
                    <a:pt x="8062" y="438"/>
                  </a:cubicBezTo>
                  <a:cubicBezTo>
                    <a:pt x="8078" y="341"/>
                    <a:pt x="8078" y="243"/>
                    <a:pt x="8030" y="163"/>
                  </a:cubicBezTo>
                  <a:cubicBezTo>
                    <a:pt x="7965" y="65"/>
                    <a:pt x="7852" y="1"/>
                    <a:pt x="7738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70"/>
            <p:cNvSpPr/>
            <p:nvPr/>
          </p:nvSpPr>
          <p:spPr>
            <a:xfrm>
              <a:off x="4803975" y="3936825"/>
              <a:ext cx="112950" cy="130225"/>
            </a:xfrm>
            <a:custGeom>
              <a:rect b="b" l="l" r="r" t="t"/>
              <a:pathLst>
                <a:path extrusionOk="0" h="5209" w="4518">
                  <a:moveTo>
                    <a:pt x="2936" y="0"/>
                  </a:moveTo>
                  <a:cubicBezTo>
                    <a:pt x="2130" y="0"/>
                    <a:pt x="1204" y="713"/>
                    <a:pt x="664" y="1832"/>
                  </a:cubicBezTo>
                  <a:cubicBezTo>
                    <a:pt x="1" y="3208"/>
                    <a:pt x="179" y="4665"/>
                    <a:pt x="1053" y="5086"/>
                  </a:cubicBezTo>
                  <a:cubicBezTo>
                    <a:pt x="1218" y="5169"/>
                    <a:pt x="1397" y="5208"/>
                    <a:pt x="1584" y="5208"/>
                  </a:cubicBezTo>
                  <a:cubicBezTo>
                    <a:pt x="2383" y="5208"/>
                    <a:pt x="3315" y="4486"/>
                    <a:pt x="3853" y="3370"/>
                  </a:cubicBezTo>
                  <a:cubicBezTo>
                    <a:pt x="4517" y="2010"/>
                    <a:pt x="4339" y="537"/>
                    <a:pt x="3465" y="116"/>
                  </a:cubicBezTo>
                  <a:cubicBezTo>
                    <a:pt x="3299" y="38"/>
                    <a:pt x="3121" y="0"/>
                    <a:pt x="2936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70"/>
            <p:cNvSpPr/>
            <p:nvPr/>
          </p:nvSpPr>
          <p:spPr>
            <a:xfrm>
              <a:off x="4464425" y="3834425"/>
              <a:ext cx="112525" cy="130075"/>
            </a:xfrm>
            <a:custGeom>
              <a:rect b="b" l="l" r="r" t="t"/>
              <a:pathLst>
                <a:path extrusionOk="0" h="5203" w="4501">
                  <a:moveTo>
                    <a:pt x="2927" y="1"/>
                  </a:moveTo>
                  <a:cubicBezTo>
                    <a:pt x="2130" y="1"/>
                    <a:pt x="1204" y="713"/>
                    <a:pt x="664" y="1833"/>
                  </a:cubicBezTo>
                  <a:cubicBezTo>
                    <a:pt x="0" y="3209"/>
                    <a:pt x="162" y="4666"/>
                    <a:pt x="1052" y="5087"/>
                  </a:cubicBezTo>
                  <a:cubicBezTo>
                    <a:pt x="1215" y="5165"/>
                    <a:pt x="1391" y="5202"/>
                    <a:pt x="1574" y="5202"/>
                  </a:cubicBezTo>
                  <a:cubicBezTo>
                    <a:pt x="2371" y="5202"/>
                    <a:pt x="3297" y="4490"/>
                    <a:pt x="3837" y="3370"/>
                  </a:cubicBezTo>
                  <a:cubicBezTo>
                    <a:pt x="4501" y="1994"/>
                    <a:pt x="4322" y="537"/>
                    <a:pt x="3448" y="116"/>
                  </a:cubicBezTo>
                  <a:cubicBezTo>
                    <a:pt x="3285" y="38"/>
                    <a:pt x="3109" y="1"/>
                    <a:pt x="2927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70"/>
            <p:cNvSpPr/>
            <p:nvPr/>
          </p:nvSpPr>
          <p:spPr>
            <a:xfrm>
              <a:off x="4506900" y="3601375"/>
              <a:ext cx="146950" cy="76125"/>
            </a:xfrm>
            <a:custGeom>
              <a:rect b="b" l="l" r="r" t="t"/>
              <a:pathLst>
                <a:path extrusionOk="0" h="3045" w="5878">
                  <a:moveTo>
                    <a:pt x="2947" y="0"/>
                  </a:moveTo>
                  <a:cubicBezTo>
                    <a:pt x="1328" y="0"/>
                    <a:pt x="1" y="664"/>
                    <a:pt x="1" y="1506"/>
                  </a:cubicBezTo>
                  <a:cubicBezTo>
                    <a:pt x="1" y="2348"/>
                    <a:pt x="1312" y="3028"/>
                    <a:pt x="2931" y="3044"/>
                  </a:cubicBezTo>
                  <a:cubicBezTo>
                    <a:pt x="2950" y="3044"/>
                    <a:pt x="2969" y="3044"/>
                    <a:pt x="2988" y="3044"/>
                  </a:cubicBezTo>
                  <a:cubicBezTo>
                    <a:pt x="4581" y="3044"/>
                    <a:pt x="5877" y="2370"/>
                    <a:pt x="5877" y="1538"/>
                  </a:cubicBezTo>
                  <a:cubicBezTo>
                    <a:pt x="5877" y="713"/>
                    <a:pt x="4566" y="17"/>
                    <a:pt x="294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70"/>
            <p:cNvSpPr/>
            <p:nvPr/>
          </p:nvSpPr>
          <p:spPr>
            <a:xfrm>
              <a:off x="4917300" y="3712500"/>
              <a:ext cx="149375" cy="96900"/>
            </a:xfrm>
            <a:custGeom>
              <a:rect b="b" l="l" r="r" t="t"/>
              <a:pathLst>
                <a:path extrusionOk="0" h="3876" w="5975">
                  <a:moveTo>
                    <a:pt x="1607" y="0"/>
                  </a:moveTo>
                  <a:cubicBezTo>
                    <a:pt x="1042" y="0"/>
                    <a:pt x="600" y="175"/>
                    <a:pt x="405" y="525"/>
                  </a:cubicBezTo>
                  <a:cubicBezTo>
                    <a:pt x="0" y="1254"/>
                    <a:pt x="826" y="2500"/>
                    <a:pt x="2251" y="3277"/>
                  </a:cubicBezTo>
                  <a:cubicBezTo>
                    <a:pt x="2990" y="3672"/>
                    <a:pt x="3746" y="3875"/>
                    <a:pt x="4360" y="3875"/>
                  </a:cubicBezTo>
                  <a:cubicBezTo>
                    <a:pt x="4929" y="3875"/>
                    <a:pt x="5375" y="3701"/>
                    <a:pt x="5569" y="3342"/>
                  </a:cubicBezTo>
                  <a:cubicBezTo>
                    <a:pt x="5974" y="2614"/>
                    <a:pt x="5132" y="1383"/>
                    <a:pt x="3708" y="606"/>
                  </a:cubicBezTo>
                  <a:cubicBezTo>
                    <a:pt x="2969" y="203"/>
                    <a:pt x="2216" y="0"/>
                    <a:pt x="1607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70"/>
            <p:cNvSpPr/>
            <p:nvPr/>
          </p:nvSpPr>
          <p:spPr>
            <a:xfrm>
              <a:off x="4590275" y="4009975"/>
              <a:ext cx="162725" cy="137800"/>
            </a:xfrm>
            <a:custGeom>
              <a:rect b="b" l="l" r="r" t="t"/>
              <a:pathLst>
                <a:path extrusionOk="0" h="5512" w="6509">
                  <a:moveTo>
                    <a:pt x="4023" y="1"/>
                  </a:moveTo>
                  <a:cubicBezTo>
                    <a:pt x="3973" y="1"/>
                    <a:pt x="3922" y="3"/>
                    <a:pt x="3870" y="7"/>
                  </a:cubicBezTo>
                  <a:lnTo>
                    <a:pt x="3870" y="23"/>
                  </a:lnTo>
                  <a:cubicBezTo>
                    <a:pt x="3287" y="40"/>
                    <a:pt x="2721" y="153"/>
                    <a:pt x="2186" y="380"/>
                  </a:cubicBezTo>
                  <a:cubicBezTo>
                    <a:pt x="1830" y="525"/>
                    <a:pt x="1506" y="720"/>
                    <a:pt x="1199" y="946"/>
                  </a:cubicBezTo>
                  <a:cubicBezTo>
                    <a:pt x="1053" y="1043"/>
                    <a:pt x="907" y="1173"/>
                    <a:pt x="778" y="1302"/>
                  </a:cubicBezTo>
                  <a:cubicBezTo>
                    <a:pt x="600" y="1480"/>
                    <a:pt x="438" y="1691"/>
                    <a:pt x="325" y="1917"/>
                  </a:cubicBezTo>
                  <a:cubicBezTo>
                    <a:pt x="276" y="2031"/>
                    <a:pt x="292" y="2160"/>
                    <a:pt x="373" y="2241"/>
                  </a:cubicBezTo>
                  <a:cubicBezTo>
                    <a:pt x="292" y="2274"/>
                    <a:pt x="227" y="2322"/>
                    <a:pt x="163" y="2371"/>
                  </a:cubicBezTo>
                  <a:cubicBezTo>
                    <a:pt x="33" y="2452"/>
                    <a:pt x="1" y="2630"/>
                    <a:pt x="82" y="2776"/>
                  </a:cubicBezTo>
                  <a:cubicBezTo>
                    <a:pt x="146" y="2856"/>
                    <a:pt x="227" y="2905"/>
                    <a:pt x="341" y="2905"/>
                  </a:cubicBezTo>
                  <a:cubicBezTo>
                    <a:pt x="389" y="2905"/>
                    <a:pt x="438" y="2889"/>
                    <a:pt x="486" y="2856"/>
                  </a:cubicBezTo>
                  <a:cubicBezTo>
                    <a:pt x="551" y="2808"/>
                    <a:pt x="616" y="2776"/>
                    <a:pt x="665" y="2743"/>
                  </a:cubicBezTo>
                  <a:cubicBezTo>
                    <a:pt x="745" y="2711"/>
                    <a:pt x="826" y="2678"/>
                    <a:pt x="907" y="2662"/>
                  </a:cubicBezTo>
                  <a:lnTo>
                    <a:pt x="1053" y="2662"/>
                  </a:lnTo>
                  <a:cubicBezTo>
                    <a:pt x="1102" y="2662"/>
                    <a:pt x="1166" y="2662"/>
                    <a:pt x="1215" y="2678"/>
                  </a:cubicBezTo>
                  <a:cubicBezTo>
                    <a:pt x="1280" y="2711"/>
                    <a:pt x="1361" y="2743"/>
                    <a:pt x="1425" y="2776"/>
                  </a:cubicBezTo>
                  <a:cubicBezTo>
                    <a:pt x="1555" y="2873"/>
                    <a:pt x="1668" y="2986"/>
                    <a:pt x="1782" y="3115"/>
                  </a:cubicBezTo>
                  <a:cubicBezTo>
                    <a:pt x="2008" y="3391"/>
                    <a:pt x="2202" y="3666"/>
                    <a:pt x="2397" y="3957"/>
                  </a:cubicBezTo>
                  <a:lnTo>
                    <a:pt x="2591" y="4265"/>
                  </a:lnTo>
                  <a:cubicBezTo>
                    <a:pt x="2850" y="4670"/>
                    <a:pt x="3174" y="5026"/>
                    <a:pt x="3579" y="5317"/>
                  </a:cubicBezTo>
                  <a:cubicBezTo>
                    <a:pt x="3740" y="5430"/>
                    <a:pt x="3951" y="5495"/>
                    <a:pt x="4145" y="5511"/>
                  </a:cubicBezTo>
                  <a:lnTo>
                    <a:pt x="4275" y="5511"/>
                  </a:lnTo>
                  <a:cubicBezTo>
                    <a:pt x="4485" y="5511"/>
                    <a:pt x="4679" y="5463"/>
                    <a:pt x="4857" y="5382"/>
                  </a:cubicBezTo>
                  <a:cubicBezTo>
                    <a:pt x="5149" y="5236"/>
                    <a:pt x="5424" y="5042"/>
                    <a:pt x="5651" y="4815"/>
                  </a:cubicBezTo>
                  <a:cubicBezTo>
                    <a:pt x="5780" y="4653"/>
                    <a:pt x="5894" y="4508"/>
                    <a:pt x="5991" y="4330"/>
                  </a:cubicBezTo>
                  <a:cubicBezTo>
                    <a:pt x="6104" y="4135"/>
                    <a:pt x="6185" y="3941"/>
                    <a:pt x="6266" y="3731"/>
                  </a:cubicBezTo>
                  <a:cubicBezTo>
                    <a:pt x="6395" y="3310"/>
                    <a:pt x="6476" y="2889"/>
                    <a:pt x="6493" y="2452"/>
                  </a:cubicBezTo>
                  <a:cubicBezTo>
                    <a:pt x="6509" y="2047"/>
                    <a:pt x="6428" y="1658"/>
                    <a:pt x="6250" y="1302"/>
                  </a:cubicBezTo>
                  <a:cubicBezTo>
                    <a:pt x="6072" y="962"/>
                    <a:pt x="5813" y="671"/>
                    <a:pt x="5505" y="460"/>
                  </a:cubicBezTo>
                  <a:cubicBezTo>
                    <a:pt x="5165" y="250"/>
                    <a:pt x="4809" y="104"/>
                    <a:pt x="4420" y="40"/>
                  </a:cubicBezTo>
                  <a:cubicBezTo>
                    <a:pt x="4290" y="16"/>
                    <a:pt x="4160" y="1"/>
                    <a:pt x="4023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70"/>
            <p:cNvSpPr/>
            <p:nvPr/>
          </p:nvSpPr>
          <p:spPr>
            <a:xfrm>
              <a:off x="4517825" y="3938900"/>
              <a:ext cx="242050" cy="219000"/>
            </a:xfrm>
            <a:custGeom>
              <a:rect b="b" l="l" r="r" t="t"/>
              <a:pathLst>
                <a:path extrusionOk="0" h="8760" w="9682">
                  <a:moveTo>
                    <a:pt x="6185" y="3287"/>
                  </a:moveTo>
                  <a:cubicBezTo>
                    <a:pt x="6444" y="3303"/>
                    <a:pt x="6687" y="3320"/>
                    <a:pt x="6946" y="3368"/>
                  </a:cubicBezTo>
                  <a:cubicBezTo>
                    <a:pt x="7254" y="3433"/>
                    <a:pt x="7577" y="3530"/>
                    <a:pt x="7869" y="3660"/>
                  </a:cubicBezTo>
                  <a:cubicBezTo>
                    <a:pt x="8095" y="3789"/>
                    <a:pt x="8306" y="3919"/>
                    <a:pt x="8500" y="4081"/>
                  </a:cubicBezTo>
                  <a:cubicBezTo>
                    <a:pt x="8565" y="4145"/>
                    <a:pt x="8613" y="4194"/>
                    <a:pt x="8678" y="4259"/>
                  </a:cubicBezTo>
                  <a:lnTo>
                    <a:pt x="8808" y="4388"/>
                  </a:lnTo>
                  <a:lnTo>
                    <a:pt x="8840" y="4437"/>
                  </a:lnTo>
                  <a:lnTo>
                    <a:pt x="8856" y="4453"/>
                  </a:lnTo>
                  <a:lnTo>
                    <a:pt x="8921" y="4501"/>
                  </a:lnTo>
                  <a:lnTo>
                    <a:pt x="8970" y="4566"/>
                  </a:lnTo>
                  <a:lnTo>
                    <a:pt x="8986" y="4631"/>
                  </a:lnTo>
                  <a:cubicBezTo>
                    <a:pt x="8986" y="4712"/>
                    <a:pt x="9018" y="4793"/>
                    <a:pt x="9018" y="4874"/>
                  </a:cubicBezTo>
                  <a:lnTo>
                    <a:pt x="9018" y="4906"/>
                  </a:lnTo>
                  <a:lnTo>
                    <a:pt x="9018" y="4922"/>
                  </a:lnTo>
                  <a:cubicBezTo>
                    <a:pt x="9034" y="5327"/>
                    <a:pt x="9018" y="5716"/>
                    <a:pt x="8953" y="6088"/>
                  </a:cubicBezTo>
                  <a:cubicBezTo>
                    <a:pt x="8905" y="6379"/>
                    <a:pt x="8808" y="6671"/>
                    <a:pt x="8694" y="6930"/>
                  </a:cubicBezTo>
                  <a:cubicBezTo>
                    <a:pt x="8581" y="7140"/>
                    <a:pt x="8452" y="7351"/>
                    <a:pt x="8306" y="7529"/>
                  </a:cubicBezTo>
                  <a:cubicBezTo>
                    <a:pt x="8160" y="7691"/>
                    <a:pt x="7998" y="7820"/>
                    <a:pt x="7820" y="7950"/>
                  </a:cubicBezTo>
                  <a:cubicBezTo>
                    <a:pt x="7723" y="8014"/>
                    <a:pt x="7626" y="8063"/>
                    <a:pt x="7513" y="8112"/>
                  </a:cubicBezTo>
                  <a:cubicBezTo>
                    <a:pt x="7415" y="8144"/>
                    <a:pt x="7318" y="8160"/>
                    <a:pt x="7221" y="8176"/>
                  </a:cubicBezTo>
                  <a:lnTo>
                    <a:pt x="7173" y="8176"/>
                  </a:lnTo>
                  <a:cubicBezTo>
                    <a:pt x="7092" y="8176"/>
                    <a:pt x="7011" y="8160"/>
                    <a:pt x="6946" y="8160"/>
                  </a:cubicBezTo>
                  <a:cubicBezTo>
                    <a:pt x="6833" y="8128"/>
                    <a:pt x="6736" y="8095"/>
                    <a:pt x="6638" y="8047"/>
                  </a:cubicBezTo>
                  <a:cubicBezTo>
                    <a:pt x="6493" y="7982"/>
                    <a:pt x="6363" y="7885"/>
                    <a:pt x="6234" y="7788"/>
                  </a:cubicBezTo>
                  <a:cubicBezTo>
                    <a:pt x="6007" y="7594"/>
                    <a:pt x="5829" y="7367"/>
                    <a:pt x="5651" y="7124"/>
                  </a:cubicBezTo>
                  <a:lnTo>
                    <a:pt x="5651" y="7124"/>
                  </a:lnTo>
                  <a:lnTo>
                    <a:pt x="5699" y="7189"/>
                  </a:lnTo>
                  <a:cubicBezTo>
                    <a:pt x="5457" y="6816"/>
                    <a:pt x="5262" y="6428"/>
                    <a:pt x="5117" y="6023"/>
                  </a:cubicBezTo>
                  <a:lnTo>
                    <a:pt x="5117" y="6007"/>
                  </a:lnTo>
                  <a:cubicBezTo>
                    <a:pt x="5084" y="5942"/>
                    <a:pt x="5052" y="5878"/>
                    <a:pt x="5036" y="5797"/>
                  </a:cubicBezTo>
                  <a:lnTo>
                    <a:pt x="4987" y="5716"/>
                  </a:lnTo>
                  <a:lnTo>
                    <a:pt x="4939" y="5635"/>
                  </a:lnTo>
                  <a:lnTo>
                    <a:pt x="4841" y="5521"/>
                  </a:lnTo>
                  <a:lnTo>
                    <a:pt x="4777" y="5473"/>
                  </a:lnTo>
                  <a:lnTo>
                    <a:pt x="4663" y="5392"/>
                  </a:lnTo>
                  <a:lnTo>
                    <a:pt x="4550" y="5343"/>
                  </a:lnTo>
                  <a:lnTo>
                    <a:pt x="4485" y="5327"/>
                  </a:lnTo>
                  <a:lnTo>
                    <a:pt x="4372" y="5295"/>
                  </a:lnTo>
                  <a:lnTo>
                    <a:pt x="4307" y="5295"/>
                  </a:lnTo>
                  <a:cubicBezTo>
                    <a:pt x="4178" y="5295"/>
                    <a:pt x="4048" y="5311"/>
                    <a:pt x="3935" y="5343"/>
                  </a:cubicBezTo>
                  <a:cubicBezTo>
                    <a:pt x="3789" y="5376"/>
                    <a:pt x="3643" y="5424"/>
                    <a:pt x="3498" y="5473"/>
                  </a:cubicBezTo>
                  <a:cubicBezTo>
                    <a:pt x="3498" y="5327"/>
                    <a:pt x="3514" y="5181"/>
                    <a:pt x="3546" y="5036"/>
                  </a:cubicBezTo>
                  <a:cubicBezTo>
                    <a:pt x="3579" y="4874"/>
                    <a:pt x="3627" y="4712"/>
                    <a:pt x="3708" y="4550"/>
                  </a:cubicBezTo>
                  <a:cubicBezTo>
                    <a:pt x="3773" y="4404"/>
                    <a:pt x="3870" y="4259"/>
                    <a:pt x="3983" y="4129"/>
                  </a:cubicBezTo>
                  <a:cubicBezTo>
                    <a:pt x="4113" y="3983"/>
                    <a:pt x="4259" y="3870"/>
                    <a:pt x="4404" y="3757"/>
                  </a:cubicBezTo>
                  <a:cubicBezTo>
                    <a:pt x="4582" y="3660"/>
                    <a:pt x="4777" y="3563"/>
                    <a:pt x="4971" y="3482"/>
                  </a:cubicBezTo>
                  <a:lnTo>
                    <a:pt x="5020" y="3465"/>
                  </a:lnTo>
                  <a:lnTo>
                    <a:pt x="5036" y="3465"/>
                  </a:lnTo>
                  <a:cubicBezTo>
                    <a:pt x="5311" y="3384"/>
                    <a:pt x="5586" y="3320"/>
                    <a:pt x="5878" y="3287"/>
                  </a:cubicBezTo>
                  <a:close/>
                  <a:moveTo>
                    <a:pt x="5554" y="1"/>
                  </a:moveTo>
                  <a:cubicBezTo>
                    <a:pt x="5392" y="1"/>
                    <a:pt x="5214" y="17"/>
                    <a:pt x="5020" y="33"/>
                  </a:cubicBezTo>
                  <a:cubicBezTo>
                    <a:pt x="4663" y="66"/>
                    <a:pt x="4323" y="147"/>
                    <a:pt x="3983" y="260"/>
                  </a:cubicBezTo>
                  <a:cubicBezTo>
                    <a:pt x="3627" y="373"/>
                    <a:pt x="3271" y="535"/>
                    <a:pt x="2931" y="697"/>
                  </a:cubicBezTo>
                  <a:cubicBezTo>
                    <a:pt x="2267" y="1053"/>
                    <a:pt x="1668" y="1507"/>
                    <a:pt x="1150" y="2057"/>
                  </a:cubicBezTo>
                  <a:cubicBezTo>
                    <a:pt x="665" y="2575"/>
                    <a:pt x="309" y="3190"/>
                    <a:pt x="114" y="3886"/>
                  </a:cubicBezTo>
                  <a:cubicBezTo>
                    <a:pt x="82" y="4048"/>
                    <a:pt x="50" y="4210"/>
                    <a:pt x="33" y="4372"/>
                  </a:cubicBezTo>
                  <a:cubicBezTo>
                    <a:pt x="1" y="4906"/>
                    <a:pt x="114" y="5424"/>
                    <a:pt x="357" y="5894"/>
                  </a:cubicBezTo>
                  <a:cubicBezTo>
                    <a:pt x="454" y="6088"/>
                    <a:pt x="584" y="6266"/>
                    <a:pt x="713" y="6444"/>
                  </a:cubicBezTo>
                  <a:cubicBezTo>
                    <a:pt x="843" y="6590"/>
                    <a:pt x="988" y="6703"/>
                    <a:pt x="1150" y="6800"/>
                  </a:cubicBezTo>
                  <a:cubicBezTo>
                    <a:pt x="1328" y="6897"/>
                    <a:pt x="1523" y="6946"/>
                    <a:pt x="1717" y="6946"/>
                  </a:cubicBezTo>
                  <a:cubicBezTo>
                    <a:pt x="1830" y="6946"/>
                    <a:pt x="1960" y="6930"/>
                    <a:pt x="2057" y="6897"/>
                  </a:cubicBezTo>
                  <a:cubicBezTo>
                    <a:pt x="2397" y="6800"/>
                    <a:pt x="2705" y="6655"/>
                    <a:pt x="2996" y="6460"/>
                  </a:cubicBezTo>
                  <a:lnTo>
                    <a:pt x="3077" y="6412"/>
                  </a:lnTo>
                  <a:cubicBezTo>
                    <a:pt x="3336" y="6234"/>
                    <a:pt x="3611" y="6104"/>
                    <a:pt x="3902" y="5975"/>
                  </a:cubicBezTo>
                  <a:cubicBezTo>
                    <a:pt x="4016" y="5942"/>
                    <a:pt x="4113" y="5926"/>
                    <a:pt x="4242" y="5910"/>
                  </a:cubicBezTo>
                  <a:lnTo>
                    <a:pt x="4307" y="5910"/>
                  </a:lnTo>
                  <a:cubicBezTo>
                    <a:pt x="4331" y="5902"/>
                    <a:pt x="4356" y="5898"/>
                    <a:pt x="4382" y="5898"/>
                  </a:cubicBezTo>
                  <a:cubicBezTo>
                    <a:pt x="4408" y="5898"/>
                    <a:pt x="4437" y="5902"/>
                    <a:pt x="4469" y="5910"/>
                  </a:cubicBezTo>
                  <a:lnTo>
                    <a:pt x="4501" y="6007"/>
                  </a:lnTo>
                  <a:lnTo>
                    <a:pt x="4550" y="6104"/>
                  </a:lnTo>
                  <a:cubicBezTo>
                    <a:pt x="4680" y="6509"/>
                    <a:pt x="4858" y="6914"/>
                    <a:pt x="5084" y="7270"/>
                  </a:cubicBezTo>
                  <a:cubicBezTo>
                    <a:pt x="5198" y="7464"/>
                    <a:pt x="5327" y="7642"/>
                    <a:pt x="5473" y="7820"/>
                  </a:cubicBezTo>
                  <a:cubicBezTo>
                    <a:pt x="5619" y="7998"/>
                    <a:pt x="5780" y="8160"/>
                    <a:pt x="5958" y="8290"/>
                  </a:cubicBezTo>
                  <a:cubicBezTo>
                    <a:pt x="6266" y="8565"/>
                    <a:pt x="6655" y="8727"/>
                    <a:pt x="7059" y="8759"/>
                  </a:cubicBezTo>
                  <a:lnTo>
                    <a:pt x="7173" y="8759"/>
                  </a:lnTo>
                  <a:cubicBezTo>
                    <a:pt x="7335" y="8759"/>
                    <a:pt x="7496" y="8743"/>
                    <a:pt x="7642" y="8694"/>
                  </a:cubicBezTo>
                  <a:cubicBezTo>
                    <a:pt x="7885" y="8613"/>
                    <a:pt x="8112" y="8500"/>
                    <a:pt x="8306" y="8338"/>
                  </a:cubicBezTo>
                  <a:cubicBezTo>
                    <a:pt x="8500" y="8193"/>
                    <a:pt x="8662" y="8031"/>
                    <a:pt x="8824" y="7853"/>
                  </a:cubicBezTo>
                  <a:cubicBezTo>
                    <a:pt x="8937" y="7707"/>
                    <a:pt x="9034" y="7561"/>
                    <a:pt x="9132" y="7399"/>
                  </a:cubicBezTo>
                  <a:cubicBezTo>
                    <a:pt x="9310" y="7076"/>
                    <a:pt x="9439" y="6719"/>
                    <a:pt x="9520" y="6363"/>
                  </a:cubicBezTo>
                  <a:cubicBezTo>
                    <a:pt x="9682" y="5586"/>
                    <a:pt x="9666" y="4777"/>
                    <a:pt x="9488" y="4016"/>
                  </a:cubicBezTo>
                  <a:cubicBezTo>
                    <a:pt x="9391" y="3611"/>
                    <a:pt x="9277" y="3223"/>
                    <a:pt x="9115" y="2850"/>
                  </a:cubicBezTo>
                  <a:cubicBezTo>
                    <a:pt x="8970" y="2494"/>
                    <a:pt x="8775" y="2154"/>
                    <a:pt x="8565" y="1830"/>
                  </a:cubicBezTo>
                  <a:cubicBezTo>
                    <a:pt x="8176" y="1199"/>
                    <a:pt x="7642" y="681"/>
                    <a:pt x="6995" y="341"/>
                  </a:cubicBezTo>
                  <a:cubicBezTo>
                    <a:pt x="6849" y="260"/>
                    <a:pt x="6703" y="195"/>
                    <a:pt x="6541" y="147"/>
                  </a:cubicBezTo>
                  <a:cubicBezTo>
                    <a:pt x="6379" y="98"/>
                    <a:pt x="6201" y="49"/>
                    <a:pt x="6039" y="33"/>
                  </a:cubicBezTo>
                  <a:cubicBezTo>
                    <a:pt x="5878" y="17"/>
                    <a:pt x="5716" y="1"/>
                    <a:pt x="5554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70"/>
            <p:cNvSpPr/>
            <p:nvPr/>
          </p:nvSpPr>
          <p:spPr>
            <a:xfrm>
              <a:off x="5567275" y="3615850"/>
              <a:ext cx="267150" cy="143800"/>
            </a:xfrm>
            <a:custGeom>
              <a:rect b="b" l="l" r="r" t="t"/>
              <a:pathLst>
                <a:path extrusionOk="0" h="5752" w="10686">
                  <a:moveTo>
                    <a:pt x="8856" y="0"/>
                  </a:moveTo>
                  <a:cubicBezTo>
                    <a:pt x="8698" y="0"/>
                    <a:pt x="8541" y="12"/>
                    <a:pt x="8387" y="37"/>
                  </a:cubicBezTo>
                  <a:lnTo>
                    <a:pt x="8387" y="53"/>
                  </a:lnTo>
                  <a:cubicBezTo>
                    <a:pt x="8160" y="85"/>
                    <a:pt x="7917" y="117"/>
                    <a:pt x="7707" y="182"/>
                  </a:cubicBezTo>
                  <a:cubicBezTo>
                    <a:pt x="7464" y="231"/>
                    <a:pt x="7221" y="312"/>
                    <a:pt x="6946" y="409"/>
                  </a:cubicBezTo>
                  <a:cubicBezTo>
                    <a:pt x="6379" y="603"/>
                    <a:pt x="5829" y="846"/>
                    <a:pt x="5311" y="1137"/>
                  </a:cubicBezTo>
                  <a:cubicBezTo>
                    <a:pt x="5133" y="1251"/>
                    <a:pt x="4955" y="1380"/>
                    <a:pt x="4777" y="1510"/>
                  </a:cubicBezTo>
                  <a:cubicBezTo>
                    <a:pt x="3044" y="2756"/>
                    <a:pt x="1539" y="4262"/>
                    <a:pt x="1" y="5735"/>
                  </a:cubicBezTo>
                  <a:lnTo>
                    <a:pt x="1" y="5751"/>
                  </a:lnTo>
                  <a:cubicBezTo>
                    <a:pt x="632" y="5557"/>
                    <a:pt x="1280" y="5411"/>
                    <a:pt x="1927" y="5314"/>
                  </a:cubicBezTo>
                  <a:cubicBezTo>
                    <a:pt x="2235" y="5233"/>
                    <a:pt x="2543" y="5152"/>
                    <a:pt x="2850" y="5087"/>
                  </a:cubicBezTo>
                  <a:cubicBezTo>
                    <a:pt x="3206" y="4990"/>
                    <a:pt x="3546" y="4893"/>
                    <a:pt x="3902" y="4796"/>
                  </a:cubicBezTo>
                  <a:cubicBezTo>
                    <a:pt x="4259" y="4715"/>
                    <a:pt x="4550" y="4650"/>
                    <a:pt x="4874" y="4569"/>
                  </a:cubicBezTo>
                  <a:cubicBezTo>
                    <a:pt x="5198" y="4488"/>
                    <a:pt x="5457" y="4424"/>
                    <a:pt x="5748" y="4343"/>
                  </a:cubicBezTo>
                  <a:cubicBezTo>
                    <a:pt x="6217" y="4213"/>
                    <a:pt x="6703" y="4084"/>
                    <a:pt x="7156" y="3922"/>
                  </a:cubicBezTo>
                  <a:cubicBezTo>
                    <a:pt x="7318" y="3857"/>
                    <a:pt x="7480" y="3792"/>
                    <a:pt x="7642" y="3728"/>
                  </a:cubicBezTo>
                  <a:cubicBezTo>
                    <a:pt x="8047" y="3517"/>
                    <a:pt x="8435" y="3323"/>
                    <a:pt x="8791" y="3112"/>
                  </a:cubicBezTo>
                  <a:cubicBezTo>
                    <a:pt x="8986" y="2999"/>
                    <a:pt x="9164" y="2870"/>
                    <a:pt x="9358" y="2756"/>
                  </a:cubicBezTo>
                  <a:cubicBezTo>
                    <a:pt x="9569" y="2594"/>
                    <a:pt x="9779" y="2432"/>
                    <a:pt x="9989" y="2254"/>
                  </a:cubicBezTo>
                  <a:cubicBezTo>
                    <a:pt x="10151" y="2109"/>
                    <a:pt x="10297" y="1947"/>
                    <a:pt x="10427" y="1769"/>
                  </a:cubicBezTo>
                  <a:cubicBezTo>
                    <a:pt x="10540" y="1623"/>
                    <a:pt x="10605" y="1461"/>
                    <a:pt x="10653" y="1283"/>
                  </a:cubicBezTo>
                  <a:cubicBezTo>
                    <a:pt x="10686" y="1154"/>
                    <a:pt x="10686" y="1008"/>
                    <a:pt x="10653" y="878"/>
                  </a:cubicBezTo>
                  <a:cubicBezTo>
                    <a:pt x="10605" y="733"/>
                    <a:pt x="10540" y="619"/>
                    <a:pt x="10443" y="522"/>
                  </a:cubicBezTo>
                  <a:cubicBezTo>
                    <a:pt x="10346" y="409"/>
                    <a:pt x="10232" y="328"/>
                    <a:pt x="10103" y="263"/>
                  </a:cubicBezTo>
                  <a:cubicBezTo>
                    <a:pt x="9941" y="182"/>
                    <a:pt x="9779" y="117"/>
                    <a:pt x="9601" y="85"/>
                  </a:cubicBezTo>
                  <a:cubicBezTo>
                    <a:pt x="9504" y="53"/>
                    <a:pt x="9423" y="37"/>
                    <a:pt x="9326" y="37"/>
                  </a:cubicBezTo>
                  <a:cubicBezTo>
                    <a:pt x="9172" y="12"/>
                    <a:pt x="9014" y="0"/>
                    <a:pt x="885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70"/>
            <p:cNvSpPr/>
            <p:nvPr/>
          </p:nvSpPr>
          <p:spPr>
            <a:xfrm>
              <a:off x="5592375" y="3363800"/>
              <a:ext cx="249325" cy="279275"/>
            </a:xfrm>
            <a:custGeom>
              <a:rect b="b" l="l" r="r" t="t"/>
              <a:pathLst>
                <a:path extrusionOk="0" h="11171" w="9973">
                  <a:moveTo>
                    <a:pt x="8516" y="0"/>
                  </a:moveTo>
                  <a:lnTo>
                    <a:pt x="8532" y="17"/>
                  </a:lnTo>
                  <a:cubicBezTo>
                    <a:pt x="8257" y="33"/>
                    <a:pt x="7982" y="98"/>
                    <a:pt x="7739" y="211"/>
                  </a:cubicBezTo>
                  <a:cubicBezTo>
                    <a:pt x="7447" y="340"/>
                    <a:pt x="7172" y="486"/>
                    <a:pt x="6913" y="664"/>
                  </a:cubicBezTo>
                  <a:cubicBezTo>
                    <a:pt x="6330" y="1069"/>
                    <a:pt x="5796" y="1522"/>
                    <a:pt x="5311" y="2024"/>
                  </a:cubicBezTo>
                  <a:cubicBezTo>
                    <a:pt x="4420" y="2914"/>
                    <a:pt x="3627" y="3886"/>
                    <a:pt x="2931" y="4922"/>
                  </a:cubicBezTo>
                  <a:cubicBezTo>
                    <a:pt x="2299" y="5877"/>
                    <a:pt x="1733" y="6881"/>
                    <a:pt x="1231" y="7933"/>
                  </a:cubicBezTo>
                  <a:cubicBezTo>
                    <a:pt x="745" y="8953"/>
                    <a:pt x="341" y="10005"/>
                    <a:pt x="17" y="11090"/>
                  </a:cubicBezTo>
                  <a:lnTo>
                    <a:pt x="1" y="11171"/>
                  </a:lnTo>
                  <a:cubicBezTo>
                    <a:pt x="486" y="10718"/>
                    <a:pt x="1004" y="10280"/>
                    <a:pt x="1506" y="9859"/>
                  </a:cubicBezTo>
                  <a:cubicBezTo>
                    <a:pt x="2445" y="9050"/>
                    <a:pt x="3384" y="8273"/>
                    <a:pt x="4339" y="7496"/>
                  </a:cubicBezTo>
                  <a:cubicBezTo>
                    <a:pt x="5294" y="6719"/>
                    <a:pt x="6298" y="5893"/>
                    <a:pt x="7286" y="5100"/>
                  </a:cubicBezTo>
                  <a:cubicBezTo>
                    <a:pt x="7496" y="4938"/>
                    <a:pt x="7674" y="4792"/>
                    <a:pt x="7868" y="4614"/>
                  </a:cubicBezTo>
                  <a:lnTo>
                    <a:pt x="7949" y="4550"/>
                  </a:lnTo>
                  <a:lnTo>
                    <a:pt x="8451" y="4015"/>
                  </a:lnTo>
                  <a:cubicBezTo>
                    <a:pt x="8516" y="3967"/>
                    <a:pt x="8565" y="3902"/>
                    <a:pt x="8613" y="3853"/>
                  </a:cubicBezTo>
                  <a:cubicBezTo>
                    <a:pt x="8937" y="3465"/>
                    <a:pt x="9228" y="3060"/>
                    <a:pt x="9487" y="2623"/>
                  </a:cubicBezTo>
                  <a:cubicBezTo>
                    <a:pt x="9601" y="2429"/>
                    <a:pt x="9698" y="2218"/>
                    <a:pt x="9795" y="2008"/>
                  </a:cubicBezTo>
                  <a:cubicBezTo>
                    <a:pt x="9860" y="1846"/>
                    <a:pt x="9924" y="1652"/>
                    <a:pt x="9957" y="1474"/>
                  </a:cubicBezTo>
                  <a:cubicBezTo>
                    <a:pt x="9973" y="1312"/>
                    <a:pt x="9973" y="1134"/>
                    <a:pt x="9957" y="972"/>
                  </a:cubicBezTo>
                  <a:cubicBezTo>
                    <a:pt x="9924" y="810"/>
                    <a:pt x="9860" y="664"/>
                    <a:pt x="9763" y="535"/>
                  </a:cubicBezTo>
                  <a:cubicBezTo>
                    <a:pt x="9714" y="470"/>
                    <a:pt x="9649" y="405"/>
                    <a:pt x="9568" y="340"/>
                  </a:cubicBezTo>
                  <a:cubicBezTo>
                    <a:pt x="9471" y="259"/>
                    <a:pt x="9358" y="178"/>
                    <a:pt x="9244" y="130"/>
                  </a:cubicBezTo>
                  <a:cubicBezTo>
                    <a:pt x="9115" y="65"/>
                    <a:pt x="8969" y="33"/>
                    <a:pt x="8840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70"/>
            <p:cNvSpPr/>
            <p:nvPr/>
          </p:nvSpPr>
          <p:spPr>
            <a:xfrm>
              <a:off x="5437775" y="3366225"/>
              <a:ext cx="197925" cy="346875"/>
            </a:xfrm>
            <a:custGeom>
              <a:rect b="b" l="l" r="r" t="t"/>
              <a:pathLst>
                <a:path extrusionOk="0" h="13875" w="7917">
                  <a:moveTo>
                    <a:pt x="6719" y="1"/>
                  </a:moveTo>
                  <a:cubicBezTo>
                    <a:pt x="6411" y="17"/>
                    <a:pt x="6120" y="65"/>
                    <a:pt x="5845" y="179"/>
                  </a:cubicBezTo>
                  <a:cubicBezTo>
                    <a:pt x="5213" y="389"/>
                    <a:pt x="4647" y="729"/>
                    <a:pt x="4145" y="1182"/>
                  </a:cubicBezTo>
                  <a:cubicBezTo>
                    <a:pt x="3643" y="1652"/>
                    <a:pt x="3222" y="2186"/>
                    <a:pt x="2882" y="2785"/>
                  </a:cubicBezTo>
                  <a:cubicBezTo>
                    <a:pt x="2753" y="2979"/>
                    <a:pt x="2623" y="3222"/>
                    <a:pt x="2510" y="3449"/>
                  </a:cubicBezTo>
                  <a:cubicBezTo>
                    <a:pt x="1911" y="4890"/>
                    <a:pt x="1441" y="6379"/>
                    <a:pt x="1085" y="7885"/>
                  </a:cubicBezTo>
                  <a:cubicBezTo>
                    <a:pt x="713" y="9487"/>
                    <a:pt x="438" y="11090"/>
                    <a:pt x="178" y="12709"/>
                  </a:cubicBezTo>
                  <a:cubicBezTo>
                    <a:pt x="114" y="13097"/>
                    <a:pt x="49" y="13486"/>
                    <a:pt x="0" y="13874"/>
                  </a:cubicBezTo>
                  <a:lnTo>
                    <a:pt x="98" y="13826"/>
                  </a:lnTo>
                  <a:lnTo>
                    <a:pt x="276" y="13648"/>
                  </a:lnTo>
                  <a:lnTo>
                    <a:pt x="405" y="13502"/>
                  </a:lnTo>
                  <a:cubicBezTo>
                    <a:pt x="502" y="13389"/>
                    <a:pt x="616" y="13275"/>
                    <a:pt x="713" y="13178"/>
                  </a:cubicBezTo>
                  <a:cubicBezTo>
                    <a:pt x="923" y="12936"/>
                    <a:pt x="1134" y="12693"/>
                    <a:pt x="1344" y="12450"/>
                  </a:cubicBezTo>
                  <a:cubicBezTo>
                    <a:pt x="1700" y="12045"/>
                    <a:pt x="2073" y="11592"/>
                    <a:pt x="2510" y="11041"/>
                  </a:cubicBezTo>
                  <a:cubicBezTo>
                    <a:pt x="3254" y="10086"/>
                    <a:pt x="4031" y="9066"/>
                    <a:pt x="4809" y="7998"/>
                  </a:cubicBezTo>
                  <a:cubicBezTo>
                    <a:pt x="5181" y="7496"/>
                    <a:pt x="5537" y="6962"/>
                    <a:pt x="5893" y="6444"/>
                  </a:cubicBezTo>
                  <a:lnTo>
                    <a:pt x="5974" y="6330"/>
                  </a:lnTo>
                  <a:cubicBezTo>
                    <a:pt x="6120" y="6120"/>
                    <a:pt x="6282" y="5893"/>
                    <a:pt x="6411" y="5667"/>
                  </a:cubicBezTo>
                  <a:cubicBezTo>
                    <a:pt x="6654" y="5246"/>
                    <a:pt x="6881" y="4809"/>
                    <a:pt x="7075" y="4372"/>
                  </a:cubicBezTo>
                  <a:cubicBezTo>
                    <a:pt x="7318" y="3837"/>
                    <a:pt x="7512" y="3287"/>
                    <a:pt x="7690" y="2736"/>
                  </a:cubicBezTo>
                  <a:cubicBezTo>
                    <a:pt x="7771" y="2477"/>
                    <a:pt x="7820" y="2218"/>
                    <a:pt x="7868" y="1943"/>
                  </a:cubicBezTo>
                  <a:cubicBezTo>
                    <a:pt x="7901" y="1700"/>
                    <a:pt x="7917" y="1458"/>
                    <a:pt x="7917" y="1215"/>
                  </a:cubicBezTo>
                  <a:cubicBezTo>
                    <a:pt x="7901" y="1004"/>
                    <a:pt x="7852" y="778"/>
                    <a:pt x="7755" y="583"/>
                  </a:cubicBezTo>
                  <a:cubicBezTo>
                    <a:pt x="7674" y="405"/>
                    <a:pt x="7528" y="260"/>
                    <a:pt x="7350" y="146"/>
                  </a:cubicBezTo>
                  <a:cubicBezTo>
                    <a:pt x="7237" y="81"/>
                    <a:pt x="7091" y="33"/>
                    <a:pt x="6945" y="17"/>
                  </a:cubicBezTo>
                  <a:cubicBezTo>
                    <a:pt x="6891" y="17"/>
                    <a:pt x="6838" y="10"/>
                    <a:pt x="6788" y="10"/>
                  </a:cubicBezTo>
                  <a:cubicBezTo>
                    <a:pt x="6764" y="10"/>
                    <a:pt x="6740" y="11"/>
                    <a:pt x="6719" y="17"/>
                  </a:cubicBezTo>
                  <a:lnTo>
                    <a:pt x="6719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70"/>
            <p:cNvSpPr/>
            <p:nvPr/>
          </p:nvSpPr>
          <p:spPr>
            <a:xfrm>
              <a:off x="4808025" y="4068000"/>
              <a:ext cx="187000" cy="185000"/>
            </a:xfrm>
            <a:custGeom>
              <a:rect b="b" l="l" r="r" t="t"/>
              <a:pathLst>
                <a:path extrusionOk="0" h="7400" w="7480">
                  <a:moveTo>
                    <a:pt x="4039" y="1"/>
                  </a:moveTo>
                  <a:cubicBezTo>
                    <a:pt x="4026" y="1"/>
                    <a:pt x="4013" y="1"/>
                    <a:pt x="3999" y="1"/>
                  </a:cubicBezTo>
                  <a:cubicBezTo>
                    <a:pt x="2137" y="1"/>
                    <a:pt x="551" y="1377"/>
                    <a:pt x="276" y="3223"/>
                  </a:cubicBezTo>
                  <a:cubicBezTo>
                    <a:pt x="0" y="5068"/>
                    <a:pt x="1101" y="6833"/>
                    <a:pt x="2898" y="7400"/>
                  </a:cubicBezTo>
                  <a:cubicBezTo>
                    <a:pt x="3060" y="7205"/>
                    <a:pt x="3222" y="6995"/>
                    <a:pt x="3400" y="6801"/>
                  </a:cubicBezTo>
                  <a:cubicBezTo>
                    <a:pt x="4048" y="6040"/>
                    <a:pt x="4711" y="5311"/>
                    <a:pt x="5391" y="4583"/>
                  </a:cubicBezTo>
                  <a:cubicBezTo>
                    <a:pt x="5974" y="3951"/>
                    <a:pt x="6557" y="3320"/>
                    <a:pt x="7107" y="2672"/>
                  </a:cubicBezTo>
                  <a:lnTo>
                    <a:pt x="7480" y="2235"/>
                  </a:lnTo>
                  <a:cubicBezTo>
                    <a:pt x="6870" y="888"/>
                    <a:pt x="5529" y="1"/>
                    <a:pt x="4039" y="1"/>
                  </a:cubicBezTo>
                  <a:close/>
                </a:path>
              </a:pathLst>
            </a:custGeom>
            <a:solidFill>
              <a:srgbClr val="FFA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70"/>
            <p:cNvSpPr/>
            <p:nvPr/>
          </p:nvSpPr>
          <p:spPr>
            <a:xfrm>
              <a:off x="4880075" y="4124275"/>
              <a:ext cx="142475" cy="133175"/>
            </a:xfrm>
            <a:custGeom>
              <a:rect b="b" l="l" r="r" t="t"/>
              <a:pathLst>
                <a:path extrusionOk="0" h="5327" w="5699">
                  <a:moveTo>
                    <a:pt x="4582" y="0"/>
                  </a:moveTo>
                  <a:lnTo>
                    <a:pt x="4225" y="421"/>
                  </a:lnTo>
                  <a:cubicBezTo>
                    <a:pt x="3659" y="1069"/>
                    <a:pt x="3092" y="1700"/>
                    <a:pt x="2509" y="2332"/>
                  </a:cubicBezTo>
                  <a:cubicBezTo>
                    <a:pt x="1829" y="3060"/>
                    <a:pt x="1149" y="3789"/>
                    <a:pt x="502" y="4550"/>
                  </a:cubicBezTo>
                  <a:cubicBezTo>
                    <a:pt x="340" y="4760"/>
                    <a:pt x="162" y="4954"/>
                    <a:pt x="0" y="5149"/>
                  </a:cubicBezTo>
                  <a:cubicBezTo>
                    <a:pt x="356" y="5262"/>
                    <a:pt x="745" y="5327"/>
                    <a:pt x="1117" y="5327"/>
                  </a:cubicBezTo>
                  <a:cubicBezTo>
                    <a:pt x="3869" y="5327"/>
                    <a:pt x="5699" y="2494"/>
                    <a:pt x="4582" y="0"/>
                  </a:cubicBezTo>
                  <a:close/>
                </a:path>
              </a:pathLst>
            </a:custGeom>
            <a:solidFill>
              <a:srgbClr val="FFA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70"/>
            <p:cNvSpPr/>
            <p:nvPr/>
          </p:nvSpPr>
          <p:spPr>
            <a:xfrm>
              <a:off x="4296450" y="3915850"/>
              <a:ext cx="211300" cy="189750"/>
            </a:xfrm>
            <a:custGeom>
              <a:rect b="b" l="l" r="r" t="t"/>
              <a:pathLst>
                <a:path extrusionOk="0" h="7590" w="8452">
                  <a:moveTo>
                    <a:pt x="1895" y="502"/>
                  </a:moveTo>
                  <a:cubicBezTo>
                    <a:pt x="1892" y="507"/>
                    <a:pt x="1890" y="511"/>
                    <a:pt x="1887" y="516"/>
                  </a:cubicBezTo>
                  <a:lnTo>
                    <a:pt x="1887" y="516"/>
                  </a:lnTo>
                  <a:cubicBezTo>
                    <a:pt x="1895" y="511"/>
                    <a:pt x="1903" y="507"/>
                    <a:pt x="1911" y="502"/>
                  </a:cubicBezTo>
                  <a:close/>
                  <a:moveTo>
                    <a:pt x="1887" y="516"/>
                  </a:moveTo>
                  <a:cubicBezTo>
                    <a:pt x="719" y="1199"/>
                    <a:pt x="1" y="2438"/>
                    <a:pt x="1" y="3788"/>
                  </a:cubicBezTo>
                  <a:cubicBezTo>
                    <a:pt x="1" y="3983"/>
                    <a:pt x="17" y="4161"/>
                    <a:pt x="49" y="4355"/>
                  </a:cubicBezTo>
                  <a:cubicBezTo>
                    <a:pt x="324" y="3691"/>
                    <a:pt x="583" y="3076"/>
                    <a:pt x="859" y="2509"/>
                  </a:cubicBezTo>
                  <a:cubicBezTo>
                    <a:pt x="1116" y="1930"/>
                    <a:pt x="1469" y="1271"/>
                    <a:pt x="1887" y="516"/>
                  </a:cubicBezTo>
                  <a:close/>
                  <a:moveTo>
                    <a:pt x="3789" y="0"/>
                  </a:moveTo>
                  <a:cubicBezTo>
                    <a:pt x="3562" y="0"/>
                    <a:pt x="3336" y="16"/>
                    <a:pt x="3125" y="65"/>
                  </a:cubicBezTo>
                  <a:cubicBezTo>
                    <a:pt x="2737" y="777"/>
                    <a:pt x="2397" y="1522"/>
                    <a:pt x="2073" y="2267"/>
                  </a:cubicBezTo>
                  <a:cubicBezTo>
                    <a:pt x="1555" y="3497"/>
                    <a:pt x="1118" y="4760"/>
                    <a:pt x="729" y="6039"/>
                  </a:cubicBezTo>
                  <a:cubicBezTo>
                    <a:pt x="1493" y="7084"/>
                    <a:pt x="2640" y="7589"/>
                    <a:pt x="3782" y="7589"/>
                  </a:cubicBezTo>
                  <a:cubicBezTo>
                    <a:pt x="5134" y="7589"/>
                    <a:pt x="6479" y="6881"/>
                    <a:pt x="7172" y="5521"/>
                  </a:cubicBezTo>
                  <a:cubicBezTo>
                    <a:pt x="8451" y="2995"/>
                    <a:pt x="6622" y="16"/>
                    <a:pt x="3805" y="16"/>
                  </a:cubicBezTo>
                  <a:lnTo>
                    <a:pt x="3789" y="0"/>
                  </a:lnTo>
                  <a:close/>
                </a:path>
              </a:pathLst>
            </a:custGeom>
            <a:solidFill>
              <a:srgbClr val="FFA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70"/>
            <p:cNvSpPr/>
            <p:nvPr/>
          </p:nvSpPr>
          <p:spPr>
            <a:xfrm>
              <a:off x="4297675" y="3917450"/>
              <a:ext cx="77325" cy="149375"/>
            </a:xfrm>
            <a:custGeom>
              <a:rect b="b" l="l" r="r" t="t"/>
              <a:pathLst>
                <a:path extrusionOk="0" h="5975" w="3093">
                  <a:moveTo>
                    <a:pt x="3076" y="1"/>
                  </a:moveTo>
                  <a:cubicBezTo>
                    <a:pt x="2655" y="66"/>
                    <a:pt x="2234" y="228"/>
                    <a:pt x="1862" y="438"/>
                  </a:cubicBezTo>
                  <a:cubicBezTo>
                    <a:pt x="1441" y="1199"/>
                    <a:pt x="1101" y="1830"/>
                    <a:pt x="810" y="2445"/>
                  </a:cubicBezTo>
                  <a:cubicBezTo>
                    <a:pt x="518" y="3044"/>
                    <a:pt x="275" y="3627"/>
                    <a:pt x="0" y="4291"/>
                  </a:cubicBezTo>
                  <a:cubicBezTo>
                    <a:pt x="97" y="4890"/>
                    <a:pt x="340" y="5473"/>
                    <a:pt x="696" y="5975"/>
                  </a:cubicBezTo>
                  <a:cubicBezTo>
                    <a:pt x="1085" y="4696"/>
                    <a:pt x="1522" y="3433"/>
                    <a:pt x="2040" y="2203"/>
                  </a:cubicBezTo>
                  <a:cubicBezTo>
                    <a:pt x="2364" y="1458"/>
                    <a:pt x="2704" y="713"/>
                    <a:pt x="3092" y="1"/>
                  </a:cubicBezTo>
                  <a:close/>
                </a:path>
              </a:pathLst>
            </a:custGeom>
            <a:solidFill>
              <a:srgbClr val="FFA8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70"/>
            <p:cNvSpPr/>
            <p:nvPr/>
          </p:nvSpPr>
          <p:spPr>
            <a:xfrm>
              <a:off x="3947575" y="3636975"/>
              <a:ext cx="217375" cy="523350"/>
            </a:xfrm>
            <a:custGeom>
              <a:rect b="b" l="l" r="r" t="t"/>
              <a:pathLst>
                <a:path extrusionOk="0" h="20934" w="8695">
                  <a:moveTo>
                    <a:pt x="7237" y="1"/>
                  </a:moveTo>
                  <a:cubicBezTo>
                    <a:pt x="4032" y="6201"/>
                    <a:pt x="1603" y="12774"/>
                    <a:pt x="1" y="19573"/>
                  </a:cubicBezTo>
                  <a:lnTo>
                    <a:pt x="7091" y="20933"/>
                  </a:lnTo>
                  <a:cubicBezTo>
                    <a:pt x="7237" y="20156"/>
                    <a:pt x="7318" y="19768"/>
                    <a:pt x="7496" y="18991"/>
                  </a:cubicBezTo>
                  <a:lnTo>
                    <a:pt x="2105" y="17744"/>
                  </a:lnTo>
                  <a:cubicBezTo>
                    <a:pt x="3465" y="11819"/>
                    <a:pt x="5683" y="6120"/>
                    <a:pt x="8694" y="827"/>
                  </a:cubicBezTo>
                  <a:lnTo>
                    <a:pt x="7237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70"/>
            <p:cNvSpPr/>
            <p:nvPr/>
          </p:nvSpPr>
          <p:spPr>
            <a:xfrm>
              <a:off x="3877575" y="4159475"/>
              <a:ext cx="267950" cy="513225"/>
            </a:xfrm>
            <a:custGeom>
              <a:rect b="b" l="l" r="r" t="t"/>
              <a:pathLst>
                <a:path extrusionOk="0" h="20529" w="10718">
                  <a:moveTo>
                    <a:pt x="5278" y="2397"/>
                  </a:moveTo>
                  <a:cubicBezTo>
                    <a:pt x="5294" y="3611"/>
                    <a:pt x="5391" y="4809"/>
                    <a:pt x="5553" y="6023"/>
                  </a:cubicBezTo>
                  <a:cubicBezTo>
                    <a:pt x="5796" y="7885"/>
                    <a:pt x="6152" y="9747"/>
                    <a:pt x="6621" y="11592"/>
                  </a:cubicBezTo>
                  <a:lnTo>
                    <a:pt x="2720" y="11641"/>
                  </a:lnTo>
                  <a:cubicBezTo>
                    <a:pt x="3092" y="9698"/>
                    <a:pt x="3594" y="7772"/>
                    <a:pt x="4193" y="5878"/>
                  </a:cubicBezTo>
                  <a:cubicBezTo>
                    <a:pt x="4549" y="4696"/>
                    <a:pt x="4889" y="3530"/>
                    <a:pt x="5245" y="2397"/>
                  </a:cubicBezTo>
                  <a:close/>
                  <a:moveTo>
                    <a:pt x="4662" y="1"/>
                  </a:moveTo>
                  <a:cubicBezTo>
                    <a:pt x="2250" y="6622"/>
                    <a:pt x="680" y="13519"/>
                    <a:pt x="0" y="20529"/>
                  </a:cubicBezTo>
                  <a:lnTo>
                    <a:pt x="1700" y="20286"/>
                  </a:lnTo>
                  <a:cubicBezTo>
                    <a:pt x="1813" y="18068"/>
                    <a:pt x="2056" y="15866"/>
                    <a:pt x="2428" y="13697"/>
                  </a:cubicBezTo>
                  <a:lnTo>
                    <a:pt x="7026" y="13503"/>
                  </a:lnTo>
                  <a:cubicBezTo>
                    <a:pt x="7544" y="15445"/>
                    <a:pt x="8175" y="17355"/>
                    <a:pt x="8953" y="19233"/>
                  </a:cubicBezTo>
                  <a:lnTo>
                    <a:pt x="10717" y="18974"/>
                  </a:lnTo>
                  <a:cubicBezTo>
                    <a:pt x="8321" y="13033"/>
                    <a:pt x="6945" y="6736"/>
                    <a:pt x="6654" y="357"/>
                  </a:cubicBezTo>
                  <a:lnTo>
                    <a:pt x="4662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70"/>
            <p:cNvSpPr/>
            <p:nvPr/>
          </p:nvSpPr>
          <p:spPr>
            <a:xfrm>
              <a:off x="3907100" y="4663225"/>
              <a:ext cx="368325" cy="493000"/>
            </a:xfrm>
            <a:custGeom>
              <a:rect b="b" l="l" r="r" t="t"/>
              <a:pathLst>
                <a:path extrusionOk="0" h="19720" w="14733">
                  <a:moveTo>
                    <a:pt x="6856" y="0"/>
                  </a:moveTo>
                  <a:cubicBezTo>
                    <a:pt x="6485" y="0"/>
                    <a:pt x="6114" y="34"/>
                    <a:pt x="5748" y="103"/>
                  </a:cubicBezTo>
                  <a:cubicBezTo>
                    <a:pt x="325" y="1026"/>
                    <a:pt x="1" y="7842"/>
                    <a:pt x="1474" y="12002"/>
                  </a:cubicBezTo>
                  <a:cubicBezTo>
                    <a:pt x="2575" y="15159"/>
                    <a:pt x="4372" y="17652"/>
                    <a:pt x="6136" y="18769"/>
                  </a:cubicBezTo>
                  <a:cubicBezTo>
                    <a:pt x="7181" y="19426"/>
                    <a:pt x="8173" y="19720"/>
                    <a:pt x="9129" y="19720"/>
                  </a:cubicBezTo>
                  <a:cubicBezTo>
                    <a:pt x="10009" y="19720"/>
                    <a:pt x="10859" y="19471"/>
                    <a:pt x="11689" y="19028"/>
                  </a:cubicBezTo>
                  <a:cubicBezTo>
                    <a:pt x="13227" y="18203"/>
                    <a:pt x="14231" y="16940"/>
                    <a:pt x="14733" y="16260"/>
                  </a:cubicBezTo>
                  <a:cubicBezTo>
                    <a:pt x="13357" y="13637"/>
                    <a:pt x="12223" y="10901"/>
                    <a:pt x="11365" y="8084"/>
                  </a:cubicBezTo>
                  <a:lnTo>
                    <a:pt x="7302" y="9396"/>
                  </a:lnTo>
                  <a:cubicBezTo>
                    <a:pt x="7561" y="10173"/>
                    <a:pt x="7691" y="10561"/>
                    <a:pt x="7966" y="11322"/>
                  </a:cubicBezTo>
                  <a:lnTo>
                    <a:pt x="10443" y="10448"/>
                  </a:lnTo>
                  <a:cubicBezTo>
                    <a:pt x="11074" y="12213"/>
                    <a:pt x="11786" y="13961"/>
                    <a:pt x="12628" y="15645"/>
                  </a:cubicBezTo>
                  <a:cubicBezTo>
                    <a:pt x="12402" y="16066"/>
                    <a:pt x="11819" y="16600"/>
                    <a:pt x="10831" y="17086"/>
                  </a:cubicBezTo>
                  <a:cubicBezTo>
                    <a:pt x="10287" y="17353"/>
                    <a:pt x="9717" y="17485"/>
                    <a:pt x="9141" y="17485"/>
                  </a:cubicBezTo>
                  <a:cubicBezTo>
                    <a:pt x="6852" y="17485"/>
                    <a:pt x="4454" y="15395"/>
                    <a:pt x="3109" y="11322"/>
                  </a:cubicBezTo>
                  <a:cubicBezTo>
                    <a:pt x="1425" y="6304"/>
                    <a:pt x="2980" y="2774"/>
                    <a:pt x="6072" y="2159"/>
                  </a:cubicBezTo>
                  <a:cubicBezTo>
                    <a:pt x="6432" y="2083"/>
                    <a:pt x="6799" y="2045"/>
                    <a:pt x="7165" y="2045"/>
                  </a:cubicBezTo>
                  <a:cubicBezTo>
                    <a:pt x="7802" y="2045"/>
                    <a:pt x="8438" y="2160"/>
                    <a:pt x="9034" y="2386"/>
                  </a:cubicBezTo>
                  <a:cubicBezTo>
                    <a:pt x="9034" y="1609"/>
                    <a:pt x="9050" y="1204"/>
                    <a:pt x="9083" y="427"/>
                  </a:cubicBezTo>
                  <a:cubicBezTo>
                    <a:pt x="8375" y="144"/>
                    <a:pt x="7617" y="0"/>
                    <a:pt x="685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04" name="Google Shape;12304;p70"/>
          <p:cNvGrpSpPr/>
          <p:nvPr/>
        </p:nvGrpSpPr>
        <p:grpSpPr>
          <a:xfrm>
            <a:off x="5672417" y="1622224"/>
            <a:ext cx="1525483" cy="1272935"/>
            <a:chOff x="1166725" y="3430975"/>
            <a:chExt cx="2412975" cy="2013500"/>
          </a:xfrm>
        </p:grpSpPr>
        <p:sp>
          <p:nvSpPr>
            <p:cNvPr id="12305" name="Google Shape;12305;p70"/>
            <p:cNvSpPr/>
            <p:nvPr/>
          </p:nvSpPr>
          <p:spPr>
            <a:xfrm>
              <a:off x="1166725" y="3431325"/>
              <a:ext cx="2227625" cy="2012075"/>
            </a:xfrm>
            <a:custGeom>
              <a:rect b="b" l="l" r="r" t="t"/>
              <a:pathLst>
                <a:path extrusionOk="0" h="80483" w="89105">
                  <a:moveTo>
                    <a:pt x="76298" y="0"/>
                  </a:moveTo>
                  <a:cubicBezTo>
                    <a:pt x="75966" y="0"/>
                    <a:pt x="75647" y="62"/>
                    <a:pt x="75328" y="149"/>
                  </a:cubicBezTo>
                  <a:cubicBezTo>
                    <a:pt x="74858" y="278"/>
                    <a:pt x="74421" y="489"/>
                    <a:pt x="74033" y="748"/>
                  </a:cubicBezTo>
                  <a:cubicBezTo>
                    <a:pt x="73660" y="1007"/>
                    <a:pt x="73320" y="1330"/>
                    <a:pt x="73029" y="1687"/>
                  </a:cubicBezTo>
                  <a:cubicBezTo>
                    <a:pt x="72980" y="1751"/>
                    <a:pt x="72916" y="1832"/>
                    <a:pt x="72867" y="1913"/>
                  </a:cubicBezTo>
                  <a:cubicBezTo>
                    <a:pt x="72802" y="1994"/>
                    <a:pt x="72754" y="2059"/>
                    <a:pt x="72705" y="2140"/>
                  </a:cubicBezTo>
                  <a:cubicBezTo>
                    <a:pt x="72430" y="1962"/>
                    <a:pt x="72155" y="1816"/>
                    <a:pt x="71847" y="1703"/>
                  </a:cubicBezTo>
                  <a:cubicBezTo>
                    <a:pt x="71232" y="1460"/>
                    <a:pt x="70568" y="1330"/>
                    <a:pt x="69904" y="1330"/>
                  </a:cubicBezTo>
                  <a:lnTo>
                    <a:pt x="69759" y="1330"/>
                  </a:lnTo>
                  <a:cubicBezTo>
                    <a:pt x="68998" y="1347"/>
                    <a:pt x="68237" y="1525"/>
                    <a:pt x="67557" y="1881"/>
                  </a:cubicBezTo>
                  <a:cubicBezTo>
                    <a:pt x="67185" y="2059"/>
                    <a:pt x="66861" y="2302"/>
                    <a:pt x="66553" y="2577"/>
                  </a:cubicBezTo>
                  <a:cubicBezTo>
                    <a:pt x="66246" y="2885"/>
                    <a:pt x="65970" y="3225"/>
                    <a:pt x="65744" y="3613"/>
                  </a:cubicBezTo>
                  <a:cubicBezTo>
                    <a:pt x="65501" y="3985"/>
                    <a:pt x="65307" y="4406"/>
                    <a:pt x="65177" y="4843"/>
                  </a:cubicBezTo>
                  <a:cubicBezTo>
                    <a:pt x="65048" y="5264"/>
                    <a:pt x="64967" y="5718"/>
                    <a:pt x="64951" y="6171"/>
                  </a:cubicBezTo>
                  <a:lnTo>
                    <a:pt x="64967" y="6268"/>
                  </a:lnTo>
                  <a:cubicBezTo>
                    <a:pt x="64756" y="6106"/>
                    <a:pt x="64530" y="5993"/>
                    <a:pt x="64271" y="5912"/>
                  </a:cubicBezTo>
                  <a:cubicBezTo>
                    <a:pt x="64076" y="5847"/>
                    <a:pt x="63866" y="5815"/>
                    <a:pt x="63655" y="5815"/>
                  </a:cubicBezTo>
                  <a:cubicBezTo>
                    <a:pt x="63494" y="5815"/>
                    <a:pt x="63315" y="5831"/>
                    <a:pt x="63170" y="5896"/>
                  </a:cubicBezTo>
                  <a:cubicBezTo>
                    <a:pt x="62959" y="5944"/>
                    <a:pt x="62765" y="6025"/>
                    <a:pt x="62587" y="6155"/>
                  </a:cubicBezTo>
                  <a:cubicBezTo>
                    <a:pt x="62409" y="6268"/>
                    <a:pt x="62247" y="6414"/>
                    <a:pt x="62085" y="6576"/>
                  </a:cubicBezTo>
                  <a:cubicBezTo>
                    <a:pt x="61405" y="7369"/>
                    <a:pt x="61017" y="8373"/>
                    <a:pt x="60952" y="9425"/>
                  </a:cubicBezTo>
                  <a:cubicBezTo>
                    <a:pt x="60903" y="10105"/>
                    <a:pt x="60936" y="10769"/>
                    <a:pt x="61049" y="11432"/>
                  </a:cubicBezTo>
                  <a:cubicBezTo>
                    <a:pt x="59430" y="10833"/>
                    <a:pt x="57763" y="10364"/>
                    <a:pt x="56079" y="10008"/>
                  </a:cubicBezTo>
                  <a:cubicBezTo>
                    <a:pt x="54039" y="9603"/>
                    <a:pt x="51967" y="9376"/>
                    <a:pt x="49895" y="9344"/>
                  </a:cubicBezTo>
                  <a:lnTo>
                    <a:pt x="49927" y="9328"/>
                  </a:lnTo>
                  <a:lnTo>
                    <a:pt x="49344" y="9328"/>
                  </a:lnTo>
                  <a:cubicBezTo>
                    <a:pt x="47871" y="9344"/>
                    <a:pt x="46398" y="9425"/>
                    <a:pt x="44941" y="9619"/>
                  </a:cubicBezTo>
                  <a:cubicBezTo>
                    <a:pt x="42982" y="9878"/>
                    <a:pt x="41040" y="10283"/>
                    <a:pt x="39145" y="10833"/>
                  </a:cubicBezTo>
                  <a:cubicBezTo>
                    <a:pt x="38109" y="11125"/>
                    <a:pt x="37106" y="11481"/>
                    <a:pt x="36134" y="11837"/>
                  </a:cubicBezTo>
                  <a:cubicBezTo>
                    <a:pt x="35114" y="12242"/>
                    <a:pt x="34111" y="12695"/>
                    <a:pt x="33075" y="13229"/>
                  </a:cubicBezTo>
                  <a:cubicBezTo>
                    <a:pt x="31342" y="14104"/>
                    <a:pt x="29707" y="15123"/>
                    <a:pt x="28153" y="16257"/>
                  </a:cubicBezTo>
                  <a:cubicBezTo>
                    <a:pt x="28088" y="15237"/>
                    <a:pt x="27684" y="14249"/>
                    <a:pt x="27020" y="13472"/>
                  </a:cubicBezTo>
                  <a:cubicBezTo>
                    <a:pt x="26874" y="13310"/>
                    <a:pt x="26696" y="13165"/>
                    <a:pt x="26518" y="13051"/>
                  </a:cubicBezTo>
                  <a:cubicBezTo>
                    <a:pt x="26340" y="12922"/>
                    <a:pt x="26146" y="12841"/>
                    <a:pt x="25951" y="12776"/>
                  </a:cubicBezTo>
                  <a:cubicBezTo>
                    <a:pt x="25790" y="12727"/>
                    <a:pt x="25628" y="12711"/>
                    <a:pt x="25450" y="12711"/>
                  </a:cubicBezTo>
                  <a:cubicBezTo>
                    <a:pt x="25239" y="12711"/>
                    <a:pt x="25029" y="12744"/>
                    <a:pt x="24834" y="12808"/>
                  </a:cubicBezTo>
                  <a:cubicBezTo>
                    <a:pt x="24592" y="12889"/>
                    <a:pt x="24349" y="13003"/>
                    <a:pt x="24154" y="13165"/>
                  </a:cubicBezTo>
                  <a:lnTo>
                    <a:pt x="24171" y="13067"/>
                  </a:lnTo>
                  <a:cubicBezTo>
                    <a:pt x="24154" y="12614"/>
                    <a:pt x="24074" y="12161"/>
                    <a:pt x="23928" y="11724"/>
                  </a:cubicBezTo>
                  <a:cubicBezTo>
                    <a:pt x="23798" y="11303"/>
                    <a:pt x="23604" y="10882"/>
                    <a:pt x="23377" y="10493"/>
                  </a:cubicBezTo>
                  <a:cubicBezTo>
                    <a:pt x="23151" y="10121"/>
                    <a:pt x="22876" y="9781"/>
                    <a:pt x="22552" y="9474"/>
                  </a:cubicBezTo>
                  <a:cubicBezTo>
                    <a:pt x="22260" y="9182"/>
                    <a:pt x="21920" y="8955"/>
                    <a:pt x="21548" y="8761"/>
                  </a:cubicBezTo>
                  <a:cubicBezTo>
                    <a:pt x="20868" y="8421"/>
                    <a:pt x="20123" y="8227"/>
                    <a:pt x="19363" y="8211"/>
                  </a:cubicBezTo>
                  <a:lnTo>
                    <a:pt x="19201" y="8211"/>
                  </a:lnTo>
                  <a:cubicBezTo>
                    <a:pt x="18537" y="8211"/>
                    <a:pt x="17873" y="8340"/>
                    <a:pt x="17258" y="8583"/>
                  </a:cubicBezTo>
                  <a:cubicBezTo>
                    <a:pt x="16967" y="8713"/>
                    <a:pt x="16675" y="8858"/>
                    <a:pt x="16416" y="9020"/>
                  </a:cubicBezTo>
                  <a:cubicBezTo>
                    <a:pt x="16368" y="8955"/>
                    <a:pt x="16303" y="8875"/>
                    <a:pt x="16254" y="8794"/>
                  </a:cubicBezTo>
                  <a:cubicBezTo>
                    <a:pt x="16190" y="8729"/>
                    <a:pt x="16141" y="8648"/>
                    <a:pt x="16076" y="8567"/>
                  </a:cubicBezTo>
                  <a:cubicBezTo>
                    <a:pt x="15785" y="8211"/>
                    <a:pt x="15461" y="7903"/>
                    <a:pt x="15089" y="7644"/>
                  </a:cubicBezTo>
                  <a:cubicBezTo>
                    <a:pt x="14684" y="7369"/>
                    <a:pt x="14247" y="7158"/>
                    <a:pt x="13794" y="7029"/>
                  </a:cubicBezTo>
                  <a:cubicBezTo>
                    <a:pt x="13437" y="6932"/>
                    <a:pt x="13065" y="6883"/>
                    <a:pt x="12693" y="6883"/>
                  </a:cubicBezTo>
                  <a:cubicBezTo>
                    <a:pt x="12207" y="6883"/>
                    <a:pt x="11721" y="6964"/>
                    <a:pt x="11268" y="7126"/>
                  </a:cubicBezTo>
                  <a:cubicBezTo>
                    <a:pt x="10847" y="7256"/>
                    <a:pt x="10475" y="7450"/>
                    <a:pt x="10119" y="7677"/>
                  </a:cubicBezTo>
                  <a:cubicBezTo>
                    <a:pt x="9941" y="7790"/>
                    <a:pt x="9779" y="7919"/>
                    <a:pt x="9617" y="8065"/>
                  </a:cubicBezTo>
                  <a:cubicBezTo>
                    <a:pt x="9455" y="8211"/>
                    <a:pt x="9293" y="8373"/>
                    <a:pt x="9147" y="8535"/>
                  </a:cubicBezTo>
                  <a:cubicBezTo>
                    <a:pt x="8791" y="8955"/>
                    <a:pt x="8516" y="9441"/>
                    <a:pt x="8370" y="9975"/>
                  </a:cubicBezTo>
                  <a:cubicBezTo>
                    <a:pt x="8370" y="10008"/>
                    <a:pt x="8354" y="10040"/>
                    <a:pt x="8354" y="10073"/>
                  </a:cubicBezTo>
                  <a:cubicBezTo>
                    <a:pt x="7027" y="10202"/>
                    <a:pt x="5748" y="10558"/>
                    <a:pt x="4550" y="11125"/>
                  </a:cubicBezTo>
                  <a:lnTo>
                    <a:pt x="4566" y="11109"/>
                  </a:lnTo>
                  <a:lnTo>
                    <a:pt x="4566" y="11109"/>
                  </a:lnTo>
                  <a:cubicBezTo>
                    <a:pt x="4113" y="11319"/>
                    <a:pt x="3692" y="11594"/>
                    <a:pt x="3319" y="11902"/>
                  </a:cubicBezTo>
                  <a:cubicBezTo>
                    <a:pt x="2931" y="12209"/>
                    <a:pt x="2575" y="12549"/>
                    <a:pt x="2283" y="12938"/>
                  </a:cubicBezTo>
                  <a:cubicBezTo>
                    <a:pt x="2089" y="13181"/>
                    <a:pt x="1927" y="13456"/>
                    <a:pt x="1798" y="13747"/>
                  </a:cubicBezTo>
                  <a:cubicBezTo>
                    <a:pt x="1522" y="14363"/>
                    <a:pt x="1360" y="15026"/>
                    <a:pt x="1312" y="15690"/>
                  </a:cubicBezTo>
                  <a:cubicBezTo>
                    <a:pt x="1279" y="16321"/>
                    <a:pt x="1344" y="17196"/>
                    <a:pt x="1878" y="17876"/>
                  </a:cubicBezTo>
                  <a:cubicBezTo>
                    <a:pt x="1927" y="17957"/>
                    <a:pt x="1992" y="18021"/>
                    <a:pt x="2073" y="18102"/>
                  </a:cubicBezTo>
                  <a:lnTo>
                    <a:pt x="1992" y="18151"/>
                  </a:lnTo>
                  <a:cubicBezTo>
                    <a:pt x="1522" y="18539"/>
                    <a:pt x="1134" y="18993"/>
                    <a:pt x="842" y="19527"/>
                  </a:cubicBezTo>
                  <a:cubicBezTo>
                    <a:pt x="243" y="20595"/>
                    <a:pt x="1" y="21826"/>
                    <a:pt x="146" y="23056"/>
                  </a:cubicBezTo>
                  <a:cubicBezTo>
                    <a:pt x="227" y="23914"/>
                    <a:pt x="600" y="24724"/>
                    <a:pt x="1231" y="25339"/>
                  </a:cubicBezTo>
                  <a:cubicBezTo>
                    <a:pt x="1555" y="25662"/>
                    <a:pt x="1943" y="25889"/>
                    <a:pt x="2380" y="26035"/>
                  </a:cubicBezTo>
                  <a:cubicBezTo>
                    <a:pt x="2607" y="26100"/>
                    <a:pt x="2834" y="26164"/>
                    <a:pt x="3060" y="26197"/>
                  </a:cubicBezTo>
                  <a:cubicBezTo>
                    <a:pt x="3125" y="26391"/>
                    <a:pt x="3206" y="26585"/>
                    <a:pt x="3287" y="26780"/>
                  </a:cubicBezTo>
                  <a:cubicBezTo>
                    <a:pt x="2979" y="28156"/>
                    <a:pt x="3255" y="29807"/>
                    <a:pt x="4032" y="31312"/>
                  </a:cubicBezTo>
                  <a:cubicBezTo>
                    <a:pt x="4469" y="32170"/>
                    <a:pt x="5068" y="32931"/>
                    <a:pt x="5796" y="33547"/>
                  </a:cubicBezTo>
                  <a:cubicBezTo>
                    <a:pt x="6573" y="34210"/>
                    <a:pt x="7496" y="34696"/>
                    <a:pt x="8484" y="34955"/>
                  </a:cubicBezTo>
                  <a:cubicBezTo>
                    <a:pt x="8937" y="35084"/>
                    <a:pt x="9406" y="35165"/>
                    <a:pt x="9876" y="35214"/>
                  </a:cubicBezTo>
                  <a:cubicBezTo>
                    <a:pt x="10070" y="35230"/>
                    <a:pt x="10248" y="35230"/>
                    <a:pt x="10442" y="35230"/>
                  </a:cubicBezTo>
                  <a:cubicBezTo>
                    <a:pt x="10685" y="35230"/>
                    <a:pt x="10960" y="35214"/>
                    <a:pt x="11284" y="35198"/>
                  </a:cubicBezTo>
                  <a:cubicBezTo>
                    <a:pt x="12061" y="35117"/>
                    <a:pt x="12822" y="34939"/>
                    <a:pt x="13567" y="34680"/>
                  </a:cubicBezTo>
                  <a:lnTo>
                    <a:pt x="13567" y="34680"/>
                  </a:lnTo>
                  <a:cubicBezTo>
                    <a:pt x="13259" y="35424"/>
                    <a:pt x="12984" y="36153"/>
                    <a:pt x="12757" y="36865"/>
                  </a:cubicBezTo>
                  <a:cubicBezTo>
                    <a:pt x="12547" y="37367"/>
                    <a:pt x="12369" y="37901"/>
                    <a:pt x="12223" y="38436"/>
                  </a:cubicBezTo>
                  <a:cubicBezTo>
                    <a:pt x="12175" y="38581"/>
                    <a:pt x="12126" y="38743"/>
                    <a:pt x="12078" y="38889"/>
                  </a:cubicBezTo>
                  <a:cubicBezTo>
                    <a:pt x="11980" y="39180"/>
                    <a:pt x="11883" y="39488"/>
                    <a:pt x="11818" y="39795"/>
                  </a:cubicBezTo>
                  <a:cubicBezTo>
                    <a:pt x="11543" y="40686"/>
                    <a:pt x="11317" y="41544"/>
                    <a:pt x="11139" y="42402"/>
                  </a:cubicBezTo>
                  <a:cubicBezTo>
                    <a:pt x="10459" y="45688"/>
                    <a:pt x="10459" y="49104"/>
                    <a:pt x="11139" y="52390"/>
                  </a:cubicBezTo>
                  <a:cubicBezTo>
                    <a:pt x="11333" y="53329"/>
                    <a:pt x="11592" y="54236"/>
                    <a:pt x="11899" y="55126"/>
                  </a:cubicBezTo>
                  <a:cubicBezTo>
                    <a:pt x="12482" y="56778"/>
                    <a:pt x="13292" y="58348"/>
                    <a:pt x="14295" y="59789"/>
                  </a:cubicBezTo>
                  <a:cubicBezTo>
                    <a:pt x="16594" y="63075"/>
                    <a:pt x="19735" y="65374"/>
                    <a:pt x="23005" y="66993"/>
                  </a:cubicBezTo>
                  <a:cubicBezTo>
                    <a:pt x="22940" y="68142"/>
                    <a:pt x="23037" y="69292"/>
                    <a:pt x="23264" y="70425"/>
                  </a:cubicBezTo>
                  <a:cubicBezTo>
                    <a:pt x="23361" y="70943"/>
                    <a:pt x="23507" y="71445"/>
                    <a:pt x="23685" y="71947"/>
                  </a:cubicBezTo>
                  <a:cubicBezTo>
                    <a:pt x="23588" y="72222"/>
                    <a:pt x="23507" y="72530"/>
                    <a:pt x="23442" y="72821"/>
                  </a:cubicBezTo>
                  <a:cubicBezTo>
                    <a:pt x="23345" y="73258"/>
                    <a:pt x="23329" y="73711"/>
                    <a:pt x="23361" y="74148"/>
                  </a:cubicBezTo>
                  <a:cubicBezTo>
                    <a:pt x="23377" y="74359"/>
                    <a:pt x="23410" y="74586"/>
                    <a:pt x="23458" y="74796"/>
                  </a:cubicBezTo>
                  <a:cubicBezTo>
                    <a:pt x="23507" y="74974"/>
                    <a:pt x="23572" y="75152"/>
                    <a:pt x="23636" y="75330"/>
                  </a:cubicBezTo>
                  <a:cubicBezTo>
                    <a:pt x="23782" y="75444"/>
                    <a:pt x="23912" y="75557"/>
                    <a:pt x="24041" y="75654"/>
                  </a:cubicBezTo>
                  <a:cubicBezTo>
                    <a:pt x="24543" y="76026"/>
                    <a:pt x="25077" y="76350"/>
                    <a:pt x="25644" y="76642"/>
                  </a:cubicBezTo>
                  <a:cubicBezTo>
                    <a:pt x="25838" y="76755"/>
                    <a:pt x="26049" y="76852"/>
                    <a:pt x="26275" y="76965"/>
                  </a:cubicBezTo>
                  <a:cubicBezTo>
                    <a:pt x="27214" y="77386"/>
                    <a:pt x="28186" y="77775"/>
                    <a:pt x="29173" y="78082"/>
                  </a:cubicBezTo>
                  <a:lnTo>
                    <a:pt x="29173" y="78066"/>
                  </a:lnTo>
                  <a:cubicBezTo>
                    <a:pt x="29529" y="78179"/>
                    <a:pt x="29869" y="78293"/>
                    <a:pt x="30209" y="78406"/>
                  </a:cubicBezTo>
                  <a:cubicBezTo>
                    <a:pt x="31877" y="78908"/>
                    <a:pt x="33576" y="79313"/>
                    <a:pt x="35292" y="79620"/>
                  </a:cubicBezTo>
                  <a:lnTo>
                    <a:pt x="35341" y="79620"/>
                  </a:lnTo>
                  <a:cubicBezTo>
                    <a:pt x="36134" y="79750"/>
                    <a:pt x="36928" y="79863"/>
                    <a:pt x="37721" y="79976"/>
                  </a:cubicBezTo>
                  <a:lnTo>
                    <a:pt x="37705" y="79976"/>
                  </a:lnTo>
                  <a:cubicBezTo>
                    <a:pt x="38045" y="80009"/>
                    <a:pt x="38401" y="80057"/>
                    <a:pt x="38741" y="80090"/>
                  </a:cubicBezTo>
                  <a:lnTo>
                    <a:pt x="38951" y="80106"/>
                  </a:lnTo>
                  <a:lnTo>
                    <a:pt x="39291" y="80155"/>
                  </a:lnTo>
                  <a:lnTo>
                    <a:pt x="39340" y="80155"/>
                  </a:lnTo>
                  <a:lnTo>
                    <a:pt x="39858" y="80203"/>
                  </a:lnTo>
                  <a:lnTo>
                    <a:pt x="40052" y="80219"/>
                  </a:lnTo>
                  <a:lnTo>
                    <a:pt x="40489" y="80252"/>
                  </a:lnTo>
                  <a:lnTo>
                    <a:pt x="40780" y="80284"/>
                  </a:lnTo>
                  <a:lnTo>
                    <a:pt x="41833" y="80349"/>
                  </a:lnTo>
                  <a:lnTo>
                    <a:pt x="41978" y="80365"/>
                  </a:lnTo>
                  <a:lnTo>
                    <a:pt x="42254" y="80381"/>
                  </a:lnTo>
                  <a:lnTo>
                    <a:pt x="42383" y="80381"/>
                  </a:lnTo>
                  <a:lnTo>
                    <a:pt x="43160" y="80414"/>
                  </a:lnTo>
                  <a:lnTo>
                    <a:pt x="43516" y="80414"/>
                  </a:lnTo>
                  <a:cubicBezTo>
                    <a:pt x="43889" y="80430"/>
                    <a:pt x="44261" y="80446"/>
                    <a:pt x="44633" y="80446"/>
                  </a:cubicBezTo>
                  <a:cubicBezTo>
                    <a:pt x="45378" y="80470"/>
                    <a:pt x="46127" y="80482"/>
                    <a:pt x="46876" y="80482"/>
                  </a:cubicBezTo>
                  <a:cubicBezTo>
                    <a:pt x="47624" y="80482"/>
                    <a:pt x="48373" y="80470"/>
                    <a:pt x="49118" y="80446"/>
                  </a:cubicBezTo>
                  <a:cubicBezTo>
                    <a:pt x="50591" y="80414"/>
                    <a:pt x="52048" y="80333"/>
                    <a:pt x="53489" y="80187"/>
                  </a:cubicBezTo>
                  <a:lnTo>
                    <a:pt x="53456" y="80187"/>
                  </a:lnTo>
                  <a:cubicBezTo>
                    <a:pt x="53780" y="80155"/>
                    <a:pt x="54104" y="80122"/>
                    <a:pt x="54444" y="80090"/>
                  </a:cubicBezTo>
                  <a:lnTo>
                    <a:pt x="54476" y="80090"/>
                  </a:lnTo>
                  <a:lnTo>
                    <a:pt x="54654" y="80074"/>
                  </a:lnTo>
                  <a:cubicBezTo>
                    <a:pt x="55011" y="80025"/>
                    <a:pt x="55367" y="79976"/>
                    <a:pt x="55723" y="79928"/>
                  </a:cubicBezTo>
                  <a:lnTo>
                    <a:pt x="55836" y="79912"/>
                  </a:lnTo>
                  <a:cubicBezTo>
                    <a:pt x="56225" y="79863"/>
                    <a:pt x="56629" y="79815"/>
                    <a:pt x="57018" y="79750"/>
                  </a:cubicBezTo>
                  <a:lnTo>
                    <a:pt x="57245" y="79701"/>
                  </a:lnTo>
                  <a:cubicBezTo>
                    <a:pt x="57633" y="79636"/>
                    <a:pt x="58022" y="79572"/>
                    <a:pt x="58410" y="79507"/>
                  </a:cubicBezTo>
                  <a:lnTo>
                    <a:pt x="58605" y="79475"/>
                  </a:lnTo>
                  <a:cubicBezTo>
                    <a:pt x="59009" y="79394"/>
                    <a:pt x="59414" y="79313"/>
                    <a:pt x="59819" y="79216"/>
                  </a:cubicBezTo>
                  <a:cubicBezTo>
                    <a:pt x="60159" y="79151"/>
                    <a:pt x="60482" y="79070"/>
                    <a:pt x="60806" y="79005"/>
                  </a:cubicBezTo>
                  <a:lnTo>
                    <a:pt x="61065" y="78940"/>
                  </a:lnTo>
                  <a:lnTo>
                    <a:pt x="61875" y="78730"/>
                  </a:lnTo>
                  <a:lnTo>
                    <a:pt x="62004" y="78698"/>
                  </a:lnTo>
                  <a:cubicBezTo>
                    <a:pt x="62312" y="78617"/>
                    <a:pt x="62636" y="78536"/>
                    <a:pt x="62943" y="78439"/>
                  </a:cubicBezTo>
                  <a:cubicBezTo>
                    <a:pt x="63963" y="78147"/>
                    <a:pt x="64983" y="77807"/>
                    <a:pt x="65987" y="77435"/>
                  </a:cubicBezTo>
                  <a:lnTo>
                    <a:pt x="65970" y="77435"/>
                  </a:lnTo>
                  <a:cubicBezTo>
                    <a:pt x="67411" y="76901"/>
                    <a:pt x="68820" y="76269"/>
                    <a:pt x="70180" y="75573"/>
                  </a:cubicBezTo>
                  <a:lnTo>
                    <a:pt x="70228" y="75541"/>
                  </a:lnTo>
                  <a:cubicBezTo>
                    <a:pt x="70439" y="75427"/>
                    <a:pt x="70617" y="75330"/>
                    <a:pt x="70811" y="75217"/>
                  </a:cubicBezTo>
                  <a:lnTo>
                    <a:pt x="71135" y="75039"/>
                  </a:lnTo>
                  <a:lnTo>
                    <a:pt x="71394" y="74893"/>
                  </a:lnTo>
                  <a:cubicBezTo>
                    <a:pt x="71896" y="74602"/>
                    <a:pt x="72397" y="74294"/>
                    <a:pt x="72883" y="73970"/>
                  </a:cubicBezTo>
                  <a:cubicBezTo>
                    <a:pt x="73013" y="73841"/>
                    <a:pt x="73142" y="73711"/>
                    <a:pt x="73272" y="73566"/>
                  </a:cubicBezTo>
                  <a:cubicBezTo>
                    <a:pt x="73434" y="73274"/>
                    <a:pt x="73579" y="72983"/>
                    <a:pt x="73709" y="72659"/>
                  </a:cubicBezTo>
                  <a:cubicBezTo>
                    <a:pt x="73822" y="72384"/>
                    <a:pt x="73919" y="72109"/>
                    <a:pt x="74000" y="71817"/>
                  </a:cubicBezTo>
                  <a:cubicBezTo>
                    <a:pt x="74194" y="71024"/>
                    <a:pt x="74259" y="70198"/>
                    <a:pt x="74227" y="69373"/>
                  </a:cubicBezTo>
                  <a:cubicBezTo>
                    <a:pt x="74308" y="69227"/>
                    <a:pt x="74389" y="69081"/>
                    <a:pt x="74470" y="68936"/>
                  </a:cubicBezTo>
                  <a:cubicBezTo>
                    <a:pt x="74874" y="68110"/>
                    <a:pt x="75182" y="67220"/>
                    <a:pt x="75376" y="66313"/>
                  </a:cubicBezTo>
                  <a:cubicBezTo>
                    <a:pt x="75603" y="65147"/>
                    <a:pt x="75700" y="63966"/>
                    <a:pt x="75619" y="62784"/>
                  </a:cubicBezTo>
                  <a:lnTo>
                    <a:pt x="76056" y="62525"/>
                  </a:lnTo>
                  <a:cubicBezTo>
                    <a:pt x="76849" y="62007"/>
                    <a:pt x="77610" y="61456"/>
                    <a:pt x="78339" y="60857"/>
                  </a:cubicBezTo>
                  <a:cubicBezTo>
                    <a:pt x="79019" y="60291"/>
                    <a:pt x="79683" y="59692"/>
                    <a:pt x="80281" y="59044"/>
                  </a:cubicBezTo>
                  <a:cubicBezTo>
                    <a:pt x="81463" y="57781"/>
                    <a:pt x="82483" y="56389"/>
                    <a:pt x="83325" y="54884"/>
                  </a:cubicBezTo>
                  <a:cubicBezTo>
                    <a:pt x="84151" y="53410"/>
                    <a:pt x="84798" y="51840"/>
                    <a:pt x="85268" y="50205"/>
                  </a:cubicBezTo>
                  <a:cubicBezTo>
                    <a:pt x="85721" y="48570"/>
                    <a:pt x="86012" y="46886"/>
                    <a:pt x="86126" y="45186"/>
                  </a:cubicBezTo>
                  <a:cubicBezTo>
                    <a:pt x="86239" y="43454"/>
                    <a:pt x="86158" y="41722"/>
                    <a:pt x="85931" y="40006"/>
                  </a:cubicBezTo>
                  <a:cubicBezTo>
                    <a:pt x="85446" y="36493"/>
                    <a:pt x="84296" y="33093"/>
                    <a:pt x="82532" y="30017"/>
                  </a:cubicBezTo>
                  <a:cubicBezTo>
                    <a:pt x="82095" y="29256"/>
                    <a:pt x="81625" y="28528"/>
                    <a:pt x="81188" y="27880"/>
                  </a:cubicBezTo>
                  <a:cubicBezTo>
                    <a:pt x="81965" y="27605"/>
                    <a:pt x="82677" y="27184"/>
                    <a:pt x="83309" y="26650"/>
                  </a:cubicBezTo>
                  <a:cubicBezTo>
                    <a:pt x="84037" y="26019"/>
                    <a:pt x="84636" y="25274"/>
                    <a:pt x="85073" y="24416"/>
                  </a:cubicBezTo>
                  <a:cubicBezTo>
                    <a:pt x="85850" y="22910"/>
                    <a:pt x="86126" y="21259"/>
                    <a:pt x="85818" y="19883"/>
                  </a:cubicBezTo>
                  <a:cubicBezTo>
                    <a:pt x="85899" y="19689"/>
                    <a:pt x="85980" y="19494"/>
                    <a:pt x="86045" y="19300"/>
                  </a:cubicBezTo>
                  <a:cubicBezTo>
                    <a:pt x="86288" y="19268"/>
                    <a:pt x="86498" y="19203"/>
                    <a:pt x="86725" y="19138"/>
                  </a:cubicBezTo>
                  <a:cubicBezTo>
                    <a:pt x="87162" y="18993"/>
                    <a:pt x="87550" y="18750"/>
                    <a:pt x="87874" y="18442"/>
                  </a:cubicBezTo>
                  <a:cubicBezTo>
                    <a:pt x="88489" y="17827"/>
                    <a:pt x="88878" y="17018"/>
                    <a:pt x="88959" y="16143"/>
                  </a:cubicBezTo>
                  <a:cubicBezTo>
                    <a:pt x="89104" y="14929"/>
                    <a:pt x="88845" y="13699"/>
                    <a:pt x="88246" y="12630"/>
                  </a:cubicBezTo>
                  <a:cubicBezTo>
                    <a:pt x="87955" y="12096"/>
                    <a:pt x="87583" y="11627"/>
                    <a:pt x="87113" y="11254"/>
                  </a:cubicBezTo>
                  <a:lnTo>
                    <a:pt x="87016" y="11190"/>
                  </a:lnTo>
                  <a:cubicBezTo>
                    <a:pt x="87097" y="11125"/>
                    <a:pt x="87162" y="11044"/>
                    <a:pt x="87227" y="10963"/>
                  </a:cubicBezTo>
                  <a:cubicBezTo>
                    <a:pt x="87745" y="10299"/>
                    <a:pt x="87809" y="9409"/>
                    <a:pt x="87777" y="8794"/>
                  </a:cubicBezTo>
                  <a:cubicBezTo>
                    <a:pt x="87745" y="8114"/>
                    <a:pt x="87567" y="7450"/>
                    <a:pt x="87291" y="6835"/>
                  </a:cubicBezTo>
                  <a:cubicBezTo>
                    <a:pt x="87162" y="6559"/>
                    <a:pt x="87000" y="6284"/>
                    <a:pt x="86822" y="6025"/>
                  </a:cubicBezTo>
                  <a:cubicBezTo>
                    <a:pt x="86514" y="5653"/>
                    <a:pt x="86174" y="5297"/>
                    <a:pt x="85786" y="5005"/>
                  </a:cubicBezTo>
                  <a:cubicBezTo>
                    <a:pt x="85397" y="4698"/>
                    <a:pt x="84992" y="4439"/>
                    <a:pt x="84539" y="4228"/>
                  </a:cubicBezTo>
                  <a:lnTo>
                    <a:pt x="84539" y="4228"/>
                  </a:lnTo>
                  <a:lnTo>
                    <a:pt x="84555" y="4244"/>
                  </a:lnTo>
                  <a:cubicBezTo>
                    <a:pt x="83357" y="3678"/>
                    <a:pt x="82078" y="3322"/>
                    <a:pt x="80751" y="3192"/>
                  </a:cubicBezTo>
                  <a:cubicBezTo>
                    <a:pt x="80751" y="3160"/>
                    <a:pt x="80735" y="3127"/>
                    <a:pt x="80735" y="3095"/>
                  </a:cubicBezTo>
                  <a:cubicBezTo>
                    <a:pt x="80573" y="2561"/>
                    <a:pt x="80314" y="2075"/>
                    <a:pt x="79958" y="1654"/>
                  </a:cubicBezTo>
                  <a:cubicBezTo>
                    <a:pt x="79812" y="1492"/>
                    <a:pt x="79666" y="1330"/>
                    <a:pt x="79504" y="1185"/>
                  </a:cubicBezTo>
                  <a:cubicBezTo>
                    <a:pt x="79343" y="1039"/>
                    <a:pt x="79164" y="910"/>
                    <a:pt x="79003" y="796"/>
                  </a:cubicBezTo>
                  <a:cubicBezTo>
                    <a:pt x="78646" y="553"/>
                    <a:pt x="78258" y="375"/>
                    <a:pt x="77853" y="246"/>
                  </a:cubicBezTo>
                  <a:cubicBezTo>
                    <a:pt x="77384" y="84"/>
                    <a:pt x="76898" y="3"/>
                    <a:pt x="76412" y="3"/>
                  </a:cubicBezTo>
                  <a:cubicBezTo>
                    <a:pt x="76374" y="1"/>
                    <a:pt x="76336" y="0"/>
                    <a:pt x="76298" y="0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70"/>
            <p:cNvSpPr/>
            <p:nvPr/>
          </p:nvSpPr>
          <p:spPr>
            <a:xfrm>
              <a:off x="3310150" y="4106875"/>
              <a:ext cx="159875" cy="202800"/>
            </a:xfrm>
            <a:custGeom>
              <a:rect b="b" l="l" r="r" t="t"/>
              <a:pathLst>
                <a:path extrusionOk="0" h="8112" w="6395">
                  <a:moveTo>
                    <a:pt x="1376" y="0"/>
                  </a:moveTo>
                  <a:cubicBezTo>
                    <a:pt x="1263" y="0"/>
                    <a:pt x="1150" y="33"/>
                    <a:pt x="1052" y="81"/>
                  </a:cubicBezTo>
                  <a:cubicBezTo>
                    <a:pt x="939" y="130"/>
                    <a:pt x="826" y="211"/>
                    <a:pt x="729" y="324"/>
                  </a:cubicBezTo>
                  <a:cubicBezTo>
                    <a:pt x="615" y="454"/>
                    <a:pt x="518" y="583"/>
                    <a:pt x="437" y="729"/>
                  </a:cubicBezTo>
                  <a:cubicBezTo>
                    <a:pt x="324" y="939"/>
                    <a:pt x="243" y="1166"/>
                    <a:pt x="162" y="1376"/>
                  </a:cubicBezTo>
                  <a:cubicBezTo>
                    <a:pt x="33" y="1797"/>
                    <a:pt x="0" y="2234"/>
                    <a:pt x="49" y="2655"/>
                  </a:cubicBezTo>
                  <a:cubicBezTo>
                    <a:pt x="113" y="3141"/>
                    <a:pt x="227" y="3594"/>
                    <a:pt x="405" y="4031"/>
                  </a:cubicBezTo>
                  <a:cubicBezTo>
                    <a:pt x="583" y="4533"/>
                    <a:pt x="810" y="5003"/>
                    <a:pt x="1069" y="5472"/>
                  </a:cubicBezTo>
                  <a:cubicBezTo>
                    <a:pt x="1263" y="5861"/>
                    <a:pt x="1490" y="6249"/>
                    <a:pt x="1765" y="6686"/>
                  </a:cubicBezTo>
                  <a:cubicBezTo>
                    <a:pt x="2105" y="7156"/>
                    <a:pt x="2445" y="7625"/>
                    <a:pt x="2785" y="8111"/>
                  </a:cubicBezTo>
                  <a:cubicBezTo>
                    <a:pt x="2979" y="7901"/>
                    <a:pt x="3189" y="7674"/>
                    <a:pt x="3367" y="7447"/>
                  </a:cubicBezTo>
                  <a:cubicBezTo>
                    <a:pt x="3562" y="7237"/>
                    <a:pt x="3772" y="6962"/>
                    <a:pt x="3983" y="6719"/>
                  </a:cubicBezTo>
                  <a:lnTo>
                    <a:pt x="4274" y="6346"/>
                  </a:lnTo>
                  <a:cubicBezTo>
                    <a:pt x="4873" y="5618"/>
                    <a:pt x="5375" y="4825"/>
                    <a:pt x="5828" y="3983"/>
                  </a:cubicBezTo>
                  <a:cubicBezTo>
                    <a:pt x="6055" y="3513"/>
                    <a:pt x="6233" y="2995"/>
                    <a:pt x="6314" y="2477"/>
                  </a:cubicBezTo>
                  <a:cubicBezTo>
                    <a:pt x="6395" y="2008"/>
                    <a:pt x="6395" y="1522"/>
                    <a:pt x="6330" y="1036"/>
                  </a:cubicBezTo>
                  <a:cubicBezTo>
                    <a:pt x="6298" y="745"/>
                    <a:pt x="6168" y="470"/>
                    <a:pt x="5974" y="259"/>
                  </a:cubicBezTo>
                  <a:cubicBezTo>
                    <a:pt x="5877" y="178"/>
                    <a:pt x="5780" y="114"/>
                    <a:pt x="5650" y="97"/>
                  </a:cubicBezTo>
                  <a:cubicBezTo>
                    <a:pt x="5616" y="86"/>
                    <a:pt x="5573" y="75"/>
                    <a:pt x="5534" y="75"/>
                  </a:cubicBezTo>
                  <a:cubicBezTo>
                    <a:pt x="5518" y="75"/>
                    <a:pt x="5502" y="77"/>
                    <a:pt x="5488" y="81"/>
                  </a:cubicBezTo>
                  <a:cubicBezTo>
                    <a:pt x="5407" y="81"/>
                    <a:pt x="5326" y="81"/>
                    <a:pt x="5245" y="97"/>
                  </a:cubicBezTo>
                  <a:cubicBezTo>
                    <a:pt x="5132" y="130"/>
                    <a:pt x="5019" y="178"/>
                    <a:pt x="4905" y="243"/>
                  </a:cubicBezTo>
                  <a:cubicBezTo>
                    <a:pt x="4776" y="340"/>
                    <a:pt x="4646" y="421"/>
                    <a:pt x="4533" y="535"/>
                  </a:cubicBezTo>
                  <a:cubicBezTo>
                    <a:pt x="4274" y="761"/>
                    <a:pt x="4047" y="1036"/>
                    <a:pt x="3853" y="1312"/>
                  </a:cubicBezTo>
                  <a:cubicBezTo>
                    <a:pt x="3578" y="1700"/>
                    <a:pt x="3351" y="2105"/>
                    <a:pt x="3173" y="2542"/>
                  </a:cubicBezTo>
                  <a:cubicBezTo>
                    <a:pt x="3141" y="2413"/>
                    <a:pt x="3108" y="2299"/>
                    <a:pt x="3060" y="2170"/>
                  </a:cubicBezTo>
                  <a:cubicBezTo>
                    <a:pt x="2947" y="1814"/>
                    <a:pt x="2801" y="1474"/>
                    <a:pt x="2639" y="1150"/>
                  </a:cubicBezTo>
                  <a:cubicBezTo>
                    <a:pt x="2509" y="858"/>
                    <a:pt x="2331" y="599"/>
                    <a:pt x="2121" y="357"/>
                  </a:cubicBezTo>
                  <a:cubicBezTo>
                    <a:pt x="2024" y="276"/>
                    <a:pt x="1927" y="195"/>
                    <a:pt x="1813" y="114"/>
                  </a:cubicBezTo>
                  <a:cubicBezTo>
                    <a:pt x="1765" y="97"/>
                    <a:pt x="1700" y="65"/>
                    <a:pt x="1651" y="49"/>
                  </a:cubicBezTo>
                  <a:cubicBezTo>
                    <a:pt x="1587" y="17"/>
                    <a:pt x="1522" y="0"/>
                    <a:pt x="1441" y="0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70"/>
            <p:cNvSpPr/>
            <p:nvPr/>
          </p:nvSpPr>
          <p:spPr>
            <a:xfrm>
              <a:off x="3458675" y="4356675"/>
              <a:ext cx="121025" cy="150900"/>
            </a:xfrm>
            <a:custGeom>
              <a:rect b="b" l="l" r="r" t="t"/>
              <a:pathLst>
                <a:path extrusionOk="0" h="6036" w="4841">
                  <a:moveTo>
                    <a:pt x="1354" y="1"/>
                  </a:moveTo>
                  <a:cubicBezTo>
                    <a:pt x="1316" y="1"/>
                    <a:pt x="1279" y="5"/>
                    <a:pt x="1247" y="13"/>
                  </a:cubicBezTo>
                  <a:cubicBezTo>
                    <a:pt x="1150" y="29"/>
                    <a:pt x="1053" y="62"/>
                    <a:pt x="972" y="126"/>
                  </a:cubicBezTo>
                  <a:cubicBezTo>
                    <a:pt x="859" y="191"/>
                    <a:pt x="761" y="272"/>
                    <a:pt x="680" y="353"/>
                  </a:cubicBezTo>
                  <a:cubicBezTo>
                    <a:pt x="567" y="483"/>
                    <a:pt x="454" y="628"/>
                    <a:pt x="357" y="758"/>
                  </a:cubicBezTo>
                  <a:cubicBezTo>
                    <a:pt x="195" y="1033"/>
                    <a:pt x="81" y="1341"/>
                    <a:pt x="49" y="1648"/>
                  </a:cubicBezTo>
                  <a:cubicBezTo>
                    <a:pt x="1" y="2004"/>
                    <a:pt x="1" y="2344"/>
                    <a:pt x="49" y="2701"/>
                  </a:cubicBezTo>
                  <a:cubicBezTo>
                    <a:pt x="81" y="3073"/>
                    <a:pt x="146" y="3461"/>
                    <a:pt x="243" y="3834"/>
                  </a:cubicBezTo>
                  <a:cubicBezTo>
                    <a:pt x="324" y="4141"/>
                    <a:pt x="405" y="4465"/>
                    <a:pt x="519" y="4821"/>
                  </a:cubicBezTo>
                  <a:cubicBezTo>
                    <a:pt x="664" y="5226"/>
                    <a:pt x="826" y="5631"/>
                    <a:pt x="972" y="6035"/>
                  </a:cubicBezTo>
                  <a:lnTo>
                    <a:pt x="1522" y="5679"/>
                  </a:lnTo>
                  <a:cubicBezTo>
                    <a:pt x="1700" y="5534"/>
                    <a:pt x="1895" y="5404"/>
                    <a:pt x="2089" y="5275"/>
                  </a:cubicBezTo>
                  <a:lnTo>
                    <a:pt x="2364" y="5080"/>
                  </a:lnTo>
                  <a:cubicBezTo>
                    <a:pt x="2915" y="4659"/>
                    <a:pt x="3433" y="4190"/>
                    <a:pt x="3902" y="3688"/>
                  </a:cubicBezTo>
                  <a:cubicBezTo>
                    <a:pt x="4161" y="3397"/>
                    <a:pt x="4372" y="3057"/>
                    <a:pt x="4533" y="2701"/>
                  </a:cubicBezTo>
                  <a:cubicBezTo>
                    <a:pt x="4679" y="2377"/>
                    <a:pt x="4776" y="2037"/>
                    <a:pt x="4809" y="1697"/>
                  </a:cubicBezTo>
                  <a:cubicBezTo>
                    <a:pt x="4841" y="1486"/>
                    <a:pt x="4792" y="1276"/>
                    <a:pt x="4695" y="1082"/>
                  </a:cubicBezTo>
                  <a:cubicBezTo>
                    <a:pt x="4647" y="1001"/>
                    <a:pt x="4582" y="920"/>
                    <a:pt x="4485" y="871"/>
                  </a:cubicBezTo>
                  <a:lnTo>
                    <a:pt x="4372" y="839"/>
                  </a:lnTo>
                  <a:cubicBezTo>
                    <a:pt x="4307" y="823"/>
                    <a:pt x="4258" y="806"/>
                    <a:pt x="4193" y="806"/>
                  </a:cubicBezTo>
                  <a:cubicBezTo>
                    <a:pt x="4113" y="806"/>
                    <a:pt x="4015" y="823"/>
                    <a:pt x="3934" y="855"/>
                  </a:cubicBezTo>
                  <a:cubicBezTo>
                    <a:pt x="3821" y="887"/>
                    <a:pt x="3708" y="936"/>
                    <a:pt x="3611" y="984"/>
                  </a:cubicBezTo>
                  <a:cubicBezTo>
                    <a:pt x="3384" y="1098"/>
                    <a:pt x="3174" y="1243"/>
                    <a:pt x="2979" y="1405"/>
                  </a:cubicBezTo>
                  <a:cubicBezTo>
                    <a:pt x="2720" y="1632"/>
                    <a:pt x="2477" y="1875"/>
                    <a:pt x="2267" y="2150"/>
                  </a:cubicBezTo>
                  <a:cubicBezTo>
                    <a:pt x="2267" y="2053"/>
                    <a:pt x="2267" y="1956"/>
                    <a:pt x="2267" y="1875"/>
                  </a:cubicBezTo>
                  <a:cubicBezTo>
                    <a:pt x="2251" y="1600"/>
                    <a:pt x="2218" y="1324"/>
                    <a:pt x="2154" y="1065"/>
                  </a:cubicBezTo>
                  <a:cubicBezTo>
                    <a:pt x="2121" y="839"/>
                    <a:pt x="2040" y="612"/>
                    <a:pt x="1943" y="402"/>
                  </a:cubicBezTo>
                  <a:cubicBezTo>
                    <a:pt x="1895" y="321"/>
                    <a:pt x="1830" y="240"/>
                    <a:pt x="1765" y="175"/>
                  </a:cubicBezTo>
                  <a:lnTo>
                    <a:pt x="1668" y="94"/>
                  </a:lnTo>
                  <a:lnTo>
                    <a:pt x="1522" y="29"/>
                  </a:lnTo>
                  <a:lnTo>
                    <a:pt x="1474" y="13"/>
                  </a:lnTo>
                  <a:cubicBezTo>
                    <a:pt x="1433" y="5"/>
                    <a:pt x="1393" y="1"/>
                    <a:pt x="1354" y="1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70"/>
            <p:cNvSpPr/>
            <p:nvPr/>
          </p:nvSpPr>
          <p:spPr>
            <a:xfrm>
              <a:off x="1221375" y="4774400"/>
              <a:ext cx="185375" cy="234625"/>
            </a:xfrm>
            <a:custGeom>
              <a:rect b="b" l="l" r="r" t="t"/>
              <a:pathLst>
                <a:path extrusionOk="0" h="9385" w="7415">
                  <a:moveTo>
                    <a:pt x="5489" y="1"/>
                  </a:moveTo>
                  <a:cubicBezTo>
                    <a:pt x="5439" y="1"/>
                    <a:pt x="5389" y="4"/>
                    <a:pt x="5342" y="11"/>
                  </a:cubicBezTo>
                  <a:lnTo>
                    <a:pt x="5261" y="44"/>
                  </a:lnTo>
                  <a:cubicBezTo>
                    <a:pt x="5181" y="60"/>
                    <a:pt x="5100" y="92"/>
                    <a:pt x="5035" y="141"/>
                  </a:cubicBezTo>
                  <a:cubicBezTo>
                    <a:pt x="4970" y="173"/>
                    <a:pt x="4922" y="205"/>
                    <a:pt x="4873" y="254"/>
                  </a:cubicBezTo>
                  <a:cubicBezTo>
                    <a:pt x="4760" y="351"/>
                    <a:pt x="4662" y="464"/>
                    <a:pt x="4598" y="594"/>
                  </a:cubicBezTo>
                  <a:cubicBezTo>
                    <a:pt x="4403" y="902"/>
                    <a:pt x="4274" y="1242"/>
                    <a:pt x="4193" y="1581"/>
                  </a:cubicBezTo>
                  <a:cubicBezTo>
                    <a:pt x="4080" y="1986"/>
                    <a:pt x="3999" y="2407"/>
                    <a:pt x="3950" y="2828"/>
                  </a:cubicBezTo>
                  <a:cubicBezTo>
                    <a:pt x="3934" y="2974"/>
                    <a:pt x="3918" y="3119"/>
                    <a:pt x="3902" y="3265"/>
                  </a:cubicBezTo>
                  <a:cubicBezTo>
                    <a:pt x="3610" y="2812"/>
                    <a:pt x="3254" y="2407"/>
                    <a:pt x="2866" y="2051"/>
                  </a:cubicBezTo>
                  <a:cubicBezTo>
                    <a:pt x="2590" y="1776"/>
                    <a:pt x="2283" y="1533"/>
                    <a:pt x="1943" y="1322"/>
                  </a:cubicBezTo>
                  <a:cubicBezTo>
                    <a:pt x="1781" y="1242"/>
                    <a:pt x="1619" y="1161"/>
                    <a:pt x="1457" y="1096"/>
                  </a:cubicBezTo>
                  <a:cubicBezTo>
                    <a:pt x="1328" y="1047"/>
                    <a:pt x="1198" y="1015"/>
                    <a:pt x="1052" y="1015"/>
                  </a:cubicBezTo>
                  <a:cubicBezTo>
                    <a:pt x="1029" y="1010"/>
                    <a:pt x="1004" y="1008"/>
                    <a:pt x="977" y="1008"/>
                  </a:cubicBezTo>
                  <a:cubicBezTo>
                    <a:pt x="915" y="1008"/>
                    <a:pt x="846" y="1020"/>
                    <a:pt x="777" y="1031"/>
                  </a:cubicBezTo>
                  <a:cubicBezTo>
                    <a:pt x="729" y="1031"/>
                    <a:pt x="664" y="1063"/>
                    <a:pt x="599" y="1080"/>
                  </a:cubicBezTo>
                  <a:cubicBezTo>
                    <a:pt x="470" y="1144"/>
                    <a:pt x="372" y="1242"/>
                    <a:pt x="275" y="1355"/>
                  </a:cubicBezTo>
                  <a:cubicBezTo>
                    <a:pt x="97" y="1630"/>
                    <a:pt x="0" y="1954"/>
                    <a:pt x="32" y="2294"/>
                  </a:cubicBezTo>
                  <a:cubicBezTo>
                    <a:pt x="49" y="2844"/>
                    <a:pt x="162" y="3378"/>
                    <a:pt x="340" y="3897"/>
                  </a:cubicBezTo>
                  <a:cubicBezTo>
                    <a:pt x="567" y="4463"/>
                    <a:pt x="858" y="4997"/>
                    <a:pt x="1247" y="5467"/>
                  </a:cubicBezTo>
                  <a:cubicBezTo>
                    <a:pt x="1910" y="6309"/>
                    <a:pt x="2671" y="7070"/>
                    <a:pt x="3497" y="7766"/>
                  </a:cubicBezTo>
                  <a:cubicBezTo>
                    <a:pt x="3626" y="7863"/>
                    <a:pt x="3756" y="7976"/>
                    <a:pt x="3902" y="8089"/>
                  </a:cubicBezTo>
                  <a:cubicBezTo>
                    <a:pt x="4177" y="8316"/>
                    <a:pt x="4468" y="8543"/>
                    <a:pt x="4743" y="8786"/>
                  </a:cubicBezTo>
                  <a:cubicBezTo>
                    <a:pt x="5019" y="8980"/>
                    <a:pt x="5294" y="9190"/>
                    <a:pt x="5553" y="9385"/>
                  </a:cubicBezTo>
                  <a:cubicBezTo>
                    <a:pt x="5812" y="8786"/>
                    <a:pt x="6087" y="8170"/>
                    <a:pt x="6362" y="7571"/>
                  </a:cubicBezTo>
                  <a:cubicBezTo>
                    <a:pt x="6573" y="7021"/>
                    <a:pt x="6718" y="6535"/>
                    <a:pt x="6880" y="6050"/>
                  </a:cubicBezTo>
                  <a:cubicBezTo>
                    <a:pt x="7042" y="5483"/>
                    <a:pt x="7188" y="4900"/>
                    <a:pt x="7301" y="4317"/>
                  </a:cubicBezTo>
                  <a:cubicBezTo>
                    <a:pt x="7382" y="3783"/>
                    <a:pt x="7415" y="3233"/>
                    <a:pt x="7382" y="2699"/>
                  </a:cubicBezTo>
                  <a:cubicBezTo>
                    <a:pt x="7350" y="2197"/>
                    <a:pt x="7204" y="1727"/>
                    <a:pt x="6978" y="1290"/>
                  </a:cubicBezTo>
                  <a:cubicBezTo>
                    <a:pt x="6848" y="1063"/>
                    <a:pt x="6686" y="837"/>
                    <a:pt x="6524" y="643"/>
                  </a:cubicBezTo>
                  <a:cubicBezTo>
                    <a:pt x="6411" y="481"/>
                    <a:pt x="6265" y="351"/>
                    <a:pt x="6119" y="238"/>
                  </a:cubicBezTo>
                  <a:cubicBezTo>
                    <a:pt x="5990" y="141"/>
                    <a:pt x="5844" y="60"/>
                    <a:pt x="5699" y="27"/>
                  </a:cubicBezTo>
                  <a:cubicBezTo>
                    <a:pt x="5632" y="8"/>
                    <a:pt x="5560" y="1"/>
                    <a:pt x="5489" y="1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70"/>
            <p:cNvSpPr/>
            <p:nvPr/>
          </p:nvSpPr>
          <p:spPr>
            <a:xfrm>
              <a:off x="1288150" y="4463950"/>
              <a:ext cx="115775" cy="146025"/>
            </a:xfrm>
            <a:custGeom>
              <a:rect b="b" l="l" r="r" t="t"/>
              <a:pathLst>
                <a:path extrusionOk="0" h="5841" w="4631">
                  <a:moveTo>
                    <a:pt x="1198" y="0"/>
                  </a:moveTo>
                  <a:cubicBezTo>
                    <a:pt x="1162" y="0"/>
                    <a:pt x="1125" y="4"/>
                    <a:pt x="1085" y="12"/>
                  </a:cubicBezTo>
                  <a:cubicBezTo>
                    <a:pt x="988" y="45"/>
                    <a:pt x="907" y="77"/>
                    <a:pt x="826" y="142"/>
                  </a:cubicBezTo>
                  <a:cubicBezTo>
                    <a:pt x="729" y="206"/>
                    <a:pt x="648" y="304"/>
                    <a:pt x="567" y="385"/>
                  </a:cubicBezTo>
                  <a:cubicBezTo>
                    <a:pt x="454" y="514"/>
                    <a:pt x="356" y="644"/>
                    <a:pt x="275" y="789"/>
                  </a:cubicBezTo>
                  <a:cubicBezTo>
                    <a:pt x="130" y="1064"/>
                    <a:pt x="49" y="1356"/>
                    <a:pt x="16" y="1663"/>
                  </a:cubicBezTo>
                  <a:cubicBezTo>
                    <a:pt x="0" y="2003"/>
                    <a:pt x="16" y="2343"/>
                    <a:pt x="81" y="2683"/>
                  </a:cubicBezTo>
                  <a:cubicBezTo>
                    <a:pt x="146" y="3040"/>
                    <a:pt x="227" y="3412"/>
                    <a:pt x="340" y="3768"/>
                  </a:cubicBezTo>
                  <a:cubicBezTo>
                    <a:pt x="437" y="4059"/>
                    <a:pt x="534" y="4351"/>
                    <a:pt x="664" y="4691"/>
                  </a:cubicBezTo>
                  <a:cubicBezTo>
                    <a:pt x="842" y="5079"/>
                    <a:pt x="1004" y="5452"/>
                    <a:pt x="1166" y="5840"/>
                  </a:cubicBezTo>
                  <a:lnTo>
                    <a:pt x="1668" y="5452"/>
                  </a:lnTo>
                  <a:cubicBezTo>
                    <a:pt x="1846" y="5306"/>
                    <a:pt x="2024" y="5176"/>
                    <a:pt x="2202" y="5031"/>
                  </a:cubicBezTo>
                  <a:cubicBezTo>
                    <a:pt x="2283" y="4966"/>
                    <a:pt x="2364" y="4885"/>
                    <a:pt x="2461" y="4837"/>
                  </a:cubicBezTo>
                  <a:cubicBezTo>
                    <a:pt x="2963" y="4399"/>
                    <a:pt x="3432" y="3914"/>
                    <a:pt x="3853" y="3396"/>
                  </a:cubicBezTo>
                  <a:cubicBezTo>
                    <a:pt x="4080" y="3088"/>
                    <a:pt x="4274" y="2764"/>
                    <a:pt x="4404" y="2408"/>
                  </a:cubicBezTo>
                  <a:cubicBezTo>
                    <a:pt x="4533" y="2101"/>
                    <a:pt x="4598" y="1761"/>
                    <a:pt x="4614" y="1421"/>
                  </a:cubicBezTo>
                  <a:cubicBezTo>
                    <a:pt x="4630" y="1210"/>
                    <a:pt x="4582" y="1000"/>
                    <a:pt x="4468" y="822"/>
                  </a:cubicBezTo>
                  <a:cubicBezTo>
                    <a:pt x="4420" y="757"/>
                    <a:pt x="4355" y="692"/>
                    <a:pt x="4274" y="660"/>
                  </a:cubicBezTo>
                  <a:lnTo>
                    <a:pt x="4161" y="627"/>
                  </a:lnTo>
                  <a:cubicBezTo>
                    <a:pt x="4096" y="611"/>
                    <a:pt x="4047" y="611"/>
                    <a:pt x="3983" y="611"/>
                  </a:cubicBezTo>
                  <a:cubicBezTo>
                    <a:pt x="3902" y="627"/>
                    <a:pt x="3821" y="644"/>
                    <a:pt x="3724" y="676"/>
                  </a:cubicBezTo>
                  <a:cubicBezTo>
                    <a:pt x="3627" y="708"/>
                    <a:pt x="3529" y="757"/>
                    <a:pt x="3432" y="822"/>
                  </a:cubicBezTo>
                  <a:cubicBezTo>
                    <a:pt x="3222" y="935"/>
                    <a:pt x="3028" y="1097"/>
                    <a:pt x="2849" y="1259"/>
                  </a:cubicBezTo>
                  <a:cubicBezTo>
                    <a:pt x="2607" y="1485"/>
                    <a:pt x="2396" y="1744"/>
                    <a:pt x="2202" y="2020"/>
                  </a:cubicBezTo>
                  <a:cubicBezTo>
                    <a:pt x="2202" y="1923"/>
                    <a:pt x="2186" y="1842"/>
                    <a:pt x="2186" y="1744"/>
                  </a:cubicBezTo>
                  <a:cubicBezTo>
                    <a:pt x="2153" y="1485"/>
                    <a:pt x="2105" y="1226"/>
                    <a:pt x="2024" y="984"/>
                  </a:cubicBezTo>
                  <a:cubicBezTo>
                    <a:pt x="1975" y="757"/>
                    <a:pt x="1894" y="563"/>
                    <a:pt x="1781" y="368"/>
                  </a:cubicBezTo>
                  <a:cubicBezTo>
                    <a:pt x="1732" y="287"/>
                    <a:pt x="1668" y="223"/>
                    <a:pt x="1603" y="174"/>
                  </a:cubicBezTo>
                  <a:lnTo>
                    <a:pt x="1490" y="93"/>
                  </a:lnTo>
                  <a:cubicBezTo>
                    <a:pt x="1457" y="61"/>
                    <a:pt x="1409" y="45"/>
                    <a:pt x="1360" y="28"/>
                  </a:cubicBezTo>
                  <a:lnTo>
                    <a:pt x="1312" y="12"/>
                  </a:lnTo>
                  <a:cubicBezTo>
                    <a:pt x="1271" y="4"/>
                    <a:pt x="1235" y="0"/>
                    <a:pt x="1198" y="0"/>
                  </a:cubicBezTo>
                  <a:close/>
                </a:path>
              </a:pathLst>
            </a:custGeom>
            <a:solidFill>
              <a:srgbClr val="6C3A83"/>
            </a:solidFill>
            <a:ln cap="flat" cmpd="sng" w="50600">
              <a:solidFill>
                <a:srgbClr val="FFFFFF"/>
              </a:solidFill>
              <a:prstDash val="solid"/>
              <a:miter lim="1618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70"/>
            <p:cNvSpPr/>
            <p:nvPr/>
          </p:nvSpPr>
          <p:spPr>
            <a:xfrm>
              <a:off x="1750350" y="4868150"/>
              <a:ext cx="1273275" cy="576050"/>
            </a:xfrm>
            <a:custGeom>
              <a:rect b="b" l="l" r="r" t="t"/>
              <a:pathLst>
                <a:path extrusionOk="0" h="23042" w="50931">
                  <a:moveTo>
                    <a:pt x="28153" y="1960"/>
                  </a:moveTo>
                  <a:cubicBezTo>
                    <a:pt x="28127" y="1960"/>
                    <a:pt x="28100" y="1963"/>
                    <a:pt x="28072" y="1968"/>
                  </a:cubicBezTo>
                  <a:lnTo>
                    <a:pt x="28072" y="1968"/>
                  </a:lnTo>
                  <a:lnTo>
                    <a:pt x="28072" y="1960"/>
                  </a:lnTo>
                  <a:close/>
                  <a:moveTo>
                    <a:pt x="33090" y="1"/>
                  </a:moveTo>
                  <a:cubicBezTo>
                    <a:pt x="30403" y="17"/>
                    <a:pt x="27732" y="276"/>
                    <a:pt x="25109" y="762"/>
                  </a:cubicBezTo>
                  <a:cubicBezTo>
                    <a:pt x="23976" y="956"/>
                    <a:pt x="22745" y="1215"/>
                    <a:pt x="21256" y="1587"/>
                  </a:cubicBezTo>
                  <a:cubicBezTo>
                    <a:pt x="19848" y="1911"/>
                    <a:pt x="18585" y="2251"/>
                    <a:pt x="17355" y="2623"/>
                  </a:cubicBezTo>
                  <a:cubicBezTo>
                    <a:pt x="15995" y="3028"/>
                    <a:pt x="14683" y="3481"/>
                    <a:pt x="13437" y="3951"/>
                  </a:cubicBezTo>
                  <a:cubicBezTo>
                    <a:pt x="12109" y="4469"/>
                    <a:pt x="10814" y="5068"/>
                    <a:pt x="9551" y="5732"/>
                  </a:cubicBezTo>
                  <a:cubicBezTo>
                    <a:pt x="9179" y="5926"/>
                    <a:pt x="8823" y="6120"/>
                    <a:pt x="8483" y="6331"/>
                  </a:cubicBezTo>
                  <a:lnTo>
                    <a:pt x="8467" y="6282"/>
                  </a:lnTo>
                  <a:cubicBezTo>
                    <a:pt x="8418" y="6201"/>
                    <a:pt x="8321" y="6153"/>
                    <a:pt x="8224" y="6153"/>
                  </a:cubicBezTo>
                  <a:cubicBezTo>
                    <a:pt x="8192" y="6153"/>
                    <a:pt x="8143" y="6169"/>
                    <a:pt x="8111" y="6185"/>
                  </a:cubicBezTo>
                  <a:cubicBezTo>
                    <a:pt x="7285" y="6719"/>
                    <a:pt x="6476" y="7302"/>
                    <a:pt x="5715" y="7917"/>
                  </a:cubicBezTo>
                  <a:cubicBezTo>
                    <a:pt x="4857" y="8613"/>
                    <a:pt x="4047" y="9374"/>
                    <a:pt x="3286" y="10167"/>
                  </a:cubicBezTo>
                  <a:cubicBezTo>
                    <a:pt x="2525" y="10945"/>
                    <a:pt x="1846" y="11803"/>
                    <a:pt x="1263" y="12709"/>
                  </a:cubicBezTo>
                  <a:cubicBezTo>
                    <a:pt x="712" y="13519"/>
                    <a:pt x="340" y="14409"/>
                    <a:pt x="130" y="15364"/>
                  </a:cubicBezTo>
                  <a:cubicBezTo>
                    <a:pt x="32" y="15801"/>
                    <a:pt x="0" y="16238"/>
                    <a:pt x="49" y="16675"/>
                  </a:cubicBezTo>
                  <a:cubicBezTo>
                    <a:pt x="65" y="16902"/>
                    <a:pt x="97" y="17113"/>
                    <a:pt x="146" y="17323"/>
                  </a:cubicBezTo>
                  <a:cubicBezTo>
                    <a:pt x="194" y="17501"/>
                    <a:pt x="243" y="17695"/>
                    <a:pt x="324" y="17857"/>
                  </a:cubicBezTo>
                  <a:cubicBezTo>
                    <a:pt x="1133" y="18505"/>
                    <a:pt x="2007" y="19055"/>
                    <a:pt x="2963" y="19476"/>
                  </a:cubicBezTo>
                  <a:cubicBezTo>
                    <a:pt x="4242" y="20059"/>
                    <a:pt x="5553" y="20545"/>
                    <a:pt x="6896" y="20933"/>
                  </a:cubicBezTo>
                  <a:cubicBezTo>
                    <a:pt x="8564" y="21451"/>
                    <a:pt x="10264" y="21856"/>
                    <a:pt x="11980" y="22147"/>
                  </a:cubicBezTo>
                  <a:lnTo>
                    <a:pt x="12028" y="22147"/>
                  </a:lnTo>
                  <a:cubicBezTo>
                    <a:pt x="15088" y="22665"/>
                    <a:pt x="18196" y="22957"/>
                    <a:pt x="21305" y="23005"/>
                  </a:cubicBezTo>
                  <a:cubicBezTo>
                    <a:pt x="22057" y="23030"/>
                    <a:pt x="22810" y="23042"/>
                    <a:pt x="23561" y="23042"/>
                  </a:cubicBezTo>
                  <a:cubicBezTo>
                    <a:pt x="24312" y="23042"/>
                    <a:pt x="25060" y="23030"/>
                    <a:pt x="25805" y="23005"/>
                  </a:cubicBezTo>
                  <a:cubicBezTo>
                    <a:pt x="26534" y="22989"/>
                    <a:pt x="27262" y="22957"/>
                    <a:pt x="27991" y="22908"/>
                  </a:cubicBezTo>
                  <a:lnTo>
                    <a:pt x="28234" y="22892"/>
                  </a:lnTo>
                  <a:cubicBezTo>
                    <a:pt x="29205" y="22795"/>
                    <a:pt x="30192" y="22714"/>
                    <a:pt x="31164" y="22649"/>
                  </a:cubicBezTo>
                  <a:cubicBezTo>
                    <a:pt x="32944" y="22455"/>
                    <a:pt x="34725" y="22163"/>
                    <a:pt x="36490" y="21775"/>
                  </a:cubicBezTo>
                  <a:cubicBezTo>
                    <a:pt x="38578" y="21338"/>
                    <a:pt x="40634" y="20739"/>
                    <a:pt x="42642" y="19994"/>
                  </a:cubicBezTo>
                  <a:lnTo>
                    <a:pt x="42625" y="19994"/>
                  </a:lnTo>
                  <a:cubicBezTo>
                    <a:pt x="44066" y="19460"/>
                    <a:pt x="45475" y="18829"/>
                    <a:pt x="46835" y="18132"/>
                  </a:cubicBezTo>
                  <a:cubicBezTo>
                    <a:pt x="47757" y="17647"/>
                    <a:pt x="48664" y="17113"/>
                    <a:pt x="49538" y="16546"/>
                  </a:cubicBezTo>
                  <a:cubicBezTo>
                    <a:pt x="49668" y="16400"/>
                    <a:pt x="49797" y="16271"/>
                    <a:pt x="49927" y="16141"/>
                  </a:cubicBezTo>
                  <a:cubicBezTo>
                    <a:pt x="50089" y="15834"/>
                    <a:pt x="50234" y="15542"/>
                    <a:pt x="50364" y="15235"/>
                  </a:cubicBezTo>
                  <a:cubicBezTo>
                    <a:pt x="50477" y="14943"/>
                    <a:pt x="50574" y="14668"/>
                    <a:pt x="50655" y="14377"/>
                  </a:cubicBezTo>
                  <a:cubicBezTo>
                    <a:pt x="50736" y="14037"/>
                    <a:pt x="50801" y="13680"/>
                    <a:pt x="50849" y="13341"/>
                  </a:cubicBezTo>
                  <a:cubicBezTo>
                    <a:pt x="50914" y="12709"/>
                    <a:pt x="50930" y="12078"/>
                    <a:pt x="50849" y="11446"/>
                  </a:cubicBezTo>
                  <a:cubicBezTo>
                    <a:pt x="50785" y="10766"/>
                    <a:pt x="50655" y="10103"/>
                    <a:pt x="50445" y="9455"/>
                  </a:cubicBezTo>
                  <a:cubicBezTo>
                    <a:pt x="50250" y="8791"/>
                    <a:pt x="49991" y="8160"/>
                    <a:pt x="49700" y="7545"/>
                  </a:cubicBezTo>
                  <a:cubicBezTo>
                    <a:pt x="49409" y="6962"/>
                    <a:pt x="49069" y="6412"/>
                    <a:pt x="48696" y="5894"/>
                  </a:cubicBezTo>
                  <a:cubicBezTo>
                    <a:pt x="48308" y="5359"/>
                    <a:pt x="47887" y="4874"/>
                    <a:pt x="47417" y="4420"/>
                  </a:cubicBezTo>
                  <a:cubicBezTo>
                    <a:pt x="46916" y="3967"/>
                    <a:pt x="46398" y="3562"/>
                    <a:pt x="45831" y="3206"/>
                  </a:cubicBezTo>
                  <a:cubicBezTo>
                    <a:pt x="44649" y="2445"/>
                    <a:pt x="43386" y="1830"/>
                    <a:pt x="42059" y="1377"/>
                  </a:cubicBezTo>
                  <a:cubicBezTo>
                    <a:pt x="40748" y="907"/>
                    <a:pt x="39388" y="567"/>
                    <a:pt x="38012" y="373"/>
                  </a:cubicBezTo>
                  <a:cubicBezTo>
                    <a:pt x="36571" y="147"/>
                    <a:pt x="35114" y="17"/>
                    <a:pt x="3364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70"/>
            <p:cNvSpPr/>
            <p:nvPr/>
          </p:nvSpPr>
          <p:spPr>
            <a:xfrm>
              <a:off x="2050250" y="5422225"/>
              <a:ext cx="425" cy="25"/>
            </a:xfrm>
            <a:custGeom>
              <a:rect b="b" l="l" r="r" t="t"/>
              <a:pathLst>
                <a:path extrusionOk="0" h="1" w="17">
                  <a:moveTo>
                    <a:pt x="16" y="0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70"/>
            <p:cNvSpPr/>
            <p:nvPr/>
          </p:nvSpPr>
          <p:spPr>
            <a:xfrm>
              <a:off x="2049825" y="5421825"/>
              <a:ext cx="450" cy="425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70"/>
            <p:cNvSpPr/>
            <p:nvPr/>
          </p:nvSpPr>
          <p:spPr>
            <a:xfrm>
              <a:off x="2148575" y="5298700"/>
              <a:ext cx="802600" cy="145775"/>
            </a:xfrm>
            <a:custGeom>
              <a:rect b="b" l="l" r="r" t="t"/>
              <a:pathLst>
                <a:path extrusionOk="0" h="5831" w="32104">
                  <a:moveTo>
                    <a:pt x="31812" y="1"/>
                  </a:moveTo>
                  <a:cubicBezTo>
                    <a:pt x="31801" y="1"/>
                    <a:pt x="31790" y="2"/>
                    <a:pt x="31780" y="4"/>
                  </a:cubicBezTo>
                  <a:cubicBezTo>
                    <a:pt x="31683" y="4"/>
                    <a:pt x="31586" y="36"/>
                    <a:pt x="31521" y="101"/>
                  </a:cubicBezTo>
                  <a:lnTo>
                    <a:pt x="31521" y="117"/>
                  </a:lnTo>
                  <a:lnTo>
                    <a:pt x="31505" y="133"/>
                  </a:lnTo>
                  <a:cubicBezTo>
                    <a:pt x="30906" y="554"/>
                    <a:pt x="30290" y="943"/>
                    <a:pt x="29659" y="1315"/>
                  </a:cubicBezTo>
                  <a:cubicBezTo>
                    <a:pt x="28995" y="1688"/>
                    <a:pt x="28299" y="2027"/>
                    <a:pt x="27603" y="2335"/>
                  </a:cubicBezTo>
                  <a:lnTo>
                    <a:pt x="27749" y="2254"/>
                  </a:lnTo>
                  <a:lnTo>
                    <a:pt x="27749" y="2254"/>
                  </a:lnTo>
                  <a:cubicBezTo>
                    <a:pt x="25984" y="2983"/>
                    <a:pt x="24139" y="3533"/>
                    <a:pt x="22261" y="3905"/>
                  </a:cubicBezTo>
                  <a:cubicBezTo>
                    <a:pt x="21208" y="4116"/>
                    <a:pt x="20156" y="4326"/>
                    <a:pt x="19088" y="4504"/>
                  </a:cubicBezTo>
                  <a:cubicBezTo>
                    <a:pt x="17890" y="4715"/>
                    <a:pt x="16692" y="4909"/>
                    <a:pt x="15478" y="5071"/>
                  </a:cubicBezTo>
                  <a:cubicBezTo>
                    <a:pt x="14069" y="5265"/>
                    <a:pt x="12644" y="5427"/>
                    <a:pt x="11204" y="5508"/>
                  </a:cubicBezTo>
                  <a:cubicBezTo>
                    <a:pt x="9779" y="5605"/>
                    <a:pt x="8322" y="5638"/>
                    <a:pt x="6865" y="5638"/>
                  </a:cubicBezTo>
                  <a:cubicBezTo>
                    <a:pt x="6436" y="5641"/>
                    <a:pt x="6006" y="5643"/>
                    <a:pt x="5576" y="5643"/>
                  </a:cubicBezTo>
                  <a:cubicBezTo>
                    <a:pt x="3718" y="5643"/>
                    <a:pt x="1854" y="5607"/>
                    <a:pt x="1" y="5476"/>
                  </a:cubicBezTo>
                  <a:lnTo>
                    <a:pt x="1" y="5476"/>
                  </a:lnTo>
                  <a:cubicBezTo>
                    <a:pt x="1782" y="5654"/>
                    <a:pt x="3579" y="5751"/>
                    <a:pt x="5376" y="5800"/>
                  </a:cubicBezTo>
                  <a:cubicBezTo>
                    <a:pt x="6193" y="5817"/>
                    <a:pt x="7015" y="5830"/>
                    <a:pt x="7836" y="5830"/>
                  </a:cubicBezTo>
                  <a:cubicBezTo>
                    <a:pt x="8512" y="5830"/>
                    <a:pt x="9188" y="5821"/>
                    <a:pt x="9860" y="5800"/>
                  </a:cubicBezTo>
                  <a:cubicBezTo>
                    <a:pt x="11317" y="5767"/>
                    <a:pt x="12774" y="5670"/>
                    <a:pt x="14231" y="5540"/>
                  </a:cubicBezTo>
                  <a:lnTo>
                    <a:pt x="14199" y="5540"/>
                  </a:lnTo>
                  <a:cubicBezTo>
                    <a:pt x="16336" y="5346"/>
                    <a:pt x="18456" y="5022"/>
                    <a:pt x="20545" y="4569"/>
                  </a:cubicBezTo>
                  <a:cubicBezTo>
                    <a:pt x="22649" y="4116"/>
                    <a:pt x="24705" y="3517"/>
                    <a:pt x="26713" y="2788"/>
                  </a:cubicBezTo>
                  <a:lnTo>
                    <a:pt x="26696" y="2788"/>
                  </a:lnTo>
                  <a:cubicBezTo>
                    <a:pt x="28121" y="2254"/>
                    <a:pt x="29530" y="1623"/>
                    <a:pt x="30889" y="910"/>
                  </a:cubicBezTo>
                  <a:cubicBezTo>
                    <a:pt x="31294" y="700"/>
                    <a:pt x="31699" y="473"/>
                    <a:pt x="32104" y="247"/>
                  </a:cubicBezTo>
                  <a:cubicBezTo>
                    <a:pt x="32087" y="182"/>
                    <a:pt x="32055" y="133"/>
                    <a:pt x="32023" y="101"/>
                  </a:cubicBezTo>
                  <a:cubicBezTo>
                    <a:pt x="31966" y="45"/>
                    <a:pt x="31886" y="1"/>
                    <a:pt x="3181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70"/>
            <p:cNvSpPr/>
            <p:nvPr/>
          </p:nvSpPr>
          <p:spPr>
            <a:xfrm>
              <a:off x="2944675" y="5305250"/>
              <a:ext cx="6500" cy="3675"/>
            </a:xfrm>
            <a:custGeom>
              <a:rect b="b" l="l" r="r" t="t"/>
              <a:pathLst>
                <a:path extrusionOk="0" h="147" w="260">
                  <a:moveTo>
                    <a:pt x="227" y="1"/>
                  </a:moveTo>
                  <a:lnTo>
                    <a:pt x="130" y="33"/>
                  </a:lnTo>
                  <a:lnTo>
                    <a:pt x="1" y="14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70"/>
            <p:cNvSpPr/>
            <p:nvPr/>
          </p:nvSpPr>
          <p:spPr>
            <a:xfrm>
              <a:off x="1768150" y="5315375"/>
              <a:ext cx="40100" cy="31600"/>
            </a:xfrm>
            <a:custGeom>
              <a:rect b="b" l="l" r="r" t="t"/>
              <a:pathLst>
                <a:path extrusionOk="0" h="1264" w="1604">
                  <a:moveTo>
                    <a:pt x="389" y="1"/>
                  </a:moveTo>
                  <a:cubicBezTo>
                    <a:pt x="324" y="1"/>
                    <a:pt x="276" y="17"/>
                    <a:pt x="211" y="33"/>
                  </a:cubicBezTo>
                  <a:lnTo>
                    <a:pt x="195" y="33"/>
                  </a:lnTo>
                  <a:cubicBezTo>
                    <a:pt x="97" y="82"/>
                    <a:pt x="33" y="179"/>
                    <a:pt x="0" y="276"/>
                  </a:cubicBezTo>
                  <a:cubicBezTo>
                    <a:pt x="518" y="648"/>
                    <a:pt x="1036" y="972"/>
                    <a:pt x="1603" y="1263"/>
                  </a:cubicBezTo>
                  <a:cubicBezTo>
                    <a:pt x="1295" y="988"/>
                    <a:pt x="1020" y="664"/>
                    <a:pt x="794" y="324"/>
                  </a:cubicBezTo>
                  <a:lnTo>
                    <a:pt x="696" y="195"/>
                  </a:lnTo>
                  <a:cubicBezTo>
                    <a:pt x="664" y="114"/>
                    <a:pt x="583" y="49"/>
                    <a:pt x="502" y="17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70"/>
            <p:cNvSpPr/>
            <p:nvPr/>
          </p:nvSpPr>
          <p:spPr>
            <a:xfrm>
              <a:off x="2109725" y="5389850"/>
              <a:ext cx="607125" cy="54625"/>
            </a:xfrm>
            <a:custGeom>
              <a:rect b="b" l="l" r="r" t="t"/>
              <a:pathLst>
                <a:path extrusionOk="0" h="2185" w="24285">
                  <a:moveTo>
                    <a:pt x="23750" y="0"/>
                  </a:moveTo>
                  <a:lnTo>
                    <a:pt x="23637" y="17"/>
                  </a:lnTo>
                  <a:cubicBezTo>
                    <a:pt x="22099" y="470"/>
                    <a:pt x="20545" y="794"/>
                    <a:pt x="18958" y="1004"/>
                  </a:cubicBezTo>
                  <a:cubicBezTo>
                    <a:pt x="17420" y="1231"/>
                    <a:pt x="15882" y="1360"/>
                    <a:pt x="14328" y="1490"/>
                  </a:cubicBezTo>
                  <a:cubicBezTo>
                    <a:pt x="11437" y="1698"/>
                    <a:pt x="8545" y="1866"/>
                    <a:pt x="5641" y="1866"/>
                  </a:cubicBezTo>
                  <a:cubicBezTo>
                    <a:pt x="5391" y="1866"/>
                    <a:pt x="5140" y="1865"/>
                    <a:pt x="4890" y="1862"/>
                  </a:cubicBezTo>
                  <a:cubicBezTo>
                    <a:pt x="3255" y="1862"/>
                    <a:pt x="1620" y="1781"/>
                    <a:pt x="1" y="1652"/>
                  </a:cubicBezTo>
                  <a:lnTo>
                    <a:pt x="1" y="1652"/>
                  </a:lnTo>
                  <a:cubicBezTo>
                    <a:pt x="2300" y="1927"/>
                    <a:pt x="4615" y="2105"/>
                    <a:pt x="6930" y="2154"/>
                  </a:cubicBezTo>
                  <a:cubicBezTo>
                    <a:pt x="7747" y="2171"/>
                    <a:pt x="8569" y="2184"/>
                    <a:pt x="9390" y="2184"/>
                  </a:cubicBezTo>
                  <a:cubicBezTo>
                    <a:pt x="10066" y="2184"/>
                    <a:pt x="10742" y="2175"/>
                    <a:pt x="11414" y="2154"/>
                  </a:cubicBezTo>
                  <a:cubicBezTo>
                    <a:pt x="12887" y="2105"/>
                    <a:pt x="14344" y="2024"/>
                    <a:pt x="15785" y="1894"/>
                  </a:cubicBezTo>
                  <a:lnTo>
                    <a:pt x="15753" y="1894"/>
                  </a:lnTo>
                  <a:cubicBezTo>
                    <a:pt x="17890" y="1700"/>
                    <a:pt x="20010" y="1376"/>
                    <a:pt x="22099" y="923"/>
                  </a:cubicBezTo>
                  <a:cubicBezTo>
                    <a:pt x="22843" y="761"/>
                    <a:pt x="23556" y="583"/>
                    <a:pt x="24284" y="389"/>
                  </a:cubicBezTo>
                  <a:cubicBezTo>
                    <a:pt x="24252" y="276"/>
                    <a:pt x="24171" y="162"/>
                    <a:pt x="24058" y="98"/>
                  </a:cubicBezTo>
                  <a:cubicBezTo>
                    <a:pt x="23960" y="33"/>
                    <a:pt x="23863" y="0"/>
                    <a:pt x="23750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70"/>
            <p:cNvSpPr/>
            <p:nvPr/>
          </p:nvSpPr>
          <p:spPr>
            <a:xfrm>
              <a:off x="1749925" y="4868550"/>
              <a:ext cx="1250625" cy="515250"/>
            </a:xfrm>
            <a:custGeom>
              <a:rect b="b" l="l" r="r" t="t"/>
              <a:pathLst>
                <a:path extrusionOk="0" h="20610" w="50025">
                  <a:moveTo>
                    <a:pt x="33107" y="1"/>
                  </a:moveTo>
                  <a:cubicBezTo>
                    <a:pt x="30436" y="17"/>
                    <a:pt x="27765" y="276"/>
                    <a:pt x="25126" y="762"/>
                  </a:cubicBezTo>
                  <a:lnTo>
                    <a:pt x="25126" y="729"/>
                  </a:lnTo>
                  <a:cubicBezTo>
                    <a:pt x="24009" y="924"/>
                    <a:pt x="22779" y="1183"/>
                    <a:pt x="21257" y="1555"/>
                  </a:cubicBezTo>
                  <a:cubicBezTo>
                    <a:pt x="19897" y="1879"/>
                    <a:pt x="18634" y="2219"/>
                    <a:pt x="17372" y="2591"/>
                  </a:cubicBezTo>
                  <a:cubicBezTo>
                    <a:pt x="16012" y="2996"/>
                    <a:pt x="14700" y="3449"/>
                    <a:pt x="13454" y="3935"/>
                  </a:cubicBezTo>
                  <a:cubicBezTo>
                    <a:pt x="12126" y="4437"/>
                    <a:pt x="10815" y="5036"/>
                    <a:pt x="9552" y="5700"/>
                  </a:cubicBezTo>
                  <a:cubicBezTo>
                    <a:pt x="9212" y="5878"/>
                    <a:pt x="8856" y="6088"/>
                    <a:pt x="8500" y="6298"/>
                  </a:cubicBezTo>
                  <a:lnTo>
                    <a:pt x="8500" y="6250"/>
                  </a:lnTo>
                  <a:cubicBezTo>
                    <a:pt x="8451" y="6169"/>
                    <a:pt x="8354" y="6104"/>
                    <a:pt x="8257" y="6104"/>
                  </a:cubicBezTo>
                  <a:cubicBezTo>
                    <a:pt x="8209" y="6104"/>
                    <a:pt x="8160" y="6120"/>
                    <a:pt x="8128" y="6153"/>
                  </a:cubicBezTo>
                  <a:cubicBezTo>
                    <a:pt x="7286" y="6687"/>
                    <a:pt x="6493" y="7270"/>
                    <a:pt x="5732" y="7885"/>
                  </a:cubicBezTo>
                  <a:cubicBezTo>
                    <a:pt x="4874" y="8581"/>
                    <a:pt x="4048" y="9326"/>
                    <a:pt x="3287" y="10135"/>
                  </a:cubicBezTo>
                  <a:cubicBezTo>
                    <a:pt x="2526" y="10912"/>
                    <a:pt x="1846" y="11770"/>
                    <a:pt x="1247" y="12693"/>
                  </a:cubicBezTo>
                  <a:cubicBezTo>
                    <a:pt x="713" y="13503"/>
                    <a:pt x="325" y="14393"/>
                    <a:pt x="114" y="15348"/>
                  </a:cubicBezTo>
                  <a:cubicBezTo>
                    <a:pt x="33" y="15785"/>
                    <a:pt x="1" y="16222"/>
                    <a:pt x="33" y="16676"/>
                  </a:cubicBezTo>
                  <a:cubicBezTo>
                    <a:pt x="49" y="16886"/>
                    <a:pt x="82" y="17097"/>
                    <a:pt x="147" y="17323"/>
                  </a:cubicBezTo>
                  <a:cubicBezTo>
                    <a:pt x="179" y="17501"/>
                    <a:pt x="244" y="17679"/>
                    <a:pt x="308" y="17857"/>
                  </a:cubicBezTo>
                  <a:cubicBezTo>
                    <a:pt x="454" y="17971"/>
                    <a:pt x="584" y="18068"/>
                    <a:pt x="713" y="18181"/>
                  </a:cubicBezTo>
                  <a:cubicBezTo>
                    <a:pt x="1231" y="18537"/>
                    <a:pt x="1765" y="18877"/>
                    <a:pt x="2316" y="19169"/>
                  </a:cubicBezTo>
                  <a:cubicBezTo>
                    <a:pt x="2510" y="19266"/>
                    <a:pt x="2737" y="19379"/>
                    <a:pt x="2947" y="19476"/>
                  </a:cubicBezTo>
                  <a:cubicBezTo>
                    <a:pt x="3902" y="19913"/>
                    <a:pt x="4874" y="20286"/>
                    <a:pt x="5861" y="20610"/>
                  </a:cubicBezTo>
                  <a:cubicBezTo>
                    <a:pt x="6136" y="20221"/>
                    <a:pt x="6460" y="19865"/>
                    <a:pt x="6816" y="19541"/>
                  </a:cubicBezTo>
                  <a:cubicBezTo>
                    <a:pt x="7351" y="19055"/>
                    <a:pt x="7933" y="18618"/>
                    <a:pt x="8549" y="18246"/>
                  </a:cubicBezTo>
                  <a:cubicBezTo>
                    <a:pt x="10119" y="17339"/>
                    <a:pt x="11803" y="16659"/>
                    <a:pt x="13567" y="16239"/>
                  </a:cubicBezTo>
                  <a:cubicBezTo>
                    <a:pt x="15299" y="15801"/>
                    <a:pt x="17064" y="15494"/>
                    <a:pt x="18829" y="15332"/>
                  </a:cubicBezTo>
                  <a:cubicBezTo>
                    <a:pt x="19784" y="15235"/>
                    <a:pt x="20723" y="15186"/>
                    <a:pt x="21678" y="15138"/>
                  </a:cubicBezTo>
                  <a:cubicBezTo>
                    <a:pt x="23264" y="15073"/>
                    <a:pt x="24851" y="15008"/>
                    <a:pt x="26437" y="14911"/>
                  </a:cubicBezTo>
                  <a:cubicBezTo>
                    <a:pt x="28024" y="14830"/>
                    <a:pt x="29610" y="14717"/>
                    <a:pt x="31197" y="14539"/>
                  </a:cubicBezTo>
                  <a:cubicBezTo>
                    <a:pt x="31974" y="14442"/>
                    <a:pt x="32767" y="14344"/>
                    <a:pt x="33560" y="14231"/>
                  </a:cubicBezTo>
                  <a:cubicBezTo>
                    <a:pt x="34338" y="14102"/>
                    <a:pt x="35082" y="13972"/>
                    <a:pt x="35827" y="13826"/>
                  </a:cubicBezTo>
                  <a:lnTo>
                    <a:pt x="35876" y="13826"/>
                  </a:lnTo>
                  <a:cubicBezTo>
                    <a:pt x="37737" y="13438"/>
                    <a:pt x="39567" y="12952"/>
                    <a:pt x="41380" y="12369"/>
                  </a:cubicBezTo>
                  <a:cubicBezTo>
                    <a:pt x="42286" y="12078"/>
                    <a:pt x="43161" y="11754"/>
                    <a:pt x="44051" y="11430"/>
                  </a:cubicBezTo>
                  <a:cubicBezTo>
                    <a:pt x="44488" y="11252"/>
                    <a:pt x="44909" y="11090"/>
                    <a:pt x="45346" y="10912"/>
                  </a:cubicBezTo>
                  <a:cubicBezTo>
                    <a:pt x="45767" y="10718"/>
                    <a:pt x="46155" y="10556"/>
                    <a:pt x="46528" y="10346"/>
                  </a:cubicBezTo>
                  <a:lnTo>
                    <a:pt x="46528" y="10362"/>
                  </a:lnTo>
                  <a:cubicBezTo>
                    <a:pt x="47726" y="9714"/>
                    <a:pt x="48891" y="9002"/>
                    <a:pt x="50025" y="8225"/>
                  </a:cubicBezTo>
                  <a:cubicBezTo>
                    <a:pt x="49928" y="8015"/>
                    <a:pt x="49830" y="7788"/>
                    <a:pt x="49717" y="7561"/>
                  </a:cubicBezTo>
                  <a:cubicBezTo>
                    <a:pt x="49442" y="6978"/>
                    <a:pt x="49102" y="6428"/>
                    <a:pt x="48713" y="5910"/>
                  </a:cubicBezTo>
                  <a:cubicBezTo>
                    <a:pt x="48341" y="5376"/>
                    <a:pt x="47904" y="4890"/>
                    <a:pt x="47434" y="4437"/>
                  </a:cubicBezTo>
                  <a:cubicBezTo>
                    <a:pt x="46949" y="3983"/>
                    <a:pt x="46415" y="3579"/>
                    <a:pt x="45848" y="3223"/>
                  </a:cubicBezTo>
                  <a:cubicBezTo>
                    <a:pt x="44682" y="2446"/>
                    <a:pt x="43403" y="1830"/>
                    <a:pt x="42092" y="1377"/>
                  </a:cubicBezTo>
                  <a:cubicBezTo>
                    <a:pt x="40765" y="908"/>
                    <a:pt x="39421" y="568"/>
                    <a:pt x="38045" y="357"/>
                  </a:cubicBezTo>
                  <a:cubicBezTo>
                    <a:pt x="36588" y="147"/>
                    <a:pt x="35131" y="17"/>
                    <a:pt x="33674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70"/>
            <p:cNvSpPr/>
            <p:nvPr/>
          </p:nvSpPr>
          <p:spPr>
            <a:xfrm>
              <a:off x="1167125" y="3603400"/>
              <a:ext cx="704650" cy="708700"/>
            </a:xfrm>
            <a:custGeom>
              <a:rect b="b" l="l" r="r" t="t"/>
              <a:pathLst>
                <a:path extrusionOk="0" h="28348" w="28186">
                  <a:moveTo>
                    <a:pt x="12677" y="0"/>
                  </a:moveTo>
                  <a:lnTo>
                    <a:pt x="12677" y="16"/>
                  </a:lnTo>
                  <a:cubicBezTo>
                    <a:pt x="12175" y="16"/>
                    <a:pt x="11705" y="97"/>
                    <a:pt x="11236" y="259"/>
                  </a:cubicBezTo>
                  <a:cubicBezTo>
                    <a:pt x="10831" y="389"/>
                    <a:pt x="10443" y="583"/>
                    <a:pt x="10086" y="826"/>
                  </a:cubicBezTo>
                  <a:cubicBezTo>
                    <a:pt x="9908" y="939"/>
                    <a:pt x="9746" y="1069"/>
                    <a:pt x="9585" y="1198"/>
                  </a:cubicBezTo>
                  <a:cubicBezTo>
                    <a:pt x="9423" y="1344"/>
                    <a:pt x="9261" y="1506"/>
                    <a:pt x="9115" y="1668"/>
                  </a:cubicBezTo>
                  <a:cubicBezTo>
                    <a:pt x="8759" y="2089"/>
                    <a:pt x="8500" y="2574"/>
                    <a:pt x="8354" y="3109"/>
                  </a:cubicBezTo>
                  <a:cubicBezTo>
                    <a:pt x="8322" y="3206"/>
                    <a:pt x="8306" y="3287"/>
                    <a:pt x="8289" y="3384"/>
                  </a:cubicBezTo>
                  <a:cubicBezTo>
                    <a:pt x="7011" y="3772"/>
                    <a:pt x="5796" y="4323"/>
                    <a:pt x="4663" y="5003"/>
                  </a:cubicBezTo>
                  <a:cubicBezTo>
                    <a:pt x="4113" y="5326"/>
                    <a:pt x="3611" y="5715"/>
                    <a:pt x="3141" y="6168"/>
                  </a:cubicBezTo>
                  <a:cubicBezTo>
                    <a:pt x="2737" y="6557"/>
                    <a:pt x="2429" y="7042"/>
                    <a:pt x="2219" y="7561"/>
                  </a:cubicBezTo>
                  <a:cubicBezTo>
                    <a:pt x="2041" y="8062"/>
                    <a:pt x="2008" y="8613"/>
                    <a:pt x="2154" y="9131"/>
                  </a:cubicBezTo>
                  <a:cubicBezTo>
                    <a:pt x="2300" y="9600"/>
                    <a:pt x="2526" y="10021"/>
                    <a:pt x="2850" y="10394"/>
                  </a:cubicBezTo>
                  <a:lnTo>
                    <a:pt x="2818" y="10442"/>
                  </a:lnTo>
                  <a:lnTo>
                    <a:pt x="2769" y="10572"/>
                  </a:lnTo>
                  <a:cubicBezTo>
                    <a:pt x="2737" y="10653"/>
                    <a:pt x="2704" y="10750"/>
                    <a:pt x="2688" y="10831"/>
                  </a:cubicBezTo>
                  <a:cubicBezTo>
                    <a:pt x="2429" y="10960"/>
                    <a:pt x="2202" y="11106"/>
                    <a:pt x="1992" y="11268"/>
                  </a:cubicBezTo>
                  <a:cubicBezTo>
                    <a:pt x="1523" y="11656"/>
                    <a:pt x="1134" y="12110"/>
                    <a:pt x="843" y="12644"/>
                  </a:cubicBezTo>
                  <a:cubicBezTo>
                    <a:pt x="244" y="13712"/>
                    <a:pt x="1" y="14943"/>
                    <a:pt x="146" y="16157"/>
                  </a:cubicBezTo>
                  <a:cubicBezTo>
                    <a:pt x="227" y="17031"/>
                    <a:pt x="600" y="17841"/>
                    <a:pt x="1215" y="18456"/>
                  </a:cubicBezTo>
                  <a:cubicBezTo>
                    <a:pt x="1539" y="18763"/>
                    <a:pt x="1927" y="19006"/>
                    <a:pt x="2364" y="19152"/>
                  </a:cubicBezTo>
                  <a:cubicBezTo>
                    <a:pt x="2575" y="19217"/>
                    <a:pt x="2801" y="19265"/>
                    <a:pt x="3028" y="19298"/>
                  </a:cubicBezTo>
                  <a:cubicBezTo>
                    <a:pt x="3109" y="19508"/>
                    <a:pt x="3190" y="19702"/>
                    <a:pt x="3287" y="19897"/>
                  </a:cubicBezTo>
                  <a:cubicBezTo>
                    <a:pt x="2963" y="21273"/>
                    <a:pt x="3239" y="22924"/>
                    <a:pt x="4016" y="24429"/>
                  </a:cubicBezTo>
                  <a:cubicBezTo>
                    <a:pt x="4453" y="25287"/>
                    <a:pt x="5052" y="26032"/>
                    <a:pt x="5780" y="26664"/>
                  </a:cubicBezTo>
                  <a:cubicBezTo>
                    <a:pt x="6557" y="27327"/>
                    <a:pt x="7480" y="27797"/>
                    <a:pt x="8468" y="28072"/>
                  </a:cubicBezTo>
                  <a:cubicBezTo>
                    <a:pt x="8921" y="28201"/>
                    <a:pt x="9390" y="28282"/>
                    <a:pt x="9860" y="28315"/>
                  </a:cubicBezTo>
                  <a:cubicBezTo>
                    <a:pt x="10038" y="28331"/>
                    <a:pt x="10232" y="28347"/>
                    <a:pt x="10426" y="28347"/>
                  </a:cubicBezTo>
                  <a:cubicBezTo>
                    <a:pt x="10669" y="28347"/>
                    <a:pt x="10928" y="28331"/>
                    <a:pt x="11268" y="28299"/>
                  </a:cubicBezTo>
                  <a:cubicBezTo>
                    <a:pt x="12207" y="28201"/>
                    <a:pt x="13130" y="27975"/>
                    <a:pt x="14020" y="27635"/>
                  </a:cubicBezTo>
                  <a:cubicBezTo>
                    <a:pt x="14425" y="27489"/>
                    <a:pt x="14814" y="27311"/>
                    <a:pt x="15186" y="27133"/>
                  </a:cubicBezTo>
                  <a:cubicBezTo>
                    <a:pt x="15979" y="27101"/>
                    <a:pt x="16772" y="26987"/>
                    <a:pt x="17533" y="26809"/>
                  </a:cubicBezTo>
                  <a:cubicBezTo>
                    <a:pt x="22520" y="25627"/>
                    <a:pt x="26292" y="21548"/>
                    <a:pt x="27069" y="16497"/>
                  </a:cubicBezTo>
                  <a:cubicBezTo>
                    <a:pt x="27166" y="15882"/>
                    <a:pt x="27214" y="15266"/>
                    <a:pt x="27231" y="14651"/>
                  </a:cubicBezTo>
                  <a:lnTo>
                    <a:pt x="27311" y="14360"/>
                  </a:lnTo>
                  <a:cubicBezTo>
                    <a:pt x="27457" y="13842"/>
                    <a:pt x="27651" y="13227"/>
                    <a:pt x="27797" y="12628"/>
                  </a:cubicBezTo>
                  <a:cubicBezTo>
                    <a:pt x="28072" y="11592"/>
                    <a:pt x="28186" y="10507"/>
                    <a:pt x="28137" y="9438"/>
                  </a:cubicBezTo>
                  <a:cubicBezTo>
                    <a:pt x="28072" y="8386"/>
                    <a:pt x="27668" y="7382"/>
                    <a:pt x="26988" y="6589"/>
                  </a:cubicBezTo>
                  <a:cubicBezTo>
                    <a:pt x="26842" y="6427"/>
                    <a:pt x="26680" y="6282"/>
                    <a:pt x="26486" y="6168"/>
                  </a:cubicBezTo>
                  <a:cubicBezTo>
                    <a:pt x="26324" y="6055"/>
                    <a:pt x="26130" y="5958"/>
                    <a:pt x="25919" y="5909"/>
                  </a:cubicBezTo>
                  <a:cubicBezTo>
                    <a:pt x="25757" y="5844"/>
                    <a:pt x="25595" y="5828"/>
                    <a:pt x="25434" y="5828"/>
                  </a:cubicBezTo>
                  <a:cubicBezTo>
                    <a:pt x="25223" y="5828"/>
                    <a:pt x="25013" y="5861"/>
                    <a:pt x="24802" y="5925"/>
                  </a:cubicBezTo>
                  <a:cubicBezTo>
                    <a:pt x="24559" y="6006"/>
                    <a:pt x="24333" y="6120"/>
                    <a:pt x="24122" y="6282"/>
                  </a:cubicBezTo>
                  <a:lnTo>
                    <a:pt x="24138" y="6184"/>
                  </a:lnTo>
                  <a:cubicBezTo>
                    <a:pt x="24122" y="5731"/>
                    <a:pt x="24041" y="5278"/>
                    <a:pt x="23912" y="4857"/>
                  </a:cubicBezTo>
                  <a:cubicBezTo>
                    <a:pt x="23766" y="4420"/>
                    <a:pt x="23588" y="3999"/>
                    <a:pt x="23345" y="3627"/>
                  </a:cubicBezTo>
                  <a:cubicBezTo>
                    <a:pt x="23119" y="3238"/>
                    <a:pt x="22843" y="2898"/>
                    <a:pt x="22520" y="2591"/>
                  </a:cubicBezTo>
                  <a:cubicBezTo>
                    <a:pt x="22228" y="2315"/>
                    <a:pt x="21888" y="2072"/>
                    <a:pt x="21532" y="1894"/>
                  </a:cubicBezTo>
                  <a:cubicBezTo>
                    <a:pt x="20852" y="1538"/>
                    <a:pt x="20091" y="1344"/>
                    <a:pt x="19330" y="1328"/>
                  </a:cubicBezTo>
                  <a:lnTo>
                    <a:pt x="19185" y="1328"/>
                  </a:lnTo>
                  <a:cubicBezTo>
                    <a:pt x="18505" y="1328"/>
                    <a:pt x="17857" y="1457"/>
                    <a:pt x="17242" y="1700"/>
                  </a:cubicBezTo>
                  <a:cubicBezTo>
                    <a:pt x="16934" y="1830"/>
                    <a:pt x="16643" y="1975"/>
                    <a:pt x="16384" y="2137"/>
                  </a:cubicBezTo>
                  <a:cubicBezTo>
                    <a:pt x="16335" y="2072"/>
                    <a:pt x="16271" y="1992"/>
                    <a:pt x="16222" y="1911"/>
                  </a:cubicBezTo>
                  <a:cubicBezTo>
                    <a:pt x="16157" y="1846"/>
                    <a:pt x="16109" y="1765"/>
                    <a:pt x="16044" y="1684"/>
                  </a:cubicBezTo>
                  <a:cubicBezTo>
                    <a:pt x="15769" y="1328"/>
                    <a:pt x="15429" y="1020"/>
                    <a:pt x="15056" y="761"/>
                  </a:cubicBezTo>
                  <a:cubicBezTo>
                    <a:pt x="14668" y="486"/>
                    <a:pt x="14215" y="292"/>
                    <a:pt x="13761" y="146"/>
                  </a:cubicBezTo>
                  <a:cubicBezTo>
                    <a:pt x="13405" y="49"/>
                    <a:pt x="13033" y="0"/>
                    <a:pt x="12677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70"/>
            <p:cNvSpPr/>
            <p:nvPr/>
          </p:nvSpPr>
          <p:spPr>
            <a:xfrm>
              <a:off x="1198700" y="3681900"/>
              <a:ext cx="203475" cy="216150"/>
            </a:xfrm>
            <a:custGeom>
              <a:rect b="b" l="l" r="r" t="t"/>
              <a:pathLst>
                <a:path extrusionOk="0" h="8646" w="8139">
                  <a:moveTo>
                    <a:pt x="7739" y="1"/>
                  </a:moveTo>
                  <a:cubicBezTo>
                    <a:pt x="7733" y="1"/>
                    <a:pt x="7728" y="1"/>
                    <a:pt x="7723" y="1"/>
                  </a:cubicBezTo>
                  <a:lnTo>
                    <a:pt x="7706" y="1"/>
                  </a:lnTo>
                  <a:cubicBezTo>
                    <a:pt x="5715" y="195"/>
                    <a:pt x="3643" y="616"/>
                    <a:pt x="2040" y="1879"/>
                  </a:cubicBezTo>
                  <a:cubicBezTo>
                    <a:pt x="1652" y="2186"/>
                    <a:pt x="1296" y="2526"/>
                    <a:pt x="1004" y="2915"/>
                  </a:cubicBezTo>
                  <a:cubicBezTo>
                    <a:pt x="810" y="3174"/>
                    <a:pt x="648" y="3433"/>
                    <a:pt x="519" y="3724"/>
                  </a:cubicBezTo>
                  <a:cubicBezTo>
                    <a:pt x="243" y="4340"/>
                    <a:pt x="81" y="5003"/>
                    <a:pt x="49" y="5667"/>
                  </a:cubicBezTo>
                  <a:cubicBezTo>
                    <a:pt x="0" y="6412"/>
                    <a:pt x="114" y="7237"/>
                    <a:pt x="599" y="7836"/>
                  </a:cubicBezTo>
                  <a:cubicBezTo>
                    <a:pt x="826" y="8144"/>
                    <a:pt x="1134" y="8371"/>
                    <a:pt x="1506" y="8500"/>
                  </a:cubicBezTo>
                  <a:cubicBezTo>
                    <a:pt x="1790" y="8599"/>
                    <a:pt x="2097" y="8645"/>
                    <a:pt x="2405" y="8645"/>
                  </a:cubicBezTo>
                  <a:cubicBezTo>
                    <a:pt x="2554" y="8645"/>
                    <a:pt x="2703" y="8634"/>
                    <a:pt x="2850" y="8613"/>
                  </a:cubicBezTo>
                  <a:cubicBezTo>
                    <a:pt x="3012" y="8597"/>
                    <a:pt x="3141" y="8452"/>
                    <a:pt x="3125" y="8290"/>
                  </a:cubicBezTo>
                  <a:cubicBezTo>
                    <a:pt x="3125" y="8137"/>
                    <a:pt x="2995" y="8013"/>
                    <a:pt x="2845" y="8013"/>
                  </a:cubicBezTo>
                  <a:cubicBezTo>
                    <a:pt x="2836" y="8013"/>
                    <a:pt x="2827" y="8014"/>
                    <a:pt x="2817" y="8014"/>
                  </a:cubicBezTo>
                  <a:cubicBezTo>
                    <a:pt x="2680" y="8026"/>
                    <a:pt x="2535" y="8037"/>
                    <a:pt x="2392" y="8037"/>
                  </a:cubicBezTo>
                  <a:cubicBezTo>
                    <a:pt x="2334" y="8037"/>
                    <a:pt x="2275" y="8035"/>
                    <a:pt x="2218" y="8031"/>
                  </a:cubicBezTo>
                  <a:cubicBezTo>
                    <a:pt x="2056" y="8031"/>
                    <a:pt x="1895" y="7998"/>
                    <a:pt x="1749" y="7950"/>
                  </a:cubicBezTo>
                  <a:cubicBezTo>
                    <a:pt x="1636" y="7901"/>
                    <a:pt x="1522" y="7853"/>
                    <a:pt x="1409" y="7788"/>
                  </a:cubicBezTo>
                  <a:cubicBezTo>
                    <a:pt x="1312" y="7723"/>
                    <a:pt x="1215" y="7642"/>
                    <a:pt x="1134" y="7545"/>
                  </a:cubicBezTo>
                  <a:cubicBezTo>
                    <a:pt x="1037" y="7432"/>
                    <a:pt x="939" y="7302"/>
                    <a:pt x="875" y="7156"/>
                  </a:cubicBezTo>
                  <a:cubicBezTo>
                    <a:pt x="794" y="6978"/>
                    <a:pt x="729" y="6784"/>
                    <a:pt x="697" y="6590"/>
                  </a:cubicBezTo>
                  <a:cubicBezTo>
                    <a:pt x="648" y="6282"/>
                    <a:pt x="632" y="5975"/>
                    <a:pt x="648" y="5683"/>
                  </a:cubicBezTo>
                  <a:cubicBezTo>
                    <a:pt x="680" y="5246"/>
                    <a:pt x="761" y="4825"/>
                    <a:pt x="891" y="4421"/>
                  </a:cubicBezTo>
                  <a:cubicBezTo>
                    <a:pt x="1004" y="4081"/>
                    <a:pt x="1166" y="3773"/>
                    <a:pt x="1344" y="3482"/>
                  </a:cubicBezTo>
                  <a:cubicBezTo>
                    <a:pt x="1587" y="3125"/>
                    <a:pt x="1878" y="2818"/>
                    <a:pt x="2202" y="2543"/>
                  </a:cubicBezTo>
                  <a:cubicBezTo>
                    <a:pt x="2623" y="2170"/>
                    <a:pt x="3093" y="1863"/>
                    <a:pt x="3594" y="1620"/>
                  </a:cubicBezTo>
                  <a:cubicBezTo>
                    <a:pt x="4372" y="1247"/>
                    <a:pt x="5213" y="988"/>
                    <a:pt x="6071" y="827"/>
                  </a:cubicBezTo>
                  <a:cubicBezTo>
                    <a:pt x="6622" y="729"/>
                    <a:pt x="7172" y="648"/>
                    <a:pt x="7739" y="600"/>
                  </a:cubicBezTo>
                  <a:cubicBezTo>
                    <a:pt x="8138" y="584"/>
                    <a:pt x="8128" y="1"/>
                    <a:pt x="7739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70"/>
            <p:cNvSpPr/>
            <p:nvPr/>
          </p:nvSpPr>
          <p:spPr>
            <a:xfrm>
              <a:off x="1208000" y="3700075"/>
              <a:ext cx="128475" cy="198575"/>
            </a:xfrm>
            <a:custGeom>
              <a:rect b="b" l="l" r="r" t="t"/>
              <a:pathLst>
                <a:path extrusionOk="0" h="7943" w="5139">
                  <a:moveTo>
                    <a:pt x="4743" y="1"/>
                  </a:moveTo>
                  <a:cubicBezTo>
                    <a:pt x="4733" y="1"/>
                    <a:pt x="4722" y="1"/>
                    <a:pt x="4712" y="2"/>
                  </a:cubicBezTo>
                  <a:lnTo>
                    <a:pt x="4615" y="2"/>
                  </a:lnTo>
                  <a:lnTo>
                    <a:pt x="4615" y="19"/>
                  </a:lnTo>
                  <a:cubicBezTo>
                    <a:pt x="4356" y="83"/>
                    <a:pt x="4113" y="181"/>
                    <a:pt x="3870" y="310"/>
                  </a:cubicBezTo>
                  <a:cubicBezTo>
                    <a:pt x="3595" y="456"/>
                    <a:pt x="3320" y="618"/>
                    <a:pt x="3077" y="812"/>
                  </a:cubicBezTo>
                  <a:cubicBezTo>
                    <a:pt x="2478" y="1233"/>
                    <a:pt x="1927" y="1735"/>
                    <a:pt x="1458" y="2285"/>
                  </a:cubicBezTo>
                  <a:cubicBezTo>
                    <a:pt x="1199" y="2576"/>
                    <a:pt x="972" y="2868"/>
                    <a:pt x="762" y="3192"/>
                  </a:cubicBezTo>
                  <a:cubicBezTo>
                    <a:pt x="584" y="3467"/>
                    <a:pt x="422" y="3774"/>
                    <a:pt x="276" y="4082"/>
                  </a:cubicBezTo>
                  <a:cubicBezTo>
                    <a:pt x="147" y="4390"/>
                    <a:pt x="66" y="4697"/>
                    <a:pt x="17" y="5021"/>
                  </a:cubicBezTo>
                  <a:cubicBezTo>
                    <a:pt x="1" y="5215"/>
                    <a:pt x="1" y="5393"/>
                    <a:pt x="17" y="5588"/>
                  </a:cubicBezTo>
                  <a:cubicBezTo>
                    <a:pt x="17" y="5830"/>
                    <a:pt x="49" y="6073"/>
                    <a:pt x="114" y="6316"/>
                  </a:cubicBezTo>
                  <a:cubicBezTo>
                    <a:pt x="195" y="6624"/>
                    <a:pt x="357" y="6915"/>
                    <a:pt x="584" y="7174"/>
                  </a:cubicBezTo>
                  <a:cubicBezTo>
                    <a:pt x="843" y="7466"/>
                    <a:pt x="1166" y="7725"/>
                    <a:pt x="1523" y="7903"/>
                  </a:cubicBezTo>
                  <a:cubicBezTo>
                    <a:pt x="1574" y="7930"/>
                    <a:pt x="1623" y="7943"/>
                    <a:pt x="1669" y="7943"/>
                  </a:cubicBezTo>
                  <a:cubicBezTo>
                    <a:pt x="1944" y="7943"/>
                    <a:pt x="2101" y="7505"/>
                    <a:pt x="1782" y="7352"/>
                  </a:cubicBezTo>
                  <a:lnTo>
                    <a:pt x="1636" y="7271"/>
                  </a:lnTo>
                  <a:lnTo>
                    <a:pt x="1701" y="7190"/>
                  </a:lnTo>
                  <a:cubicBezTo>
                    <a:pt x="1782" y="7028"/>
                    <a:pt x="1717" y="6850"/>
                    <a:pt x="1571" y="6786"/>
                  </a:cubicBezTo>
                  <a:cubicBezTo>
                    <a:pt x="1490" y="6737"/>
                    <a:pt x="1425" y="6705"/>
                    <a:pt x="1361" y="6656"/>
                  </a:cubicBezTo>
                  <a:cubicBezTo>
                    <a:pt x="1215" y="6559"/>
                    <a:pt x="1085" y="6446"/>
                    <a:pt x="956" y="6316"/>
                  </a:cubicBezTo>
                  <a:cubicBezTo>
                    <a:pt x="875" y="6219"/>
                    <a:pt x="810" y="6106"/>
                    <a:pt x="762" y="5992"/>
                  </a:cubicBezTo>
                  <a:cubicBezTo>
                    <a:pt x="713" y="5879"/>
                    <a:pt x="665" y="5766"/>
                    <a:pt x="648" y="5652"/>
                  </a:cubicBezTo>
                  <a:lnTo>
                    <a:pt x="632" y="5555"/>
                  </a:lnTo>
                  <a:lnTo>
                    <a:pt x="632" y="5474"/>
                  </a:lnTo>
                  <a:cubicBezTo>
                    <a:pt x="648" y="5199"/>
                    <a:pt x="713" y="4940"/>
                    <a:pt x="794" y="4665"/>
                  </a:cubicBezTo>
                  <a:cubicBezTo>
                    <a:pt x="956" y="4212"/>
                    <a:pt x="1166" y="3774"/>
                    <a:pt x="1442" y="3386"/>
                  </a:cubicBezTo>
                  <a:cubicBezTo>
                    <a:pt x="1863" y="2771"/>
                    <a:pt x="2364" y="2204"/>
                    <a:pt x="2915" y="1718"/>
                  </a:cubicBezTo>
                  <a:cubicBezTo>
                    <a:pt x="3336" y="1346"/>
                    <a:pt x="3789" y="1039"/>
                    <a:pt x="4291" y="780"/>
                  </a:cubicBezTo>
                  <a:cubicBezTo>
                    <a:pt x="4453" y="699"/>
                    <a:pt x="4631" y="634"/>
                    <a:pt x="4809" y="585"/>
                  </a:cubicBezTo>
                  <a:cubicBezTo>
                    <a:pt x="5138" y="475"/>
                    <a:pt x="5057" y="1"/>
                    <a:pt x="4743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70"/>
            <p:cNvSpPr/>
            <p:nvPr/>
          </p:nvSpPr>
          <p:spPr>
            <a:xfrm>
              <a:off x="1214900" y="3720750"/>
              <a:ext cx="86500" cy="155250"/>
            </a:xfrm>
            <a:custGeom>
              <a:rect b="b" l="l" r="r" t="t"/>
              <a:pathLst>
                <a:path extrusionOk="0" h="6210" w="3460">
                  <a:moveTo>
                    <a:pt x="3060" y="1"/>
                  </a:moveTo>
                  <a:cubicBezTo>
                    <a:pt x="3055" y="1"/>
                    <a:pt x="3049" y="1"/>
                    <a:pt x="3044" y="1"/>
                  </a:cubicBezTo>
                  <a:lnTo>
                    <a:pt x="2963" y="1"/>
                  </a:lnTo>
                  <a:cubicBezTo>
                    <a:pt x="2574" y="131"/>
                    <a:pt x="2218" y="292"/>
                    <a:pt x="1878" y="487"/>
                  </a:cubicBezTo>
                  <a:cubicBezTo>
                    <a:pt x="1554" y="681"/>
                    <a:pt x="1263" y="924"/>
                    <a:pt x="1020" y="1215"/>
                  </a:cubicBezTo>
                  <a:cubicBezTo>
                    <a:pt x="502" y="1814"/>
                    <a:pt x="162" y="2543"/>
                    <a:pt x="32" y="3320"/>
                  </a:cubicBezTo>
                  <a:cubicBezTo>
                    <a:pt x="16" y="3433"/>
                    <a:pt x="49" y="3530"/>
                    <a:pt x="130" y="3611"/>
                  </a:cubicBezTo>
                  <a:cubicBezTo>
                    <a:pt x="81" y="3789"/>
                    <a:pt x="49" y="3984"/>
                    <a:pt x="16" y="4162"/>
                  </a:cubicBezTo>
                  <a:cubicBezTo>
                    <a:pt x="0" y="4437"/>
                    <a:pt x="16" y="4712"/>
                    <a:pt x="81" y="4971"/>
                  </a:cubicBezTo>
                  <a:cubicBezTo>
                    <a:pt x="146" y="5230"/>
                    <a:pt x="275" y="5457"/>
                    <a:pt x="453" y="5651"/>
                  </a:cubicBezTo>
                  <a:cubicBezTo>
                    <a:pt x="648" y="5878"/>
                    <a:pt x="890" y="6056"/>
                    <a:pt x="1166" y="6169"/>
                  </a:cubicBezTo>
                  <a:cubicBezTo>
                    <a:pt x="1217" y="6197"/>
                    <a:pt x="1266" y="6209"/>
                    <a:pt x="1312" y="6209"/>
                  </a:cubicBezTo>
                  <a:cubicBezTo>
                    <a:pt x="1587" y="6209"/>
                    <a:pt x="1744" y="5774"/>
                    <a:pt x="1425" y="5635"/>
                  </a:cubicBezTo>
                  <a:cubicBezTo>
                    <a:pt x="1328" y="5586"/>
                    <a:pt x="1247" y="5538"/>
                    <a:pt x="1166" y="5473"/>
                  </a:cubicBezTo>
                  <a:cubicBezTo>
                    <a:pt x="1052" y="5408"/>
                    <a:pt x="971" y="5327"/>
                    <a:pt x="890" y="5246"/>
                  </a:cubicBezTo>
                  <a:cubicBezTo>
                    <a:pt x="826" y="5165"/>
                    <a:pt x="777" y="5084"/>
                    <a:pt x="729" y="4987"/>
                  </a:cubicBezTo>
                  <a:cubicBezTo>
                    <a:pt x="680" y="4890"/>
                    <a:pt x="648" y="4793"/>
                    <a:pt x="631" y="4696"/>
                  </a:cubicBezTo>
                  <a:cubicBezTo>
                    <a:pt x="615" y="4566"/>
                    <a:pt x="599" y="4437"/>
                    <a:pt x="615" y="4307"/>
                  </a:cubicBezTo>
                  <a:cubicBezTo>
                    <a:pt x="631" y="4081"/>
                    <a:pt x="680" y="3854"/>
                    <a:pt x="745" y="3627"/>
                  </a:cubicBezTo>
                  <a:cubicBezTo>
                    <a:pt x="890" y="3239"/>
                    <a:pt x="1085" y="2850"/>
                    <a:pt x="1328" y="2494"/>
                  </a:cubicBezTo>
                  <a:cubicBezTo>
                    <a:pt x="1619" y="2057"/>
                    <a:pt x="1959" y="1652"/>
                    <a:pt x="2364" y="1280"/>
                  </a:cubicBezTo>
                  <a:cubicBezTo>
                    <a:pt x="2396" y="1264"/>
                    <a:pt x="2428" y="1215"/>
                    <a:pt x="2445" y="1167"/>
                  </a:cubicBezTo>
                  <a:cubicBezTo>
                    <a:pt x="2493" y="1102"/>
                    <a:pt x="2493" y="1021"/>
                    <a:pt x="2461" y="940"/>
                  </a:cubicBezTo>
                  <a:lnTo>
                    <a:pt x="2428" y="859"/>
                  </a:lnTo>
                  <a:lnTo>
                    <a:pt x="2574" y="794"/>
                  </a:lnTo>
                  <a:cubicBezTo>
                    <a:pt x="2752" y="713"/>
                    <a:pt x="2946" y="632"/>
                    <a:pt x="3141" y="584"/>
                  </a:cubicBezTo>
                  <a:cubicBezTo>
                    <a:pt x="3459" y="472"/>
                    <a:pt x="3386" y="1"/>
                    <a:pt x="3060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70"/>
            <p:cNvSpPr/>
            <p:nvPr/>
          </p:nvSpPr>
          <p:spPr>
            <a:xfrm>
              <a:off x="1166725" y="3709425"/>
              <a:ext cx="516050" cy="602675"/>
            </a:xfrm>
            <a:custGeom>
              <a:rect b="b" l="l" r="r" t="t"/>
              <a:pathLst>
                <a:path extrusionOk="0" h="24107" w="20642">
                  <a:moveTo>
                    <a:pt x="4550" y="1"/>
                  </a:moveTo>
                  <a:lnTo>
                    <a:pt x="4550" y="1"/>
                  </a:lnTo>
                  <a:cubicBezTo>
                    <a:pt x="4113" y="211"/>
                    <a:pt x="3692" y="470"/>
                    <a:pt x="3319" y="778"/>
                  </a:cubicBezTo>
                  <a:cubicBezTo>
                    <a:pt x="2931" y="1085"/>
                    <a:pt x="2575" y="1425"/>
                    <a:pt x="2283" y="1814"/>
                  </a:cubicBezTo>
                  <a:cubicBezTo>
                    <a:pt x="2089" y="2057"/>
                    <a:pt x="1927" y="2332"/>
                    <a:pt x="1798" y="2623"/>
                  </a:cubicBezTo>
                  <a:cubicBezTo>
                    <a:pt x="1522" y="3239"/>
                    <a:pt x="1360" y="3902"/>
                    <a:pt x="1312" y="4566"/>
                  </a:cubicBezTo>
                  <a:cubicBezTo>
                    <a:pt x="1279" y="5197"/>
                    <a:pt x="1344" y="6072"/>
                    <a:pt x="1878" y="6752"/>
                  </a:cubicBezTo>
                  <a:cubicBezTo>
                    <a:pt x="1927" y="6833"/>
                    <a:pt x="1992" y="6897"/>
                    <a:pt x="2073" y="6978"/>
                  </a:cubicBezTo>
                  <a:lnTo>
                    <a:pt x="1992" y="7027"/>
                  </a:lnTo>
                  <a:cubicBezTo>
                    <a:pt x="1522" y="7415"/>
                    <a:pt x="1134" y="7869"/>
                    <a:pt x="842" y="8403"/>
                  </a:cubicBezTo>
                  <a:cubicBezTo>
                    <a:pt x="243" y="9471"/>
                    <a:pt x="1" y="10702"/>
                    <a:pt x="146" y="11932"/>
                  </a:cubicBezTo>
                  <a:cubicBezTo>
                    <a:pt x="227" y="12790"/>
                    <a:pt x="600" y="13600"/>
                    <a:pt x="1231" y="14215"/>
                  </a:cubicBezTo>
                  <a:cubicBezTo>
                    <a:pt x="1555" y="14538"/>
                    <a:pt x="1943" y="14765"/>
                    <a:pt x="2380" y="14911"/>
                  </a:cubicBezTo>
                  <a:cubicBezTo>
                    <a:pt x="2607" y="14976"/>
                    <a:pt x="2834" y="15040"/>
                    <a:pt x="3060" y="15073"/>
                  </a:cubicBezTo>
                  <a:cubicBezTo>
                    <a:pt x="3125" y="15267"/>
                    <a:pt x="3206" y="15461"/>
                    <a:pt x="3287" y="15656"/>
                  </a:cubicBezTo>
                  <a:cubicBezTo>
                    <a:pt x="2979" y="17032"/>
                    <a:pt x="3255" y="18683"/>
                    <a:pt x="4032" y="20188"/>
                  </a:cubicBezTo>
                  <a:cubicBezTo>
                    <a:pt x="4469" y="21046"/>
                    <a:pt x="5068" y="21807"/>
                    <a:pt x="5796" y="22423"/>
                  </a:cubicBezTo>
                  <a:cubicBezTo>
                    <a:pt x="6573" y="23086"/>
                    <a:pt x="7496" y="23572"/>
                    <a:pt x="8484" y="23831"/>
                  </a:cubicBezTo>
                  <a:cubicBezTo>
                    <a:pt x="8937" y="23960"/>
                    <a:pt x="9406" y="24041"/>
                    <a:pt x="9876" y="24090"/>
                  </a:cubicBezTo>
                  <a:cubicBezTo>
                    <a:pt x="10070" y="24106"/>
                    <a:pt x="10248" y="24106"/>
                    <a:pt x="10442" y="24106"/>
                  </a:cubicBezTo>
                  <a:cubicBezTo>
                    <a:pt x="10685" y="24106"/>
                    <a:pt x="10960" y="24090"/>
                    <a:pt x="11284" y="24074"/>
                  </a:cubicBezTo>
                  <a:cubicBezTo>
                    <a:pt x="12223" y="23977"/>
                    <a:pt x="13162" y="23750"/>
                    <a:pt x="14053" y="23394"/>
                  </a:cubicBezTo>
                  <a:cubicBezTo>
                    <a:pt x="14441" y="23248"/>
                    <a:pt x="14830" y="23070"/>
                    <a:pt x="15218" y="22892"/>
                  </a:cubicBezTo>
                  <a:cubicBezTo>
                    <a:pt x="16011" y="22860"/>
                    <a:pt x="16788" y="22746"/>
                    <a:pt x="17566" y="22568"/>
                  </a:cubicBezTo>
                  <a:cubicBezTo>
                    <a:pt x="18634" y="22325"/>
                    <a:pt x="19670" y="21937"/>
                    <a:pt x="20641" y="21419"/>
                  </a:cubicBezTo>
                  <a:lnTo>
                    <a:pt x="20641" y="21419"/>
                  </a:lnTo>
                  <a:cubicBezTo>
                    <a:pt x="19848" y="21451"/>
                    <a:pt x="19039" y="21516"/>
                    <a:pt x="18262" y="21629"/>
                  </a:cubicBezTo>
                  <a:lnTo>
                    <a:pt x="18294" y="21629"/>
                  </a:lnTo>
                  <a:cubicBezTo>
                    <a:pt x="17161" y="21775"/>
                    <a:pt x="16044" y="21969"/>
                    <a:pt x="14911" y="22083"/>
                  </a:cubicBezTo>
                  <a:cubicBezTo>
                    <a:pt x="14328" y="22147"/>
                    <a:pt x="13745" y="22196"/>
                    <a:pt x="13146" y="22196"/>
                  </a:cubicBezTo>
                  <a:cubicBezTo>
                    <a:pt x="13049" y="22199"/>
                    <a:pt x="12951" y="22200"/>
                    <a:pt x="12853" y="22200"/>
                  </a:cubicBezTo>
                  <a:cubicBezTo>
                    <a:pt x="12380" y="22200"/>
                    <a:pt x="11899" y="22169"/>
                    <a:pt x="11430" y="22115"/>
                  </a:cubicBezTo>
                  <a:cubicBezTo>
                    <a:pt x="10960" y="22050"/>
                    <a:pt x="10507" y="21953"/>
                    <a:pt x="10070" y="21824"/>
                  </a:cubicBezTo>
                  <a:cubicBezTo>
                    <a:pt x="9633" y="21694"/>
                    <a:pt x="9196" y="21516"/>
                    <a:pt x="8791" y="21289"/>
                  </a:cubicBezTo>
                  <a:cubicBezTo>
                    <a:pt x="8386" y="21063"/>
                    <a:pt x="7998" y="20787"/>
                    <a:pt x="7642" y="20480"/>
                  </a:cubicBezTo>
                  <a:cubicBezTo>
                    <a:pt x="7253" y="20140"/>
                    <a:pt x="6913" y="19751"/>
                    <a:pt x="6638" y="19330"/>
                  </a:cubicBezTo>
                  <a:cubicBezTo>
                    <a:pt x="6363" y="18926"/>
                    <a:pt x="6136" y="18472"/>
                    <a:pt x="5958" y="18019"/>
                  </a:cubicBezTo>
                  <a:cubicBezTo>
                    <a:pt x="5796" y="17550"/>
                    <a:pt x="5683" y="17080"/>
                    <a:pt x="5634" y="16594"/>
                  </a:cubicBezTo>
                  <a:cubicBezTo>
                    <a:pt x="5586" y="16109"/>
                    <a:pt x="5602" y="15607"/>
                    <a:pt x="5683" y="15121"/>
                  </a:cubicBezTo>
                  <a:cubicBezTo>
                    <a:pt x="5715" y="14862"/>
                    <a:pt x="5764" y="14603"/>
                    <a:pt x="5845" y="14344"/>
                  </a:cubicBezTo>
                  <a:cubicBezTo>
                    <a:pt x="5893" y="14166"/>
                    <a:pt x="5958" y="13988"/>
                    <a:pt x="6023" y="13810"/>
                  </a:cubicBezTo>
                  <a:lnTo>
                    <a:pt x="6023" y="13810"/>
                  </a:lnTo>
                  <a:cubicBezTo>
                    <a:pt x="5845" y="13842"/>
                    <a:pt x="5671" y="13859"/>
                    <a:pt x="5497" y="13859"/>
                  </a:cubicBezTo>
                  <a:cubicBezTo>
                    <a:pt x="5323" y="13859"/>
                    <a:pt x="5149" y="13842"/>
                    <a:pt x="4971" y="13810"/>
                  </a:cubicBezTo>
                  <a:cubicBezTo>
                    <a:pt x="4647" y="13745"/>
                    <a:pt x="4323" y="13600"/>
                    <a:pt x="4064" y="13373"/>
                  </a:cubicBezTo>
                  <a:cubicBezTo>
                    <a:pt x="3773" y="13146"/>
                    <a:pt x="3530" y="12855"/>
                    <a:pt x="3368" y="12515"/>
                  </a:cubicBezTo>
                  <a:cubicBezTo>
                    <a:pt x="3287" y="12353"/>
                    <a:pt x="3222" y="12175"/>
                    <a:pt x="3174" y="11981"/>
                  </a:cubicBezTo>
                  <a:cubicBezTo>
                    <a:pt x="3109" y="11786"/>
                    <a:pt x="3060" y="11576"/>
                    <a:pt x="3044" y="11365"/>
                  </a:cubicBezTo>
                  <a:cubicBezTo>
                    <a:pt x="2979" y="10896"/>
                    <a:pt x="2979" y="10426"/>
                    <a:pt x="3060" y="9973"/>
                  </a:cubicBezTo>
                  <a:cubicBezTo>
                    <a:pt x="3141" y="9568"/>
                    <a:pt x="3271" y="9196"/>
                    <a:pt x="3481" y="8856"/>
                  </a:cubicBezTo>
                  <a:cubicBezTo>
                    <a:pt x="3886" y="8160"/>
                    <a:pt x="4469" y="7610"/>
                    <a:pt x="5052" y="7092"/>
                  </a:cubicBezTo>
                  <a:cubicBezTo>
                    <a:pt x="4776" y="7011"/>
                    <a:pt x="4533" y="6897"/>
                    <a:pt x="4291" y="6752"/>
                  </a:cubicBezTo>
                  <a:cubicBezTo>
                    <a:pt x="4032" y="6590"/>
                    <a:pt x="3805" y="6379"/>
                    <a:pt x="3611" y="6136"/>
                  </a:cubicBezTo>
                  <a:cubicBezTo>
                    <a:pt x="3514" y="6023"/>
                    <a:pt x="3433" y="5910"/>
                    <a:pt x="3368" y="5780"/>
                  </a:cubicBezTo>
                  <a:cubicBezTo>
                    <a:pt x="3287" y="5651"/>
                    <a:pt x="3238" y="5521"/>
                    <a:pt x="3190" y="5392"/>
                  </a:cubicBezTo>
                  <a:cubicBezTo>
                    <a:pt x="3076" y="5100"/>
                    <a:pt x="3012" y="4809"/>
                    <a:pt x="2979" y="4501"/>
                  </a:cubicBezTo>
                  <a:cubicBezTo>
                    <a:pt x="2947" y="4194"/>
                    <a:pt x="2947" y="3886"/>
                    <a:pt x="2979" y="3579"/>
                  </a:cubicBezTo>
                  <a:cubicBezTo>
                    <a:pt x="3012" y="3255"/>
                    <a:pt x="3060" y="2947"/>
                    <a:pt x="3157" y="2640"/>
                  </a:cubicBezTo>
                  <a:cubicBezTo>
                    <a:pt x="3319" y="1992"/>
                    <a:pt x="3595" y="1377"/>
                    <a:pt x="3951" y="810"/>
                  </a:cubicBezTo>
                  <a:cubicBezTo>
                    <a:pt x="4129" y="519"/>
                    <a:pt x="4339" y="260"/>
                    <a:pt x="4550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70"/>
            <p:cNvSpPr/>
            <p:nvPr/>
          </p:nvSpPr>
          <p:spPr>
            <a:xfrm>
              <a:off x="1319300" y="3748700"/>
              <a:ext cx="462225" cy="484475"/>
            </a:xfrm>
            <a:custGeom>
              <a:rect b="b" l="l" r="r" t="t"/>
              <a:pathLst>
                <a:path extrusionOk="0" h="19379" w="18489">
                  <a:moveTo>
                    <a:pt x="9293" y="0"/>
                  </a:moveTo>
                  <a:cubicBezTo>
                    <a:pt x="8791" y="16"/>
                    <a:pt x="8290" y="65"/>
                    <a:pt x="7788" y="178"/>
                  </a:cubicBezTo>
                  <a:cubicBezTo>
                    <a:pt x="7318" y="292"/>
                    <a:pt x="6849" y="453"/>
                    <a:pt x="6412" y="664"/>
                  </a:cubicBezTo>
                  <a:cubicBezTo>
                    <a:pt x="6007" y="858"/>
                    <a:pt x="5618" y="1117"/>
                    <a:pt x="5278" y="1441"/>
                  </a:cubicBezTo>
                  <a:cubicBezTo>
                    <a:pt x="5116" y="1587"/>
                    <a:pt x="4987" y="1749"/>
                    <a:pt x="4874" y="1910"/>
                  </a:cubicBezTo>
                  <a:cubicBezTo>
                    <a:pt x="4760" y="2088"/>
                    <a:pt x="4679" y="2250"/>
                    <a:pt x="4631" y="2445"/>
                  </a:cubicBezTo>
                  <a:cubicBezTo>
                    <a:pt x="4518" y="2833"/>
                    <a:pt x="4534" y="3270"/>
                    <a:pt x="4679" y="3643"/>
                  </a:cubicBezTo>
                  <a:cubicBezTo>
                    <a:pt x="4501" y="3788"/>
                    <a:pt x="4323" y="3934"/>
                    <a:pt x="4161" y="4112"/>
                  </a:cubicBezTo>
                  <a:lnTo>
                    <a:pt x="4064" y="4112"/>
                  </a:lnTo>
                  <a:cubicBezTo>
                    <a:pt x="3465" y="4193"/>
                    <a:pt x="2899" y="4404"/>
                    <a:pt x="2397" y="4727"/>
                  </a:cubicBezTo>
                  <a:cubicBezTo>
                    <a:pt x="1895" y="5051"/>
                    <a:pt x="1474" y="5440"/>
                    <a:pt x="1118" y="5909"/>
                  </a:cubicBezTo>
                  <a:cubicBezTo>
                    <a:pt x="778" y="6379"/>
                    <a:pt x="503" y="6897"/>
                    <a:pt x="308" y="7447"/>
                  </a:cubicBezTo>
                  <a:cubicBezTo>
                    <a:pt x="1" y="8402"/>
                    <a:pt x="49" y="9374"/>
                    <a:pt x="470" y="10070"/>
                  </a:cubicBezTo>
                  <a:cubicBezTo>
                    <a:pt x="713" y="10458"/>
                    <a:pt x="1053" y="10766"/>
                    <a:pt x="1458" y="10960"/>
                  </a:cubicBezTo>
                  <a:cubicBezTo>
                    <a:pt x="1571" y="11009"/>
                    <a:pt x="1684" y="11057"/>
                    <a:pt x="1814" y="11090"/>
                  </a:cubicBezTo>
                  <a:cubicBezTo>
                    <a:pt x="1830" y="11268"/>
                    <a:pt x="1863" y="11446"/>
                    <a:pt x="1895" y="11608"/>
                  </a:cubicBezTo>
                  <a:cubicBezTo>
                    <a:pt x="1846" y="11656"/>
                    <a:pt x="1814" y="11705"/>
                    <a:pt x="1782" y="11753"/>
                  </a:cubicBezTo>
                  <a:cubicBezTo>
                    <a:pt x="1523" y="12158"/>
                    <a:pt x="1377" y="12611"/>
                    <a:pt x="1344" y="13097"/>
                  </a:cubicBezTo>
                  <a:cubicBezTo>
                    <a:pt x="1328" y="13583"/>
                    <a:pt x="1393" y="14052"/>
                    <a:pt x="1539" y="14522"/>
                  </a:cubicBezTo>
                  <a:cubicBezTo>
                    <a:pt x="1717" y="15023"/>
                    <a:pt x="1960" y="15509"/>
                    <a:pt x="2267" y="15946"/>
                  </a:cubicBezTo>
                  <a:cubicBezTo>
                    <a:pt x="2591" y="16432"/>
                    <a:pt x="2980" y="16885"/>
                    <a:pt x="3400" y="17274"/>
                  </a:cubicBezTo>
                  <a:cubicBezTo>
                    <a:pt x="3854" y="17695"/>
                    <a:pt x="4339" y="18051"/>
                    <a:pt x="4857" y="18375"/>
                  </a:cubicBezTo>
                  <a:cubicBezTo>
                    <a:pt x="5894" y="19006"/>
                    <a:pt x="7075" y="19362"/>
                    <a:pt x="8290" y="19378"/>
                  </a:cubicBezTo>
                  <a:cubicBezTo>
                    <a:pt x="8727" y="19378"/>
                    <a:pt x="9148" y="19314"/>
                    <a:pt x="9552" y="19216"/>
                  </a:cubicBezTo>
                  <a:cubicBezTo>
                    <a:pt x="9989" y="19103"/>
                    <a:pt x="10394" y="18941"/>
                    <a:pt x="10783" y="18731"/>
                  </a:cubicBezTo>
                  <a:cubicBezTo>
                    <a:pt x="11187" y="18488"/>
                    <a:pt x="11576" y="18213"/>
                    <a:pt x="11916" y="17889"/>
                  </a:cubicBezTo>
                  <a:cubicBezTo>
                    <a:pt x="12029" y="17792"/>
                    <a:pt x="12142" y="17678"/>
                    <a:pt x="12240" y="17565"/>
                  </a:cubicBezTo>
                  <a:cubicBezTo>
                    <a:pt x="16141" y="16319"/>
                    <a:pt x="18489" y="12336"/>
                    <a:pt x="17711" y="8321"/>
                  </a:cubicBezTo>
                  <a:cubicBezTo>
                    <a:pt x="17825" y="8030"/>
                    <a:pt x="17906" y="7738"/>
                    <a:pt x="17938" y="7431"/>
                  </a:cubicBezTo>
                  <a:cubicBezTo>
                    <a:pt x="18019" y="6735"/>
                    <a:pt x="17938" y="6039"/>
                    <a:pt x="17695" y="5391"/>
                  </a:cubicBezTo>
                  <a:cubicBezTo>
                    <a:pt x="17452" y="4776"/>
                    <a:pt x="17096" y="4193"/>
                    <a:pt x="16659" y="3691"/>
                  </a:cubicBezTo>
                  <a:cubicBezTo>
                    <a:pt x="16465" y="3481"/>
                    <a:pt x="16238" y="3286"/>
                    <a:pt x="16012" y="3108"/>
                  </a:cubicBezTo>
                  <a:cubicBezTo>
                    <a:pt x="15785" y="2947"/>
                    <a:pt x="15558" y="2817"/>
                    <a:pt x="15299" y="2720"/>
                  </a:cubicBezTo>
                  <a:cubicBezTo>
                    <a:pt x="15073" y="2623"/>
                    <a:pt x="14846" y="2574"/>
                    <a:pt x="14603" y="2574"/>
                  </a:cubicBezTo>
                  <a:cubicBezTo>
                    <a:pt x="14425" y="2574"/>
                    <a:pt x="14247" y="2607"/>
                    <a:pt x="14069" y="2671"/>
                  </a:cubicBezTo>
                  <a:cubicBezTo>
                    <a:pt x="13956" y="2720"/>
                    <a:pt x="13859" y="2785"/>
                    <a:pt x="13761" y="2849"/>
                  </a:cubicBezTo>
                  <a:cubicBezTo>
                    <a:pt x="13713" y="2817"/>
                    <a:pt x="13648" y="2785"/>
                    <a:pt x="13583" y="2752"/>
                  </a:cubicBezTo>
                  <a:cubicBezTo>
                    <a:pt x="13519" y="2493"/>
                    <a:pt x="13421" y="2267"/>
                    <a:pt x="13292" y="2040"/>
                  </a:cubicBezTo>
                  <a:cubicBezTo>
                    <a:pt x="13049" y="1570"/>
                    <a:pt x="12709" y="1182"/>
                    <a:pt x="12288" y="874"/>
                  </a:cubicBezTo>
                  <a:cubicBezTo>
                    <a:pt x="11471" y="319"/>
                    <a:pt x="10493" y="14"/>
                    <a:pt x="9507" y="14"/>
                  </a:cubicBezTo>
                  <a:cubicBezTo>
                    <a:pt x="9457" y="14"/>
                    <a:pt x="9408" y="15"/>
                    <a:pt x="9358" y="16"/>
                  </a:cubicBezTo>
                  <a:lnTo>
                    <a:pt x="9293" y="16"/>
                  </a:lnTo>
                  <a:lnTo>
                    <a:pt x="9293" y="0"/>
                  </a:ln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70"/>
            <p:cNvSpPr/>
            <p:nvPr/>
          </p:nvSpPr>
          <p:spPr>
            <a:xfrm>
              <a:off x="1313225" y="3830450"/>
              <a:ext cx="148575" cy="220600"/>
            </a:xfrm>
            <a:custGeom>
              <a:rect b="b" l="l" r="r" t="t"/>
              <a:pathLst>
                <a:path extrusionOk="0" h="8824" w="5943">
                  <a:moveTo>
                    <a:pt x="5359" y="0"/>
                  </a:moveTo>
                  <a:cubicBezTo>
                    <a:pt x="4372" y="16"/>
                    <a:pt x="3417" y="324"/>
                    <a:pt x="2591" y="874"/>
                  </a:cubicBezTo>
                  <a:cubicBezTo>
                    <a:pt x="2154" y="1150"/>
                    <a:pt x="1749" y="1490"/>
                    <a:pt x="1377" y="1878"/>
                  </a:cubicBezTo>
                  <a:cubicBezTo>
                    <a:pt x="1037" y="2234"/>
                    <a:pt x="746" y="2639"/>
                    <a:pt x="519" y="3076"/>
                  </a:cubicBezTo>
                  <a:cubicBezTo>
                    <a:pt x="163" y="3756"/>
                    <a:pt x="1" y="4517"/>
                    <a:pt x="50" y="5278"/>
                  </a:cubicBezTo>
                  <a:cubicBezTo>
                    <a:pt x="66" y="6039"/>
                    <a:pt x="309" y="6783"/>
                    <a:pt x="713" y="7431"/>
                  </a:cubicBezTo>
                  <a:cubicBezTo>
                    <a:pt x="956" y="7803"/>
                    <a:pt x="1296" y="8127"/>
                    <a:pt x="1668" y="8386"/>
                  </a:cubicBezTo>
                  <a:cubicBezTo>
                    <a:pt x="2089" y="8645"/>
                    <a:pt x="2575" y="8791"/>
                    <a:pt x="3077" y="8823"/>
                  </a:cubicBezTo>
                  <a:cubicBezTo>
                    <a:pt x="3082" y="8823"/>
                    <a:pt x="3087" y="8824"/>
                    <a:pt x="3092" y="8824"/>
                  </a:cubicBezTo>
                  <a:cubicBezTo>
                    <a:pt x="3466" y="8824"/>
                    <a:pt x="3476" y="8224"/>
                    <a:pt x="3077" y="8224"/>
                  </a:cubicBezTo>
                  <a:lnTo>
                    <a:pt x="2931" y="8208"/>
                  </a:lnTo>
                  <a:cubicBezTo>
                    <a:pt x="2705" y="8176"/>
                    <a:pt x="2494" y="8111"/>
                    <a:pt x="2284" y="8014"/>
                  </a:cubicBezTo>
                  <a:cubicBezTo>
                    <a:pt x="2106" y="7933"/>
                    <a:pt x="1944" y="7836"/>
                    <a:pt x="1782" y="7722"/>
                  </a:cubicBezTo>
                  <a:cubicBezTo>
                    <a:pt x="1604" y="7577"/>
                    <a:pt x="1442" y="7415"/>
                    <a:pt x="1312" y="7237"/>
                  </a:cubicBezTo>
                  <a:cubicBezTo>
                    <a:pt x="1150" y="6994"/>
                    <a:pt x="1005" y="6735"/>
                    <a:pt x="908" y="6476"/>
                  </a:cubicBezTo>
                  <a:cubicBezTo>
                    <a:pt x="794" y="6152"/>
                    <a:pt x="713" y="5828"/>
                    <a:pt x="665" y="5488"/>
                  </a:cubicBezTo>
                  <a:cubicBezTo>
                    <a:pt x="632" y="5148"/>
                    <a:pt x="649" y="4808"/>
                    <a:pt x="681" y="4485"/>
                  </a:cubicBezTo>
                  <a:lnTo>
                    <a:pt x="681" y="4468"/>
                  </a:lnTo>
                  <a:cubicBezTo>
                    <a:pt x="729" y="4145"/>
                    <a:pt x="827" y="3837"/>
                    <a:pt x="956" y="3546"/>
                  </a:cubicBezTo>
                  <a:cubicBezTo>
                    <a:pt x="1102" y="3238"/>
                    <a:pt x="1280" y="2930"/>
                    <a:pt x="1490" y="2655"/>
                  </a:cubicBezTo>
                  <a:cubicBezTo>
                    <a:pt x="1830" y="2251"/>
                    <a:pt x="2203" y="1894"/>
                    <a:pt x="2624" y="1571"/>
                  </a:cubicBezTo>
                  <a:cubicBezTo>
                    <a:pt x="2996" y="1295"/>
                    <a:pt x="3417" y="1069"/>
                    <a:pt x="3854" y="891"/>
                  </a:cubicBezTo>
                  <a:cubicBezTo>
                    <a:pt x="4210" y="745"/>
                    <a:pt x="4582" y="664"/>
                    <a:pt x="4971" y="615"/>
                  </a:cubicBezTo>
                  <a:cubicBezTo>
                    <a:pt x="5060" y="607"/>
                    <a:pt x="5153" y="603"/>
                    <a:pt x="5248" y="603"/>
                  </a:cubicBezTo>
                  <a:cubicBezTo>
                    <a:pt x="5343" y="603"/>
                    <a:pt x="5440" y="607"/>
                    <a:pt x="5538" y="615"/>
                  </a:cubicBezTo>
                  <a:cubicBezTo>
                    <a:pt x="5942" y="615"/>
                    <a:pt x="5942" y="16"/>
                    <a:pt x="5554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70"/>
            <p:cNvSpPr/>
            <p:nvPr/>
          </p:nvSpPr>
          <p:spPr>
            <a:xfrm>
              <a:off x="1375400" y="3835700"/>
              <a:ext cx="69800" cy="46200"/>
            </a:xfrm>
            <a:custGeom>
              <a:rect b="b" l="l" r="r" t="t"/>
              <a:pathLst>
                <a:path extrusionOk="0" h="1848" w="2792">
                  <a:moveTo>
                    <a:pt x="2209" y="1"/>
                  </a:moveTo>
                  <a:cubicBezTo>
                    <a:pt x="1820" y="114"/>
                    <a:pt x="1432" y="276"/>
                    <a:pt x="1076" y="486"/>
                  </a:cubicBezTo>
                  <a:cubicBezTo>
                    <a:pt x="703" y="713"/>
                    <a:pt x="379" y="1037"/>
                    <a:pt x="137" y="1409"/>
                  </a:cubicBezTo>
                  <a:cubicBezTo>
                    <a:pt x="0" y="1636"/>
                    <a:pt x="198" y="1847"/>
                    <a:pt x="407" y="1847"/>
                  </a:cubicBezTo>
                  <a:cubicBezTo>
                    <a:pt x="496" y="1847"/>
                    <a:pt x="587" y="1809"/>
                    <a:pt x="655" y="1717"/>
                  </a:cubicBezTo>
                  <a:cubicBezTo>
                    <a:pt x="687" y="1652"/>
                    <a:pt x="719" y="1603"/>
                    <a:pt x="768" y="1539"/>
                  </a:cubicBezTo>
                  <a:cubicBezTo>
                    <a:pt x="833" y="1458"/>
                    <a:pt x="914" y="1377"/>
                    <a:pt x="995" y="1296"/>
                  </a:cubicBezTo>
                  <a:cubicBezTo>
                    <a:pt x="1205" y="1199"/>
                    <a:pt x="1399" y="1102"/>
                    <a:pt x="1626" y="1021"/>
                  </a:cubicBezTo>
                  <a:cubicBezTo>
                    <a:pt x="1917" y="907"/>
                    <a:pt x="2241" y="826"/>
                    <a:pt x="2565" y="794"/>
                  </a:cubicBezTo>
                  <a:cubicBezTo>
                    <a:pt x="2646" y="762"/>
                    <a:pt x="2711" y="713"/>
                    <a:pt x="2743" y="648"/>
                  </a:cubicBezTo>
                  <a:cubicBezTo>
                    <a:pt x="2792" y="584"/>
                    <a:pt x="2792" y="503"/>
                    <a:pt x="2775" y="422"/>
                  </a:cubicBezTo>
                  <a:cubicBezTo>
                    <a:pt x="2759" y="341"/>
                    <a:pt x="2711" y="276"/>
                    <a:pt x="2646" y="227"/>
                  </a:cubicBezTo>
                  <a:lnTo>
                    <a:pt x="2565" y="211"/>
                  </a:lnTo>
                  <a:cubicBezTo>
                    <a:pt x="2516" y="82"/>
                    <a:pt x="2403" y="1"/>
                    <a:pt x="2290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70"/>
            <p:cNvSpPr/>
            <p:nvPr/>
          </p:nvSpPr>
          <p:spPr>
            <a:xfrm>
              <a:off x="1349250" y="4013375"/>
              <a:ext cx="36850" cy="27175"/>
            </a:xfrm>
            <a:custGeom>
              <a:rect b="b" l="l" r="r" t="t"/>
              <a:pathLst>
                <a:path extrusionOk="0" h="1087" w="1474">
                  <a:moveTo>
                    <a:pt x="227" y="1"/>
                  </a:moveTo>
                  <a:lnTo>
                    <a:pt x="244" y="17"/>
                  </a:lnTo>
                  <a:cubicBezTo>
                    <a:pt x="163" y="33"/>
                    <a:pt x="82" y="82"/>
                    <a:pt x="49" y="146"/>
                  </a:cubicBezTo>
                  <a:cubicBezTo>
                    <a:pt x="1" y="227"/>
                    <a:pt x="1" y="308"/>
                    <a:pt x="17" y="373"/>
                  </a:cubicBezTo>
                  <a:cubicBezTo>
                    <a:pt x="33" y="454"/>
                    <a:pt x="82" y="519"/>
                    <a:pt x="146" y="567"/>
                  </a:cubicBezTo>
                  <a:cubicBezTo>
                    <a:pt x="389" y="762"/>
                    <a:pt x="648" y="907"/>
                    <a:pt x="924" y="1037"/>
                  </a:cubicBezTo>
                  <a:cubicBezTo>
                    <a:pt x="976" y="1068"/>
                    <a:pt x="1028" y="1086"/>
                    <a:pt x="1076" y="1086"/>
                  </a:cubicBezTo>
                  <a:cubicBezTo>
                    <a:pt x="1102" y="1086"/>
                    <a:pt x="1127" y="1081"/>
                    <a:pt x="1150" y="1069"/>
                  </a:cubicBezTo>
                  <a:cubicBezTo>
                    <a:pt x="1425" y="1021"/>
                    <a:pt x="1474" y="664"/>
                    <a:pt x="1231" y="519"/>
                  </a:cubicBezTo>
                  <a:cubicBezTo>
                    <a:pt x="956" y="389"/>
                    <a:pt x="697" y="244"/>
                    <a:pt x="454" y="49"/>
                  </a:cubicBezTo>
                  <a:cubicBezTo>
                    <a:pt x="422" y="17"/>
                    <a:pt x="357" y="1"/>
                    <a:pt x="308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70"/>
            <p:cNvSpPr/>
            <p:nvPr/>
          </p:nvSpPr>
          <p:spPr>
            <a:xfrm>
              <a:off x="1633525" y="3811775"/>
              <a:ext cx="117950" cy="60625"/>
            </a:xfrm>
            <a:custGeom>
              <a:rect b="b" l="l" r="r" t="t"/>
              <a:pathLst>
                <a:path extrusionOk="0" h="2425" w="4718">
                  <a:moveTo>
                    <a:pt x="1817" y="1"/>
                  </a:moveTo>
                  <a:cubicBezTo>
                    <a:pt x="1787" y="1"/>
                    <a:pt x="1757" y="1"/>
                    <a:pt x="1727" y="3"/>
                  </a:cubicBezTo>
                  <a:lnTo>
                    <a:pt x="1484" y="3"/>
                  </a:lnTo>
                  <a:cubicBezTo>
                    <a:pt x="1047" y="67"/>
                    <a:pt x="610" y="262"/>
                    <a:pt x="270" y="553"/>
                  </a:cubicBezTo>
                  <a:cubicBezTo>
                    <a:pt x="1" y="745"/>
                    <a:pt x="198" y="1109"/>
                    <a:pt x="452" y="1109"/>
                  </a:cubicBezTo>
                  <a:cubicBezTo>
                    <a:pt x="519" y="1109"/>
                    <a:pt x="590" y="1084"/>
                    <a:pt x="658" y="1022"/>
                  </a:cubicBezTo>
                  <a:cubicBezTo>
                    <a:pt x="739" y="958"/>
                    <a:pt x="820" y="893"/>
                    <a:pt x="917" y="828"/>
                  </a:cubicBezTo>
                  <a:cubicBezTo>
                    <a:pt x="1031" y="747"/>
                    <a:pt x="1176" y="699"/>
                    <a:pt x="1306" y="650"/>
                  </a:cubicBezTo>
                  <a:cubicBezTo>
                    <a:pt x="1435" y="618"/>
                    <a:pt x="1581" y="585"/>
                    <a:pt x="1710" y="585"/>
                  </a:cubicBezTo>
                  <a:cubicBezTo>
                    <a:pt x="1856" y="585"/>
                    <a:pt x="2018" y="602"/>
                    <a:pt x="2164" y="634"/>
                  </a:cubicBezTo>
                  <a:cubicBezTo>
                    <a:pt x="2358" y="683"/>
                    <a:pt x="2552" y="763"/>
                    <a:pt x="2730" y="861"/>
                  </a:cubicBezTo>
                  <a:cubicBezTo>
                    <a:pt x="2957" y="990"/>
                    <a:pt x="3167" y="1152"/>
                    <a:pt x="3362" y="1330"/>
                  </a:cubicBezTo>
                  <a:cubicBezTo>
                    <a:pt x="3588" y="1541"/>
                    <a:pt x="3766" y="1783"/>
                    <a:pt x="3928" y="2042"/>
                  </a:cubicBezTo>
                  <a:cubicBezTo>
                    <a:pt x="3961" y="2091"/>
                    <a:pt x="4009" y="2156"/>
                    <a:pt x="4042" y="2220"/>
                  </a:cubicBezTo>
                  <a:cubicBezTo>
                    <a:pt x="4093" y="2364"/>
                    <a:pt x="4203" y="2424"/>
                    <a:pt x="4313" y="2424"/>
                  </a:cubicBezTo>
                  <a:cubicBezTo>
                    <a:pt x="4513" y="2424"/>
                    <a:pt x="4717" y="2228"/>
                    <a:pt x="4592" y="1978"/>
                  </a:cubicBezTo>
                  <a:cubicBezTo>
                    <a:pt x="4187" y="1201"/>
                    <a:pt x="3540" y="569"/>
                    <a:pt x="2747" y="197"/>
                  </a:cubicBezTo>
                  <a:cubicBezTo>
                    <a:pt x="2450" y="78"/>
                    <a:pt x="2141" y="1"/>
                    <a:pt x="1817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70"/>
            <p:cNvSpPr/>
            <p:nvPr/>
          </p:nvSpPr>
          <p:spPr>
            <a:xfrm>
              <a:off x="2689300" y="3430975"/>
              <a:ext cx="704650" cy="708700"/>
            </a:xfrm>
            <a:custGeom>
              <a:rect b="b" l="l" r="r" t="t"/>
              <a:pathLst>
                <a:path extrusionOk="0" h="28348" w="28186">
                  <a:moveTo>
                    <a:pt x="15509" y="1"/>
                  </a:moveTo>
                  <a:cubicBezTo>
                    <a:pt x="15137" y="1"/>
                    <a:pt x="14781" y="49"/>
                    <a:pt x="14425" y="163"/>
                  </a:cubicBezTo>
                  <a:cubicBezTo>
                    <a:pt x="13955" y="292"/>
                    <a:pt x="13518" y="486"/>
                    <a:pt x="13130" y="762"/>
                  </a:cubicBezTo>
                  <a:cubicBezTo>
                    <a:pt x="12757" y="1021"/>
                    <a:pt x="12417" y="1328"/>
                    <a:pt x="12126" y="1684"/>
                  </a:cubicBezTo>
                  <a:cubicBezTo>
                    <a:pt x="12077" y="1765"/>
                    <a:pt x="12013" y="1846"/>
                    <a:pt x="11964" y="1911"/>
                  </a:cubicBezTo>
                  <a:cubicBezTo>
                    <a:pt x="11899" y="1992"/>
                    <a:pt x="11851" y="2073"/>
                    <a:pt x="11802" y="2138"/>
                  </a:cubicBezTo>
                  <a:cubicBezTo>
                    <a:pt x="11527" y="1976"/>
                    <a:pt x="11252" y="1830"/>
                    <a:pt x="10944" y="1717"/>
                  </a:cubicBezTo>
                  <a:cubicBezTo>
                    <a:pt x="10329" y="1458"/>
                    <a:pt x="9665" y="1328"/>
                    <a:pt x="9001" y="1328"/>
                  </a:cubicBezTo>
                  <a:lnTo>
                    <a:pt x="8856" y="1328"/>
                  </a:lnTo>
                  <a:cubicBezTo>
                    <a:pt x="8095" y="1344"/>
                    <a:pt x="7334" y="1539"/>
                    <a:pt x="6654" y="1879"/>
                  </a:cubicBezTo>
                  <a:cubicBezTo>
                    <a:pt x="6282" y="2073"/>
                    <a:pt x="5958" y="2316"/>
                    <a:pt x="5650" y="2591"/>
                  </a:cubicBezTo>
                  <a:cubicBezTo>
                    <a:pt x="5343" y="2899"/>
                    <a:pt x="5067" y="3239"/>
                    <a:pt x="4841" y="3627"/>
                  </a:cubicBezTo>
                  <a:cubicBezTo>
                    <a:pt x="4598" y="3999"/>
                    <a:pt x="4404" y="4420"/>
                    <a:pt x="4274" y="4857"/>
                  </a:cubicBezTo>
                  <a:cubicBezTo>
                    <a:pt x="4145" y="5278"/>
                    <a:pt x="4064" y="5732"/>
                    <a:pt x="4048" y="6185"/>
                  </a:cubicBezTo>
                  <a:lnTo>
                    <a:pt x="4064" y="6282"/>
                  </a:lnTo>
                  <a:cubicBezTo>
                    <a:pt x="3853" y="6120"/>
                    <a:pt x="3627" y="6007"/>
                    <a:pt x="3368" y="5926"/>
                  </a:cubicBezTo>
                  <a:cubicBezTo>
                    <a:pt x="3173" y="5861"/>
                    <a:pt x="2963" y="5829"/>
                    <a:pt x="2752" y="5829"/>
                  </a:cubicBezTo>
                  <a:cubicBezTo>
                    <a:pt x="2591" y="5829"/>
                    <a:pt x="2412" y="5861"/>
                    <a:pt x="2267" y="5910"/>
                  </a:cubicBezTo>
                  <a:cubicBezTo>
                    <a:pt x="2056" y="5958"/>
                    <a:pt x="1862" y="6055"/>
                    <a:pt x="1684" y="6169"/>
                  </a:cubicBezTo>
                  <a:cubicBezTo>
                    <a:pt x="1506" y="6282"/>
                    <a:pt x="1344" y="6428"/>
                    <a:pt x="1182" y="6590"/>
                  </a:cubicBezTo>
                  <a:cubicBezTo>
                    <a:pt x="502" y="7399"/>
                    <a:pt x="114" y="8403"/>
                    <a:pt x="49" y="9439"/>
                  </a:cubicBezTo>
                  <a:cubicBezTo>
                    <a:pt x="0" y="10524"/>
                    <a:pt x="114" y="11592"/>
                    <a:pt x="389" y="12628"/>
                  </a:cubicBezTo>
                  <a:cubicBezTo>
                    <a:pt x="535" y="13227"/>
                    <a:pt x="713" y="13842"/>
                    <a:pt x="875" y="14360"/>
                  </a:cubicBezTo>
                  <a:lnTo>
                    <a:pt x="955" y="14652"/>
                  </a:lnTo>
                  <a:cubicBezTo>
                    <a:pt x="1004" y="20447"/>
                    <a:pt x="5003" y="25466"/>
                    <a:pt x="10636" y="26810"/>
                  </a:cubicBezTo>
                  <a:cubicBezTo>
                    <a:pt x="11414" y="26988"/>
                    <a:pt x="12207" y="27101"/>
                    <a:pt x="13000" y="27133"/>
                  </a:cubicBezTo>
                  <a:cubicBezTo>
                    <a:pt x="13372" y="27312"/>
                    <a:pt x="13761" y="27490"/>
                    <a:pt x="14149" y="27635"/>
                  </a:cubicBezTo>
                  <a:cubicBezTo>
                    <a:pt x="15040" y="27975"/>
                    <a:pt x="15979" y="28202"/>
                    <a:pt x="16918" y="28299"/>
                  </a:cubicBezTo>
                  <a:cubicBezTo>
                    <a:pt x="17258" y="28331"/>
                    <a:pt x="17517" y="28348"/>
                    <a:pt x="17760" y="28348"/>
                  </a:cubicBezTo>
                  <a:cubicBezTo>
                    <a:pt x="17954" y="28348"/>
                    <a:pt x="18132" y="28331"/>
                    <a:pt x="18326" y="28315"/>
                  </a:cubicBezTo>
                  <a:cubicBezTo>
                    <a:pt x="18796" y="28283"/>
                    <a:pt x="19265" y="28202"/>
                    <a:pt x="19718" y="28072"/>
                  </a:cubicBezTo>
                  <a:cubicBezTo>
                    <a:pt x="20706" y="27797"/>
                    <a:pt x="21613" y="27328"/>
                    <a:pt x="22406" y="26664"/>
                  </a:cubicBezTo>
                  <a:cubicBezTo>
                    <a:pt x="23134" y="26033"/>
                    <a:pt x="23733" y="25288"/>
                    <a:pt x="24170" y="24430"/>
                  </a:cubicBezTo>
                  <a:cubicBezTo>
                    <a:pt x="24947" y="22924"/>
                    <a:pt x="25207" y="21273"/>
                    <a:pt x="24899" y="19881"/>
                  </a:cubicBezTo>
                  <a:cubicBezTo>
                    <a:pt x="24996" y="19703"/>
                    <a:pt x="25077" y="19492"/>
                    <a:pt x="25158" y="19298"/>
                  </a:cubicBezTo>
                  <a:cubicBezTo>
                    <a:pt x="25368" y="19266"/>
                    <a:pt x="25595" y="19217"/>
                    <a:pt x="25822" y="19136"/>
                  </a:cubicBezTo>
                  <a:cubicBezTo>
                    <a:pt x="26243" y="19007"/>
                    <a:pt x="26647" y="18764"/>
                    <a:pt x="26971" y="18456"/>
                  </a:cubicBezTo>
                  <a:cubicBezTo>
                    <a:pt x="27586" y="17841"/>
                    <a:pt x="27959" y="17032"/>
                    <a:pt x="28040" y="16157"/>
                  </a:cubicBezTo>
                  <a:cubicBezTo>
                    <a:pt x="28185" y="14943"/>
                    <a:pt x="27942" y="13713"/>
                    <a:pt x="27343" y="12644"/>
                  </a:cubicBezTo>
                  <a:cubicBezTo>
                    <a:pt x="27052" y="12110"/>
                    <a:pt x="26664" y="11657"/>
                    <a:pt x="26210" y="11284"/>
                  </a:cubicBezTo>
                  <a:cubicBezTo>
                    <a:pt x="25984" y="11106"/>
                    <a:pt x="25757" y="10961"/>
                    <a:pt x="25514" y="10831"/>
                  </a:cubicBezTo>
                  <a:cubicBezTo>
                    <a:pt x="25482" y="10750"/>
                    <a:pt x="25449" y="10653"/>
                    <a:pt x="25417" y="10572"/>
                  </a:cubicBezTo>
                  <a:lnTo>
                    <a:pt x="25368" y="10443"/>
                  </a:lnTo>
                  <a:lnTo>
                    <a:pt x="25352" y="10394"/>
                  </a:lnTo>
                  <a:cubicBezTo>
                    <a:pt x="25660" y="10022"/>
                    <a:pt x="25903" y="9585"/>
                    <a:pt x="26032" y="9131"/>
                  </a:cubicBezTo>
                  <a:cubicBezTo>
                    <a:pt x="26178" y="8613"/>
                    <a:pt x="26162" y="8063"/>
                    <a:pt x="25967" y="7561"/>
                  </a:cubicBezTo>
                  <a:cubicBezTo>
                    <a:pt x="25757" y="7027"/>
                    <a:pt x="25433" y="6557"/>
                    <a:pt x="25028" y="6169"/>
                  </a:cubicBezTo>
                  <a:cubicBezTo>
                    <a:pt x="24575" y="5715"/>
                    <a:pt x="24073" y="5327"/>
                    <a:pt x="23523" y="5003"/>
                  </a:cubicBezTo>
                  <a:cubicBezTo>
                    <a:pt x="22390" y="4307"/>
                    <a:pt x="21159" y="3773"/>
                    <a:pt x="19897" y="3384"/>
                  </a:cubicBezTo>
                  <a:cubicBezTo>
                    <a:pt x="19880" y="3287"/>
                    <a:pt x="19864" y="3190"/>
                    <a:pt x="19832" y="3109"/>
                  </a:cubicBezTo>
                  <a:cubicBezTo>
                    <a:pt x="19686" y="2575"/>
                    <a:pt x="19427" y="2089"/>
                    <a:pt x="19055" y="1668"/>
                  </a:cubicBezTo>
                  <a:cubicBezTo>
                    <a:pt x="18909" y="1506"/>
                    <a:pt x="18763" y="1344"/>
                    <a:pt x="18601" y="1199"/>
                  </a:cubicBezTo>
                  <a:cubicBezTo>
                    <a:pt x="18440" y="1053"/>
                    <a:pt x="18261" y="924"/>
                    <a:pt x="18100" y="810"/>
                  </a:cubicBezTo>
                  <a:cubicBezTo>
                    <a:pt x="17743" y="567"/>
                    <a:pt x="17355" y="389"/>
                    <a:pt x="16950" y="244"/>
                  </a:cubicBezTo>
                  <a:cubicBezTo>
                    <a:pt x="16481" y="82"/>
                    <a:pt x="15995" y="1"/>
                    <a:pt x="15509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70"/>
            <p:cNvSpPr/>
            <p:nvPr/>
          </p:nvSpPr>
          <p:spPr>
            <a:xfrm>
              <a:off x="3158775" y="3508700"/>
              <a:ext cx="203600" cy="216700"/>
            </a:xfrm>
            <a:custGeom>
              <a:rect b="b" l="l" r="r" t="t"/>
              <a:pathLst>
                <a:path extrusionOk="0" h="8668" w="8144">
                  <a:moveTo>
                    <a:pt x="421" y="0"/>
                  </a:moveTo>
                  <a:cubicBezTo>
                    <a:pt x="17" y="0"/>
                    <a:pt x="1" y="599"/>
                    <a:pt x="405" y="615"/>
                  </a:cubicBezTo>
                  <a:cubicBezTo>
                    <a:pt x="956" y="664"/>
                    <a:pt x="1522" y="745"/>
                    <a:pt x="2057" y="842"/>
                  </a:cubicBezTo>
                  <a:cubicBezTo>
                    <a:pt x="2931" y="988"/>
                    <a:pt x="3756" y="1263"/>
                    <a:pt x="4550" y="1635"/>
                  </a:cubicBezTo>
                  <a:cubicBezTo>
                    <a:pt x="5051" y="1878"/>
                    <a:pt x="5521" y="2186"/>
                    <a:pt x="5942" y="2542"/>
                  </a:cubicBezTo>
                  <a:cubicBezTo>
                    <a:pt x="6266" y="2817"/>
                    <a:pt x="6557" y="3141"/>
                    <a:pt x="6800" y="3481"/>
                  </a:cubicBezTo>
                  <a:cubicBezTo>
                    <a:pt x="6978" y="3772"/>
                    <a:pt x="7140" y="4096"/>
                    <a:pt x="7253" y="4420"/>
                  </a:cubicBezTo>
                  <a:cubicBezTo>
                    <a:pt x="7383" y="4824"/>
                    <a:pt x="7464" y="5261"/>
                    <a:pt x="7496" y="5682"/>
                  </a:cubicBezTo>
                  <a:cubicBezTo>
                    <a:pt x="7512" y="5990"/>
                    <a:pt x="7496" y="6281"/>
                    <a:pt x="7447" y="6589"/>
                  </a:cubicBezTo>
                  <a:cubicBezTo>
                    <a:pt x="7415" y="6783"/>
                    <a:pt x="7350" y="6978"/>
                    <a:pt x="7269" y="7172"/>
                  </a:cubicBezTo>
                  <a:cubicBezTo>
                    <a:pt x="7205" y="7301"/>
                    <a:pt x="7107" y="7431"/>
                    <a:pt x="7010" y="7560"/>
                  </a:cubicBezTo>
                  <a:cubicBezTo>
                    <a:pt x="6929" y="7641"/>
                    <a:pt x="6832" y="7722"/>
                    <a:pt x="6735" y="7803"/>
                  </a:cubicBezTo>
                  <a:cubicBezTo>
                    <a:pt x="6622" y="7868"/>
                    <a:pt x="6525" y="7933"/>
                    <a:pt x="6395" y="7965"/>
                  </a:cubicBezTo>
                  <a:cubicBezTo>
                    <a:pt x="6249" y="8014"/>
                    <a:pt x="6088" y="8046"/>
                    <a:pt x="5926" y="8062"/>
                  </a:cubicBezTo>
                  <a:cubicBezTo>
                    <a:pt x="5715" y="8062"/>
                    <a:pt x="5521" y="8062"/>
                    <a:pt x="5327" y="8030"/>
                  </a:cubicBezTo>
                  <a:cubicBezTo>
                    <a:pt x="5317" y="8029"/>
                    <a:pt x="5308" y="8028"/>
                    <a:pt x="5299" y="8028"/>
                  </a:cubicBezTo>
                  <a:cubicBezTo>
                    <a:pt x="5149" y="8028"/>
                    <a:pt x="5018" y="8152"/>
                    <a:pt x="5003" y="8305"/>
                  </a:cubicBezTo>
                  <a:cubicBezTo>
                    <a:pt x="5003" y="8483"/>
                    <a:pt x="5116" y="8613"/>
                    <a:pt x="5294" y="8629"/>
                  </a:cubicBezTo>
                  <a:cubicBezTo>
                    <a:pt x="5442" y="8655"/>
                    <a:pt x="5590" y="8668"/>
                    <a:pt x="5737" y="8668"/>
                  </a:cubicBezTo>
                  <a:cubicBezTo>
                    <a:pt x="6041" y="8668"/>
                    <a:pt x="6343" y="8614"/>
                    <a:pt x="6638" y="8515"/>
                  </a:cubicBezTo>
                  <a:cubicBezTo>
                    <a:pt x="6994" y="8386"/>
                    <a:pt x="7318" y="8159"/>
                    <a:pt x="7545" y="7868"/>
                  </a:cubicBezTo>
                  <a:cubicBezTo>
                    <a:pt x="8014" y="7269"/>
                    <a:pt x="8144" y="6443"/>
                    <a:pt x="8095" y="5699"/>
                  </a:cubicBezTo>
                  <a:cubicBezTo>
                    <a:pt x="8063" y="5019"/>
                    <a:pt x="7901" y="4355"/>
                    <a:pt x="7609" y="3756"/>
                  </a:cubicBezTo>
                  <a:cubicBezTo>
                    <a:pt x="7496" y="3464"/>
                    <a:pt x="7334" y="3189"/>
                    <a:pt x="7140" y="2946"/>
                  </a:cubicBezTo>
                  <a:cubicBezTo>
                    <a:pt x="6832" y="2558"/>
                    <a:pt x="6492" y="2202"/>
                    <a:pt x="6104" y="1910"/>
                  </a:cubicBezTo>
                  <a:cubicBezTo>
                    <a:pt x="4501" y="648"/>
                    <a:pt x="2429" y="211"/>
                    <a:pt x="438" y="16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70"/>
            <p:cNvSpPr/>
            <p:nvPr/>
          </p:nvSpPr>
          <p:spPr>
            <a:xfrm>
              <a:off x="3226375" y="3527250"/>
              <a:ext cx="126700" cy="198475"/>
            </a:xfrm>
            <a:custGeom>
              <a:rect b="b" l="l" r="r" t="t"/>
              <a:pathLst>
                <a:path extrusionOk="0" h="7939" w="5068">
                  <a:moveTo>
                    <a:pt x="312" y="1"/>
                  </a:moveTo>
                  <a:cubicBezTo>
                    <a:pt x="194" y="1"/>
                    <a:pt x="95" y="92"/>
                    <a:pt x="65" y="197"/>
                  </a:cubicBezTo>
                  <a:cubicBezTo>
                    <a:pt x="0" y="359"/>
                    <a:pt x="97" y="537"/>
                    <a:pt x="243" y="586"/>
                  </a:cubicBezTo>
                  <a:cubicBezTo>
                    <a:pt x="421" y="634"/>
                    <a:pt x="599" y="699"/>
                    <a:pt x="761" y="780"/>
                  </a:cubicBezTo>
                  <a:cubicBezTo>
                    <a:pt x="1263" y="1039"/>
                    <a:pt x="1716" y="1363"/>
                    <a:pt x="2137" y="1719"/>
                  </a:cubicBezTo>
                  <a:cubicBezTo>
                    <a:pt x="2687" y="2204"/>
                    <a:pt x="3189" y="2771"/>
                    <a:pt x="3610" y="3386"/>
                  </a:cubicBezTo>
                  <a:cubicBezTo>
                    <a:pt x="3885" y="3791"/>
                    <a:pt x="4112" y="4228"/>
                    <a:pt x="4274" y="4681"/>
                  </a:cubicBezTo>
                  <a:cubicBezTo>
                    <a:pt x="4355" y="4940"/>
                    <a:pt x="4420" y="5216"/>
                    <a:pt x="4436" y="5491"/>
                  </a:cubicBezTo>
                  <a:lnTo>
                    <a:pt x="4436" y="5556"/>
                  </a:lnTo>
                  <a:lnTo>
                    <a:pt x="4420" y="5669"/>
                  </a:lnTo>
                  <a:cubicBezTo>
                    <a:pt x="4403" y="5782"/>
                    <a:pt x="4355" y="5896"/>
                    <a:pt x="4306" y="6009"/>
                  </a:cubicBezTo>
                  <a:cubicBezTo>
                    <a:pt x="4258" y="6122"/>
                    <a:pt x="4177" y="6219"/>
                    <a:pt x="4112" y="6316"/>
                  </a:cubicBezTo>
                  <a:cubicBezTo>
                    <a:pt x="3983" y="6446"/>
                    <a:pt x="3853" y="6559"/>
                    <a:pt x="3707" y="6673"/>
                  </a:cubicBezTo>
                  <a:cubicBezTo>
                    <a:pt x="3643" y="6705"/>
                    <a:pt x="3578" y="6754"/>
                    <a:pt x="3497" y="6786"/>
                  </a:cubicBezTo>
                  <a:cubicBezTo>
                    <a:pt x="3351" y="6867"/>
                    <a:pt x="3286" y="7045"/>
                    <a:pt x="3367" y="7191"/>
                  </a:cubicBezTo>
                  <a:lnTo>
                    <a:pt x="3432" y="7288"/>
                  </a:lnTo>
                  <a:lnTo>
                    <a:pt x="3286" y="7369"/>
                  </a:lnTo>
                  <a:cubicBezTo>
                    <a:pt x="2980" y="7522"/>
                    <a:pt x="3129" y="7939"/>
                    <a:pt x="3403" y="7939"/>
                  </a:cubicBezTo>
                  <a:cubicBezTo>
                    <a:pt x="3448" y="7939"/>
                    <a:pt x="3496" y="7928"/>
                    <a:pt x="3545" y="7903"/>
                  </a:cubicBezTo>
                  <a:cubicBezTo>
                    <a:pt x="3902" y="7725"/>
                    <a:pt x="4225" y="7482"/>
                    <a:pt x="4484" y="7191"/>
                  </a:cubicBezTo>
                  <a:cubicBezTo>
                    <a:pt x="4711" y="6932"/>
                    <a:pt x="4873" y="6640"/>
                    <a:pt x="4954" y="6316"/>
                  </a:cubicBezTo>
                  <a:cubicBezTo>
                    <a:pt x="5019" y="6090"/>
                    <a:pt x="5051" y="5847"/>
                    <a:pt x="5051" y="5604"/>
                  </a:cubicBezTo>
                  <a:cubicBezTo>
                    <a:pt x="5067" y="5410"/>
                    <a:pt x="5067" y="5216"/>
                    <a:pt x="5051" y="5038"/>
                  </a:cubicBezTo>
                  <a:cubicBezTo>
                    <a:pt x="5002" y="4714"/>
                    <a:pt x="4905" y="4390"/>
                    <a:pt x="4792" y="4099"/>
                  </a:cubicBezTo>
                  <a:cubicBezTo>
                    <a:pt x="4646" y="3775"/>
                    <a:pt x="4484" y="3483"/>
                    <a:pt x="4290" y="3192"/>
                  </a:cubicBezTo>
                  <a:cubicBezTo>
                    <a:pt x="4080" y="2884"/>
                    <a:pt x="3853" y="2577"/>
                    <a:pt x="3610" y="2285"/>
                  </a:cubicBezTo>
                  <a:cubicBezTo>
                    <a:pt x="3125" y="1735"/>
                    <a:pt x="2590" y="1249"/>
                    <a:pt x="1991" y="812"/>
                  </a:cubicBezTo>
                  <a:cubicBezTo>
                    <a:pt x="1732" y="634"/>
                    <a:pt x="1473" y="472"/>
                    <a:pt x="1198" y="327"/>
                  </a:cubicBezTo>
                  <a:cubicBezTo>
                    <a:pt x="955" y="197"/>
                    <a:pt x="712" y="84"/>
                    <a:pt x="453" y="19"/>
                  </a:cubicBezTo>
                  <a:lnTo>
                    <a:pt x="437" y="3"/>
                  </a:lnTo>
                  <a:lnTo>
                    <a:pt x="340" y="3"/>
                  </a:lnTo>
                  <a:cubicBezTo>
                    <a:pt x="330" y="2"/>
                    <a:pt x="321" y="1"/>
                    <a:pt x="31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70"/>
            <p:cNvSpPr/>
            <p:nvPr/>
          </p:nvSpPr>
          <p:spPr>
            <a:xfrm>
              <a:off x="3261175" y="3547950"/>
              <a:ext cx="85000" cy="155125"/>
            </a:xfrm>
            <a:custGeom>
              <a:rect b="b" l="l" r="r" t="t"/>
              <a:pathLst>
                <a:path extrusionOk="0" h="6205" w="3400">
                  <a:moveTo>
                    <a:pt x="340" y="0"/>
                  </a:moveTo>
                  <a:cubicBezTo>
                    <a:pt x="211" y="0"/>
                    <a:pt x="97" y="81"/>
                    <a:pt x="65" y="195"/>
                  </a:cubicBezTo>
                  <a:cubicBezTo>
                    <a:pt x="0" y="357"/>
                    <a:pt x="97" y="535"/>
                    <a:pt x="243" y="583"/>
                  </a:cubicBezTo>
                  <a:cubicBezTo>
                    <a:pt x="454" y="648"/>
                    <a:pt x="632" y="713"/>
                    <a:pt x="826" y="794"/>
                  </a:cubicBezTo>
                  <a:lnTo>
                    <a:pt x="972" y="875"/>
                  </a:lnTo>
                  <a:lnTo>
                    <a:pt x="923" y="939"/>
                  </a:lnTo>
                  <a:cubicBezTo>
                    <a:pt x="875" y="1069"/>
                    <a:pt x="923" y="1215"/>
                    <a:pt x="1036" y="1296"/>
                  </a:cubicBezTo>
                  <a:cubicBezTo>
                    <a:pt x="1441" y="1652"/>
                    <a:pt x="1781" y="2056"/>
                    <a:pt x="2072" y="2510"/>
                  </a:cubicBezTo>
                  <a:cubicBezTo>
                    <a:pt x="2299" y="2866"/>
                    <a:pt x="2493" y="3238"/>
                    <a:pt x="2639" y="3643"/>
                  </a:cubicBezTo>
                  <a:cubicBezTo>
                    <a:pt x="2720" y="3853"/>
                    <a:pt x="2769" y="4080"/>
                    <a:pt x="2785" y="4323"/>
                  </a:cubicBezTo>
                  <a:cubicBezTo>
                    <a:pt x="2785" y="4452"/>
                    <a:pt x="2785" y="4582"/>
                    <a:pt x="2769" y="4711"/>
                  </a:cubicBezTo>
                  <a:cubicBezTo>
                    <a:pt x="2736" y="4809"/>
                    <a:pt x="2704" y="4906"/>
                    <a:pt x="2671" y="5003"/>
                  </a:cubicBezTo>
                  <a:cubicBezTo>
                    <a:pt x="2623" y="5084"/>
                    <a:pt x="2574" y="5165"/>
                    <a:pt x="2510" y="5246"/>
                  </a:cubicBezTo>
                  <a:cubicBezTo>
                    <a:pt x="2429" y="5327"/>
                    <a:pt x="2332" y="5408"/>
                    <a:pt x="2234" y="5488"/>
                  </a:cubicBezTo>
                  <a:cubicBezTo>
                    <a:pt x="2153" y="5537"/>
                    <a:pt x="2072" y="5586"/>
                    <a:pt x="1975" y="5634"/>
                  </a:cubicBezTo>
                  <a:cubicBezTo>
                    <a:pt x="1669" y="5787"/>
                    <a:pt x="1818" y="6204"/>
                    <a:pt x="2092" y="6204"/>
                  </a:cubicBezTo>
                  <a:cubicBezTo>
                    <a:pt x="2137" y="6204"/>
                    <a:pt x="2185" y="6193"/>
                    <a:pt x="2234" y="6168"/>
                  </a:cubicBezTo>
                  <a:cubicBezTo>
                    <a:pt x="2510" y="6055"/>
                    <a:pt x="2736" y="5877"/>
                    <a:pt x="2947" y="5667"/>
                  </a:cubicBezTo>
                  <a:cubicBezTo>
                    <a:pt x="3125" y="5472"/>
                    <a:pt x="3254" y="5229"/>
                    <a:pt x="3319" y="4970"/>
                  </a:cubicBezTo>
                  <a:cubicBezTo>
                    <a:pt x="3384" y="4711"/>
                    <a:pt x="3400" y="4436"/>
                    <a:pt x="3368" y="4177"/>
                  </a:cubicBezTo>
                  <a:cubicBezTo>
                    <a:pt x="3351" y="3983"/>
                    <a:pt x="3319" y="3789"/>
                    <a:pt x="3254" y="3611"/>
                  </a:cubicBezTo>
                  <a:cubicBezTo>
                    <a:pt x="3335" y="3546"/>
                    <a:pt x="3368" y="3432"/>
                    <a:pt x="3351" y="3335"/>
                  </a:cubicBezTo>
                  <a:cubicBezTo>
                    <a:pt x="3222" y="2542"/>
                    <a:pt x="2882" y="1814"/>
                    <a:pt x="2380" y="1215"/>
                  </a:cubicBezTo>
                  <a:cubicBezTo>
                    <a:pt x="2121" y="939"/>
                    <a:pt x="1830" y="697"/>
                    <a:pt x="1522" y="502"/>
                  </a:cubicBezTo>
                  <a:cubicBezTo>
                    <a:pt x="1182" y="292"/>
                    <a:pt x="810" y="130"/>
                    <a:pt x="437" y="17"/>
                  </a:cubicBezTo>
                  <a:lnTo>
                    <a:pt x="340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70"/>
            <p:cNvSpPr/>
            <p:nvPr/>
          </p:nvSpPr>
          <p:spPr>
            <a:xfrm>
              <a:off x="2878300" y="3537025"/>
              <a:ext cx="516050" cy="602650"/>
            </a:xfrm>
            <a:custGeom>
              <a:rect b="b" l="l" r="r" t="t"/>
              <a:pathLst>
                <a:path extrusionOk="0" h="24106" w="20642">
                  <a:moveTo>
                    <a:pt x="16076" y="0"/>
                  </a:moveTo>
                  <a:lnTo>
                    <a:pt x="16076" y="0"/>
                  </a:lnTo>
                  <a:cubicBezTo>
                    <a:pt x="16303" y="259"/>
                    <a:pt x="16497" y="518"/>
                    <a:pt x="16691" y="810"/>
                  </a:cubicBezTo>
                  <a:cubicBezTo>
                    <a:pt x="17048" y="1376"/>
                    <a:pt x="17307" y="1992"/>
                    <a:pt x="17485" y="2623"/>
                  </a:cubicBezTo>
                  <a:cubicBezTo>
                    <a:pt x="17566" y="2947"/>
                    <a:pt x="17630" y="3254"/>
                    <a:pt x="17663" y="3578"/>
                  </a:cubicBezTo>
                  <a:cubicBezTo>
                    <a:pt x="17695" y="3886"/>
                    <a:pt x="17695" y="4193"/>
                    <a:pt x="17663" y="4501"/>
                  </a:cubicBezTo>
                  <a:cubicBezTo>
                    <a:pt x="17630" y="4808"/>
                    <a:pt x="17566" y="5100"/>
                    <a:pt x="17452" y="5375"/>
                  </a:cubicBezTo>
                  <a:cubicBezTo>
                    <a:pt x="17404" y="5521"/>
                    <a:pt x="17339" y="5650"/>
                    <a:pt x="17274" y="5780"/>
                  </a:cubicBezTo>
                  <a:cubicBezTo>
                    <a:pt x="17048" y="6168"/>
                    <a:pt x="16740" y="6492"/>
                    <a:pt x="16351" y="6735"/>
                  </a:cubicBezTo>
                  <a:cubicBezTo>
                    <a:pt x="16109" y="6881"/>
                    <a:pt x="15850" y="6994"/>
                    <a:pt x="15591" y="7075"/>
                  </a:cubicBezTo>
                  <a:cubicBezTo>
                    <a:pt x="16173" y="7609"/>
                    <a:pt x="16756" y="8143"/>
                    <a:pt x="17161" y="8839"/>
                  </a:cubicBezTo>
                  <a:cubicBezTo>
                    <a:pt x="17355" y="9179"/>
                    <a:pt x="17501" y="9552"/>
                    <a:pt x="17582" y="9957"/>
                  </a:cubicBezTo>
                  <a:cubicBezTo>
                    <a:pt x="17695" y="10620"/>
                    <a:pt x="17647" y="11316"/>
                    <a:pt x="17468" y="11980"/>
                  </a:cubicBezTo>
                  <a:cubicBezTo>
                    <a:pt x="17420" y="12158"/>
                    <a:pt x="17339" y="12336"/>
                    <a:pt x="17258" y="12498"/>
                  </a:cubicBezTo>
                  <a:cubicBezTo>
                    <a:pt x="17112" y="12838"/>
                    <a:pt x="16869" y="13130"/>
                    <a:pt x="16594" y="13372"/>
                  </a:cubicBezTo>
                  <a:cubicBezTo>
                    <a:pt x="16319" y="13583"/>
                    <a:pt x="16011" y="13729"/>
                    <a:pt x="15671" y="13793"/>
                  </a:cubicBezTo>
                  <a:cubicBezTo>
                    <a:pt x="15493" y="13826"/>
                    <a:pt x="15319" y="13842"/>
                    <a:pt x="15145" y="13842"/>
                  </a:cubicBezTo>
                  <a:cubicBezTo>
                    <a:pt x="14971" y="13842"/>
                    <a:pt x="14797" y="13826"/>
                    <a:pt x="14619" y="13793"/>
                  </a:cubicBezTo>
                  <a:lnTo>
                    <a:pt x="14619" y="13793"/>
                  </a:lnTo>
                  <a:cubicBezTo>
                    <a:pt x="14700" y="13971"/>
                    <a:pt x="14749" y="14149"/>
                    <a:pt x="14797" y="14344"/>
                  </a:cubicBezTo>
                  <a:cubicBezTo>
                    <a:pt x="14878" y="14587"/>
                    <a:pt x="14927" y="14846"/>
                    <a:pt x="14959" y="15105"/>
                  </a:cubicBezTo>
                  <a:cubicBezTo>
                    <a:pt x="15040" y="15590"/>
                    <a:pt x="15040" y="16092"/>
                    <a:pt x="15008" y="16578"/>
                  </a:cubicBezTo>
                  <a:cubicBezTo>
                    <a:pt x="14943" y="17063"/>
                    <a:pt x="14846" y="17533"/>
                    <a:pt x="14668" y="17986"/>
                  </a:cubicBezTo>
                  <a:cubicBezTo>
                    <a:pt x="14166" y="19395"/>
                    <a:pt x="13146" y="20560"/>
                    <a:pt x="11835" y="21273"/>
                  </a:cubicBezTo>
                  <a:cubicBezTo>
                    <a:pt x="11446" y="21483"/>
                    <a:pt x="11009" y="21661"/>
                    <a:pt x="10572" y="21807"/>
                  </a:cubicBezTo>
                  <a:cubicBezTo>
                    <a:pt x="10135" y="21936"/>
                    <a:pt x="9682" y="22033"/>
                    <a:pt x="9212" y="22082"/>
                  </a:cubicBezTo>
                  <a:cubicBezTo>
                    <a:pt x="8645" y="22163"/>
                    <a:pt x="8063" y="22179"/>
                    <a:pt x="7496" y="22179"/>
                  </a:cubicBezTo>
                  <a:cubicBezTo>
                    <a:pt x="6897" y="22163"/>
                    <a:pt x="6314" y="22114"/>
                    <a:pt x="5731" y="22050"/>
                  </a:cubicBezTo>
                  <a:cubicBezTo>
                    <a:pt x="4598" y="21936"/>
                    <a:pt x="3481" y="21742"/>
                    <a:pt x="2348" y="21596"/>
                  </a:cubicBezTo>
                  <a:lnTo>
                    <a:pt x="2380" y="21596"/>
                  </a:lnTo>
                  <a:cubicBezTo>
                    <a:pt x="1587" y="21499"/>
                    <a:pt x="794" y="21418"/>
                    <a:pt x="1" y="21386"/>
                  </a:cubicBezTo>
                  <a:lnTo>
                    <a:pt x="1" y="21386"/>
                  </a:lnTo>
                  <a:cubicBezTo>
                    <a:pt x="972" y="21920"/>
                    <a:pt x="2008" y="22309"/>
                    <a:pt x="3093" y="22568"/>
                  </a:cubicBezTo>
                  <a:cubicBezTo>
                    <a:pt x="3854" y="22746"/>
                    <a:pt x="4647" y="22859"/>
                    <a:pt x="5440" y="22891"/>
                  </a:cubicBezTo>
                  <a:cubicBezTo>
                    <a:pt x="5829" y="23086"/>
                    <a:pt x="6217" y="23248"/>
                    <a:pt x="6606" y="23393"/>
                  </a:cubicBezTo>
                  <a:cubicBezTo>
                    <a:pt x="7480" y="23733"/>
                    <a:pt x="8419" y="23976"/>
                    <a:pt x="9374" y="24073"/>
                  </a:cubicBezTo>
                  <a:cubicBezTo>
                    <a:pt x="9698" y="24089"/>
                    <a:pt x="9957" y="24106"/>
                    <a:pt x="10200" y="24106"/>
                  </a:cubicBezTo>
                  <a:cubicBezTo>
                    <a:pt x="10394" y="24106"/>
                    <a:pt x="10588" y="24106"/>
                    <a:pt x="10766" y="24089"/>
                  </a:cubicBezTo>
                  <a:cubicBezTo>
                    <a:pt x="11236" y="24041"/>
                    <a:pt x="11705" y="23960"/>
                    <a:pt x="12158" y="23830"/>
                  </a:cubicBezTo>
                  <a:cubicBezTo>
                    <a:pt x="13146" y="23571"/>
                    <a:pt x="14069" y="23086"/>
                    <a:pt x="14846" y="22422"/>
                  </a:cubicBezTo>
                  <a:cubicBezTo>
                    <a:pt x="15574" y="21807"/>
                    <a:pt x="16173" y="21046"/>
                    <a:pt x="16610" y="20188"/>
                  </a:cubicBezTo>
                  <a:cubicBezTo>
                    <a:pt x="17387" y="18682"/>
                    <a:pt x="17663" y="17031"/>
                    <a:pt x="17355" y="15655"/>
                  </a:cubicBezTo>
                  <a:cubicBezTo>
                    <a:pt x="17452" y="15461"/>
                    <a:pt x="17533" y="15266"/>
                    <a:pt x="17598" y="15072"/>
                  </a:cubicBezTo>
                  <a:cubicBezTo>
                    <a:pt x="17825" y="15040"/>
                    <a:pt x="18051" y="14975"/>
                    <a:pt x="18262" y="14910"/>
                  </a:cubicBezTo>
                  <a:cubicBezTo>
                    <a:pt x="18699" y="14765"/>
                    <a:pt x="19087" y="14538"/>
                    <a:pt x="19427" y="14214"/>
                  </a:cubicBezTo>
                  <a:cubicBezTo>
                    <a:pt x="20042" y="13599"/>
                    <a:pt x="20415" y="12790"/>
                    <a:pt x="20496" y="11915"/>
                  </a:cubicBezTo>
                  <a:cubicBezTo>
                    <a:pt x="20641" y="10701"/>
                    <a:pt x="20399" y="9471"/>
                    <a:pt x="19783" y="8402"/>
                  </a:cubicBezTo>
                  <a:cubicBezTo>
                    <a:pt x="19508" y="7868"/>
                    <a:pt x="19120" y="7399"/>
                    <a:pt x="18650" y="7026"/>
                  </a:cubicBezTo>
                  <a:lnTo>
                    <a:pt x="18569" y="6978"/>
                  </a:lnTo>
                  <a:cubicBezTo>
                    <a:pt x="18634" y="6897"/>
                    <a:pt x="18699" y="6816"/>
                    <a:pt x="18764" y="6735"/>
                  </a:cubicBezTo>
                  <a:cubicBezTo>
                    <a:pt x="19282" y="6071"/>
                    <a:pt x="19346" y="5197"/>
                    <a:pt x="19314" y="4566"/>
                  </a:cubicBezTo>
                  <a:cubicBezTo>
                    <a:pt x="19282" y="3886"/>
                    <a:pt x="19120" y="3222"/>
                    <a:pt x="18844" y="2623"/>
                  </a:cubicBezTo>
                  <a:cubicBezTo>
                    <a:pt x="18699" y="2331"/>
                    <a:pt x="18553" y="2056"/>
                    <a:pt x="18359" y="1813"/>
                  </a:cubicBezTo>
                  <a:cubicBezTo>
                    <a:pt x="18051" y="1425"/>
                    <a:pt x="17711" y="1069"/>
                    <a:pt x="17323" y="761"/>
                  </a:cubicBezTo>
                  <a:lnTo>
                    <a:pt x="17323" y="777"/>
                  </a:lnTo>
                  <a:cubicBezTo>
                    <a:pt x="16934" y="486"/>
                    <a:pt x="16513" y="227"/>
                    <a:pt x="1607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70"/>
            <p:cNvSpPr/>
            <p:nvPr/>
          </p:nvSpPr>
          <p:spPr>
            <a:xfrm>
              <a:off x="2779550" y="3575850"/>
              <a:ext cx="462625" cy="484900"/>
            </a:xfrm>
            <a:custGeom>
              <a:rect b="b" l="l" r="r" t="t"/>
              <a:pathLst>
                <a:path extrusionOk="0" h="19396" w="18505">
                  <a:moveTo>
                    <a:pt x="9068" y="1"/>
                  </a:moveTo>
                  <a:cubicBezTo>
                    <a:pt x="8043" y="1"/>
                    <a:pt x="7037" y="308"/>
                    <a:pt x="6201" y="892"/>
                  </a:cubicBezTo>
                  <a:cubicBezTo>
                    <a:pt x="5780" y="1199"/>
                    <a:pt x="5440" y="1588"/>
                    <a:pt x="5197" y="2057"/>
                  </a:cubicBezTo>
                  <a:cubicBezTo>
                    <a:pt x="5084" y="2284"/>
                    <a:pt x="4970" y="2511"/>
                    <a:pt x="4906" y="2770"/>
                  </a:cubicBezTo>
                  <a:cubicBezTo>
                    <a:pt x="4841" y="2802"/>
                    <a:pt x="4776" y="2834"/>
                    <a:pt x="4728" y="2867"/>
                  </a:cubicBezTo>
                  <a:cubicBezTo>
                    <a:pt x="4631" y="2802"/>
                    <a:pt x="4533" y="2737"/>
                    <a:pt x="4420" y="2705"/>
                  </a:cubicBezTo>
                  <a:cubicBezTo>
                    <a:pt x="4242" y="2624"/>
                    <a:pt x="4064" y="2592"/>
                    <a:pt x="3886" y="2592"/>
                  </a:cubicBezTo>
                  <a:cubicBezTo>
                    <a:pt x="3659" y="2608"/>
                    <a:pt x="3416" y="2640"/>
                    <a:pt x="3190" y="2737"/>
                  </a:cubicBezTo>
                  <a:cubicBezTo>
                    <a:pt x="2931" y="2834"/>
                    <a:pt x="2704" y="2964"/>
                    <a:pt x="2477" y="3126"/>
                  </a:cubicBezTo>
                  <a:cubicBezTo>
                    <a:pt x="2251" y="3304"/>
                    <a:pt x="2024" y="3498"/>
                    <a:pt x="1830" y="3709"/>
                  </a:cubicBezTo>
                  <a:cubicBezTo>
                    <a:pt x="1393" y="4211"/>
                    <a:pt x="1037" y="4793"/>
                    <a:pt x="794" y="5409"/>
                  </a:cubicBezTo>
                  <a:cubicBezTo>
                    <a:pt x="551" y="6056"/>
                    <a:pt x="470" y="6752"/>
                    <a:pt x="551" y="7448"/>
                  </a:cubicBezTo>
                  <a:cubicBezTo>
                    <a:pt x="583" y="7756"/>
                    <a:pt x="664" y="8047"/>
                    <a:pt x="778" y="8339"/>
                  </a:cubicBezTo>
                  <a:cubicBezTo>
                    <a:pt x="0" y="12354"/>
                    <a:pt x="2348" y="16336"/>
                    <a:pt x="6249" y="17583"/>
                  </a:cubicBezTo>
                  <a:cubicBezTo>
                    <a:pt x="6347" y="17696"/>
                    <a:pt x="6460" y="17809"/>
                    <a:pt x="6573" y="17906"/>
                  </a:cubicBezTo>
                  <a:cubicBezTo>
                    <a:pt x="6913" y="18230"/>
                    <a:pt x="7302" y="18505"/>
                    <a:pt x="7706" y="18748"/>
                  </a:cubicBezTo>
                  <a:cubicBezTo>
                    <a:pt x="8467" y="19169"/>
                    <a:pt x="9325" y="19396"/>
                    <a:pt x="10200" y="19396"/>
                  </a:cubicBezTo>
                  <a:cubicBezTo>
                    <a:pt x="11414" y="19380"/>
                    <a:pt x="12595" y="19023"/>
                    <a:pt x="13632" y="18392"/>
                  </a:cubicBezTo>
                  <a:cubicBezTo>
                    <a:pt x="14166" y="18085"/>
                    <a:pt x="14651" y="17712"/>
                    <a:pt x="15089" y="17291"/>
                  </a:cubicBezTo>
                  <a:cubicBezTo>
                    <a:pt x="15526" y="16903"/>
                    <a:pt x="15898" y="16449"/>
                    <a:pt x="16238" y="15964"/>
                  </a:cubicBezTo>
                  <a:cubicBezTo>
                    <a:pt x="16529" y="15527"/>
                    <a:pt x="16772" y="15041"/>
                    <a:pt x="16950" y="14539"/>
                  </a:cubicBezTo>
                  <a:cubicBezTo>
                    <a:pt x="17096" y="14086"/>
                    <a:pt x="17177" y="13600"/>
                    <a:pt x="17145" y="13114"/>
                  </a:cubicBezTo>
                  <a:cubicBezTo>
                    <a:pt x="17128" y="12645"/>
                    <a:pt x="16966" y="12176"/>
                    <a:pt x="16707" y="11771"/>
                  </a:cubicBezTo>
                  <a:cubicBezTo>
                    <a:pt x="16675" y="11722"/>
                    <a:pt x="16643" y="11674"/>
                    <a:pt x="16594" y="11625"/>
                  </a:cubicBezTo>
                  <a:cubicBezTo>
                    <a:pt x="16643" y="11463"/>
                    <a:pt x="16659" y="11285"/>
                    <a:pt x="16691" y="11123"/>
                  </a:cubicBezTo>
                  <a:cubicBezTo>
                    <a:pt x="16805" y="11075"/>
                    <a:pt x="16918" y="11026"/>
                    <a:pt x="17031" y="10978"/>
                  </a:cubicBezTo>
                  <a:cubicBezTo>
                    <a:pt x="17436" y="10783"/>
                    <a:pt x="17776" y="10476"/>
                    <a:pt x="18019" y="10087"/>
                  </a:cubicBezTo>
                  <a:cubicBezTo>
                    <a:pt x="18440" y="9375"/>
                    <a:pt x="18504" y="8420"/>
                    <a:pt x="18181" y="7448"/>
                  </a:cubicBezTo>
                  <a:cubicBezTo>
                    <a:pt x="18003" y="6898"/>
                    <a:pt x="17727" y="6380"/>
                    <a:pt x="17371" y="5927"/>
                  </a:cubicBezTo>
                  <a:cubicBezTo>
                    <a:pt x="17015" y="5457"/>
                    <a:pt x="16594" y="5052"/>
                    <a:pt x="16108" y="4745"/>
                  </a:cubicBezTo>
                  <a:cubicBezTo>
                    <a:pt x="15607" y="4405"/>
                    <a:pt x="15024" y="4194"/>
                    <a:pt x="14425" y="4113"/>
                  </a:cubicBezTo>
                  <a:lnTo>
                    <a:pt x="14344" y="4113"/>
                  </a:lnTo>
                  <a:cubicBezTo>
                    <a:pt x="14166" y="3952"/>
                    <a:pt x="14004" y="3790"/>
                    <a:pt x="13810" y="3660"/>
                  </a:cubicBezTo>
                  <a:cubicBezTo>
                    <a:pt x="13972" y="3272"/>
                    <a:pt x="13988" y="2851"/>
                    <a:pt x="13858" y="2462"/>
                  </a:cubicBezTo>
                  <a:cubicBezTo>
                    <a:pt x="13810" y="2268"/>
                    <a:pt x="13713" y="2090"/>
                    <a:pt x="13615" y="1928"/>
                  </a:cubicBezTo>
                  <a:cubicBezTo>
                    <a:pt x="13502" y="1750"/>
                    <a:pt x="13356" y="1588"/>
                    <a:pt x="13211" y="1442"/>
                  </a:cubicBezTo>
                  <a:cubicBezTo>
                    <a:pt x="12871" y="1135"/>
                    <a:pt x="12482" y="859"/>
                    <a:pt x="12061" y="665"/>
                  </a:cubicBezTo>
                  <a:cubicBezTo>
                    <a:pt x="11624" y="455"/>
                    <a:pt x="11171" y="293"/>
                    <a:pt x="10701" y="196"/>
                  </a:cubicBezTo>
                  <a:cubicBezTo>
                    <a:pt x="10200" y="82"/>
                    <a:pt x="9698" y="18"/>
                    <a:pt x="9180" y="18"/>
                  </a:cubicBezTo>
                  <a:lnTo>
                    <a:pt x="9196" y="1"/>
                  </a:lnTo>
                  <a:lnTo>
                    <a:pt x="9147" y="1"/>
                  </a:lnTo>
                  <a:cubicBezTo>
                    <a:pt x="9121" y="1"/>
                    <a:pt x="9095" y="1"/>
                    <a:pt x="9068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70"/>
            <p:cNvSpPr/>
            <p:nvPr/>
          </p:nvSpPr>
          <p:spPr>
            <a:xfrm>
              <a:off x="3101700" y="3658025"/>
              <a:ext cx="146150" cy="220225"/>
            </a:xfrm>
            <a:custGeom>
              <a:rect b="b" l="l" r="r" t="t"/>
              <a:pathLst>
                <a:path extrusionOk="0" h="8809" w="5846">
                  <a:moveTo>
                    <a:pt x="308" y="1"/>
                  </a:moveTo>
                  <a:cubicBezTo>
                    <a:pt x="147" y="17"/>
                    <a:pt x="1" y="146"/>
                    <a:pt x="17" y="308"/>
                  </a:cubicBezTo>
                  <a:cubicBezTo>
                    <a:pt x="17" y="486"/>
                    <a:pt x="147" y="616"/>
                    <a:pt x="325" y="616"/>
                  </a:cubicBezTo>
                  <a:cubicBezTo>
                    <a:pt x="503" y="600"/>
                    <a:pt x="681" y="600"/>
                    <a:pt x="875" y="600"/>
                  </a:cubicBezTo>
                  <a:cubicBezTo>
                    <a:pt x="1247" y="648"/>
                    <a:pt x="1636" y="745"/>
                    <a:pt x="1992" y="875"/>
                  </a:cubicBezTo>
                  <a:cubicBezTo>
                    <a:pt x="2429" y="1053"/>
                    <a:pt x="2834" y="1296"/>
                    <a:pt x="3222" y="1571"/>
                  </a:cubicBezTo>
                  <a:cubicBezTo>
                    <a:pt x="3643" y="1879"/>
                    <a:pt x="4016" y="2251"/>
                    <a:pt x="4340" y="2656"/>
                  </a:cubicBezTo>
                  <a:cubicBezTo>
                    <a:pt x="4550" y="2931"/>
                    <a:pt x="4744" y="3222"/>
                    <a:pt x="4890" y="3546"/>
                  </a:cubicBezTo>
                  <a:cubicBezTo>
                    <a:pt x="5019" y="3838"/>
                    <a:pt x="5100" y="4145"/>
                    <a:pt x="5149" y="4453"/>
                  </a:cubicBezTo>
                  <a:lnTo>
                    <a:pt x="5149" y="4469"/>
                  </a:lnTo>
                  <a:cubicBezTo>
                    <a:pt x="5198" y="4809"/>
                    <a:pt x="5198" y="5149"/>
                    <a:pt x="5165" y="5489"/>
                  </a:cubicBezTo>
                  <a:cubicBezTo>
                    <a:pt x="5133" y="5813"/>
                    <a:pt x="5052" y="6153"/>
                    <a:pt x="4938" y="6460"/>
                  </a:cubicBezTo>
                  <a:cubicBezTo>
                    <a:pt x="4825" y="6735"/>
                    <a:pt x="4696" y="6978"/>
                    <a:pt x="4534" y="7221"/>
                  </a:cubicBezTo>
                  <a:cubicBezTo>
                    <a:pt x="4388" y="7399"/>
                    <a:pt x="4226" y="7561"/>
                    <a:pt x="4048" y="7707"/>
                  </a:cubicBezTo>
                  <a:cubicBezTo>
                    <a:pt x="3902" y="7836"/>
                    <a:pt x="3724" y="7933"/>
                    <a:pt x="3546" y="8014"/>
                  </a:cubicBezTo>
                  <a:cubicBezTo>
                    <a:pt x="3352" y="8095"/>
                    <a:pt x="3125" y="8160"/>
                    <a:pt x="2915" y="8192"/>
                  </a:cubicBezTo>
                  <a:lnTo>
                    <a:pt x="2753" y="8209"/>
                  </a:lnTo>
                  <a:cubicBezTo>
                    <a:pt x="2591" y="8225"/>
                    <a:pt x="2462" y="8354"/>
                    <a:pt x="2462" y="8516"/>
                  </a:cubicBezTo>
                  <a:cubicBezTo>
                    <a:pt x="2462" y="8670"/>
                    <a:pt x="2593" y="8809"/>
                    <a:pt x="2744" y="8809"/>
                  </a:cubicBezTo>
                  <a:cubicBezTo>
                    <a:pt x="2753" y="8809"/>
                    <a:pt x="2761" y="8808"/>
                    <a:pt x="2769" y="8808"/>
                  </a:cubicBezTo>
                  <a:cubicBezTo>
                    <a:pt x="3271" y="8775"/>
                    <a:pt x="3741" y="8630"/>
                    <a:pt x="4161" y="8370"/>
                  </a:cubicBezTo>
                  <a:cubicBezTo>
                    <a:pt x="4550" y="8111"/>
                    <a:pt x="4874" y="7788"/>
                    <a:pt x="5133" y="7415"/>
                  </a:cubicBezTo>
                  <a:cubicBezTo>
                    <a:pt x="5537" y="6768"/>
                    <a:pt x="5764" y="6023"/>
                    <a:pt x="5797" y="5262"/>
                  </a:cubicBezTo>
                  <a:cubicBezTo>
                    <a:pt x="5845" y="4501"/>
                    <a:pt x="5683" y="3740"/>
                    <a:pt x="5327" y="3061"/>
                  </a:cubicBezTo>
                  <a:cubicBezTo>
                    <a:pt x="5084" y="2623"/>
                    <a:pt x="4793" y="2219"/>
                    <a:pt x="4453" y="1863"/>
                  </a:cubicBezTo>
                  <a:cubicBezTo>
                    <a:pt x="4097" y="1490"/>
                    <a:pt x="3692" y="1150"/>
                    <a:pt x="3239" y="859"/>
                  </a:cubicBezTo>
                  <a:lnTo>
                    <a:pt x="3239" y="859"/>
                  </a:lnTo>
                  <a:lnTo>
                    <a:pt x="3255" y="875"/>
                  </a:lnTo>
                  <a:cubicBezTo>
                    <a:pt x="2429" y="325"/>
                    <a:pt x="1474" y="33"/>
                    <a:pt x="503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70"/>
            <p:cNvSpPr/>
            <p:nvPr/>
          </p:nvSpPr>
          <p:spPr>
            <a:xfrm>
              <a:off x="3115475" y="3662475"/>
              <a:ext cx="70450" cy="47025"/>
            </a:xfrm>
            <a:custGeom>
              <a:rect b="b" l="l" r="r" t="t"/>
              <a:pathLst>
                <a:path extrusionOk="0" h="1881" w="2818">
                  <a:moveTo>
                    <a:pt x="518" y="1"/>
                  </a:moveTo>
                  <a:cubicBezTo>
                    <a:pt x="389" y="17"/>
                    <a:pt x="276" y="98"/>
                    <a:pt x="243" y="211"/>
                  </a:cubicBezTo>
                  <a:lnTo>
                    <a:pt x="162" y="244"/>
                  </a:lnTo>
                  <a:cubicBezTo>
                    <a:pt x="97" y="276"/>
                    <a:pt x="33" y="357"/>
                    <a:pt x="16" y="422"/>
                  </a:cubicBezTo>
                  <a:cubicBezTo>
                    <a:pt x="0" y="503"/>
                    <a:pt x="16" y="584"/>
                    <a:pt x="49" y="648"/>
                  </a:cubicBezTo>
                  <a:cubicBezTo>
                    <a:pt x="97" y="729"/>
                    <a:pt x="162" y="778"/>
                    <a:pt x="243" y="794"/>
                  </a:cubicBezTo>
                  <a:cubicBezTo>
                    <a:pt x="567" y="843"/>
                    <a:pt x="874" y="924"/>
                    <a:pt x="1182" y="1037"/>
                  </a:cubicBezTo>
                  <a:cubicBezTo>
                    <a:pt x="1409" y="1134"/>
                    <a:pt x="1603" y="1215"/>
                    <a:pt x="1813" y="1312"/>
                  </a:cubicBezTo>
                  <a:cubicBezTo>
                    <a:pt x="1894" y="1393"/>
                    <a:pt x="1975" y="1474"/>
                    <a:pt x="2040" y="1555"/>
                  </a:cubicBezTo>
                  <a:cubicBezTo>
                    <a:pt x="2089" y="1620"/>
                    <a:pt x="2121" y="1668"/>
                    <a:pt x="2153" y="1733"/>
                  </a:cubicBezTo>
                  <a:cubicBezTo>
                    <a:pt x="2218" y="1838"/>
                    <a:pt x="2312" y="1881"/>
                    <a:pt x="2405" y="1881"/>
                  </a:cubicBezTo>
                  <a:cubicBezTo>
                    <a:pt x="2614" y="1881"/>
                    <a:pt x="2817" y="1661"/>
                    <a:pt x="2671" y="1425"/>
                  </a:cubicBezTo>
                  <a:cubicBezTo>
                    <a:pt x="2429" y="1053"/>
                    <a:pt x="2105" y="746"/>
                    <a:pt x="1733" y="519"/>
                  </a:cubicBezTo>
                  <a:cubicBezTo>
                    <a:pt x="1376" y="292"/>
                    <a:pt x="988" y="130"/>
                    <a:pt x="583" y="3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70"/>
            <p:cNvSpPr/>
            <p:nvPr/>
          </p:nvSpPr>
          <p:spPr>
            <a:xfrm>
              <a:off x="3175775" y="3840975"/>
              <a:ext cx="36050" cy="26900"/>
            </a:xfrm>
            <a:custGeom>
              <a:rect b="b" l="l" r="r" t="t"/>
              <a:pathLst>
                <a:path extrusionOk="0" h="1076" w="1442">
                  <a:moveTo>
                    <a:pt x="1117" y="0"/>
                  </a:moveTo>
                  <a:cubicBezTo>
                    <a:pt x="1069" y="0"/>
                    <a:pt x="1020" y="16"/>
                    <a:pt x="972" y="49"/>
                  </a:cubicBezTo>
                  <a:cubicBezTo>
                    <a:pt x="729" y="227"/>
                    <a:pt x="470" y="389"/>
                    <a:pt x="195" y="518"/>
                  </a:cubicBezTo>
                  <a:cubicBezTo>
                    <a:pt x="49" y="599"/>
                    <a:pt x="0" y="793"/>
                    <a:pt x="81" y="923"/>
                  </a:cubicBezTo>
                  <a:cubicBezTo>
                    <a:pt x="130" y="1004"/>
                    <a:pt x="195" y="1052"/>
                    <a:pt x="276" y="1069"/>
                  </a:cubicBezTo>
                  <a:cubicBezTo>
                    <a:pt x="297" y="1073"/>
                    <a:pt x="319" y="1075"/>
                    <a:pt x="340" y="1075"/>
                  </a:cubicBezTo>
                  <a:cubicBezTo>
                    <a:pt x="399" y="1075"/>
                    <a:pt x="455" y="1060"/>
                    <a:pt x="502" y="1036"/>
                  </a:cubicBezTo>
                  <a:cubicBezTo>
                    <a:pt x="778" y="907"/>
                    <a:pt x="1037" y="745"/>
                    <a:pt x="1279" y="551"/>
                  </a:cubicBezTo>
                  <a:cubicBezTo>
                    <a:pt x="1344" y="518"/>
                    <a:pt x="1393" y="437"/>
                    <a:pt x="1425" y="373"/>
                  </a:cubicBezTo>
                  <a:cubicBezTo>
                    <a:pt x="1441" y="292"/>
                    <a:pt x="1425" y="211"/>
                    <a:pt x="1393" y="146"/>
                  </a:cubicBezTo>
                  <a:cubicBezTo>
                    <a:pt x="1344" y="65"/>
                    <a:pt x="1279" y="16"/>
                    <a:pt x="1198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70"/>
            <p:cNvSpPr/>
            <p:nvPr/>
          </p:nvSpPr>
          <p:spPr>
            <a:xfrm>
              <a:off x="2810625" y="3639000"/>
              <a:ext cx="116300" cy="59675"/>
            </a:xfrm>
            <a:custGeom>
              <a:rect b="b" l="l" r="r" t="t"/>
              <a:pathLst>
                <a:path extrusionOk="0" h="2387" w="4652">
                  <a:moveTo>
                    <a:pt x="2934" y="1"/>
                  </a:moveTo>
                  <a:cubicBezTo>
                    <a:pt x="2594" y="1"/>
                    <a:pt x="2238" y="66"/>
                    <a:pt x="1931" y="195"/>
                  </a:cubicBezTo>
                  <a:cubicBezTo>
                    <a:pt x="1121" y="568"/>
                    <a:pt x="474" y="1199"/>
                    <a:pt x="85" y="1976"/>
                  </a:cubicBezTo>
                  <a:cubicBezTo>
                    <a:pt x="0" y="2209"/>
                    <a:pt x="185" y="2386"/>
                    <a:pt x="374" y="2386"/>
                  </a:cubicBezTo>
                  <a:cubicBezTo>
                    <a:pt x="473" y="2386"/>
                    <a:pt x="574" y="2337"/>
                    <a:pt x="635" y="2219"/>
                  </a:cubicBezTo>
                  <a:cubicBezTo>
                    <a:pt x="668" y="2170"/>
                    <a:pt x="700" y="2105"/>
                    <a:pt x="733" y="2041"/>
                  </a:cubicBezTo>
                  <a:cubicBezTo>
                    <a:pt x="894" y="1782"/>
                    <a:pt x="1089" y="1555"/>
                    <a:pt x="1299" y="1345"/>
                  </a:cubicBezTo>
                  <a:cubicBezTo>
                    <a:pt x="1493" y="1150"/>
                    <a:pt x="1704" y="1005"/>
                    <a:pt x="1931" y="859"/>
                  </a:cubicBezTo>
                  <a:cubicBezTo>
                    <a:pt x="2109" y="762"/>
                    <a:pt x="2303" y="697"/>
                    <a:pt x="2513" y="632"/>
                  </a:cubicBezTo>
                  <a:cubicBezTo>
                    <a:pt x="2659" y="600"/>
                    <a:pt x="2805" y="584"/>
                    <a:pt x="2950" y="584"/>
                  </a:cubicBezTo>
                  <a:cubicBezTo>
                    <a:pt x="3096" y="600"/>
                    <a:pt x="3226" y="616"/>
                    <a:pt x="3355" y="648"/>
                  </a:cubicBezTo>
                  <a:cubicBezTo>
                    <a:pt x="3501" y="697"/>
                    <a:pt x="3630" y="762"/>
                    <a:pt x="3760" y="827"/>
                  </a:cubicBezTo>
                  <a:cubicBezTo>
                    <a:pt x="3857" y="891"/>
                    <a:pt x="3938" y="956"/>
                    <a:pt x="4019" y="1037"/>
                  </a:cubicBezTo>
                  <a:cubicBezTo>
                    <a:pt x="4082" y="1085"/>
                    <a:pt x="4147" y="1105"/>
                    <a:pt x="4209" y="1105"/>
                  </a:cubicBezTo>
                  <a:cubicBezTo>
                    <a:pt x="4462" y="1105"/>
                    <a:pt x="4652" y="763"/>
                    <a:pt x="4391" y="568"/>
                  </a:cubicBezTo>
                  <a:cubicBezTo>
                    <a:pt x="4051" y="260"/>
                    <a:pt x="3630" y="66"/>
                    <a:pt x="3177" y="17"/>
                  </a:cubicBezTo>
                  <a:cubicBezTo>
                    <a:pt x="3096" y="1"/>
                    <a:pt x="3015" y="1"/>
                    <a:pt x="2934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70"/>
            <p:cNvSpPr/>
            <p:nvPr/>
          </p:nvSpPr>
          <p:spPr>
            <a:xfrm>
              <a:off x="1428575" y="3664900"/>
              <a:ext cx="1894550" cy="1541625"/>
            </a:xfrm>
            <a:custGeom>
              <a:rect b="b" l="l" r="r" t="t"/>
              <a:pathLst>
                <a:path extrusionOk="0" h="61665" w="75782">
                  <a:moveTo>
                    <a:pt x="38870" y="1"/>
                  </a:moveTo>
                  <a:cubicBezTo>
                    <a:pt x="37397" y="1"/>
                    <a:pt x="35924" y="98"/>
                    <a:pt x="34467" y="276"/>
                  </a:cubicBezTo>
                  <a:cubicBezTo>
                    <a:pt x="32508" y="535"/>
                    <a:pt x="30566" y="940"/>
                    <a:pt x="28671" y="1490"/>
                  </a:cubicBezTo>
                  <a:cubicBezTo>
                    <a:pt x="27635" y="1798"/>
                    <a:pt x="26632" y="2138"/>
                    <a:pt x="25660" y="2510"/>
                  </a:cubicBezTo>
                  <a:cubicBezTo>
                    <a:pt x="24657" y="2915"/>
                    <a:pt x="23637" y="3368"/>
                    <a:pt x="22601" y="3886"/>
                  </a:cubicBezTo>
                  <a:cubicBezTo>
                    <a:pt x="19606" y="5424"/>
                    <a:pt x="16837" y="7367"/>
                    <a:pt x="14377" y="9650"/>
                  </a:cubicBezTo>
                  <a:cubicBezTo>
                    <a:pt x="14328" y="9682"/>
                    <a:pt x="14312" y="9731"/>
                    <a:pt x="14296" y="9795"/>
                  </a:cubicBezTo>
                  <a:cubicBezTo>
                    <a:pt x="13761" y="10232"/>
                    <a:pt x="13260" y="10718"/>
                    <a:pt x="12790" y="11220"/>
                  </a:cubicBezTo>
                  <a:cubicBezTo>
                    <a:pt x="12563" y="11479"/>
                    <a:pt x="12321" y="11738"/>
                    <a:pt x="12094" y="12029"/>
                  </a:cubicBezTo>
                  <a:cubicBezTo>
                    <a:pt x="11446" y="12661"/>
                    <a:pt x="10847" y="13341"/>
                    <a:pt x="10265" y="14053"/>
                  </a:cubicBezTo>
                  <a:cubicBezTo>
                    <a:pt x="9779" y="14668"/>
                    <a:pt x="9277" y="15316"/>
                    <a:pt x="8824" y="15996"/>
                  </a:cubicBezTo>
                  <a:cubicBezTo>
                    <a:pt x="8435" y="16465"/>
                    <a:pt x="8079" y="16935"/>
                    <a:pt x="7755" y="17437"/>
                  </a:cubicBezTo>
                  <a:cubicBezTo>
                    <a:pt x="7512" y="17760"/>
                    <a:pt x="7286" y="18084"/>
                    <a:pt x="7075" y="18408"/>
                  </a:cubicBezTo>
                  <a:cubicBezTo>
                    <a:pt x="6849" y="18732"/>
                    <a:pt x="6606" y="19120"/>
                    <a:pt x="6379" y="19509"/>
                  </a:cubicBezTo>
                  <a:cubicBezTo>
                    <a:pt x="5117" y="21322"/>
                    <a:pt x="4032" y="23248"/>
                    <a:pt x="3141" y="25272"/>
                  </a:cubicBezTo>
                  <a:cubicBezTo>
                    <a:pt x="2818" y="26017"/>
                    <a:pt x="2542" y="26778"/>
                    <a:pt x="2300" y="27522"/>
                  </a:cubicBezTo>
                  <a:cubicBezTo>
                    <a:pt x="2073" y="28040"/>
                    <a:pt x="1895" y="28575"/>
                    <a:pt x="1749" y="29109"/>
                  </a:cubicBezTo>
                  <a:cubicBezTo>
                    <a:pt x="1701" y="29254"/>
                    <a:pt x="1652" y="29400"/>
                    <a:pt x="1604" y="29562"/>
                  </a:cubicBezTo>
                  <a:cubicBezTo>
                    <a:pt x="1506" y="29853"/>
                    <a:pt x="1425" y="30161"/>
                    <a:pt x="1344" y="30469"/>
                  </a:cubicBezTo>
                  <a:cubicBezTo>
                    <a:pt x="1085" y="31327"/>
                    <a:pt x="859" y="32201"/>
                    <a:pt x="697" y="33059"/>
                  </a:cubicBezTo>
                  <a:cubicBezTo>
                    <a:pt x="1" y="36345"/>
                    <a:pt x="1" y="39745"/>
                    <a:pt x="697" y="43047"/>
                  </a:cubicBezTo>
                  <a:cubicBezTo>
                    <a:pt x="891" y="43970"/>
                    <a:pt x="1134" y="44877"/>
                    <a:pt x="1458" y="45783"/>
                  </a:cubicBezTo>
                  <a:cubicBezTo>
                    <a:pt x="2041" y="47435"/>
                    <a:pt x="2834" y="48989"/>
                    <a:pt x="3838" y="50430"/>
                  </a:cubicBezTo>
                  <a:cubicBezTo>
                    <a:pt x="8241" y="56743"/>
                    <a:pt x="15753" y="59415"/>
                    <a:pt x="21273" y="60548"/>
                  </a:cubicBezTo>
                  <a:cubicBezTo>
                    <a:pt x="23038" y="60904"/>
                    <a:pt x="24818" y="61163"/>
                    <a:pt x="26615" y="61309"/>
                  </a:cubicBezTo>
                  <a:cubicBezTo>
                    <a:pt x="28898" y="61519"/>
                    <a:pt x="31197" y="61632"/>
                    <a:pt x="33463" y="61665"/>
                  </a:cubicBezTo>
                  <a:lnTo>
                    <a:pt x="34257" y="61665"/>
                  </a:lnTo>
                  <a:cubicBezTo>
                    <a:pt x="38482" y="61665"/>
                    <a:pt x="42707" y="61292"/>
                    <a:pt x="46868" y="60515"/>
                  </a:cubicBezTo>
                  <a:cubicBezTo>
                    <a:pt x="49069" y="60111"/>
                    <a:pt x="51239" y="59560"/>
                    <a:pt x="53360" y="58896"/>
                  </a:cubicBezTo>
                  <a:cubicBezTo>
                    <a:pt x="55496" y="58217"/>
                    <a:pt x="57569" y="57407"/>
                    <a:pt x="59592" y="56468"/>
                  </a:cubicBezTo>
                  <a:cubicBezTo>
                    <a:pt x="61664" y="55513"/>
                    <a:pt x="63672" y="54412"/>
                    <a:pt x="65598" y="53166"/>
                  </a:cubicBezTo>
                  <a:cubicBezTo>
                    <a:pt x="66392" y="52664"/>
                    <a:pt x="67153" y="52113"/>
                    <a:pt x="67881" y="51514"/>
                  </a:cubicBezTo>
                  <a:cubicBezTo>
                    <a:pt x="68577" y="50948"/>
                    <a:pt x="69225" y="50332"/>
                    <a:pt x="69840" y="49701"/>
                  </a:cubicBezTo>
                  <a:cubicBezTo>
                    <a:pt x="71005" y="48438"/>
                    <a:pt x="72025" y="47046"/>
                    <a:pt x="72867" y="45541"/>
                  </a:cubicBezTo>
                  <a:cubicBezTo>
                    <a:pt x="73693" y="44067"/>
                    <a:pt x="74340" y="42497"/>
                    <a:pt x="74810" y="40862"/>
                  </a:cubicBezTo>
                  <a:cubicBezTo>
                    <a:pt x="75279" y="39227"/>
                    <a:pt x="75571" y="37543"/>
                    <a:pt x="75668" y="35843"/>
                  </a:cubicBezTo>
                  <a:cubicBezTo>
                    <a:pt x="75781" y="34111"/>
                    <a:pt x="75716" y="32379"/>
                    <a:pt x="75474" y="30663"/>
                  </a:cubicBezTo>
                  <a:cubicBezTo>
                    <a:pt x="74988" y="27150"/>
                    <a:pt x="73822" y="23750"/>
                    <a:pt x="72058" y="20674"/>
                  </a:cubicBezTo>
                  <a:cubicBezTo>
                    <a:pt x="71556" y="19784"/>
                    <a:pt x="70989" y="18958"/>
                    <a:pt x="70520" y="18246"/>
                  </a:cubicBezTo>
                  <a:cubicBezTo>
                    <a:pt x="69986" y="17469"/>
                    <a:pt x="69370" y="16643"/>
                    <a:pt x="68723" y="15785"/>
                  </a:cubicBezTo>
                  <a:cubicBezTo>
                    <a:pt x="67509" y="14231"/>
                    <a:pt x="66197" y="12758"/>
                    <a:pt x="64821" y="11366"/>
                  </a:cubicBezTo>
                  <a:cubicBezTo>
                    <a:pt x="62150" y="8662"/>
                    <a:pt x="59123" y="6363"/>
                    <a:pt x="55836" y="4502"/>
                  </a:cubicBezTo>
                  <a:cubicBezTo>
                    <a:pt x="52647" y="2705"/>
                    <a:pt x="49183" y="1409"/>
                    <a:pt x="45589" y="665"/>
                  </a:cubicBezTo>
                  <a:cubicBezTo>
                    <a:pt x="43387" y="228"/>
                    <a:pt x="41121" y="1"/>
                    <a:pt x="38870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70"/>
            <p:cNvSpPr/>
            <p:nvPr/>
          </p:nvSpPr>
          <p:spPr>
            <a:xfrm>
              <a:off x="1543125" y="3777025"/>
              <a:ext cx="1692575" cy="1378525"/>
            </a:xfrm>
            <a:custGeom>
              <a:rect b="b" l="l" r="r" t="t"/>
              <a:pathLst>
                <a:path extrusionOk="0" h="55141" w="67703">
                  <a:moveTo>
                    <a:pt x="31504" y="794"/>
                  </a:moveTo>
                  <a:lnTo>
                    <a:pt x="31504" y="794"/>
                  </a:lnTo>
                  <a:cubicBezTo>
                    <a:pt x="28687" y="1328"/>
                    <a:pt x="25919" y="2121"/>
                    <a:pt x="23231" y="3157"/>
                  </a:cubicBezTo>
                  <a:cubicBezTo>
                    <a:pt x="20350" y="4258"/>
                    <a:pt x="17630" y="5747"/>
                    <a:pt x="15137" y="7561"/>
                  </a:cubicBezTo>
                  <a:cubicBezTo>
                    <a:pt x="14506" y="8014"/>
                    <a:pt x="13890" y="8500"/>
                    <a:pt x="13275" y="9018"/>
                  </a:cubicBezTo>
                  <a:cubicBezTo>
                    <a:pt x="13858" y="8500"/>
                    <a:pt x="14441" y="7982"/>
                    <a:pt x="15056" y="7496"/>
                  </a:cubicBezTo>
                  <a:lnTo>
                    <a:pt x="15040" y="7496"/>
                  </a:lnTo>
                  <a:cubicBezTo>
                    <a:pt x="17172" y="5800"/>
                    <a:pt x="19498" y="4394"/>
                    <a:pt x="21985" y="3278"/>
                  </a:cubicBezTo>
                  <a:lnTo>
                    <a:pt x="21985" y="3278"/>
                  </a:lnTo>
                  <a:lnTo>
                    <a:pt x="21985" y="3287"/>
                  </a:lnTo>
                  <a:cubicBezTo>
                    <a:pt x="23280" y="2720"/>
                    <a:pt x="24607" y="2251"/>
                    <a:pt x="25951" y="1878"/>
                  </a:cubicBezTo>
                  <a:cubicBezTo>
                    <a:pt x="27198" y="1506"/>
                    <a:pt x="28477" y="1231"/>
                    <a:pt x="29756" y="1020"/>
                  </a:cubicBezTo>
                  <a:cubicBezTo>
                    <a:pt x="30322" y="923"/>
                    <a:pt x="30921" y="842"/>
                    <a:pt x="31504" y="794"/>
                  </a:cubicBezTo>
                  <a:close/>
                  <a:moveTo>
                    <a:pt x="34693" y="0"/>
                  </a:moveTo>
                  <a:lnTo>
                    <a:pt x="34709" y="17"/>
                  </a:lnTo>
                  <a:cubicBezTo>
                    <a:pt x="33382" y="17"/>
                    <a:pt x="32054" y="97"/>
                    <a:pt x="30743" y="259"/>
                  </a:cubicBezTo>
                  <a:cubicBezTo>
                    <a:pt x="28995" y="486"/>
                    <a:pt x="27262" y="858"/>
                    <a:pt x="25563" y="1344"/>
                  </a:cubicBezTo>
                  <a:cubicBezTo>
                    <a:pt x="24640" y="1619"/>
                    <a:pt x="23749" y="1927"/>
                    <a:pt x="22875" y="2267"/>
                  </a:cubicBezTo>
                  <a:cubicBezTo>
                    <a:pt x="21936" y="2623"/>
                    <a:pt x="21030" y="3044"/>
                    <a:pt x="20139" y="3497"/>
                  </a:cubicBezTo>
                  <a:cubicBezTo>
                    <a:pt x="17452" y="4873"/>
                    <a:pt x="14991" y="6605"/>
                    <a:pt x="12773" y="8645"/>
                  </a:cubicBezTo>
                  <a:cubicBezTo>
                    <a:pt x="12725" y="8694"/>
                    <a:pt x="12692" y="8775"/>
                    <a:pt x="12692" y="8856"/>
                  </a:cubicBezTo>
                  <a:cubicBezTo>
                    <a:pt x="12692" y="8937"/>
                    <a:pt x="12725" y="9018"/>
                    <a:pt x="12790" y="9082"/>
                  </a:cubicBezTo>
                  <a:cubicBezTo>
                    <a:pt x="12838" y="9131"/>
                    <a:pt x="12919" y="9163"/>
                    <a:pt x="12984" y="9163"/>
                  </a:cubicBezTo>
                  <a:cubicBezTo>
                    <a:pt x="13049" y="9163"/>
                    <a:pt x="13113" y="9147"/>
                    <a:pt x="13162" y="9115"/>
                  </a:cubicBezTo>
                  <a:lnTo>
                    <a:pt x="13162" y="9115"/>
                  </a:lnTo>
                  <a:cubicBezTo>
                    <a:pt x="11381" y="10653"/>
                    <a:pt x="9730" y="12353"/>
                    <a:pt x="8273" y="14214"/>
                  </a:cubicBezTo>
                  <a:cubicBezTo>
                    <a:pt x="7156" y="15607"/>
                    <a:pt x="6136" y="17047"/>
                    <a:pt x="5197" y="18553"/>
                  </a:cubicBezTo>
                  <a:cubicBezTo>
                    <a:pt x="4096" y="20269"/>
                    <a:pt x="3141" y="22066"/>
                    <a:pt x="2331" y="23928"/>
                  </a:cubicBezTo>
                  <a:cubicBezTo>
                    <a:pt x="1538" y="25741"/>
                    <a:pt x="939" y="27635"/>
                    <a:pt x="535" y="29578"/>
                  </a:cubicBezTo>
                  <a:cubicBezTo>
                    <a:pt x="146" y="31520"/>
                    <a:pt x="0" y="33512"/>
                    <a:pt x="130" y="35487"/>
                  </a:cubicBezTo>
                  <a:cubicBezTo>
                    <a:pt x="195" y="36506"/>
                    <a:pt x="324" y="37510"/>
                    <a:pt x="535" y="38514"/>
                  </a:cubicBezTo>
                  <a:cubicBezTo>
                    <a:pt x="713" y="39340"/>
                    <a:pt x="939" y="40149"/>
                    <a:pt x="1214" y="40942"/>
                  </a:cubicBezTo>
                  <a:cubicBezTo>
                    <a:pt x="1732" y="42432"/>
                    <a:pt x="2461" y="43824"/>
                    <a:pt x="3351" y="45103"/>
                  </a:cubicBezTo>
                  <a:cubicBezTo>
                    <a:pt x="7285" y="50753"/>
                    <a:pt x="14004" y="53149"/>
                    <a:pt x="18941" y="54152"/>
                  </a:cubicBezTo>
                  <a:cubicBezTo>
                    <a:pt x="20528" y="54460"/>
                    <a:pt x="22114" y="54687"/>
                    <a:pt x="23717" y="54832"/>
                  </a:cubicBezTo>
                  <a:cubicBezTo>
                    <a:pt x="25741" y="55027"/>
                    <a:pt x="27813" y="55124"/>
                    <a:pt x="29836" y="55140"/>
                  </a:cubicBezTo>
                  <a:lnTo>
                    <a:pt x="30549" y="55140"/>
                  </a:lnTo>
                  <a:cubicBezTo>
                    <a:pt x="30635" y="55140"/>
                    <a:pt x="30721" y="55141"/>
                    <a:pt x="30807" y="55141"/>
                  </a:cubicBezTo>
                  <a:cubicBezTo>
                    <a:pt x="34509" y="55141"/>
                    <a:pt x="38194" y="54801"/>
                    <a:pt x="41832" y="54136"/>
                  </a:cubicBezTo>
                  <a:cubicBezTo>
                    <a:pt x="43791" y="53764"/>
                    <a:pt x="45734" y="53278"/>
                    <a:pt x="47644" y="52679"/>
                  </a:cubicBezTo>
                  <a:cubicBezTo>
                    <a:pt x="49555" y="52080"/>
                    <a:pt x="51416" y="51352"/>
                    <a:pt x="53213" y="50510"/>
                  </a:cubicBezTo>
                  <a:cubicBezTo>
                    <a:pt x="55075" y="49652"/>
                    <a:pt x="56872" y="48664"/>
                    <a:pt x="58588" y="47564"/>
                  </a:cubicBezTo>
                  <a:cubicBezTo>
                    <a:pt x="59300" y="47110"/>
                    <a:pt x="59980" y="46608"/>
                    <a:pt x="60644" y="46074"/>
                  </a:cubicBezTo>
                  <a:cubicBezTo>
                    <a:pt x="62441" y="44585"/>
                    <a:pt x="63947" y="42772"/>
                    <a:pt x="65096" y="40732"/>
                  </a:cubicBezTo>
                  <a:cubicBezTo>
                    <a:pt x="65824" y="39404"/>
                    <a:pt x="66407" y="37996"/>
                    <a:pt x="66828" y="36539"/>
                  </a:cubicBezTo>
                  <a:cubicBezTo>
                    <a:pt x="67233" y="35082"/>
                    <a:pt x="67492" y="33576"/>
                    <a:pt x="67589" y="32054"/>
                  </a:cubicBezTo>
                  <a:cubicBezTo>
                    <a:pt x="67702" y="30517"/>
                    <a:pt x="67638" y="28962"/>
                    <a:pt x="67427" y="27424"/>
                  </a:cubicBezTo>
                  <a:cubicBezTo>
                    <a:pt x="66990" y="24284"/>
                    <a:pt x="65954" y="21256"/>
                    <a:pt x="64367" y="18488"/>
                  </a:cubicBezTo>
                  <a:cubicBezTo>
                    <a:pt x="63914" y="17679"/>
                    <a:pt x="63396" y="16902"/>
                    <a:pt x="62991" y="16319"/>
                  </a:cubicBezTo>
                  <a:cubicBezTo>
                    <a:pt x="62490" y="15607"/>
                    <a:pt x="61955" y="14862"/>
                    <a:pt x="61389" y="14133"/>
                  </a:cubicBezTo>
                  <a:cubicBezTo>
                    <a:pt x="60304" y="12741"/>
                    <a:pt x="59138" y="11414"/>
                    <a:pt x="57908" y="10167"/>
                  </a:cubicBezTo>
                  <a:cubicBezTo>
                    <a:pt x="55512" y="7755"/>
                    <a:pt x="52809" y="5699"/>
                    <a:pt x="49878" y="4031"/>
                  </a:cubicBezTo>
                  <a:cubicBezTo>
                    <a:pt x="47013" y="2429"/>
                    <a:pt x="43921" y="1263"/>
                    <a:pt x="40715" y="616"/>
                  </a:cubicBezTo>
                  <a:cubicBezTo>
                    <a:pt x="38724" y="211"/>
                    <a:pt x="36717" y="0"/>
                    <a:pt x="346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70"/>
            <p:cNvSpPr/>
            <p:nvPr/>
          </p:nvSpPr>
          <p:spPr>
            <a:xfrm>
              <a:off x="1617625" y="3791600"/>
              <a:ext cx="735375" cy="587875"/>
            </a:xfrm>
            <a:custGeom>
              <a:rect b="b" l="l" r="r" t="t"/>
              <a:pathLst>
                <a:path extrusionOk="0" h="23515" w="29415">
                  <a:moveTo>
                    <a:pt x="28993" y="0"/>
                  </a:moveTo>
                  <a:cubicBezTo>
                    <a:pt x="26856" y="194"/>
                    <a:pt x="24752" y="583"/>
                    <a:pt x="22712" y="1198"/>
                  </a:cubicBezTo>
                  <a:cubicBezTo>
                    <a:pt x="20656" y="1797"/>
                    <a:pt x="18681" y="2590"/>
                    <a:pt x="16787" y="3578"/>
                  </a:cubicBezTo>
                  <a:cubicBezTo>
                    <a:pt x="12966" y="5553"/>
                    <a:pt x="9567" y="8208"/>
                    <a:pt x="6734" y="11430"/>
                  </a:cubicBezTo>
                  <a:cubicBezTo>
                    <a:pt x="5228" y="13129"/>
                    <a:pt x="3884" y="14959"/>
                    <a:pt x="2719" y="16901"/>
                  </a:cubicBezTo>
                  <a:cubicBezTo>
                    <a:pt x="1553" y="18844"/>
                    <a:pt x="582" y="20932"/>
                    <a:pt x="48" y="23150"/>
                  </a:cubicBezTo>
                  <a:cubicBezTo>
                    <a:pt x="1" y="23376"/>
                    <a:pt x="178" y="23514"/>
                    <a:pt x="353" y="23514"/>
                  </a:cubicBezTo>
                  <a:cubicBezTo>
                    <a:pt x="480" y="23514"/>
                    <a:pt x="606" y="23443"/>
                    <a:pt x="647" y="23280"/>
                  </a:cubicBezTo>
                  <a:cubicBezTo>
                    <a:pt x="792" y="22649"/>
                    <a:pt x="970" y="22050"/>
                    <a:pt x="1181" y="21451"/>
                  </a:cubicBezTo>
                  <a:lnTo>
                    <a:pt x="1181" y="21451"/>
                  </a:lnTo>
                  <a:lnTo>
                    <a:pt x="1165" y="21531"/>
                  </a:lnTo>
                  <a:cubicBezTo>
                    <a:pt x="1974" y="19330"/>
                    <a:pt x="3075" y="17258"/>
                    <a:pt x="4419" y="15363"/>
                  </a:cubicBezTo>
                  <a:lnTo>
                    <a:pt x="4419" y="15363"/>
                  </a:lnTo>
                  <a:lnTo>
                    <a:pt x="4370" y="15428"/>
                  </a:lnTo>
                  <a:cubicBezTo>
                    <a:pt x="5293" y="14068"/>
                    <a:pt x="6297" y="12789"/>
                    <a:pt x="7381" y="11575"/>
                  </a:cubicBezTo>
                  <a:cubicBezTo>
                    <a:pt x="8417" y="10426"/>
                    <a:pt x="9518" y="9357"/>
                    <a:pt x="10700" y="8354"/>
                  </a:cubicBezTo>
                  <a:lnTo>
                    <a:pt x="10700" y="8354"/>
                  </a:lnTo>
                  <a:lnTo>
                    <a:pt x="10651" y="8402"/>
                  </a:lnTo>
                  <a:cubicBezTo>
                    <a:pt x="12966" y="6427"/>
                    <a:pt x="15557" y="4776"/>
                    <a:pt x="18309" y="3481"/>
                  </a:cubicBezTo>
                  <a:lnTo>
                    <a:pt x="18309" y="3481"/>
                  </a:lnTo>
                  <a:lnTo>
                    <a:pt x="18228" y="3513"/>
                  </a:lnTo>
                  <a:cubicBezTo>
                    <a:pt x="20867" y="2299"/>
                    <a:pt x="23635" y="1425"/>
                    <a:pt x="26500" y="939"/>
                  </a:cubicBezTo>
                  <a:lnTo>
                    <a:pt x="26419" y="939"/>
                  </a:lnTo>
                  <a:cubicBezTo>
                    <a:pt x="27277" y="793"/>
                    <a:pt x="28152" y="680"/>
                    <a:pt x="29010" y="615"/>
                  </a:cubicBezTo>
                  <a:cubicBezTo>
                    <a:pt x="29414" y="599"/>
                    <a:pt x="29414" y="0"/>
                    <a:pt x="29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70"/>
            <p:cNvSpPr/>
            <p:nvPr/>
          </p:nvSpPr>
          <p:spPr>
            <a:xfrm>
              <a:off x="1789250" y="3939325"/>
              <a:ext cx="170350" cy="151475"/>
            </a:xfrm>
            <a:custGeom>
              <a:rect b="b" l="l" r="r" t="t"/>
              <a:pathLst>
                <a:path extrusionOk="0" h="6059" w="6814">
                  <a:moveTo>
                    <a:pt x="6490" y="0"/>
                  </a:moveTo>
                  <a:lnTo>
                    <a:pt x="6409" y="16"/>
                  </a:lnTo>
                  <a:lnTo>
                    <a:pt x="6425" y="16"/>
                  </a:lnTo>
                  <a:cubicBezTo>
                    <a:pt x="5794" y="292"/>
                    <a:pt x="5195" y="648"/>
                    <a:pt x="4644" y="1052"/>
                  </a:cubicBezTo>
                  <a:cubicBezTo>
                    <a:pt x="4062" y="1457"/>
                    <a:pt x="3527" y="1910"/>
                    <a:pt x="3025" y="2412"/>
                  </a:cubicBezTo>
                  <a:cubicBezTo>
                    <a:pt x="2022" y="3400"/>
                    <a:pt x="1083" y="4452"/>
                    <a:pt x="209" y="5553"/>
                  </a:cubicBezTo>
                  <a:cubicBezTo>
                    <a:pt x="1" y="5773"/>
                    <a:pt x="200" y="6058"/>
                    <a:pt x="428" y="6058"/>
                  </a:cubicBezTo>
                  <a:cubicBezTo>
                    <a:pt x="502" y="6058"/>
                    <a:pt x="579" y="6029"/>
                    <a:pt x="646" y="5958"/>
                  </a:cubicBezTo>
                  <a:cubicBezTo>
                    <a:pt x="1763" y="4614"/>
                    <a:pt x="2896" y="3270"/>
                    <a:pt x="4223" y="2137"/>
                  </a:cubicBezTo>
                  <a:cubicBezTo>
                    <a:pt x="4920" y="1538"/>
                    <a:pt x="5680" y="1036"/>
                    <a:pt x="6490" y="648"/>
                  </a:cubicBezTo>
                  <a:lnTo>
                    <a:pt x="6490" y="648"/>
                  </a:lnTo>
                  <a:lnTo>
                    <a:pt x="6587" y="599"/>
                  </a:lnTo>
                  <a:cubicBezTo>
                    <a:pt x="6668" y="567"/>
                    <a:pt x="6733" y="518"/>
                    <a:pt x="6765" y="453"/>
                  </a:cubicBezTo>
                  <a:cubicBezTo>
                    <a:pt x="6814" y="372"/>
                    <a:pt x="6814" y="292"/>
                    <a:pt x="6798" y="227"/>
                  </a:cubicBezTo>
                  <a:cubicBezTo>
                    <a:pt x="6749" y="97"/>
                    <a:pt x="6636" y="0"/>
                    <a:pt x="64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70"/>
            <p:cNvSpPr/>
            <p:nvPr/>
          </p:nvSpPr>
          <p:spPr>
            <a:xfrm>
              <a:off x="1801325" y="3955100"/>
              <a:ext cx="135625" cy="120625"/>
            </a:xfrm>
            <a:custGeom>
              <a:rect b="b" l="l" r="r" t="t"/>
              <a:pathLst>
                <a:path extrusionOk="0" h="4825" w="5425">
                  <a:moveTo>
                    <a:pt x="5117" y="0"/>
                  </a:moveTo>
                  <a:cubicBezTo>
                    <a:pt x="5068" y="0"/>
                    <a:pt x="5003" y="17"/>
                    <a:pt x="4955" y="49"/>
                  </a:cubicBezTo>
                  <a:cubicBezTo>
                    <a:pt x="3028" y="1069"/>
                    <a:pt x="1345" y="2526"/>
                    <a:pt x="82" y="4323"/>
                  </a:cubicBezTo>
                  <a:cubicBezTo>
                    <a:pt x="33" y="4372"/>
                    <a:pt x="1" y="4452"/>
                    <a:pt x="1" y="4533"/>
                  </a:cubicBezTo>
                  <a:cubicBezTo>
                    <a:pt x="17" y="4695"/>
                    <a:pt x="147" y="4825"/>
                    <a:pt x="325" y="4825"/>
                  </a:cubicBezTo>
                  <a:cubicBezTo>
                    <a:pt x="389" y="4809"/>
                    <a:pt x="470" y="4776"/>
                    <a:pt x="519" y="4728"/>
                  </a:cubicBezTo>
                  <a:cubicBezTo>
                    <a:pt x="1199" y="3773"/>
                    <a:pt x="2008" y="2915"/>
                    <a:pt x="2899" y="2137"/>
                  </a:cubicBezTo>
                  <a:cubicBezTo>
                    <a:pt x="3627" y="1522"/>
                    <a:pt x="4420" y="988"/>
                    <a:pt x="5278" y="551"/>
                  </a:cubicBezTo>
                  <a:cubicBezTo>
                    <a:pt x="5343" y="502"/>
                    <a:pt x="5392" y="438"/>
                    <a:pt x="5408" y="373"/>
                  </a:cubicBezTo>
                  <a:cubicBezTo>
                    <a:pt x="5424" y="292"/>
                    <a:pt x="5408" y="211"/>
                    <a:pt x="5376" y="130"/>
                  </a:cubicBezTo>
                  <a:cubicBezTo>
                    <a:pt x="5327" y="65"/>
                    <a:pt x="5262" y="17"/>
                    <a:pt x="51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70"/>
            <p:cNvSpPr/>
            <p:nvPr/>
          </p:nvSpPr>
          <p:spPr>
            <a:xfrm>
              <a:off x="1776650" y="3957925"/>
              <a:ext cx="153000" cy="154300"/>
            </a:xfrm>
            <a:custGeom>
              <a:rect b="b" l="l" r="r" t="t"/>
              <a:pathLst>
                <a:path extrusionOk="0" h="6172" w="6120">
                  <a:moveTo>
                    <a:pt x="5812" y="1"/>
                  </a:moveTo>
                  <a:cubicBezTo>
                    <a:pt x="5747" y="1"/>
                    <a:pt x="5683" y="17"/>
                    <a:pt x="5634" y="49"/>
                  </a:cubicBezTo>
                  <a:cubicBezTo>
                    <a:pt x="4452" y="681"/>
                    <a:pt x="3384" y="1506"/>
                    <a:pt x="2477" y="2494"/>
                  </a:cubicBezTo>
                  <a:cubicBezTo>
                    <a:pt x="1554" y="3481"/>
                    <a:pt x="745" y="4566"/>
                    <a:pt x="81" y="5732"/>
                  </a:cubicBezTo>
                  <a:cubicBezTo>
                    <a:pt x="0" y="5894"/>
                    <a:pt x="65" y="6072"/>
                    <a:pt x="211" y="6136"/>
                  </a:cubicBezTo>
                  <a:cubicBezTo>
                    <a:pt x="254" y="6161"/>
                    <a:pt x="300" y="6172"/>
                    <a:pt x="346" y="6172"/>
                  </a:cubicBezTo>
                  <a:cubicBezTo>
                    <a:pt x="454" y="6172"/>
                    <a:pt x="559" y="6109"/>
                    <a:pt x="615" y="6007"/>
                  </a:cubicBezTo>
                  <a:cubicBezTo>
                    <a:pt x="826" y="5635"/>
                    <a:pt x="1069" y="5262"/>
                    <a:pt x="1312" y="4906"/>
                  </a:cubicBezTo>
                  <a:lnTo>
                    <a:pt x="1328" y="4874"/>
                  </a:lnTo>
                  <a:lnTo>
                    <a:pt x="1344" y="4841"/>
                  </a:lnTo>
                  <a:lnTo>
                    <a:pt x="1344" y="4858"/>
                  </a:lnTo>
                  <a:cubicBezTo>
                    <a:pt x="2105" y="3740"/>
                    <a:pt x="3011" y="2721"/>
                    <a:pt x="4031" y="1830"/>
                  </a:cubicBezTo>
                  <a:lnTo>
                    <a:pt x="4031" y="1830"/>
                  </a:lnTo>
                  <a:lnTo>
                    <a:pt x="3967" y="1879"/>
                  </a:lnTo>
                  <a:cubicBezTo>
                    <a:pt x="4582" y="1361"/>
                    <a:pt x="5262" y="924"/>
                    <a:pt x="5974" y="551"/>
                  </a:cubicBezTo>
                  <a:cubicBezTo>
                    <a:pt x="6039" y="503"/>
                    <a:pt x="6087" y="438"/>
                    <a:pt x="6104" y="357"/>
                  </a:cubicBezTo>
                  <a:cubicBezTo>
                    <a:pt x="6120" y="292"/>
                    <a:pt x="6104" y="195"/>
                    <a:pt x="6055" y="130"/>
                  </a:cubicBezTo>
                  <a:cubicBezTo>
                    <a:pt x="6006" y="66"/>
                    <a:pt x="5942" y="17"/>
                    <a:pt x="58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70"/>
            <p:cNvSpPr/>
            <p:nvPr/>
          </p:nvSpPr>
          <p:spPr>
            <a:xfrm>
              <a:off x="1763425" y="3961175"/>
              <a:ext cx="159750" cy="165900"/>
            </a:xfrm>
            <a:custGeom>
              <a:rect b="b" l="l" r="r" t="t"/>
              <a:pathLst>
                <a:path extrusionOk="0" h="6636" w="6390">
                  <a:moveTo>
                    <a:pt x="6098" y="0"/>
                  </a:moveTo>
                  <a:cubicBezTo>
                    <a:pt x="6034" y="0"/>
                    <a:pt x="5969" y="17"/>
                    <a:pt x="5920" y="49"/>
                  </a:cubicBezTo>
                  <a:cubicBezTo>
                    <a:pt x="4641" y="729"/>
                    <a:pt x="3508" y="1619"/>
                    <a:pt x="2553" y="2688"/>
                  </a:cubicBezTo>
                  <a:cubicBezTo>
                    <a:pt x="1582" y="3740"/>
                    <a:pt x="756" y="4922"/>
                    <a:pt x="108" y="6217"/>
                  </a:cubicBezTo>
                  <a:cubicBezTo>
                    <a:pt x="0" y="6444"/>
                    <a:pt x="189" y="6635"/>
                    <a:pt x="384" y="6635"/>
                  </a:cubicBezTo>
                  <a:cubicBezTo>
                    <a:pt x="480" y="6635"/>
                    <a:pt x="578" y="6589"/>
                    <a:pt x="643" y="6476"/>
                  </a:cubicBezTo>
                  <a:cubicBezTo>
                    <a:pt x="934" y="5893"/>
                    <a:pt x="1274" y="5343"/>
                    <a:pt x="1646" y="4792"/>
                  </a:cubicBezTo>
                  <a:cubicBezTo>
                    <a:pt x="2359" y="3740"/>
                    <a:pt x="3217" y="2785"/>
                    <a:pt x="4188" y="1943"/>
                  </a:cubicBezTo>
                  <a:cubicBezTo>
                    <a:pt x="4641" y="1554"/>
                    <a:pt x="5127" y="1198"/>
                    <a:pt x="5645" y="891"/>
                  </a:cubicBezTo>
                  <a:cubicBezTo>
                    <a:pt x="5699" y="924"/>
                    <a:pt x="5759" y="941"/>
                    <a:pt x="5817" y="941"/>
                  </a:cubicBezTo>
                  <a:cubicBezTo>
                    <a:pt x="5898" y="941"/>
                    <a:pt x="5977" y="908"/>
                    <a:pt x="6034" y="842"/>
                  </a:cubicBezTo>
                  <a:lnTo>
                    <a:pt x="6131" y="729"/>
                  </a:lnTo>
                  <a:cubicBezTo>
                    <a:pt x="6212" y="680"/>
                    <a:pt x="6293" y="616"/>
                    <a:pt x="6341" y="535"/>
                  </a:cubicBezTo>
                  <a:cubicBezTo>
                    <a:pt x="6357" y="486"/>
                    <a:pt x="6373" y="437"/>
                    <a:pt x="6390" y="405"/>
                  </a:cubicBezTo>
                  <a:cubicBezTo>
                    <a:pt x="6390" y="340"/>
                    <a:pt x="6390" y="276"/>
                    <a:pt x="6373" y="211"/>
                  </a:cubicBezTo>
                  <a:cubicBezTo>
                    <a:pt x="6357" y="130"/>
                    <a:pt x="6293" y="65"/>
                    <a:pt x="6228" y="33"/>
                  </a:cubicBezTo>
                  <a:lnTo>
                    <a:pt x="60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70"/>
            <p:cNvSpPr/>
            <p:nvPr/>
          </p:nvSpPr>
          <p:spPr>
            <a:xfrm>
              <a:off x="1668575" y="3981800"/>
              <a:ext cx="236675" cy="291525"/>
            </a:xfrm>
            <a:custGeom>
              <a:rect b="b" l="l" r="r" t="t"/>
              <a:pathLst>
                <a:path extrusionOk="0" h="11661" w="9467">
                  <a:moveTo>
                    <a:pt x="9068" y="0"/>
                  </a:moveTo>
                  <a:cubicBezTo>
                    <a:pt x="9062" y="0"/>
                    <a:pt x="9056" y="1"/>
                    <a:pt x="9050" y="1"/>
                  </a:cubicBezTo>
                  <a:cubicBezTo>
                    <a:pt x="9002" y="1"/>
                    <a:pt x="8937" y="17"/>
                    <a:pt x="8889" y="33"/>
                  </a:cubicBezTo>
                  <a:cubicBezTo>
                    <a:pt x="7059" y="1215"/>
                    <a:pt x="5440" y="2688"/>
                    <a:pt x="4097" y="4388"/>
                  </a:cubicBezTo>
                  <a:cubicBezTo>
                    <a:pt x="2721" y="6088"/>
                    <a:pt x="1539" y="7966"/>
                    <a:pt x="616" y="9941"/>
                  </a:cubicBezTo>
                  <a:cubicBezTo>
                    <a:pt x="406" y="10362"/>
                    <a:pt x="227" y="10799"/>
                    <a:pt x="49" y="11220"/>
                  </a:cubicBezTo>
                  <a:cubicBezTo>
                    <a:pt x="17" y="11285"/>
                    <a:pt x="1" y="11366"/>
                    <a:pt x="33" y="11447"/>
                  </a:cubicBezTo>
                  <a:cubicBezTo>
                    <a:pt x="77" y="11586"/>
                    <a:pt x="196" y="11660"/>
                    <a:pt x="317" y="11660"/>
                  </a:cubicBezTo>
                  <a:cubicBezTo>
                    <a:pt x="420" y="11660"/>
                    <a:pt x="524" y="11607"/>
                    <a:pt x="584" y="11495"/>
                  </a:cubicBezTo>
                  <a:cubicBezTo>
                    <a:pt x="1328" y="9714"/>
                    <a:pt x="2251" y="7998"/>
                    <a:pt x="3336" y="6412"/>
                  </a:cubicBezTo>
                  <a:cubicBezTo>
                    <a:pt x="4437" y="4777"/>
                    <a:pt x="5748" y="3287"/>
                    <a:pt x="7237" y="1992"/>
                  </a:cubicBezTo>
                  <a:cubicBezTo>
                    <a:pt x="7869" y="1474"/>
                    <a:pt x="8516" y="988"/>
                    <a:pt x="9212" y="551"/>
                  </a:cubicBezTo>
                  <a:cubicBezTo>
                    <a:pt x="9466" y="393"/>
                    <a:pt x="9362" y="0"/>
                    <a:pt x="90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70"/>
            <p:cNvSpPr/>
            <p:nvPr/>
          </p:nvSpPr>
          <p:spPr>
            <a:xfrm>
              <a:off x="1609900" y="3927575"/>
              <a:ext cx="367100" cy="522025"/>
            </a:xfrm>
            <a:custGeom>
              <a:rect b="b" l="l" r="r" t="t"/>
              <a:pathLst>
                <a:path extrusionOk="0" h="20881" w="14684">
                  <a:moveTo>
                    <a:pt x="14344" y="1"/>
                  </a:moveTo>
                  <a:cubicBezTo>
                    <a:pt x="14263" y="1"/>
                    <a:pt x="14198" y="33"/>
                    <a:pt x="14133" y="98"/>
                  </a:cubicBezTo>
                  <a:cubicBezTo>
                    <a:pt x="12871" y="1361"/>
                    <a:pt x="11543" y="2558"/>
                    <a:pt x="10248" y="3773"/>
                  </a:cubicBezTo>
                  <a:cubicBezTo>
                    <a:pt x="8856" y="5068"/>
                    <a:pt x="7480" y="6379"/>
                    <a:pt x="6168" y="7771"/>
                  </a:cubicBezTo>
                  <a:cubicBezTo>
                    <a:pt x="3659" y="10475"/>
                    <a:pt x="1344" y="13583"/>
                    <a:pt x="421" y="17226"/>
                  </a:cubicBezTo>
                  <a:cubicBezTo>
                    <a:pt x="146" y="18310"/>
                    <a:pt x="0" y="19444"/>
                    <a:pt x="0" y="20577"/>
                  </a:cubicBezTo>
                  <a:cubicBezTo>
                    <a:pt x="0" y="20779"/>
                    <a:pt x="154" y="20880"/>
                    <a:pt x="308" y="20880"/>
                  </a:cubicBezTo>
                  <a:cubicBezTo>
                    <a:pt x="462" y="20880"/>
                    <a:pt x="616" y="20779"/>
                    <a:pt x="616" y="20577"/>
                  </a:cubicBezTo>
                  <a:cubicBezTo>
                    <a:pt x="616" y="20010"/>
                    <a:pt x="648" y="19427"/>
                    <a:pt x="713" y="18861"/>
                  </a:cubicBezTo>
                  <a:lnTo>
                    <a:pt x="713" y="18812"/>
                  </a:lnTo>
                  <a:cubicBezTo>
                    <a:pt x="891" y="17614"/>
                    <a:pt x="1215" y="16449"/>
                    <a:pt x="1684" y="15332"/>
                  </a:cubicBezTo>
                  <a:cubicBezTo>
                    <a:pt x="2413" y="13680"/>
                    <a:pt x="3335" y="12126"/>
                    <a:pt x="4452" y="10702"/>
                  </a:cubicBezTo>
                  <a:cubicBezTo>
                    <a:pt x="6767" y="7707"/>
                    <a:pt x="9617" y="5181"/>
                    <a:pt x="12369" y="2607"/>
                  </a:cubicBezTo>
                  <a:cubicBezTo>
                    <a:pt x="13113" y="1927"/>
                    <a:pt x="13842" y="1231"/>
                    <a:pt x="14570" y="519"/>
                  </a:cubicBezTo>
                  <a:cubicBezTo>
                    <a:pt x="14684" y="405"/>
                    <a:pt x="14684" y="211"/>
                    <a:pt x="14570" y="98"/>
                  </a:cubicBezTo>
                  <a:cubicBezTo>
                    <a:pt x="14506" y="33"/>
                    <a:pt x="14425" y="1"/>
                    <a:pt x="14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70"/>
            <p:cNvSpPr/>
            <p:nvPr/>
          </p:nvSpPr>
          <p:spPr>
            <a:xfrm>
              <a:off x="1568625" y="3970875"/>
              <a:ext cx="339975" cy="532950"/>
            </a:xfrm>
            <a:custGeom>
              <a:rect b="b" l="l" r="r" t="t"/>
              <a:pathLst>
                <a:path extrusionOk="0" h="21318" w="13599">
                  <a:moveTo>
                    <a:pt x="1991" y="15769"/>
                  </a:moveTo>
                  <a:lnTo>
                    <a:pt x="1975" y="15834"/>
                  </a:lnTo>
                  <a:lnTo>
                    <a:pt x="1991" y="15785"/>
                  </a:lnTo>
                  <a:lnTo>
                    <a:pt x="1991" y="15769"/>
                  </a:lnTo>
                  <a:close/>
                  <a:moveTo>
                    <a:pt x="13275" y="1"/>
                  </a:moveTo>
                  <a:cubicBezTo>
                    <a:pt x="13194" y="1"/>
                    <a:pt x="13129" y="33"/>
                    <a:pt x="13065" y="82"/>
                  </a:cubicBezTo>
                  <a:cubicBezTo>
                    <a:pt x="10102" y="3077"/>
                    <a:pt x="7156" y="6088"/>
                    <a:pt x="4727" y="9552"/>
                  </a:cubicBezTo>
                  <a:cubicBezTo>
                    <a:pt x="3546" y="11204"/>
                    <a:pt x="2526" y="12984"/>
                    <a:pt x="1716" y="14862"/>
                  </a:cubicBezTo>
                  <a:cubicBezTo>
                    <a:pt x="874" y="16805"/>
                    <a:pt x="308" y="18861"/>
                    <a:pt x="16" y="20949"/>
                  </a:cubicBezTo>
                  <a:cubicBezTo>
                    <a:pt x="0" y="21030"/>
                    <a:pt x="16" y="21111"/>
                    <a:pt x="65" y="21176"/>
                  </a:cubicBezTo>
                  <a:cubicBezTo>
                    <a:pt x="122" y="21267"/>
                    <a:pt x="226" y="21318"/>
                    <a:pt x="334" y="21318"/>
                  </a:cubicBezTo>
                  <a:cubicBezTo>
                    <a:pt x="380" y="21318"/>
                    <a:pt x="426" y="21309"/>
                    <a:pt x="470" y="21289"/>
                  </a:cubicBezTo>
                  <a:cubicBezTo>
                    <a:pt x="534" y="21241"/>
                    <a:pt x="583" y="21176"/>
                    <a:pt x="599" y="21095"/>
                  </a:cubicBezTo>
                  <a:cubicBezTo>
                    <a:pt x="842" y="19298"/>
                    <a:pt x="1295" y="17517"/>
                    <a:pt x="1959" y="15834"/>
                  </a:cubicBezTo>
                  <a:lnTo>
                    <a:pt x="1959" y="15850"/>
                  </a:lnTo>
                  <a:lnTo>
                    <a:pt x="1975" y="15785"/>
                  </a:lnTo>
                  <a:lnTo>
                    <a:pt x="1975" y="15769"/>
                  </a:lnTo>
                  <a:cubicBezTo>
                    <a:pt x="2979" y="13324"/>
                    <a:pt x="4306" y="11026"/>
                    <a:pt x="5909" y="8921"/>
                  </a:cubicBezTo>
                  <a:lnTo>
                    <a:pt x="5909" y="8921"/>
                  </a:lnTo>
                  <a:lnTo>
                    <a:pt x="5877" y="8953"/>
                  </a:lnTo>
                  <a:cubicBezTo>
                    <a:pt x="8159" y="5926"/>
                    <a:pt x="10814" y="3190"/>
                    <a:pt x="13486" y="503"/>
                  </a:cubicBezTo>
                  <a:cubicBezTo>
                    <a:pt x="13599" y="389"/>
                    <a:pt x="13599" y="195"/>
                    <a:pt x="13486" y="82"/>
                  </a:cubicBezTo>
                  <a:cubicBezTo>
                    <a:pt x="13437" y="33"/>
                    <a:pt x="13356" y="1"/>
                    <a:pt x="132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70"/>
            <p:cNvSpPr/>
            <p:nvPr/>
          </p:nvSpPr>
          <p:spPr>
            <a:xfrm>
              <a:off x="1577125" y="4288600"/>
              <a:ext cx="83400" cy="189575"/>
            </a:xfrm>
            <a:custGeom>
              <a:rect b="b" l="l" r="r" t="t"/>
              <a:pathLst>
                <a:path extrusionOk="0" h="7583" w="3336">
                  <a:moveTo>
                    <a:pt x="2995" y="0"/>
                  </a:moveTo>
                  <a:cubicBezTo>
                    <a:pt x="2898" y="0"/>
                    <a:pt x="2785" y="49"/>
                    <a:pt x="2736" y="146"/>
                  </a:cubicBezTo>
                  <a:lnTo>
                    <a:pt x="2736" y="130"/>
                  </a:lnTo>
                  <a:cubicBezTo>
                    <a:pt x="2380" y="664"/>
                    <a:pt x="2072" y="1214"/>
                    <a:pt x="1781" y="1781"/>
                  </a:cubicBezTo>
                  <a:cubicBezTo>
                    <a:pt x="1506" y="2348"/>
                    <a:pt x="1247" y="2914"/>
                    <a:pt x="1036" y="3513"/>
                  </a:cubicBezTo>
                  <a:cubicBezTo>
                    <a:pt x="583" y="4711"/>
                    <a:pt x="259" y="5942"/>
                    <a:pt x="49" y="7204"/>
                  </a:cubicBezTo>
                  <a:cubicBezTo>
                    <a:pt x="0" y="7366"/>
                    <a:pt x="97" y="7528"/>
                    <a:pt x="259" y="7577"/>
                  </a:cubicBezTo>
                  <a:cubicBezTo>
                    <a:pt x="280" y="7581"/>
                    <a:pt x="301" y="7583"/>
                    <a:pt x="322" y="7583"/>
                  </a:cubicBezTo>
                  <a:cubicBezTo>
                    <a:pt x="461" y="7583"/>
                    <a:pt x="589" y="7491"/>
                    <a:pt x="632" y="7350"/>
                  </a:cubicBezTo>
                  <a:cubicBezTo>
                    <a:pt x="842" y="6039"/>
                    <a:pt x="1198" y="4760"/>
                    <a:pt x="1668" y="3513"/>
                  </a:cubicBezTo>
                  <a:lnTo>
                    <a:pt x="1668" y="3529"/>
                  </a:lnTo>
                  <a:lnTo>
                    <a:pt x="1684" y="3465"/>
                  </a:lnTo>
                  <a:cubicBezTo>
                    <a:pt x="2105" y="2412"/>
                    <a:pt x="2639" y="1392"/>
                    <a:pt x="3254" y="437"/>
                  </a:cubicBezTo>
                  <a:cubicBezTo>
                    <a:pt x="3335" y="292"/>
                    <a:pt x="3287" y="114"/>
                    <a:pt x="3141" y="33"/>
                  </a:cubicBezTo>
                  <a:cubicBezTo>
                    <a:pt x="3108" y="0"/>
                    <a:pt x="3060" y="0"/>
                    <a:pt x="29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70"/>
            <p:cNvSpPr/>
            <p:nvPr/>
          </p:nvSpPr>
          <p:spPr>
            <a:xfrm>
              <a:off x="1571450" y="4324600"/>
              <a:ext cx="71325" cy="181750"/>
            </a:xfrm>
            <a:custGeom>
              <a:rect b="b" l="l" r="r" t="t"/>
              <a:pathLst>
                <a:path extrusionOk="0" h="7270" w="2853">
                  <a:moveTo>
                    <a:pt x="2456" y="1"/>
                  </a:moveTo>
                  <a:cubicBezTo>
                    <a:pt x="2361" y="1"/>
                    <a:pt x="2265" y="48"/>
                    <a:pt x="2202" y="163"/>
                  </a:cubicBezTo>
                  <a:cubicBezTo>
                    <a:pt x="1619" y="1199"/>
                    <a:pt x="1134" y="2284"/>
                    <a:pt x="745" y="3417"/>
                  </a:cubicBezTo>
                  <a:cubicBezTo>
                    <a:pt x="357" y="4566"/>
                    <a:pt x="114" y="5764"/>
                    <a:pt x="1" y="6978"/>
                  </a:cubicBezTo>
                  <a:cubicBezTo>
                    <a:pt x="1" y="7059"/>
                    <a:pt x="33" y="7124"/>
                    <a:pt x="81" y="7173"/>
                  </a:cubicBezTo>
                  <a:cubicBezTo>
                    <a:pt x="146" y="7237"/>
                    <a:pt x="227" y="7270"/>
                    <a:pt x="308" y="7270"/>
                  </a:cubicBezTo>
                  <a:cubicBezTo>
                    <a:pt x="373" y="7254"/>
                    <a:pt x="454" y="7221"/>
                    <a:pt x="502" y="7173"/>
                  </a:cubicBezTo>
                  <a:cubicBezTo>
                    <a:pt x="567" y="7108"/>
                    <a:pt x="583" y="7043"/>
                    <a:pt x="599" y="6962"/>
                  </a:cubicBezTo>
                  <a:cubicBezTo>
                    <a:pt x="599" y="6898"/>
                    <a:pt x="599" y="6849"/>
                    <a:pt x="616" y="6784"/>
                  </a:cubicBezTo>
                  <a:cubicBezTo>
                    <a:pt x="778" y="5408"/>
                    <a:pt x="1118" y="4048"/>
                    <a:pt x="1619" y="2769"/>
                  </a:cubicBezTo>
                  <a:lnTo>
                    <a:pt x="1619" y="2769"/>
                  </a:lnTo>
                  <a:lnTo>
                    <a:pt x="1587" y="2834"/>
                  </a:lnTo>
                  <a:lnTo>
                    <a:pt x="1587" y="2834"/>
                  </a:lnTo>
                  <a:cubicBezTo>
                    <a:pt x="1911" y="2025"/>
                    <a:pt x="2299" y="1231"/>
                    <a:pt x="2720" y="454"/>
                  </a:cubicBezTo>
                  <a:cubicBezTo>
                    <a:pt x="2852" y="213"/>
                    <a:pt x="2656" y="1"/>
                    <a:pt x="2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70"/>
            <p:cNvSpPr/>
            <p:nvPr/>
          </p:nvSpPr>
          <p:spPr>
            <a:xfrm>
              <a:off x="1560375" y="4356175"/>
              <a:ext cx="71000" cy="183250"/>
            </a:xfrm>
            <a:custGeom>
              <a:rect b="b" l="l" r="r" t="t"/>
              <a:pathLst>
                <a:path extrusionOk="0" h="7330" w="2840">
                  <a:moveTo>
                    <a:pt x="2516" y="1"/>
                  </a:moveTo>
                  <a:cubicBezTo>
                    <a:pt x="2451" y="1"/>
                    <a:pt x="2370" y="33"/>
                    <a:pt x="2321" y="82"/>
                  </a:cubicBezTo>
                  <a:cubicBezTo>
                    <a:pt x="1933" y="551"/>
                    <a:pt x="1609" y="1069"/>
                    <a:pt x="1350" y="1620"/>
                  </a:cubicBezTo>
                  <a:cubicBezTo>
                    <a:pt x="1107" y="2170"/>
                    <a:pt x="897" y="2753"/>
                    <a:pt x="751" y="3352"/>
                  </a:cubicBezTo>
                  <a:cubicBezTo>
                    <a:pt x="427" y="4534"/>
                    <a:pt x="282" y="5764"/>
                    <a:pt x="39" y="6962"/>
                  </a:cubicBezTo>
                  <a:cubicBezTo>
                    <a:pt x="1" y="7190"/>
                    <a:pt x="170" y="7329"/>
                    <a:pt x="338" y="7329"/>
                  </a:cubicBezTo>
                  <a:cubicBezTo>
                    <a:pt x="457" y="7329"/>
                    <a:pt x="575" y="7261"/>
                    <a:pt x="622" y="7108"/>
                  </a:cubicBezTo>
                  <a:cubicBezTo>
                    <a:pt x="945" y="5489"/>
                    <a:pt x="1123" y="3838"/>
                    <a:pt x="1722" y="2283"/>
                  </a:cubicBezTo>
                  <a:lnTo>
                    <a:pt x="1722" y="2283"/>
                  </a:lnTo>
                  <a:lnTo>
                    <a:pt x="1706" y="2316"/>
                  </a:lnTo>
                  <a:lnTo>
                    <a:pt x="1722" y="2267"/>
                  </a:lnTo>
                  <a:lnTo>
                    <a:pt x="1739" y="2235"/>
                  </a:lnTo>
                  <a:lnTo>
                    <a:pt x="1739" y="2251"/>
                  </a:lnTo>
                  <a:cubicBezTo>
                    <a:pt x="1949" y="1701"/>
                    <a:pt x="2240" y="1183"/>
                    <a:pt x="2580" y="697"/>
                  </a:cubicBezTo>
                  <a:cubicBezTo>
                    <a:pt x="2645" y="632"/>
                    <a:pt x="2694" y="567"/>
                    <a:pt x="2742" y="503"/>
                  </a:cubicBezTo>
                  <a:cubicBezTo>
                    <a:pt x="2807" y="438"/>
                    <a:pt x="2823" y="357"/>
                    <a:pt x="2839" y="276"/>
                  </a:cubicBezTo>
                  <a:cubicBezTo>
                    <a:pt x="2823" y="211"/>
                    <a:pt x="2791" y="130"/>
                    <a:pt x="2742" y="82"/>
                  </a:cubicBezTo>
                  <a:cubicBezTo>
                    <a:pt x="2678" y="17"/>
                    <a:pt x="2597" y="1"/>
                    <a:pt x="25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70"/>
            <p:cNvSpPr/>
            <p:nvPr/>
          </p:nvSpPr>
          <p:spPr>
            <a:xfrm>
              <a:off x="1568625" y="4353750"/>
              <a:ext cx="61125" cy="158025"/>
            </a:xfrm>
            <a:custGeom>
              <a:rect b="b" l="l" r="r" t="t"/>
              <a:pathLst>
                <a:path extrusionOk="0" h="6321" w="2445">
                  <a:moveTo>
                    <a:pt x="2105" y="1"/>
                  </a:moveTo>
                  <a:cubicBezTo>
                    <a:pt x="1991" y="1"/>
                    <a:pt x="1894" y="65"/>
                    <a:pt x="1830" y="163"/>
                  </a:cubicBezTo>
                  <a:lnTo>
                    <a:pt x="1846" y="146"/>
                  </a:lnTo>
                  <a:lnTo>
                    <a:pt x="1846" y="146"/>
                  </a:lnTo>
                  <a:cubicBezTo>
                    <a:pt x="1311" y="1004"/>
                    <a:pt x="907" y="1927"/>
                    <a:pt x="632" y="2915"/>
                  </a:cubicBezTo>
                  <a:cubicBezTo>
                    <a:pt x="340" y="3902"/>
                    <a:pt x="146" y="4922"/>
                    <a:pt x="16" y="5942"/>
                  </a:cubicBezTo>
                  <a:cubicBezTo>
                    <a:pt x="0" y="6023"/>
                    <a:pt x="16" y="6104"/>
                    <a:pt x="49" y="6169"/>
                  </a:cubicBezTo>
                  <a:cubicBezTo>
                    <a:pt x="97" y="6233"/>
                    <a:pt x="162" y="6282"/>
                    <a:pt x="243" y="6314"/>
                  </a:cubicBezTo>
                  <a:cubicBezTo>
                    <a:pt x="263" y="6318"/>
                    <a:pt x="283" y="6320"/>
                    <a:pt x="303" y="6320"/>
                  </a:cubicBezTo>
                  <a:cubicBezTo>
                    <a:pt x="363" y="6320"/>
                    <a:pt x="421" y="6302"/>
                    <a:pt x="470" y="6266"/>
                  </a:cubicBezTo>
                  <a:cubicBezTo>
                    <a:pt x="534" y="6233"/>
                    <a:pt x="583" y="6169"/>
                    <a:pt x="615" y="6088"/>
                  </a:cubicBezTo>
                  <a:cubicBezTo>
                    <a:pt x="761" y="4695"/>
                    <a:pt x="1085" y="3336"/>
                    <a:pt x="1571" y="2040"/>
                  </a:cubicBezTo>
                  <a:cubicBezTo>
                    <a:pt x="1781" y="1490"/>
                    <a:pt x="2056" y="956"/>
                    <a:pt x="2364" y="438"/>
                  </a:cubicBezTo>
                  <a:cubicBezTo>
                    <a:pt x="2445" y="292"/>
                    <a:pt x="2380" y="114"/>
                    <a:pt x="2250" y="33"/>
                  </a:cubicBezTo>
                  <a:cubicBezTo>
                    <a:pt x="2202" y="17"/>
                    <a:pt x="2153" y="1"/>
                    <a:pt x="21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70"/>
            <p:cNvSpPr/>
            <p:nvPr/>
          </p:nvSpPr>
          <p:spPr>
            <a:xfrm>
              <a:off x="1564975" y="4348900"/>
              <a:ext cx="62750" cy="173250"/>
            </a:xfrm>
            <a:custGeom>
              <a:rect b="b" l="l" r="r" t="t"/>
              <a:pathLst>
                <a:path extrusionOk="0" h="6930" w="2510">
                  <a:moveTo>
                    <a:pt x="2186" y="0"/>
                  </a:moveTo>
                  <a:cubicBezTo>
                    <a:pt x="2073" y="0"/>
                    <a:pt x="1959" y="65"/>
                    <a:pt x="1911" y="146"/>
                  </a:cubicBezTo>
                  <a:lnTo>
                    <a:pt x="1911" y="162"/>
                  </a:lnTo>
                  <a:cubicBezTo>
                    <a:pt x="697" y="2105"/>
                    <a:pt x="211" y="4388"/>
                    <a:pt x="0" y="6654"/>
                  </a:cubicBezTo>
                  <a:cubicBezTo>
                    <a:pt x="0" y="6719"/>
                    <a:pt x="33" y="6800"/>
                    <a:pt x="81" y="6848"/>
                  </a:cubicBezTo>
                  <a:cubicBezTo>
                    <a:pt x="146" y="6913"/>
                    <a:pt x="227" y="6929"/>
                    <a:pt x="308" y="6929"/>
                  </a:cubicBezTo>
                  <a:cubicBezTo>
                    <a:pt x="373" y="6929"/>
                    <a:pt x="454" y="6897"/>
                    <a:pt x="502" y="6848"/>
                  </a:cubicBezTo>
                  <a:cubicBezTo>
                    <a:pt x="551" y="6784"/>
                    <a:pt x="583" y="6703"/>
                    <a:pt x="583" y="6622"/>
                  </a:cubicBezTo>
                  <a:cubicBezTo>
                    <a:pt x="583" y="6541"/>
                    <a:pt x="616" y="6444"/>
                    <a:pt x="616" y="6346"/>
                  </a:cubicBezTo>
                  <a:lnTo>
                    <a:pt x="616" y="6363"/>
                  </a:lnTo>
                  <a:cubicBezTo>
                    <a:pt x="761" y="4922"/>
                    <a:pt x="1085" y="3497"/>
                    <a:pt x="1587" y="2121"/>
                  </a:cubicBezTo>
                  <a:cubicBezTo>
                    <a:pt x="1814" y="1538"/>
                    <a:pt x="2105" y="972"/>
                    <a:pt x="2445" y="437"/>
                  </a:cubicBezTo>
                  <a:cubicBezTo>
                    <a:pt x="2510" y="292"/>
                    <a:pt x="2461" y="114"/>
                    <a:pt x="2315" y="33"/>
                  </a:cubicBezTo>
                  <a:cubicBezTo>
                    <a:pt x="2283" y="17"/>
                    <a:pt x="2235" y="0"/>
                    <a:pt x="2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70"/>
            <p:cNvSpPr/>
            <p:nvPr/>
          </p:nvSpPr>
          <p:spPr>
            <a:xfrm>
              <a:off x="1559300" y="4358200"/>
              <a:ext cx="67225" cy="172600"/>
            </a:xfrm>
            <a:custGeom>
              <a:rect b="b" l="l" r="r" t="t"/>
              <a:pathLst>
                <a:path extrusionOk="0" h="6904" w="2689">
                  <a:moveTo>
                    <a:pt x="2348" y="1"/>
                  </a:moveTo>
                  <a:cubicBezTo>
                    <a:pt x="2235" y="1"/>
                    <a:pt x="2138" y="65"/>
                    <a:pt x="2073" y="163"/>
                  </a:cubicBezTo>
                  <a:lnTo>
                    <a:pt x="2089" y="163"/>
                  </a:lnTo>
                  <a:cubicBezTo>
                    <a:pt x="1490" y="1102"/>
                    <a:pt x="1037" y="2121"/>
                    <a:pt x="713" y="3190"/>
                  </a:cubicBezTo>
                  <a:cubicBezTo>
                    <a:pt x="373" y="4275"/>
                    <a:pt x="147" y="5408"/>
                    <a:pt x="17" y="6541"/>
                  </a:cubicBezTo>
                  <a:cubicBezTo>
                    <a:pt x="1" y="6606"/>
                    <a:pt x="17" y="6687"/>
                    <a:pt x="49" y="6752"/>
                  </a:cubicBezTo>
                  <a:cubicBezTo>
                    <a:pt x="98" y="6832"/>
                    <a:pt x="163" y="6881"/>
                    <a:pt x="244" y="6897"/>
                  </a:cubicBezTo>
                  <a:cubicBezTo>
                    <a:pt x="261" y="6902"/>
                    <a:pt x="280" y="6904"/>
                    <a:pt x="299" y="6904"/>
                  </a:cubicBezTo>
                  <a:cubicBezTo>
                    <a:pt x="352" y="6904"/>
                    <a:pt x="411" y="6889"/>
                    <a:pt x="470" y="6865"/>
                  </a:cubicBezTo>
                  <a:cubicBezTo>
                    <a:pt x="535" y="6816"/>
                    <a:pt x="584" y="6752"/>
                    <a:pt x="600" y="6671"/>
                  </a:cubicBezTo>
                  <a:cubicBezTo>
                    <a:pt x="746" y="5214"/>
                    <a:pt x="1102" y="3773"/>
                    <a:pt x="1620" y="2380"/>
                  </a:cubicBezTo>
                  <a:cubicBezTo>
                    <a:pt x="1879" y="1717"/>
                    <a:pt x="2219" y="1069"/>
                    <a:pt x="2607" y="454"/>
                  </a:cubicBezTo>
                  <a:cubicBezTo>
                    <a:pt x="2688" y="308"/>
                    <a:pt x="2623" y="130"/>
                    <a:pt x="2494" y="49"/>
                  </a:cubicBezTo>
                  <a:cubicBezTo>
                    <a:pt x="2445" y="17"/>
                    <a:pt x="2397" y="1"/>
                    <a:pt x="23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70"/>
            <p:cNvSpPr/>
            <p:nvPr/>
          </p:nvSpPr>
          <p:spPr>
            <a:xfrm>
              <a:off x="1662325" y="4110100"/>
              <a:ext cx="118800" cy="149750"/>
            </a:xfrm>
            <a:custGeom>
              <a:rect b="b" l="l" r="r" t="t"/>
              <a:pathLst>
                <a:path extrusionOk="0" h="5990" w="4752">
                  <a:moveTo>
                    <a:pt x="4444" y="1"/>
                  </a:moveTo>
                  <a:cubicBezTo>
                    <a:pt x="4363" y="1"/>
                    <a:pt x="4282" y="33"/>
                    <a:pt x="4217" y="82"/>
                  </a:cubicBezTo>
                  <a:cubicBezTo>
                    <a:pt x="3375" y="827"/>
                    <a:pt x="2614" y="1668"/>
                    <a:pt x="1934" y="2575"/>
                  </a:cubicBezTo>
                  <a:cubicBezTo>
                    <a:pt x="1255" y="3498"/>
                    <a:pt x="656" y="4485"/>
                    <a:pt x="154" y="5521"/>
                  </a:cubicBezTo>
                  <a:cubicBezTo>
                    <a:pt x="0" y="5763"/>
                    <a:pt x="211" y="5989"/>
                    <a:pt x="423" y="5989"/>
                  </a:cubicBezTo>
                  <a:cubicBezTo>
                    <a:pt x="524" y="5989"/>
                    <a:pt x="625" y="5938"/>
                    <a:pt x="688" y="5813"/>
                  </a:cubicBezTo>
                  <a:cubicBezTo>
                    <a:pt x="1174" y="4793"/>
                    <a:pt x="1756" y="3821"/>
                    <a:pt x="2436" y="2915"/>
                  </a:cubicBezTo>
                  <a:lnTo>
                    <a:pt x="2436" y="2915"/>
                  </a:lnTo>
                  <a:lnTo>
                    <a:pt x="2420" y="2931"/>
                  </a:lnTo>
                  <a:cubicBezTo>
                    <a:pt x="3068" y="2057"/>
                    <a:pt x="3812" y="1231"/>
                    <a:pt x="4638" y="503"/>
                  </a:cubicBezTo>
                  <a:cubicBezTo>
                    <a:pt x="4751" y="389"/>
                    <a:pt x="4751" y="195"/>
                    <a:pt x="4638" y="82"/>
                  </a:cubicBezTo>
                  <a:cubicBezTo>
                    <a:pt x="4589" y="33"/>
                    <a:pt x="4509" y="1"/>
                    <a:pt x="44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70"/>
            <p:cNvSpPr/>
            <p:nvPr/>
          </p:nvSpPr>
          <p:spPr>
            <a:xfrm>
              <a:off x="1657650" y="4111225"/>
              <a:ext cx="119825" cy="164375"/>
            </a:xfrm>
            <a:custGeom>
              <a:rect b="b" l="l" r="r" t="t"/>
              <a:pathLst>
                <a:path extrusionOk="0" h="6575" w="4793">
                  <a:moveTo>
                    <a:pt x="4459" y="0"/>
                  </a:moveTo>
                  <a:cubicBezTo>
                    <a:pt x="4384" y="0"/>
                    <a:pt x="4307" y="29"/>
                    <a:pt x="4242" y="85"/>
                  </a:cubicBezTo>
                  <a:lnTo>
                    <a:pt x="4258" y="85"/>
                  </a:lnTo>
                  <a:cubicBezTo>
                    <a:pt x="3368" y="960"/>
                    <a:pt x="2575" y="1915"/>
                    <a:pt x="1846" y="2918"/>
                  </a:cubicBezTo>
                  <a:cubicBezTo>
                    <a:pt x="1118" y="3922"/>
                    <a:pt x="519" y="4991"/>
                    <a:pt x="49" y="6140"/>
                  </a:cubicBezTo>
                  <a:cubicBezTo>
                    <a:pt x="17" y="6205"/>
                    <a:pt x="1" y="6286"/>
                    <a:pt x="17" y="6367"/>
                  </a:cubicBezTo>
                  <a:cubicBezTo>
                    <a:pt x="56" y="6497"/>
                    <a:pt x="169" y="6575"/>
                    <a:pt x="296" y="6575"/>
                  </a:cubicBezTo>
                  <a:cubicBezTo>
                    <a:pt x="326" y="6575"/>
                    <a:pt x="358" y="6570"/>
                    <a:pt x="389" y="6561"/>
                  </a:cubicBezTo>
                  <a:cubicBezTo>
                    <a:pt x="470" y="6545"/>
                    <a:pt x="535" y="6496"/>
                    <a:pt x="567" y="6431"/>
                  </a:cubicBezTo>
                  <a:cubicBezTo>
                    <a:pt x="1079" y="5185"/>
                    <a:pt x="1748" y="4032"/>
                    <a:pt x="2544" y="2959"/>
                  </a:cubicBezTo>
                  <a:lnTo>
                    <a:pt x="2544" y="2959"/>
                  </a:lnTo>
                  <a:cubicBezTo>
                    <a:pt x="3203" y="2094"/>
                    <a:pt x="3909" y="1276"/>
                    <a:pt x="4663" y="506"/>
                  </a:cubicBezTo>
                  <a:cubicBezTo>
                    <a:pt x="4793" y="393"/>
                    <a:pt x="4793" y="199"/>
                    <a:pt x="4663" y="85"/>
                  </a:cubicBezTo>
                  <a:cubicBezTo>
                    <a:pt x="4606" y="29"/>
                    <a:pt x="4534" y="0"/>
                    <a:pt x="4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70"/>
            <p:cNvSpPr/>
            <p:nvPr/>
          </p:nvSpPr>
          <p:spPr>
            <a:xfrm>
              <a:off x="1656450" y="4116175"/>
              <a:ext cx="116175" cy="164100"/>
            </a:xfrm>
            <a:custGeom>
              <a:rect b="b" l="l" r="r" t="t"/>
              <a:pathLst>
                <a:path extrusionOk="0" h="6564" w="4647">
                  <a:moveTo>
                    <a:pt x="4323" y="1"/>
                  </a:moveTo>
                  <a:cubicBezTo>
                    <a:pt x="4242" y="1"/>
                    <a:pt x="4161" y="33"/>
                    <a:pt x="4112" y="98"/>
                  </a:cubicBezTo>
                  <a:lnTo>
                    <a:pt x="4096" y="98"/>
                  </a:lnTo>
                  <a:cubicBezTo>
                    <a:pt x="3189" y="940"/>
                    <a:pt x="2380" y="1879"/>
                    <a:pt x="1700" y="2899"/>
                  </a:cubicBezTo>
                  <a:cubicBezTo>
                    <a:pt x="1020" y="3935"/>
                    <a:pt x="453" y="5035"/>
                    <a:pt x="16" y="6185"/>
                  </a:cubicBezTo>
                  <a:cubicBezTo>
                    <a:pt x="0" y="6266"/>
                    <a:pt x="0" y="6347"/>
                    <a:pt x="49" y="6412"/>
                  </a:cubicBezTo>
                  <a:cubicBezTo>
                    <a:pt x="97" y="6476"/>
                    <a:pt x="162" y="6525"/>
                    <a:pt x="243" y="6557"/>
                  </a:cubicBezTo>
                  <a:cubicBezTo>
                    <a:pt x="260" y="6562"/>
                    <a:pt x="279" y="6564"/>
                    <a:pt x="298" y="6564"/>
                  </a:cubicBezTo>
                  <a:cubicBezTo>
                    <a:pt x="351" y="6564"/>
                    <a:pt x="410" y="6549"/>
                    <a:pt x="470" y="6525"/>
                  </a:cubicBezTo>
                  <a:cubicBezTo>
                    <a:pt x="534" y="6476"/>
                    <a:pt x="583" y="6412"/>
                    <a:pt x="599" y="6331"/>
                  </a:cubicBezTo>
                  <a:cubicBezTo>
                    <a:pt x="632" y="6266"/>
                    <a:pt x="648" y="6201"/>
                    <a:pt x="680" y="6136"/>
                  </a:cubicBezTo>
                  <a:lnTo>
                    <a:pt x="680" y="6153"/>
                  </a:lnTo>
                  <a:cubicBezTo>
                    <a:pt x="1198" y="4857"/>
                    <a:pt x="1878" y="3643"/>
                    <a:pt x="2704" y="2510"/>
                  </a:cubicBezTo>
                  <a:cubicBezTo>
                    <a:pt x="3254" y="1798"/>
                    <a:pt x="3869" y="1118"/>
                    <a:pt x="4533" y="519"/>
                  </a:cubicBezTo>
                  <a:cubicBezTo>
                    <a:pt x="4646" y="389"/>
                    <a:pt x="4646" y="211"/>
                    <a:pt x="4533" y="82"/>
                  </a:cubicBezTo>
                  <a:cubicBezTo>
                    <a:pt x="4485" y="33"/>
                    <a:pt x="4404" y="1"/>
                    <a:pt x="4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70"/>
            <p:cNvSpPr/>
            <p:nvPr/>
          </p:nvSpPr>
          <p:spPr>
            <a:xfrm>
              <a:off x="1641775" y="4119825"/>
              <a:ext cx="125575" cy="173400"/>
            </a:xfrm>
            <a:custGeom>
              <a:rect b="b" l="l" r="r" t="t"/>
              <a:pathLst>
                <a:path extrusionOk="0" h="6936" w="5023">
                  <a:moveTo>
                    <a:pt x="4683" y="0"/>
                  </a:moveTo>
                  <a:cubicBezTo>
                    <a:pt x="4602" y="17"/>
                    <a:pt x="4537" y="49"/>
                    <a:pt x="4473" y="98"/>
                  </a:cubicBezTo>
                  <a:cubicBezTo>
                    <a:pt x="2578" y="1895"/>
                    <a:pt x="1461" y="4290"/>
                    <a:pt x="134" y="6492"/>
                  </a:cubicBezTo>
                  <a:cubicBezTo>
                    <a:pt x="1" y="6725"/>
                    <a:pt x="202" y="6935"/>
                    <a:pt x="404" y="6935"/>
                  </a:cubicBezTo>
                  <a:cubicBezTo>
                    <a:pt x="497" y="6935"/>
                    <a:pt x="591" y="6891"/>
                    <a:pt x="652" y="6784"/>
                  </a:cubicBezTo>
                  <a:cubicBezTo>
                    <a:pt x="1607" y="5197"/>
                    <a:pt x="2449" y="3546"/>
                    <a:pt x="3550" y="2056"/>
                  </a:cubicBezTo>
                  <a:lnTo>
                    <a:pt x="3550" y="2056"/>
                  </a:lnTo>
                  <a:lnTo>
                    <a:pt x="3534" y="2089"/>
                  </a:lnTo>
                  <a:cubicBezTo>
                    <a:pt x="3825" y="1684"/>
                    <a:pt x="4149" y="1296"/>
                    <a:pt x="4505" y="923"/>
                  </a:cubicBezTo>
                  <a:cubicBezTo>
                    <a:pt x="4618" y="923"/>
                    <a:pt x="4715" y="875"/>
                    <a:pt x="4780" y="777"/>
                  </a:cubicBezTo>
                  <a:lnTo>
                    <a:pt x="4796" y="729"/>
                  </a:lnTo>
                  <a:cubicBezTo>
                    <a:pt x="4893" y="632"/>
                    <a:pt x="4958" y="535"/>
                    <a:pt x="5007" y="405"/>
                  </a:cubicBezTo>
                  <a:cubicBezTo>
                    <a:pt x="5023" y="324"/>
                    <a:pt x="5007" y="243"/>
                    <a:pt x="4958" y="162"/>
                  </a:cubicBezTo>
                  <a:cubicBezTo>
                    <a:pt x="4910" y="98"/>
                    <a:pt x="4845" y="49"/>
                    <a:pt x="4764" y="17"/>
                  </a:cubicBezTo>
                  <a:lnTo>
                    <a:pt x="46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70"/>
            <p:cNvSpPr/>
            <p:nvPr/>
          </p:nvSpPr>
          <p:spPr>
            <a:xfrm>
              <a:off x="1657325" y="4097150"/>
              <a:ext cx="131075" cy="172625"/>
            </a:xfrm>
            <a:custGeom>
              <a:rect b="b" l="l" r="r" t="t"/>
              <a:pathLst>
                <a:path extrusionOk="0" h="6905" w="5243">
                  <a:moveTo>
                    <a:pt x="4919" y="1"/>
                  </a:moveTo>
                  <a:cubicBezTo>
                    <a:pt x="4870" y="1"/>
                    <a:pt x="4822" y="17"/>
                    <a:pt x="4773" y="49"/>
                  </a:cubicBezTo>
                  <a:lnTo>
                    <a:pt x="4789" y="49"/>
                  </a:lnTo>
                  <a:cubicBezTo>
                    <a:pt x="4255" y="438"/>
                    <a:pt x="3770" y="891"/>
                    <a:pt x="3349" y="1393"/>
                  </a:cubicBezTo>
                  <a:cubicBezTo>
                    <a:pt x="2912" y="1895"/>
                    <a:pt x="2523" y="2429"/>
                    <a:pt x="2167" y="2980"/>
                  </a:cubicBezTo>
                  <a:cubicBezTo>
                    <a:pt x="1438" y="4113"/>
                    <a:pt x="839" y="5295"/>
                    <a:pt x="143" y="6444"/>
                  </a:cubicBezTo>
                  <a:cubicBezTo>
                    <a:pt x="1" y="6686"/>
                    <a:pt x="208" y="6905"/>
                    <a:pt x="416" y="6905"/>
                  </a:cubicBezTo>
                  <a:cubicBezTo>
                    <a:pt x="516" y="6905"/>
                    <a:pt x="615" y="6855"/>
                    <a:pt x="677" y="6735"/>
                  </a:cubicBezTo>
                  <a:cubicBezTo>
                    <a:pt x="1536" y="5295"/>
                    <a:pt x="2280" y="3789"/>
                    <a:pt x="3268" y="2445"/>
                  </a:cubicBezTo>
                  <a:cubicBezTo>
                    <a:pt x="3753" y="1782"/>
                    <a:pt x="4320" y="1183"/>
                    <a:pt x="4951" y="665"/>
                  </a:cubicBezTo>
                  <a:lnTo>
                    <a:pt x="5000" y="632"/>
                  </a:lnTo>
                  <a:lnTo>
                    <a:pt x="5000" y="632"/>
                  </a:lnTo>
                  <a:lnTo>
                    <a:pt x="4968" y="648"/>
                  </a:lnTo>
                  <a:lnTo>
                    <a:pt x="5081" y="567"/>
                  </a:lnTo>
                  <a:cubicBezTo>
                    <a:pt x="5146" y="519"/>
                    <a:pt x="5194" y="454"/>
                    <a:pt x="5227" y="373"/>
                  </a:cubicBezTo>
                  <a:cubicBezTo>
                    <a:pt x="5243" y="292"/>
                    <a:pt x="5227" y="211"/>
                    <a:pt x="5194" y="147"/>
                  </a:cubicBezTo>
                  <a:cubicBezTo>
                    <a:pt x="5146" y="82"/>
                    <a:pt x="5081" y="33"/>
                    <a:pt x="50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70"/>
            <p:cNvSpPr/>
            <p:nvPr/>
          </p:nvSpPr>
          <p:spPr>
            <a:xfrm>
              <a:off x="1543125" y="3777025"/>
              <a:ext cx="1295550" cy="1377300"/>
            </a:xfrm>
            <a:custGeom>
              <a:rect b="b" l="l" r="r" t="t"/>
              <a:pathLst>
                <a:path extrusionOk="0" h="55092" w="51822">
                  <a:moveTo>
                    <a:pt x="34677" y="0"/>
                  </a:moveTo>
                  <a:cubicBezTo>
                    <a:pt x="33349" y="0"/>
                    <a:pt x="32038" y="81"/>
                    <a:pt x="30711" y="259"/>
                  </a:cubicBezTo>
                  <a:lnTo>
                    <a:pt x="30743" y="259"/>
                  </a:lnTo>
                  <a:cubicBezTo>
                    <a:pt x="28995" y="486"/>
                    <a:pt x="27262" y="842"/>
                    <a:pt x="25563" y="1344"/>
                  </a:cubicBezTo>
                  <a:cubicBezTo>
                    <a:pt x="24640" y="1603"/>
                    <a:pt x="23733" y="1911"/>
                    <a:pt x="22875" y="2251"/>
                  </a:cubicBezTo>
                  <a:cubicBezTo>
                    <a:pt x="21936" y="2623"/>
                    <a:pt x="21014" y="3028"/>
                    <a:pt x="20123" y="3497"/>
                  </a:cubicBezTo>
                  <a:cubicBezTo>
                    <a:pt x="17452" y="4857"/>
                    <a:pt x="14975" y="6589"/>
                    <a:pt x="12773" y="8645"/>
                  </a:cubicBezTo>
                  <a:cubicBezTo>
                    <a:pt x="12741" y="8678"/>
                    <a:pt x="12709" y="8710"/>
                    <a:pt x="12692" y="8759"/>
                  </a:cubicBezTo>
                  <a:cubicBezTo>
                    <a:pt x="12223" y="9163"/>
                    <a:pt x="11770" y="9584"/>
                    <a:pt x="11349" y="10054"/>
                  </a:cubicBezTo>
                  <a:cubicBezTo>
                    <a:pt x="11154" y="10264"/>
                    <a:pt x="10944" y="10507"/>
                    <a:pt x="10734" y="10766"/>
                  </a:cubicBezTo>
                  <a:cubicBezTo>
                    <a:pt x="10167" y="11333"/>
                    <a:pt x="9617" y="11932"/>
                    <a:pt x="9098" y="12563"/>
                  </a:cubicBezTo>
                  <a:cubicBezTo>
                    <a:pt x="8645" y="13113"/>
                    <a:pt x="8208" y="13712"/>
                    <a:pt x="7803" y="14311"/>
                  </a:cubicBezTo>
                  <a:cubicBezTo>
                    <a:pt x="7463" y="14732"/>
                    <a:pt x="7140" y="15153"/>
                    <a:pt x="6848" y="15607"/>
                  </a:cubicBezTo>
                  <a:cubicBezTo>
                    <a:pt x="6654" y="15882"/>
                    <a:pt x="6427" y="16173"/>
                    <a:pt x="6249" y="16465"/>
                  </a:cubicBezTo>
                  <a:cubicBezTo>
                    <a:pt x="6055" y="16756"/>
                    <a:pt x="5844" y="17112"/>
                    <a:pt x="5634" y="17468"/>
                  </a:cubicBezTo>
                  <a:cubicBezTo>
                    <a:pt x="4501" y="19071"/>
                    <a:pt x="3529" y="20803"/>
                    <a:pt x="2736" y="22616"/>
                  </a:cubicBezTo>
                  <a:cubicBezTo>
                    <a:pt x="2461" y="23280"/>
                    <a:pt x="2202" y="23960"/>
                    <a:pt x="1975" y="24640"/>
                  </a:cubicBezTo>
                  <a:cubicBezTo>
                    <a:pt x="1781" y="25093"/>
                    <a:pt x="1635" y="25563"/>
                    <a:pt x="1490" y="26048"/>
                  </a:cubicBezTo>
                  <a:cubicBezTo>
                    <a:pt x="1441" y="26178"/>
                    <a:pt x="1409" y="26324"/>
                    <a:pt x="1360" y="26453"/>
                  </a:cubicBezTo>
                  <a:cubicBezTo>
                    <a:pt x="1279" y="26728"/>
                    <a:pt x="1198" y="27004"/>
                    <a:pt x="1134" y="27263"/>
                  </a:cubicBezTo>
                  <a:cubicBezTo>
                    <a:pt x="891" y="28040"/>
                    <a:pt x="696" y="28817"/>
                    <a:pt x="551" y="29578"/>
                  </a:cubicBezTo>
                  <a:cubicBezTo>
                    <a:pt x="146" y="31520"/>
                    <a:pt x="0" y="33512"/>
                    <a:pt x="130" y="35503"/>
                  </a:cubicBezTo>
                  <a:cubicBezTo>
                    <a:pt x="195" y="36523"/>
                    <a:pt x="324" y="37526"/>
                    <a:pt x="535" y="38530"/>
                  </a:cubicBezTo>
                  <a:cubicBezTo>
                    <a:pt x="696" y="39356"/>
                    <a:pt x="939" y="40165"/>
                    <a:pt x="1214" y="40975"/>
                  </a:cubicBezTo>
                  <a:cubicBezTo>
                    <a:pt x="1732" y="42448"/>
                    <a:pt x="2461" y="43840"/>
                    <a:pt x="3351" y="45119"/>
                  </a:cubicBezTo>
                  <a:cubicBezTo>
                    <a:pt x="7285" y="50769"/>
                    <a:pt x="14004" y="53165"/>
                    <a:pt x="18958" y="54169"/>
                  </a:cubicBezTo>
                  <a:cubicBezTo>
                    <a:pt x="20528" y="54492"/>
                    <a:pt x="22114" y="54719"/>
                    <a:pt x="23717" y="54849"/>
                  </a:cubicBezTo>
                  <a:cubicBezTo>
                    <a:pt x="24899" y="54962"/>
                    <a:pt x="26081" y="55043"/>
                    <a:pt x="27246" y="55091"/>
                  </a:cubicBezTo>
                  <a:cubicBezTo>
                    <a:pt x="26793" y="55027"/>
                    <a:pt x="26323" y="54962"/>
                    <a:pt x="25854" y="54881"/>
                  </a:cubicBezTo>
                  <a:cubicBezTo>
                    <a:pt x="24575" y="54654"/>
                    <a:pt x="23280" y="54363"/>
                    <a:pt x="22017" y="54055"/>
                  </a:cubicBezTo>
                  <a:cubicBezTo>
                    <a:pt x="20884" y="53764"/>
                    <a:pt x="19767" y="53473"/>
                    <a:pt x="18666" y="53116"/>
                  </a:cubicBezTo>
                  <a:cubicBezTo>
                    <a:pt x="17565" y="52776"/>
                    <a:pt x="16448" y="52388"/>
                    <a:pt x="15380" y="51935"/>
                  </a:cubicBezTo>
                  <a:cubicBezTo>
                    <a:pt x="14311" y="51514"/>
                    <a:pt x="13275" y="51012"/>
                    <a:pt x="12271" y="50461"/>
                  </a:cubicBezTo>
                  <a:cubicBezTo>
                    <a:pt x="11284" y="49927"/>
                    <a:pt x="10329" y="49312"/>
                    <a:pt x="9438" y="48632"/>
                  </a:cubicBezTo>
                  <a:cubicBezTo>
                    <a:pt x="8564" y="47952"/>
                    <a:pt x="7755" y="47207"/>
                    <a:pt x="7010" y="46398"/>
                  </a:cubicBezTo>
                  <a:cubicBezTo>
                    <a:pt x="6265" y="45572"/>
                    <a:pt x="5634" y="44666"/>
                    <a:pt x="5084" y="43694"/>
                  </a:cubicBezTo>
                  <a:cubicBezTo>
                    <a:pt x="4533" y="42691"/>
                    <a:pt x="4080" y="41606"/>
                    <a:pt x="3772" y="40489"/>
                  </a:cubicBezTo>
                  <a:cubicBezTo>
                    <a:pt x="3594" y="39809"/>
                    <a:pt x="3449" y="39129"/>
                    <a:pt x="3335" y="38449"/>
                  </a:cubicBezTo>
                  <a:cubicBezTo>
                    <a:pt x="3222" y="37672"/>
                    <a:pt x="3157" y="36879"/>
                    <a:pt x="3141" y="36086"/>
                  </a:cubicBezTo>
                  <a:cubicBezTo>
                    <a:pt x="3109" y="35276"/>
                    <a:pt x="3141" y="34467"/>
                    <a:pt x="3189" y="33657"/>
                  </a:cubicBezTo>
                  <a:cubicBezTo>
                    <a:pt x="3254" y="32864"/>
                    <a:pt x="3351" y="32087"/>
                    <a:pt x="3497" y="31310"/>
                  </a:cubicBezTo>
                  <a:cubicBezTo>
                    <a:pt x="3772" y="29691"/>
                    <a:pt x="4161" y="28104"/>
                    <a:pt x="4679" y="26566"/>
                  </a:cubicBezTo>
                  <a:cubicBezTo>
                    <a:pt x="4922" y="25789"/>
                    <a:pt x="5197" y="25012"/>
                    <a:pt x="5488" y="24251"/>
                  </a:cubicBezTo>
                  <a:cubicBezTo>
                    <a:pt x="5764" y="23539"/>
                    <a:pt x="6055" y="22811"/>
                    <a:pt x="6395" y="22114"/>
                  </a:cubicBezTo>
                  <a:cubicBezTo>
                    <a:pt x="6735" y="21418"/>
                    <a:pt x="7091" y="20755"/>
                    <a:pt x="7496" y="20107"/>
                  </a:cubicBezTo>
                  <a:cubicBezTo>
                    <a:pt x="7900" y="19459"/>
                    <a:pt x="8305" y="18844"/>
                    <a:pt x="8742" y="18245"/>
                  </a:cubicBezTo>
                  <a:cubicBezTo>
                    <a:pt x="9633" y="16999"/>
                    <a:pt x="10588" y="15801"/>
                    <a:pt x="11494" y="14570"/>
                  </a:cubicBezTo>
                  <a:lnTo>
                    <a:pt x="11592" y="14538"/>
                  </a:lnTo>
                  <a:lnTo>
                    <a:pt x="11640" y="14554"/>
                  </a:lnTo>
                  <a:lnTo>
                    <a:pt x="11673" y="14668"/>
                  </a:lnTo>
                  <a:cubicBezTo>
                    <a:pt x="12255" y="15008"/>
                    <a:pt x="12854" y="15283"/>
                    <a:pt x="13486" y="15509"/>
                  </a:cubicBezTo>
                  <a:lnTo>
                    <a:pt x="13469" y="15509"/>
                  </a:lnTo>
                  <a:cubicBezTo>
                    <a:pt x="14570" y="15946"/>
                    <a:pt x="15736" y="16222"/>
                    <a:pt x="16902" y="16367"/>
                  </a:cubicBezTo>
                  <a:cubicBezTo>
                    <a:pt x="17198" y="16401"/>
                    <a:pt x="17495" y="16418"/>
                    <a:pt x="17791" y="16418"/>
                  </a:cubicBezTo>
                  <a:cubicBezTo>
                    <a:pt x="18205" y="16418"/>
                    <a:pt x="18616" y="16385"/>
                    <a:pt x="19022" y="16319"/>
                  </a:cubicBezTo>
                  <a:cubicBezTo>
                    <a:pt x="19427" y="16254"/>
                    <a:pt x="19832" y="16125"/>
                    <a:pt x="20220" y="15963"/>
                  </a:cubicBezTo>
                  <a:cubicBezTo>
                    <a:pt x="20495" y="15833"/>
                    <a:pt x="20754" y="15655"/>
                    <a:pt x="20981" y="15477"/>
                  </a:cubicBezTo>
                  <a:cubicBezTo>
                    <a:pt x="21192" y="15299"/>
                    <a:pt x="21386" y="15072"/>
                    <a:pt x="21564" y="14846"/>
                  </a:cubicBezTo>
                  <a:lnTo>
                    <a:pt x="21564" y="14846"/>
                  </a:lnTo>
                  <a:lnTo>
                    <a:pt x="21548" y="14862"/>
                  </a:lnTo>
                  <a:cubicBezTo>
                    <a:pt x="21726" y="14619"/>
                    <a:pt x="21872" y="14344"/>
                    <a:pt x="21985" y="14052"/>
                  </a:cubicBezTo>
                  <a:cubicBezTo>
                    <a:pt x="22017" y="13939"/>
                    <a:pt x="22066" y="13826"/>
                    <a:pt x="22098" y="13712"/>
                  </a:cubicBezTo>
                  <a:cubicBezTo>
                    <a:pt x="22112" y="13659"/>
                    <a:pt x="22147" y="13627"/>
                    <a:pt x="22196" y="13627"/>
                  </a:cubicBezTo>
                  <a:cubicBezTo>
                    <a:pt x="22206" y="13627"/>
                    <a:pt x="22217" y="13629"/>
                    <a:pt x="22228" y="13631"/>
                  </a:cubicBezTo>
                  <a:cubicBezTo>
                    <a:pt x="22260" y="13648"/>
                    <a:pt x="22292" y="13680"/>
                    <a:pt x="22292" y="13729"/>
                  </a:cubicBezTo>
                  <a:cubicBezTo>
                    <a:pt x="22309" y="14360"/>
                    <a:pt x="22373" y="14991"/>
                    <a:pt x="22471" y="15607"/>
                  </a:cubicBezTo>
                  <a:lnTo>
                    <a:pt x="22471" y="15574"/>
                  </a:lnTo>
                  <a:cubicBezTo>
                    <a:pt x="22632" y="16497"/>
                    <a:pt x="22908" y="17403"/>
                    <a:pt x="23280" y="18245"/>
                  </a:cubicBezTo>
                  <a:cubicBezTo>
                    <a:pt x="23426" y="18553"/>
                    <a:pt x="23588" y="18844"/>
                    <a:pt x="23766" y="19120"/>
                  </a:cubicBezTo>
                  <a:cubicBezTo>
                    <a:pt x="23928" y="19395"/>
                    <a:pt x="24106" y="19654"/>
                    <a:pt x="24316" y="19897"/>
                  </a:cubicBezTo>
                  <a:lnTo>
                    <a:pt x="24300" y="19880"/>
                  </a:lnTo>
                  <a:lnTo>
                    <a:pt x="24300" y="19880"/>
                  </a:lnTo>
                  <a:cubicBezTo>
                    <a:pt x="24462" y="20075"/>
                    <a:pt x="24656" y="20269"/>
                    <a:pt x="24850" y="20463"/>
                  </a:cubicBezTo>
                  <a:cubicBezTo>
                    <a:pt x="25028" y="20625"/>
                    <a:pt x="25223" y="20787"/>
                    <a:pt x="25433" y="20933"/>
                  </a:cubicBezTo>
                  <a:cubicBezTo>
                    <a:pt x="25627" y="21078"/>
                    <a:pt x="25838" y="21208"/>
                    <a:pt x="26048" y="21321"/>
                  </a:cubicBezTo>
                  <a:cubicBezTo>
                    <a:pt x="26275" y="21435"/>
                    <a:pt x="26485" y="21532"/>
                    <a:pt x="26712" y="21629"/>
                  </a:cubicBezTo>
                  <a:lnTo>
                    <a:pt x="26696" y="21629"/>
                  </a:lnTo>
                  <a:cubicBezTo>
                    <a:pt x="26971" y="21726"/>
                    <a:pt x="27246" y="21823"/>
                    <a:pt x="27521" y="21888"/>
                  </a:cubicBezTo>
                  <a:cubicBezTo>
                    <a:pt x="27829" y="21953"/>
                    <a:pt x="28137" y="22001"/>
                    <a:pt x="28444" y="22034"/>
                  </a:cubicBezTo>
                  <a:lnTo>
                    <a:pt x="28412" y="22034"/>
                  </a:lnTo>
                  <a:cubicBezTo>
                    <a:pt x="28733" y="22062"/>
                    <a:pt x="29055" y="22076"/>
                    <a:pt x="29376" y="22076"/>
                  </a:cubicBezTo>
                  <a:cubicBezTo>
                    <a:pt x="29976" y="22076"/>
                    <a:pt x="30573" y="22026"/>
                    <a:pt x="31164" y="21920"/>
                  </a:cubicBezTo>
                  <a:lnTo>
                    <a:pt x="31132" y="21920"/>
                  </a:lnTo>
                  <a:cubicBezTo>
                    <a:pt x="32087" y="21758"/>
                    <a:pt x="33010" y="21483"/>
                    <a:pt x="33900" y="21078"/>
                  </a:cubicBezTo>
                  <a:cubicBezTo>
                    <a:pt x="34207" y="20933"/>
                    <a:pt x="34499" y="20771"/>
                    <a:pt x="34790" y="20593"/>
                  </a:cubicBezTo>
                  <a:cubicBezTo>
                    <a:pt x="35066" y="20431"/>
                    <a:pt x="35341" y="20237"/>
                    <a:pt x="35600" y="20026"/>
                  </a:cubicBezTo>
                  <a:cubicBezTo>
                    <a:pt x="35794" y="19864"/>
                    <a:pt x="35972" y="19686"/>
                    <a:pt x="36150" y="19508"/>
                  </a:cubicBezTo>
                  <a:cubicBezTo>
                    <a:pt x="36312" y="19330"/>
                    <a:pt x="36458" y="19152"/>
                    <a:pt x="36603" y="18958"/>
                  </a:cubicBezTo>
                  <a:cubicBezTo>
                    <a:pt x="36717" y="18796"/>
                    <a:pt x="36814" y="18634"/>
                    <a:pt x="36911" y="18456"/>
                  </a:cubicBezTo>
                  <a:cubicBezTo>
                    <a:pt x="37008" y="18278"/>
                    <a:pt x="37089" y="18083"/>
                    <a:pt x="37170" y="17889"/>
                  </a:cubicBezTo>
                  <a:cubicBezTo>
                    <a:pt x="37267" y="17646"/>
                    <a:pt x="37332" y="17387"/>
                    <a:pt x="37397" y="17128"/>
                  </a:cubicBezTo>
                  <a:cubicBezTo>
                    <a:pt x="37461" y="16853"/>
                    <a:pt x="37494" y="16594"/>
                    <a:pt x="37526" y="16319"/>
                  </a:cubicBezTo>
                  <a:cubicBezTo>
                    <a:pt x="37591" y="15412"/>
                    <a:pt x="37559" y="14506"/>
                    <a:pt x="37397" y="13615"/>
                  </a:cubicBezTo>
                  <a:cubicBezTo>
                    <a:pt x="37235" y="12741"/>
                    <a:pt x="37024" y="11883"/>
                    <a:pt x="36733" y="11041"/>
                  </a:cubicBezTo>
                  <a:lnTo>
                    <a:pt x="36782" y="10928"/>
                  </a:lnTo>
                  <a:lnTo>
                    <a:pt x="36895" y="10944"/>
                  </a:lnTo>
                  <a:cubicBezTo>
                    <a:pt x="37073" y="11106"/>
                    <a:pt x="37267" y="11284"/>
                    <a:pt x="37461" y="11430"/>
                  </a:cubicBezTo>
                  <a:cubicBezTo>
                    <a:pt x="37672" y="11575"/>
                    <a:pt x="37899" y="11721"/>
                    <a:pt x="38141" y="11834"/>
                  </a:cubicBezTo>
                  <a:cubicBezTo>
                    <a:pt x="38352" y="11948"/>
                    <a:pt x="38579" y="12045"/>
                    <a:pt x="38821" y="12142"/>
                  </a:cubicBezTo>
                  <a:lnTo>
                    <a:pt x="38789" y="12142"/>
                  </a:lnTo>
                  <a:cubicBezTo>
                    <a:pt x="39145" y="12272"/>
                    <a:pt x="39485" y="12369"/>
                    <a:pt x="39857" y="12450"/>
                  </a:cubicBezTo>
                  <a:cubicBezTo>
                    <a:pt x="40181" y="12531"/>
                    <a:pt x="40505" y="12579"/>
                    <a:pt x="40845" y="12612"/>
                  </a:cubicBezTo>
                  <a:lnTo>
                    <a:pt x="40861" y="12612"/>
                  </a:lnTo>
                  <a:cubicBezTo>
                    <a:pt x="41213" y="12648"/>
                    <a:pt x="41565" y="12666"/>
                    <a:pt x="41924" y="12666"/>
                  </a:cubicBezTo>
                  <a:cubicBezTo>
                    <a:pt x="42044" y="12666"/>
                    <a:pt x="42164" y="12664"/>
                    <a:pt x="42286" y="12660"/>
                  </a:cubicBezTo>
                  <a:cubicBezTo>
                    <a:pt x="42739" y="12628"/>
                    <a:pt x="43209" y="12579"/>
                    <a:pt x="43678" y="12498"/>
                  </a:cubicBezTo>
                  <a:lnTo>
                    <a:pt x="43646" y="12498"/>
                  </a:lnTo>
                  <a:cubicBezTo>
                    <a:pt x="44698" y="12320"/>
                    <a:pt x="45718" y="12013"/>
                    <a:pt x="46673" y="11559"/>
                  </a:cubicBezTo>
                  <a:lnTo>
                    <a:pt x="46689" y="11559"/>
                  </a:lnTo>
                  <a:cubicBezTo>
                    <a:pt x="47418" y="11219"/>
                    <a:pt x="48114" y="10798"/>
                    <a:pt x="48745" y="10280"/>
                  </a:cubicBezTo>
                  <a:cubicBezTo>
                    <a:pt x="49004" y="10070"/>
                    <a:pt x="49247" y="9827"/>
                    <a:pt x="49474" y="9584"/>
                  </a:cubicBezTo>
                  <a:cubicBezTo>
                    <a:pt x="49700" y="9341"/>
                    <a:pt x="49895" y="9099"/>
                    <a:pt x="50089" y="8840"/>
                  </a:cubicBezTo>
                  <a:lnTo>
                    <a:pt x="50089" y="8823"/>
                  </a:lnTo>
                  <a:cubicBezTo>
                    <a:pt x="50413" y="8354"/>
                    <a:pt x="50704" y="7868"/>
                    <a:pt x="50947" y="7366"/>
                  </a:cubicBezTo>
                  <a:cubicBezTo>
                    <a:pt x="51190" y="6864"/>
                    <a:pt x="51416" y="6346"/>
                    <a:pt x="51611" y="5828"/>
                  </a:cubicBezTo>
                  <a:lnTo>
                    <a:pt x="51611" y="5828"/>
                  </a:lnTo>
                  <a:lnTo>
                    <a:pt x="51594" y="5861"/>
                  </a:lnTo>
                  <a:cubicBezTo>
                    <a:pt x="51675" y="5650"/>
                    <a:pt x="51756" y="5456"/>
                    <a:pt x="51821" y="5229"/>
                  </a:cubicBezTo>
                  <a:cubicBezTo>
                    <a:pt x="51174" y="4808"/>
                    <a:pt x="50526" y="4404"/>
                    <a:pt x="49862" y="4031"/>
                  </a:cubicBezTo>
                  <a:cubicBezTo>
                    <a:pt x="46997" y="2429"/>
                    <a:pt x="43905" y="1263"/>
                    <a:pt x="40683" y="616"/>
                  </a:cubicBezTo>
                  <a:cubicBezTo>
                    <a:pt x="38708" y="211"/>
                    <a:pt x="36701" y="0"/>
                    <a:pt x="346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70"/>
            <p:cNvSpPr/>
            <p:nvPr/>
          </p:nvSpPr>
          <p:spPr>
            <a:xfrm>
              <a:off x="2709925" y="40664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70"/>
            <p:cNvSpPr/>
            <p:nvPr/>
          </p:nvSpPr>
          <p:spPr>
            <a:xfrm>
              <a:off x="2564225" y="4092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70"/>
            <p:cNvSpPr/>
            <p:nvPr/>
          </p:nvSpPr>
          <p:spPr>
            <a:xfrm>
              <a:off x="2795750" y="3997200"/>
              <a:ext cx="25" cy="425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70"/>
            <p:cNvSpPr/>
            <p:nvPr/>
          </p:nvSpPr>
          <p:spPr>
            <a:xfrm>
              <a:off x="2795750" y="3997200"/>
              <a:ext cx="25" cy="425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70"/>
            <p:cNvSpPr/>
            <p:nvPr/>
          </p:nvSpPr>
          <p:spPr>
            <a:xfrm>
              <a:off x="2709925" y="4066000"/>
              <a:ext cx="450" cy="25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70"/>
            <p:cNvSpPr/>
            <p:nvPr/>
          </p:nvSpPr>
          <p:spPr>
            <a:xfrm>
              <a:off x="2432700" y="427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70"/>
            <p:cNvSpPr/>
            <p:nvPr/>
          </p:nvSpPr>
          <p:spPr>
            <a:xfrm>
              <a:off x="1860425" y="3777025"/>
              <a:ext cx="919150" cy="476550"/>
            </a:xfrm>
            <a:custGeom>
              <a:rect b="b" l="l" r="r" t="t"/>
              <a:pathLst>
                <a:path extrusionOk="0" h="19062" w="36766">
                  <a:moveTo>
                    <a:pt x="22001" y="0"/>
                  </a:moveTo>
                  <a:cubicBezTo>
                    <a:pt x="20674" y="0"/>
                    <a:pt x="19362" y="97"/>
                    <a:pt x="18035" y="259"/>
                  </a:cubicBezTo>
                  <a:lnTo>
                    <a:pt x="18051" y="259"/>
                  </a:lnTo>
                  <a:cubicBezTo>
                    <a:pt x="16303" y="486"/>
                    <a:pt x="14570" y="842"/>
                    <a:pt x="12871" y="1344"/>
                  </a:cubicBezTo>
                  <a:cubicBezTo>
                    <a:pt x="11948" y="1603"/>
                    <a:pt x="11041" y="1911"/>
                    <a:pt x="10183" y="2251"/>
                  </a:cubicBezTo>
                  <a:cubicBezTo>
                    <a:pt x="9244" y="2623"/>
                    <a:pt x="8322" y="3028"/>
                    <a:pt x="7431" y="3497"/>
                  </a:cubicBezTo>
                  <a:cubicBezTo>
                    <a:pt x="4760" y="4857"/>
                    <a:pt x="2283" y="6589"/>
                    <a:pt x="81" y="8645"/>
                  </a:cubicBezTo>
                  <a:cubicBezTo>
                    <a:pt x="49" y="8678"/>
                    <a:pt x="17" y="8710"/>
                    <a:pt x="0" y="8759"/>
                  </a:cubicBezTo>
                  <a:cubicBezTo>
                    <a:pt x="49" y="8856"/>
                    <a:pt x="98" y="8937"/>
                    <a:pt x="162" y="9018"/>
                  </a:cubicBezTo>
                  <a:lnTo>
                    <a:pt x="146" y="9001"/>
                  </a:lnTo>
                  <a:lnTo>
                    <a:pt x="146" y="9001"/>
                  </a:lnTo>
                  <a:cubicBezTo>
                    <a:pt x="340" y="9293"/>
                    <a:pt x="567" y="9552"/>
                    <a:pt x="826" y="9778"/>
                  </a:cubicBezTo>
                  <a:lnTo>
                    <a:pt x="842" y="9795"/>
                  </a:lnTo>
                  <a:cubicBezTo>
                    <a:pt x="1231" y="10135"/>
                    <a:pt x="1652" y="10426"/>
                    <a:pt x="2121" y="10669"/>
                  </a:cubicBezTo>
                  <a:cubicBezTo>
                    <a:pt x="2688" y="10960"/>
                    <a:pt x="3271" y="11171"/>
                    <a:pt x="3902" y="11316"/>
                  </a:cubicBezTo>
                  <a:lnTo>
                    <a:pt x="3870" y="11316"/>
                  </a:lnTo>
                  <a:cubicBezTo>
                    <a:pt x="4096" y="11365"/>
                    <a:pt x="4323" y="11397"/>
                    <a:pt x="4566" y="11414"/>
                  </a:cubicBezTo>
                  <a:cubicBezTo>
                    <a:pt x="4663" y="11422"/>
                    <a:pt x="4764" y="11426"/>
                    <a:pt x="4867" y="11426"/>
                  </a:cubicBezTo>
                  <a:cubicBezTo>
                    <a:pt x="4970" y="11426"/>
                    <a:pt x="5076" y="11422"/>
                    <a:pt x="5181" y="11414"/>
                  </a:cubicBezTo>
                  <a:cubicBezTo>
                    <a:pt x="5569" y="11397"/>
                    <a:pt x="5942" y="11349"/>
                    <a:pt x="6330" y="11268"/>
                  </a:cubicBezTo>
                  <a:cubicBezTo>
                    <a:pt x="6686" y="11203"/>
                    <a:pt x="7059" y="11106"/>
                    <a:pt x="7415" y="10993"/>
                  </a:cubicBezTo>
                  <a:lnTo>
                    <a:pt x="7399" y="10993"/>
                  </a:lnTo>
                  <a:cubicBezTo>
                    <a:pt x="7739" y="10879"/>
                    <a:pt x="8079" y="10734"/>
                    <a:pt x="8419" y="10588"/>
                  </a:cubicBezTo>
                  <a:cubicBezTo>
                    <a:pt x="8726" y="10426"/>
                    <a:pt x="9018" y="10264"/>
                    <a:pt x="9309" y="10070"/>
                  </a:cubicBezTo>
                  <a:lnTo>
                    <a:pt x="9309" y="10070"/>
                  </a:lnTo>
                  <a:lnTo>
                    <a:pt x="9293" y="10086"/>
                  </a:lnTo>
                  <a:cubicBezTo>
                    <a:pt x="9779" y="9762"/>
                    <a:pt x="10248" y="9374"/>
                    <a:pt x="10653" y="8937"/>
                  </a:cubicBezTo>
                  <a:cubicBezTo>
                    <a:pt x="10815" y="8742"/>
                    <a:pt x="10977" y="8548"/>
                    <a:pt x="11122" y="8338"/>
                  </a:cubicBezTo>
                  <a:cubicBezTo>
                    <a:pt x="11252" y="8143"/>
                    <a:pt x="11381" y="7933"/>
                    <a:pt x="11495" y="7722"/>
                  </a:cubicBezTo>
                  <a:cubicBezTo>
                    <a:pt x="11575" y="7544"/>
                    <a:pt x="11673" y="7350"/>
                    <a:pt x="11737" y="7172"/>
                  </a:cubicBezTo>
                  <a:cubicBezTo>
                    <a:pt x="11750" y="7123"/>
                    <a:pt x="11790" y="7101"/>
                    <a:pt x="11831" y="7101"/>
                  </a:cubicBezTo>
                  <a:cubicBezTo>
                    <a:pt x="11843" y="7101"/>
                    <a:pt x="11855" y="7103"/>
                    <a:pt x="11867" y="7107"/>
                  </a:cubicBezTo>
                  <a:lnTo>
                    <a:pt x="11980" y="7107"/>
                  </a:lnTo>
                  <a:lnTo>
                    <a:pt x="12029" y="7156"/>
                  </a:lnTo>
                  <a:lnTo>
                    <a:pt x="12029" y="7237"/>
                  </a:lnTo>
                  <a:cubicBezTo>
                    <a:pt x="11996" y="7366"/>
                    <a:pt x="11948" y="7480"/>
                    <a:pt x="11915" y="7609"/>
                  </a:cubicBezTo>
                  <a:lnTo>
                    <a:pt x="11915" y="7625"/>
                  </a:lnTo>
                  <a:cubicBezTo>
                    <a:pt x="11656" y="8483"/>
                    <a:pt x="11414" y="9358"/>
                    <a:pt x="11236" y="10248"/>
                  </a:cubicBezTo>
                  <a:cubicBezTo>
                    <a:pt x="11041" y="11171"/>
                    <a:pt x="10912" y="12126"/>
                    <a:pt x="10879" y="13081"/>
                  </a:cubicBezTo>
                  <a:lnTo>
                    <a:pt x="10879" y="13065"/>
                  </a:lnTo>
                  <a:lnTo>
                    <a:pt x="10879" y="13065"/>
                  </a:lnTo>
                  <a:cubicBezTo>
                    <a:pt x="10847" y="13842"/>
                    <a:pt x="10912" y="14619"/>
                    <a:pt x="11090" y="15380"/>
                  </a:cubicBezTo>
                  <a:cubicBezTo>
                    <a:pt x="11187" y="15801"/>
                    <a:pt x="11349" y="16222"/>
                    <a:pt x="11559" y="16626"/>
                  </a:cubicBezTo>
                  <a:lnTo>
                    <a:pt x="11559" y="16643"/>
                  </a:lnTo>
                  <a:cubicBezTo>
                    <a:pt x="11721" y="16950"/>
                    <a:pt x="11932" y="17242"/>
                    <a:pt x="12174" y="17517"/>
                  </a:cubicBezTo>
                  <a:lnTo>
                    <a:pt x="12191" y="17533"/>
                  </a:lnTo>
                  <a:cubicBezTo>
                    <a:pt x="12417" y="17792"/>
                    <a:pt x="12693" y="18002"/>
                    <a:pt x="13000" y="18197"/>
                  </a:cubicBezTo>
                  <a:lnTo>
                    <a:pt x="13000" y="18213"/>
                  </a:lnTo>
                  <a:cubicBezTo>
                    <a:pt x="13194" y="18326"/>
                    <a:pt x="13389" y="18440"/>
                    <a:pt x="13599" y="18521"/>
                  </a:cubicBezTo>
                  <a:cubicBezTo>
                    <a:pt x="13810" y="18618"/>
                    <a:pt x="14020" y="18699"/>
                    <a:pt x="14230" y="18763"/>
                  </a:cubicBezTo>
                  <a:cubicBezTo>
                    <a:pt x="14862" y="18941"/>
                    <a:pt x="15526" y="19039"/>
                    <a:pt x="16173" y="19055"/>
                  </a:cubicBezTo>
                  <a:lnTo>
                    <a:pt x="16141" y="19055"/>
                  </a:lnTo>
                  <a:cubicBezTo>
                    <a:pt x="16219" y="19059"/>
                    <a:pt x="16296" y="19061"/>
                    <a:pt x="16372" y="19061"/>
                  </a:cubicBezTo>
                  <a:cubicBezTo>
                    <a:pt x="16581" y="19061"/>
                    <a:pt x="16785" y="19046"/>
                    <a:pt x="16999" y="19022"/>
                  </a:cubicBezTo>
                  <a:cubicBezTo>
                    <a:pt x="17258" y="19006"/>
                    <a:pt x="17517" y="18958"/>
                    <a:pt x="17760" y="18909"/>
                  </a:cubicBezTo>
                  <a:lnTo>
                    <a:pt x="17792" y="18909"/>
                  </a:lnTo>
                  <a:cubicBezTo>
                    <a:pt x="18229" y="18796"/>
                    <a:pt x="18650" y="18634"/>
                    <a:pt x="19055" y="18423"/>
                  </a:cubicBezTo>
                  <a:cubicBezTo>
                    <a:pt x="19460" y="18197"/>
                    <a:pt x="19832" y="17922"/>
                    <a:pt x="20172" y="17614"/>
                  </a:cubicBezTo>
                  <a:cubicBezTo>
                    <a:pt x="20560" y="17242"/>
                    <a:pt x="20884" y="16837"/>
                    <a:pt x="21159" y="16400"/>
                  </a:cubicBezTo>
                  <a:lnTo>
                    <a:pt x="21159" y="16416"/>
                  </a:lnTo>
                  <a:cubicBezTo>
                    <a:pt x="21499" y="15866"/>
                    <a:pt x="21775" y="15267"/>
                    <a:pt x="21969" y="14651"/>
                  </a:cubicBezTo>
                  <a:lnTo>
                    <a:pt x="21969" y="14635"/>
                  </a:lnTo>
                  <a:cubicBezTo>
                    <a:pt x="22179" y="13890"/>
                    <a:pt x="22309" y="13113"/>
                    <a:pt x="22325" y="12353"/>
                  </a:cubicBezTo>
                  <a:lnTo>
                    <a:pt x="22325" y="12385"/>
                  </a:lnTo>
                  <a:cubicBezTo>
                    <a:pt x="22341" y="11559"/>
                    <a:pt x="22260" y="10734"/>
                    <a:pt x="22082" y="9924"/>
                  </a:cubicBezTo>
                  <a:cubicBezTo>
                    <a:pt x="21904" y="9212"/>
                    <a:pt x="21645" y="8516"/>
                    <a:pt x="21289" y="7868"/>
                  </a:cubicBezTo>
                  <a:cubicBezTo>
                    <a:pt x="21176" y="7674"/>
                    <a:pt x="21062" y="7463"/>
                    <a:pt x="20933" y="7269"/>
                  </a:cubicBezTo>
                  <a:cubicBezTo>
                    <a:pt x="20787" y="7043"/>
                    <a:pt x="20625" y="6832"/>
                    <a:pt x="20447" y="6622"/>
                  </a:cubicBezTo>
                  <a:lnTo>
                    <a:pt x="20463" y="6476"/>
                  </a:lnTo>
                  <a:lnTo>
                    <a:pt x="20528" y="6460"/>
                  </a:lnTo>
                  <a:lnTo>
                    <a:pt x="20593" y="6476"/>
                  </a:lnTo>
                  <a:lnTo>
                    <a:pt x="20738" y="6460"/>
                  </a:lnTo>
                  <a:cubicBezTo>
                    <a:pt x="21515" y="7172"/>
                    <a:pt x="22357" y="7820"/>
                    <a:pt x="23248" y="8402"/>
                  </a:cubicBezTo>
                  <a:lnTo>
                    <a:pt x="23264" y="8402"/>
                  </a:lnTo>
                  <a:cubicBezTo>
                    <a:pt x="23620" y="8645"/>
                    <a:pt x="23992" y="8840"/>
                    <a:pt x="24381" y="9034"/>
                  </a:cubicBezTo>
                  <a:cubicBezTo>
                    <a:pt x="24769" y="9212"/>
                    <a:pt x="25158" y="9358"/>
                    <a:pt x="25563" y="9487"/>
                  </a:cubicBezTo>
                  <a:cubicBezTo>
                    <a:pt x="25919" y="9600"/>
                    <a:pt x="26307" y="9698"/>
                    <a:pt x="26680" y="9746"/>
                  </a:cubicBezTo>
                  <a:cubicBezTo>
                    <a:pt x="27084" y="9811"/>
                    <a:pt x="27489" y="9859"/>
                    <a:pt x="27894" y="9876"/>
                  </a:cubicBezTo>
                  <a:lnTo>
                    <a:pt x="27862" y="9876"/>
                  </a:lnTo>
                  <a:cubicBezTo>
                    <a:pt x="27928" y="9877"/>
                    <a:pt x="27994" y="9877"/>
                    <a:pt x="28059" y="9877"/>
                  </a:cubicBezTo>
                  <a:cubicBezTo>
                    <a:pt x="29044" y="9877"/>
                    <a:pt x="30013" y="9764"/>
                    <a:pt x="30954" y="9552"/>
                  </a:cubicBezTo>
                  <a:cubicBezTo>
                    <a:pt x="31795" y="9341"/>
                    <a:pt x="32621" y="9050"/>
                    <a:pt x="33382" y="8645"/>
                  </a:cubicBezTo>
                  <a:cubicBezTo>
                    <a:pt x="33673" y="8483"/>
                    <a:pt x="33949" y="8321"/>
                    <a:pt x="34208" y="8143"/>
                  </a:cubicBezTo>
                  <a:cubicBezTo>
                    <a:pt x="34467" y="7949"/>
                    <a:pt x="34726" y="7755"/>
                    <a:pt x="34952" y="7528"/>
                  </a:cubicBezTo>
                  <a:lnTo>
                    <a:pt x="34952" y="7528"/>
                  </a:lnTo>
                  <a:lnTo>
                    <a:pt x="34936" y="7544"/>
                  </a:lnTo>
                  <a:cubicBezTo>
                    <a:pt x="35308" y="7204"/>
                    <a:pt x="35648" y="6816"/>
                    <a:pt x="35907" y="6379"/>
                  </a:cubicBezTo>
                  <a:cubicBezTo>
                    <a:pt x="36053" y="6168"/>
                    <a:pt x="36166" y="5942"/>
                    <a:pt x="36280" y="5715"/>
                  </a:cubicBezTo>
                  <a:cubicBezTo>
                    <a:pt x="36361" y="5505"/>
                    <a:pt x="36442" y="5278"/>
                    <a:pt x="36523" y="5067"/>
                  </a:cubicBezTo>
                  <a:cubicBezTo>
                    <a:pt x="36652" y="4663"/>
                    <a:pt x="36733" y="4242"/>
                    <a:pt x="36765" y="3805"/>
                  </a:cubicBezTo>
                  <a:cubicBezTo>
                    <a:pt x="34030" y="2315"/>
                    <a:pt x="31067" y="1247"/>
                    <a:pt x="28023" y="616"/>
                  </a:cubicBezTo>
                  <a:cubicBezTo>
                    <a:pt x="26032" y="211"/>
                    <a:pt x="24025" y="17"/>
                    <a:pt x="2200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70"/>
            <p:cNvSpPr/>
            <p:nvPr/>
          </p:nvSpPr>
          <p:spPr>
            <a:xfrm>
              <a:off x="2158300" y="3968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70"/>
            <p:cNvSpPr/>
            <p:nvPr/>
          </p:nvSpPr>
          <p:spPr>
            <a:xfrm>
              <a:off x="2634650" y="40154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70"/>
            <p:cNvSpPr/>
            <p:nvPr/>
          </p:nvSpPr>
          <p:spPr>
            <a:xfrm>
              <a:off x="2409625" y="41424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70"/>
            <p:cNvSpPr/>
            <p:nvPr/>
          </p:nvSpPr>
          <p:spPr>
            <a:xfrm>
              <a:off x="2304800" y="42493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70"/>
            <p:cNvSpPr/>
            <p:nvPr/>
          </p:nvSpPr>
          <p:spPr>
            <a:xfrm>
              <a:off x="2409625" y="4142475"/>
              <a:ext cx="25" cy="450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70"/>
            <p:cNvSpPr/>
            <p:nvPr/>
          </p:nvSpPr>
          <p:spPr>
            <a:xfrm>
              <a:off x="2305225" y="42493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70"/>
            <p:cNvSpPr/>
            <p:nvPr/>
          </p:nvSpPr>
          <p:spPr>
            <a:xfrm>
              <a:off x="1860425" y="3866050"/>
              <a:ext cx="426200" cy="387750"/>
            </a:xfrm>
            <a:custGeom>
              <a:rect b="b" l="l" r="r" t="t"/>
              <a:pathLst>
                <a:path extrusionOk="0" h="15510" w="17048">
                  <a:moveTo>
                    <a:pt x="13923" y="1"/>
                  </a:moveTo>
                  <a:cubicBezTo>
                    <a:pt x="13567" y="341"/>
                    <a:pt x="13194" y="665"/>
                    <a:pt x="12822" y="972"/>
                  </a:cubicBezTo>
                  <a:lnTo>
                    <a:pt x="12838" y="972"/>
                  </a:lnTo>
                  <a:cubicBezTo>
                    <a:pt x="12336" y="1409"/>
                    <a:pt x="11818" y="1846"/>
                    <a:pt x="11284" y="2251"/>
                  </a:cubicBezTo>
                  <a:cubicBezTo>
                    <a:pt x="10717" y="2704"/>
                    <a:pt x="10118" y="3142"/>
                    <a:pt x="9519" y="3546"/>
                  </a:cubicBezTo>
                  <a:cubicBezTo>
                    <a:pt x="8937" y="3919"/>
                    <a:pt x="8354" y="4259"/>
                    <a:pt x="7739" y="4550"/>
                  </a:cubicBezTo>
                  <a:cubicBezTo>
                    <a:pt x="7464" y="4680"/>
                    <a:pt x="7188" y="4793"/>
                    <a:pt x="6897" y="4890"/>
                  </a:cubicBezTo>
                  <a:cubicBezTo>
                    <a:pt x="6654" y="4971"/>
                    <a:pt x="6395" y="5019"/>
                    <a:pt x="6152" y="5052"/>
                  </a:cubicBezTo>
                  <a:cubicBezTo>
                    <a:pt x="6066" y="5064"/>
                    <a:pt x="5979" y="5070"/>
                    <a:pt x="5893" y="5070"/>
                  </a:cubicBezTo>
                  <a:cubicBezTo>
                    <a:pt x="5755" y="5070"/>
                    <a:pt x="5619" y="5056"/>
                    <a:pt x="5488" y="5036"/>
                  </a:cubicBezTo>
                  <a:cubicBezTo>
                    <a:pt x="5278" y="4987"/>
                    <a:pt x="5084" y="4906"/>
                    <a:pt x="4922" y="4793"/>
                  </a:cubicBezTo>
                  <a:cubicBezTo>
                    <a:pt x="4760" y="4647"/>
                    <a:pt x="4614" y="4485"/>
                    <a:pt x="4517" y="4291"/>
                  </a:cubicBezTo>
                  <a:cubicBezTo>
                    <a:pt x="4404" y="4081"/>
                    <a:pt x="4323" y="3838"/>
                    <a:pt x="4290" y="3595"/>
                  </a:cubicBezTo>
                  <a:cubicBezTo>
                    <a:pt x="4242" y="3061"/>
                    <a:pt x="4339" y="2510"/>
                    <a:pt x="4566" y="2025"/>
                  </a:cubicBezTo>
                  <a:cubicBezTo>
                    <a:pt x="4647" y="1798"/>
                    <a:pt x="4744" y="1604"/>
                    <a:pt x="4841" y="1393"/>
                  </a:cubicBezTo>
                  <a:lnTo>
                    <a:pt x="4841" y="1393"/>
                  </a:lnTo>
                  <a:cubicBezTo>
                    <a:pt x="3141" y="2478"/>
                    <a:pt x="1555" y="3708"/>
                    <a:pt x="81" y="5068"/>
                  </a:cubicBezTo>
                  <a:cubicBezTo>
                    <a:pt x="33" y="5100"/>
                    <a:pt x="17" y="5149"/>
                    <a:pt x="0" y="5198"/>
                  </a:cubicBezTo>
                  <a:cubicBezTo>
                    <a:pt x="49" y="5279"/>
                    <a:pt x="98" y="5376"/>
                    <a:pt x="146" y="5457"/>
                  </a:cubicBezTo>
                  <a:cubicBezTo>
                    <a:pt x="340" y="5732"/>
                    <a:pt x="567" y="5991"/>
                    <a:pt x="810" y="6217"/>
                  </a:cubicBezTo>
                  <a:cubicBezTo>
                    <a:pt x="1215" y="6574"/>
                    <a:pt x="1635" y="6865"/>
                    <a:pt x="2105" y="7108"/>
                  </a:cubicBezTo>
                  <a:cubicBezTo>
                    <a:pt x="2672" y="7399"/>
                    <a:pt x="3271" y="7626"/>
                    <a:pt x="3886" y="7755"/>
                  </a:cubicBezTo>
                  <a:cubicBezTo>
                    <a:pt x="4112" y="7804"/>
                    <a:pt x="4323" y="7836"/>
                    <a:pt x="4549" y="7853"/>
                  </a:cubicBezTo>
                  <a:cubicBezTo>
                    <a:pt x="4679" y="7853"/>
                    <a:pt x="4809" y="7869"/>
                    <a:pt x="4922" y="7869"/>
                  </a:cubicBezTo>
                  <a:lnTo>
                    <a:pt x="5181" y="7869"/>
                  </a:lnTo>
                  <a:cubicBezTo>
                    <a:pt x="5553" y="7853"/>
                    <a:pt x="5942" y="7804"/>
                    <a:pt x="6330" y="7723"/>
                  </a:cubicBezTo>
                  <a:cubicBezTo>
                    <a:pt x="6686" y="7642"/>
                    <a:pt x="7059" y="7545"/>
                    <a:pt x="7415" y="7432"/>
                  </a:cubicBezTo>
                  <a:cubicBezTo>
                    <a:pt x="7755" y="7318"/>
                    <a:pt x="8079" y="7189"/>
                    <a:pt x="8402" y="7027"/>
                  </a:cubicBezTo>
                  <a:cubicBezTo>
                    <a:pt x="8710" y="6881"/>
                    <a:pt x="9018" y="6703"/>
                    <a:pt x="9293" y="6525"/>
                  </a:cubicBezTo>
                  <a:cubicBezTo>
                    <a:pt x="9795" y="6201"/>
                    <a:pt x="10248" y="5829"/>
                    <a:pt x="10653" y="5392"/>
                  </a:cubicBezTo>
                  <a:cubicBezTo>
                    <a:pt x="10815" y="5198"/>
                    <a:pt x="10977" y="4987"/>
                    <a:pt x="11122" y="4777"/>
                  </a:cubicBezTo>
                  <a:cubicBezTo>
                    <a:pt x="11268" y="4582"/>
                    <a:pt x="11381" y="4388"/>
                    <a:pt x="11495" y="4178"/>
                  </a:cubicBezTo>
                  <a:cubicBezTo>
                    <a:pt x="11592" y="4000"/>
                    <a:pt x="11673" y="3805"/>
                    <a:pt x="11754" y="3611"/>
                  </a:cubicBezTo>
                  <a:lnTo>
                    <a:pt x="11835" y="3546"/>
                  </a:lnTo>
                  <a:lnTo>
                    <a:pt x="11883" y="3562"/>
                  </a:lnTo>
                  <a:lnTo>
                    <a:pt x="11948" y="3546"/>
                  </a:lnTo>
                  <a:cubicBezTo>
                    <a:pt x="11996" y="3562"/>
                    <a:pt x="12013" y="3579"/>
                    <a:pt x="12029" y="3611"/>
                  </a:cubicBezTo>
                  <a:lnTo>
                    <a:pt x="12029" y="3676"/>
                  </a:lnTo>
                  <a:lnTo>
                    <a:pt x="11915" y="4048"/>
                  </a:lnTo>
                  <a:cubicBezTo>
                    <a:pt x="11608" y="5019"/>
                    <a:pt x="11381" y="5878"/>
                    <a:pt x="11219" y="6687"/>
                  </a:cubicBezTo>
                  <a:cubicBezTo>
                    <a:pt x="11025" y="7626"/>
                    <a:pt x="10896" y="8565"/>
                    <a:pt x="10863" y="9536"/>
                  </a:cubicBezTo>
                  <a:cubicBezTo>
                    <a:pt x="10831" y="10297"/>
                    <a:pt x="10896" y="11074"/>
                    <a:pt x="11074" y="11819"/>
                  </a:cubicBezTo>
                  <a:cubicBezTo>
                    <a:pt x="11187" y="12256"/>
                    <a:pt x="11333" y="12677"/>
                    <a:pt x="11543" y="13065"/>
                  </a:cubicBezTo>
                  <a:cubicBezTo>
                    <a:pt x="11721" y="13389"/>
                    <a:pt x="11932" y="13681"/>
                    <a:pt x="12174" y="13956"/>
                  </a:cubicBezTo>
                  <a:cubicBezTo>
                    <a:pt x="12579" y="14377"/>
                    <a:pt x="13049" y="14717"/>
                    <a:pt x="13583" y="14960"/>
                  </a:cubicBezTo>
                  <a:cubicBezTo>
                    <a:pt x="13793" y="15040"/>
                    <a:pt x="14004" y="15121"/>
                    <a:pt x="14230" y="15202"/>
                  </a:cubicBezTo>
                  <a:cubicBezTo>
                    <a:pt x="14862" y="15380"/>
                    <a:pt x="15509" y="15494"/>
                    <a:pt x="16173" y="15510"/>
                  </a:cubicBezTo>
                  <a:lnTo>
                    <a:pt x="16319" y="15510"/>
                  </a:lnTo>
                  <a:cubicBezTo>
                    <a:pt x="16545" y="15510"/>
                    <a:pt x="16772" y="15494"/>
                    <a:pt x="16999" y="15478"/>
                  </a:cubicBezTo>
                  <a:lnTo>
                    <a:pt x="17047" y="15478"/>
                  </a:lnTo>
                  <a:cubicBezTo>
                    <a:pt x="16740" y="15348"/>
                    <a:pt x="16448" y="15202"/>
                    <a:pt x="16189" y="15024"/>
                  </a:cubicBezTo>
                  <a:cubicBezTo>
                    <a:pt x="15801" y="14781"/>
                    <a:pt x="15445" y="14506"/>
                    <a:pt x="15121" y="14199"/>
                  </a:cubicBezTo>
                  <a:cubicBezTo>
                    <a:pt x="14813" y="13875"/>
                    <a:pt x="14522" y="13535"/>
                    <a:pt x="14263" y="13179"/>
                  </a:cubicBezTo>
                  <a:cubicBezTo>
                    <a:pt x="14004" y="12806"/>
                    <a:pt x="13777" y="12418"/>
                    <a:pt x="13583" y="12013"/>
                  </a:cubicBezTo>
                  <a:cubicBezTo>
                    <a:pt x="13178" y="11187"/>
                    <a:pt x="12903" y="10313"/>
                    <a:pt x="12741" y="9407"/>
                  </a:cubicBezTo>
                  <a:cubicBezTo>
                    <a:pt x="12660" y="8937"/>
                    <a:pt x="12612" y="8484"/>
                    <a:pt x="12595" y="8031"/>
                  </a:cubicBezTo>
                  <a:cubicBezTo>
                    <a:pt x="12579" y="7464"/>
                    <a:pt x="12579" y="6914"/>
                    <a:pt x="12595" y="6347"/>
                  </a:cubicBezTo>
                  <a:cubicBezTo>
                    <a:pt x="12660" y="5181"/>
                    <a:pt x="12806" y="4016"/>
                    <a:pt x="13065" y="2866"/>
                  </a:cubicBezTo>
                  <a:cubicBezTo>
                    <a:pt x="13275" y="1895"/>
                    <a:pt x="13567" y="940"/>
                    <a:pt x="1392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70"/>
            <p:cNvSpPr/>
            <p:nvPr/>
          </p:nvSpPr>
          <p:spPr>
            <a:xfrm>
              <a:off x="2214950" y="3925550"/>
              <a:ext cx="104850" cy="308725"/>
            </a:xfrm>
            <a:custGeom>
              <a:rect b="b" l="l" r="r" t="t"/>
              <a:pathLst>
                <a:path extrusionOk="0" h="12349" w="4194">
                  <a:moveTo>
                    <a:pt x="746" y="6395"/>
                  </a:moveTo>
                  <a:lnTo>
                    <a:pt x="760" y="6467"/>
                  </a:lnTo>
                  <a:lnTo>
                    <a:pt x="760" y="6467"/>
                  </a:lnTo>
                  <a:cubicBezTo>
                    <a:pt x="755" y="6443"/>
                    <a:pt x="750" y="6419"/>
                    <a:pt x="746" y="6395"/>
                  </a:cubicBezTo>
                  <a:close/>
                  <a:moveTo>
                    <a:pt x="681" y="1"/>
                  </a:moveTo>
                  <a:cubicBezTo>
                    <a:pt x="616" y="1"/>
                    <a:pt x="551" y="49"/>
                    <a:pt x="535" y="114"/>
                  </a:cubicBezTo>
                  <a:cubicBezTo>
                    <a:pt x="389" y="923"/>
                    <a:pt x="244" y="1749"/>
                    <a:pt x="147" y="2575"/>
                  </a:cubicBezTo>
                  <a:cubicBezTo>
                    <a:pt x="49" y="3449"/>
                    <a:pt x="1" y="4323"/>
                    <a:pt x="1" y="5214"/>
                  </a:cubicBezTo>
                  <a:cubicBezTo>
                    <a:pt x="1" y="6088"/>
                    <a:pt x="114" y="6978"/>
                    <a:pt x="309" y="7836"/>
                  </a:cubicBezTo>
                  <a:cubicBezTo>
                    <a:pt x="487" y="8694"/>
                    <a:pt x="810" y="9504"/>
                    <a:pt x="1264" y="10248"/>
                  </a:cubicBezTo>
                  <a:cubicBezTo>
                    <a:pt x="1523" y="10653"/>
                    <a:pt x="1814" y="11025"/>
                    <a:pt x="2154" y="11365"/>
                  </a:cubicBezTo>
                  <a:cubicBezTo>
                    <a:pt x="2316" y="11527"/>
                    <a:pt x="2494" y="11689"/>
                    <a:pt x="2672" y="11835"/>
                  </a:cubicBezTo>
                  <a:cubicBezTo>
                    <a:pt x="2866" y="11997"/>
                    <a:pt x="3093" y="12159"/>
                    <a:pt x="3336" y="12288"/>
                  </a:cubicBezTo>
                  <a:cubicBezTo>
                    <a:pt x="3417" y="12329"/>
                    <a:pt x="3506" y="12348"/>
                    <a:pt x="3595" y="12348"/>
                  </a:cubicBezTo>
                  <a:cubicBezTo>
                    <a:pt x="3756" y="12348"/>
                    <a:pt x="3917" y="12284"/>
                    <a:pt x="4032" y="12159"/>
                  </a:cubicBezTo>
                  <a:cubicBezTo>
                    <a:pt x="4129" y="12029"/>
                    <a:pt x="4194" y="11883"/>
                    <a:pt x="4178" y="11722"/>
                  </a:cubicBezTo>
                  <a:cubicBezTo>
                    <a:pt x="4178" y="11576"/>
                    <a:pt x="4097" y="11430"/>
                    <a:pt x="3983" y="11317"/>
                  </a:cubicBezTo>
                  <a:cubicBezTo>
                    <a:pt x="3692" y="11123"/>
                    <a:pt x="3417" y="10928"/>
                    <a:pt x="3158" y="10718"/>
                  </a:cubicBezTo>
                  <a:cubicBezTo>
                    <a:pt x="2899" y="10507"/>
                    <a:pt x="2656" y="10264"/>
                    <a:pt x="2445" y="10022"/>
                  </a:cubicBezTo>
                  <a:cubicBezTo>
                    <a:pt x="2057" y="9568"/>
                    <a:pt x="1733" y="9083"/>
                    <a:pt x="1458" y="8565"/>
                  </a:cubicBezTo>
                  <a:cubicBezTo>
                    <a:pt x="1146" y="7893"/>
                    <a:pt x="908" y="7191"/>
                    <a:pt x="761" y="6474"/>
                  </a:cubicBezTo>
                  <a:lnTo>
                    <a:pt x="761" y="6474"/>
                  </a:lnTo>
                  <a:cubicBezTo>
                    <a:pt x="503" y="5099"/>
                    <a:pt x="438" y="3691"/>
                    <a:pt x="551" y="2300"/>
                  </a:cubicBezTo>
                  <a:lnTo>
                    <a:pt x="551" y="2300"/>
                  </a:lnTo>
                  <a:lnTo>
                    <a:pt x="551" y="2316"/>
                  </a:lnTo>
                  <a:cubicBezTo>
                    <a:pt x="616" y="1603"/>
                    <a:pt x="697" y="875"/>
                    <a:pt x="810" y="179"/>
                  </a:cubicBezTo>
                  <a:cubicBezTo>
                    <a:pt x="827" y="98"/>
                    <a:pt x="778" y="17"/>
                    <a:pt x="71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70"/>
            <p:cNvSpPr/>
            <p:nvPr/>
          </p:nvSpPr>
          <p:spPr>
            <a:xfrm>
              <a:off x="2321800" y="3825175"/>
              <a:ext cx="397875" cy="155075"/>
            </a:xfrm>
            <a:custGeom>
              <a:rect b="b" l="l" r="r" t="t"/>
              <a:pathLst>
                <a:path extrusionOk="0" h="6203" w="15915">
                  <a:moveTo>
                    <a:pt x="146" y="1"/>
                  </a:moveTo>
                  <a:lnTo>
                    <a:pt x="82" y="17"/>
                  </a:lnTo>
                  <a:lnTo>
                    <a:pt x="66" y="17"/>
                  </a:lnTo>
                  <a:cubicBezTo>
                    <a:pt x="17" y="49"/>
                    <a:pt x="1" y="130"/>
                    <a:pt x="33" y="195"/>
                  </a:cubicBezTo>
                  <a:cubicBezTo>
                    <a:pt x="244" y="535"/>
                    <a:pt x="454" y="859"/>
                    <a:pt x="697" y="1199"/>
                  </a:cubicBezTo>
                  <a:cubicBezTo>
                    <a:pt x="940" y="1523"/>
                    <a:pt x="1215" y="1846"/>
                    <a:pt x="1490" y="2138"/>
                  </a:cubicBezTo>
                  <a:cubicBezTo>
                    <a:pt x="2073" y="2753"/>
                    <a:pt x="2721" y="3320"/>
                    <a:pt x="3433" y="3805"/>
                  </a:cubicBezTo>
                  <a:cubicBezTo>
                    <a:pt x="4890" y="4841"/>
                    <a:pt x="6541" y="5586"/>
                    <a:pt x="8290" y="5958"/>
                  </a:cubicBezTo>
                  <a:cubicBezTo>
                    <a:pt x="9035" y="6119"/>
                    <a:pt x="9791" y="6202"/>
                    <a:pt x="10546" y="6202"/>
                  </a:cubicBezTo>
                  <a:cubicBezTo>
                    <a:pt x="11086" y="6202"/>
                    <a:pt x="11625" y="6159"/>
                    <a:pt x="12159" y="6072"/>
                  </a:cubicBezTo>
                  <a:cubicBezTo>
                    <a:pt x="12806" y="5975"/>
                    <a:pt x="13438" y="5796"/>
                    <a:pt x="14037" y="5537"/>
                  </a:cubicBezTo>
                  <a:cubicBezTo>
                    <a:pt x="14344" y="5392"/>
                    <a:pt x="14636" y="5230"/>
                    <a:pt x="14927" y="5052"/>
                  </a:cubicBezTo>
                  <a:cubicBezTo>
                    <a:pt x="15186" y="4874"/>
                    <a:pt x="15445" y="4663"/>
                    <a:pt x="15688" y="4420"/>
                  </a:cubicBezTo>
                  <a:cubicBezTo>
                    <a:pt x="15785" y="4356"/>
                    <a:pt x="15866" y="4242"/>
                    <a:pt x="15882" y="4113"/>
                  </a:cubicBezTo>
                  <a:cubicBezTo>
                    <a:pt x="15915" y="3983"/>
                    <a:pt x="15898" y="3854"/>
                    <a:pt x="15817" y="3740"/>
                  </a:cubicBezTo>
                  <a:cubicBezTo>
                    <a:pt x="15736" y="3627"/>
                    <a:pt x="15623" y="3546"/>
                    <a:pt x="15494" y="3514"/>
                  </a:cubicBezTo>
                  <a:cubicBezTo>
                    <a:pt x="15464" y="3510"/>
                    <a:pt x="15435" y="3508"/>
                    <a:pt x="15404" y="3508"/>
                  </a:cubicBezTo>
                  <a:cubicBezTo>
                    <a:pt x="15300" y="3508"/>
                    <a:pt x="15193" y="3532"/>
                    <a:pt x="15105" y="3595"/>
                  </a:cubicBezTo>
                  <a:cubicBezTo>
                    <a:pt x="15024" y="3660"/>
                    <a:pt x="14943" y="3708"/>
                    <a:pt x="14846" y="3757"/>
                  </a:cubicBezTo>
                  <a:lnTo>
                    <a:pt x="14587" y="3902"/>
                  </a:lnTo>
                  <a:cubicBezTo>
                    <a:pt x="14441" y="3983"/>
                    <a:pt x="14312" y="4048"/>
                    <a:pt x="14182" y="4113"/>
                  </a:cubicBezTo>
                  <a:cubicBezTo>
                    <a:pt x="13421" y="4485"/>
                    <a:pt x="12628" y="4760"/>
                    <a:pt x="11803" y="4938"/>
                  </a:cubicBezTo>
                  <a:cubicBezTo>
                    <a:pt x="11398" y="5003"/>
                    <a:pt x="10993" y="5052"/>
                    <a:pt x="10588" y="5084"/>
                  </a:cubicBezTo>
                  <a:cubicBezTo>
                    <a:pt x="10387" y="5091"/>
                    <a:pt x="10189" y="5095"/>
                    <a:pt x="9992" y="5095"/>
                  </a:cubicBezTo>
                  <a:cubicBezTo>
                    <a:pt x="9714" y="5095"/>
                    <a:pt x="9439" y="5087"/>
                    <a:pt x="9164" y="5068"/>
                  </a:cubicBezTo>
                  <a:cubicBezTo>
                    <a:pt x="8646" y="5019"/>
                    <a:pt x="8128" y="4938"/>
                    <a:pt x="7626" y="4825"/>
                  </a:cubicBezTo>
                  <a:cubicBezTo>
                    <a:pt x="7059" y="4712"/>
                    <a:pt x="6525" y="4566"/>
                    <a:pt x="5975" y="4372"/>
                  </a:cubicBezTo>
                  <a:lnTo>
                    <a:pt x="5975" y="4372"/>
                  </a:lnTo>
                  <a:lnTo>
                    <a:pt x="6039" y="4404"/>
                  </a:lnTo>
                  <a:cubicBezTo>
                    <a:pt x="5489" y="4210"/>
                    <a:pt x="4955" y="3983"/>
                    <a:pt x="4437" y="3708"/>
                  </a:cubicBezTo>
                  <a:cubicBezTo>
                    <a:pt x="3951" y="3465"/>
                    <a:pt x="3465" y="3174"/>
                    <a:pt x="3012" y="2866"/>
                  </a:cubicBezTo>
                  <a:cubicBezTo>
                    <a:pt x="2656" y="2623"/>
                    <a:pt x="2316" y="2364"/>
                    <a:pt x="1992" y="2089"/>
                  </a:cubicBezTo>
                  <a:cubicBezTo>
                    <a:pt x="1668" y="1798"/>
                    <a:pt x="1361" y="1490"/>
                    <a:pt x="1085" y="1166"/>
                  </a:cubicBezTo>
                  <a:lnTo>
                    <a:pt x="1085" y="1166"/>
                  </a:lnTo>
                  <a:lnTo>
                    <a:pt x="1118" y="1199"/>
                  </a:lnTo>
                  <a:cubicBezTo>
                    <a:pt x="794" y="843"/>
                    <a:pt x="503" y="454"/>
                    <a:pt x="244" y="49"/>
                  </a:cubicBezTo>
                  <a:lnTo>
                    <a:pt x="146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70"/>
            <p:cNvSpPr/>
            <p:nvPr/>
          </p:nvSpPr>
          <p:spPr>
            <a:xfrm>
              <a:off x="2500050" y="3869300"/>
              <a:ext cx="193725" cy="32875"/>
            </a:xfrm>
            <a:custGeom>
              <a:rect b="b" l="l" r="r" t="t"/>
              <a:pathLst>
                <a:path extrusionOk="0" h="1315" w="7749">
                  <a:moveTo>
                    <a:pt x="7344" y="0"/>
                  </a:moveTo>
                  <a:lnTo>
                    <a:pt x="7230" y="17"/>
                  </a:lnTo>
                  <a:cubicBezTo>
                    <a:pt x="6890" y="146"/>
                    <a:pt x="6567" y="292"/>
                    <a:pt x="6227" y="421"/>
                  </a:cubicBezTo>
                  <a:cubicBezTo>
                    <a:pt x="5871" y="535"/>
                    <a:pt x="5514" y="632"/>
                    <a:pt x="5158" y="697"/>
                  </a:cubicBezTo>
                  <a:cubicBezTo>
                    <a:pt x="4510" y="819"/>
                    <a:pt x="3863" y="876"/>
                    <a:pt x="3215" y="876"/>
                  </a:cubicBezTo>
                  <a:cubicBezTo>
                    <a:pt x="3005" y="876"/>
                    <a:pt x="2794" y="870"/>
                    <a:pt x="2584" y="858"/>
                  </a:cubicBezTo>
                  <a:lnTo>
                    <a:pt x="2633" y="858"/>
                  </a:lnTo>
                  <a:cubicBezTo>
                    <a:pt x="2260" y="826"/>
                    <a:pt x="1888" y="777"/>
                    <a:pt x="1532" y="713"/>
                  </a:cubicBezTo>
                  <a:cubicBezTo>
                    <a:pt x="1176" y="648"/>
                    <a:pt x="820" y="551"/>
                    <a:pt x="463" y="438"/>
                  </a:cubicBezTo>
                  <a:lnTo>
                    <a:pt x="463" y="438"/>
                  </a:lnTo>
                  <a:lnTo>
                    <a:pt x="496" y="454"/>
                  </a:lnTo>
                  <a:lnTo>
                    <a:pt x="496" y="454"/>
                  </a:lnTo>
                  <a:lnTo>
                    <a:pt x="302" y="373"/>
                  </a:lnTo>
                  <a:cubicBezTo>
                    <a:pt x="277" y="363"/>
                    <a:pt x="254" y="358"/>
                    <a:pt x="232" y="358"/>
                  </a:cubicBezTo>
                  <a:cubicBezTo>
                    <a:pt x="80" y="358"/>
                    <a:pt x="0" y="577"/>
                    <a:pt x="156" y="648"/>
                  </a:cubicBezTo>
                  <a:cubicBezTo>
                    <a:pt x="431" y="761"/>
                    <a:pt x="706" y="858"/>
                    <a:pt x="981" y="956"/>
                  </a:cubicBezTo>
                  <a:cubicBezTo>
                    <a:pt x="1289" y="1037"/>
                    <a:pt x="1597" y="1117"/>
                    <a:pt x="1920" y="1166"/>
                  </a:cubicBezTo>
                  <a:cubicBezTo>
                    <a:pt x="2459" y="1265"/>
                    <a:pt x="2997" y="1315"/>
                    <a:pt x="3546" y="1315"/>
                  </a:cubicBezTo>
                  <a:cubicBezTo>
                    <a:pt x="3625" y="1315"/>
                    <a:pt x="3703" y="1314"/>
                    <a:pt x="3782" y="1312"/>
                  </a:cubicBezTo>
                  <a:cubicBezTo>
                    <a:pt x="4397" y="1312"/>
                    <a:pt x="5029" y="1247"/>
                    <a:pt x="5644" y="1134"/>
                  </a:cubicBezTo>
                  <a:cubicBezTo>
                    <a:pt x="5935" y="1069"/>
                    <a:pt x="6243" y="1004"/>
                    <a:pt x="6534" y="939"/>
                  </a:cubicBezTo>
                  <a:cubicBezTo>
                    <a:pt x="6842" y="875"/>
                    <a:pt x="7149" y="777"/>
                    <a:pt x="7457" y="664"/>
                  </a:cubicBezTo>
                  <a:cubicBezTo>
                    <a:pt x="7538" y="632"/>
                    <a:pt x="7603" y="567"/>
                    <a:pt x="7635" y="486"/>
                  </a:cubicBezTo>
                  <a:cubicBezTo>
                    <a:pt x="7748" y="259"/>
                    <a:pt x="7587" y="0"/>
                    <a:pt x="7344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70"/>
            <p:cNvSpPr/>
            <p:nvPr/>
          </p:nvSpPr>
          <p:spPr>
            <a:xfrm>
              <a:off x="1428175" y="3664900"/>
              <a:ext cx="1130025" cy="1541650"/>
            </a:xfrm>
            <a:custGeom>
              <a:rect b="b" l="l" r="r" t="t"/>
              <a:pathLst>
                <a:path extrusionOk="0" h="61666" w="45201">
                  <a:moveTo>
                    <a:pt x="38903" y="1"/>
                  </a:moveTo>
                  <a:cubicBezTo>
                    <a:pt x="37413" y="1"/>
                    <a:pt x="35940" y="82"/>
                    <a:pt x="34483" y="276"/>
                  </a:cubicBezTo>
                  <a:cubicBezTo>
                    <a:pt x="32524" y="535"/>
                    <a:pt x="30582" y="940"/>
                    <a:pt x="28687" y="1490"/>
                  </a:cubicBezTo>
                  <a:cubicBezTo>
                    <a:pt x="27651" y="1782"/>
                    <a:pt x="26648" y="2138"/>
                    <a:pt x="25676" y="2494"/>
                  </a:cubicBezTo>
                  <a:cubicBezTo>
                    <a:pt x="24656" y="2899"/>
                    <a:pt x="23653" y="3352"/>
                    <a:pt x="22617" y="3886"/>
                  </a:cubicBezTo>
                  <a:cubicBezTo>
                    <a:pt x="19622" y="5424"/>
                    <a:pt x="16853" y="7351"/>
                    <a:pt x="14393" y="9650"/>
                  </a:cubicBezTo>
                  <a:cubicBezTo>
                    <a:pt x="14344" y="9682"/>
                    <a:pt x="14312" y="9731"/>
                    <a:pt x="14295" y="9779"/>
                  </a:cubicBezTo>
                  <a:cubicBezTo>
                    <a:pt x="13761" y="10232"/>
                    <a:pt x="13259" y="10702"/>
                    <a:pt x="12790" y="11220"/>
                  </a:cubicBezTo>
                  <a:cubicBezTo>
                    <a:pt x="12547" y="11479"/>
                    <a:pt x="12320" y="11754"/>
                    <a:pt x="12110" y="12013"/>
                  </a:cubicBezTo>
                  <a:cubicBezTo>
                    <a:pt x="11462" y="12661"/>
                    <a:pt x="10847" y="13325"/>
                    <a:pt x="10281" y="14037"/>
                  </a:cubicBezTo>
                  <a:cubicBezTo>
                    <a:pt x="9795" y="14652"/>
                    <a:pt x="9293" y="15300"/>
                    <a:pt x="8840" y="15996"/>
                  </a:cubicBezTo>
                  <a:cubicBezTo>
                    <a:pt x="8451" y="16449"/>
                    <a:pt x="8095" y="16935"/>
                    <a:pt x="7771" y="17437"/>
                  </a:cubicBezTo>
                  <a:cubicBezTo>
                    <a:pt x="7512" y="17760"/>
                    <a:pt x="7286" y="18084"/>
                    <a:pt x="7075" y="18392"/>
                  </a:cubicBezTo>
                  <a:cubicBezTo>
                    <a:pt x="6849" y="18748"/>
                    <a:pt x="6606" y="19120"/>
                    <a:pt x="6395" y="19509"/>
                  </a:cubicBezTo>
                  <a:cubicBezTo>
                    <a:pt x="5116" y="21306"/>
                    <a:pt x="4032" y="23248"/>
                    <a:pt x="3157" y="25272"/>
                  </a:cubicBezTo>
                  <a:cubicBezTo>
                    <a:pt x="2834" y="26033"/>
                    <a:pt x="2542" y="26794"/>
                    <a:pt x="2299" y="27522"/>
                  </a:cubicBezTo>
                  <a:cubicBezTo>
                    <a:pt x="2089" y="28040"/>
                    <a:pt x="1911" y="28558"/>
                    <a:pt x="1765" y="29093"/>
                  </a:cubicBezTo>
                  <a:cubicBezTo>
                    <a:pt x="1700" y="29254"/>
                    <a:pt x="1652" y="29400"/>
                    <a:pt x="1603" y="29546"/>
                  </a:cubicBezTo>
                  <a:cubicBezTo>
                    <a:pt x="1522" y="29853"/>
                    <a:pt x="1425" y="30161"/>
                    <a:pt x="1344" y="30452"/>
                  </a:cubicBezTo>
                  <a:cubicBezTo>
                    <a:pt x="1085" y="31343"/>
                    <a:pt x="859" y="32201"/>
                    <a:pt x="681" y="33059"/>
                  </a:cubicBezTo>
                  <a:cubicBezTo>
                    <a:pt x="1" y="36345"/>
                    <a:pt x="1" y="39761"/>
                    <a:pt x="681" y="43047"/>
                  </a:cubicBezTo>
                  <a:cubicBezTo>
                    <a:pt x="875" y="43986"/>
                    <a:pt x="1134" y="44893"/>
                    <a:pt x="1441" y="45783"/>
                  </a:cubicBezTo>
                  <a:cubicBezTo>
                    <a:pt x="2024" y="47435"/>
                    <a:pt x="2834" y="49005"/>
                    <a:pt x="3837" y="50446"/>
                  </a:cubicBezTo>
                  <a:cubicBezTo>
                    <a:pt x="8241" y="56743"/>
                    <a:pt x="15752" y="59431"/>
                    <a:pt x="21273" y="60564"/>
                  </a:cubicBezTo>
                  <a:cubicBezTo>
                    <a:pt x="23037" y="60904"/>
                    <a:pt x="24818" y="61163"/>
                    <a:pt x="26615" y="61325"/>
                  </a:cubicBezTo>
                  <a:cubicBezTo>
                    <a:pt x="28898" y="61519"/>
                    <a:pt x="31197" y="61649"/>
                    <a:pt x="33463" y="61665"/>
                  </a:cubicBezTo>
                  <a:lnTo>
                    <a:pt x="34256" y="61665"/>
                  </a:lnTo>
                  <a:cubicBezTo>
                    <a:pt x="34353" y="61665"/>
                    <a:pt x="34449" y="61665"/>
                    <a:pt x="34546" y="61665"/>
                  </a:cubicBezTo>
                  <a:cubicBezTo>
                    <a:pt x="38108" y="61665"/>
                    <a:pt x="41669" y="61375"/>
                    <a:pt x="45200" y="60823"/>
                  </a:cubicBezTo>
                  <a:lnTo>
                    <a:pt x="45200" y="60823"/>
                  </a:lnTo>
                  <a:lnTo>
                    <a:pt x="44277" y="60855"/>
                  </a:lnTo>
                  <a:cubicBezTo>
                    <a:pt x="42416" y="60920"/>
                    <a:pt x="40554" y="60969"/>
                    <a:pt x="38676" y="61001"/>
                  </a:cubicBezTo>
                  <a:cubicBezTo>
                    <a:pt x="37810" y="61014"/>
                    <a:pt x="36942" y="61021"/>
                    <a:pt x="36074" y="61021"/>
                  </a:cubicBezTo>
                  <a:cubicBezTo>
                    <a:pt x="34701" y="61021"/>
                    <a:pt x="33326" y="61002"/>
                    <a:pt x="31958" y="60952"/>
                  </a:cubicBezTo>
                  <a:cubicBezTo>
                    <a:pt x="29707" y="60872"/>
                    <a:pt x="27473" y="60710"/>
                    <a:pt x="25255" y="60402"/>
                  </a:cubicBezTo>
                  <a:cubicBezTo>
                    <a:pt x="24187" y="60256"/>
                    <a:pt x="23118" y="60094"/>
                    <a:pt x="22050" y="59868"/>
                  </a:cubicBezTo>
                  <a:cubicBezTo>
                    <a:pt x="21111" y="59674"/>
                    <a:pt x="20172" y="59463"/>
                    <a:pt x="19249" y="59204"/>
                  </a:cubicBezTo>
                  <a:cubicBezTo>
                    <a:pt x="18326" y="58929"/>
                    <a:pt x="17388" y="58637"/>
                    <a:pt x="16497" y="58297"/>
                  </a:cubicBezTo>
                  <a:cubicBezTo>
                    <a:pt x="15623" y="57974"/>
                    <a:pt x="14765" y="57601"/>
                    <a:pt x="13923" y="57197"/>
                  </a:cubicBezTo>
                  <a:cubicBezTo>
                    <a:pt x="13065" y="56760"/>
                    <a:pt x="12239" y="56290"/>
                    <a:pt x="11446" y="55756"/>
                  </a:cubicBezTo>
                  <a:cubicBezTo>
                    <a:pt x="10669" y="55238"/>
                    <a:pt x="9941" y="54655"/>
                    <a:pt x="9245" y="54040"/>
                  </a:cubicBezTo>
                  <a:cubicBezTo>
                    <a:pt x="8872" y="53700"/>
                    <a:pt x="8516" y="53360"/>
                    <a:pt x="8176" y="52987"/>
                  </a:cubicBezTo>
                  <a:cubicBezTo>
                    <a:pt x="7885" y="52664"/>
                    <a:pt x="7609" y="52356"/>
                    <a:pt x="7350" y="52016"/>
                  </a:cubicBezTo>
                  <a:cubicBezTo>
                    <a:pt x="6784" y="51320"/>
                    <a:pt x="6266" y="50592"/>
                    <a:pt x="5812" y="49831"/>
                  </a:cubicBezTo>
                  <a:cubicBezTo>
                    <a:pt x="5570" y="49442"/>
                    <a:pt x="5343" y="49054"/>
                    <a:pt x="5133" y="48649"/>
                  </a:cubicBezTo>
                  <a:cubicBezTo>
                    <a:pt x="4938" y="48277"/>
                    <a:pt x="4760" y="47888"/>
                    <a:pt x="4582" y="47516"/>
                  </a:cubicBezTo>
                  <a:cubicBezTo>
                    <a:pt x="4226" y="46739"/>
                    <a:pt x="3935" y="45961"/>
                    <a:pt x="3676" y="45152"/>
                  </a:cubicBezTo>
                  <a:cubicBezTo>
                    <a:pt x="3157" y="43517"/>
                    <a:pt x="2817" y="41817"/>
                    <a:pt x="2672" y="40117"/>
                  </a:cubicBezTo>
                  <a:cubicBezTo>
                    <a:pt x="2494" y="38353"/>
                    <a:pt x="2494" y="36588"/>
                    <a:pt x="2672" y="34840"/>
                  </a:cubicBezTo>
                  <a:cubicBezTo>
                    <a:pt x="2834" y="33091"/>
                    <a:pt x="3125" y="31359"/>
                    <a:pt x="3578" y="29659"/>
                  </a:cubicBezTo>
                  <a:cubicBezTo>
                    <a:pt x="4015" y="27976"/>
                    <a:pt x="4598" y="26324"/>
                    <a:pt x="5294" y="24722"/>
                  </a:cubicBezTo>
                  <a:cubicBezTo>
                    <a:pt x="5991" y="23119"/>
                    <a:pt x="6816" y="21565"/>
                    <a:pt x="7755" y="20108"/>
                  </a:cubicBezTo>
                  <a:cubicBezTo>
                    <a:pt x="8257" y="19331"/>
                    <a:pt x="8791" y="18570"/>
                    <a:pt x="9342" y="17841"/>
                  </a:cubicBezTo>
                  <a:cubicBezTo>
                    <a:pt x="9957" y="17032"/>
                    <a:pt x="10604" y="16255"/>
                    <a:pt x="11284" y="15510"/>
                  </a:cubicBezTo>
                  <a:cubicBezTo>
                    <a:pt x="12628" y="14021"/>
                    <a:pt x="14085" y="12628"/>
                    <a:pt x="15639" y="11349"/>
                  </a:cubicBezTo>
                  <a:cubicBezTo>
                    <a:pt x="17161" y="10071"/>
                    <a:pt x="18747" y="8889"/>
                    <a:pt x="20415" y="7804"/>
                  </a:cubicBezTo>
                  <a:cubicBezTo>
                    <a:pt x="21257" y="7254"/>
                    <a:pt x="22115" y="6719"/>
                    <a:pt x="22989" y="6201"/>
                  </a:cubicBezTo>
                  <a:cubicBezTo>
                    <a:pt x="23475" y="5926"/>
                    <a:pt x="23976" y="5635"/>
                    <a:pt x="24462" y="5376"/>
                  </a:cubicBezTo>
                  <a:cubicBezTo>
                    <a:pt x="24964" y="5101"/>
                    <a:pt x="25417" y="4874"/>
                    <a:pt x="25903" y="4631"/>
                  </a:cubicBezTo>
                  <a:cubicBezTo>
                    <a:pt x="26842" y="4162"/>
                    <a:pt x="27813" y="3741"/>
                    <a:pt x="28801" y="3336"/>
                  </a:cubicBezTo>
                  <a:cubicBezTo>
                    <a:pt x="29788" y="2947"/>
                    <a:pt x="30792" y="2575"/>
                    <a:pt x="31812" y="2235"/>
                  </a:cubicBezTo>
                  <a:cubicBezTo>
                    <a:pt x="33819" y="1555"/>
                    <a:pt x="35875" y="972"/>
                    <a:pt x="37915" y="422"/>
                  </a:cubicBezTo>
                  <a:lnTo>
                    <a:pt x="39485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70"/>
            <p:cNvSpPr/>
            <p:nvPr/>
          </p:nvSpPr>
          <p:spPr>
            <a:xfrm>
              <a:off x="1897650" y="4263475"/>
              <a:ext cx="208475" cy="182975"/>
            </a:xfrm>
            <a:custGeom>
              <a:rect b="b" l="l" r="r" t="t"/>
              <a:pathLst>
                <a:path extrusionOk="0" h="7319" w="8339">
                  <a:moveTo>
                    <a:pt x="3995" y="1"/>
                  </a:moveTo>
                  <a:cubicBezTo>
                    <a:pt x="3975" y="1"/>
                    <a:pt x="3955" y="1"/>
                    <a:pt x="3935" y="1"/>
                  </a:cubicBezTo>
                  <a:lnTo>
                    <a:pt x="3708" y="1"/>
                  </a:lnTo>
                  <a:cubicBezTo>
                    <a:pt x="3239" y="34"/>
                    <a:pt x="2769" y="163"/>
                    <a:pt x="2348" y="374"/>
                  </a:cubicBezTo>
                  <a:cubicBezTo>
                    <a:pt x="1960" y="584"/>
                    <a:pt x="1636" y="859"/>
                    <a:pt x="1361" y="1183"/>
                  </a:cubicBezTo>
                  <a:cubicBezTo>
                    <a:pt x="729" y="1977"/>
                    <a:pt x="325" y="2932"/>
                    <a:pt x="179" y="3935"/>
                  </a:cubicBezTo>
                  <a:cubicBezTo>
                    <a:pt x="1" y="4939"/>
                    <a:pt x="1" y="5943"/>
                    <a:pt x="163" y="6947"/>
                  </a:cubicBezTo>
                  <a:cubicBezTo>
                    <a:pt x="195" y="7076"/>
                    <a:pt x="276" y="7173"/>
                    <a:pt x="389" y="7254"/>
                  </a:cubicBezTo>
                  <a:cubicBezTo>
                    <a:pt x="465" y="7297"/>
                    <a:pt x="555" y="7319"/>
                    <a:pt x="645" y="7319"/>
                  </a:cubicBezTo>
                  <a:cubicBezTo>
                    <a:pt x="690" y="7319"/>
                    <a:pt x="735" y="7313"/>
                    <a:pt x="778" y="7303"/>
                  </a:cubicBezTo>
                  <a:cubicBezTo>
                    <a:pt x="891" y="7254"/>
                    <a:pt x="1004" y="7173"/>
                    <a:pt x="1069" y="7060"/>
                  </a:cubicBezTo>
                  <a:cubicBezTo>
                    <a:pt x="1134" y="6947"/>
                    <a:pt x="1150" y="6801"/>
                    <a:pt x="1118" y="6671"/>
                  </a:cubicBezTo>
                  <a:lnTo>
                    <a:pt x="1102" y="6558"/>
                  </a:lnTo>
                  <a:cubicBezTo>
                    <a:pt x="1004" y="5846"/>
                    <a:pt x="1004" y="5117"/>
                    <a:pt x="1102" y="4405"/>
                  </a:cubicBezTo>
                  <a:cubicBezTo>
                    <a:pt x="1166" y="3871"/>
                    <a:pt x="1312" y="3336"/>
                    <a:pt x="1506" y="2835"/>
                  </a:cubicBezTo>
                  <a:cubicBezTo>
                    <a:pt x="1636" y="2527"/>
                    <a:pt x="1814" y="2219"/>
                    <a:pt x="2008" y="1960"/>
                  </a:cubicBezTo>
                  <a:cubicBezTo>
                    <a:pt x="2154" y="1782"/>
                    <a:pt x="2300" y="1620"/>
                    <a:pt x="2478" y="1475"/>
                  </a:cubicBezTo>
                  <a:cubicBezTo>
                    <a:pt x="2623" y="1361"/>
                    <a:pt x="2785" y="1264"/>
                    <a:pt x="2963" y="1183"/>
                  </a:cubicBezTo>
                  <a:cubicBezTo>
                    <a:pt x="3158" y="1119"/>
                    <a:pt x="3352" y="1054"/>
                    <a:pt x="3562" y="1021"/>
                  </a:cubicBezTo>
                  <a:cubicBezTo>
                    <a:pt x="3700" y="1005"/>
                    <a:pt x="3834" y="997"/>
                    <a:pt x="3965" y="997"/>
                  </a:cubicBezTo>
                  <a:cubicBezTo>
                    <a:pt x="4097" y="997"/>
                    <a:pt x="4226" y="1005"/>
                    <a:pt x="4356" y="1021"/>
                  </a:cubicBezTo>
                  <a:cubicBezTo>
                    <a:pt x="4598" y="1054"/>
                    <a:pt x="4825" y="1119"/>
                    <a:pt x="5052" y="1199"/>
                  </a:cubicBezTo>
                  <a:cubicBezTo>
                    <a:pt x="5246" y="1297"/>
                    <a:pt x="5424" y="1394"/>
                    <a:pt x="5586" y="1523"/>
                  </a:cubicBezTo>
                  <a:cubicBezTo>
                    <a:pt x="5764" y="1669"/>
                    <a:pt x="5926" y="1831"/>
                    <a:pt x="6072" y="2009"/>
                  </a:cubicBezTo>
                  <a:cubicBezTo>
                    <a:pt x="6266" y="2284"/>
                    <a:pt x="6444" y="2592"/>
                    <a:pt x="6590" y="2915"/>
                  </a:cubicBezTo>
                  <a:cubicBezTo>
                    <a:pt x="6881" y="3693"/>
                    <a:pt x="7092" y="4502"/>
                    <a:pt x="7189" y="5344"/>
                  </a:cubicBezTo>
                  <a:cubicBezTo>
                    <a:pt x="7253" y="5749"/>
                    <a:pt x="7286" y="6153"/>
                    <a:pt x="7334" y="6574"/>
                  </a:cubicBezTo>
                  <a:cubicBezTo>
                    <a:pt x="7334" y="6704"/>
                    <a:pt x="7383" y="6833"/>
                    <a:pt x="7480" y="6930"/>
                  </a:cubicBezTo>
                  <a:cubicBezTo>
                    <a:pt x="7577" y="7011"/>
                    <a:pt x="7691" y="7076"/>
                    <a:pt x="7836" y="7076"/>
                  </a:cubicBezTo>
                  <a:cubicBezTo>
                    <a:pt x="8111" y="7076"/>
                    <a:pt x="8338" y="6849"/>
                    <a:pt x="8322" y="6574"/>
                  </a:cubicBezTo>
                  <a:cubicBezTo>
                    <a:pt x="8257" y="5603"/>
                    <a:pt x="8111" y="4632"/>
                    <a:pt x="7885" y="3676"/>
                  </a:cubicBezTo>
                  <a:cubicBezTo>
                    <a:pt x="7642" y="2721"/>
                    <a:pt x="7237" y="1750"/>
                    <a:pt x="6525" y="1021"/>
                  </a:cubicBezTo>
                  <a:cubicBezTo>
                    <a:pt x="5843" y="372"/>
                    <a:pt x="4929" y="1"/>
                    <a:pt x="3995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70"/>
            <p:cNvSpPr/>
            <p:nvPr/>
          </p:nvSpPr>
          <p:spPr>
            <a:xfrm>
              <a:off x="2646000" y="4197875"/>
              <a:ext cx="208450" cy="182625"/>
            </a:xfrm>
            <a:custGeom>
              <a:rect b="b" l="l" r="r" t="t"/>
              <a:pathLst>
                <a:path extrusionOk="0" h="7305" w="8338">
                  <a:moveTo>
                    <a:pt x="4065" y="1"/>
                  </a:moveTo>
                  <a:cubicBezTo>
                    <a:pt x="4027" y="1"/>
                    <a:pt x="3989" y="2"/>
                    <a:pt x="3950" y="3"/>
                  </a:cubicBezTo>
                  <a:lnTo>
                    <a:pt x="3724" y="3"/>
                  </a:lnTo>
                  <a:cubicBezTo>
                    <a:pt x="3238" y="35"/>
                    <a:pt x="2785" y="149"/>
                    <a:pt x="2348" y="375"/>
                  </a:cubicBezTo>
                  <a:cubicBezTo>
                    <a:pt x="1975" y="569"/>
                    <a:pt x="1651" y="845"/>
                    <a:pt x="1376" y="1168"/>
                  </a:cubicBezTo>
                  <a:cubicBezTo>
                    <a:pt x="745" y="1978"/>
                    <a:pt x="324" y="2917"/>
                    <a:pt x="178" y="3937"/>
                  </a:cubicBezTo>
                  <a:cubicBezTo>
                    <a:pt x="16" y="4924"/>
                    <a:pt x="0" y="5944"/>
                    <a:pt x="162" y="6932"/>
                  </a:cubicBezTo>
                  <a:cubicBezTo>
                    <a:pt x="194" y="7061"/>
                    <a:pt x="275" y="7175"/>
                    <a:pt x="405" y="7239"/>
                  </a:cubicBezTo>
                  <a:cubicBezTo>
                    <a:pt x="481" y="7283"/>
                    <a:pt x="567" y="7305"/>
                    <a:pt x="653" y="7305"/>
                  </a:cubicBezTo>
                  <a:cubicBezTo>
                    <a:pt x="821" y="7305"/>
                    <a:pt x="988" y="7222"/>
                    <a:pt x="1085" y="7061"/>
                  </a:cubicBezTo>
                  <a:cubicBezTo>
                    <a:pt x="1150" y="6932"/>
                    <a:pt x="1166" y="6802"/>
                    <a:pt x="1133" y="6673"/>
                  </a:cubicBezTo>
                  <a:lnTo>
                    <a:pt x="1117" y="6543"/>
                  </a:lnTo>
                  <a:cubicBezTo>
                    <a:pt x="1020" y="5831"/>
                    <a:pt x="1020" y="5102"/>
                    <a:pt x="1117" y="4390"/>
                  </a:cubicBezTo>
                  <a:cubicBezTo>
                    <a:pt x="1182" y="3856"/>
                    <a:pt x="1328" y="3322"/>
                    <a:pt x="1522" y="2820"/>
                  </a:cubicBezTo>
                  <a:cubicBezTo>
                    <a:pt x="1651" y="2512"/>
                    <a:pt x="1813" y="2221"/>
                    <a:pt x="2024" y="1946"/>
                  </a:cubicBezTo>
                  <a:cubicBezTo>
                    <a:pt x="2153" y="1767"/>
                    <a:pt x="2315" y="1606"/>
                    <a:pt x="2493" y="1476"/>
                  </a:cubicBezTo>
                  <a:cubicBezTo>
                    <a:pt x="2639" y="1363"/>
                    <a:pt x="2801" y="1266"/>
                    <a:pt x="2979" y="1185"/>
                  </a:cubicBezTo>
                  <a:cubicBezTo>
                    <a:pt x="3173" y="1104"/>
                    <a:pt x="3367" y="1055"/>
                    <a:pt x="3578" y="1023"/>
                  </a:cubicBezTo>
                  <a:cubicBezTo>
                    <a:pt x="3707" y="1007"/>
                    <a:pt x="3841" y="998"/>
                    <a:pt x="3975" y="998"/>
                  </a:cubicBezTo>
                  <a:cubicBezTo>
                    <a:pt x="4108" y="998"/>
                    <a:pt x="4242" y="1007"/>
                    <a:pt x="4371" y="1023"/>
                  </a:cubicBezTo>
                  <a:cubicBezTo>
                    <a:pt x="4614" y="1055"/>
                    <a:pt x="4841" y="1120"/>
                    <a:pt x="5067" y="1201"/>
                  </a:cubicBezTo>
                  <a:cubicBezTo>
                    <a:pt x="5262" y="1282"/>
                    <a:pt x="5423" y="1379"/>
                    <a:pt x="5601" y="1508"/>
                  </a:cubicBezTo>
                  <a:cubicBezTo>
                    <a:pt x="5780" y="1654"/>
                    <a:pt x="5941" y="1816"/>
                    <a:pt x="6087" y="1994"/>
                  </a:cubicBezTo>
                  <a:cubicBezTo>
                    <a:pt x="6281" y="2286"/>
                    <a:pt x="6460" y="2593"/>
                    <a:pt x="6605" y="2901"/>
                  </a:cubicBezTo>
                  <a:cubicBezTo>
                    <a:pt x="6897" y="3694"/>
                    <a:pt x="7107" y="4503"/>
                    <a:pt x="7204" y="5329"/>
                  </a:cubicBezTo>
                  <a:cubicBezTo>
                    <a:pt x="7253" y="5734"/>
                    <a:pt x="7301" y="6138"/>
                    <a:pt x="7334" y="6559"/>
                  </a:cubicBezTo>
                  <a:cubicBezTo>
                    <a:pt x="7350" y="6689"/>
                    <a:pt x="7398" y="6818"/>
                    <a:pt x="7479" y="6916"/>
                  </a:cubicBezTo>
                  <a:cubicBezTo>
                    <a:pt x="7585" y="7021"/>
                    <a:pt x="7712" y="7068"/>
                    <a:pt x="7836" y="7068"/>
                  </a:cubicBezTo>
                  <a:cubicBezTo>
                    <a:pt x="8094" y="7068"/>
                    <a:pt x="8337" y="6865"/>
                    <a:pt x="8337" y="6559"/>
                  </a:cubicBezTo>
                  <a:cubicBezTo>
                    <a:pt x="8273" y="5588"/>
                    <a:pt x="8127" y="4617"/>
                    <a:pt x="7900" y="3678"/>
                  </a:cubicBezTo>
                  <a:cubicBezTo>
                    <a:pt x="7657" y="2706"/>
                    <a:pt x="7253" y="1735"/>
                    <a:pt x="6540" y="1007"/>
                  </a:cubicBezTo>
                  <a:cubicBezTo>
                    <a:pt x="5872" y="370"/>
                    <a:pt x="4981" y="1"/>
                    <a:pt x="4065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70"/>
            <p:cNvSpPr/>
            <p:nvPr/>
          </p:nvSpPr>
          <p:spPr>
            <a:xfrm>
              <a:off x="2240450" y="4341575"/>
              <a:ext cx="298325" cy="219325"/>
            </a:xfrm>
            <a:custGeom>
              <a:rect b="b" l="l" r="r" t="t"/>
              <a:pathLst>
                <a:path extrusionOk="0" h="8773" w="11933">
                  <a:moveTo>
                    <a:pt x="11267" y="1"/>
                  </a:moveTo>
                  <a:cubicBezTo>
                    <a:pt x="11257" y="1"/>
                    <a:pt x="11246" y="1"/>
                    <a:pt x="11236" y="2"/>
                  </a:cubicBezTo>
                  <a:lnTo>
                    <a:pt x="11106" y="18"/>
                  </a:lnTo>
                  <a:lnTo>
                    <a:pt x="11123" y="18"/>
                  </a:lnTo>
                  <a:cubicBezTo>
                    <a:pt x="10993" y="51"/>
                    <a:pt x="10880" y="131"/>
                    <a:pt x="10815" y="245"/>
                  </a:cubicBezTo>
                  <a:cubicBezTo>
                    <a:pt x="10750" y="358"/>
                    <a:pt x="10734" y="504"/>
                    <a:pt x="10766" y="633"/>
                  </a:cubicBezTo>
                  <a:cubicBezTo>
                    <a:pt x="10799" y="763"/>
                    <a:pt x="10815" y="892"/>
                    <a:pt x="10831" y="1022"/>
                  </a:cubicBezTo>
                  <a:cubicBezTo>
                    <a:pt x="10912" y="1669"/>
                    <a:pt x="10912" y="2317"/>
                    <a:pt x="10831" y="2948"/>
                  </a:cubicBezTo>
                  <a:cubicBezTo>
                    <a:pt x="10750" y="3515"/>
                    <a:pt x="10588" y="4065"/>
                    <a:pt x="10378" y="4600"/>
                  </a:cubicBezTo>
                  <a:cubicBezTo>
                    <a:pt x="10184" y="5069"/>
                    <a:pt x="9925" y="5506"/>
                    <a:pt x="9617" y="5911"/>
                  </a:cubicBezTo>
                  <a:cubicBezTo>
                    <a:pt x="9342" y="6267"/>
                    <a:pt x="9018" y="6575"/>
                    <a:pt x="8678" y="6850"/>
                  </a:cubicBezTo>
                  <a:cubicBezTo>
                    <a:pt x="8354" y="7093"/>
                    <a:pt x="8031" y="7287"/>
                    <a:pt x="7658" y="7449"/>
                  </a:cubicBezTo>
                  <a:cubicBezTo>
                    <a:pt x="7334" y="7578"/>
                    <a:pt x="6994" y="7676"/>
                    <a:pt x="6638" y="7724"/>
                  </a:cubicBezTo>
                  <a:cubicBezTo>
                    <a:pt x="6444" y="7748"/>
                    <a:pt x="6250" y="7761"/>
                    <a:pt x="6055" y="7761"/>
                  </a:cubicBezTo>
                  <a:cubicBezTo>
                    <a:pt x="5861" y="7761"/>
                    <a:pt x="5667" y="7748"/>
                    <a:pt x="5473" y="7724"/>
                  </a:cubicBezTo>
                  <a:cubicBezTo>
                    <a:pt x="5100" y="7676"/>
                    <a:pt x="4728" y="7562"/>
                    <a:pt x="4372" y="7417"/>
                  </a:cubicBezTo>
                  <a:cubicBezTo>
                    <a:pt x="4016" y="7255"/>
                    <a:pt x="3660" y="7060"/>
                    <a:pt x="3352" y="6818"/>
                  </a:cubicBezTo>
                  <a:cubicBezTo>
                    <a:pt x="2980" y="6526"/>
                    <a:pt x="2640" y="6186"/>
                    <a:pt x="2348" y="5814"/>
                  </a:cubicBezTo>
                  <a:cubicBezTo>
                    <a:pt x="2024" y="5393"/>
                    <a:pt x="1765" y="4923"/>
                    <a:pt x="1539" y="4438"/>
                  </a:cubicBezTo>
                  <a:cubicBezTo>
                    <a:pt x="1312" y="3871"/>
                    <a:pt x="1150" y="3272"/>
                    <a:pt x="1069" y="2673"/>
                  </a:cubicBezTo>
                  <a:cubicBezTo>
                    <a:pt x="1037" y="2333"/>
                    <a:pt x="1021" y="1993"/>
                    <a:pt x="1021" y="1653"/>
                  </a:cubicBezTo>
                  <a:cubicBezTo>
                    <a:pt x="1021" y="1321"/>
                    <a:pt x="766" y="1155"/>
                    <a:pt x="511" y="1155"/>
                  </a:cubicBezTo>
                  <a:cubicBezTo>
                    <a:pt x="256" y="1155"/>
                    <a:pt x="1" y="1321"/>
                    <a:pt x="1" y="1653"/>
                  </a:cubicBezTo>
                  <a:cubicBezTo>
                    <a:pt x="1" y="2252"/>
                    <a:pt x="66" y="2851"/>
                    <a:pt x="179" y="3434"/>
                  </a:cubicBezTo>
                  <a:cubicBezTo>
                    <a:pt x="308" y="4033"/>
                    <a:pt x="503" y="4616"/>
                    <a:pt x="778" y="5166"/>
                  </a:cubicBezTo>
                  <a:cubicBezTo>
                    <a:pt x="1344" y="6364"/>
                    <a:pt x="2251" y="7384"/>
                    <a:pt x="3400" y="8048"/>
                  </a:cubicBezTo>
                  <a:cubicBezTo>
                    <a:pt x="4226" y="8533"/>
                    <a:pt x="5143" y="8772"/>
                    <a:pt x="6054" y="8772"/>
                  </a:cubicBezTo>
                  <a:cubicBezTo>
                    <a:pt x="7180" y="8772"/>
                    <a:pt x="8298" y="8407"/>
                    <a:pt x="9229" y="7692"/>
                  </a:cubicBezTo>
                  <a:cubicBezTo>
                    <a:pt x="9827" y="7238"/>
                    <a:pt x="10329" y="6672"/>
                    <a:pt x="10734" y="6040"/>
                  </a:cubicBezTo>
                  <a:cubicBezTo>
                    <a:pt x="11042" y="5587"/>
                    <a:pt x="11285" y="5085"/>
                    <a:pt x="11463" y="4567"/>
                  </a:cubicBezTo>
                  <a:cubicBezTo>
                    <a:pt x="11641" y="4033"/>
                    <a:pt x="11770" y="3499"/>
                    <a:pt x="11835" y="2948"/>
                  </a:cubicBezTo>
                  <a:cubicBezTo>
                    <a:pt x="11932" y="2090"/>
                    <a:pt x="11900" y="1216"/>
                    <a:pt x="11722" y="358"/>
                  </a:cubicBezTo>
                  <a:cubicBezTo>
                    <a:pt x="11675" y="157"/>
                    <a:pt x="11482" y="1"/>
                    <a:pt x="11267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70"/>
            <p:cNvSpPr/>
            <p:nvPr/>
          </p:nvSpPr>
          <p:spPr>
            <a:xfrm>
              <a:off x="1624475" y="4403950"/>
              <a:ext cx="407575" cy="389775"/>
            </a:xfrm>
            <a:custGeom>
              <a:rect b="b" l="l" r="r" t="t"/>
              <a:pathLst>
                <a:path extrusionOk="0" h="15591" w="16303">
                  <a:moveTo>
                    <a:pt x="7480" y="0"/>
                  </a:moveTo>
                  <a:cubicBezTo>
                    <a:pt x="3270" y="243"/>
                    <a:pt x="0" y="3788"/>
                    <a:pt x="114" y="7997"/>
                  </a:cubicBezTo>
                  <a:cubicBezTo>
                    <a:pt x="227" y="12223"/>
                    <a:pt x="3675" y="15574"/>
                    <a:pt x="7900" y="15590"/>
                  </a:cubicBezTo>
                  <a:cubicBezTo>
                    <a:pt x="8046" y="15590"/>
                    <a:pt x="8192" y="15590"/>
                    <a:pt x="8338" y="15574"/>
                  </a:cubicBezTo>
                  <a:cubicBezTo>
                    <a:pt x="11721" y="15396"/>
                    <a:pt x="14603" y="13032"/>
                    <a:pt x="15461" y="9746"/>
                  </a:cubicBezTo>
                  <a:cubicBezTo>
                    <a:pt x="16303" y="6459"/>
                    <a:pt x="14943" y="2995"/>
                    <a:pt x="12061" y="1198"/>
                  </a:cubicBezTo>
                  <a:cubicBezTo>
                    <a:pt x="12061" y="1279"/>
                    <a:pt x="12045" y="1360"/>
                    <a:pt x="11996" y="1441"/>
                  </a:cubicBezTo>
                  <a:cubicBezTo>
                    <a:pt x="11931" y="1554"/>
                    <a:pt x="11818" y="1635"/>
                    <a:pt x="11705" y="1668"/>
                  </a:cubicBezTo>
                  <a:cubicBezTo>
                    <a:pt x="11656" y="1684"/>
                    <a:pt x="11608" y="1684"/>
                    <a:pt x="11559" y="1684"/>
                  </a:cubicBezTo>
                  <a:cubicBezTo>
                    <a:pt x="11478" y="1684"/>
                    <a:pt x="11381" y="1668"/>
                    <a:pt x="11316" y="1619"/>
                  </a:cubicBezTo>
                  <a:cubicBezTo>
                    <a:pt x="11203" y="1554"/>
                    <a:pt x="11122" y="1457"/>
                    <a:pt x="11090" y="1328"/>
                  </a:cubicBezTo>
                  <a:cubicBezTo>
                    <a:pt x="11041" y="1101"/>
                    <a:pt x="11009" y="858"/>
                    <a:pt x="10993" y="631"/>
                  </a:cubicBezTo>
                  <a:cubicBezTo>
                    <a:pt x="10021" y="211"/>
                    <a:pt x="8969" y="0"/>
                    <a:pt x="7917" y="0"/>
                  </a:cubicBezTo>
                  <a:close/>
                </a:path>
              </a:pathLst>
            </a:custGeom>
            <a:solidFill>
              <a:srgbClr val="FFA9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70"/>
            <p:cNvSpPr/>
            <p:nvPr/>
          </p:nvSpPr>
          <p:spPr>
            <a:xfrm>
              <a:off x="1899275" y="4419725"/>
              <a:ext cx="26750" cy="26325"/>
            </a:xfrm>
            <a:custGeom>
              <a:rect b="b" l="l" r="r" t="t"/>
              <a:pathLst>
                <a:path extrusionOk="0" h="1053" w="1070">
                  <a:moveTo>
                    <a:pt x="1" y="0"/>
                  </a:moveTo>
                  <a:lnTo>
                    <a:pt x="1" y="0"/>
                  </a:lnTo>
                  <a:cubicBezTo>
                    <a:pt x="17" y="227"/>
                    <a:pt x="49" y="454"/>
                    <a:pt x="98" y="697"/>
                  </a:cubicBezTo>
                  <a:cubicBezTo>
                    <a:pt x="130" y="810"/>
                    <a:pt x="211" y="923"/>
                    <a:pt x="324" y="988"/>
                  </a:cubicBezTo>
                  <a:cubicBezTo>
                    <a:pt x="389" y="1037"/>
                    <a:pt x="486" y="1053"/>
                    <a:pt x="567" y="1053"/>
                  </a:cubicBezTo>
                  <a:cubicBezTo>
                    <a:pt x="616" y="1053"/>
                    <a:pt x="664" y="1053"/>
                    <a:pt x="713" y="1037"/>
                  </a:cubicBezTo>
                  <a:cubicBezTo>
                    <a:pt x="826" y="1004"/>
                    <a:pt x="939" y="923"/>
                    <a:pt x="1004" y="810"/>
                  </a:cubicBezTo>
                  <a:cubicBezTo>
                    <a:pt x="1053" y="729"/>
                    <a:pt x="1069" y="648"/>
                    <a:pt x="1069" y="567"/>
                  </a:cubicBezTo>
                  <a:cubicBezTo>
                    <a:pt x="729" y="340"/>
                    <a:pt x="373" y="162"/>
                    <a:pt x="1" y="0"/>
                  </a:cubicBezTo>
                  <a:close/>
                </a:path>
              </a:pathLst>
            </a:custGeom>
            <a:solidFill>
              <a:srgbClr val="9D31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70"/>
            <p:cNvSpPr/>
            <p:nvPr/>
          </p:nvSpPr>
          <p:spPr>
            <a:xfrm>
              <a:off x="2753250" y="4307200"/>
              <a:ext cx="407175" cy="389775"/>
            </a:xfrm>
            <a:custGeom>
              <a:rect b="b" l="l" r="r" t="t"/>
              <a:pathLst>
                <a:path extrusionOk="0" h="15591" w="16287">
                  <a:moveTo>
                    <a:pt x="7949" y="1"/>
                  </a:moveTo>
                  <a:cubicBezTo>
                    <a:pt x="6524" y="82"/>
                    <a:pt x="5148" y="551"/>
                    <a:pt x="3983" y="1361"/>
                  </a:cubicBezTo>
                  <a:cubicBezTo>
                    <a:pt x="4015" y="1636"/>
                    <a:pt x="4047" y="1911"/>
                    <a:pt x="4064" y="2186"/>
                  </a:cubicBezTo>
                  <a:cubicBezTo>
                    <a:pt x="4064" y="2492"/>
                    <a:pt x="3820" y="2695"/>
                    <a:pt x="3563" y="2695"/>
                  </a:cubicBezTo>
                  <a:cubicBezTo>
                    <a:pt x="3438" y="2695"/>
                    <a:pt x="3311" y="2648"/>
                    <a:pt x="3206" y="2543"/>
                  </a:cubicBezTo>
                  <a:cubicBezTo>
                    <a:pt x="3125" y="2445"/>
                    <a:pt x="3060" y="2316"/>
                    <a:pt x="3060" y="2186"/>
                  </a:cubicBezTo>
                  <a:cubicBezTo>
                    <a:pt x="3060" y="2154"/>
                    <a:pt x="3060" y="2138"/>
                    <a:pt x="3060" y="2105"/>
                  </a:cubicBezTo>
                  <a:cubicBezTo>
                    <a:pt x="2882" y="2251"/>
                    <a:pt x="2720" y="2429"/>
                    <a:pt x="2574" y="2591"/>
                  </a:cubicBezTo>
                  <a:cubicBezTo>
                    <a:pt x="518" y="4890"/>
                    <a:pt x="0" y="8160"/>
                    <a:pt x="1263" y="10977"/>
                  </a:cubicBezTo>
                  <a:cubicBezTo>
                    <a:pt x="2509" y="13778"/>
                    <a:pt x="5294" y="15591"/>
                    <a:pt x="8370" y="15591"/>
                  </a:cubicBezTo>
                  <a:cubicBezTo>
                    <a:pt x="8516" y="15591"/>
                    <a:pt x="8661" y="15591"/>
                    <a:pt x="8807" y="15575"/>
                  </a:cubicBezTo>
                  <a:cubicBezTo>
                    <a:pt x="13032" y="15348"/>
                    <a:pt x="16286" y="11803"/>
                    <a:pt x="16173" y="7577"/>
                  </a:cubicBezTo>
                  <a:cubicBezTo>
                    <a:pt x="16060" y="3368"/>
                    <a:pt x="12611" y="1"/>
                    <a:pt x="8386" y="1"/>
                  </a:cubicBezTo>
                  <a:close/>
                </a:path>
              </a:pathLst>
            </a:custGeom>
            <a:solidFill>
              <a:srgbClr val="FFA9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70"/>
            <p:cNvSpPr/>
            <p:nvPr/>
          </p:nvSpPr>
          <p:spPr>
            <a:xfrm>
              <a:off x="2829725" y="4341200"/>
              <a:ext cx="25125" cy="33375"/>
            </a:xfrm>
            <a:custGeom>
              <a:rect b="b" l="l" r="r" t="t"/>
              <a:pathLst>
                <a:path extrusionOk="0" h="1335" w="1005">
                  <a:moveTo>
                    <a:pt x="924" y="1"/>
                  </a:moveTo>
                  <a:cubicBezTo>
                    <a:pt x="600" y="211"/>
                    <a:pt x="292" y="470"/>
                    <a:pt x="1" y="745"/>
                  </a:cubicBezTo>
                  <a:cubicBezTo>
                    <a:pt x="1" y="762"/>
                    <a:pt x="1" y="794"/>
                    <a:pt x="1" y="826"/>
                  </a:cubicBezTo>
                  <a:cubicBezTo>
                    <a:pt x="1" y="956"/>
                    <a:pt x="66" y="1085"/>
                    <a:pt x="147" y="1183"/>
                  </a:cubicBezTo>
                  <a:cubicBezTo>
                    <a:pt x="252" y="1288"/>
                    <a:pt x="379" y="1335"/>
                    <a:pt x="504" y="1335"/>
                  </a:cubicBezTo>
                  <a:cubicBezTo>
                    <a:pt x="761" y="1335"/>
                    <a:pt x="1005" y="1132"/>
                    <a:pt x="1005" y="826"/>
                  </a:cubicBezTo>
                  <a:cubicBezTo>
                    <a:pt x="988" y="551"/>
                    <a:pt x="956" y="276"/>
                    <a:pt x="924" y="1"/>
                  </a:cubicBezTo>
                  <a:close/>
                </a:path>
              </a:pathLst>
            </a:custGeom>
            <a:solidFill>
              <a:srgbClr val="9D31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70"/>
            <p:cNvSpPr/>
            <p:nvPr/>
          </p:nvSpPr>
          <p:spPr>
            <a:xfrm>
              <a:off x="1838975" y="4075850"/>
              <a:ext cx="232325" cy="130350"/>
            </a:xfrm>
            <a:custGeom>
              <a:rect b="b" l="l" r="r" t="t"/>
              <a:pathLst>
                <a:path extrusionOk="0" h="5214" w="9293">
                  <a:moveTo>
                    <a:pt x="6223" y="1"/>
                  </a:moveTo>
                  <a:cubicBezTo>
                    <a:pt x="5519" y="1"/>
                    <a:pt x="4733" y="119"/>
                    <a:pt x="3934" y="367"/>
                  </a:cubicBezTo>
                  <a:cubicBezTo>
                    <a:pt x="1587" y="1112"/>
                    <a:pt x="0" y="2715"/>
                    <a:pt x="389" y="3961"/>
                  </a:cubicBezTo>
                  <a:cubicBezTo>
                    <a:pt x="644" y="4769"/>
                    <a:pt x="1687" y="5213"/>
                    <a:pt x="3041" y="5213"/>
                  </a:cubicBezTo>
                  <a:cubicBezTo>
                    <a:pt x="3751" y="5213"/>
                    <a:pt x="4546" y="5091"/>
                    <a:pt x="5359" y="4835"/>
                  </a:cubicBezTo>
                  <a:cubicBezTo>
                    <a:pt x="7706" y="4107"/>
                    <a:pt x="9293" y="2488"/>
                    <a:pt x="8904" y="1258"/>
                  </a:cubicBezTo>
                  <a:cubicBezTo>
                    <a:pt x="8648" y="446"/>
                    <a:pt x="7589" y="1"/>
                    <a:pt x="622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70"/>
            <p:cNvSpPr/>
            <p:nvPr/>
          </p:nvSpPr>
          <p:spPr>
            <a:xfrm>
              <a:off x="2607125" y="4019450"/>
              <a:ext cx="231125" cy="121250"/>
            </a:xfrm>
            <a:custGeom>
              <a:rect b="b" l="l" r="r" t="t"/>
              <a:pathLst>
                <a:path extrusionOk="0" h="4850" w="9245">
                  <a:moveTo>
                    <a:pt x="3654" y="0"/>
                  </a:moveTo>
                  <a:cubicBezTo>
                    <a:pt x="1816" y="0"/>
                    <a:pt x="382" y="665"/>
                    <a:pt x="211" y="1700"/>
                  </a:cubicBezTo>
                  <a:cubicBezTo>
                    <a:pt x="1" y="2979"/>
                    <a:pt x="1798" y="4339"/>
                    <a:pt x="4242" y="4744"/>
                  </a:cubicBezTo>
                  <a:cubicBezTo>
                    <a:pt x="4692" y="4816"/>
                    <a:pt x="5132" y="4850"/>
                    <a:pt x="5552" y="4850"/>
                  </a:cubicBezTo>
                  <a:cubicBezTo>
                    <a:pt x="7401" y="4850"/>
                    <a:pt x="8863" y="4186"/>
                    <a:pt x="9034" y="3157"/>
                  </a:cubicBezTo>
                  <a:cubicBezTo>
                    <a:pt x="9245" y="1878"/>
                    <a:pt x="7432" y="519"/>
                    <a:pt x="5003" y="114"/>
                  </a:cubicBezTo>
                  <a:cubicBezTo>
                    <a:pt x="4539" y="37"/>
                    <a:pt x="4085" y="0"/>
                    <a:pt x="3654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70"/>
            <p:cNvSpPr/>
            <p:nvPr/>
          </p:nvSpPr>
          <p:spPr>
            <a:xfrm>
              <a:off x="1743850" y="4747550"/>
              <a:ext cx="450100" cy="565825"/>
            </a:xfrm>
            <a:custGeom>
              <a:rect b="b" l="l" r="r" t="t"/>
              <a:pathLst>
                <a:path extrusionOk="0" h="22633" w="18004">
                  <a:moveTo>
                    <a:pt x="11689" y="0"/>
                  </a:moveTo>
                  <a:cubicBezTo>
                    <a:pt x="11188" y="0"/>
                    <a:pt x="10686" y="49"/>
                    <a:pt x="10200" y="162"/>
                  </a:cubicBezTo>
                  <a:cubicBezTo>
                    <a:pt x="9148" y="421"/>
                    <a:pt x="8144" y="891"/>
                    <a:pt x="7270" y="1522"/>
                  </a:cubicBezTo>
                  <a:cubicBezTo>
                    <a:pt x="6444" y="2089"/>
                    <a:pt x="5683" y="2753"/>
                    <a:pt x="5020" y="3481"/>
                  </a:cubicBezTo>
                  <a:cubicBezTo>
                    <a:pt x="4307" y="4258"/>
                    <a:pt x="3676" y="5084"/>
                    <a:pt x="3109" y="5958"/>
                  </a:cubicBezTo>
                  <a:cubicBezTo>
                    <a:pt x="1911" y="7820"/>
                    <a:pt x="1053" y="9876"/>
                    <a:pt x="551" y="12029"/>
                  </a:cubicBezTo>
                  <a:cubicBezTo>
                    <a:pt x="33" y="14214"/>
                    <a:pt x="1" y="16368"/>
                    <a:pt x="438" y="18245"/>
                  </a:cubicBezTo>
                  <a:cubicBezTo>
                    <a:pt x="697" y="19395"/>
                    <a:pt x="1167" y="20480"/>
                    <a:pt x="1814" y="21451"/>
                  </a:cubicBezTo>
                  <a:cubicBezTo>
                    <a:pt x="1879" y="21548"/>
                    <a:pt x="1960" y="21629"/>
                    <a:pt x="2025" y="21710"/>
                  </a:cubicBezTo>
                  <a:cubicBezTo>
                    <a:pt x="2089" y="21807"/>
                    <a:pt x="2186" y="21920"/>
                    <a:pt x="2267" y="22017"/>
                  </a:cubicBezTo>
                  <a:lnTo>
                    <a:pt x="2413" y="22147"/>
                  </a:lnTo>
                  <a:cubicBezTo>
                    <a:pt x="2478" y="22212"/>
                    <a:pt x="2559" y="22293"/>
                    <a:pt x="2656" y="22374"/>
                  </a:cubicBezTo>
                  <a:lnTo>
                    <a:pt x="2769" y="22438"/>
                  </a:lnTo>
                  <a:lnTo>
                    <a:pt x="2818" y="22487"/>
                  </a:lnTo>
                  <a:lnTo>
                    <a:pt x="2883" y="22519"/>
                  </a:lnTo>
                  <a:cubicBezTo>
                    <a:pt x="2947" y="22552"/>
                    <a:pt x="2996" y="22584"/>
                    <a:pt x="3061" y="22616"/>
                  </a:cubicBezTo>
                  <a:lnTo>
                    <a:pt x="3174" y="22633"/>
                  </a:lnTo>
                  <a:cubicBezTo>
                    <a:pt x="3239" y="22633"/>
                    <a:pt x="3304" y="22616"/>
                    <a:pt x="3368" y="22584"/>
                  </a:cubicBezTo>
                  <a:cubicBezTo>
                    <a:pt x="6120" y="21321"/>
                    <a:pt x="8694" y="19702"/>
                    <a:pt x="11026" y="17776"/>
                  </a:cubicBezTo>
                  <a:cubicBezTo>
                    <a:pt x="12078" y="16934"/>
                    <a:pt x="13049" y="16011"/>
                    <a:pt x="13956" y="15040"/>
                  </a:cubicBezTo>
                  <a:cubicBezTo>
                    <a:pt x="14862" y="14053"/>
                    <a:pt x="15672" y="12968"/>
                    <a:pt x="16352" y="11802"/>
                  </a:cubicBezTo>
                  <a:cubicBezTo>
                    <a:pt x="16676" y="11219"/>
                    <a:pt x="16983" y="10604"/>
                    <a:pt x="17226" y="9989"/>
                  </a:cubicBezTo>
                  <a:cubicBezTo>
                    <a:pt x="17469" y="9358"/>
                    <a:pt x="17647" y="8710"/>
                    <a:pt x="17760" y="8063"/>
                  </a:cubicBezTo>
                  <a:cubicBezTo>
                    <a:pt x="18003" y="6865"/>
                    <a:pt x="17971" y="5634"/>
                    <a:pt x="17647" y="4469"/>
                  </a:cubicBezTo>
                  <a:cubicBezTo>
                    <a:pt x="17485" y="3918"/>
                    <a:pt x="17275" y="3400"/>
                    <a:pt x="16983" y="2931"/>
                  </a:cubicBezTo>
                  <a:cubicBezTo>
                    <a:pt x="16708" y="2477"/>
                    <a:pt x="16384" y="2073"/>
                    <a:pt x="16012" y="1717"/>
                  </a:cubicBezTo>
                  <a:cubicBezTo>
                    <a:pt x="15478" y="1198"/>
                    <a:pt x="14862" y="794"/>
                    <a:pt x="14182" y="502"/>
                  </a:cubicBezTo>
                  <a:cubicBezTo>
                    <a:pt x="13940" y="389"/>
                    <a:pt x="13681" y="292"/>
                    <a:pt x="13422" y="227"/>
                  </a:cubicBezTo>
                  <a:cubicBezTo>
                    <a:pt x="12855" y="81"/>
                    <a:pt x="12272" y="0"/>
                    <a:pt x="11706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70"/>
            <p:cNvSpPr/>
            <p:nvPr/>
          </p:nvSpPr>
          <p:spPr>
            <a:xfrm>
              <a:off x="1744275" y="4747950"/>
              <a:ext cx="449250" cy="565025"/>
            </a:xfrm>
            <a:custGeom>
              <a:rect b="b" l="l" r="r" t="t"/>
              <a:pathLst>
                <a:path extrusionOk="0" h="22601" w="17970">
                  <a:moveTo>
                    <a:pt x="11672" y="1"/>
                  </a:moveTo>
                  <a:cubicBezTo>
                    <a:pt x="11332" y="1"/>
                    <a:pt x="10992" y="33"/>
                    <a:pt x="10652" y="82"/>
                  </a:cubicBezTo>
                  <a:lnTo>
                    <a:pt x="10669" y="82"/>
                  </a:lnTo>
                  <a:cubicBezTo>
                    <a:pt x="10167" y="486"/>
                    <a:pt x="9697" y="940"/>
                    <a:pt x="9293" y="1425"/>
                  </a:cubicBezTo>
                  <a:lnTo>
                    <a:pt x="9341" y="1377"/>
                  </a:lnTo>
                  <a:lnTo>
                    <a:pt x="9341" y="1377"/>
                  </a:lnTo>
                  <a:cubicBezTo>
                    <a:pt x="8985" y="1814"/>
                    <a:pt x="8694" y="2300"/>
                    <a:pt x="8451" y="2818"/>
                  </a:cubicBezTo>
                  <a:lnTo>
                    <a:pt x="8370" y="3028"/>
                  </a:lnTo>
                  <a:cubicBezTo>
                    <a:pt x="8338" y="3136"/>
                    <a:pt x="8257" y="3182"/>
                    <a:pt x="8174" y="3182"/>
                  </a:cubicBezTo>
                  <a:cubicBezTo>
                    <a:pt x="8046" y="3182"/>
                    <a:pt x="7916" y="3072"/>
                    <a:pt x="7965" y="2915"/>
                  </a:cubicBezTo>
                  <a:cubicBezTo>
                    <a:pt x="8289" y="2024"/>
                    <a:pt x="8758" y="1199"/>
                    <a:pt x="9341" y="486"/>
                  </a:cubicBezTo>
                  <a:lnTo>
                    <a:pt x="9422" y="389"/>
                  </a:lnTo>
                  <a:lnTo>
                    <a:pt x="9422" y="389"/>
                  </a:lnTo>
                  <a:cubicBezTo>
                    <a:pt x="8645" y="664"/>
                    <a:pt x="7933" y="1053"/>
                    <a:pt x="7269" y="1522"/>
                  </a:cubicBezTo>
                  <a:cubicBezTo>
                    <a:pt x="6443" y="2089"/>
                    <a:pt x="5682" y="2753"/>
                    <a:pt x="5019" y="3481"/>
                  </a:cubicBezTo>
                  <a:cubicBezTo>
                    <a:pt x="4306" y="4242"/>
                    <a:pt x="3675" y="5068"/>
                    <a:pt x="3108" y="5958"/>
                  </a:cubicBezTo>
                  <a:cubicBezTo>
                    <a:pt x="1927" y="7820"/>
                    <a:pt x="1052" y="9876"/>
                    <a:pt x="551" y="12029"/>
                  </a:cubicBezTo>
                  <a:cubicBezTo>
                    <a:pt x="49" y="14198"/>
                    <a:pt x="0" y="16352"/>
                    <a:pt x="453" y="18229"/>
                  </a:cubicBezTo>
                  <a:cubicBezTo>
                    <a:pt x="712" y="19363"/>
                    <a:pt x="1166" y="20447"/>
                    <a:pt x="1813" y="21419"/>
                  </a:cubicBezTo>
                  <a:cubicBezTo>
                    <a:pt x="1878" y="21516"/>
                    <a:pt x="1959" y="21597"/>
                    <a:pt x="2024" y="21678"/>
                  </a:cubicBezTo>
                  <a:cubicBezTo>
                    <a:pt x="2089" y="21775"/>
                    <a:pt x="2186" y="21888"/>
                    <a:pt x="2267" y="21985"/>
                  </a:cubicBezTo>
                  <a:cubicBezTo>
                    <a:pt x="2315" y="22034"/>
                    <a:pt x="2364" y="22082"/>
                    <a:pt x="2412" y="22115"/>
                  </a:cubicBezTo>
                  <a:lnTo>
                    <a:pt x="2396" y="22099"/>
                  </a:lnTo>
                  <a:lnTo>
                    <a:pt x="2396" y="22099"/>
                  </a:lnTo>
                  <a:cubicBezTo>
                    <a:pt x="2510" y="22212"/>
                    <a:pt x="2639" y="22309"/>
                    <a:pt x="2768" y="22422"/>
                  </a:cubicBezTo>
                  <a:lnTo>
                    <a:pt x="2801" y="22455"/>
                  </a:lnTo>
                  <a:lnTo>
                    <a:pt x="2817" y="22471"/>
                  </a:lnTo>
                  <a:lnTo>
                    <a:pt x="2866" y="22487"/>
                  </a:lnTo>
                  <a:cubicBezTo>
                    <a:pt x="2930" y="22520"/>
                    <a:pt x="2979" y="22552"/>
                    <a:pt x="3044" y="22584"/>
                  </a:cubicBezTo>
                  <a:lnTo>
                    <a:pt x="3141" y="22600"/>
                  </a:lnTo>
                  <a:cubicBezTo>
                    <a:pt x="3222" y="22600"/>
                    <a:pt x="3287" y="22584"/>
                    <a:pt x="3351" y="22552"/>
                  </a:cubicBezTo>
                  <a:cubicBezTo>
                    <a:pt x="6103" y="21289"/>
                    <a:pt x="8677" y="19670"/>
                    <a:pt x="11009" y="17744"/>
                  </a:cubicBezTo>
                  <a:cubicBezTo>
                    <a:pt x="12045" y="16902"/>
                    <a:pt x="13016" y="15979"/>
                    <a:pt x="13923" y="15008"/>
                  </a:cubicBezTo>
                  <a:cubicBezTo>
                    <a:pt x="14829" y="14020"/>
                    <a:pt x="15639" y="12936"/>
                    <a:pt x="16302" y="11770"/>
                  </a:cubicBezTo>
                  <a:cubicBezTo>
                    <a:pt x="16642" y="11187"/>
                    <a:pt x="16934" y="10588"/>
                    <a:pt x="17177" y="9957"/>
                  </a:cubicBezTo>
                  <a:cubicBezTo>
                    <a:pt x="17419" y="9326"/>
                    <a:pt x="17598" y="8694"/>
                    <a:pt x="17727" y="8030"/>
                  </a:cubicBezTo>
                  <a:cubicBezTo>
                    <a:pt x="17970" y="6849"/>
                    <a:pt x="17921" y="5618"/>
                    <a:pt x="17614" y="4436"/>
                  </a:cubicBezTo>
                  <a:cubicBezTo>
                    <a:pt x="17533" y="4194"/>
                    <a:pt x="17436" y="3935"/>
                    <a:pt x="17339" y="3692"/>
                  </a:cubicBezTo>
                  <a:cubicBezTo>
                    <a:pt x="17209" y="3918"/>
                    <a:pt x="17080" y="4129"/>
                    <a:pt x="16918" y="4356"/>
                  </a:cubicBezTo>
                  <a:cubicBezTo>
                    <a:pt x="16691" y="4679"/>
                    <a:pt x="16448" y="5003"/>
                    <a:pt x="16173" y="5311"/>
                  </a:cubicBezTo>
                  <a:cubicBezTo>
                    <a:pt x="15898" y="5602"/>
                    <a:pt x="15623" y="5877"/>
                    <a:pt x="15331" y="6152"/>
                  </a:cubicBezTo>
                  <a:cubicBezTo>
                    <a:pt x="15274" y="6213"/>
                    <a:pt x="15210" y="6238"/>
                    <a:pt x="15149" y="6238"/>
                  </a:cubicBezTo>
                  <a:cubicBezTo>
                    <a:pt x="14949" y="6238"/>
                    <a:pt x="14780" y="5970"/>
                    <a:pt x="14991" y="5796"/>
                  </a:cubicBezTo>
                  <a:cubicBezTo>
                    <a:pt x="15185" y="5602"/>
                    <a:pt x="15380" y="5392"/>
                    <a:pt x="15574" y="5165"/>
                  </a:cubicBezTo>
                  <a:cubicBezTo>
                    <a:pt x="16076" y="4550"/>
                    <a:pt x="16497" y="3870"/>
                    <a:pt x="16837" y="3141"/>
                  </a:cubicBezTo>
                  <a:cubicBezTo>
                    <a:pt x="16869" y="3060"/>
                    <a:pt x="16901" y="2979"/>
                    <a:pt x="16934" y="2899"/>
                  </a:cubicBezTo>
                  <a:cubicBezTo>
                    <a:pt x="16659" y="2461"/>
                    <a:pt x="16335" y="2057"/>
                    <a:pt x="15962" y="1701"/>
                  </a:cubicBezTo>
                  <a:cubicBezTo>
                    <a:pt x="15590" y="1328"/>
                    <a:pt x="15153" y="1004"/>
                    <a:pt x="14684" y="762"/>
                  </a:cubicBezTo>
                  <a:cubicBezTo>
                    <a:pt x="14085" y="1215"/>
                    <a:pt x="13550" y="1749"/>
                    <a:pt x="13065" y="2316"/>
                  </a:cubicBezTo>
                  <a:cubicBezTo>
                    <a:pt x="12660" y="2834"/>
                    <a:pt x="12304" y="3368"/>
                    <a:pt x="11980" y="3918"/>
                  </a:cubicBezTo>
                  <a:cubicBezTo>
                    <a:pt x="11917" y="4024"/>
                    <a:pt x="11812" y="4082"/>
                    <a:pt x="11701" y="4082"/>
                  </a:cubicBezTo>
                  <a:cubicBezTo>
                    <a:pt x="11643" y="4082"/>
                    <a:pt x="11583" y="4065"/>
                    <a:pt x="11527" y="4032"/>
                  </a:cubicBezTo>
                  <a:cubicBezTo>
                    <a:pt x="11381" y="3935"/>
                    <a:pt x="11332" y="3740"/>
                    <a:pt x="11430" y="3595"/>
                  </a:cubicBezTo>
                  <a:cubicBezTo>
                    <a:pt x="11899" y="2720"/>
                    <a:pt x="12482" y="1911"/>
                    <a:pt x="13129" y="1166"/>
                  </a:cubicBezTo>
                  <a:cubicBezTo>
                    <a:pt x="13356" y="891"/>
                    <a:pt x="13615" y="632"/>
                    <a:pt x="13890" y="389"/>
                  </a:cubicBezTo>
                  <a:cubicBezTo>
                    <a:pt x="13728" y="324"/>
                    <a:pt x="13550" y="276"/>
                    <a:pt x="13388" y="227"/>
                  </a:cubicBezTo>
                  <a:cubicBezTo>
                    <a:pt x="12822" y="82"/>
                    <a:pt x="12239" y="1"/>
                    <a:pt x="11672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70"/>
            <p:cNvSpPr/>
            <p:nvPr/>
          </p:nvSpPr>
          <p:spPr>
            <a:xfrm>
              <a:off x="1955525" y="48187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70"/>
            <p:cNvSpPr/>
            <p:nvPr/>
          </p:nvSpPr>
          <p:spPr>
            <a:xfrm>
              <a:off x="2071275" y="4805825"/>
              <a:ext cx="25" cy="425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70"/>
            <p:cNvSpPr/>
            <p:nvPr/>
          </p:nvSpPr>
          <p:spPr>
            <a:xfrm>
              <a:off x="2071275" y="48062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70"/>
            <p:cNvSpPr/>
            <p:nvPr/>
          </p:nvSpPr>
          <p:spPr>
            <a:xfrm>
              <a:off x="1954325" y="4747950"/>
              <a:ext cx="137625" cy="74100"/>
            </a:xfrm>
            <a:custGeom>
              <a:rect b="b" l="l" r="r" t="t"/>
              <a:pathLst>
                <a:path extrusionOk="0" h="2964" w="5505">
                  <a:moveTo>
                    <a:pt x="3287" y="1"/>
                  </a:moveTo>
                  <a:cubicBezTo>
                    <a:pt x="2947" y="1"/>
                    <a:pt x="2607" y="17"/>
                    <a:pt x="2267" y="65"/>
                  </a:cubicBezTo>
                  <a:cubicBezTo>
                    <a:pt x="1765" y="470"/>
                    <a:pt x="1312" y="923"/>
                    <a:pt x="891" y="1425"/>
                  </a:cubicBezTo>
                  <a:lnTo>
                    <a:pt x="939" y="1377"/>
                  </a:lnTo>
                  <a:lnTo>
                    <a:pt x="939" y="1377"/>
                  </a:lnTo>
                  <a:cubicBezTo>
                    <a:pt x="583" y="1814"/>
                    <a:pt x="292" y="2300"/>
                    <a:pt x="49" y="2818"/>
                  </a:cubicBezTo>
                  <a:lnTo>
                    <a:pt x="49" y="2834"/>
                  </a:lnTo>
                  <a:lnTo>
                    <a:pt x="0" y="2963"/>
                  </a:lnTo>
                  <a:cubicBezTo>
                    <a:pt x="551" y="2526"/>
                    <a:pt x="1133" y="2121"/>
                    <a:pt x="1765" y="1781"/>
                  </a:cubicBezTo>
                  <a:cubicBezTo>
                    <a:pt x="2153" y="1539"/>
                    <a:pt x="2558" y="1344"/>
                    <a:pt x="2995" y="1166"/>
                  </a:cubicBezTo>
                  <a:cubicBezTo>
                    <a:pt x="3400" y="988"/>
                    <a:pt x="3837" y="843"/>
                    <a:pt x="4274" y="729"/>
                  </a:cubicBezTo>
                  <a:cubicBezTo>
                    <a:pt x="4630" y="632"/>
                    <a:pt x="5003" y="567"/>
                    <a:pt x="5359" y="519"/>
                  </a:cubicBezTo>
                  <a:lnTo>
                    <a:pt x="5504" y="389"/>
                  </a:lnTo>
                  <a:cubicBezTo>
                    <a:pt x="5343" y="324"/>
                    <a:pt x="5165" y="276"/>
                    <a:pt x="5003" y="227"/>
                  </a:cubicBezTo>
                  <a:cubicBezTo>
                    <a:pt x="4436" y="65"/>
                    <a:pt x="3853" y="1"/>
                    <a:pt x="3287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70"/>
            <p:cNvSpPr/>
            <p:nvPr/>
          </p:nvSpPr>
          <p:spPr>
            <a:xfrm>
              <a:off x="1744275" y="4757675"/>
              <a:ext cx="235975" cy="548825"/>
            </a:xfrm>
            <a:custGeom>
              <a:rect b="b" l="l" r="r" t="t"/>
              <a:pathLst>
                <a:path extrusionOk="0" h="21953" w="9439">
                  <a:moveTo>
                    <a:pt x="9438" y="0"/>
                  </a:moveTo>
                  <a:lnTo>
                    <a:pt x="9438" y="0"/>
                  </a:lnTo>
                  <a:cubicBezTo>
                    <a:pt x="8661" y="275"/>
                    <a:pt x="7933" y="648"/>
                    <a:pt x="7269" y="1117"/>
                  </a:cubicBezTo>
                  <a:cubicBezTo>
                    <a:pt x="6443" y="1684"/>
                    <a:pt x="5682" y="2348"/>
                    <a:pt x="5019" y="3092"/>
                  </a:cubicBezTo>
                  <a:cubicBezTo>
                    <a:pt x="4306" y="3853"/>
                    <a:pt x="3675" y="4679"/>
                    <a:pt x="3108" y="5569"/>
                  </a:cubicBezTo>
                  <a:cubicBezTo>
                    <a:pt x="1910" y="7431"/>
                    <a:pt x="1052" y="9487"/>
                    <a:pt x="551" y="11640"/>
                  </a:cubicBezTo>
                  <a:cubicBezTo>
                    <a:pt x="33" y="13809"/>
                    <a:pt x="0" y="15963"/>
                    <a:pt x="437" y="17840"/>
                  </a:cubicBezTo>
                  <a:cubicBezTo>
                    <a:pt x="696" y="18974"/>
                    <a:pt x="1166" y="20058"/>
                    <a:pt x="1813" y="21046"/>
                  </a:cubicBezTo>
                  <a:cubicBezTo>
                    <a:pt x="1878" y="21127"/>
                    <a:pt x="1959" y="21224"/>
                    <a:pt x="2008" y="21305"/>
                  </a:cubicBezTo>
                  <a:cubicBezTo>
                    <a:pt x="2072" y="21386"/>
                    <a:pt x="2186" y="21499"/>
                    <a:pt x="2267" y="21596"/>
                  </a:cubicBezTo>
                  <a:lnTo>
                    <a:pt x="2412" y="21742"/>
                  </a:lnTo>
                  <a:cubicBezTo>
                    <a:pt x="2477" y="21807"/>
                    <a:pt x="2558" y="21872"/>
                    <a:pt x="2655" y="21952"/>
                  </a:cubicBezTo>
                  <a:cubicBezTo>
                    <a:pt x="2445" y="21224"/>
                    <a:pt x="2299" y="20495"/>
                    <a:pt x="2218" y="19735"/>
                  </a:cubicBezTo>
                  <a:cubicBezTo>
                    <a:pt x="2121" y="18860"/>
                    <a:pt x="2072" y="17986"/>
                    <a:pt x="2089" y="17112"/>
                  </a:cubicBezTo>
                  <a:cubicBezTo>
                    <a:pt x="2089" y="15963"/>
                    <a:pt x="2186" y="14829"/>
                    <a:pt x="2348" y="13696"/>
                  </a:cubicBezTo>
                  <a:cubicBezTo>
                    <a:pt x="2509" y="12579"/>
                    <a:pt x="2768" y="11478"/>
                    <a:pt x="3108" y="10410"/>
                  </a:cubicBezTo>
                  <a:cubicBezTo>
                    <a:pt x="3465" y="9341"/>
                    <a:pt x="3902" y="8289"/>
                    <a:pt x="4436" y="7301"/>
                  </a:cubicBezTo>
                  <a:cubicBezTo>
                    <a:pt x="4679" y="6864"/>
                    <a:pt x="4922" y="6427"/>
                    <a:pt x="5197" y="6006"/>
                  </a:cubicBezTo>
                  <a:cubicBezTo>
                    <a:pt x="5423" y="5666"/>
                    <a:pt x="5682" y="5326"/>
                    <a:pt x="5942" y="5003"/>
                  </a:cubicBezTo>
                  <a:cubicBezTo>
                    <a:pt x="6524" y="4290"/>
                    <a:pt x="7172" y="3627"/>
                    <a:pt x="7868" y="3028"/>
                  </a:cubicBezTo>
                  <a:cubicBezTo>
                    <a:pt x="7965" y="2947"/>
                    <a:pt x="8062" y="2866"/>
                    <a:pt x="8159" y="2785"/>
                  </a:cubicBezTo>
                  <a:lnTo>
                    <a:pt x="8127" y="2785"/>
                  </a:lnTo>
                  <a:cubicBezTo>
                    <a:pt x="8014" y="2752"/>
                    <a:pt x="7949" y="2639"/>
                    <a:pt x="7981" y="2526"/>
                  </a:cubicBezTo>
                  <a:cubicBezTo>
                    <a:pt x="8289" y="1635"/>
                    <a:pt x="8758" y="826"/>
                    <a:pt x="9357" y="97"/>
                  </a:cubicBezTo>
                  <a:lnTo>
                    <a:pt x="9438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70"/>
            <p:cNvSpPr/>
            <p:nvPr/>
          </p:nvSpPr>
          <p:spPr>
            <a:xfrm>
              <a:off x="1955525" y="4817975"/>
              <a:ext cx="425" cy="825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70"/>
            <p:cNvSpPr/>
            <p:nvPr/>
          </p:nvSpPr>
          <p:spPr>
            <a:xfrm>
              <a:off x="1955525" y="48187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70"/>
            <p:cNvSpPr/>
            <p:nvPr/>
          </p:nvSpPr>
          <p:spPr>
            <a:xfrm>
              <a:off x="1739400" y="4794100"/>
              <a:ext cx="175275" cy="519700"/>
            </a:xfrm>
            <a:custGeom>
              <a:rect b="b" l="l" r="r" t="t"/>
              <a:pathLst>
                <a:path extrusionOk="0" h="20788" w="7011">
                  <a:moveTo>
                    <a:pt x="6930" y="0"/>
                  </a:moveTo>
                  <a:lnTo>
                    <a:pt x="6865" y="33"/>
                  </a:lnTo>
                  <a:lnTo>
                    <a:pt x="6865" y="49"/>
                  </a:lnTo>
                  <a:cubicBezTo>
                    <a:pt x="6120" y="777"/>
                    <a:pt x="5376" y="1538"/>
                    <a:pt x="4680" y="2315"/>
                  </a:cubicBezTo>
                  <a:cubicBezTo>
                    <a:pt x="4000" y="3092"/>
                    <a:pt x="3368" y="3902"/>
                    <a:pt x="2802" y="4744"/>
                  </a:cubicBezTo>
                  <a:cubicBezTo>
                    <a:pt x="1636" y="6460"/>
                    <a:pt x="810" y="8386"/>
                    <a:pt x="373" y="10410"/>
                  </a:cubicBezTo>
                  <a:cubicBezTo>
                    <a:pt x="1" y="12223"/>
                    <a:pt x="1" y="14101"/>
                    <a:pt x="373" y="15930"/>
                  </a:cubicBezTo>
                  <a:cubicBezTo>
                    <a:pt x="568" y="16837"/>
                    <a:pt x="859" y="17727"/>
                    <a:pt x="1280" y="18553"/>
                  </a:cubicBezTo>
                  <a:cubicBezTo>
                    <a:pt x="1490" y="18958"/>
                    <a:pt x="1717" y="19346"/>
                    <a:pt x="1992" y="19702"/>
                  </a:cubicBezTo>
                  <a:cubicBezTo>
                    <a:pt x="2267" y="20075"/>
                    <a:pt x="2575" y="20431"/>
                    <a:pt x="2931" y="20738"/>
                  </a:cubicBezTo>
                  <a:cubicBezTo>
                    <a:pt x="2962" y="20770"/>
                    <a:pt x="3007" y="20788"/>
                    <a:pt x="3053" y="20788"/>
                  </a:cubicBezTo>
                  <a:cubicBezTo>
                    <a:pt x="3077" y="20788"/>
                    <a:pt x="3102" y="20782"/>
                    <a:pt x="3125" y="20771"/>
                  </a:cubicBezTo>
                  <a:cubicBezTo>
                    <a:pt x="3206" y="20722"/>
                    <a:pt x="3239" y="20609"/>
                    <a:pt x="3190" y="20544"/>
                  </a:cubicBezTo>
                  <a:cubicBezTo>
                    <a:pt x="2883" y="20139"/>
                    <a:pt x="2607" y="19718"/>
                    <a:pt x="2348" y="19281"/>
                  </a:cubicBezTo>
                  <a:cubicBezTo>
                    <a:pt x="2073" y="18844"/>
                    <a:pt x="1846" y="18375"/>
                    <a:pt x="1636" y="17889"/>
                  </a:cubicBezTo>
                  <a:cubicBezTo>
                    <a:pt x="1247" y="16902"/>
                    <a:pt x="972" y="15865"/>
                    <a:pt x="827" y="14813"/>
                  </a:cubicBezTo>
                  <a:cubicBezTo>
                    <a:pt x="665" y="13648"/>
                    <a:pt x="648" y="12466"/>
                    <a:pt x="794" y="11300"/>
                  </a:cubicBezTo>
                  <a:lnTo>
                    <a:pt x="794" y="11300"/>
                  </a:lnTo>
                  <a:lnTo>
                    <a:pt x="778" y="11381"/>
                  </a:lnTo>
                  <a:cubicBezTo>
                    <a:pt x="859" y="10717"/>
                    <a:pt x="988" y="10070"/>
                    <a:pt x="1150" y="9422"/>
                  </a:cubicBezTo>
                  <a:cubicBezTo>
                    <a:pt x="1296" y="8807"/>
                    <a:pt x="1490" y="8208"/>
                    <a:pt x="1733" y="7641"/>
                  </a:cubicBezTo>
                  <a:lnTo>
                    <a:pt x="1733" y="7625"/>
                  </a:lnTo>
                  <a:lnTo>
                    <a:pt x="1733" y="7609"/>
                  </a:lnTo>
                  <a:cubicBezTo>
                    <a:pt x="2041" y="6848"/>
                    <a:pt x="2413" y="6103"/>
                    <a:pt x="2834" y="5391"/>
                  </a:cubicBezTo>
                  <a:cubicBezTo>
                    <a:pt x="3255" y="4679"/>
                    <a:pt x="3724" y="3983"/>
                    <a:pt x="4226" y="3335"/>
                  </a:cubicBezTo>
                  <a:lnTo>
                    <a:pt x="4226" y="3303"/>
                  </a:lnTo>
                  <a:cubicBezTo>
                    <a:pt x="5084" y="2202"/>
                    <a:pt x="6007" y="1166"/>
                    <a:pt x="7011" y="178"/>
                  </a:cubicBezTo>
                  <a:lnTo>
                    <a:pt x="7011" y="33"/>
                  </a:lnTo>
                  <a:lnTo>
                    <a:pt x="6930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70"/>
            <p:cNvSpPr/>
            <p:nvPr/>
          </p:nvSpPr>
          <p:spPr>
            <a:xfrm>
              <a:off x="2605525" y="4643950"/>
              <a:ext cx="450075" cy="565825"/>
            </a:xfrm>
            <a:custGeom>
              <a:rect b="b" l="l" r="r" t="t"/>
              <a:pathLst>
                <a:path extrusionOk="0" h="22633" w="18003">
                  <a:moveTo>
                    <a:pt x="6314" y="0"/>
                  </a:moveTo>
                  <a:cubicBezTo>
                    <a:pt x="5731" y="0"/>
                    <a:pt x="5148" y="81"/>
                    <a:pt x="4598" y="227"/>
                  </a:cubicBezTo>
                  <a:cubicBezTo>
                    <a:pt x="4323" y="292"/>
                    <a:pt x="4064" y="389"/>
                    <a:pt x="3821" y="502"/>
                  </a:cubicBezTo>
                  <a:cubicBezTo>
                    <a:pt x="3141" y="793"/>
                    <a:pt x="2526" y="1198"/>
                    <a:pt x="2008" y="1716"/>
                  </a:cubicBezTo>
                  <a:cubicBezTo>
                    <a:pt x="1619" y="2072"/>
                    <a:pt x="1295" y="2477"/>
                    <a:pt x="1036" y="2930"/>
                  </a:cubicBezTo>
                  <a:cubicBezTo>
                    <a:pt x="745" y="3400"/>
                    <a:pt x="518" y="3918"/>
                    <a:pt x="356" y="4468"/>
                  </a:cubicBezTo>
                  <a:cubicBezTo>
                    <a:pt x="33" y="5634"/>
                    <a:pt x="0" y="6864"/>
                    <a:pt x="243" y="8062"/>
                  </a:cubicBezTo>
                  <a:cubicBezTo>
                    <a:pt x="373" y="8710"/>
                    <a:pt x="551" y="9357"/>
                    <a:pt x="793" y="9989"/>
                  </a:cubicBezTo>
                  <a:cubicBezTo>
                    <a:pt x="1036" y="10604"/>
                    <a:pt x="1328" y="11219"/>
                    <a:pt x="1668" y="11802"/>
                  </a:cubicBezTo>
                  <a:cubicBezTo>
                    <a:pt x="2331" y="12967"/>
                    <a:pt x="3141" y="14052"/>
                    <a:pt x="4047" y="15040"/>
                  </a:cubicBezTo>
                  <a:cubicBezTo>
                    <a:pt x="4954" y="16027"/>
                    <a:pt x="5925" y="16934"/>
                    <a:pt x="6961" y="17792"/>
                  </a:cubicBezTo>
                  <a:cubicBezTo>
                    <a:pt x="9293" y="19718"/>
                    <a:pt x="11867" y="21337"/>
                    <a:pt x="14619" y="22600"/>
                  </a:cubicBezTo>
                  <a:cubicBezTo>
                    <a:pt x="14684" y="22616"/>
                    <a:pt x="14748" y="22632"/>
                    <a:pt x="14829" y="22632"/>
                  </a:cubicBezTo>
                  <a:lnTo>
                    <a:pt x="14943" y="22616"/>
                  </a:lnTo>
                  <a:lnTo>
                    <a:pt x="15105" y="22535"/>
                  </a:lnTo>
                  <a:lnTo>
                    <a:pt x="15185" y="22487"/>
                  </a:lnTo>
                  <a:lnTo>
                    <a:pt x="15234" y="22454"/>
                  </a:lnTo>
                  <a:lnTo>
                    <a:pt x="15347" y="22373"/>
                  </a:lnTo>
                  <a:cubicBezTo>
                    <a:pt x="15428" y="22309"/>
                    <a:pt x="15542" y="22195"/>
                    <a:pt x="15590" y="22163"/>
                  </a:cubicBezTo>
                  <a:cubicBezTo>
                    <a:pt x="15639" y="22114"/>
                    <a:pt x="15687" y="22066"/>
                    <a:pt x="15720" y="22033"/>
                  </a:cubicBezTo>
                  <a:cubicBezTo>
                    <a:pt x="15817" y="21920"/>
                    <a:pt x="15914" y="21807"/>
                    <a:pt x="15979" y="21726"/>
                  </a:cubicBezTo>
                  <a:cubicBezTo>
                    <a:pt x="16043" y="21645"/>
                    <a:pt x="16108" y="21548"/>
                    <a:pt x="16189" y="21467"/>
                  </a:cubicBezTo>
                  <a:cubicBezTo>
                    <a:pt x="16837" y="20479"/>
                    <a:pt x="17290" y="19394"/>
                    <a:pt x="17549" y="18261"/>
                  </a:cubicBezTo>
                  <a:cubicBezTo>
                    <a:pt x="18002" y="16367"/>
                    <a:pt x="17954" y="14230"/>
                    <a:pt x="17452" y="12045"/>
                  </a:cubicBezTo>
                  <a:cubicBezTo>
                    <a:pt x="16950" y="9892"/>
                    <a:pt x="16076" y="7836"/>
                    <a:pt x="14878" y="5974"/>
                  </a:cubicBezTo>
                  <a:cubicBezTo>
                    <a:pt x="14327" y="5100"/>
                    <a:pt x="13680" y="4258"/>
                    <a:pt x="12984" y="3497"/>
                  </a:cubicBezTo>
                  <a:cubicBezTo>
                    <a:pt x="12304" y="2752"/>
                    <a:pt x="11543" y="2105"/>
                    <a:pt x="10733" y="1522"/>
                  </a:cubicBezTo>
                  <a:cubicBezTo>
                    <a:pt x="9843" y="891"/>
                    <a:pt x="8856" y="437"/>
                    <a:pt x="7803" y="178"/>
                  </a:cubicBezTo>
                  <a:cubicBezTo>
                    <a:pt x="7301" y="65"/>
                    <a:pt x="6800" y="16"/>
                    <a:pt x="6298" y="16"/>
                  </a:cubicBezTo>
                  <a:lnTo>
                    <a:pt x="6314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70"/>
            <p:cNvSpPr/>
            <p:nvPr/>
          </p:nvSpPr>
          <p:spPr>
            <a:xfrm>
              <a:off x="2605525" y="4645150"/>
              <a:ext cx="449250" cy="564375"/>
            </a:xfrm>
            <a:custGeom>
              <a:rect b="b" l="l" r="r" t="t"/>
              <a:pathLst>
                <a:path extrusionOk="0" h="22575" w="17970">
                  <a:moveTo>
                    <a:pt x="6298" y="1"/>
                  </a:moveTo>
                  <a:cubicBezTo>
                    <a:pt x="5731" y="1"/>
                    <a:pt x="5148" y="65"/>
                    <a:pt x="4598" y="227"/>
                  </a:cubicBezTo>
                  <a:cubicBezTo>
                    <a:pt x="4420" y="276"/>
                    <a:pt x="4242" y="324"/>
                    <a:pt x="4080" y="389"/>
                  </a:cubicBezTo>
                  <a:cubicBezTo>
                    <a:pt x="4355" y="632"/>
                    <a:pt x="4614" y="875"/>
                    <a:pt x="4841" y="1150"/>
                  </a:cubicBezTo>
                  <a:cubicBezTo>
                    <a:pt x="5504" y="1895"/>
                    <a:pt x="6071" y="2720"/>
                    <a:pt x="6557" y="3578"/>
                  </a:cubicBezTo>
                  <a:cubicBezTo>
                    <a:pt x="6692" y="3838"/>
                    <a:pt x="6482" y="4065"/>
                    <a:pt x="6260" y="4065"/>
                  </a:cubicBezTo>
                  <a:cubicBezTo>
                    <a:pt x="6163" y="4065"/>
                    <a:pt x="6064" y="4022"/>
                    <a:pt x="5990" y="3918"/>
                  </a:cubicBezTo>
                  <a:cubicBezTo>
                    <a:pt x="5666" y="3352"/>
                    <a:pt x="5310" y="2818"/>
                    <a:pt x="4905" y="2316"/>
                  </a:cubicBezTo>
                  <a:cubicBezTo>
                    <a:pt x="4420" y="1733"/>
                    <a:pt x="3886" y="1215"/>
                    <a:pt x="3287" y="745"/>
                  </a:cubicBezTo>
                  <a:cubicBezTo>
                    <a:pt x="2817" y="1004"/>
                    <a:pt x="2380" y="1312"/>
                    <a:pt x="2008" y="1684"/>
                  </a:cubicBezTo>
                  <a:cubicBezTo>
                    <a:pt x="1635" y="2040"/>
                    <a:pt x="1312" y="2445"/>
                    <a:pt x="1036" y="2882"/>
                  </a:cubicBezTo>
                  <a:cubicBezTo>
                    <a:pt x="1069" y="2963"/>
                    <a:pt x="1101" y="3044"/>
                    <a:pt x="1150" y="3125"/>
                  </a:cubicBezTo>
                  <a:cubicBezTo>
                    <a:pt x="1473" y="3854"/>
                    <a:pt x="1894" y="4534"/>
                    <a:pt x="2412" y="5149"/>
                  </a:cubicBezTo>
                  <a:cubicBezTo>
                    <a:pt x="2590" y="5375"/>
                    <a:pt x="2785" y="5586"/>
                    <a:pt x="2995" y="5780"/>
                  </a:cubicBezTo>
                  <a:cubicBezTo>
                    <a:pt x="3076" y="5877"/>
                    <a:pt x="3076" y="6039"/>
                    <a:pt x="2995" y="6136"/>
                  </a:cubicBezTo>
                  <a:cubicBezTo>
                    <a:pt x="2947" y="6185"/>
                    <a:pt x="2882" y="6209"/>
                    <a:pt x="2817" y="6209"/>
                  </a:cubicBezTo>
                  <a:cubicBezTo>
                    <a:pt x="2752" y="6209"/>
                    <a:pt x="2688" y="6185"/>
                    <a:pt x="2639" y="6136"/>
                  </a:cubicBezTo>
                  <a:cubicBezTo>
                    <a:pt x="2348" y="5861"/>
                    <a:pt x="2056" y="5586"/>
                    <a:pt x="1797" y="5294"/>
                  </a:cubicBezTo>
                  <a:cubicBezTo>
                    <a:pt x="1522" y="4987"/>
                    <a:pt x="1279" y="4663"/>
                    <a:pt x="1036" y="4323"/>
                  </a:cubicBezTo>
                  <a:cubicBezTo>
                    <a:pt x="907" y="4113"/>
                    <a:pt x="761" y="3902"/>
                    <a:pt x="632" y="3676"/>
                  </a:cubicBezTo>
                  <a:cubicBezTo>
                    <a:pt x="534" y="3918"/>
                    <a:pt x="437" y="4177"/>
                    <a:pt x="356" y="4420"/>
                  </a:cubicBezTo>
                  <a:cubicBezTo>
                    <a:pt x="49" y="5602"/>
                    <a:pt x="0" y="6832"/>
                    <a:pt x="243" y="8014"/>
                  </a:cubicBezTo>
                  <a:cubicBezTo>
                    <a:pt x="373" y="8678"/>
                    <a:pt x="551" y="9309"/>
                    <a:pt x="793" y="9941"/>
                  </a:cubicBezTo>
                  <a:cubicBezTo>
                    <a:pt x="1036" y="10572"/>
                    <a:pt x="1328" y="11171"/>
                    <a:pt x="1668" y="11754"/>
                  </a:cubicBezTo>
                  <a:cubicBezTo>
                    <a:pt x="2348" y="12919"/>
                    <a:pt x="3141" y="14004"/>
                    <a:pt x="4064" y="14992"/>
                  </a:cubicBezTo>
                  <a:cubicBezTo>
                    <a:pt x="4954" y="15963"/>
                    <a:pt x="5925" y="16886"/>
                    <a:pt x="6961" y="17728"/>
                  </a:cubicBezTo>
                  <a:cubicBezTo>
                    <a:pt x="9293" y="19654"/>
                    <a:pt x="11867" y="21273"/>
                    <a:pt x="14619" y="22536"/>
                  </a:cubicBezTo>
                  <a:cubicBezTo>
                    <a:pt x="14666" y="22559"/>
                    <a:pt x="14722" y="22574"/>
                    <a:pt x="14774" y="22574"/>
                  </a:cubicBezTo>
                  <a:cubicBezTo>
                    <a:pt x="14793" y="22574"/>
                    <a:pt x="14812" y="22572"/>
                    <a:pt x="14829" y="22568"/>
                  </a:cubicBezTo>
                  <a:lnTo>
                    <a:pt x="14943" y="22568"/>
                  </a:lnTo>
                  <a:cubicBezTo>
                    <a:pt x="14991" y="22536"/>
                    <a:pt x="15056" y="22503"/>
                    <a:pt x="15105" y="22487"/>
                  </a:cubicBezTo>
                  <a:lnTo>
                    <a:pt x="15153" y="22455"/>
                  </a:lnTo>
                  <a:lnTo>
                    <a:pt x="15185" y="22439"/>
                  </a:lnTo>
                  <a:lnTo>
                    <a:pt x="15218" y="22406"/>
                  </a:lnTo>
                  <a:cubicBezTo>
                    <a:pt x="15347" y="22309"/>
                    <a:pt x="15461" y="22196"/>
                    <a:pt x="15590" y="22082"/>
                  </a:cubicBezTo>
                  <a:lnTo>
                    <a:pt x="15590" y="22082"/>
                  </a:lnTo>
                  <a:lnTo>
                    <a:pt x="15558" y="22099"/>
                  </a:lnTo>
                  <a:cubicBezTo>
                    <a:pt x="15606" y="22066"/>
                    <a:pt x="15655" y="22018"/>
                    <a:pt x="15704" y="21969"/>
                  </a:cubicBezTo>
                  <a:cubicBezTo>
                    <a:pt x="15784" y="21872"/>
                    <a:pt x="15882" y="21759"/>
                    <a:pt x="15963" y="21678"/>
                  </a:cubicBezTo>
                  <a:cubicBezTo>
                    <a:pt x="16027" y="21581"/>
                    <a:pt x="16092" y="21500"/>
                    <a:pt x="16157" y="21402"/>
                  </a:cubicBezTo>
                  <a:cubicBezTo>
                    <a:pt x="16804" y="20431"/>
                    <a:pt x="17274" y="19346"/>
                    <a:pt x="17533" y="18213"/>
                  </a:cubicBezTo>
                  <a:cubicBezTo>
                    <a:pt x="17970" y="16335"/>
                    <a:pt x="17938" y="14182"/>
                    <a:pt x="17420" y="12013"/>
                  </a:cubicBezTo>
                  <a:cubicBezTo>
                    <a:pt x="16918" y="9860"/>
                    <a:pt x="16060" y="7804"/>
                    <a:pt x="14862" y="5942"/>
                  </a:cubicBezTo>
                  <a:cubicBezTo>
                    <a:pt x="14295" y="5052"/>
                    <a:pt x="13664" y="4226"/>
                    <a:pt x="12968" y="3465"/>
                  </a:cubicBezTo>
                  <a:cubicBezTo>
                    <a:pt x="12288" y="2737"/>
                    <a:pt x="11527" y="2073"/>
                    <a:pt x="10717" y="1490"/>
                  </a:cubicBezTo>
                  <a:cubicBezTo>
                    <a:pt x="10037" y="1037"/>
                    <a:pt x="9325" y="648"/>
                    <a:pt x="8564" y="373"/>
                  </a:cubicBezTo>
                  <a:lnTo>
                    <a:pt x="8564" y="373"/>
                  </a:lnTo>
                  <a:lnTo>
                    <a:pt x="8629" y="470"/>
                  </a:lnTo>
                  <a:cubicBezTo>
                    <a:pt x="8920" y="826"/>
                    <a:pt x="9196" y="1215"/>
                    <a:pt x="9422" y="1636"/>
                  </a:cubicBezTo>
                  <a:cubicBezTo>
                    <a:pt x="9649" y="2040"/>
                    <a:pt x="9843" y="2461"/>
                    <a:pt x="10005" y="2899"/>
                  </a:cubicBezTo>
                  <a:cubicBezTo>
                    <a:pt x="10054" y="3056"/>
                    <a:pt x="9924" y="3165"/>
                    <a:pt x="9796" y="3165"/>
                  </a:cubicBezTo>
                  <a:cubicBezTo>
                    <a:pt x="9714" y="3165"/>
                    <a:pt x="9632" y="3120"/>
                    <a:pt x="9600" y="3012"/>
                  </a:cubicBezTo>
                  <a:lnTo>
                    <a:pt x="9519" y="2801"/>
                  </a:lnTo>
                  <a:cubicBezTo>
                    <a:pt x="9293" y="2283"/>
                    <a:pt x="8985" y="1798"/>
                    <a:pt x="8645" y="1361"/>
                  </a:cubicBezTo>
                  <a:lnTo>
                    <a:pt x="8645" y="1361"/>
                  </a:lnTo>
                  <a:lnTo>
                    <a:pt x="8678" y="1409"/>
                  </a:lnTo>
                  <a:cubicBezTo>
                    <a:pt x="8273" y="907"/>
                    <a:pt x="7819" y="454"/>
                    <a:pt x="7318" y="65"/>
                  </a:cubicBezTo>
                  <a:cubicBezTo>
                    <a:pt x="6978" y="17"/>
                    <a:pt x="6638" y="1"/>
                    <a:pt x="6298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70"/>
            <p:cNvSpPr/>
            <p:nvPr/>
          </p:nvSpPr>
          <p:spPr>
            <a:xfrm>
              <a:off x="2843500" y="4715575"/>
              <a:ext cx="425" cy="25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70"/>
            <p:cNvSpPr/>
            <p:nvPr/>
          </p:nvSpPr>
          <p:spPr>
            <a:xfrm>
              <a:off x="2727750" y="4702625"/>
              <a:ext cx="425" cy="425"/>
            </a:xfrm>
            <a:custGeom>
              <a:rect b="b" l="l" r="r" t="t"/>
              <a:pathLst>
                <a:path extrusionOk="0" h="17" w="17">
                  <a:moveTo>
                    <a:pt x="16" y="1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70"/>
            <p:cNvSpPr/>
            <p:nvPr/>
          </p:nvSpPr>
          <p:spPr>
            <a:xfrm>
              <a:off x="2728150" y="47030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70"/>
            <p:cNvSpPr/>
            <p:nvPr/>
          </p:nvSpPr>
          <p:spPr>
            <a:xfrm>
              <a:off x="2707100" y="4644350"/>
              <a:ext cx="137625" cy="74500"/>
            </a:xfrm>
            <a:custGeom>
              <a:rect b="b" l="l" r="r" t="t"/>
              <a:pathLst>
                <a:path extrusionOk="0" h="2980" w="5505">
                  <a:moveTo>
                    <a:pt x="2235" y="0"/>
                  </a:moveTo>
                  <a:cubicBezTo>
                    <a:pt x="1652" y="0"/>
                    <a:pt x="1069" y="81"/>
                    <a:pt x="519" y="243"/>
                  </a:cubicBezTo>
                  <a:cubicBezTo>
                    <a:pt x="341" y="276"/>
                    <a:pt x="163" y="340"/>
                    <a:pt x="1" y="405"/>
                  </a:cubicBezTo>
                  <a:lnTo>
                    <a:pt x="146" y="535"/>
                  </a:lnTo>
                  <a:cubicBezTo>
                    <a:pt x="519" y="583"/>
                    <a:pt x="875" y="648"/>
                    <a:pt x="1231" y="745"/>
                  </a:cubicBezTo>
                  <a:cubicBezTo>
                    <a:pt x="1668" y="858"/>
                    <a:pt x="2105" y="1004"/>
                    <a:pt x="2526" y="1182"/>
                  </a:cubicBezTo>
                  <a:cubicBezTo>
                    <a:pt x="2947" y="1360"/>
                    <a:pt x="3352" y="1554"/>
                    <a:pt x="3756" y="1781"/>
                  </a:cubicBezTo>
                  <a:cubicBezTo>
                    <a:pt x="4372" y="2137"/>
                    <a:pt x="4954" y="2542"/>
                    <a:pt x="5505" y="2979"/>
                  </a:cubicBezTo>
                  <a:lnTo>
                    <a:pt x="5456" y="2850"/>
                  </a:lnTo>
                  <a:lnTo>
                    <a:pt x="5456" y="2833"/>
                  </a:lnTo>
                  <a:cubicBezTo>
                    <a:pt x="5230" y="2315"/>
                    <a:pt x="4922" y="1830"/>
                    <a:pt x="4582" y="1393"/>
                  </a:cubicBezTo>
                  <a:lnTo>
                    <a:pt x="4582" y="1393"/>
                  </a:lnTo>
                  <a:lnTo>
                    <a:pt x="4615" y="1441"/>
                  </a:lnTo>
                  <a:cubicBezTo>
                    <a:pt x="4210" y="939"/>
                    <a:pt x="3740" y="486"/>
                    <a:pt x="3238" y="81"/>
                  </a:cubicBezTo>
                  <a:cubicBezTo>
                    <a:pt x="2898" y="33"/>
                    <a:pt x="2575" y="0"/>
                    <a:pt x="2235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70"/>
            <p:cNvSpPr/>
            <p:nvPr/>
          </p:nvSpPr>
          <p:spPr>
            <a:xfrm>
              <a:off x="2819200" y="4654475"/>
              <a:ext cx="236000" cy="548825"/>
            </a:xfrm>
            <a:custGeom>
              <a:rect b="b" l="l" r="r" t="t"/>
              <a:pathLst>
                <a:path extrusionOk="0" h="21953" w="9440">
                  <a:moveTo>
                    <a:pt x="1" y="0"/>
                  </a:moveTo>
                  <a:lnTo>
                    <a:pt x="82" y="97"/>
                  </a:lnTo>
                  <a:cubicBezTo>
                    <a:pt x="373" y="453"/>
                    <a:pt x="649" y="842"/>
                    <a:pt x="891" y="1263"/>
                  </a:cubicBezTo>
                  <a:cubicBezTo>
                    <a:pt x="1118" y="1667"/>
                    <a:pt x="1312" y="2088"/>
                    <a:pt x="1474" y="2526"/>
                  </a:cubicBezTo>
                  <a:cubicBezTo>
                    <a:pt x="1507" y="2639"/>
                    <a:pt x="1442" y="2752"/>
                    <a:pt x="1328" y="2785"/>
                  </a:cubicBezTo>
                  <a:lnTo>
                    <a:pt x="1296" y="2785"/>
                  </a:lnTo>
                  <a:lnTo>
                    <a:pt x="1571" y="3011"/>
                  </a:lnTo>
                  <a:cubicBezTo>
                    <a:pt x="2267" y="3610"/>
                    <a:pt x="2915" y="4274"/>
                    <a:pt x="3498" y="4986"/>
                  </a:cubicBezTo>
                  <a:cubicBezTo>
                    <a:pt x="3757" y="5326"/>
                    <a:pt x="4000" y="5666"/>
                    <a:pt x="4226" y="6006"/>
                  </a:cubicBezTo>
                  <a:cubicBezTo>
                    <a:pt x="4518" y="6427"/>
                    <a:pt x="4761" y="6848"/>
                    <a:pt x="4987" y="7301"/>
                  </a:cubicBezTo>
                  <a:cubicBezTo>
                    <a:pt x="5521" y="8289"/>
                    <a:pt x="5975" y="9341"/>
                    <a:pt x="6331" y="10410"/>
                  </a:cubicBezTo>
                  <a:cubicBezTo>
                    <a:pt x="6671" y="11478"/>
                    <a:pt x="6930" y="12579"/>
                    <a:pt x="7092" y="13696"/>
                  </a:cubicBezTo>
                  <a:cubicBezTo>
                    <a:pt x="7254" y="14829"/>
                    <a:pt x="7351" y="15962"/>
                    <a:pt x="7351" y="17112"/>
                  </a:cubicBezTo>
                  <a:cubicBezTo>
                    <a:pt x="7367" y="17986"/>
                    <a:pt x="7318" y="18860"/>
                    <a:pt x="7221" y="19734"/>
                  </a:cubicBezTo>
                  <a:cubicBezTo>
                    <a:pt x="7140" y="20479"/>
                    <a:pt x="6995" y="21224"/>
                    <a:pt x="6784" y="21952"/>
                  </a:cubicBezTo>
                  <a:cubicBezTo>
                    <a:pt x="6881" y="21871"/>
                    <a:pt x="6962" y="21807"/>
                    <a:pt x="7027" y="21726"/>
                  </a:cubicBezTo>
                  <a:lnTo>
                    <a:pt x="7173" y="21596"/>
                  </a:lnTo>
                  <a:cubicBezTo>
                    <a:pt x="7254" y="21499"/>
                    <a:pt x="7351" y="21386"/>
                    <a:pt x="7416" y="21305"/>
                  </a:cubicBezTo>
                  <a:cubicBezTo>
                    <a:pt x="7480" y="21208"/>
                    <a:pt x="7561" y="21127"/>
                    <a:pt x="7626" y="21046"/>
                  </a:cubicBezTo>
                  <a:cubicBezTo>
                    <a:pt x="8274" y="20058"/>
                    <a:pt x="8743" y="18973"/>
                    <a:pt x="9002" y="17840"/>
                  </a:cubicBezTo>
                  <a:cubicBezTo>
                    <a:pt x="9439" y="15962"/>
                    <a:pt x="9407" y="13809"/>
                    <a:pt x="8889" y="11640"/>
                  </a:cubicBezTo>
                  <a:cubicBezTo>
                    <a:pt x="8387" y="9471"/>
                    <a:pt x="7513" y="7431"/>
                    <a:pt x="6331" y="5569"/>
                  </a:cubicBezTo>
                  <a:cubicBezTo>
                    <a:pt x="5764" y="4679"/>
                    <a:pt x="5133" y="3853"/>
                    <a:pt x="4421" y="3092"/>
                  </a:cubicBezTo>
                  <a:cubicBezTo>
                    <a:pt x="3757" y="2347"/>
                    <a:pt x="2996" y="1684"/>
                    <a:pt x="2170" y="1117"/>
                  </a:cubicBezTo>
                  <a:cubicBezTo>
                    <a:pt x="1507" y="648"/>
                    <a:pt x="778" y="275"/>
                    <a:pt x="1" y="0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70"/>
            <p:cNvSpPr/>
            <p:nvPr/>
          </p:nvSpPr>
          <p:spPr>
            <a:xfrm>
              <a:off x="2843500" y="4714775"/>
              <a:ext cx="25" cy="425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70"/>
            <p:cNvSpPr/>
            <p:nvPr/>
          </p:nvSpPr>
          <p:spPr>
            <a:xfrm>
              <a:off x="2843500" y="4715175"/>
              <a:ext cx="425" cy="425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17" y="17"/>
                  </a:lnTo>
                  <a:lnTo>
                    <a:pt x="0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70"/>
            <p:cNvSpPr/>
            <p:nvPr/>
          </p:nvSpPr>
          <p:spPr>
            <a:xfrm>
              <a:off x="2884375" y="4690900"/>
              <a:ext cx="175675" cy="519700"/>
            </a:xfrm>
            <a:custGeom>
              <a:rect b="b" l="l" r="r" t="t"/>
              <a:pathLst>
                <a:path extrusionOk="0" h="20788" w="7027">
                  <a:moveTo>
                    <a:pt x="65" y="0"/>
                  </a:moveTo>
                  <a:lnTo>
                    <a:pt x="0" y="32"/>
                  </a:lnTo>
                  <a:lnTo>
                    <a:pt x="0" y="178"/>
                  </a:lnTo>
                  <a:cubicBezTo>
                    <a:pt x="988" y="1149"/>
                    <a:pt x="1911" y="2202"/>
                    <a:pt x="2769" y="3303"/>
                  </a:cubicBezTo>
                  <a:lnTo>
                    <a:pt x="2785" y="3319"/>
                  </a:lnTo>
                  <a:lnTo>
                    <a:pt x="2785" y="3335"/>
                  </a:lnTo>
                  <a:cubicBezTo>
                    <a:pt x="3287" y="3999"/>
                    <a:pt x="3756" y="4679"/>
                    <a:pt x="4177" y="5391"/>
                  </a:cubicBezTo>
                  <a:cubicBezTo>
                    <a:pt x="4614" y="6103"/>
                    <a:pt x="4970" y="6848"/>
                    <a:pt x="5294" y="7609"/>
                  </a:cubicBezTo>
                  <a:lnTo>
                    <a:pt x="5294" y="7625"/>
                  </a:lnTo>
                  <a:lnTo>
                    <a:pt x="5294" y="7641"/>
                  </a:lnTo>
                  <a:cubicBezTo>
                    <a:pt x="5521" y="8224"/>
                    <a:pt x="5715" y="8823"/>
                    <a:pt x="5861" y="9422"/>
                  </a:cubicBezTo>
                  <a:cubicBezTo>
                    <a:pt x="6039" y="10070"/>
                    <a:pt x="6152" y="10717"/>
                    <a:pt x="6233" y="11381"/>
                  </a:cubicBezTo>
                  <a:lnTo>
                    <a:pt x="6233" y="11316"/>
                  </a:lnTo>
                  <a:lnTo>
                    <a:pt x="6233" y="11316"/>
                  </a:lnTo>
                  <a:cubicBezTo>
                    <a:pt x="6379" y="12482"/>
                    <a:pt x="6363" y="13647"/>
                    <a:pt x="6201" y="14813"/>
                  </a:cubicBezTo>
                  <a:cubicBezTo>
                    <a:pt x="6055" y="15865"/>
                    <a:pt x="5780" y="16901"/>
                    <a:pt x="5391" y="17889"/>
                  </a:cubicBezTo>
                  <a:cubicBezTo>
                    <a:pt x="5181" y="18375"/>
                    <a:pt x="4954" y="18844"/>
                    <a:pt x="4679" y="19297"/>
                  </a:cubicBezTo>
                  <a:cubicBezTo>
                    <a:pt x="4420" y="19718"/>
                    <a:pt x="4145" y="20139"/>
                    <a:pt x="3837" y="20544"/>
                  </a:cubicBezTo>
                  <a:cubicBezTo>
                    <a:pt x="3789" y="20625"/>
                    <a:pt x="3821" y="20722"/>
                    <a:pt x="3902" y="20770"/>
                  </a:cubicBezTo>
                  <a:cubicBezTo>
                    <a:pt x="3925" y="20782"/>
                    <a:pt x="3950" y="20787"/>
                    <a:pt x="3975" y="20787"/>
                  </a:cubicBezTo>
                  <a:cubicBezTo>
                    <a:pt x="4020" y="20787"/>
                    <a:pt x="4065" y="20769"/>
                    <a:pt x="4096" y="20738"/>
                  </a:cubicBezTo>
                  <a:cubicBezTo>
                    <a:pt x="4452" y="20431"/>
                    <a:pt x="4760" y="20091"/>
                    <a:pt x="5035" y="19702"/>
                  </a:cubicBezTo>
                  <a:cubicBezTo>
                    <a:pt x="5294" y="19346"/>
                    <a:pt x="5537" y="18957"/>
                    <a:pt x="5747" y="18569"/>
                  </a:cubicBezTo>
                  <a:cubicBezTo>
                    <a:pt x="6152" y="17727"/>
                    <a:pt x="6460" y="16837"/>
                    <a:pt x="6654" y="15930"/>
                  </a:cubicBezTo>
                  <a:cubicBezTo>
                    <a:pt x="7026" y="14117"/>
                    <a:pt x="7026" y="12239"/>
                    <a:pt x="6654" y="10410"/>
                  </a:cubicBezTo>
                  <a:cubicBezTo>
                    <a:pt x="6217" y="8386"/>
                    <a:pt x="5391" y="6459"/>
                    <a:pt x="4226" y="4743"/>
                  </a:cubicBezTo>
                  <a:cubicBezTo>
                    <a:pt x="3643" y="3902"/>
                    <a:pt x="3028" y="3092"/>
                    <a:pt x="2348" y="2315"/>
                  </a:cubicBezTo>
                  <a:cubicBezTo>
                    <a:pt x="1635" y="1538"/>
                    <a:pt x="907" y="777"/>
                    <a:pt x="162" y="32"/>
                  </a:cubicBezTo>
                  <a:lnTo>
                    <a:pt x="130" y="3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70"/>
            <p:cNvSpPr/>
            <p:nvPr/>
          </p:nvSpPr>
          <p:spPr>
            <a:xfrm>
              <a:off x="2648825" y="4943425"/>
              <a:ext cx="301550" cy="261225"/>
            </a:xfrm>
            <a:custGeom>
              <a:rect b="b" l="l" r="r" t="t"/>
              <a:pathLst>
                <a:path extrusionOk="0" h="10449" w="12062">
                  <a:moveTo>
                    <a:pt x="98" y="1"/>
                  </a:moveTo>
                  <a:lnTo>
                    <a:pt x="33" y="33"/>
                  </a:lnTo>
                  <a:lnTo>
                    <a:pt x="33" y="17"/>
                  </a:lnTo>
                  <a:lnTo>
                    <a:pt x="0" y="82"/>
                  </a:lnTo>
                  <a:lnTo>
                    <a:pt x="17" y="163"/>
                  </a:lnTo>
                  <a:cubicBezTo>
                    <a:pt x="616" y="1118"/>
                    <a:pt x="1279" y="2008"/>
                    <a:pt x="2008" y="2866"/>
                  </a:cubicBezTo>
                  <a:cubicBezTo>
                    <a:pt x="2736" y="3708"/>
                    <a:pt x="3530" y="4501"/>
                    <a:pt x="4355" y="5246"/>
                  </a:cubicBezTo>
                  <a:cubicBezTo>
                    <a:pt x="5197" y="6007"/>
                    <a:pt x="6087" y="6703"/>
                    <a:pt x="6994" y="7383"/>
                  </a:cubicBezTo>
                  <a:cubicBezTo>
                    <a:pt x="7447" y="7707"/>
                    <a:pt x="7901" y="8031"/>
                    <a:pt x="8370" y="8354"/>
                  </a:cubicBezTo>
                  <a:cubicBezTo>
                    <a:pt x="8840" y="8662"/>
                    <a:pt x="9325" y="8986"/>
                    <a:pt x="9811" y="9293"/>
                  </a:cubicBezTo>
                  <a:cubicBezTo>
                    <a:pt x="10151" y="9520"/>
                    <a:pt x="10491" y="9731"/>
                    <a:pt x="10847" y="9925"/>
                  </a:cubicBezTo>
                  <a:cubicBezTo>
                    <a:pt x="11171" y="10135"/>
                    <a:pt x="11527" y="10297"/>
                    <a:pt x="11883" y="10443"/>
                  </a:cubicBezTo>
                  <a:cubicBezTo>
                    <a:pt x="11899" y="10447"/>
                    <a:pt x="11916" y="10449"/>
                    <a:pt x="11931" y="10449"/>
                  </a:cubicBezTo>
                  <a:cubicBezTo>
                    <a:pt x="11978" y="10449"/>
                    <a:pt x="12021" y="10431"/>
                    <a:pt x="12045" y="10394"/>
                  </a:cubicBezTo>
                  <a:lnTo>
                    <a:pt x="12061" y="10297"/>
                  </a:lnTo>
                  <a:lnTo>
                    <a:pt x="12013" y="10200"/>
                  </a:lnTo>
                  <a:cubicBezTo>
                    <a:pt x="11802" y="10087"/>
                    <a:pt x="11624" y="9990"/>
                    <a:pt x="11430" y="9876"/>
                  </a:cubicBezTo>
                  <a:cubicBezTo>
                    <a:pt x="11236" y="9763"/>
                    <a:pt x="11041" y="9650"/>
                    <a:pt x="10847" y="9520"/>
                  </a:cubicBezTo>
                  <a:cubicBezTo>
                    <a:pt x="10475" y="9293"/>
                    <a:pt x="10086" y="9051"/>
                    <a:pt x="9698" y="8808"/>
                  </a:cubicBezTo>
                  <a:cubicBezTo>
                    <a:pt x="9358" y="8597"/>
                    <a:pt x="9001" y="8387"/>
                    <a:pt x="8662" y="8160"/>
                  </a:cubicBezTo>
                  <a:cubicBezTo>
                    <a:pt x="8322" y="7950"/>
                    <a:pt x="7982" y="7723"/>
                    <a:pt x="7658" y="7496"/>
                  </a:cubicBezTo>
                  <a:cubicBezTo>
                    <a:pt x="6978" y="7027"/>
                    <a:pt x="6330" y="6557"/>
                    <a:pt x="5683" y="6056"/>
                  </a:cubicBezTo>
                  <a:cubicBezTo>
                    <a:pt x="5051" y="5554"/>
                    <a:pt x="4452" y="5036"/>
                    <a:pt x="3870" y="4485"/>
                  </a:cubicBezTo>
                  <a:cubicBezTo>
                    <a:pt x="3157" y="3822"/>
                    <a:pt x="2494" y="3109"/>
                    <a:pt x="1862" y="2381"/>
                  </a:cubicBezTo>
                  <a:cubicBezTo>
                    <a:pt x="1247" y="1636"/>
                    <a:pt x="680" y="859"/>
                    <a:pt x="179" y="50"/>
                  </a:cubicBezTo>
                  <a:lnTo>
                    <a:pt x="98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70"/>
            <p:cNvSpPr/>
            <p:nvPr/>
          </p:nvSpPr>
          <p:spPr>
            <a:xfrm>
              <a:off x="1858875" y="5077800"/>
              <a:ext cx="270300" cy="226550"/>
            </a:xfrm>
            <a:custGeom>
              <a:rect b="b" l="l" r="r" t="t"/>
              <a:pathLst>
                <a:path extrusionOk="0" h="9062" w="10812">
                  <a:moveTo>
                    <a:pt x="10699" y="1"/>
                  </a:moveTo>
                  <a:lnTo>
                    <a:pt x="10601" y="49"/>
                  </a:lnTo>
                  <a:cubicBezTo>
                    <a:pt x="10504" y="211"/>
                    <a:pt x="10407" y="389"/>
                    <a:pt x="10294" y="535"/>
                  </a:cubicBezTo>
                  <a:lnTo>
                    <a:pt x="10310" y="519"/>
                  </a:lnTo>
                  <a:lnTo>
                    <a:pt x="10310" y="519"/>
                  </a:lnTo>
                  <a:cubicBezTo>
                    <a:pt x="9873" y="1134"/>
                    <a:pt x="9387" y="1701"/>
                    <a:pt x="8869" y="2235"/>
                  </a:cubicBezTo>
                  <a:cubicBezTo>
                    <a:pt x="8335" y="2785"/>
                    <a:pt x="7768" y="3303"/>
                    <a:pt x="7186" y="3789"/>
                  </a:cubicBezTo>
                  <a:lnTo>
                    <a:pt x="7202" y="3773"/>
                  </a:lnTo>
                  <a:lnTo>
                    <a:pt x="7202" y="3773"/>
                  </a:lnTo>
                  <a:cubicBezTo>
                    <a:pt x="6166" y="4647"/>
                    <a:pt x="5065" y="5456"/>
                    <a:pt x="3996" y="6314"/>
                  </a:cubicBezTo>
                  <a:cubicBezTo>
                    <a:pt x="3867" y="6412"/>
                    <a:pt x="3753" y="6525"/>
                    <a:pt x="3624" y="6622"/>
                  </a:cubicBezTo>
                  <a:cubicBezTo>
                    <a:pt x="3494" y="6719"/>
                    <a:pt x="3300" y="6849"/>
                    <a:pt x="3138" y="6978"/>
                  </a:cubicBezTo>
                  <a:cubicBezTo>
                    <a:pt x="2815" y="7205"/>
                    <a:pt x="2491" y="7431"/>
                    <a:pt x="2151" y="7642"/>
                  </a:cubicBezTo>
                  <a:cubicBezTo>
                    <a:pt x="1503" y="8047"/>
                    <a:pt x="823" y="8419"/>
                    <a:pt x="143" y="8759"/>
                  </a:cubicBezTo>
                  <a:cubicBezTo>
                    <a:pt x="0" y="8859"/>
                    <a:pt x="72" y="9061"/>
                    <a:pt x="226" y="9061"/>
                  </a:cubicBezTo>
                  <a:cubicBezTo>
                    <a:pt x="246" y="9061"/>
                    <a:pt x="267" y="9058"/>
                    <a:pt x="289" y="9050"/>
                  </a:cubicBezTo>
                  <a:cubicBezTo>
                    <a:pt x="1422" y="8565"/>
                    <a:pt x="2475" y="7949"/>
                    <a:pt x="3462" y="7205"/>
                  </a:cubicBezTo>
                  <a:cubicBezTo>
                    <a:pt x="3932" y="6881"/>
                    <a:pt x="4385" y="6541"/>
                    <a:pt x="4838" y="6201"/>
                  </a:cubicBezTo>
                  <a:cubicBezTo>
                    <a:pt x="5291" y="5861"/>
                    <a:pt x="5712" y="5521"/>
                    <a:pt x="6149" y="5181"/>
                  </a:cubicBezTo>
                  <a:cubicBezTo>
                    <a:pt x="7007" y="4469"/>
                    <a:pt x="7833" y="3708"/>
                    <a:pt x="8610" y="2915"/>
                  </a:cubicBezTo>
                  <a:cubicBezTo>
                    <a:pt x="8999" y="2510"/>
                    <a:pt x="9371" y="2105"/>
                    <a:pt x="9711" y="1652"/>
                  </a:cubicBezTo>
                  <a:cubicBezTo>
                    <a:pt x="10051" y="1247"/>
                    <a:pt x="10359" y="810"/>
                    <a:pt x="10650" y="357"/>
                  </a:cubicBezTo>
                  <a:cubicBezTo>
                    <a:pt x="10699" y="292"/>
                    <a:pt x="10747" y="211"/>
                    <a:pt x="10779" y="146"/>
                  </a:cubicBezTo>
                  <a:cubicBezTo>
                    <a:pt x="10812" y="98"/>
                    <a:pt x="10796" y="33"/>
                    <a:pt x="10747" y="17"/>
                  </a:cubicBezTo>
                  <a:lnTo>
                    <a:pt x="10699" y="1"/>
                  </a:ln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70"/>
            <p:cNvSpPr/>
            <p:nvPr/>
          </p:nvSpPr>
          <p:spPr>
            <a:xfrm>
              <a:off x="3310150" y="4106875"/>
              <a:ext cx="159875" cy="202800"/>
            </a:xfrm>
            <a:custGeom>
              <a:rect b="b" l="l" r="r" t="t"/>
              <a:pathLst>
                <a:path extrusionOk="0" h="8112" w="6395">
                  <a:moveTo>
                    <a:pt x="1360" y="0"/>
                  </a:moveTo>
                  <a:cubicBezTo>
                    <a:pt x="1247" y="0"/>
                    <a:pt x="1150" y="33"/>
                    <a:pt x="1052" y="65"/>
                  </a:cubicBezTo>
                  <a:lnTo>
                    <a:pt x="1069" y="65"/>
                  </a:lnTo>
                  <a:cubicBezTo>
                    <a:pt x="939" y="130"/>
                    <a:pt x="826" y="211"/>
                    <a:pt x="729" y="324"/>
                  </a:cubicBezTo>
                  <a:cubicBezTo>
                    <a:pt x="615" y="437"/>
                    <a:pt x="518" y="583"/>
                    <a:pt x="437" y="729"/>
                  </a:cubicBezTo>
                  <a:cubicBezTo>
                    <a:pt x="324" y="939"/>
                    <a:pt x="243" y="1150"/>
                    <a:pt x="162" y="1376"/>
                  </a:cubicBezTo>
                  <a:cubicBezTo>
                    <a:pt x="33" y="1797"/>
                    <a:pt x="0" y="2234"/>
                    <a:pt x="49" y="2655"/>
                  </a:cubicBezTo>
                  <a:cubicBezTo>
                    <a:pt x="113" y="3125"/>
                    <a:pt x="227" y="3594"/>
                    <a:pt x="405" y="4031"/>
                  </a:cubicBezTo>
                  <a:cubicBezTo>
                    <a:pt x="599" y="4517"/>
                    <a:pt x="810" y="5003"/>
                    <a:pt x="1069" y="5456"/>
                  </a:cubicBezTo>
                  <a:cubicBezTo>
                    <a:pt x="1263" y="5861"/>
                    <a:pt x="1506" y="6233"/>
                    <a:pt x="1765" y="6670"/>
                  </a:cubicBezTo>
                  <a:cubicBezTo>
                    <a:pt x="2105" y="7156"/>
                    <a:pt x="2445" y="7625"/>
                    <a:pt x="2785" y="8111"/>
                  </a:cubicBezTo>
                  <a:cubicBezTo>
                    <a:pt x="2979" y="7884"/>
                    <a:pt x="3189" y="7674"/>
                    <a:pt x="3384" y="7447"/>
                  </a:cubicBezTo>
                  <a:cubicBezTo>
                    <a:pt x="3562" y="7221"/>
                    <a:pt x="3788" y="6945"/>
                    <a:pt x="3983" y="6703"/>
                  </a:cubicBezTo>
                  <a:lnTo>
                    <a:pt x="4274" y="6346"/>
                  </a:lnTo>
                  <a:cubicBezTo>
                    <a:pt x="4873" y="5618"/>
                    <a:pt x="5391" y="4825"/>
                    <a:pt x="5828" y="3983"/>
                  </a:cubicBezTo>
                  <a:cubicBezTo>
                    <a:pt x="6071" y="3513"/>
                    <a:pt x="6233" y="2995"/>
                    <a:pt x="6314" y="2477"/>
                  </a:cubicBezTo>
                  <a:cubicBezTo>
                    <a:pt x="6395" y="1992"/>
                    <a:pt x="6395" y="1506"/>
                    <a:pt x="6314" y="1036"/>
                  </a:cubicBezTo>
                  <a:cubicBezTo>
                    <a:pt x="6298" y="745"/>
                    <a:pt x="6168" y="470"/>
                    <a:pt x="5958" y="259"/>
                  </a:cubicBezTo>
                  <a:cubicBezTo>
                    <a:pt x="5877" y="178"/>
                    <a:pt x="5763" y="114"/>
                    <a:pt x="5650" y="81"/>
                  </a:cubicBezTo>
                  <a:cubicBezTo>
                    <a:pt x="5585" y="81"/>
                    <a:pt x="5537" y="65"/>
                    <a:pt x="5472" y="65"/>
                  </a:cubicBezTo>
                  <a:cubicBezTo>
                    <a:pt x="5391" y="65"/>
                    <a:pt x="5310" y="81"/>
                    <a:pt x="5245" y="97"/>
                  </a:cubicBezTo>
                  <a:cubicBezTo>
                    <a:pt x="5116" y="130"/>
                    <a:pt x="5003" y="178"/>
                    <a:pt x="4889" y="243"/>
                  </a:cubicBezTo>
                  <a:cubicBezTo>
                    <a:pt x="4760" y="324"/>
                    <a:pt x="4630" y="421"/>
                    <a:pt x="4517" y="535"/>
                  </a:cubicBezTo>
                  <a:cubicBezTo>
                    <a:pt x="4274" y="761"/>
                    <a:pt x="4031" y="1020"/>
                    <a:pt x="3837" y="1312"/>
                  </a:cubicBezTo>
                  <a:cubicBezTo>
                    <a:pt x="3562" y="1700"/>
                    <a:pt x="3335" y="2105"/>
                    <a:pt x="3157" y="2542"/>
                  </a:cubicBezTo>
                  <a:cubicBezTo>
                    <a:pt x="3125" y="2413"/>
                    <a:pt x="3092" y="2283"/>
                    <a:pt x="3044" y="2170"/>
                  </a:cubicBezTo>
                  <a:cubicBezTo>
                    <a:pt x="2930" y="1814"/>
                    <a:pt x="2801" y="1474"/>
                    <a:pt x="2623" y="1134"/>
                  </a:cubicBezTo>
                  <a:cubicBezTo>
                    <a:pt x="2493" y="858"/>
                    <a:pt x="2315" y="599"/>
                    <a:pt x="2105" y="357"/>
                  </a:cubicBezTo>
                  <a:cubicBezTo>
                    <a:pt x="2024" y="259"/>
                    <a:pt x="1910" y="178"/>
                    <a:pt x="1813" y="114"/>
                  </a:cubicBezTo>
                  <a:cubicBezTo>
                    <a:pt x="1749" y="81"/>
                    <a:pt x="1700" y="65"/>
                    <a:pt x="1635" y="33"/>
                  </a:cubicBezTo>
                  <a:cubicBezTo>
                    <a:pt x="1570" y="17"/>
                    <a:pt x="1506" y="0"/>
                    <a:pt x="144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70"/>
            <p:cNvSpPr/>
            <p:nvPr/>
          </p:nvSpPr>
          <p:spPr>
            <a:xfrm>
              <a:off x="3458275" y="4357000"/>
              <a:ext cx="121025" cy="150575"/>
            </a:xfrm>
            <a:custGeom>
              <a:rect b="b" l="l" r="r" t="t"/>
              <a:pathLst>
                <a:path extrusionOk="0" h="6023" w="4841">
                  <a:moveTo>
                    <a:pt x="1247" y="0"/>
                  </a:moveTo>
                  <a:cubicBezTo>
                    <a:pt x="1150" y="16"/>
                    <a:pt x="1053" y="49"/>
                    <a:pt x="972" y="113"/>
                  </a:cubicBezTo>
                  <a:cubicBezTo>
                    <a:pt x="875" y="178"/>
                    <a:pt x="777" y="259"/>
                    <a:pt x="696" y="340"/>
                  </a:cubicBezTo>
                  <a:cubicBezTo>
                    <a:pt x="567" y="470"/>
                    <a:pt x="470" y="599"/>
                    <a:pt x="373" y="745"/>
                  </a:cubicBezTo>
                  <a:cubicBezTo>
                    <a:pt x="195" y="1020"/>
                    <a:pt x="97" y="1328"/>
                    <a:pt x="49" y="1635"/>
                  </a:cubicBezTo>
                  <a:cubicBezTo>
                    <a:pt x="0" y="1975"/>
                    <a:pt x="0" y="2331"/>
                    <a:pt x="49" y="2688"/>
                  </a:cubicBezTo>
                  <a:cubicBezTo>
                    <a:pt x="97" y="3060"/>
                    <a:pt x="162" y="3448"/>
                    <a:pt x="259" y="3821"/>
                  </a:cubicBezTo>
                  <a:cubicBezTo>
                    <a:pt x="324" y="4128"/>
                    <a:pt x="421" y="4452"/>
                    <a:pt x="518" y="4808"/>
                  </a:cubicBezTo>
                  <a:cubicBezTo>
                    <a:pt x="680" y="5213"/>
                    <a:pt x="826" y="5618"/>
                    <a:pt x="972" y="6022"/>
                  </a:cubicBezTo>
                  <a:lnTo>
                    <a:pt x="1522" y="5666"/>
                  </a:lnTo>
                  <a:cubicBezTo>
                    <a:pt x="1716" y="5521"/>
                    <a:pt x="1894" y="5391"/>
                    <a:pt x="2089" y="5262"/>
                  </a:cubicBezTo>
                  <a:lnTo>
                    <a:pt x="2380" y="5067"/>
                  </a:lnTo>
                  <a:cubicBezTo>
                    <a:pt x="2931" y="4646"/>
                    <a:pt x="3449" y="4177"/>
                    <a:pt x="3918" y="3675"/>
                  </a:cubicBezTo>
                  <a:cubicBezTo>
                    <a:pt x="4177" y="3384"/>
                    <a:pt x="4388" y="3044"/>
                    <a:pt x="4549" y="2688"/>
                  </a:cubicBezTo>
                  <a:cubicBezTo>
                    <a:pt x="4679" y="2364"/>
                    <a:pt x="4776" y="2024"/>
                    <a:pt x="4808" y="1684"/>
                  </a:cubicBezTo>
                  <a:cubicBezTo>
                    <a:pt x="4841" y="1473"/>
                    <a:pt x="4808" y="1263"/>
                    <a:pt x="4711" y="1069"/>
                  </a:cubicBezTo>
                  <a:cubicBezTo>
                    <a:pt x="4647" y="988"/>
                    <a:pt x="4582" y="939"/>
                    <a:pt x="4501" y="891"/>
                  </a:cubicBezTo>
                  <a:lnTo>
                    <a:pt x="4388" y="842"/>
                  </a:lnTo>
                  <a:cubicBezTo>
                    <a:pt x="4323" y="826"/>
                    <a:pt x="4274" y="826"/>
                    <a:pt x="4209" y="826"/>
                  </a:cubicBezTo>
                  <a:cubicBezTo>
                    <a:pt x="4112" y="826"/>
                    <a:pt x="4031" y="842"/>
                    <a:pt x="3934" y="858"/>
                  </a:cubicBezTo>
                  <a:cubicBezTo>
                    <a:pt x="3837" y="891"/>
                    <a:pt x="3724" y="939"/>
                    <a:pt x="3627" y="1004"/>
                  </a:cubicBezTo>
                  <a:cubicBezTo>
                    <a:pt x="3400" y="1117"/>
                    <a:pt x="3190" y="1263"/>
                    <a:pt x="2995" y="1425"/>
                  </a:cubicBezTo>
                  <a:cubicBezTo>
                    <a:pt x="2736" y="1651"/>
                    <a:pt x="2493" y="1894"/>
                    <a:pt x="2283" y="2169"/>
                  </a:cubicBezTo>
                  <a:cubicBezTo>
                    <a:pt x="2283" y="2072"/>
                    <a:pt x="2283" y="1975"/>
                    <a:pt x="2283" y="1878"/>
                  </a:cubicBezTo>
                  <a:cubicBezTo>
                    <a:pt x="2267" y="1603"/>
                    <a:pt x="2234" y="1344"/>
                    <a:pt x="2170" y="1069"/>
                  </a:cubicBezTo>
                  <a:cubicBezTo>
                    <a:pt x="2137" y="842"/>
                    <a:pt x="2056" y="632"/>
                    <a:pt x="1943" y="421"/>
                  </a:cubicBezTo>
                  <a:cubicBezTo>
                    <a:pt x="1911" y="340"/>
                    <a:pt x="1846" y="259"/>
                    <a:pt x="1781" y="194"/>
                  </a:cubicBezTo>
                  <a:lnTo>
                    <a:pt x="1684" y="113"/>
                  </a:lnTo>
                  <a:lnTo>
                    <a:pt x="1538" y="33"/>
                  </a:lnTo>
                  <a:lnTo>
                    <a:pt x="1490" y="16"/>
                  </a:lnTo>
                  <a:cubicBezTo>
                    <a:pt x="1449" y="8"/>
                    <a:pt x="1409" y="4"/>
                    <a:pt x="1370" y="4"/>
                  </a:cubicBezTo>
                  <a:cubicBezTo>
                    <a:pt x="1332" y="4"/>
                    <a:pt x="1295" y="8"/>
                    <a:pt x="1263" y="1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70"/>
            <p:cNvSpPr/>
            <p:nvPr/>
          </p:nvSpPr>
          <p:spPr>
            <a:xfrm>
              <a:off x="1221375" y="4774800"/>
              <a:ext cx="185375" cy="234225"/>
            </a:xfrm>
            <a:custGeom>
              <a:rect b="b" l="l" r="r" t="t"/>
              <a:pathLst>
                <a:path extrusionOk="0" h="9369" w="7415">
                  <a:moveTo>
                    <a:pt x="5473" y="1"/>
                  </a:moveTo>
                  <a:cubicBezTo>
                    <a:pt x="5423" y="1"/>
                    <a:pt x="5373" y="5"/>
                    <a:pt x="5326" y="11"/>
                  </a:cubicBezTo>
                  <a:lnTo>
                    <a:pt x="5245" y="44"/>
                  </a:lnTo>
                  <a:cubicBezTo>
                    <a:pt x="5164" y="60"/>
                    <a:pt x="5083" y="92"/>
                    <a:pt x="5019" y="125"/>
                  </a:cubicBezTo>
                  <a:cubicBezTo>
                    <a:pt x="4954" y="173"/>
                    <a:pt x="4905" y="206"/>
                    <a:pt x="4857" y="254"/>
                  </a:cubicBezTo>
                  <a:cubicBezTo>
                    <a:pt x="4743" y="351"/>
                    <a:pt x="4646" y="465"/>
                    <a:pt x="4565" y="578"/>
                  </a:cubicBezTo>
                  <a:cubicBezTo>
                    <a:pt x="4387" y="886"/>
                    <a:pt x="4242" y="1226"/>
                    <a:pt x="4161" y="1565"/>
                  </a:cubicBezTo>
                  <a:cubicBezTo>
                    <a:pt x="4063" y="1986"/>
                    <a:pt x="3983" y="2391"/>
                    <a:pt x="3918" y="2812"/>
                  </a:cubicBezTo>
                  <a:cubicBezTo>
                    <a:pt x="3902" y="2958"/>
                    <a:pt x="3885" y="3103"/>
                    <a:pt x="3885" y="3249"/>
                  </a:cubicBezTo>
                  <a:cubicBezTo>
                    <a:pt x="3594" y="2812"/>
                    <a:pt x="3238" y="2407"/>
                    <a:pt x="2849" y="2035"/>
                  </a:cubicBezTo>
                  <a:cubicBezTo>
                    <a:pt x="2574" y="1760"/>
                    <a:pt x="2250" y="1517"/>
                    <a:pt x="1910" y="1323"/>
                  </a:cubicBezTo>
                  <a:cubicBezTo>
                    <a:pt x="1765" y="1226"/>
                    <a:pt x="1603" y="1145"/>
                    <a:pt x="1441" y="1080"/>
                  </a:cubicBezTo>
                  <a:cubicBezTo>
                    <a:pt x="1311" y="1031"/>
                    <a:pt x="1166" y="999"/>
                    <a:pt x="1020" y="999"/>
                  </a:cubicBezTo>
                  <a:cubicBezTo>
                    <a:pt x="996" y="994"/>
                    <a:pt x="971" y="992"/>
                    <a:pt x="945" y="992"/>
                  </a:cubicBezTo>
                  <a:cubicBezTo>
                    <a:pt x="884" y="992"/>
                    <a:pt x="818" y="1004"/>
                    <a:pt x="761" y="1015"/>
                  </a:cubicBezTo>
                  <a:cubicBezTo>
                    <a:pt x="696" y="1031"/>
                    <a:pt x="631" y="1047"/>
                    <a:pt x="567" y="1080"/>
                  </a:cubicBezTo>
                  <a:cubicBezTo>
                    <a:pt x="437" y="1128"/>
                    <a:pt x="340" y="1226"/>
                    <a:pt x="259" y="1339"/>
                  </a:cubicBezTo>
                  <a:cubicBezTo>
                    <a:pt x="65" y="1614"/>
                    <a:pt x="0" y="1954"/>
                    <a:pt x="32" y="2278"/>
                  </a:cubicBezTo>
                  <a:cubicBezTo>
                    <a:pt x="49" y="2828"/>
                    <a:pt x="162" y="3362"/>
                    <a:pt x="356" y="3864"/>
                  </a:cubicBezTo>
                  <a:cubicBezTo>
                    <a:pt x="567" y="4431"/>
                    <a:pt x="874" y="4965"/>
                    <a:pt x="1247" y="5435"/>
                  </a:cubicBezTo>
                  <a:cubicBezTo>
                    <a:pt x="1927" y="6276"/>
                    <a:pt x="2671" y="7037"/>
                    <a:pt x="3497" y="7733"/>
                  </a:cubicBezTo>
                  <a:cubicBezTo>
                    <a:pt x="3626" y="7847"/>
                    <a:pt x="3772" y="7960"/>
                    <a:pt x="3902" y="8073"/>
                  </a:cubicBezTo>
                  <a:cubicBezTo>
                    <a:pt x="4193" y="8284"/>
                    <a:pt x="4468" y="8527"/>
                    <a:pt x="4760" y="8753"/>
                  </a:cubicBezTo>
                  <a:cubicBezTo>
                    <a:pt x="5019" y="8964"/>
                    <a:pt x="5294" y="9158"/>
                    <a:pt x="5569" y="9369"/>
                  </a:cubicBezTo>
                  <a:cubicBezTo>
                    <a:pt x="5828" y="8753"/>
                    <a:pt x="6103" y="8154"/>
                    <a:pt x="6379" y="7539"/>
                  </a:cubicBezTo>
                  <a:cubicBezTo>
                    <a:pt x="6573" y="6989"/>
                    <a:pt x="6735" y="6535"/>
                    <a:pt x="6864" y="6050"/>
                  </a:cubicBezTo>
                  <a:cubicBezTo>
                    <a:pt x="7042" y="5467"/>
                    <a:pt x="7188" y="4884"/>
                    <a:pt x="7285" y="4301"/>
                  </a:cubicBezTo>
                  <a:cubicBezTo>
                    <a:pt x="7382" y="3767"/>
                    <a:pt x="7415" y="3217"/>
                    <a:pt x="7366" y="2683"/>
                  </a:cubicBezTo>
                  <a:cubicBezTo>
                    <a:pt x="7334" y="2197"/>
                    <a:pt x="7204" y="1711"/>
                    <a:pt x="6961" y="1290"/>
                  </a:cubicBezTo>
                  <a:cubicBezTo>
                    <a:pt x="6832" y="1047"/>
                    <a:pt x="6686" y="837"/>
                    <a:pt x="6508" y="627"/>
                  </a:cubicBezTo>
                  <a:cubicBezTo>
                    <a:pt x="6395" y="481"/>
                    <a:pt x="6249" y="335"/>
                    <a:pt x="6103" y="222"/>
                  </a:cubicBezTo>
                  <a:cubicBezTo>
                    <a:pt x="5974" y="125"/>
                    <a:pt x="5828" y="60"/>
                    <a:pt x="5682" y="28"/>
                  </a:cubicBezTo>
                  <a:cubicBezTo>
                    <a:pt x="5616" y="9"/>
                    <a:pt x="5544" y="1"/>
                    <a:pt x="5473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70"/>
            <p:cNvSpPr/>
            <p:nvPr/>
          </p:nvSpPr>
          <p:spPr>
            <a:xfrm>
              <a:off x="1288150" y="4463950"/>
              <a:ext cx="115775" cy="146025"/>
            </a:xfrm>
            <a:custGeom>
              <a:rect b="b" l="l" r="r" t="t"/>
              <a:pathLst>
                <a:path extrusionOk="0" h="5841" w="4631">
                  <a:moveTo>
                    <a:pt x="1198" y="0"/>
                  </a:moveTo>
                  <a:cubicBezTo>
                    <a:pt x="1162" y="0"/>
                    <a:pt x="1125" y="4"/>
                    <a:pt x="1085" y="12"/>
                  </a:cubicBezTo>
                  <a:cubicBezTo>
                    <a:pt x="1004" y="28"/>
                    <a:pt x="907" y="77"/>
                    <a:pt x="826" y="142"/>
                  </a:cubicBezTo>
                  <a:cubicBezTo>
                    <a:pt x="729" y="206"/>
                    <a:pt x="648" y="287"/>
                    <a:pt x="567" y="385"/>
                  </a:cubicBezTo>
                  <a:cubicBezTo>
                    <a:pt x="470" y="514"/>
                    <a:pt x="373" y="644"/>
                    <a:pt x="292" y="789"/>
                  </a:cubicBezTo>
                  <a:cubicBezTo>
                    <a:pt x="146" y="1048"/>
                    <a:pt x="49" y="1356"/>
                    <a:pt x="33" y="1663"/>
                  </a:cubicBezTo>
                  <a:cubicBezTo>
                    <a:pt x="0" y="2003"/>
                    <a:pt x="16" y="2343"/>
                    <a:pt x="81" y="2667"/>
                  </a:cubicBezTo>
                  <a:cubicBezTo>
                    <a:pt x="146" y="3040"/>
                    <a:pt x="227" y="3396"/>
                    <a:pt x="340" y="3752"/>
                  </a:cubicBezTo>
                  <a:cubicBezTo>
                    <a:pt x="437" y="4059"/>
                    <a:pt x="551" y="4367"/>
                    <a:pt x="664" y="4691"/>
                  </a:cubicBezTo>
                  <a:cubicBezTo>
                    <a:pt x="826" y="5079"/>
                    <a:pt x="1004" y="5452"/>
                    <a:pt x="1166" y="5840"/>
                  </a:cubicBezTo>
                  <a:lnTo>
                    <a:pt x="1668" y="5452"/>
                  </a:lnTo>
                  <a:cubicBezTo>
                    <a:pt x="1846" y="5306"/>
                    <a:pt x="2024" y="5176"/>
                    <a:pt x="2202" y="5031"/>
                  </a:cubicBezTo>
                  <a:cubicBezTo>
                    <a:pt x="2283" y="4966"/>
                    <a:pt x="2364" y="4885"/>
                    <a:pt x="2461" y="4837"/>
                  </a:cubicBezTo>
                  <a:cubicBezTo>
                    <a:pt x="2963" y="4399"/>
                    <a:pt x="3432" y="3914"/>
                    <a:pt x="3853" y="3396"/>
                  </a:cubicBezTo>
                  <a:cubicBezTo>
                    <a:pt x="4080" y="3088"/>
                    <a:pt x="4274" y="2764"/>
                    <a:pt x="4404" y="2408"/>
                  </a:cubicBezTo>
                  <a:cubicBezTo>
                    <a:pt x="4533" y="2101"/>
                    <a:pt x="4598" y="1761"/>
                    <a:pt x="4614" y="1421"/>
                  </a:cubicBezTo>
                  <a:cubicBezTo>
                    <a:pt x="4630" y="1210"/>
                    <a:pt x="4582" y="1000"/>
                    <a:pt x="4468" y="822"/>
                  </a:cubicBezTo>
                  <a:cubicBezTo>
                    <a:pt x="4420" y="757"/>
                    <a:pt x="4355" y="692"/>
                    <a:pt x="4274" y="660"/>
                  </a:cubicBezTo>
                  <a:lnTo>
                    <a:pt x="4161" y="627"/>
                  </a:lnTo>
                  <a:cubicBezTo>
                    <a:pt x="4096" y="611"/>
                    <a:pt x="4047" y="611"/>
                    <a:pt x="3983" y="611"/>
                  </a:cubicBezTo>
                  <a:cubicBezTo>
                    <a:pt x="3902" y="627"/>
                    <a:pt x="3821" y="644"/>
                    <a:pt x="3724" y="676"/>
                  </a:cubicBezTo>
                  <a:cubicBezTo>
                    <a:pt x="3627" y="708"/>
                    <a:pt x="3529" y="757"/>
                    <a:pt x="3432" y="822"/>
                  </a:cubicBezTo>
                  <a:cubicBezTo>
                    <a:pt x="3222" y="935"/>
                    <a:pt x="3028" y="1097"/>
                    <a:pt x="2849" y="1259"/>
                  </a:cubicBezTo>
                  <a:cubicBezTo>
                    <a:pt x="2607" y="1485"/>
                    <a:pt x="2396" y="1744"/>
                    <a:pt x="2202" y="2020"/>
                  </a:cubicBezTo>
                  <a:cubicBezTo>
                    <a:pt x="2202" y="1923"/>
                    <a:pt x="2186" y="1842"/>
                    <a:pt x="2186" y="1744"/>
                  </a:cubicBezTo>
                  <a:cubicBezTo>
                    <a:pt x="2153" y="1485"/>
                    <a:pt x="2105" y="1226"/>
                    <a:pt x="2024" y="984"/>
                  </a:cubicBezTo>
                  <a:cubicBezTo>
                    <a:pt x="1975" y="757"/>
                    <a:pt x="1894" y="563"/>
                    <a:pt x="1781" y="368"/>
                  </a:cubicBezTo>
                  <a:cubicBezTo>
                    <a:pt x="1732" y="287"/>
                    <a:pt x="1668" y="223"/>
                    <a:pt x="1603" y="174"/>
                  </a:cubicBezTo>
                  <a:lnTo>
                    <a:pt x="1490" y="93"/>
                  </a:lnTo>
                  <a:cubicBezTo>
                    <a:pt x="1457" y="61"/>
                    <a:pt x="1409" y="45"/>
                    <a:pt x="1360" y="28"/>
                  </a:cubicBezTo>
                  <a:lnTo>
                    <a:pt x="1312" y="12"/>
                  </a:lnTo>
                  <a:cubicBezTo>
                    <a:pt x="1271" y="4"/>
                    <a:pt x="1235" y="0"/>
                    <a:pt x="1198" y="0"/>
                  </a:cubicBez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16" name="Shape 1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7" name="Google Shape;12417;p71"/>
          <p:cNvSpPr txBox="1"/>
          <p:nvPr>
            <p:ph idx="1" type="body"/>
          </p:nvPr>
        </p:nvSpPr>
        <p:spPr>
          <a:xfrm>
            <a:off x="619832" y="1149425"/>
            <a:ext cx="6099600" cy="339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/>
              <a:t>Did you like the resources on this template? Get them for free at our other websites.</a:t>
            </a:r>
            <a:endParaRPr>
              <a:latin typeface="Gorditas"/>
              <a:ea typeface="Gorditas"/>
              <a:cs typeface="Gorditas"/>
              <a:sym typeface="Gorditas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Vectors</a:t>
            </a:r>
            <a:endParaRPr>
              <a:solidFill>
                <a:schemeClr val="dk1"/>
              </a:solidFill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3"/>
              </a:rPr>
              <a:t>Hand-drawn funny sticker set</a:t>
            </a:r>
            <a:endParaRPr/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4"/>
              </a:rPr>
              <a:t>Funny hand-drawn sticker set</a:t>
            </a:r>
            <a:endParaRPr/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5"/>
              </a:rPr>
              <a:t>Funny hand-drawn sticker collection</a:t>
            </a:r>
            <a:endParaRPr/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6"/>
              </a:rPr>
              <a:t>Hand-drawn funny sticker collection</a:t>
            </a:r>
            <a:endParaRPr/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7"/>
              </a:rPr>
              <a:t>Funny sticker hand-drawn collection</a:t>
            </a:r>
            <a:endParaRPr/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8"/>
              </a:rPr>
              <a:t>Fantastic patterns of decorative dots with different colors</a:t>
            </a:r>
            <a:endParaRPr/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McLaren"/>
                <a:ea typeface="McLaren"/>
                <a:cs typeface="McLaren"/>
                <a:sym typeface="McLaren"/>
              </a:rPr>
              <a:t>Photos</a:t>
            </a:r>
            <a:endParaRPr>
              <a:solidFill>
                <a:schemeClr val="dk1"/>
              </a:solidFill>
              <a:latin typeface="McLaren"/>
              <a:ea typeface="McLaren"/>
              <a:cs typeface="McLaren"/>
              <a:sym typeface="McLaren"/>
            </a:endParaRPr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9"/>
              </a:rPr>
              <a:t>Girl eating a delicious doughnut</a:t>
            </a:r>
            <a:endParaRPr/>
          </a:p>
          <a:p>
            <a:pPr indent="-215900" lvl="0" marL="2413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>
                <a:uFill>
                  <a:noFill/>
                </a:uFill>
                <a:hlinkClick r:id="rId10"/>
              </a:rPr>
              <a:t>Smiley boy covering his eyes with doughnuts</a:t>
            </a:r>
            <a:endParaRPr/>
          </a:p>
          <a:p>
            <a:pPr indent="0" lvl="0" marL="2413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24130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12418" name="Google Shape;12418;p71"/>
          <p:cNvSpPr txBox="1"/>
          <p:nvPr>
            <p:ph type="title"/>
          </p:nvPr>
        </p:nvSpPr>
        <p:spPr>
          <a:xfrm>
            <a:off x="636537" y="376007"/>
            <a:ext cx="4936500" cy="6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422" name="Shape 12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3" name="Google Shape;12423;p7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24" name="Google Shape;12424;p72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credit </a:t>
            </a:r>
            <a:r>
              <a:rPr b="1" lang="en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r>
              <a:rPr b="1"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lidesgo</a:t>
            </a:r>
            <a:r>
              <a:rPr lang="en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keeping the </a:t>
            </a:r>
            <a:r>
              <a:rPr b="1" lang="en" sz="120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action="ppaction://hlinksldjump"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Thanks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slide.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Modify this template.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Use it for both personal and commercial projects.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Sublicense, sell or rent any of Slidesgo Content (or a modified version of Slidesgo Content).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Distribute Slidesgo Content unless it has been expressly authorized by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Include Slidesgo Content in an online or offline database or file.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Offer Slidesgo templates (or modified versions of Slidesgo templates) for download.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Acquire the copyright of Slidesgo Content.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25" name="Google Shape;12425;p72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For more information about editing slides, please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FAQs or visit Slidesgo School: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https://slidesgo.com/faqs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and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https://slidesgo.com/slidesgo-school</a:t>
            </a:r>
            <a:endParaRPr sz="1200" u="sng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429" name="Shape 12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0" name="Google Shape;12430;p73"/>
          <p:cNvSpPr txBox="1"/>
          <p:nvPr>
            <p:ph idx="4294967295" type="title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31" name="Google Shape;12431;p73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32" name="Google Shape;12432;p73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McLaren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https://fonts.google.com/specimen/McLaren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Assistant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https://fonts.google.com/specimen/Assistant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33" name="Google Shape;12433;p73"/>
          <p:cNvGrpSpPr/>
          <p:nvPr/>
        </p:nvGrpSpPr>
        <p:grpSpPr>
          <a:xfrm>
            <a:off x="2052638" y="3498875"/>
            <a:ext cx="3976875" cy="754200"/>
            <a:chOff x="2052655" y="3498875"/>
            <a:chExt cx="3976875" cy="754200"/>
          </a:xfrm>
        </p:grpSpPr>
        <p:sp>
          <p:nvSpPr>
            <p:cNvPr id="12434" name="Google Shape;12434;p73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00BCB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73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5378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73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6C3A8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73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C24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73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#00bcb3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2439" name="Google Shape;12439;p73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#ff5378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2440" name="Google Shape;12440;p73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#6c3a83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2441" name="Google Shape;12441;p73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lt1"/>
                  </a:solidFill>
                </a:rPr>
                <a:t>#ffc243</a:t>
              </a:r>
              <a:endParaRPr sz="1000">
                <a:solidFill>
                  <a:schemeClr val="lt1"/>
                </a:solidFill>
              </a:endParaRPr>
            </a:p>
          </p:txBody>
        </p:sp>
      </p:grpSp>
      <p:grpSp>
        <p:nvGrpSpPr>
          <p:cNvPr id="12442" name="Google Shape;12442;p73"/>
          <p:cNvGrpSpPr/>
          <p:nvPr/>
        </p:nvGrpSpPr>
        <p:grpSpPr>
          <a:xfrm>
            <a:off x="6299952" y="3498875"/>
            <a:ext cx="791411" cy="754200"/>
            <a:chOff x="5238120" y="3498875"/>
            <a:chExt cx="791411" cy="754200"/>
          </a:xfrm>
        </p:grpSpPr>
        <p:sp>
          <p:nvSpPr>
            <p:cNvPr id="12443" name="Google Shape;12443;p73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325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73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#ff3253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448" name="Shape 12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9" name="Google Shape;12449;p7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50" name="Google Shape;12450;p74"/>
          <p:cNvSpPr txBox="1"/>
          <p:nvPr>
            <p:ph idx="4294967295" type="body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51" name="Google Shape;12451;p74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12452" name="Google Shape;12452;p74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74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4" name="Google Shape;12454;p74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12455" name="Google Shape;12455;p74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74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74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74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9" name="Google Shape;12459;p74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12460" name="Google Shape;12460;p74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74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2" name="Google Shape;12462;p74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12463" name="Google Shape;12463;p74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74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74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6" name="Google Shape;12466;p74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12467" name="Google Shape;12467;p74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74"/>
            <p:cNvSpPr/>
            <p:nvPr/>
          </p:nvSpPr>
          <p:spPr>
            <a:xfrm>
              <a:off x="4916811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9" name="Google Shape;12469;p74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12470" name="Google Shape;12470;p74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74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74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74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4" name="Google Shape;12474;p74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12475" name="Google Shape;12475;p74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74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74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74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9" name="Google Shape;12479;p74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12480" name="Google Shape;12480;p74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74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74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74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74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5" name="Google Shape;12485;p74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12486" name="Google Shape;12486;p74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74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74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74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0" name="Google Shape;12490;p74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12491" name="Google Shape;12491;p74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74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74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4" name="Google Shape;12494;p74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12495" name="Google Shape;12495;p74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74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74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74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74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74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01" name="Google Shape;12501;p74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12502" name="Google Shape;12502;p74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74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74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74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74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74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74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09" name="Google Shape;12509;p74"/>
          <p:cNvSpPr/>
          <p:nvPr/>
        </p:nvSpPr>
        <p:spPr>
          <a:xfrm>
            <a:off x="7439738" y="2350672"/>
            <a:ext cx="185410" cy="94006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10" name="Google Shape;12510;p74"/>
          <p:cNvSpPr/>
          <p:nvPr/>
        </p:nvSpPr>
        <p:spPr>
          <a:xfrm>
            <a:off x="7139193" y="2333075"/>
            <a:ext cx="171771" cy="129198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11" name="Google Shape;12511;p74"/>
          <p:cNvSpPr/>
          <p:nvPr/>
        </p:nvSpPr>
        <p:spPr>
          <a:xfrm>
            <a:off x="7761482" y="2339529"/>
            <a:ext cx="167813" cy="116777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12" name="Google Shape;12512;p74"/>
          <p:cNvSpPr/>
          <p:nvPr/>
        </p:nvSpPr>
        <p:spPr>
          <a:xfrm>
            <a:off x="8056187" y="2333075"/>
            <a:ext cx="163855" cy="129198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13" name="Google Shape;12513;p74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2514" name="Google Shape;12514;p74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74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16" name="Google Shape;12516;p74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2517" name="Google Shape;12517;p74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74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19" name="Google Shape;12519;p74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2520" name="Google Shape;12520;p74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74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2" name="Google Shape;12522;p74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2523" name="Google Shape;12523;p74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74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5" name="Google Shape;12525;p74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2526" name="Google Shape;12526;p74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74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8" name="Google Shape;12528;p74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2529" name="Google Shape;12529;p74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74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1" name="Google Shape;12531;p74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2532" name="Google Shape;12532;p74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74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4" name="Google Shape;12534;p74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2535" name="Google Shape;12535;p74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74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74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8" name="Google Shape;12538;p74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2539" name="Google Shape;12539;p74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74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74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2" name="Google Shape;12542;p74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2543" name="Google Shape;12543;p74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74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74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6" name="Google Shape;12546;p74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2547" name="Google Shape;12547;p74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74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74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0" name="Google Shape;12550;p74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2551" name="Google Shape;12551;p74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74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53" name="Google Shape;12553;p74"/>
          <p:cNvSpPr/>
          <p:nvPr/>
        </p:nvSpPr>
        <p:spPr>
          <a:xfrm>
            <a:off x="7791696" y="3196221"/>
            <a:ext cx="86159" cy="130781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54" name="Google Shape;12554;p74"/>
          <p:cNvSpPr/>
          <p:nvPr/>
        </p:nvSpPr>
        <p:spPr>
          <a:xfrm>
            <a:off x="8064072" y="4203306"/>
            <a:ext cx="148084" cy="162989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55" name="Google Shape;12555;p74"/>
          <p:cNvSpPr/>
          <p:nvPr/>
        </p:nvSpPr>
        <p:spPr>
          <a:xfrm>
            <a:off x="7165528" y="3431527"/>
            <a:ext cx="119101" cy="16341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56" name="Google Shape;12556;p74"/>
          <p:cNvSpPr/>
          <p:nvPr/>
        </p:nvSpPr>
        <p:spPr>
          <a:xfrm>
            <a:off x="7133499" y="4219136"/>
            <a:ext cx="183157" cy="131329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57" name="Google Shape;12557;p74"/>
          <p:cNvSpPr/>
          <p:nvPr/>
        </p:nvSpPr>
        <p:spPr>
          <a:xfrm>
            <a:off x="7150823" y="3700780"/>
            <a:ext cx="148511" cy="112515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58" name="Google Shape;12558;p74"/>
          <p:cNvSpPr/>
          <p:nvPr/>
        </p:nvSpPr>
        <p:spPr>
          <a:xfrm>
            <a:off x="7784572" y="3682697"/>
            <a:ext cx="100408" cy="148681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59" name="Google Shape;12559;p74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2560" name="Google Shape;12560;p74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74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2" name="Google Shape;12562;p74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2563" name="Google Shape;12563;p74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74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5" name="Google Shape;12565;p74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2566" name="Google Shape;12566;p74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74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68" name="Google Shape;12568;p74"/>
          <p:cNvSpPr/>
          <p:nvPr/>
        </p:nvSpPr>
        <p:spPr>
          <a:xfrm>
            <a:off x="7479500" y="3955623"/>
            <a:ext cx="105888" cy="132668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69" name="Google Shape;12569;p74"/>
          <p:cNvSpPr/>
          <p:nvPr/>
        </p:nvSpPr>
        <p:spPr>
          <a:xfrm>
            <a:off x="8058166" y="3195277"/>
            <a:ext cx="159897" cy="132668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70" name="Google Shape;12570;p74"/>
          <p:cNvSpPr/>
          <p:nvPr/>
        </p:nvSpPr>
        <p:spPr>
          <a:xfrm>
            <a:off x="7157429" y="3955623"/>
            <a:ext cx="135298" cy="132668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71" name="Google Shape;12571;p74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2572" name="Google Shape;12572;p74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74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74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74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74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74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74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74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74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1" name="Google Shape;12581;p74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2582" name="Google Shape;12582;p74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74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4" name="Google Shape;12584;p74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2585" name="Google Shape;12585;p74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74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74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74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74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74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74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74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74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74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74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74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74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74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74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74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74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74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74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74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05" name="Google Shape;12605;p74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2606" name="Google Shape;12606;p74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74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74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74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74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74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74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74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74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74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74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74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74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74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74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74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74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74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74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74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74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74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74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74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74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74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74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74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74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74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74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74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74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74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74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74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74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74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74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74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74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74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74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74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74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74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74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74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74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74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74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74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74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74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74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74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74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74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74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74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74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74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74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74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74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74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74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74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74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74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74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74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74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74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74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74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74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74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4" name="Google Shape;12684;p74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12685" name="Google Shape;12685;p74"/>
            <p:cNvSpPr/>
            <p:nvPr/>
          </p:nvSpPr>
          <p:spPr>
            <a:xfrm>
              <a:off x="4583864" y="2962952"/>
              <a:ext cx="534651" cy="104077"/>
            </a:xfrm>
            <a:custGeom>
              <a:rect b="b" l="l" r="r" t="t"/>
              <a:pathLst>
                <a:path extrusionOk="0" h="2305" w="11841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74"/>
            <p:cNvSpPr/>
            <p:nvPr/>
          </p:nvSpPr>
          <p:spPr>
            <a:xfrm>
              <a:off x="4411970" y="2963088"/>
              <a:ext cx="124124" cy="104077"/>
            </a:xfrm>
            <a:custGeom>
              <a:rect b="b" l="l" r="r" t="t"/>
              <a:pathLst>
                <a:path extrusionOk="0" h="2305" w="2749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74"/>
            <p:cNvSpPr/>
            <p:nvPr/>
          </p:nvSpPr>
          <p:spPr>
            <a:xfrm>
              <a:off x="4496946" y="2963133"/>
              <a:ext cx="79920" cy="104031"/>
            </a:xfrm>
            <a:custGeom>
              <a:rect b="b" l="l" r="r" t="t"/>
              <a:pathLst>
                <a:path extrusionOk="0" h="2304" w="177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74"/>
            <p:cNvSpPr/>
            <p:nvPr/>
          </p:nvSpPr>
          <p:spPr>
            <a:xfrm>
              <a:off x="4537628" y="2963133"/>
              <a:ext cx="79965" cy="104031"/>
            </a:xfrm>
            <a:custGeom>
              <a:rect b="b" l="l" r="r" t="t"/>
              <a:pathLst>
                <a:path extrusionOk="0" h="2304" w="1771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9" name="Google Shape;12689;p74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12690" name="Google Shape;12690;p74"/>
            <p:cNvSpPr/>
            <p:nvPr/>
          </p:nvSpPr>
          <p:spPr>
            <a:xfrm>
              <a:off x="4411970" y="2726085"/>
              <a:ext cx="118796" cy="193659"/>
            </a:xfrm>
            <a:custGeom>
              <a:rect b="b" l="l" r="r" t="t"/>
              <a:pathLst>
                <a:path extrusionOk="0" h="4289" w="2631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74"/>
            <p:cNvSpPr/>
            <p:nvPr/>
          </p:nvSpPr>
          <p:spPr>
            <a:xfrm>
              <a:off x="4426058" y="2791601"/>
              <a:ext cx="36167" cy="62627"/>
            </a:xfrm>
            <a:custGeom>
              <a:rect b="b" l="l" r="r" t="t"/>
              <a:pathLst>
                <a:path extrusionOk="0" h="1387" w="801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74"/>
            <p:cNvSpPr/>
            <p:nvPr/>
          </p:nvSpPr>
          <p:spPr>
            <a:xfrm>
              <a:off x="4456806" y="2743875"/>
              <a:ext cx="598271" cy="157989"/>
            </a:xfrm>
            <a:custGeom>
              <a:rect b="b" l="l" r="r" t="t"/>
              <a:pathLst>
                <a:path extrusionOk="0" h="3499" w="1325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93" name="Google Shape;12693;p74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12694" name="Google Shape;12694;p74"/>
            <p:cNvSpPr/>
            <p:nvPr/>
          </p:nvSpPr>
          <p:spPr>
            <a:xfrm>
              <a:off x="4411970" y="4340222"/>
              <a:ext cx="121370" cy="121370"/>
            </a:xfrm>
            <a:custGeom>
              <a:rect b="b" l="l" r="r" t="t"/>
              <a:pathLst>
                <a:path extrusionOk="0" h="2688" w="2688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74"/>
            <p:cNvSpPr/>
            <p:nvPr/>
          </p:nvSpPr>
          <p:spPr>
            <a:xfrm>
              <a:off x="4457032" y="4385284"/>
              <a:ext cx="152661" cy="152615"/>
            </a:xfrm>
            <a:custGeom>
              <a:rect b="b" l="l" r="r" t="t"/>
              <a:pathLst>
                <a:path extrusionOk="0" h="3380" w="3381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74"/>
            <p:cNvSpPr/>
            <p:nvPr/>
          </p:nvSpPr>
          <p:spPr>
            <a:xfrm>
              <a:off x="4533392" y="4383749"/>
              <a:ext cx="658046" cy="199155"/>
            </a:xfrm>
            <a:custGeom>
              <a:rect b="b" l="l" r="r" t="t"/>
              <a:pathLst>
                <a:path extrusionOk="0" h="4997" w="16511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97" name="Google Shape;12697;p74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12698" name="Google Shape;12698;p74"/>
            <p:cNvSpPr/>
            <p:nvPr/>
          </p:nvSpPr>
          <p:spPr>
            <a:xfrm>
              <a:off x="4411970" y="2468674"/>
              <a:ext cx="216235" cy="167425"/>
            </a:xfrm>
            <a:custGeom>
              <a:rect b="b" l="l" r="r" t="t"/>
              <a:pathLst>
                <a:path extrusionOk="0" h="3708" w="4789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74"/>
            <p:cNvSpPr/>
            <p:nvPr/>
          </p:nvSpPr>
          <p:spPr>
            <a:xfrm>
              <a:off x="4564629" y="2468674"/>
              <a:ext cx="594658" cy="167425"/>
            </a:xfrm>
            <a:custGeom>
              <a:rect b="b" l="l" r="r" t="t"/>
              <a:pathLst>
                <a:path extrusionOk="0" h="3708" w="1317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0" name="Google Shape;12700;p74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12701" name="Google Shape;12701;p74"/>
            <p:cNvSpPr/>
            <p:nvPr/>
          </p:nvSpPr>
          <p:spPr>
            <a:xfrm>
              <a:off x="4411970" y="3780383"/>
              <a:ext cx="797845" cy="220435"/>
            </a:xfrm>
            <a:custGeom>
              <a:rect b="b" l="l" r="r" t="t"/>
              <a:pathLst>
                <a:path extrusionOk="0" h="4882" w="1767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74"/>
            <p:cNvSpPr/>
            <p:nvPr/>
          </p:nvSpPr>
          <p:spPr>
            <a:xfrm>
              <a:off x="4411970" y="3940447"/>
              <a:ext cx="60414" cy="60369"/>
            </a:xfrm>
            <a:custGeom>
              <a:rect b="b" l="l" r="r" t="t"/>
              <a:pathLst>
                <a:path extrusionOk="0" h="1337" w="1338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74"/>
            <p:cNvSpPr/>
            <p:nvPr/>
          </p:nvSpPr>
          <p:spPr>
            <a:xfrm>
              <a:off x="4411970" y="3686602"/>
              <a:ext cx="228743" cy="228743"/>
            </a:xfrm>
            <a:custGeom>
              <a:rect b="b" l="l" r="r" t="t"/>
              <a:pathLst>
                <a:path extrusionOk="0" h="5066" w="5066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74"/>
            <p:cNvSpPr/>
            <p:nvPr/>
          </p:nvSpPr>
          <p:spPr>
            <a:xfrm>
              <a:off x="4442628" y="3717261"/>
              <a:ext cx="167425" cy="167425"/>
            </a:xfrm>
            <a:custGeom>
              <a:rect b="b" l="l" r="r" t="t"/>
              <a:pathLst>
                <a:path extrusionOk="0" h="3708" w="3708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74"/>
            <p:cNvSpPr/>
            <p:nvPr/>
          </p:nvSpPr>
          <p:spPr>
            <a:xfrm>
              <a:off x="4455090" y="3729723"/>
              <a:ext cx="142546" cy="142546"/>
            </a:xfrm>
            <a:custGeom>
              <a:rect b="b" l="l" r="r" t="t"/>
              <a:pathLst>
                <a:path extrusionOk="0" h="3157" w="3157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06" name="Google Shape;12706;p74"/>
          <p:cNvSpPr/>
          <p:nvPr/>
        </p:nvSpPr>
        <p:spPr>
          <a:xfrm>
            <a:off x="981722" y="2987237"/>
            <a:ext cx="822545" cy="195833"/>
          </a:xfrm>
          <a:custGeom>
            <a:rect b="b" l="l" r="r" t="t"/>
            <a:pathLst>
              <a:path extrusionOk="0" h="4270" w="17936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707" name="Google Shape;12707;p74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12708" name="Google Shape;12708;p74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74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74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74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2" name="Google Shape;12712;p74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12713" name="Google Shape;12713;p74"/>
            <p:cNvSpPr/>
            <p:nvPr/>
          </p:nvSpPr>
          <p:spPr>
            <a:xfrm>
              <a:off x="4404545" y="3301592"/>
              <a:ext cx="782403" cy="129272"/>
            </a:xfrm>
            <a:custGeom>
              <a:rect b="b" l="l" r="r" t="t"/>
              <a:pathLst>
                <a:path extrusionOk="0" h="2863" w="17328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74"/>
            <p:cNvSpPr/>
            <p:nvPr/>
          </p:nvSpPr>
          <p:spPr>
            <a:xfrm>
              <a:off x="4416034" y="3308320"/>
              <a:ext cx="120286" cy="115726"/>
            </a:xfrm>
            <a:custGeom>
              <a:rect b="b" l="l" r="r" t="t"/>
              <a:pathLst>
                <a:path extrusionOk="0" h="2563" w="2664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5" name="Google Shape;12715;p74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12716" name="Google Shape;12716;p74"/>
            <p:cNvSpPr/>
            <p:nvPr/>
          </p:nvSpPr>
          <p:spPr>
            <a:xfrm>
              <a:off x="4411970" y="3131459"/>
              <a:ext cx="710520" cy="117397"/>
            </a:xfrm>
            <a:custGeom>
              <a:rect b="b" l="l" r="r" t="t"/>
              <a:pathLst>
                <a:path extrusionOk="0" h="2600" w="15736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74"/>
            <p:cNvSpPr/>
            <p:nvPr/>
          </p:nvSpPr>
          <p:spPr>
            <a:xfrm>
              <a:off x="4411970" y="3131459"/>
              <a:ext cx="168012" cy="117397"/>
            </a:xfrm>
            <a:custGeom>
              <a:rect b="b" l="l" r="r" t="t"/>
              <a:pathLst>
                <a:path extrusionOk="0" h="2600" w="3721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descr="Timeline background shape" id="12718" name="Google Shape;12718;p74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fmla="val 50000" name="adj"/>
            </a:avLst>
          </a:prstGeom>
          <a:solidFill>
            <a:srgbClr val="667E9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719" name="Google Shape;12719;p74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12720" name="Google Shape;12720;p74"/>
            <p:cNvSpPr/>
            <p:nvPr/>
          </p:nvSpPr>
          <p:spPr>
            <a:xfrm>
              <a:off x="4411970" y="1801825"/>
              <a:ext cx="734586" cy="409262"/>
            </a:xfrm>
            <a:custGeom>
              <a:rect b="b" l="l" r="r" t="t"/>
              <a:pathLst>
                <a:path extrusionOk="0" h="9064" w="16269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74"/>
            <p:cNvSpPr/>
            <p:nvPr/>
          </p:nvSpPr>
          <p:spPr>
            <a:xfrm>
              <a:off x="4411970" y="1801825"/>
              <a:ext cx="184087" cy="330923"/>
            </a:xfrm>
            <a:custGeom>
              <a:rect b="b" l="l" r="r" t="t"/>
              <a:pathLst>
                <a:path extrusionOk="0" h="7329" w="4077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2" name="Google Shape;12722;p74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12723" name="Google Shape;12723;p74"/>
            <p:cNvSpPr/>
            <p:nvPr/>
          </p:nvSpPr>
          <p:spPr>
            <a:xfrm>
              <a:off x="4411970" y="2278599"/>
              <a:ext cx="763574" cy="144443"/>
            </a:xfrm>
            <a:custGeom>
              <a:rect b="b" l="l" r="r" t="t"/>
              <a:pathLst>
                <a:path extrusionOk="0" h="3199" w="16911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74"/>
            <p:cNvSpPr/>
            <p:nvPr/>
          </p:nvSpPr>
          <p:spPr>
            <a:xfrm>
              <a:off x="4411970" y="2233974"/>
              <a:ext cx="262291" cy="144443"/>
            </a:xfrm>
            <a:custGeom>
              <a:rect b="b" l="l" r="r" t="t"/>
              <a:pathLst>
                <a:path extrusionOk="0" h="3199" w="5809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5" name="Google Shape;12725;p74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12726" name="Google Shape;12726;p74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74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fmla="val 0" name="adj1"/>
                <a:gd fmla="val 16200000" name="adj2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8" name="Google Shape;12728;p74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12729" name="Google Shape;12729;p74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fmla="val 25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74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fmla="val 7914150" name="adj1"/>
                <a:gd fmla="val 0" name="adj2"/>
                <a:gd fmla="val 25000" name="adj3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31" name="Google Shape;12731;p74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12732" name="Google Shape;12732;p74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fmla="val 4716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74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fmla="val 5814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74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fmla="val 7648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74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fmla="val 10182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74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fmla="val 5266439" name="adj1"/>
                <a:gd fmla="val 19995741" name="adj2"/>
                <a:gd fmla="val 4692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74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fmla="val 3085776" name="adj1"/>
                <a:gd fmla="val 20100839" name="adj2"/>
                <a:gd fmla="val 5564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74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fmla="val 8884448" name="adj1"/>
                <a:gd fmla="val 20414899" name="adj2"/>
                <a:gd fmla="val 7688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74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fmla="val 6490304" name="adj1"/>
                <a:gd fmla="val 20700625" name="adj2"/>
                <a:gd fmla="val 10156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40" name="Google Shape;12740;p74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12741" name="Google Shape;12741;p74"/>
            <p:cNvSpPr/>
            <p:nvPr/>
          </p:nvSpPr>
          <p:spPr>
            <a:xfrm>
              <a:off x="8036275" y="1522825"/>
              <a:ext cx="568251" cy="419545"/>
            </a:xfrm>
            <a:custGeom>
              <a:rect b="b" l="l" r="r" t="t"/>
              <a:pathLst>
                <a:path extrusionOk="0" h="57354" w="77683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74"/>
            <p:cNvSpPr/>
            <p:nvPr/>
          </p:nvSpPr>
          <p:spPr>
            <a:xfrm>
              <a:off x="8358375" y="1649762"/>
              <a:ext cx="456039" cy="463215"/>
            </a:xfrm>
            <a:custGeom>
              <a:rect b="b" l="l" r="r" t="t"/>
              <a:pathLst>
                <a:path extrusionOk="0" h="63324" w="62343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74"/>
            <p:cNvSpPr/>
            <p:nvPr/>
          </p:nvSpPr>
          <p:spPr>
            <a:xfrm>
              <a:off x="8465584" y="1980292"/>
              <a:ext cx="368998" cy="464042"/>
            </a:xfrm>
            <a:custGeom>
              <a:rect b="b" l="l" r="r" t="t"/>
              <a:pathLst>
                <a:path extrusionOk="0" h="63437" w="50444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74"/>
            <p:cNvSpPr/>
            <p:nvPr/>
          </p:nvSpPr>
          <p:spPr>
            <a:xfrm>
              <a:off x="8334786" y="2284073"/>
              <a:ext cx="463522" cy="468043"/>
            </a:xfrm>
            <a:custGeom>
              <a:rect b="b" l="l" r="r" t="t"/>
              <a:pathLst>
                <a:path extrusionOk="0" h="63984" w="63366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74"/>
            <p:cNvSpPr/>
            <p:nvPr/>
          </p:nvSpPr>
          <p:spPr>
            <a:xfrm>
              <a:off x="8110685" y="2444876"/>
              <a:ext cx="447276" cy="400935"/>
            </a:xfrm>
            <a:custGeom>
              <a:rect b="b" l="l" r="r" t="t"/>
              <a:pathLst>
                <a:path extrusionOk="0" h="54810" w="61145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74"/>
            <p:cNvSpPr/>
            <p:nvPr/>
          </p:nvSpPr>
          <p:spPr>
            <a:xfrm>
              <a:off x="7734911" y="2426963"/>
              <a:ext cx="434445" cy="418813"/>
            </a:xfrm>
            <a:custGeom>
              <a:rect b="b" l="l" r="r" t="t"/>
              <a:pathLst>
                <a:path extrusionOk="0" h="57254" w="59391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74"/>
            <p:cNvSpPr/>
            <p:nvPr/>
          </p:nvSpPr>
          <p:spPr>
            <a:xfrm>
              <a:off x="7525051" y="2256329"/>
              <a:ext cx="455242" cy="463215"/>
            </a:xfrm>
            <a:custGeom>
              <a:rect b="b" l="l" r="r" t="t"/>
              <a:pathLst>
                <a:path extrusionOk="0" h="63324" w="62234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74"/>
            <p:cNvSpPr/>
            <p:nvPr/>
          </p:nvSpPr>
          <p:spPr>
            <a:xfrm>
              <a:off x="7508249" y="1924972"/>
              <a:ext cx="365633" cy="464042"/>
            </a:xfrm>
            <a:custGeom>
              <a:rect b="b" l="l" r="r" t="t"/>
              <a:pathLst>
                <a:path extrusionOk="0" h="63437" w="49984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74"/>
            <p:cNvSpPr/>
            <p:nvPr/>
          </p:nvSpPr>
          <p:spPr>
            <a:xfrm>
              <a:off x="7540418" y="1617212"/>
              <a:ext cx="464261" cy="468058"/>
            </a:xfrm>
            <a:custGeom>
              <a:rect b="b" l="l" r="r" t="t"/>
              <a:pathLst>
                <a:path extrusionOk="0" h="63986" w="63467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74"/>
            <p:cNvSpPr/>
            <p:nvPr/>
          </p:nvSpPr>
          <p:spPr>
            <a:xfrm>
              <a:off x="7780728" y="1524076"/>
              <a:ext cx="374828" cy="400379"/>
            </a:xfrm>
            <a:custGeom>
              <a:rect b="b" l="l" r="r" t="t"/>
              <a:pathLst>
                <a:path extrusionOk="0" h="54734" w="51241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1" name="Google Shape;12751;p74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12752" name="Google Shape;12752;p74"/>
            <p:cNvSpPr/>
            <p:nvPr/>
          </p:nvSpPr>
          <p:spPr>
            <a:xfrm>
              <a:off x="6045348" y="1300071"/>
              <a:ext cx="131951" cy="65352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74"/>
            <p:cNvSpPr/>
            <p:nvPr/>
          </p:nvSpPr>
          <p:spPr>
            <a:xfrm>
              <a:off x="6080342" y="1201250"/>
              <a:ext cx="127938" cy="96863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74"/>
            <p:cNvSpPr/>
            <p:nvPr/>
          </p:nvSpPr>
          <p:spPr>
            <a:xfrm>
              <a:off x="6144918" y="1121167"/>
              <a:ext cx="112541" cy="119145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74"/>
            <p:cNvSpPr/>
            <p:nvPr/>
          </p:nvSpPr>
          <p:spPr>
            <a:xfrm>
              <a:off x="6232449" y="1066723"/>
              <a:ext cx="86879" cy="130518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74"/>
            <p:cNvSpPr/>
            <p:nvPr/>
          </p:nvSpPr>
          <p:spPr>
            <a:xfrm>
              <a:off x="6335379" y="1042577"/>
              <a:ext cx="53284" cy="130518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74"/>
            <p:cNvSpPr/>
            <p:nvPr/>
          </p:nvSpPr>
          <p:spPr>
            <a:xfrm>
              <a:off x="6431682" y="1043229"/>
              <a:ext cx="56550" cy="131824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74"/>
            <p:cNvSpPr/>
            <p:nvPr/>
          </p:nvSpPr>
          <p:spPr>
            <a:xfrm>
              <a:off x="6500924" y="1070731"/>
              <a:ext cx="89678" cy="130612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74"/>
            <p:cNvSpPr/>
            <p:nvPr/>
          </p:nvSpPr>
          <p:spPr>
            <a:xfrm>
              <a:off x="6561580" y="1127973"/>
              <a:ext cx="114501" cy="117746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74"/>
            <p:cNvSpPr/>
            <p:nvPr/>
          </p:nvSpPr>
          <p:spPr>
            <a:xfrm>
              <a:off x="6636887" y="1310792"/>
              <a:ext cx="132697" cy="61996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74"/>
            <p:cNvSpPr/>
            <p:nvPr/>
          </p:nvSpPr>
          <p:spPr>
            <a:xfrm>
              <a:off x="6642953" y="1415020"/>
              <a:ext cx="130645" cy="47826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74"/>
            <p:cNvSpPr/>
            <p:nvPr/>
          </p:nvSpPr>
          <p:spPr>
            <a:xfrm>
              <a:off x="6622143" y="1485687"/>
              <a:ext cx="131951" cy="81388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74"/>
            <p:cNvSpPr/>
            <p:nvPr/>
          </p:nvSpPr>
          <p:spPr>
            <a:xfrm>
              <a:off x="6582390" y="1548895"/>
              <a:ext cx="121219" cy="108983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74"/>
            <p:cNvSpPr/>
            <p:nvPr/>
          </p:nvSpPr>
          <p:spPr>
            <a:xfrm>
              <a:off x="6526586" y="1599238"/>
              <a:ext cx="100316" cy="126510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74"/>
            <p:cNvSpPr/>
            <p:nvPr/>
          </p:nvSpPr>
          <p:spPr>
            <a:xfrm>
              <a:off x="6459957" y="1632893"/>
              <a:ext cx="70735" cy="13257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74"/>
            <p:cNvSpPr/>
            <p:nvPr/>
          </p:nvSpPr>
          <p:spPr>
            <a:xfrm>
              <a:off x="6379145" y="1646318"/>
              <a:ext cx="43859" cy="128188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74"/>
            <p:cNvSpPr/>
            <p:nvPr/>
          </p:nvSpPr>
          <p:spPr>
            <a:xfrm>
              <a:off x="6272109" y="1630842"/>
              <a:ext cx="74187" cy="131917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74"/>
            <p:cNvSpPr/>
            <p:nvPr/>
          </p:nvSpPr>
          <p:spPr>
            <a:xfrm>
              <a:off x="6177205" y="1595229"/>
              <a:ext cx="103769" cy="12520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74"/>
            <p:cNvSpPr/>
            <p:nvPr/>
          </p:nvSpPr>
          <p:spPr>
            <a:xfrm>
              <a:off x="6103205" y="1542835"/>
              <a:ext cx="123272" cy="106932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74"/>
            <p:cNvSpPr/>
            <p:nvPr/>
          </p:nvSpPr>
          <p:spPr>
            <a:xfrm>
              <a:off x="6055426" y="1478881"/>
              <a:ext cx="131951" cy="78777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74"/>
            <p:cNvSpPr/>
            <p:nvPr/>
          </p:nvSpPr>
          <p:spPr>
            <a:xfrm>
              <a:off x="6039282" y="1408308"/>
              <a:ext cx="129338" cy="43817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74"/>
            <p:cNvSpPr/>
            <p:nvPr/>
          </p:nvSpPr>
          <p:spPr>
            <a:xfrm>
              <a:off x="6608612" y="1210666"/>
              <a:ext cx="128685" cy="93507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73" name="Google Shape;12773;p74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12774" name="Google Shape;12774;p74"/>
            <p:cNvSpPr/>
            <p:nvPr/>
          </p:nvSpPr>
          <p:spPr>
            <a:xfrm>
              <a:off x="1898925" y="1777225"/>
              <a:ext cx="370875" cy="370500"/>
            </a:xfrm>
            <a:custGeom>
              <a:rect b="b" l="l" r="r" t="t"/>
              <a:pathLst>
                <a:path extrusionOk="0" h="14820" w="14835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74"/>
            <p:cNvSpPr/>
            <p:nvPr/>
          </p:nvSpPr>
          <p:spPr>
            <a:xfrm>
              <a:off x="2121325" y="1651625"/>
              <a:ext cx="272600" cy="287950"/>
            </a:xfrm>
            <a:custGeom>
              <a:rect b="b" l="l" r="r" t="t"/>
              <a:pathLst>
                <a:path extrusionOk="0" h="11518" w="10904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74"/>
            <p:cNvSpPr/>
            <p:nvPr/>
          </p:nvSpPr>
          <p:spPr>
            <a:xfrm>
              <a:off x="1825800" y="1987150"/>
              <a:ext cx="231900" cy="233575"/>
            </a:xfrm>
            <a:custGeom>
              <a:rect b="b" l="l" r="r" t="t"/>
              <a:pathLst>
                <a:path extrusionOk="0" h="9343" w="9276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74"/>
            <p:cNvSpPr/>
            <p:nvPr/>
          </p:nvSpPr>
          <p:spPr>
            <a:xfrm>
              <a:off x="2121325" y="1987150"/>
              <a:ext cx="244350" cy="256250"/>
            </a:xfrm>
            <a:custGeom>
              <a:rect b="b" l="l" r="r" t="t"/>
              <a:pathLst>
                <a:path extrusionOk="0" h="10250" w="9774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74"/>
            <p:cNvSpPr/>
            <p:nvPr/>
          </p:nvSpPr>
          <p:spPr>
            <a:xfrm>
              <a:off x="1851375" y="1730300"/>
              <a:ext cx="206325" cy="209275"/>
            </a:xfrm>
            <a:custGeom>
              <a:rect b="b" l="l" r="r" t="t"/>
              <a:pathLst>
                <a:path extrusionOk="0" h="8371" w="8253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74"/>
            <p:cNvSpPr/>
            <p:nvPr/>
          </p:nvSpPr>
          <p:spPr>
            <a:xfrm>
              <a:off x="1956875" y="1835225"/>
              <a:ext cx="254975" cy="254475"/>
            </a:xfrm>
            <a:custGeom>
              <a:rect b="b" l="l" r="r" t="t"/>
              <a:pathLst>
                <a:path extrusionOk="0" h="10179" w="10199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80" name="Google Shape;12780;p74"/>
          <p:cNvSpPr/>
          <p:nvPr/>
        </p:nvSpPr>
        <p:spPr>
          <a:xfrm>
            <a:off x="7747607" y="3426066"/>
            <a:ext cx="174337" cy="174337"/>
          </a:xfrm>
          <a:custGeom>
            <a:rect b="b" l="l" r="r" t="t"/>
            <a:pathLst>
              <a:path extrusionOk="0" h="208163" w="208163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81" name="Google Shape;12781;p74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fmla="val 50000" name="adj1"/>
              <a:gd fmla="val 50000" name="adj2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82" name="Google Shape;12782;p74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83" name="Google Shape;12783;p74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787" name="Shape 12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8" name="Google Shape;12788;p75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12789" name="Google Shape;12789;p7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2790" name="Google Shape;12790;p7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2791" name="Google Shape;12791;p7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792" name="Google Shape;12792;p7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2793" name="Google Shape;12793;p7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2794" name="Google Shape;12794;p7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2795" name="Google Shape;12795;p7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12796" name="Google Shape;12796;p7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97" name="Google Shape;12797;p7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98" name="Google Shape;12798;p7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799" name="Google Shape;12799;p7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12800" name="Google Shape;12800;p7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2801" name="Google Shape;12801;p7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2802" name="Google Shape;12802;p7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2803" name="Google Shape;12803;p7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04" name="Google Shape;12804;p7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2805" name="Google Shape;12805;p7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2806" name="Google Shape;12806;p7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7" name="Google Shape;12807;p7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8" name="Google Shape;12808;p7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9" name="Google Shape;12809;p7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0" name="Google Shape;12810;p7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11" name="Google Shape;12811;p7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2812" name="Google Shape;12812;p7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3" name="Google Shape;12813;p7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2814" name="Google Shape;12814;p7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2815" name="Google Shape;12815;p7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6" name="Google Shape;12816;p7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2817" name="Google Shape;12817;p7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2818" name="Google Shape;12818;p7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2819" name="Google Shape;12819;p7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0" name="Google Shape;12820;p7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2821" name="Google Shape;12821;p7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2822" name="Google Shape;12822;p7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2823" name="Google Shape;12823;p7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24" name="Google Shape;12824;p7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2825" name="Google Shape;12825;p7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2826" name="Google Shape;12826;p7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2827" name="Google Shape;12827;p7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2828" name="Google Shape;12828;p7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2829" name="Google Shape;12829;p7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2830" name="Google Shape;12830;p7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2831" name="Google Shape;12831;p7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2832" name="Google Shape;12832;p7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2833" name="Google Shape;12833;p7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2834" name="Google Shape;12834;p7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35" name="Google Shape;12835;p7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2836" name="Google Shape;12836;p7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2837" name="Google Shape;12837;p7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838" name="Google Shape;12838;p75"/>
            <p:cNvSpPr/>
            <p:nvPr/>
          </p:nvSpPr>
          <p:spPr>
            <a:xfrm>
              <a:off x="3292646" y="3020419"/>
              <a:ext cx="18695" cy="5482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75"/>
            <p:cNvSpPr/>
            <p:nvPr/>
          </p:nvSpPr>
          <p:spPr>
            <a:xfrm>
              <a:off x="3260258" y="3010662"/>
              <a:ext cx="26423" cy="16661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75"/>
            <p:cNvSpPr/>
            <p:nvPr/>
          </p:nvSpPr>
          <p:spPr>
            <a:xfrm>
              <a:off x="3408744" y="2329870"/>
              <a:ext cx="289769" cy="354333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2841" name="Google Shape;12841;p7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2842" name="Google Shape;12842;p7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3" name="Google Shape;12843;p7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4" name="Google Shape;12844;p7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5" name="Google Shape;12845;p7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6" name="Google Shape;12846;p7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7" name="Google Shape;12847;p7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8" name="Google Shape;12848;p7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9" name="Google Shape;12849;p7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0" name="Google Shape;12850;p7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1" name="Google Shape;12851;p7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2" name="Google Shape;12852;p7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3" name="Google Shape;12853;p7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4" name="Google Shape;12854;p7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5" name="Google Shape;12855;p7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6" name="Google Shape;12856;p7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7" name="Google Shape;12857;p7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2858" name="Google Shape;12858;p75"/>
            <p:cNvSpPr/>
            <p:nvPr/>
          </p:nvSpPr>
          <p:spPr>
            <a:xfrm>
              <a:off x="3216902" y="3020658"/>
              <a:ext cx="15456" cy="5959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75"/>
            <p:cNvSpPr/>
            <p:nvPr/>
          </p:nvSpPr>
          <p:spPr>
            <a:xfrm>
              <a:off x="3243063" y="3010423"/>
              <a:ext cx="19695" cy="13340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75"/>
            <p:cNvSpPr/>
            <p:nvPr/>
          </p:nvSpPr>
          <p:spPr>
            <a:xfrm>
              <a:off x="3173297" y="2986859"/>
              <a:ext cx="73267" cy="24997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1" name="Google Shape;12861;p75"/>
            <p:cNvSpPr/>
            <p:nvPr/>
          </p:nvSpPr>
          <p:spPr>
            <a:xfrm>
              <a:off x="3371128" y="3527019"/>
              <a:ext cx="18695" cy="10247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75"/>
            <p:cNvSpPr/>
            <p:nvPr/>
          </p:nvSpPr>
          <p:spPr>
            <a:xfrm>
              <a:off x="3183264" y="3080853"/>
              <a:ext cx="38140" cy="16672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75"/>
            <p:cNvSpPr/>
            <p:nvPr/>
          </p:nvSpPr>
          <p:spPr>
            <a:xfrm>
              <a:off x="3163092" y="3070629"/>
              <a:ext cx="23172" cy="20709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75"/>
            <p:cNvSpPr/>
            <p:nvPr/>
          </p:nvSpPr>
          <p:spPr>
            <a:xfrm>
              <a:off x="3150875" y="3043494"/>
              <a:ext cx="32150" cy="30467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75"/>
            <p:cNvSpPr/>
            <p:nvPr/>
          </p:nvSpPr>
          <p:spPr>
            <a:xfrm>
              <a:off x="3140409" y="3037308"/>
              <a:ext cx="43617" cy="20948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75"/>
            <p:cNvSpPr/>
            <p:nvPr/>
          </p:nvSpPr>
          <p:spPr>
            <a:xfrm>
              <a:off x="3134431" y="3048737"/>
              <a:ext cx="17206" cy="9519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7" name="Google Shape;12867;p75"/>
            <p:cNvSpPr/>
            <p:nvPr/>
          </p:nvSpPr>
          <p:spPr>
            <a:xfrm>
              <a:off x="3142159" y="3021841"/>
              <a:ext cx="7978" cy="16672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75"/>
            <p:cNvSpPr/>
            <p:nvPr/>
          </p:nvSpPr>
          <p:spPr>
            <a:xfrm>
              <a:off x="3120487" y="3025651"/>
              <a:ext cx="28411" cy="28568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75"/>
            <p:cNvSpPr/>
            <p:nvPr/>
          </p:nvSpPr>
          <p:spPr>
            <a:xfrm>
              <a:off x="2965761" y="2909287"/>
              <a:ext cx="196343" cy="138983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75"/>
            <p:cNvSpPr/>
            <p:nvPr/>
          </p:nvSpPr>
          <p:spPr>
            <a:xfrm>
              <a:off x="3378594" y="3107749"/>
              <a:ext cx="19445" cy="26657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75"/>
            <p:cNvSpPr/>
            <p:nvPr/>
          </p:nvSpPr>
          <p:spPr>
            <a:xfrm>
              <a:off x="3354434" y="3105122"/>
              <a:ext cx="27661" cy="28807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75"/>
            <p:cNvSpPr/>
            <p:nvPr/>
          </p:nvSpPr>
          <p:spPr>
            <a:xfrm>
              <a:off x="3331012" y="3088711"/>
              <a:ext cx="34639" cy="49743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75"/>
            <p:cNvSpPr/>
            <p:nvPr/>
          </p:nvSpPr>
          <p:spPr>
            <a:xfrm>
              <a:off x="3250041" y="3063487"/>
              <a:ext cx="91450" cy="78538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75"/>
            <p:cNvSpPr/>
            <p:nvPr/>
          </p:nvSpPr>
          <p:spPr>
            <a:xfrm>
              <a:off x="3209425" y="3061815"/>
              <a:ext cx="82733" cy="112565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75"/>
            <p:cNvSpPr/>
            <p:nvPr/>
          </p:nvSpPr>
          <p:spPr>
            <a:xfrm>
              <a:off x="3195231" y="3136533"/>
              <a:ext cx="40867" cy="42852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75"/>
            <p:cNvSpPr/>
            <p:nvPr/>
          </p:nvSpPr>
          <p:spPr>
            <a:xfrm>
              <a:off x="3192980" y="3146290"/>
              <a:ext cx="88711" cy="124938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75"/>
            <p:cNvSpPr/>
            <p:nvPr/>
          </p:nvSpPr>
          <p:spPr>
            <a:xfrm>
              <a:off x="3275452" y="3211250"/>
              <a:ext cx="85722" cy="91389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2878" name="Google Shape;12878;p75"/>
            <p:cNvSpPr/>
            <p:nvPr/>
          </p:nvSpPr>
          <p:spPr>
            <a:xfrm>
              <a:off x="3327273" y="3275982"/>
              <a:ext cx="58811" cy="59262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2879" name="Google Shape;12879;p75"/>
            <p:cNvSpPr/>
            <p:nvPr/>
          </p:nvSpPr>
          <p:spPr>
            <a:xfrm>
              <a:off x="3363150" y="3352838"/>
              <a:ext cx="34889" cy="37848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880" name="Google Shape;12880;p7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2881" name="Google Shape;12881;p7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2" name="Google Shape;12882;p7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883" name="Google Shape;12883;p75"/>
            <p:cNvSpPr/>
            <p:nvPr/>
          </p:nvSpPr>
          <p:spPr>
            <a:xfrm>
              <a:off x="4563295" y="2964728"/>
              <a:ext cx="12467" cy="27863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884" name="Google Shape;12884;p7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2885" name="Google Shape;12885;p7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6" name="Google Shape;12886;p7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7" name="Google Shape;12887;p7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8" name="Google Shape;12888;p7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889" name="Google Shape;12889;p75"/>
            <p:cNvSpPr/>
            <p:nvPr/>
          </p:nvSpPr>
          <p:spPr>
            <a:xfrm>
              <a:off x="4614379" y="2777935"/>
              <a:ext cx="83472" cy="1397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75"/>
            <p:cNvSpPr/>
            <p:nvPr/>
          </p:nvSpPr>
          <p:spPr>
            <a:xfrm>
              <a:off x="4580490" y="2850992"/>
              <a:ext cx="28661" cy="38087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75"/>
            <p:cNvSpPr/>
            <p:nvPr/>
          </p:nvSpPr>
          <p:spPr>
            <a:xfrm>
              <a:off x="4566534" y="2807208"/>
              <a:ext cx="32650" cy="53553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75"/>
            <p:cNvSpPr/>
            <p:nvPr/>
          </p:nvSpPr>
          <p:spPr>
            <a:xfrm>
              <a:off x="4301938" y="2737722"/>
              <a:ext cx="211787" cy="95438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75"/>
            <p:cNvSpPr/>
            <p:nvPr/>
          </p:nvSpPr>
          <p:spPr>
            <a:xfrm>
              <a:off x="4718522" y="3165089"/>
              <a:ext cx="67277" cy="54986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75"/>
            <p:cNvSpPr/>
            <p:nvPr/>
          </p:nvSpPr>
          <p:spPr>
            <a:xfrm>
              <a:off x="4567785" y="3016610"/>
              <a:ext cx="54822" cy="91389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75"/>
            <p:cNvSpPr/>
            <p:nvPr/>
          </p:nvSpPr>
          <p:spPr>
            <a:xfrm>
              <a:off x="4595934" y="3205063"/>
              <a:ext cx="26673" cy="13340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896" name="Google Shape;12896;p7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2897" name="Google Shape;12897;p7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8" name="Google Shape;12898;p7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9" name="Google Shape;12899;p7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0" name="Google Shape;12900;p7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901" name="Google Shape;12901;p75"/>
            <p:cNvSpPr/>
            <p:nvPr/>
          </p:nvSpPr>
          <p:spPr>
            <a:xfrm>
              <a:off x="4437231" y="3100607"/>
              <a:ext cx="29912" cy="3737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75"/>
            <p:cNvSpPr/>
            <p:nvPr/>
          </p:nvSpPr>
          <p:spPr>
            <a:xfrm>
              <a:off x="4503746" y="3099174"/>
              <a:ext cx="65289" cy="4213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75"/>
            <p:cNvSpPr/>
            <p:nvPr/>
          </p:nvSpPr>
          <p:spPr>
            <a:xfrm>
              <a:off x="4442708" y="2983061"/>
              <a:ext cx="56823" cy="104945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75"/>
            <p:cNvSpPr/>
            <p:nvPr/>
          </p:nvSpPr>
          <p:spPr>
            <a:xfrm>
              <a:off x="4450186" y="3045644"/>
              <a:ext cx="36139" cy="2975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75"/>
            <p:cNvSpPr/>
            <p:nvPr/>
          </p:nvSpPr>
          <p:spPr>
            <a:xfrm>
              <a:off x="4429753" y="2990191"/>
              <a:ext cx="55822" cy="61650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75"/>
            <p:cNvSpPr/>
            <p:nvPr/>
          </p:nvSpPr>
          <p:spPr>
            <a:xfrm>
              <a:off x="4413309" y="3004475"/>
              <a:ext cx="58061" cy="103285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75"/>
            <p:cNvSpPr/>
            <p:nvPr/>
          </p:nvSpPr>
          <p:spPr>
            <a:xfrm>
              <a:off x="4375443" y="2948079"/>
              <a:ext cx="61050" cy="131125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75"/>
            <p:cNvSpPr/>
            <p:nvPr/>
          </p:nvSpPr>
          <p:spPr>
            <a:xfrm>
              <a:off x="4343054" y="2959975"/>
              <a:ext cx="35389" cy="43557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75"/>
            <p:cNvSpPr/>
            <p:nvPr/>
          </p:nvSpPr>
          <p:spPr>
            <a:xfrm>
              <a:off x="3793178" y="2712975"/>
              <a:ext cx="26423" cy="3094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75"/>
            <p:cNvSpPr/>
            <p:nvPr/>
          </p:nvSpPr>
          <p:spPr>
            <a:xfrm>
              <a:off x="3772256" y="2560208"/>
              <a:ext cx="138282" cy="15349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75"/>
            <p:cNvSpPr/>
            <p:nvPr/>
          </p:nvSpPr>
          <p:spPr>
            <a:xfrm>
              <a:off x="3810372" y="2589242"/>
              <a:ext cx="68528" cy="147786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75"/>
            <p:cNvSpPr/>
            <p:nvPr/>
          </p:nvSpPr>
          <p:spPr>
            <a:xfrm>
              <a:off x="3883127" y="2693471"/>
              <a:ext cx="27411" cy="23803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75"/>
            <p:cNvSpPr/>
            <p:nvPr/>
          </p:nvSpPr>
          <p:spPr>
            <a:xfrm>
              <a:off x="3870422" y="2710598"/>
              <a:ext cx="43605" cy="22620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75"/>
            <p:cNvSpPr/>
            <p:nvPr/>
          </p:nvSpPr>
          <p:spPr>
            <a:xfrm>
              <a:off x="3871910" y="2726065"/>
              <a:ext cx="33901" cy="23803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75"/>
            <p:cNvSpPr/>
            <p:nvPr/>
          </p:nvSpPr>
          <p:spPr>
            <a:xfrm>
              <a:off x="3888104" y="2727737"/>
              <a:ext cx="57573" cy="42601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75"/>
            <p:cNvSpPr/>
            <p:nvPr/>
          </p:nvSpPr>
          <p:spPr>
            <a:xfrm>
              <a:off x="3848488" y="2796972"/>
              <a:ext cx="39628" cy="24519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75"/>
            <p:cNvSpPr/>
            <p:nvPr/>
          </p:nvSpPr>
          <p:spPr>
            <a:xfrm>
              <a:off x="3851727" y="2789842"/>
              <a:ext cx="34151" cy="14284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75"/>
            <p:cNvSpPr/>
            <p:nvPr/>
          </p:nvSpPr>
          <p:spPr>
            <a:xfrm>
              <a:off x="3869672" y="2845760"/>
              <a:ext cx="12967" cy="23803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75"/>
            <p:cNvSpPr/>
            <p:nvPr/>
          </p:nvSpPr>
          <p:spPr>
            <a:xfrm>
              <a:off x="3863444" y="2836958"/>
              <a:ext cx="12467" cy="15000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75"/>
            <p:cNvSpPr/>
            <p:nvPr/>
          </p:nvSpPr>
          <p:spPr>
            <a:xfrm>
              <a:off x="3844761" y="2824346"/>
              <a:ext cx="25923" cy="2166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75"/>
            <p:cNvSpPr/>
            <p:nvPr/>
          </p:nvSpPr>
          <p:spPr>
            <a:xfrm>
              <a:off x="3830555" y="2811734"/>
              <a:ext cx="20195" cy="12146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75"/>
            <p:cNvSpPr/>
            <p:nvPr/>
          </p:nvSpPr>
          <p:spPr>
            <a:xfrm>
              <a:off x="3804645" y="2793401"/>
              <a:ext cx="47594" cy="21903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75"/>
            <p:cNvSpPr/>
            <p:nvPr/>
          </p:nvSpPr>
          <p:spPr>
            <a:xfrm>
              <a:off x="3831556" y="2741054"/>
              <a:ext cx="63038" cy="50699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75"/>
            <p:cNvSpPr/>
            <p:nvPr/>
          </p:nvSpPr>
          <p:spPr>
            <a:xfrm>
              <a:off x="3819089" y="2776036"/>
              <a:ext cx="50345" cy="20948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75"/>
            <p:cNvSpPr/>
            <p:nvPr/>
          </p:nvSpPr>
          <p:spPr>
            <a:xfrm>
              <a:off x="3779972" y="2741293"/>
              <a:ext cx="57323" cy="65449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75"/>
            <p:cNvSpPr/>
            <p:nvPr/>
          </p:nvSpPr>
          <p:spPr>
            <a:xfrm>
              <a:off x="3764778" y="2755577"/>
              <a:ext cx="24672" cy="21426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75"/>
            <p:cNvSpPr/>
            <p:nvPr/>
          </p:nvSpPr>
          <p:spPr>
            <a:xfrm>
              <a:off x="3762540" y="2773181"/>
              <a:ext cx="19445" cy="15956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75"/>
            <p:cNvSpPr/>
            <p:nvPr/>
          </p:nvSpPr>
          <p:spPr>
            <a:xfrm>
              <a:off x="3779484" y="2783894"/>
              <a:ext cx="4739" cy="64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75"/>
            <p:cNvSpPr/>
            <p:nvPr/>
          </p:nvSpPr>
          <p:spPr>
            <a:xfrm>
              <a:off x="3681319" y="2737017"/>
              <a:ext cx="27661" cy="34982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930" name="Google Shape;12930;p7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2931" name="Google Shape;12931;p7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2" name="Google Shape;12932;p7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933" name="Google Shape;12933;p75"/>
            <p:cNvSpPr/>
            <p:nvPr/>
          </p:nvSpPr>
          <p:spPr>
            <a:xfrm>
              <a:off x="4037841" y="3224817"/>
              <a:ext cx="52333" cy="93527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934" name="Google Shape;12934;p7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2935" name="Google Shape;12935;p7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2936" name="Google Shape;12936;p7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937" name="Google Shape;12937;p7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2938" name="Google Shape;12938;p7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9" name="Google Shape;12939;p7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940" name="Google Shape;12940;p75"/>
            <p:cNvSpPr/>
            <p:nvPr/>
          </p:nvSpPr>
          <p:spPr>
            <a:xfrm>
              <a:off x="3608564" y="2619698"/>
              <a:ext cx="60550" cy="35232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75"/>
            <p:cNvSpPr/>
            <p:nvPr/>
          </p:nvSpPr>
          <p:spPr>
            <a:xfrm>
              <a:off x="4188328" y="2704412"/>
              <a:ext cx="421823" cy="300791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75"/>
            <p:cNvSpPr/>
            <p:nvPr/>
          </p:nvSpPr>
          <p:spPr>
            <a:xfrm>
              <a:off x="4442708" y="2990191"/>
              <a:ext cx="762" cy="967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75"/>
            <p:cNvSpPr/>
            <p:nvPr/>
          </p:nvSpPr>
          <p:spPr>
            <a:xfrm>
              <a:off x="4434742" y="2997094"/>
              <a:ext cx="1250" cy="1205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75"/>
            <p:cNvSpPr/>
            <p:nvPr/>
          </p:nvSpPr>
          <p:spPr>
            <a:xfrm>
              <a:off x="4184339" y="2879787"/>
              <a:ext cx="2512" cy="728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75"/>
            <p:cNvSpPr/>
            <p:nvPr/>
          </p:nvSpPr>
          <p:spPr>
            <a:xfrm>
              <a:off x="4038591" y="2720356"/>
              <a:ext cx="260870" cy="130886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75"/>
            <p:cNvSpPr/>
            <p:nvPr/>
          </p:nvSpPr>
          <p:spPr>
            <a:xfrm>
              <a:off x="4105619" y="2816249"/>
              <a:ext cx="110383" cy="65688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75"/>
            <p:cNvSpPr/>
            <p:nvPr/>
          </p:nvSpPr>
          <p:spPr>
            <a:xfrm>
              <a:off x="4085936" y="2839096"/>
              <a:ext cx="98666" cy="59262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948" name="Google Shape;12948;p7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2949" name="Google Shape;12949;p7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0" name="Google Shape;12950;p7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1" name="Google Shape;12951;p7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2" name="Google Shape;12952;p7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953" name="Google Shape;12953;p75"/>
            <p:cNvSpPr/>
            <p:nvPr/>
          </p:nvSpPr>
          <p:spPr>
            <a:xfrm>
              <a:off x="4210500" y="2911903"/>
              <a:ext cx="193104" cy="180152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75"/>
            <p:cNvSpPr/>
            <p:nvPr/>
          </p:nvSpPr>
          <p:spPr>
            <a:xfrm>
              <a:off x="4286244" y="2933329"/>
              <a:ext cx="56823" cy="29034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75"/>
            <p:cNvSpPr/>
            <p:nvPr/>
          </p:nvSpPr>
          <p:spPr>
            <a:xfrm>
              <a:off x="4155440" y="2884541"/>
              <a:ext cx="95439" cy="100431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75"/>
            <p:cNvSpPr/>
            <p:nvPr/>
          </p:nvSpPr>
          <p:spPr>
            <a:xfrm>
              <a:off x="4148462" y="2870746"/>
              <a:ext cx="91200" cy="72579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75"/>
            <p:cNvSpPr/>
            <p:nvPr/>
          </p:nvSpPr>
          <p:spPr>
            <a:xfrm>
              <a:off x="3884115" y="2761763"/>
              <a:ext cx="113133" cy="67348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75"/>
            <p:cNvSpPr/>
            <p:nvPr/>
          </p:nvSpPr>
          <p:spPr>
            <a:xfrm>
              <a:off x="3912027" y="2795073"/>
              <a:ext cx="23684" cy="25236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75"/>
            <p:cNvSpPr/>
            <p:nvPr/>
          </p:nvSpPr>
          <p:spPr>
            <a:xfrm>
              <a:off x="3874161" y="2799361"/>
              <a:ext cx="60800" cy="37131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75"/>
            <p:cNvSpPr/>
            <p:nvPr/>
          </p:nvSpPr>
          <p:spPr>
            <a:xfrm>
              <a:off x="3889355" y="2831954"/>
              <a:ext cx="39878" cy="24041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961" name="Google Shape;12961;p7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2962" name="Google Shape;12962;p7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3" name="Google Shape;12963;p7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4" name="Google Shape;12964;p7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5" name="Google Shape;12965;p7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966" name="Google Shape;12966;p75"/>
            <p:cNvSpPr/>
            <p:nvPr/>
          </p:nvSpPr>
          <p:spPr>
            <a:xfrm>
              <a:off x="3799155" y="2842190"/>
              <a:ext cx="6990" cy="13340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75"/>
            <p:cNvSpPr/>
            <p:nvPr/>
          </p:nvSpPr>
          <p:spPr>
            <a:xfrm>
              <a:off x="3688535" y="2836242"/>
              <a:ext cx="76506" cy="61161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75"/>
            <p:cNvSpPr/>
            <p:nvPr/>
          </p:nvSpPr>
          <p:spPr>
            <a:xfrm>
              <a:off x="4036603" y="2865264"/>
              <a:ext cx="11967" cy="9064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75"/>
            <p:cNvSpPr/>
            <p:nvPr/>
          </p:nvSpPr>
          <p:spPr>
            <a:xfrm>
              <a:off x="4033614" y="2866458"/>
              <a:ext cx="140532" cy="108039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75"/>
            <p:cNvSpPr/>
            <p:nvPr/>
          </p:nvSpPr>
          <p:spPr>
            <a:xfrm>
              <a:off x="4026636" y="2853369"/>
              <a:ext cx="24672" cy="20004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75"/>
            <p:cNvSpPr/>
            <p:nvPr/>
          </p:nvSpPr>
          <p:spPr>
            <a:xfrm>
              <a:off x="3915766" y="2848615"/>
              <a:ext cx="124088" cy="48788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75"/>
            <p:cNvSpPr/>
            <p:nvPr/>
          </p:nvSpPr>
          <p:spPr>
            <a:xfrm>
              <a:off x="3914265" y="2848854"/>
              <a:ext cx="18945" cy="15956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75"/>
            <p:cNvSpPr/>
            <p:nvPr/>
          </p:nvSpPr>
          <p:spPr>
            <a:xfrm>
              <a:off x="4004703" y="2885735"/>
              <a:ext cx="66539" cy="61161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75"/>
            <p:cNvSpPr/>
            <p:nvPr/>
          </p:nvSpPr>
          <p:spPr>
            <a:xfrm>
              <a:off x="4059025" y="2939277"/>
              <a:ext cx="11967" cy="11668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75"/>
            <p:cNvSpPr/>
            <p:nvPr/>
          </p:nvSpPr>
          <p:spPr>
            <a:xfrm>
              <a:off x="3959359" y="2899768"/>
              <a:ext cx="15468" cy="8347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75"/>
            <p:cNvSpPr/>
            <p:nvPr/>
          </p:nvSpPr>
          <p:spPr>
            <a:xfrm>
              <a:off x="3982281" y="2887395"/>
              <a:ext cx="42867" cy="36426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75"/>
            <p:cNvSpPr/>
            <p:nvPr/>
          </p:nvSpPr>
          <p:spPr>
            <a:xfrm>
              <a:off x="3973565" y="2916668"/>
              <a:ext cx="10479" cy="29045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75"/>
            <p:cNvSpPr/>
            <p:nvPr/>
          </p:nvSpPr>
          <p:spPr>
            <a:xfrm>
              <a:off x="3982781" y="2916668"/>
              <a:ext cx="2751" cy="5959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75"/>
            <p:cNvSpPr/>
            <p:nvPr/>
          </p:nvSpPr>
          <p:spPr>
            <a:xfrm>
              <a:off x="3979792" y="2923093"/>
              <a:ext cx="3751" cy="8336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75"/>
            <p:cNvSpPr/>
            <p:nvPr/>
          </p:nvSpPr>
          <p:spPr>
            <a:xfrm>
              <a:off x="3979792" y="2907627"/>
              <a:ext cx="8978" cy="10713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75"/>
            <p:cNvSpPr/>
            <p:nvPr/>
          </p:nvSpPr>
          <p:spPr>
            <a:xfrm>
              <a:off x="3980292" y="2915952"/>
              <a:ext cx="27661" cy="32616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75"/>
            <p:cNvSpPr/>
            <p:nvPr/>
          </p:nvSpPr>
          <p:spPr>
            <a:xfrm>
              <a:off x="3979792" y="2924515"/>
              <a:ext cx="142521" cy="114714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2983" name="Google Shape;12983;p75"/>
            <p:cNvSpPr/>
            <p:nvPr/>
          </p:nvSpPr>
          <p:spPr>
            <a:xfrm>
              <a:off x="4089663" y="2967116"/>
              <a:ext cx="5251" cy="10952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75"/>
            <p:cNvSpPr/>
            <p:nvPr/>
          </p:nvSpPr>
          <p:spPr>
            <a:xfrm>
              <a:off x="4095152" y="2967833"/>
              <a:ext cx="32900" cy="24758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75"/>
            <p:cNvSpPr/>
            <p:nvPr/>
          </p:nvSpPr>
          <p:spPr>
            <a:xfrm>
              <a:off x="4101380" y="2973303"/>
              <a:ext cx="51583" cy="60684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75"/>
            <p:cNvSpPr/>
            <p:nvPr/>
          </p:nvSpPr>
          <p:spPr>
            <a:xfrm>
              <a:off x="4124802" y="2964728"/>
              <a:ext cx="2751" cy="5971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75"/>
            <p:cNvSpPr/>
            <p:nvPr/>
          </p:nvSpPr>
          <p:spPr>
            <a:xfrm>
              <a:off x="4037591" y="3015893"/>
              <a:ext cx="73267" cy="45456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75"/>
            <p:cNvSpPr/>
            <p:nvPr/>
          </p:nvSpPr>
          <p:spPr>
            <a:xfrm>
              <a:off x="3911526" y="2929280"/>
              <a:ext cx="85972" cy="69020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75"/>
            <p:cNvSpPr/>
            <p:nvPr/>
          </p:nvSpPr>
          <p:spPr>
            <a:xfrm>
              <a:off x="3896332" y="2997572"/>
              <a:ext cx="113621" cy="124461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75"/>
            <p:cNvSpPr/>
            <p:nvPr/>
          </p:nvSpPr>
          <p:spPr>
            <a:xfrm>
              <a:off x="3973815" y="3045871"/>
              <a:ext cx="104655" cy="75923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75"/>
            <p:cNvSpPr/>
            <p:nvPr/>
          </p:nvSpPr>
          <p:spPr>
            <a:xfrm>
              <a:off x="3996236" y="3024695"/>
              <a:ext cx="46106" cy="39042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75"/>
            <p:cNvSpPr/>
            <p:nvPr/>
          </p:nvSpPr>
          <p:spPr>
            <a:xfrm>
              <a:off x="4033614" y="3061110"/>
              <a:ext cx="10467" cy="11907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75"/>
            <p:cNvSpPr/>
            <p:nvPr/>
          </p:nvSpPr>
          <p:spPr>
            <a:xfrm>
              <a:off x="4029125" y="3065864"/>
              <a:ext cx="70516" cy="89240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75"/>
            <p:cNvSpPr/>
            <p:nvPr/>
          </p:nvSpPr>
          <p:spPr>
            <a:xfrm>
              <a:off x="3978054" y="3108693"/>
              <a:ext cx="57811" cy="66882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2995" name="Google Shape;12995;p75"/>
            <p:cNvSpPr/>
            <p:nvPr/>
          </p:nvSpPr>
          <p:spPr>
            <a:xfrm>
              <a:off x="3963598" y="3151999"/>
              <a:ext cx="5239" cy="11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75"/>
            <p:cNvSpPr/>
            <p:nvPr/>
          </p:nvSpPr>
          <p:spPr>
            <a:xfrm>
              <a:off x="3949392" y="3117029"/>
              <a:ext cx="39878" cy="37609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75"/>
            <p:cNvSpPr/>
            <p:nvPr/>
          </p:nvSpPr>
          <p:spPr>
            <a:xfrm>
              <a:off x="3845999" y="3071334"/>
              <a:ext cx="89711" cy="57841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75"/>
            <p:cNvSpPr/>
            <p:nvPr/>
          </p:nvSpPr>
          <p:spPr>
            <a:xfrm>
              <a:off x="3809372" y="2919523"/>
              <a:ext cx="106405" cy="94483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75"/>
            <p:cNvSpPr/>
            <p:nvPr/>
          </p:nvSpPr>
          <p:spPr>
            <a:xfrm>
              <a:off x="3795917" y="2888589"/>
              <a:ext cx="27173" cy="50699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75"/>
            <p:cNvSpPr/>
            <p:nvPr/>
          </p:nvSpPr>
          <p:spPr>
            <a:xfrm>
              <a:off x="3689035" y="2890250"/>
              <a:ext cx="138044" cy="127554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75"/>
            <p:cNvSpPr/>
            <p:nvPr/>
          </p:nvSpPr>
          <p:spPr>
            <a:xfrm>
              <a:off x="3661636" y="2898825"/>
              <a:ext cx="79733" cy="60206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75"/>
            <p:cNvSpPr/>
            <p:nvPr/>
          </p:nvSpPr>
          <p:spPr>
            <a:xfrm>
              <a:off x="3632974" y="2958780"/>
              <a:ext cx="56573" cy="43318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75"/>
            <p:cNvSpPr/>
            <p:nvPr/>
          </p:nvSpPr>
          <p:spPr>
            <a:xfrm>
              <a:off x="3632736" y="2960691"/>
              <a:ext cx="81233" cy="8543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75"/>
            <p:cNvSpPr/>
            <p:nvPr/>
          </p:nvSpPr>
          <p:spPr>
            <a:xfrm>
              <a:off x="3665125" y="2976874"/>
              <a:ext cx="112121" cy="99236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75"/>
            <p:cNvSpPr/>
            <p:nvPr/>
          </p:nvSpPr>
          <p:spPr>
            <a:xfrm>
              <a:off x="3712457" y="3043733"/>
              <a:ext cx="51833" cy="35948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75"/>
            <p:cNvSpPr/>
            <p:nvPr/>
          </p:nvSpPr>
          <p:spPr>
            <a:xfrm>
              <a:off x="3628997" y="3033259"/>
              <a:ext cx="44355" cy="30956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75"/>
            <p:cNvSpPr/>
            <p:nvPr/>
          </p:nvSpPr>
          <p:spPr>
            <a:xfrm>
              <a:off x="3633975" y="3059916"/>
              <a:ext cx="21195" cy="12146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008" name="Google Shape;13008;p7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3009" name="Google Shape;13009;p7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0" name="Google Shape;13010;p7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011" name="Google Shape;13011;p75"/>
            <p:cNvSpPr/>
            <p:nvPr/>
          </p:nvSpPr>
          <p:spPr>
            <a:xfrm>
              <a:off x="3657897" y="3077759"/>
              <a:ext cx="19195" cy="21903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75"/>
            <p:cNvSpPr/>
            <p:nvPr/>
          </p:nvSpPr>
          <p:spPr>
            <a:xfrm>
              <a:off x="3670352" y="3087756"/>
              <a:ext cx="27911" cy="28568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75"/>
            <p:cNvSpPr/>
            <p:nvPr/>
          </p:nvSpPr>
          <p:spPr>
            <a:xfrm>
              <a:off x="3689785" y="3073722"/>
              <a:ext cx="42617" cy="42840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75"/>
            <p:cNvSpPr/>
            <p:nvPr/>
          </p:nvSpPr>
          <p:spPr>
            <a:xfrm>
              <a:off x="3726412" y="3070151"/>
              <a:ext cx="29161" cy="43557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75"/>
            <p:cNvSpPr/>
            <p:nvPr/>
          </p:nvSpPr>
          <p:spPr>
            <a:xfrm>
              <a:off x="3746846" y="3070151"/>
              <a:ext cx="13956" cy="35459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75"/>
            <p:cNvSpPr/>
            <p:nvPr/>
          </p:nvSpPr>
          <p:spPr>
            <a:xfrm>
              <a:off x="3754312" y="3061110"/>
              <a:ext cx="21445" cy="42840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75"/>
            <p:cNvSpPr/>
            <p:nvPr/>
          </p:nvSpPr>
          <p:spPr>
            <a:xfrm>
              <a:off x="3838283" y="2987337"/>
              <a:ext cx="71755" cy="108994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75"/>
            <p:cNvSpPr/>
            <p:nvPr/>
          </p:nvSpPr>
          <p:spPr>
            <a:xfrm>
              <a:off x="3829555" y="3057778"/>
              <a:ext cx="2251" cy="1194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75"/>
            <p:cNvSpPr/>
            <p:nvPr/>
          </p:nvSpPr>
          <p:spPr>
            <a:xfrm>
              <a:off x="3749584" y="2988770"/>
              <a:ext cx="104905" cy="77822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3020" name="Google Shape;13020;p75"/>
            <p:cNvSpPr/>
            <p:nvPr/>
          </p:nvSpPr>
          <p:spPr>
            <a:xfrm>
              <a:off x="3767267" y="3053013"/>
              <a:ext cx="78744" cy="64493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75"/>
            <p:cNvSpPr/>
            <p:nvPr/>
          </p:nvSpPr>
          <p:spPr>
            <a:xfrm>
              <a:off x="3805645" y="3058722"/>
              <a:ext cx="52322" cy="74968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75"/>
            <p:cNvSpPr/>
            <p:nvPr/>
          </p:nvSpPr>
          <p:spPr>
            <a:xfrm>
              <a:off x="3805883" y="3130585"/>
              <a:ext cx="39378" cy="40702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75"/>
            <p:cNvSpPr/>
            <p:nvPr/>
          </p:nvSpPr>
          <p:spPr>
            <a:xfrm>
              <a:off x="3809622" y="3131301"/>
              <a:ext cx="13967" cy="8575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75"/>
            <p:cNvSpPr/>
            <p:nvPr/>
          </p:nvSpPr>
          <p:spPr>
            <a:xfrm>
              <a:off x="3822327" y="3120122"/>
              <a:ext cx="52834" cy="59023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75"/>
            <p:cNvSpPr/>
            <p:nvPr/>
          </p:nvSpPr>
          <p:spPr>
            <a:xfrm>
              <a:off x="3828067" y="3174369"/>
              <a:ext cx="7478" cy="9769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75"/>
            <p:cNvSpPr/>
            <p:nvPr/>
          </p:nvSpPr>
          <p:spPr>
            <a:xfrm>
              <a:off x="3947654" y="3151533"/>
              <a:ext cx="76994" cy="74956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75"/>
            <p:cNvSpPr/>
            <p:nvPr/>
          </p:nvSpPr>
          <p:spPr>
            <a:xfrm>
              <a:off x="3945415" y="3152954"/>
              <a:ext cx="13956" cy="10963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75"/>
            <p:cNvSpPr/>
            <p:nvPr/>
          </p:nvSpPr>
          <p:spPr>
            <a:xfrm>
              <a:off x="3945415" y="3159380"/>
              <a:ext cx="13706" cy="15956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75"/>
            <p:cNvSpPr/>
            <p:nvPr/>
          </p:nvSpPr>
          <p:spPr>
            <a:xfrm>
              <a:off x="3829055" y="3110126"/>
              <a:ext cx="131316" cy="124222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3030" name="Google Shape;13030;p75"/>
            <p:cNvSpPr/>
            <p:nvPr/>
          </p:nvSpPr>
          <p:spPr>
            <a:xfrm>
              <a:off x="3970326" y="3207451"/>
              <a:ext cx="21934" cy="52837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75"/>
            <p:cNvSpPr/>
            <p:nvPr/>
          </p:nvSpPr>
          <p:spPr>
            <a:xfrm>
              <a:off x="3895082" y="3199593"/>
              <a:ext cx="81233" cy="66165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75"/>
            <p:cNvSpPr/>
            <p:nvPr/>
          </p:nvSpPr>
          <p:spPr>
            <a:xfrm>
              <a:off x="3824328" y="3184365"/>
              <a:ext cx="86210" cy="81393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75"/>
            <p:cNvSpPr/>
            <p:nvPr/>
          </p:nvSpPr>
          <p:spPr>
            <a:xfrm>
              <a:off x="3916754" y="3249086"/>
              <a:ext cx="53834" cy="46889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75"/>
            <p:cNvSpPr/>
            <p:nvPr/>
          </p:nvSpPr>
          <p:spPr>
            <a:xfrm>
              <a:off x="3879638" y="3263609"/>
              <a:ext cx="64539" cy="61639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75"/>
            <p:cNvSpPr/>
            <p:nvPr/>
          </p:nvSpPr>
          <p:spPr>
            <a:xfrm>
              <a:off x="3824578" y="3257889"/>
              <a:ext cx="92188" cy="82826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3036" name="Google Shape;13036;p75"/>
            <p:cNvSpPr/>
            <p:nvPr/>
          </p:nvSpPr>
          <p:spPr>
            <a:xfrm>
              <a:off x="3953131" y="3215060"/>
              <a:ext cx="71767" cy="110427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75"/>
            <p:cNvSpPr/>
            <p:nvPr/>
          </p:nvSpPr>
          <p:spPr>
            <a:xfrm>
              <a:off x="3951893" y="3317378"/>
              <a:ext cx="9978" cy="10724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75"/>
            <p:cNvSpPr/>
            <p:nvPr/>
          </p:nvSpPr>
          <p:spPr>
            <a:xfrm>
              <a:off x="3925232" y="3338554"/>
              <a:ext cx="15956" cy="1429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75"/>
            <p:cNvSpPr/>
            <p:nvPr/>
          </p:nvSpPr>
          <p:spPr>
            <a:xfrm>
              <a:off x="4226694" y="2879548"/>
              <a:ext cx="50095" cy="39508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75"/>
            <p:cNvSpPr/>
            <p:nvPr/>
          </p:nvSpPr>
          <p:spPr>
            <a:xfrm>
              <a:off x="4226694" y="2879548"/>
              <a:ext cx="50095" cy="39508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75"/>
            <p:cNvSpPr/>
            <p:nvPr/>
          </p:nvSpPr>
          <p:spPr>
            <a:xfrm>
              <a:off x="4014919" y="2846238"/>
              <a:ext cx="33651" cy="9053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75"/>
            <p:cNvSpPr/>
            <p:nvPr/>
          </p:nvSpPr>
          <p:spPr>
            <a:xfrm>
              <a:off x="4036853" y="2853608"/>
              <a:ext cx="1250" cy="1205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75"/>
            <p:cNvSpPr/>
            <p:nvPr/>
          </p:nvSpPr>
          <p:spPr>
            <a:xfrm>
              <a:off x="4346543" y="2948318"/>
              <a:ext cx="21183" cy="11907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75"/>
            <p:cNvSpPr/>
            <p:nvPr/>
          </p:nvSpPr>
          <p:spPr>
            <a:xfrm>
              <a:off x="3878888" y="2847660"/>
              <a:ext cx="16706" cy="13579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75"/>
            <p:cNvSpPr/>
            <p:nvPr/>
          </p:nvSpPr>
          <p:spPr>
            <a:xfrm>
              <a:off x="3865182" y="2817204"/>
              <a:ext cx="27923" cy="34993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46" name="Google Shape;13046;p75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13047" name="Google Shape;13047;p75"/>
            <p:cNvSpPr/>
            <p:nvPr/>
          </p:nvSpPr>
          <p:spPr>
            <a:xfrm>
              <a:off x="235800" y="1224769"/>
              <a:ext cx="2592225" cy="4194725"/>
            </a:xfrm>
            <a:custGeom>
              <a:rect b="b" l="l" r="r" t="t"/>
              <a:pathLst>
                <a:path extrusionOk="0" h="167789" w="103689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75"/>
            <p:cNvSpPr/>
            <p:nvPr/>
          </p:nvSpPr>
          <p:spPr>
            <a:xfrm>
              <a:off x="2370225" y="830650"/>
              <a:ext cx="1016975" cy="1158500"/>
            </a:xfrm>
            <a:custGeom>
              <a:rect b="b" l="l" r="r" t="t"/>
              <a:pathLst>
                <a:path extrusionOk="0" h="46340" w="40679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75"/>
            <p:cNvSpPr/>
            <p:nvPr/>
          </p:nvSpPr>
          <p:spPr>
            <a:xfrm>
              <a:off x="3143325" y="1089650"/>
              <a:ext cx="4064350" cy="3503975"/>
            </a:xfrm>
            <a:custGeom>
              <a:rect b="b" l="l" r="r" t="t"/>
              <a:pathLst>
                <a:path extrusionOk="0" h="140159" w="162574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75"/>
            <p:cNvSpPr/>
            <p:nvPr/>
          </p:nvSpPr>
          <p:spPr>
            <a:xfrm>
              <a:off x="6146600" y="3671525"/>
              <a:ext cx="342925" cy="189500"/>
            </a:xfrm>
            <a:custGeom>
              <a:rect b="b" l="l" r="r" t="t"/>
              <a:pathLst>
                <a:path extrusionOk="0" h="7580" w="13717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75"/>
            <p:cNvSpPr/>
            <p:nvPr/>
          </p:nvSpPr>
          <p:spPr>
            <a:xfrm>
              <a:off x="5901600" y="3652500"/>
              <a:ext cx="558700" cy="402875"/>
            </a:xfrm>
            <a:custGeom>
              <a:rect b="b" l="l" r="r" t="t"/>
              <a:pathLst>
                <a:path extrusionOk="0" h="16115" w="22348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75"/>
            <p:cNvSpPr/>
            <p:nvPr/>
          </p:nvSpPr>
          <p:spPr>
            <a:xfrm>
              <a:off x="6249675" y="4061675"/>
              <a:ext cx="964575" cy="811125"/>
            </a:xfrm>
            <a:custGeom>
              <a:rect b="b" l="l" r="r" t="t"/>
              <a:pathLst>
                <a:path extrusionOk="0" h="32445" w="38583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53" name="Google Shape;13053;p75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13054" name="Google Shape;13054;p75"/>
            <p:cNvSpPr/>
            <p:nvPr/>
          </p:nvSpPr>
          <p:spPr>
            <a:xfrm>
              <a:off x="62561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75"/>
            <p:cNvSpPr/>
            <p:nvPr/>
          </p:nvSpPr>
          <p:spPr>
            <a:xfrm>
              <a:off x="62561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75"/>
            <p:cNvSpPr/>
            <p:nvPr/>
          </p:nvSpPr>
          <p:spPr>
            <a:xfrm>
              <a:off x="625615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75"/>
            <p:cNvSpPr/>
            <p:nvPr/>
          </p:nvSpPr>
          <p:spPr>
            <a:xfrm>
              <a:off x="63323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75"/>
            <p:cNvSpPr/>
            <p:nvPr/>
          </p:nvSpPr>
          <p:spPr>
            <a:xfrm>
              <a:off x="63323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75"/>
            <p:cNvSpPr/>
            <p:nvPr/>
          </p:nvSpPr>
          <p:spPr>
            <a:xfrm>
              <a:off x="64083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75"/>
            <p:cNvSpPr/>
            <p:nvPr/>
          </p:nvSpPr>
          <p:spPr>
            <a:xfrm>
              <a:off x="64083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75"/>
            <p:cNvSpPr/>
            <p:nvPr/>
          </p:nvSpPr>
          <p:spPr>
            <a:xfrm>
              <a:off x="64083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75"/>
            <p:cNvSpPr/>
            <p:nvPr/>
          </p:nvSpPr>
          <p:spPr>
            <a:xfrm>
              <a:off x="64845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75"/>
            <p:cNvSpPr/>
            <p:nvPr/>
          </p:nvSpPr>
          <p:spPr>
            <a:xfrm>
              <a:off x="64845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75"/>
            <p:cNvSpPr/>
            <p:nvPr/>
          </p:nvSpPr>
          <p:spPr>
            <a:xfrm>
              <a:off x="648457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75"/>
            <p:cNvSpPr/>
            <p:nvPr/>
          </p:nvSpPr>
          <p:spPr>
            <a:xfrm>
              <a:off x="64845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75"/>
            <p:cNvSpPr/>
            <p:nvPr/>
          </p:nvSpPr>
          <p:spPr>
            <a:xfrm>
              <a:off x="64845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75"/>
            <p:cNvSpPr/>
            <p:nvPr/>
          </p:nvSpPr>
          <p:spPr>
            <a:xfrm>
              <a:off x="663842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75"/>
            <p:cNvSpPr/>
            <p:nvPr/>
          </p:nvSpPr>
          <p:spPr>
            <a:xfrm>
              <a:off x="66384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75"/>
            <p:cNvSpPr/>
            <p:nvPr/>
          </p:nvSpPr>
          <p:spPr>
            <a:xfrm>
              <a:off x="6638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75"/>
            <p:cNvSpPr/>
            <p:nvPr/>
          </p:nvSpPr>
          <p:spPr>
            <a:xfrm>
              <a:off x="6638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75"/>
            <p:cNvSpPr/>
            <p:nvPr/>
          </p:nvSpPr>
          <p:spPr>
            <a:xfrm>
              <a:off x="6638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75"/>
            <p:cNvSpPr/>
            <p:nvPr/>
          </p:nvSpPr>
          <p:spPr>
            <a:xfrm>
              <a:off x="67154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75"/>
            <p:cNvSpPr/>
            <p:nvPr/>
          </p:nvSpPr>
          <p:spPr>
            <a:xfrm>
              <a:off x="67154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75"/>
            <p:cNvSpPr/>
            <p:nvPr/>
          </p:nvSpPr>
          <p:spPr>
            <a:xfrm>
              <a:off x="67154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75"/>
            <p:cNvSpPr/>
            <p:nvPr/>
          </p:nvSpPr>
          <p:spPr>
            <a:xfrm>
              <a:off x="64083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75"/>
            <p:cNvSpPr/>
            <p:nvPr/>
          </p:nvSpPr>
          <p:spPr>
            <a:xfrm>
              <a:off x="63323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75"/>
            <p:cNvSpPr/>
            <p:nvPr/>
          </p:nvSpPr>
          <p:spPr>
            <a:xfrm>
              <a:off x="625615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75"/>
            <p:cNvSpPr/>
            <p:nvPr/>
          </p:nvSpPr>
          <p:spPr>
            <a:xfrm>
              <a:off x="59514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75"/>
            <p:cNvSpPr/>
            <p:nvPr/>
          </p:nvSpPr>
          <p:spPr>
            <a:xfrm>
              <a:off x="59514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75"/>
            <p:cNvSpPr/>
            <p:nvPr/>
          </p:nvSpPr>
          <p:spPr>
            <a:xfrm>
              <a:off x="602750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75"/>
            <p:cNvSpPr/>
            <p:nvPr/>
          </p:nvSpPr>
          <p:spPr>
            <a:xfrm>
              <a:off x="602750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75"/>
            <p:cNvSpPr/>
            <p:nvPr/>
          </p:nvSpPr>
          <p:spPr>
            <a:xfrm>
              <a:off x="60275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75"/>
            <p:cNvSpPr/>
            <p:nvPr/>
          </p:nvSpPr>
          <p:spPr>
            <a:xfrm>
              <a:off x="61037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75"/>
            <p:cNvSpPr/>
            <p:nvPr/>
          </p:nvSpPr>
          <p:spPr>
            <a:xfrm>
              <a:off x="6103700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75"/>
            <p:cNvSpPr/>
            <p:nvPr/>
          </p:nvSpPr>
          <p:spPr>
            <a:xfrm>
              <a:off x="610370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75"/>
            <p:cNvSpPr/>
            <p:nvPr/>
          </p:nvSpPr>
          <p:spPr>
            <a:xfrm>
              <a:off x="61037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75"/>
            <p:cNvSpPr/>
            <p:nvPr/>
          </p:nvSpPr>
          <p:spPr>
            <a:xfrm>
              <a:off x="6179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75"/>
            <p:cNvSpPr/>
            <p:nvPr/>
          </p:nvSpPr>
          <p:spPr>
            <a:xfrm>
              <a:off x="61799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75"/>
            <p:cNvSpPr/>
            <p:nvPr/>
          </p:nvSpPr>
          <p:spPr>
            <a:xfrm>
              <a:off x="61799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75"/>
            <p:cNvSpPr/>
            <p:nvPr/>
          </p:nvSpPr>
          <p:spPr>
            <a:xfrm>
              <a:off x="61799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75"/>
            <p:cNvSpPr/>
            <p:nvPr/>
          </p:nvSpPr>
          <p:spPr>
            <a:xfrm>
              <a:off x="61799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75"/>
            <p:cNvSpPr/>
            <p:nvPr/>
          </p:nvSpPr>
          <p:spPr>
            <a:xfrm>
              <a:off x="71703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75"/>
            <p:cNvSpPr/>
            <p:nvPr/>
          </p:nvSpPr>
          <p:spPr>
            <a:xfrm>
              <a:off x="68656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75"/>
            <p:cNvSpPr/>
            <p:nvPr/>
          </p:nvSpPr>
          <p:spPr>
            <a:xfrm>
              <a:off x="68656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75"/>
            <p:cNvSpPr/>
            <p:nvPr/>
          </p:nvSpPr>
          <p:spPr>
            <a:xfrm>
              <a:off x="69418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75"/>
            <p:cNvSpPr/>
            <p:nvPr/>
          </p:nvSpPr>
          <p:spPr>
            <a:xfrm>
              <a:off x="67892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75"/>
            <p:cNvSpPr/>
            <p:nvPr/>
          </p:nvSpPr>
          <p:spPr>
            <a:xfrm>
              <a:off x="6637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75"/>
            <p:cNvSpPr/>
            <p:nvPr/>
          </p:nvSpPr>
          <p:spPr>
            <a:xfrm>
              <a:off x="625615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75"/>
            <p:cNvSpPr/>
            <p:nvPr/>
          </p:nvSpPr>
          <p:spPr>
            <a:xfrm>
              <a:off x="64845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75"/>
            <p:cNvSpPr/>
            <p:nvPr/>
          </p:nvSpPr>
          <p:spPr>
            <a:xfrm>
              <a:off x="64845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75"/>
            <p:cNvSpPr/>
            <p:nvPr/>
          </p:nvSpPr>
          <p:spPr>
            <a:xfrm>
              <a:off x="64083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75"/>
            <p:cNvSpPr/>
            <p:nvPr/>
          </p:nvSpPr>
          <p:spPr>
            <a:xfrm>
              <a:off x="64083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75"/>
            <p:cNvSpPr/>
            <p:nvPr/>
          </p:nvSpPr>
          <p:spPr>
            <a:xfrm>
              <a:off x="63323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75"/>
            <p:cNvSpPr/>
            <p:nvPr/>
          </p:nvSpPr>
          <p:spPr>
            <a:xfrm>
              <a:off x="63323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75"/>
            <p:cNvSpPr/>
            <p:nvPr/>
          </p:nvSpPr>
          <p:spPr>
            <a:xfrm>
              <a:off x="70940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75"/>
            <p:cNvSpPr/>
            <p:nvPr/>
          </p:nvSpPr>
          <p:spPr>
            <a:xfrm>
              <a:off x="7017875" y="43898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75"/>
            <p:cNvSpPr/>
            <p:nvPr/>
          </p:nvSpPr>
          <p:spPr>
            <a:xfrm>
              <a:off x="7017875" y="43136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75"/>
            <p:cNvSpPr/>
            <p:nvPr/>
          </p:nvSpPr>
          <p:spPr>
            <a:xfrm>
              <a:off x="69418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75"/>
            <p:cNvSpPr/>
            <p:nvPr/>
          </p:nvSpPr>
          <p:spPr>
            <a:xfrm>
              <a:off x="648457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75"/>
            <p:cNvSpPr/>
            <p:nvPr/>
          </p:nvSpPr>
          <p:spPr>
            <a:xfrm>
              <a:off x="6560800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75"/>
            <p:cNvSpPr/>
            <p:nvPr/>
          </p:nvSpPr>
          <p:spPr>
            <a:xfrm>
              <a:off x="6560800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75"/>
            <p:cNvSpPr/>
            <p:nvPr/>
          </p:nvSpPr>
          <p:spPr>
            <a:xfrm>
              <a:off x="656080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75"/>
            <p:cNvSpPr/>
            <p:nvPr/>
          </p:nvSpPr>
          <p:spPr>
            <a:xfrm>
              <a:off x="656080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75"/>
            <p:cNvSpPr/>
            <p:nvPr/>
          </p:nvSpPr>
          <p:spPr>
            <a:xfrm>
              <a:off x="656080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75"/>
            <p:cNvSpPr/>
            <p:nvPr/>
          </p:nvSpPr>
          <p:spPr>
            <a:xfrm>
              <a:off x="65608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75"/>
            <p:cNvSpPr/>
            <p:nvPr/>
          </p:nvSpPr>
          <p:spPr>
            <a:xfrm>
              <a:off x="65608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75"/>
            <p:cNvSpPr/>
            <p:nvPr/>
          </p:nvSpPr>
          <p:spPr>
            <a:xfrm>
              <a:off x="64845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75"/>
            <p:cNvSpPr/>
            <p:nvPr/>
          </p:nvSpPr>
          <p:spPr>
            <a:xfrm>
              <a:off x="64845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75"/>
            <p:cNvSpPr/>
            <p:nvPr/>
          </p:nvSpPr>
          <p:spPr>
            <a:xfrm>
              <a:off x="64845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75"/>
            <p:cNvSpPr/>
            <p:nvPr/>
          </p:nvSpPr>
          <p:spPr>
            <a:xfrm>
              <a:off x="6408350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75"/>
            <p:cNvSpPr/>
            <p:nvPr/>
          </p:nvSpPr>
          <p:spPr>
            <a:xfrm>
              <a:off x="6408350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75"/>
            <p:cNvSpPr/>
            <p:nvPr/>
          </p:nvSpPr>
          <p:spPr>
            <a:xfrm>
              <a:off x="6408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75"/>
            <p:cNvSpPr/>
            <p:nvPr/>
          </p:nvSpPr>
          <p:spPr>
            <a:xfrm>
              <a:off x="64083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75"/>
            <p:cNvSpPr/>
            <p:nvPr/>
          </p:nvSpPr>
          <p:spPr>
            <a:xfrm>
              <a:off x="6332350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75"/>
            <p:cNvSpPr/>
            <p:nvPr/>
          </p:nvSpPr>
          <p:spPr>
            <a:xfrm>
              <a:off x="63323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75"/>
            <p:cNvSpPr/>
            <p:nvPr/>
          </p:nvSpPr>
          <p:spPr>
            <a:xfrm>
              <a:off x="6332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75"/>
            <p:cNvSpPr/>
            <p:nvPr/>
          </p:nvSpPr>
          <p:spPr>
            <a:xfrm>
              <a:off x="63323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75"/>
            <p:cNvSpPr/>
            <p:nvPr/>
          </p:nvSpPr>
          <p:spPr>
            <a:xfrm>
              <a:off x="625615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75"/>
            <p:cNvSpPr/>
            <p:nvPr/>
          </p:nvSpPr>
          <p:spPr>
            <a:xfrm>
              <a:off x="62561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75"/>
            <p:cNvSpPr/>
            <p:nvPr/>
          </p:nvSpPr>
          <p:spPr>
            <a:xfrm>
              <a:off x="62561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75"/>
            <p:cNvSpPr/>
            <p:nvPr/>
          </p:nvSpPr>
          <p:spPr>
            <a:xfrm>
              <a:off x="61799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75"/>
            <p:cNvSpPr/>
            <p:nvPr/>
          </p:nvSpPr>
          <p:spPr>
            <a:xfrm>
              <a:off x="6179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75"/>
            <p:cNvSpPr/>
            <p:nvPr/>
          </p:nvSpPr>
          <p:spPr>
            <a:xfrm>
              <a:off x="61037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75"/>
            <p:cNvSpPr/>
            <p:nvPr/>
          </p:nvSpPr>
          <p:spPr>
            <a:xfrm>
              <a:off x="61037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75"/>
            <p:cNvSpPr/>
            <p:nvPr/>
          </p:nvSpPr>
          <p:spPr>
            <a:xfrm>
              <a:off x="60275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75"/>
            <p:cNvSpPr/>
            <p:nvPr/>
          </p:nvSpPr>
          <p:spPr>
            <a:xfrm>
              <a:off x="60275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75"/>
            <p:cNvSpPr/>
            <p:nvPr/>
          </p:nvSpPr>
          <p:spPr>
            <a:xfrm>
              <a:off x="60275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75"/>
            <p:cNvSpPr/>
            <p:nvPr/>
          </p:nvSpPr>
          <p:spPr>
            <a:xfrm>
              <a:off x="59514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75"/>
            <p:cNvSpPr/>
            <p:nvPr/>
          </p:nvSpPr>
          <p:spPr>
            <a:xfrm>
              <a:off x="59514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75"/>
            <p:cNvSpPr/>
            <p:nvPr/>
          </p:nvSpPr>
          <p:spPr>
            <a:xfrm>
              <a:off x="59514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75"/>
            <p:cNvSpPr/>
            <p:nvPr/>
          </p:nvSpPr>
          <p:spPr>
            <a:xfrm>
              <a:off x="5875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75"/>
            <p:cNvSpPr/>
            <p:nvPr/>
          </p:nvSpPr>
          <p:spPr>
            <a:xfrm>
              <a:off x="5875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75"/>
            <p:cNvSpPr/>
            <p:nvPr/>
          </p:nvSpPr>
          <p:spPr>
            <a:xfrm>
              <a:off x="58752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75"/>
            <p:cNvSpPr/>
            <p:nvPr/>
          </p:nvSpPr>
          <p:spPr>
            <a:xfrm>
              <a:off x="58752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75"/>
            <p:cNvSpPr/>
            <p:nvPr/>
          </p:nvSpPr>
          <p:spPr>
            <a:xfrm>
              <a:off x="45040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75"/>
            <p:cNvSpPr/>
            <p:nvPr/>
          </p:nvSpPr>
          <p:spPr>
            <a:xfrm>
              <a:off x="45040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75"/>
            <p:cNvSpPr/>
            <p:nvPr/>
          </p:nvSpPr>
          <p:spPr>
            <a:xfrm>
              <a:off x="45040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75"/>
            <p:cNvSpPr/>
            <p:nvPr/>
          </p:nvSpPr>
          <p:spPr>
            <a:xfrm>
              <a:off x="44278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75"/>
            <p:cNvSpPr/>
            <p:nvPr/>
          </p:nvSpPr>
          <p:spPr>
            <a:xfrm>
              <a:off x="4427825" y="3856775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75"/>
            <p:cNvSpPr/>
            <p:nvPr/>
          </p:nvSpPr>
          <p:spPr>
            <a:xfrm>
              <a:off x="44278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75"/>
            <p:cNvSpPr/>
            <p:nvPr/>
          </p:nvSpPr>
          <p:spPr>
            <a:xfrm>
              <a:off x="4351600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75"/>
            <p:cNvSpPr/>
            <p:nvPr/>
          </p:nvSpPr>
          <p:spPr>
            <a:xfrm>
              <a:off x="43516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75"/>
            <p:cNvSpPr/>
            <p:nvPr/>
          </p:nvSpPr>
          <p:spPr>
            <a:xfrm>
              <a:off x="39709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75"/>
            <p:cNvSpPr/>
            <p:nvPr/>
          </p:nvSpPr>
          <p:spPr>
            <a:xfrm>
              <a:off x="39709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75"/>
            <p:cNvSpPr/>
            <p:nvPr/>
          </p:nvSpPr>
          <p:spPr>
            <a:xfrm>
              <a:off x="39709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75"/>
            <p:cNvSpPr/>
            <p:nvPr/>
          </p:nvSpPr>
          <p:spPr>
            <a:xfrm>
              <a:off x="39709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75"/>
            <p:cNvSpPr/>
            <p:nvPr/>
          </p:nvSpPr>
          <p:spPr>
            <a:xfrm>
              <a:off x="39709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75"/>
            <p:cNvSpPr/>
            <p:nvPr/>
          </p:nvSpPr>
          <p:spPr>
            <a:xfrm>
              <a:off x="3970950" y="31710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75"/>
            <p:cNvSpPr/>
            <p:nvPr/>
          </p:nvSpPr>
          <p:spPr>
            <a:xfrm>
              <a:off x="397095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75"/>
            <p:cNvSpPr/>
            <p:nvPr/>
          </p:nvSpPr>
          <p:spPr>
            <a:xfrm>
              <a:off x="397095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75"/>
            <p:cNvSpPr/>
            <p:nvPr/>
          </p:nvSpPr>
          <p:spPr>
            <a:xfrm>
              <a:off x="39709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75"/>
            <p:cNvSpPr/>
            <p:nvPr/>
          </p:nvSpPr>
          <p:spPr>
            <a:xfrm>
              <a:off x="39709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75"/>
            <p:cNvSpPr/>
            <p:nvPr/>
          </p:nvSpPr>
          <p:spPr>
            <a:xfrm>
              <a:off x="397095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75"/>
            <p:cNvSpPr/>
            <p:nvPr/>
          </p:nvSpPr>
          <p:spPr>
            <a:xfrm>
              <a:off x="39709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75"/>
            <p:cNvSpPr/>
            <p:nvPr/>
          </p:nvSpPr>
          <p:spPr>
            <a:xfrm>
              <a:off x="39709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75"/>
            <p:cNvSpPr/>
            <p:nvPr/>
          </p:nvSpPr>
          <p:spPr>
            <a:xfrm>
              <a:off x="3970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75"/>
            <p:cNvSpPr/>
            <p:nvPr/>
          </p:nvSpPr>
          <p:spPr>
            <a:xfrm>
              <a:off x="39709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75"/>
            <p:cNvSpPr/>
            <p:nvPr/>
          </p:nvSpPr>
          <p:spPr>
            <a:xfrm>
              <a:off x="39709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75"/>
            <p:cNvSpPr/>
            <p:nvPr/>
          </p:nvSpPr>
          <p:spPr>
            <a:xfrm>
              <a:off x="40469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75"/>
            <p:cNvSpPr/>
            <p:nvPr/>
          </p:nvSpPr>
          <p:spPr>
            <a:xfrm>
              <a:off x="40469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75"/>
            <p:cNvSpPr/>
            <p:nvPr/>
          </p:nvSpPr>
          <p:spPr>
            <a:xfrm>
              <a:off x="40469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75"/>
            <p:cNvSpPr/>
            <p:nvPr/>
          </p:nvSpPr>
          <p:spPr>
            <a:xfrm>
              <a:off x="40469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75"/>
            <p:cNvSpPr/>
            <p:nvPr/>
          </p:nvSpPr>
          <p:spPr>
            <a:xfrm>
              <a:off x="40469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75"/>
            <p:cNvSpPr/>
            <p:nvPr/>
          </p:nvSpPr>
          <p:spPr>
            <a:xfrm>
              <a:off x="40469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75"/>
            <p:cNvSpPr/>
            <p:nvPr/>
          </p:nvSpPr>
          <p:spPr>
            <a:xfrm>
              <a:off x="40469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75"/>
            <p:cNvSpPr/>
            <p:nvPr/>
          </p:nvSpPr>
          <p:spPr>
            <a:xfrm>
              <a:off x="40469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75"/>
            <p:cNvSpPr/>
            <p:nvPr/>
          </p:nvSpPr>
          <p:spPr>
            <a:xfrm>
              <a:off x="40469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75"/>
            <p:cNvSpPr/>
            <p:nvPr/>
          </p:nvSpPr>
          <p:spPr>
            <a:xfrm>
              <a:off x="40469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75"/>
            <p:cNvSpPr/>
            <p:nvPr/>
          </p:nvSpPr>
          <p:spPr>
            <a:xfrm>
              <a:off x="40469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75"/>
            <p:cNvSpPr/>
            <p:nvPr/>
          </p:nvSpPr>
          <p:spPr>
            <a:xfrm>
              <a:off x="4046950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75"/>
            <p:cNvSpPr/>
            <p:nvPr/>
          </p:nvSpPr>
          <p:spPr>
            <a:xfrm>
              <a:off x="40469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75"/>
            <p:cNvSpPr/>
            <p:nvPr/>
          </p:nvSpPr>
          <p:spPr>
            <a:xfrm>
              <a:off x="41231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75"/>
            <p:cNvSpPr/>
            <p:nvPr/>
          </p:nvSpPr>
          <p:spPr>
            <a:xfrm>
              <a:off x="41231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75"/>
            <p:cNvSpPr/>
            <p:nvPr/>
          </p:nvSpPr>
          <p:spPr>
            <a:xfrm>
              <a:off x="41231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75"/>
            <p:cNvSpPr/>
            <p:nvPr/>
          </p:nvSpPr>
          <p:spPr>
            <a:xfrm>
              <a:off x="41231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75"/>
            <p:cNvSpPr/>
            <p:nvPr/>
          </p:nvSpPr>
          <p:spPr>
            <a:xfrm>
              <a:off x="41231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75"/>
            <p:cNvSpPr/>
            <p:nvPr/>
          </p:nvSpPr>
          <p:spPr>
            <a:xfrm>
              <a:off x="4123175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75"/>
            <p:cNvSpPr/>
            <p:nvPr/>
          </p:nvSpPr>
          <p:spPr>
            <a:xfrm>
              <a:off x="41231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75"/>
            <p:cNvSpPr/>
            <p:nvPr/>
          </p:nvSpPr>
          <p:spPr>
            <a:xfrm>
              <a:off x="41231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75"/>
            <p:cNvSpPr/>
            <p:nvPr/>
          </p:nvSpPr>
          <p:spPr>
            <a:xfrm>
              <a:off x="41231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75"/>
            <p:cNvSpPr/>
            <p:nvPr/>
          </p:nvSpPr>
          <p:spPr>
            <a:xfrm>
              <a:off x="41231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2" name="Google Shape;13192;p75"/>
            <p:cNvSpPr/>
            <p:nvPr/>
          </p:nvSpPr>
          <p:spPr>
            <a:xfrm>
              <a:off x="41231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75"/>
            <p:cNvSpPr/>
            <p:nvPr/>
          </p:nvSpPr>
          <p:spPr>
            <a:xfrm>
              <a:off x="412317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75"/>
            <p:cNvSpPr/>
            <p:nvPr/>
          </p:nvSpPr>
          <p:spPr>
            <a:xfrm>
              <a:off x="41994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75"/>
            <p:cNvSpPr/>
            <p:nvPr/>
          </p:nvSpPr>
          <p:spPr>
            <a:xfrm>
              <a:off x="41994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75"/>
            <p:cNvSpPr/>
            <p:nvPr/>
          </p:nvSpPr>
          <p:spPr>
            <a:xfrm>
              <a:off x="41994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75"/>
            <p:cNvSpPr/>
            <p:nvPr/>
          </p:nvSpPr>
          <p:spPr>
            <a:xfrm>
              <a:off x="41994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75"/>
            <p:cNvSpPr/>
            <p:nvPr/>
          </p:nvSpPr>
          <p:spPr>
            <a:xfrm>
              <a:off x="427560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75"/>
            <p:cNvSpPr/>
            <p:nvPr/>
          </p:nvSpPr>
          <p:spPr>
            <a:xfrm>
              <a:off x="42756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75"/>
            <p:cNvSpPr/>
            <p:nvPr/>
          </p:nvSpPr>
          <p:spPr>
            <a:xfrm>
              <a:off x="42756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75"/>
            <p:cNvSpPr/>
            <p:nvPr/>
          </p:nvSpPr>
          <p:spPr>
            <a:xfrm>
              <a:off x="42756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75"/>
            <p:cNvSpPr/>
            <p:nvPr/>
          </p:nvSpPr>
          <p:spPr>
            <a:xfrm>
              <a:off x="4275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75"/>
            <p:cNvSpPr/>
            <p:nvPr/>
          </p:nvSpPr>
          <p:spPr>
            <a:xfrm>
              <a:off x="4199400" y="33233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75"/>
            <p:cNvSpPr/>
            <p:nvPr/>
          </p:nvSpPr>
          <p:spPr>
            <a:xfrm>
              <a:off x="419940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75"/>
            <p:cNvSpPr/>
            <p:nvPr/>
          </p:nvSpPr>
          <p:spPr>
            <a:xfrm>
              <a:off x="4199400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75"/>
            <p:cNvSpPr/>
            <p:nvPr/>
          </p:nvSpPr>
          <p:spPr>
            <a:xfrm>
              <a:off x="4199400" y="355192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75"/>
            <p:cNvSpPr/>
            <p:nvPr/>
          </p:nvSpPr>
          <p:spPr>
            <a:xfrm>
              <a:off x="419940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75"/>
            <p:cNvSpPr/>
            <p:nvPr/>
          </p:nvSpPr>
          <p:spPr>
            <a:xfrm>
              <a:off x="419940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75"/>
            <p:cNvSpPr/>
            <p:nvPr/>
          </p:nvSpPr>
          <p:spPr>
            <a:xfrm>
              <a:off x="41231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75"/>
            <p:cNvSpPr/>
            <p:nvPr/>
          </p:nvSpPr>
          <p:spPr>
            <a:xfrm>
              <a:off x="41231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75"/>
            <p:cNvSpPr/>
            <p:nvPr/>
          </p:nvSpPr>
          <p:spPr>
            <a:xfrm>
              <a:off x="4046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75"/>
            <p:cNvSpPr/>
            <p:nvPr/>
          </p:nvSpPr>
          <p:spPr>
            <a:xfrm>
              <a:off x="40469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75"/>
            <p:cNvSpPr/>
            <p:nvPr/>
          </p:nvSpPr>
          <p:spPr>
            <a:xfrm>
              <a:off x="40469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75"/>
            <p:cNvSpPr/>
            <p:nvPr/>
          </p:nvSpPr>
          <p:spPr>
            <a:xfrm>
              <a:off x="40469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75"/>
            <p:cNvSpPr/>
            <p:nvPr/>
          </p:nvSpPr>
          <p:spPr>
            <a:xfrm>
              <a:off x="39709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75"/>
            <p:cNvSpPr/>
            <p:nvPr/>
          </p:nvSpPr>
          <p:spPr>
            <a:xfrm>
              <a:off x="35898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75"/>
            <p:cNvSpPr/>
            <p:nvPr/>
          </p:nvSpPr>
          <p:spPr>
            <a:xfrm>
              <a:off x="35898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75"/>
            <p:cNvSpPr/>
            <p:nvPr/>
          </p:nvSpPr>
          <p:spPr>
            <a:xfrm>
              <a:off x="358987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75"/>
            <p:cNvSpPr/>
            <p:nvPr/>
          </p:nvSpPr>
          <p:spPr>
            <a:xfrm>
              <a:off x="358987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75"/>
            <p:cNvSpPr/>
            <p:nvPr/>
          </p:nvSpPr>
          <p:spPr>
            <a:xfrm>
              <a:off x="35898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75"/>
            <p:cNvSpPr/>
            <p:nvPr/>
          </p:nvSpPr>
          <p:spPr>
            <a:xfrm>
              <a:off x="35898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75"/>
            <p:cNvSpPr/>
            <p:nvPr/>
          </p:nvSpPr>
          <p:spPr>
            <a:xfrm>
              <a:off x="35898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75"/>
            <p:cNvSpPr/>
            <p:nvPr/>
          </p:nvSpPr>
          <p:spPr>
            <a:xfrm>
              <a:off x="32852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75"/>
            <p:cNvSpPr/>
            <p:nvPr/>
          </p:nvSpPr>
          <p:spPr>
            <a:xfrm>
              <a:off x="32852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75"/>
            <p:cNvSpPr/>
            <p:nvPr/>
          </p:nvSpPr>
          <p:spPr>
            <a:xfrm>
              <a:off x="32852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75"/>
            <p:cNvSpPr/>
            <p:nvPr/>
          </p:nvSpPr>
          <p:spPr>
            <a:xfrm>
              <a:off x="33614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75"/>
            <p:cNvSpPr/>
            <p:nvPr/>
          </p:nvSpPr>
          <p:spPr>
            <a:xfrm>
              <a:off x="33614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75"/>
            <p:cNvSpPr/>
            <p:nvPr/>
          </p:nvSpPr>
          <p:spPr>
            <a:xfrm>
              <a:off x="33614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75"/>
            <p:cNvSpPr/>
            <p:nvPr/>
          </p:nvSpPr>
          <p:spPr>
            <a:xfrm>
              <a:off x="336145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75"/>
            <p:cNvSpPr/>
            <p:nvPr/>
          </p:nvSpPr>
          <p:spPr>
            <a:xfrm>
              <a:off x="33614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75"/>
            <p:cNvSpPr/>
            <p:nvPr/>
          </p:nvSpPr>
          <p:spPr>
            <a:xfrm>
              <a:off x="34374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75"/>
            <p:cNvSpPr/>
            <p:nvPr/>
          </p:nvSpPr>
          <p:spPr>
            <a:xfrm>
              <a:off x="34374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75"/>
            <p:cNvSpPr/>
            <p:nvPr/>
          </p:nvSpPr>
          <p:spPr>
            <a:xfrm>
              <a:off x="34374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75"/>
            <p:cNvSpPr/>
            <p:nvPr/>
          </p:nvSpPr>
          <p:spPr>
            <a:xfrm>
              <a:off x="34374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75"/>
            <p:cNvSpPr/>
            <p:nvPr/>
          </p:nvSpPr>
          <p:spPr>
            <a:xfrm>
              <a:off x="34374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75"/>
            <p:cNvSpPr/>
            <p:nvPr/>
          </p:nvSpPr>
          <p:spPr>
            <a:xfrm>
              <a:off x="34374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75"/>
            <p:cNvSpPr/>
            <p:nvPr/>
          </p:nvSpPr>
          <p:spPr>
            <a:xfrm>
              <a:off x="34374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75"/>
            <p:cNvSpPr/>
            <p:nvPr/>
          </p:nvSpPr>
          <p:spPr>
            <a:xfrm>
              <a:off x="35136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75"/>
            <p:cNvSpPr/>
            <p:nvPr/>
          </p:nvSpPr>
          <p:spPr>
            <a:xfrm>
              <a:off x="35136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75"/>
            <p:cNvSpPr/>
            <p:nvPr/>
          </p:nvSpPr>
          <p:spPr>
            <a:xfrm>
              <a:off x="35136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75"/>
            <p:cNvSpPr/>
            <p:nvPr/>
          </p:nvSpPr>
          <p:spPr>
            <a:xfrm>
              <a:off x="35136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75"/>
            <p:cNvSpPr/>
            <p:nvPr/>
          </p:nvSpPr>
          <p:spPr>
            <a:xfrm>
              <a:off x="35136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75"/>
            <p:cNvSpPr/>
            <p:nvPr/>
          </p:nvSpPr>
          <p:spPr>
            <a:xfrm>
              <a:off x="35136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75"/>
            <p:cNvSpPr/>
            <p:nvPr/>
          </p:nvSpPr>
          <p:spPr>
            <a:xfrm>
              <a:off x="35136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75"/>
            <p:cNvSpPr/>
            <p:nvPr/>
          </p:nvSpPr>
          <p:spPr>
            <a:xfrm>
              <a:off x="35136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75"/>
            <p:cNvSpPr/>
            <p:nvPr/>
          </p:nvSpPr>
          <p:spPr>
            <a:xfrm>
              <a:off x="35898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75"/>
            <p:cNvSpPr/>
            <p:nvPr/>
          </p:nvSpPr>
          <p:spPr>
            <a:xfrm>
              <a:off x="366610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75"/>
            <p:cNvSpPr/>
            <p:nvPr/>
          </p:nvSpPr>
          <p:spPr>
            <a:xfrm>
              <a:off x="366610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75"/>
            <p:cNvSpPr/>
            <p:nvPr/>
          </p:nvSpPr>
          <p:spPr>
            <a:xfrm>
              <a:off x="36661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75"/>
            <p:cNvSpPr/>
            <p:nvPr/>
          </p:nvSpPr>
          <p:spPr>
            <a:xfrm>
              <a:off x="36661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75"/>
            <p:cNvSpPr/>
            <p:nvPr/>
          </p:nvSpPr>
          <p:spPr>
            <a:xfrm>
              <a:off x="36661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75"/>
            <p:cNvSpPr/>
            <p:nvPr/>
          </p:nvSpPr>
          <p:spPr>
            <a:xfrm>
              <a:off x="36661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75"/>
            <p:cNvSpPr/>
            <p:nvPr/>
          </p:nvSpPr>
          <p:spPr>
            <a:xfrm>
              <a:off x="36661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75"/>
            <p:cNvSpPr/>
            <p:nvPr/>
          </p:nvSpPr>
          <p:spPr>
            <a:xfrm>
              <a:off x="37423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75"/>
            <p:cNvSpPr/>
            <p:nvPr/>
          </p:nvSpPr>
          <p:spPr>
            <a:xfrm>
              <a:off x="37423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75"/>
            <p:cNvSpPr/>
            <p:nvPr/>
          </p:nvSpPr>
          <p:spPr>
            <a:xfrm>
              <a:off x="37423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75"/>
            <p:cNvSpPr/>
            <p:nvPr/>
          </p:nvSpPr>
          <p:spPr>
            <a:xfrm>
              <a:off x="37423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75"/>
            <p:cNvSpPr/>
            <p:nvPr/>
          </p:nvSpPr>
          <p:spPr>
            <a:xfrm>
              <a:off x="3742300" y="30186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75"/>
            <p:cNvSpPr/>
            <p:nvPr/>
          </p:nvSpPr>
          <p:spPr>
            <a:xfrm>
              <a:off x="37423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75"/>
            <p:cNvSpPr/>
            <p:nvPr/>
          </p:nvSpPr>
          <p:spPr>
            <a:xfrm>
              <a:off x="374230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75"/>
            <p:cNvSpPr/>
            <p:nvPr/>
          </p:nvSpPr>
          <p:spPr>
            <a:xfrm>
              <a:off x="37423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75"/>
            <p:cNvSpPr/>
            <p:nvPr/>
          </p:nvSpPr>
          <p:spPr>
            <a:xfrm>
              <a:off x="38185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75"/>
            <p:cNvSpPr/>
            <p:nvPr/>
          </p:nvSpPr>
          <p:spPr>
            <a:xfrm>
              <a:off x="38185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75"/>
            <p:cNvSpPr/>
            <p:nvPr/>
          </p:nvSpPr>
          <p:spPr>
            <a:xfrm>
              <a:off x="38185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75"/>
            <p:cNvSpPr/>
            <p:nvPr/>
          </p:nvSpPr>
          <p:spPr>
            <a:xfrm>
              <a:off x="38185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75"/>
            <p:cNvSpPr/>
            <p:nvPr/>
          </p:nvSpPr>
          <p:spPr>
            <a:xfrm>
              <a:off x="38185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75"/>
            <p:cNvSpPr/>
            <p:nvPr/>
          </p:nvSpPr>
          <p:spPr>
            <a:xfrm>
              <a:off x="38185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75"/>
            <p:cNvSpPr/>
            <p:nvPr/>
          </p:nvSpPr>
          <p:spPr>
            <a:xfrm>
              <a:off x="38185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75"/>
            <p:cNvSpPr/>
            <p:nvPr/>
          </p:nvSpPr>
          <p:spPr>
            <a:xfrm>
              <a:off x="381852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75"/>
            <p:cNvSpPr/>
            <p:nvPr/>
          </p:nvSpPr>
          <p:spPr>
            <a:xfrm>
              <a:off x="38185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75"/>
            <p:cNvSpPr/>
            <p:nvPr/>
          </p:nvSpPr>
          <p:spPr>
            <a:xfrm>
              <a:off x="38185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75"/>
            <p:cNvSpPr/>
            <p:nvPr/>
          </p:nvSpPr>
          <p:spPr>
            <a:xfrm>
              <a:off x="38947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75"/>
            <p:cNvSpPr/>
            <p:nvPr/>
          </p:nvSpPr>
          <p:spPr>
            <a:xfrm>
              <a:off x="38947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75"/>
            <p:cNvSpPr/>
            <p:nvPr/>
          </p:nvSpPr>
          <p:spPr>
            <a:xfrm>
              <a:off x="3894725" y="385677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75"/>
            <p:cNvSpPr/>
            <p:nvPr/>
          </p:nvSpPr>
          <p:spPr>
            <a:xfrm>
              <a:off x="38947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75"/>
            <p:cNvSpPr/>
            <p:nvPr/>
          </p:nvSpPr>
          <p:spPr>
            <a:xfrm>
              <a:off x="38947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75"/>
            <p:cNvSpPr/>
            <p:nvPr/>
          </p:nvSpPr>
          <p:spPr>
            <a:xfrm>
              <a:off x="38947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75"/>
            <p:cNvSpPr/>
            <p:nvPr/>
          </p:nvSpPr>
          <p:spPr>
            <a:xfrm>
              <a:off x="3894725" y="355192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75"/>
            <p:cNvSpPr/>
            <p:nvPr/>
          </p:nvSpPr>
          <p:spPr>
            <a:xfrm>
              <a:off x="38947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75"/>
            <p:cNvSpPr/>
            <p:nvPr/>
          </p:nvSpPr>
          <p:spPr>
            <a:xfrm>
              <a:off x="38947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75"/>
            <p:cNvSpPr/>
            <p:nvPr/>
          </p:nvSpPr>
          <p:spPr>
            <a:xfrm>
              <a:off x="389460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75"/>
            <p:cNvSpPr/>
            <p:nvPr/>
          </p:nvSpPr>
          <p:spPr>
            <a:xfrm>
              <a:off x="38947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75"/>
            <p:cNvSpPr/>
            <p:nvPr/>
          </p:nvSpPr>
          <p:spPr>
            <a:xfrm>
              <a:off x="38947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75"/>
            <p:cNvSpPr/>
            <p:nvPr/>
          </p:nvSpPr>
          <p:spPr>
            <a:xfrm>
              <a:off x="38947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75"/>
            <p:cNvSpPr/>
            <p:nvPr/>
          </p:nvSpPr>
          <p:spPr>
            <a:xfrm>
              <a:off x="38947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75"/>
            <p:cNvSpPr/>
            <p:nvPr/>
          </p:nvSpPr>
          <p:spPr>
            <a:xfrm>
              <a:off x="38947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75"/>
            <p:cNvSpPr/>
            <p:nvPr/>
          </p:nvSpPr>
          <p:spPr>
            <a:xfrm>
              <a:off x="38947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75"/>
            <p:cNvSpPr/>
            <p:nvPr/>
          </p:nvSpPr>
          <p:spPr>
            <a:xfrm>
              <a:off x="38185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75"/>
            <p:cNvSpPr/>
            <p:nvPr/>
          </p:nvSpPr>
          <p:spPr>
            <a:xfrm>
              <a:off x="3742300" y="2866425"/>
              <a:ext cx="62225" cy="53225"/>
            </a:xfrm>
            <a:custGeom>
              <a:rect b="b" l="l" r="r" t="t"/>
              <a:pathLst>
                <a:path extrusionOk="0" h="2129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75"/>
            <p:cNvSpPr/>
            <p:nvPr/>
          </p:nvSpPr>
          <p:spPr>
            <a:xfrm>
              <a:off x="36661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75"/>
            <p:cNvSpPr/>
            <p:nvPr/>
          </p:nvSpPr>
          <p:spPr>
            <a:xfrm>
              <a:off x="450405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75"/>
            <p:cNvSpPr/>
            <p:nvPr/>
          </p:nvSpPr>
          <p:spPr>
            <a:xfrm>
              <a:off x="4504050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75"/>
            <p:cNvSpPr/>
            <p:nvPr/>
          </p:nvSpPr>
          <p:spPr>
            <a:xfrm>
              <a:off x="45040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75"/>
            <p:cNvSpPr/>
            <p:nvPr/>
          </p:nvSpPr>
          <p:spPr>
            <a:xfrm>
              <a:off x="44278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75"/>
            <p:cNvSpPr/>
            <p:nvPr/>
          </p:nvSpPr>
          <p:spPr>
            <a:xfrm>
              <a:off x="44278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75"/>
            <p:cNvSpPr/>
            <p:nvPr/>
          </p:nvSpPr>
          <p:spPr>
            <a:xfrm>
              <a:off x="44278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75"/>
            <p:cNvSpPr/>
            <p:nvPr/>
          </p:nvSpPr>
          <p:spPr>
            <a:xfrm>
              <a:off x="442782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75"/>
            <p:cNvSpPr/>
            <p:nvPr/>
          </p:nvSpPr>
          <p:spPr>
            <a:xfrm>
              <a:off x="442782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75"/>
            <p:cNvSpPr/>
            <p:nvPr/>
          </p:nvSpPr>
          <p:spPr>
            <a:xfrm>
              <a:off x="43516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75"/>
            <p:cNvSpPr/>
            <p:nvPr/>
          </p:nvSpPr>
          <p:spPr>
            <a:xfrm>
              <a:off x="43516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75"/>
            <p:cNvSpPr/>
            <p:nvPr/>
          </p:nvSpPr>
          <p:spPr>
            <a:xfrm>
              <a:off x="43516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75"/>
            <p:cNvSpPr/>
            <p:nvPr/>
          </p:nvSpPr>
          <p:spPr>
            <a:xfrm>
              <a:off x="435160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75"/>
            <p:cNvSpPr/>
            <p:nvPr/>
          </p:nvSpPr>
          <p:spPr>
            <a:xfrm>
              <a:off x="435160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75"/>
            <p:cNvSpPr/>
            <p:nvPr/>
          </p:nvSpPr>
          <p:spPr>
            <a:xfrm>
              <a:off x="42756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75"/>
            <p:cNvSpPr/>
            <p:nvPr/>
          </p:nvSpPr>
          <p:spPr>
            <a:xfrm>
              <a:off x="42756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75"/>
            <p:cNvSpPr/>
            <p:nvPr/>
          </p:nvSpPr>
          <p:spPr>
            <a:xfrm>
              <a:off x="42756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75"/>
            <p:cNvSpPr/>
            <p:nvPr/>
          </p:nvSpPr>
          <p:spPr>
            <a:xfrm>
              <a:off x="427560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75"/>
            <p:cNvSpPr/>
            <p:nvPr/>
          </p:nvSpPr>
          <p:spPr>
            <a:xfrm>
              <a:off x="42756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75"/>
            <p:cNvSpPr/>
            <p:nvPr/>
          </p:nvSpPr>
          <p:spPr>
            <a:xfrm>
              <a:off x="42756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75"/>
            <p:cNvSpPr/>
            <p:nvPr/>
          </p:nvSpPr>
          <p:spPr>
            <a:xfrm>
              <a:off x="42756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75"/>
            <p:cNvSpPr/>
            <p:nvPr/>
          </p:nvSpPr>
          <p:spPr>
            <a:xfrm>
              <a:off x="42756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75"/>
            <p:cNvSpPr/>
            <p:nvPr/>
          </p:nvSpPr>
          <p:spPr>
            <a:xfrm>
              <a:off x="41994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75"/>
            <p:cNvSpPr/>
            <p:nvPr/>
          </p:nvSpPr>
          <p:spPr>
            <a:xfrm>
              <a:off x="41994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75"/>
            <p:cNvSpPr/>
            <p:nvPr/>
          </p:nvSpPr>
          <p:spPr>
            <a:xfrm>
              <a:off x="41994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75"/>
            <p:cNvSpPr/>
            <p:nvPr/>
          </p:nvSpPr>
          <p:spPr>
            <a:xfrm>
              <a:off x="41994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75"/>
            <p:cNvSpPr/>
            <p:nvPr/>
          </p:nvSpPr>
          <p:spPr>
            <a:xfrm>
              <a:off x="41231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75"/>
            <p:cNvSpPr/>
            <p:nvPr/>
          </p:nvSpPr>
          <p:spPr>
            <a:xfrm>
              <a:off x="41231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75"/>
            <p:cNvSpPr/>
            <p:nvPr/>
          </p:nvSpPr>
          <p:spPr>
            <a:xfrm>
              <a:off x="41231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75"/>
            <p:cNvSpPr/>
            <p:nvPr/>
          </p:nvSpPr>
          <p:spPr>
            <a:xfrm>
              <a:off x="41231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75"/>
            <p:cNvSpPr/>
            <p:nvPr/>
          </p:nvSpPr>
          <p:spPr>
            <a:xfrm>
              <a:off x="41231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75"/>
            <p:cNvSpPr/>
            <p:nvPr/>
          </p:nvSpPr>
          <p:spPr>
            <a:xfrm>
              <a:off x="40469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75"/>
            <p:cNvSpPr/>
            <p:nvPr/>
          </p:nvSpPr>
          <p:spPr>
            <a:xfrm>
              <a:off x="40469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75"/>
            <p:cNvSpPr/>
            <p:nvPr/>
          </p:nvSpPr>
          <p:spPr>
            <a:xfrm>
              <a:off x="40469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75"/>
            <p:cNvSpPr/>
            <p:nvPr/>
          </p:nvSpPr>
          <p:spPr>
            <a:xfrm>
              <a:off x="39709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75"/>
            <p:cNvSpPr/>
            <p:nvPr/>
          </p:nvSpPr>
          <p:spPr>
            <a:xfrm>
              <a:off x="39709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75"/>
            <p:cNvSpPr/>
            <p:nvPr/>
          </p:nvSpPr>
          <p:spPr>
            <a:xfrm>
              <a:off x="39709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75"/>
            <p:cNvSpPr/>
            <p:nvPr/>
          </p:nvSpPr>
          <p:spPr>
            <a:xfrm>
              <a:off x="38947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75"/>
            <p:cNvSpPr/>
            <p:nvPr/>
          </p:nvSpPr>
          <p:spPr>
            <a:xfrm>
              <a:off x="38947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75"/>
            <p:cNvSpPr/>
            <p:nvPr/>
          </p:nvSpPr>
          <p:spPr>
            <a:xfrm>
              <a:off x="38947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75"/>
            <p:cNvSpPr/>
            <p:nvPr/>
          </p:nvSpPr>
          <p:spPr>
            <a:xfrm>
              <a:off x="38947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75"/>
            <p:cNvSpPr/>
            <p:nvPr/>
          </p:nvSpPr>
          <p:spPr>
            <a:xfrm>
              <a:off x="38185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75"/>
            <p:cNvSpPr/>
            <p:nvPr/>
          </p:nvSpPr>
          <p:spPr>
            <a:xfrm>
              <a:off x="38185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75"/>
            <p:cNvSpPr/>
            <p:nvPr/>
          </p:nvSpPr>
          <p:spPr>
            <a:xfrm>
              <a:off x="38185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75"/>
            <p:cNvSpPr/>
            <p:nvPr/>
          </p:nvSpPr>
          <p:spPr>
            <a:xfrm>
              <a:off x="38185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75"/>
            <p:cNvSpPr/>
            <p:nvPr/>
          </p:nvSpPr>
          <p:spPr>
            <a:xfrm>
              <a:off x="38185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75"/>
            <p:cNvSpPr/>
            <p:nvPr/>
          </p:nvSpPr>
          <p:spPr>
            <a:xfrm>
              <a:off x="381852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75"/>
            <p:cNvSpPr/>
            <p:nvPr/>
          </p:nvSpPr>
          <p:spPr>
            <a:xfrm>
              <a:off x="38185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75"/>
            <p:cNvSpPr/>
            <p:nvPr/>
          </p:nvSpPr>
          <p:spPr>
            <a:xfrm>
              <a:off x="38185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75"/>
            <p:cNvSpPr/>
            <p:nvPr/>
          </p:nvSpPr>
          <p:spPr>
            <a:xfrm>
              <a:off x="3742300" y="37803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75"/>
            <p:cNvSpPr/>
            <p:nvPr/>
          </p:nvSpPr>
          <p:spPr>
            <a:xfrm>
              <a:off x="37423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75"/>
            <p:cNvSpPr/>
            <p:nvPr/>
          </p:nvSpPr>
          <p:spPr>
            <a:xfrm>
              <a:off x="37423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75"/>
            <p:cNvSpPr/>
            <p:nvPr/>
          </p:nvSpPr>
          <p:spPr>
            <a:xfrm>
              <a:off x="37423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75"/>
            <p:cNvSpPr/>
            <p:nvPr/>
          </p:nvSpPr>
          <p:spPr>
            <a:xfrm>
              <a:off x="37421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75"/>
            <p:cNvSpPr/>
            <p:nvPr/>
          </p:nvSpPr>
          <p:spPr>
            <a:xfrm>
              <a:off x="37423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75"/>
            <p:cNvSpPr/>
            <p:nvPr/>
          </p:nvSpPr>
          <p:spPr>
            <a:xfrm>
              <a:off x="366595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75"/>
            <p:cNvSpPr/>
            <p:nvPr/>
          </p:nvSpPr>
          <p:spPr>
            <a:xfrm>
              <a:off x="36661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75"/>
            <p:cNvSpPr/>
            <p:nvPr/>
          </p:nvSpPr>
          <p:spPr>
            <a:xfrm>
              <a:off x="36661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75"/>
            <p:cNvSpPr/>
            <p:nvPr/>
          </p:nvSpPr>
          <p:spPr>
            <a:xfrm>
              <a:off x="35898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75"/>
            <p:cNvSpPr/>
            <p:nvPr/>
          </p:nvSpPr>
          <p:spPr>
            <a:xfrm>
              <a:off x="35898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75"/>
            <p:cNvSpPr/>
            <p:nvPr/>
          </p:nvSpPr>
          <p:spPr>
            <a:xfrm>
              <a:off x="35898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75"/>
            <p:cNvSpPr/>
            <p:nvPr/>
          </p:nvSpPr>
          <p:spPr>
            <a:xfrm>
              <a:off x="35136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75"/>
            <p:cNvSpPr/>
            <p:nvPr/>
          </p:nvSpPr>
          <p:spPr>
            <a:xfrm>
              <a:off x="35136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75"/>
            <p:cNvSpPr/>
            <p:nvPr/>
          </p:nvSpPr>
          <p:spPr>
            <a:xfrm>
              <a:off x="35136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75"/>
            <p:cNvSpPr/>
            <p:nvPr/>
          </p:nvSpPr>
          <p:spPr>
            <a:xfrm>
              <a:off x="34374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75"/>
            <p:cNvSpPr/>
            <p:nvPr/>
          </p:nvSpPr>
          <p:spPr>
            <a:xfrm>
              <a:off x="34374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75"/>
            <p:cNvSpPr/>
            <p:nvPr/>
          </p:nvSpPr>
          <p:spPr>
            <a:xfrm>
              <a:off x="343745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75"/>
            <p:cNvSpPr/>
            <p:nvPr/>
          </p:nvSpPr>
          <p:spPr>
            <a:xfrm>
              <a:off x="34374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75"/>
            <p:cNvSpPr/>
            <p:nvPr/>
          </p:nvSpPr>
          <p:spPr>
            <a:xfrm>
              <a:off x="336145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75"/>
            <p:cNvSpPr/>
            <p:nvPr/>
          </p:nvSpPr>
          <p:spPr>
            <a:xfrm>
              <a:off x="33614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75"/>
            <p:cNvSpPr/>
            <p:nvPr/>
          </p:nvSpPr>
          <p:spPr>
            <a:xfrm>
              <a:off x="33614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75"/>
            <p:cNvSpPr/>
            <p:nvPr/>
          </p:nvSpPr>
          <p:spPr>
            <a:xfrm>
              <a:off x="33614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75"/>
            <p:cNvSpPr/>
            <p:nvPr/>
          </p:nvSpPr>
          <p:spPr>
            <a:xfrm>
              <a:off x="32852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75"/>
            <p:cNvSpPr/>
            <p:nvPr/>
          </p:nvSpPr>
          <p:spPr>
            <a:xfrm>
              <a:off x="32852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75"/>
            <p:cNvSpPr/>
            <p:nvPr/>
          </p:nvSpPr>
          <p:spPr>
            <a:xfrm>
              <a:off x="32852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75"/>
            <p:cNvSpPr/>
            <p:nvPr/>
          </p:nvSpPr>
          <p:spPr>
            <a:xfrm>
              <a:off x="32852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75"/>
            <p:cNvSpPr/>
            <p:nvPr/>
          </p:nvSpPr>
          <p:spPr>
            <a:xfrm>
              <a:off x="3209025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75"/>
            <p:cNvSpPr/>
            <p:nvPr/>
          </p:nvSpPr>
          <p:spPr>
            <a:xfrm>
              <a:off x="32090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75"/>
            <p:cNvSpPr/>
            <p:nvPr/>
          </p:nvSpPr>
          <p:spPr>
            <a:xfrm>
              <a:off x="32090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75"/>
            <p:cNvSpPr/>
            <p:nvPr/>
          </p:nvSpPr>
          <p:spPr>
            <a:xfrm>
              <a:off x="32090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75"/>
            <p:cNvSpPr/>
            <p:nvPr/>
          </p:nvSpPr>
          <p:spPr>
            <a:xfrm>
              <a:off x="32090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75"/>
            <p:cNvSpPr/>
            <p:nvPr/>
          </p:nvSpPr>
          <p:spPr>
            <a:xfrm>
              <a:off x="41994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75"/>
            <p:cNvSpPr/>
            <p:nvPr/>
          </p:nvSpPr>
          <p:spPr>
            <a:xfrm>
              <a:off x="3132800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75"/>
            <p:cNvSpPr/>
            <p:nvPr/>
          </p:nvSpPr>
          <p:spPr>
            <a:xfrm>
              <a:off x="305680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75"/>
            <p:cNvSpPr/>
            <p:nvPr/>
          </p:nvSpPr>
          <p:spPr>
            <a:xfrm>
              <a:off x="43516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75"/>
            <p:cNvSpPr/>
            <p:nvPr/>
          </p:nvSpPr>
          <p:spPr>
            <a:xfrm>
              <a:off x="43516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75"/>
            <p:cNvSpPr/>
            <p:nvPr/>
          </p:nvSpPr>
          <p:spPr>
            <a:xfrm>
              <a:off x="43516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75"/>
            <p:cNvSpPr/>
            <p:nvPr/>
          </p:nvSpPr>
          <p:spPr>
            <a:xfrm>
              <a:off x="43516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75"/>
            <p:cNvSpPr/>
            <p:nvPr/>
          </p:nvSpPr>
          <p:spPr>
            <a:xfrm>
              <a:off x="43516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75"/>
            <p:cNvSpPr/>
            <p:nvPr/>
          </p:nvSpPr>
          <p:spPr>
            <a:xfrm>
              <a:off x="43516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75"/>
            <p:cNvSpPr/>
            <p:nvPr/>
          </p:nvSpPr>
          <p:spPr>
            <a:xfrm>
              <a:off x="43516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75"/>
            <p:cNvSpPr/>
            <p:nvPr/>
          </p:nvSpPr>
          <p:spPr>
            <a:xfrm>
              <a:off x="397095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75"/>
            <p:cNvSpPr/>
            <p:nvPr/>
          </p:nvSpPr>
          <p:spPr>
            <a:xfrm>
              <a:off x="39709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75"/>
            <p:cNvSpPr/>
            <p:nvPr/>
          </p:nvSpPr>
          <p:spPr>
            <a:xfrm>
              <a:off x="36661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75"/>
            <p:cNvSpPr/>
            <p:nvPr/>
          </p:nvSpPr>
          <p:spPr>
            <a:xfrm>
              <a:off x="37423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75"/>
            <p:cNvSpPr/>
            <p:nvPr/>
          </p:nvSpPr>
          <p:spPr>
            <a:xfrm>
              <a:off x="37423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75"/>
            <p:cNvSpPr/>
            <p:nvPr/>
          </p:nvSpPr>
          <p:spPr>
            <a:xfrm>
              <a:off x="38185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75"/>
            <p:cNvSpPr/>
            <p:nvPr/>
          </p:nvSpPr>
          <p:spPr>
            <a:xfrm>
              <a:off x="38947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75"/>
            <p:cNvSpPr/>
            <p:nvPr/>
          </p:nvSpPr>
          <p:spPr>
            <a:xfrm>
              <a:off x="38947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75"/>
            <p:cNvSpPr/>
            <p:nvPr/>
          </p:nvSpPr>
          <p:spPr>
            <a:xfrm>
              <a:off x="39709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75"/>
            <p:cNvSpPr/>
            <p:nvPr/>
          </p:nvSpPr>
          <p:spPr>
            <a:xfrm>
              <a:off x="39709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75"/>
            <p:cNvSpPr/>
            <p:nvPr/>
          </p:nvSpPr>
          <p:spPr>
            <a:xfrm>
              <a:off x="40469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75"/>
            <p:cNvSpPr/>
            <p:nvPr/>
          </p:nvSpPr>
          <p:spPr>
            <a:xfrm>
              <a:off x="40469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75"/>
            <p:cNvSpPr/>
            <p:nvPr/>
          </p:nvSpPr>
          <p:spPr>
            <a:xfrm>
              <a:off x="40469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75"/>
            <p:cNvSpPr/>
            <p:nvPr/>
          </p:nvSpPr>
          <p:spPr>
            <a:xfrm>
              <a:off x="40469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75"/>
            <p:cNvSpPr/>
            <p:nvPr/>
          </p:nvSpPr>
          <p:spPr>
            <a:xfrm>
              <a:off x="41231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75"/>
            <p:cNvSpPr/>
            <p:nvPr/>
          </p:nvSpPr>
          <p:spPr>
            <a:xfrm>
              <a:off x="41231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75"/>
            <p:cNvSpPr/>
            <p:nvPr/>
          </p:nvSpPr>
          <p:spPr>
            <a:xfrm>
              <a:off x="41231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75"/>
            <p:cNvSpPr/>
            <p:nvPr/>
          </p:nvSpPr>
          <p:spPr>
            <a:xfrm>
              <a:off x="41231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75"/>
            <p:cNvSpPr/>
            <p:nvPr/>
          </p:nvSpPr>
          <p:spPr>
            <a:xfrm>
              <a:off x="41231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75"/>
            <p:cNvSpPr/>
            <p:nvPr/>
          </p:nvSpPr>
          <p:spPr>
            <a:xfrm>
              <a:off x="41231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75"/>
            <p:cNvSpPr/>
            <p:nvPr/>
          </p:nvSpPr>
          <p:spPr>
            <a:xfrm>
              <a:off x="41994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75"/>
            <p:cNvSpPr/>
            <p:nvPr/>
          </p:nvSpPr>
          <p:spPr>
            <a:xfrm>
              <a:off x="41994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75"/>
            <p:cNvSpPr/>
            <p:nvPr/>
          </p:nvSpPr>
          <p:spPr>
            <a:xfrm>
              <a:off x="41994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75"/>
            <p:cNvSpPr/>
            <p:nvPr/>
          </p:nvSpPr>
          <p:spPr>
            <a:xfrm>
              <a:off x="41994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75"/>
            <p:cNvSpPr/>
            <p:nvPr/>
          </p:nvSpPr>
          <p:spPr>
            <a:xfrm>
              <a:off x="41994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75"/>
            <p:cNvSpPr/>
            <p:nvPr/>
          </p:nvSpPr>
          <p:spPr>
            <a:xfrm>
              <a:off x="41994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75"/>
            <p:cNvSpPr/>
            <p:nvPr/>
          </p:nvSpPr>
          <p:spPr>
            <a:xfrm>
              <a:off x="41994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75"/>
            <p:cNvSpPr/>
            <p:nvPr/>
          </p:nvSpPr>
          <p:spPr>
            <a:xfrm>
              <a:off x="42756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75"/>
            <p:cNvSpPr/>
            <p:nvPr/>
          </p:nvSpPr>
          <p:spPr>
            <a:xfrm>
              <a:off x="42756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0" name="Google Shape;13410;p75"/>
            <p:cNvSpPr/>
            <p:nvPr/>
          </p:nvSpPr>
          <p:spPr>
            <a:xfrm>
              <a:off x="42756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1" name="Google Shape;13411;p75"/>
            <p:cNvSpPr/>
            <p:nvPr/>
          </p:nvSpPr>
          <p:spPr>
            <a:xfrm>
              <a:off x="42756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75"/>
            <p:cNvSpPr/>
            <p:nvPr/>
          </p:nvSpPr>
          <p:spPr>
            <a:xfrm>
              <a:off x="42756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75"/>
            <p:cNvSpPr/>
            <p:nvPr/>
          </p:nvSpPr>
          <p:spPr>
            <a:xfrm>
              <a:off x="42756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75"/>
            <p:cNvSpPr/>
            <p:nvPr/>
          </p:nvSpPr>
          <p:spPr>
            <a:xfrm>
              <a:off x="42756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75"/>
            <p:cNvSpPr/>
            <p:nvPr/>
          </p:nvSpPr>
          <p:spPr>
            <a:xfrm>
              <a:off x="42756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75"/>
            <p:cNvSpPr/>
            <p:nvPr/>
          </p:nvSpPr>
          <p:spPr>
            <a:xfrm>
              <a:off x="43516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75"/>
            <p:cNvSpPr/>
            <p:nvPr/>
          </p:nvSpPr>
          <p:spPr>
            <a:xfrm>
              <a:off x="44278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75"/>
            <p:cNvSpPr/>
            <p:nvPr/>
          </p:nvSpPr>
          <p:spPr>
            <a:xfrm>
              <a:off x="44278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75"/>
            <p:cNvSpPr/>
            <p:nvPr/>
          </p:nvSpPr>
          <p:spPr>
            <a:xfrm>
              <a:off x="44278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75"/>
            <p:cNvSpPr/>
            <p:nvPr/>
          </p:nvSpPr>
          <p:spPr>
            <a:xfrm>
              <a:off x="44278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75"/>
            <p:cNvSpPr/>
            <p:nvPr/>
          </p:nvSpPr>
          <p:spPr>
            <a:xfrm>
              <a:off x="44278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75"/>
            <p:cNvSpPr/>
            <p:nvPr/>
          </p:nvSpPr>
          <p:spPr>
            <a:xfrm>
              <a:off x="44278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75"/>
            <p:cNvSpPr/>
            <p:nvPr/>
          </p:nvSpPr>
          <p:spPr>
            <a:xfrm>
              <a:off x="44278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75"/>
            <p:cNvSpPr/>
            <p:nvPr/>
          </p:nvSpPr>
          <p:spPr>
            <a:xfrm>
              <a:off x="44278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75"/>
            <p:cNvSpPr/>
            <p:nvPr/>
          </p:nvSpPr>
          <p:spPr>
            <a:xfrm>
              <a:off x="4427825" y="1571400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75"/>
            <p:cNvSpPr/>
            <p:nvPr/>
          </p:nvSpPr>
          <p:spPr>
            <a:xfrm>
              <a:off x="43516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7" name="Google Shape;13427;p75"/>
            <p:cNvSpPr/>
            <p:nvPr/>
          </p:nvSpPr>
          <p:spPr>
            <a:xfrm>
              <a:off x="42756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8" name="Google Shape;13428;p75"/>
            <p:cNvSpPr/>
            <p:nvPr/>
          </p:nvSpPr>
          <p:spPr>
            <a:xfrm>
              <a:off x="42756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75"/>
            <p:cNvSpPr/>
            <p:nvPr/>
          </p:nvSpPr>
          <p:spPr>
            <a:xfrm>
              <a:off x="41994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75"/>
            <p:cNvSpPr/>
            <p:nvPr/>
          </p:nvSpPr>
          <p:spPr>
            <a:xfrm>
              <a:off x="41994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75"/>
            <p:cNvSpPr/>
            <p:nvPr/>
          </p:nvSpPr>
          <p:spPr>
            <a:xfrm>
              <a:off x="41994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75"/>
            <p:cNvSpPr/>
            <p:nvPr/>
          </p:nvSpPr>
          <p:spPr>
            <a:xfrm>
              <a:off x="41994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75"/>
            <p:cNvSpPr/>
            <p:nvPr/>
          </p:nvSpPr>
          <p:spPr>
            <a:xfrm>
              <a:off x="41231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75"/>
            <p:cNvSpPr/>
            <p:nvPr/>
          </p:nvSpPr>
          <p:spPr>
            <a:xfrm>
              <a:off x="41231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75"/>
            <p:cNvSpPr/>
            <p:nvPr/>
          </p:nvSpPr>
          <p:spPr>
            <a:xfrm>
              <a:off x="41231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75"/>
            <p:cNvSpPr/>
            <p:nvPr/>
          </p:nvSpPr>
          <p:spPr>
            <a:xfrm>
              <a:off x="41231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75"/>
            <p:cNvSpPr/>
            <p:nvPr/>
          </p:nvSpPr>
          <p:spPr>
            <a:xfrm>
              <a:off x="41231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75"/>
            <p:cNvSpPr/>
            <p:nvPr/>
          </p:nvSpPr>
          <p:spPr>
            <a:xfrm>
              <a:off x="41231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75"/>
            <p:cNvSpPr/>
            <p:nvPr/>
          </p:nvSpPr>
          <p:spPr>
            <a:xfrm>
              <a:off x="40469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75"/>
            <p:cNvSpPr/>
            <p:nvPr/>
          </p:nvSpPr>
          <p:spPr>
            <a:xfrm>
              <a:off x="40469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75"/>
            <p:cNvSpPr/>
            <p:nvPr/>
          </p:nvSpPr>
          <p:spPr>
            <a:xfrm>
              <a:off x="40469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2" name="Google Shape;13442;p75"/>
            <p:cNvSpPr/>
            <p:nvPr/>
          </p:nvSpPr>
          <p:spPr>
            <a:xfrm>
              <a:off x="40469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3" name="Google Shape;13443;p75"/>
            <p:cNvSpPr/>
            <p:nvPr/>
          </p:nvSpPr>
          <p:spPr>
            <a:xfrm>
              <a:off x="40469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75"/>
            <p:cNvSpPr/>
            <p:nvPr/>
          </p:nvSpPr>
          <p:spPr>
            <a:xfrm>
              <a:off x="40469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75"/>
            <p:cNvSpPr/>
            <p:nvPr/>
          </p:nvSpPr>
          <p:spPr>
            <a:xfrm>
              <a:off x="40469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75"/>
            <p:cNvSpPr/>
            <p:nvPr/>
          </p:nvSpPr>
          <p:spPr>
            <a:xfrm>
              <a:off x="40469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75"/>
            <p:cNvSpPr/>
            <p:nvPr/>
          </p:nvSpPr>
          <p:spPr>
            <a:xfrm>
              <a:off x="39709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75"/>
            <p:cNvSpPr/>
            <p:nvPr/>
          </p:nvSpPr>
          <p:spPr>
            <a:xfrm>
              <a:off x="39709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9" name="Google Shape;13449;p75"/>
            <p:cNvSpPr/>
            <p:nvPr/>
          </p:nvSpPr>
          <p:spPr>
            <a:xfrm>
              <a:off x="39709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0" name="Google Shape;13450;p75"/>
            <p:cNvSpPr/>
            <p:nvPr/>
          </p:nvSpPr>
          <p:spPr>
            <a:xfrm>
              <a:off x="39709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75"/>
            <p:cNvSpPr/>
            <p:nvPr/>
          </p:nvSpPr>
          <p:spPr>
            <a:xfrm>
              <a:off x="39709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75"/>
            <p:cNvSpPr/>
            <p:nvPr/>
          </p:nvSpPr>
          <p:spPr>
            <a:xfrm>
              <a:off x="39709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75"/>
            <p:cNvSpPr/>
            <p:nvPr/>
          </p:nvSpPr>
          <p:spPr>
            <a:xfrm>
              <a:off x="39709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75"/>
            <p:cNvSpPr/>
            <p:nvPr/>
          </p:nvSpPr>
          <p:spPr>
            <a:xfrm>
              <a:off x="39709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5" name="Google Shape;13455;p75"/>
            <p:cNvSpPr/>
            <p:nvPr/>
          </p:nvSpPr>
          <p:spPr>
            <a:xfrm>
              <a:off x="39709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6" name="Google Shape;13456;p75"/>
            <p:cNvSpPr/>
            <p:nvPr/>
          </p:nvSpPr>
          <p:spPr>
            <a:xfrm>
              <a:off x="38947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7" name="Google Shape;13457;p75"/>
            <p:cNvSpPr/>
            <p:nvPr/>
          </p:nvSpPr>
          <p:spPr>
            <a:xfrm>
              <a:off x="38947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8" name="Google Shape;13458;p75"/>
            <p:cNvSpPr/>
            <p:nvPr/>
          </p:nvSpPr>
          <p:spPr>
            <a:xfrm>
              <a:off x="38947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75"/>
            <p:cNvSpPr/>
            <p:nvPr/>
          </p:nvSpPr>
          <p:spPr>
            <a:xfrm>
              <a:off x="38947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75"/>
            <p:cNvSpPr/>
            <p:nvPr/>
          </p:nvSpPr>
          <p:spPr>
            <a:xfrm>
              <a:off x="38947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75"/>
            <p:cNvSpPr/>
            <p:nvPr/>
          </p:nvSpPr>
          <p:spPr>
            <a:xfrm>
              <a:off x="3894725" y="1571400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75"/>
            <p:cNvSpPr/>
            <p:nvPr/>
          </p:nvSpPr>
          <p:spPr>
            <a:xfrm>
              <a:off x="38947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75"/>
            <p:cNvSpPr/>
            <p:nvPr/>
          </p:nvSpPr>
          <p:spPr>
            <a:xfrm>
              <a:off x="38947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75"/>
            <p:cNvSpPr/>
            <p:nvPr/>
          </p:nvSpPr>
          <p:spPr>
            <a:xfrm>
              <a:off x="38947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75"/>
            <p:cNvSpPr/>
            <p:nvPr/>
          </p:nvSpPr>
          <p:spPr>
            <a:xfrm>
              <a:off x="38947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75"/>
            <p:cNvSpPr/>
            <p:nvPr/>
          </p:nvSpPr>
          <p:spPr>
            <a:xfrm>
              <a:off x="38185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75"/>
            <p:cNvSpPr/>
            <p:nvPr/>
          </p:nvSpPr>
          <p:spPr>
            <a:xfrm>
              <a:off x="38185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75"/>
            <p:cNvSpPr/>
            <p:nvPr/>
          </p:nvSpPr>
          <p:spPr>
            <a:xfrm>
              <a:off x="38185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75"/>
            <p:cNvSpPr/>
            <p:nvPr/>
          </p:nvSpPr>
          <p:spPr>
            <a:xfrm>
              <a:off x="38185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75"/>
            <p:cNvSpPr/>
            <p:nvPr/>
          </p:nvSpPr>
          <p:spPr>
            <a:xfrm>
              <a:off x="38185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75"/>
            <p:cNvSpPr/>
            <p:nvPr/>
          </p:nvSpPr>
          <p:spPr>
            <a:xfrm>
              <a:off x="38185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75"/>
            <p:cNvSpPr/>
            <p:nvPr/>
          </p:nvSpPr>
          <p:spPr>
            <a:xfrm>
              <a:off x="38185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75"/>
            <p:cNvSpPr/>
            <p:nvPr/>
          </p:nvSpPr>
          <p:spPr>
            <a:xfrm>
              <a:off x="38185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75"/>
            <p:cNvSpPr/>
            <p:nvPr/>
          </p:nvSpPr>
          <p:spPr>
            <a:xfrm>
              <a:off x="38185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75"/>
            <p:cNvSpPr/>
            <p:nvPr/>
          </p:nvSpPr>
          <p:spPr>
            <a:xfrm>
              <a:off x="38185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75"/>
            <p:cNvSpPr/>
            <p:nvPr/>
          </p:nvSpPr>
          <p:spPr>
            <a:xfrm>
              <a:off x="38185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75"/>
            <p:cNvSpPr/>
            <p:nvPr/>
          </p:nvSpPr>
          <p:spPr>
            <a:xfrm>
              <a:off x="37423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75"/>
            <p:cNvSpPr/>
            <p:nvPr/>
          </p:nvSpPr>
          <p:spPr>
            <a:xfrm>
              <a:off x="37423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75"/>
            <p:cNvSpPr/>
            <p:nvPr/>
          </p:nvSpPr>
          <p:spPr>
            <a:xfrm>
              <a:off x="37423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75"/>
            <p:cNvSpPr/>
            <p:nvPr/>
          </p:nvSpPr>
          <p:spPr>
            <a:xfrm>
              <a:off x="37423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75"/>
            <p:cNvSpPr/>
            <p:nvPr/>
          </p:nvSpPr>
          <p:spPr>
            <a:xfrm>
              <a:off x="37423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2" name="Google Shape;13482;p75"/>
            <p:cNvSpPr/>
            <p:nvPr/>
          </p:nvSpPr>
          <p:spPr>
            <a:xfrm>
              <a:off x="37423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3" name="Google Shape;13483;p75"/>
            <p:cNvSpPr/>
            <p:nvPr/>
          </p:nvSpPr>
          <p:spPr>
            <a:xfrm>
              <a:off x="37423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4" name="Google Shape;13484;p75"/>
            <p:cNvSpPr/>
            <p:nvPr/>
          </p:nvSpPr>
          <p:spPr>
            <a:xfrm>
              <a:off x="37423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5" name="Google Shape;13485;p75"/>
            <p:cNvSpPr/>
            <p:nvPr/>
          </p:nvSpPr>
          <p:spPr>
            <a:xfrm>
              <a:off x="37423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75"/>
            <p:cNvSpPr/>
            <p:nvPr/>
          </p:nvSpPr>
          <p:spPr>
            <a:xfrm>
              <a:off x="36661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75"/>
            <p:cNvSpPr/>
            <p:nvPr/>
          </p:nvSpPr>
          <p:spPr>
            <a:xfrm>
              <a:off x="36661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75"/>
            <p:cNvSpPr/>
            <p:nvPr/>
          </p:nvSpPr>
          <p:spPr>
            <a:xfrm>
              <a:off x="36661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75"/>
            <p:cNvSpPr/>
            <p:nvPr/>
          </p:nvSpPr>
          <p:spPr>
            <a:xfrm>
              <a:off x="36661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75"/>
            <p:cNvSpPr/>
            <p:nvPr/>
          </p:nvSpPr>
          <p:spPr>
            <a:xfrm>
              <a:off x="366610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75"/>
            <p:cNvSpPr/>
            <p:nvPr/>
          </p:nvSpPr>
          <p:spPr>
            <a:xfrm>
              <a:off x="35898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75"/>
            <p:cNvSpPr/>
            <p:nvPr/>
          </p:nvSpPr>
          <p:spPr>
            <a:xfrm>
              <a:off x="35898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75"/>
            <p:cNvSpPr/>
            <p:nvPr/>
          </p:nvSpPr>
          <p:spPr>
            <a:xfrm>
              <a:off x="35898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75"/>
            <p:cNvSpPr/>
            <p:nvPr/>
          </p:nvSpPr>
          <p:spPr>
            <a:xfrm>
              <a:off x="35898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75"/>
            <p:cNvSpPr/>
            <p:nvPr/>
          </p:nvSpPr>
          <p:spPr>
            <a:xfrm>
              <a:off x="35898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75"/>
            <p:cNvSpPr/>
            <p:nvPr/>
          </p:nvSpPr>
          <p:spPr>
            <a:xfrm>
              <a:off x="35136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75"/>
            <p:cNvSpPr/>
            <p:nvPr/>
          </p:nvSpPr>
          <p:spPr>
            <a:xfrm>
              <a:off x="35136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75"/>
            <p:cNvSpPr/>
            <p:nvPr/>
          </p:nvSpPr>
          <p:spPr>
            <a:xfrm>
              <a:off x="35136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75"/>
            <p:cNvSpPr/>
            <p:nvPr/>
          </p:nvSpPr>
          <p:spPr>
            <a:xfrm>
              <a:off x="35136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75"/>
            <p:cNvSpPr/>
            <p:nvPr/>
          </p:nvSpPr>
          <p:spPr>
            <a:xfrm>
              <a:off x="35136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1" name="Google Shape;13501;p75"/>
            <p:cNvSpPr/>
            <p:nvPr/>
          </p:nvSpPr>
          <p:spPr>
            <a:xfrm>
              <a:off x="35136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2" name="Google Shape;13502;p75"/>
            <p:cNvSpPr/>
            <p:nvPr/>
          </p:nvSpPr>
          <p:spPr>
            <a:xfrm>
              <a:off x="35136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75"/>
            <p:cNvSpPr/>
            <p:nvPr/>
          </p:nvSpPr>
          <p:spPr>
            <a:xfrm>
              <a:off x="34374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75"/>
            <p:cNvSpPr/>
            <p:nvPr/>
          </p:nvSpPr>
          <p:spPr>
            <a:xfrm>
              <a:off x="34374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75"/>
            <p:cNvSpPr/>
            <p:nvPr/>
          </p:nvSpPr>
          <p:spPr>
            <a:xfrm>
              <a:off x="34374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6" name="Google Shape;13506;p75"/>
            <p:cNvSpPr/>
            <p:nvPr/>
          </p:nvSpPr>
          <p:spPr>
            <a:xfrm>
              <a:off x="34374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7" name="Google Shape;13507;p75"/>
            <p:cNvSpPr/>
            <p:nvPr/>
          </p:nvSpPr>
          <p:spPr>
            <a:xfrm>
              <a:off x="34374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75"/>
            <p:cNvSpPr/>
            <p:nvPr/>
          </p:nvSpPr>
          <p:spPr>
            <a:xfrm>
              <a:off x="34374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9" name="Google Shape;13509;p75"/>
            <p:cNvSpPr/>
            <p:nvPr/>
          </p:nvSpPr>
          <p:spPr>
            <a:xfrm>
              <a:off x="34374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75"/>
            <p:cNvSpPr/>
            <p:nvPr/>
          </p:nvSpPr>
          <p:spPr>
            <a:xfrm>
              <a:off x="33614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1" name="Google Shape;13511;p75"/>
            <p:cNvSpPr/>
            <p:nvPr/>
          </p:nvSpPr>
          <p:spPr>
            <a:xfrm>
              <a:off x="33614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2" name="Google Shape;13512;p75"/>
            <p:cNvSpPr/>
            <p:nvPr/>
          </p:nvSpPr>
          <p:spPr>
            <a:xfrm>
              <a:off x="33614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3" name="Google Shape;13513;p75"/>
            <p:cNvSpPr/>
            <p:nvPr/>
          </p:nvSpPr>
          <p:spPr>
            <a:xfrm>
              <a:off x="33614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4" name="Google Shape;13514;p75"/>
            <p:cNvSpPr/>
            <p:nvPr/>
          </p:nvSpPr>
          <p:spPr>
            <a:xfrm>
              <a:off x="32852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5" name="Google Shape;13515;p75"/>
            <p:cNvSpPr/>
            <p:nvPr/>
          </p:nvSpPr>
          <p:spPr>
            <a:xfrm>
              <a:off x="31328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6" name="Google Shape;13516;p75"/>
            <p:cNvSpPr/>
            <p:nvPr/>
          </p:nvSpPr>
          <p:spPr>
            <a:xfrm>
              <a:off x="30568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7" name="Google Shape;13517;p75"/>
            <p:cNvSpPr/>
            <p:nvPr/>
          </p:nvSpPr>
          <p:spPr>
            <a:xfrm>
              <a:off x="3056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8" name="Google Shape;13518;p75"/>
            <p:cNvSpPr/>
            <p:nvPr/>
          </p:nvSpPr>
          <p:spPr>
            <a:xfrm>
              <a:off x="29805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9" name="Google Shape;13519;p75"/>
            <p:cNvSpPr/>
            <p:nvPr/>
          </p:nvSpPr>
          <p:spPr>
            <a:xfrm>
              <a:off x="29805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0" name="Google Shape;13520;p75"/>
            <p:cNvSpPr/>
            <p:nvPr/>
          </p:nvSpPr>
          <p:spPr>
            <a:xfrm>
              <a:off x="29805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75"/>
            <p:cNvSpPr/>
            <p:nvPr/>
          </p:nvSpPr>
          <p:spPr>
            <a:xfrm>
              <a:off x="29805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75"/>
            <p:cNvSpPr/>
            <p:nvPr/>
          </p:nvSpPr>
          <p:spPr>
            <a:xfrm>
              <a:off x="29805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75"/>
            <p:cNvSpPr/>
            <p:nvPr/>
          </p:nvSpPr>
          <p:spPr>
            <a:xfrm>
              <a:off x="29805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75"/>
            <p:cNvSpPr/>
            <p:nvPr/>
          </p:nvSpPr>
          <p:spPr>
            <a:xfrm>
              <a:off x="29043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75"/>
            <p:cNvSpPr/>
            <p:nvPr/>
          </p:nvSpPr>
          <p:spPr>
            <a:xfrm>
              <a:off x="29043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75"/>
            <p:cNvSpPr/>
            <p:nvPr/>
          </p:nvSpPr>
          <p:spPr>
            <a:xfrm>
              <a:off x="29043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75"/>
            <p:cNvSpPr/>
            <p:nvPr/>
          </p:nvSpPr>
          <p:spPr>
            <a:xfrm>
              <a:off x="29043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75"/>
            <p:cNvSpPr/>
            <p:nvPr/>
          </p:nvSpPr>
          <p:spPr>
            <a:xfrm>
              <a:off x="29043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75"/>
            <p:cNvSpPr/>
            <p:nvPr/>
          </p:nvSpPr>
          <p:spPr>
            <a:xfrm>
              <a:off x="29043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75"/>
            <p:cNvSpPr/>
            <p:nvPr/>
          </p:nvSpPr>
          <p:spPr>
            <a:xfrm>
              <a:off x="29043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75"/>
            <p:cNvSpPr/>
            <p:nvPr/>
          </p:nvSpPr>
          <p:spPr>
            <a:xfrm>
              <a:off x="28281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75"/>
            <p:cNvSpPr/>
            <p:nvPr/>
          </p:nvSpPr>
          <p:spPr>
            <a:xfrm>
              <a:off x="28281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75"/>
            <p:cNvSpPr/>
            <p:nvPr/>
          </p:nvSpPr>
          <p:spPr>
            <a:xfrm>
              <a:off x="28281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75"/>
            <p:cNvSpPr/>
            <p:nvPr/>
          </p:nvSpPr>
          <p:spPr>
            <a:xfrm>
              <a:off x="28281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75"/>
            <p:cNvSpPr/>
            <p:nvPr/>
          </p:nvSpPr>
          <p:spPr>
            <a:xfrm>
              <a:off x="28281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6" name="Google Shape;13536;p75"/>
            <p:cNvSpPr/>
            <p:nvPr/>
          </p:nvSpPr>
          <p:spPr>
            <a:xfrm>
              <a:off x="28281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7" name="Google Shape;13537;p75"/>
            <p:cNvSpPr/>
            <p:nvPr/>
          </p:nvSpPr>
          <p:spPr>
            <a:xfrm>
              <a:off x="28281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8" name="Google Shape;13538;p75"/>
            <p:cNvSpPr/>
            <p:nvPr/>
          </p:nvSpPr>
          <p:spPr>
            <a:xfrm>
              <a:off x="282815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9" name="Google Shape;13539;p75"/>
            <p:cNvSpPr/>
            <p:nvPr/>
          </p:nvSpPr>
          <p:spPr>
            <a:xfrm>
              <a:off x="27519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75"/>
            <p:cNvSpPr/>
            <p:nvPr/>
          </p:nvSpPr>
          <p:spPr>
            <a:xfrm>
              <a:off x="27519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75"/>
            <p:cNvSpPr/>
            <p:nvPr/>
          </p:nvSpPr>
          <p:spPr>
            <a:xfrm>
              <a:off x="27519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75"/>
            <p:cNvSpPr/>
            <p:nvPr/>
          </p:nvSpPr>
          <p:spPr>
            <a:xfrm>
              <a:off x="27519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75"/>
            <p:cNvSpPr/>
            <p:nvPr/>
          </p:nvSpPr>
          <p:spPr>
            <a:xfrm>
              <a:off x="27519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75"/>
            <p:cNvSpPr/>
            <p:nvPr/>
          </p:nvSpPr>
          <p:spPr>
            <a:xfrm>
              <a:off x="275195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75"/>
            <p:cNvSpPr/>
            <p:nvPr/>
          </p:nvSpPr>
          <p:spPr>
            <a:xfrm>
              <a:off x="27519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75"/>
            <p:cNvSpPr/>
            <p:nvPr/>
          </p:nvSpPr>
          <p:spPr>
            <a:xfrm>
              <a:off x="2751950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75"/>
            <p:cNvSpPr/>
            <p:nvPr/>
          </p:nvSpPr>
          <p:spPr>
            <a:xfrm>
              <a:off x="2675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75"/>
            <p:cNvSpPr/>
            <p:nvPr/>
          </p:nvSpPr>
          <p:spPr>
            <a:xfrm>
              <a:off x="2675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75"/>
            <p:cNvSpPr/>
            <p:nvPr/>
          </p:nvSpPr>
          <p:spPr>
            <a:xfrm>
              <a:off x="2675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75"/>
            <p:cNvSpPr/>
            <p:nvPr/>
          </p:nvSpPr>
          <p:spPr>
            <a:xfrm>
              <a:off x="2675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75"/>
            <p:cNvSpPr/>
            <p:nvPr/>
          </p:nvSpPr>
          <p:spPr>
            <a:xfrm>
              <a:off x="26759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75"/>
            <p:cNvSpPr/>
            <p:nvPr/>
          </p:nvSpPr>
          <p:spPr>
            <a:xfrm>
              <a:off x="26759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75"/>
            <p:cNvSpPr/>
            <p:nvPr/>
          </p:nvSpPr>
          <p:spPr>
            <a:xfrm>
              <a:off x="26759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75"/>
            <p:cNvSpPr/>
            <p:nvPr/>
          </p:nvSpPr>
          <p:spPr>
            <a:xfrm>
              <a:off x="26759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75"/>
            <p:cNvSpPr/>
            <p:nvPr/>
          </p:nvSpPr>
          <p:spPr>
            <a:xfrm>
              <a:off x="25997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6" name="Google Shape;13556;p75"/>
            <p:cNvSpPr/>
            <p:nvPr/>
          </p:nvSpPr>
          <p:spPr>
            <a:xfrm>
              <a:off x="25997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7" name="Google Shape;13557;p75"/>
            <p:cNvSpPr/>
            <p:nvPr/>
          </p:nvSpPr>
          <p:spPr>
            <a:xfrm>
              <a:off x="25997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75"/>
            <p:cNvSpPr/>
            <p:nvPr/>
          </p:nvSpPr>
          <p:spPr>
            <a:xfrm>
              <a:off x="25997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75"/>
            <p:cNvSpPr/>
            <p:nvPr/>
          </p:nvSpPr>
          <p:spPr>
            <a:xfrm>
              <a:off x="25997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75"/>
            <p:cNvSpPr/>
            <p:nvPr/>
          </p:nvSpPr>
          <p:spPr>
            <a:xfrm>
              <a:off x="25997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75"/>
            <p:cNvSpPr/>
            <p:nvPr/>
          </p:nvSpPr>
          <p:spPr>
            <a:xfrm>
              <a:off x="259972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75"/>
            <p:cNvSpPr/>
            <p:nvPr/>
          </p:nvSpPr>
          <p:spPr>
            <a:xfrm>
              <a:off x="259972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75"/>
            <p:cNvSpPr/>
            <p:nvPr/>
          </p:nvSpPr>
          <p:spPr>
            <a:xfrm>
              <a:off x="259972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75"/>
            <p:cNvSpPr/>
            <p:nvPr/>
          </p:nvSpPr>
          <p:spPr>
            <a:xfrm>
              <a:off x="25235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75"/>
            <p:cNvSpPr/>
            <p:nvPr/>
          </p:nvSpPr>
          <p:spPr>
            <a:xfrm>
              <a:off x="25235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75"/>
            <p:cNvSpPr/>
            <p:nvPr/>
          </p:nvSpPr>
          <p:spPr>
            <a:xfrm>
              <a:off x="25235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75"/>
            <p:cNvSpPr/>
            <p:nvPr/>
          </p:nvSpPr>
          <p:spPr>
            <a:xfrm>
              <a:off x="2523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75"/>
            <p:cNvSpPr/>
            <p:nvPr/>
          </p:nvSpPr>
          <p:spPr>
            <a:xfrm>
              <a:off x="2523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75"/>
            <p:cNvSpPr/>
            <p:nvPr/>
          </p:nvSpPr>
          <p:spPr>
            <a:xfrm>
              <a:off x="25235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75"/>
            <p:cNvSpPr/>
            <p:nvPr/>
          </p:nvSpPr>
          <p:spPr>
            <a:xfrm>
              <a:off x="25235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75"/>
            <p:cNvSpPr/>
            <p:nvPr/>
          </p:nvSpPr>
          <p:spPr>
            <a:xfrm>
              <a:off x="2523500" y="11905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75"/>
            <p:cNvSpPr/>
            <p:nvPr/>
          </p:nvSpPr>
          <p:spPr>
            <a:xfrm>
              <a:off x="25235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75"/>
            <p:cNvSpPr/>
            <p:nvPr/>
          </p:nvSpPr>
          <p:spPr>
            <a:xfrm>
              <a:off x="25235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75"/>
            <p:cNvSpPr/>
            <p:nvPr/>
          </p:nvSpPr>
          <p:spPr>
            <a:xfrm>
              <a:off x="24473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5" name="Google Shape;13575;p75"/>
            <p:cNvSpPr/>
            <p:nvPr/>
          </p:nvSpPr>
          <p:spPr>
            <a:xfrm>
              <a:off x="24473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6" name="Google Shape;13576;p75"/>
            <p:cNvSpPr/>
            <p:nvPr/>
          </p:nvSpPr>
          <p:spPr>
            <a:xfrm>
              <a:off x="24473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7" name="Google Shape;13577;p75"/>
            <p:cNvSpPr/>
            <p:nvPr/>
          </p:nvSpPr>
          <p:spPr>
            <a:xfrm>
              <a:off x="24473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8" name="Google Shape;13578;p75"/>
            <p:cNvSpPr/>
            <p:nvPr/>
          </p:nvSpPr>
          <p:spPr>
            <a:xfrm>
              <a:off x="24473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9" name="Google Shape;13579;p75"/>
            <p:cNvSpPr/>
            <p:nvPr/>
          </p:nvSpPr>
          <p:spPr>
            <a:xfrm>
              <a:off x="24473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0" name="Google Shape;13580;p75"/>
            <p:cNvSpPr/>
            <p:nvPr/>
          </p:nvSpPr>
          <p:spPr>
            <a:xfrm>
              <a:off x="2447300" y="12665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1" name="Google Shape;13581;p75"/>
            <p:cNvSpPr/>
            <p:nvPr/>
          </p:nvSpPr>
          <p:spPr>
            <a:xfrm>
              <a:off x="24473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2" name="Google Shape;13582;p75"/>
            <p:cNvSpPr/>
            <p:nvPr/>
          </p:nvSpPr>
          <p:spPr>
            <a:xfrm>
              <a:off x="2447300" y="11143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3" name="Google Shape;13583;p75"/>
            <p:cNvSpPr/>
            <p:nvPr/>
          </p:nvSpPr>
          <p:spPr>
            <a:xfrm>
              <a:off x="24473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4" name="Google Shape;13584;p75"/>
            <p:cNvSpPr/>
            <p:nvPr/>
          </p:nvSpPr>
          <p:spPr>
            <a:xfrm>
              <a:off x="2371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75"/>
            <p:cNvSpPr/>
            <p:nvPr/>
          </p:nvSpPr>
          <p:spPr>
            <a:xfrm>
              <a:off x="2371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75"/>
            <p:cNvSpPr/>
            <p:nvPr/>
          </p:nvSpPr>
          <p:spPr>
            <a:xfrm>
              <a:off x="2371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75"/>
            <p:cNvSpPr/>
            <p:nvPr/>
          </p:nvSpPr>
          <p:spPr>
            <a:xfrm>
              <a:off x="2371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75"/>
            <p:cNvSpPr/>
            <p:nvPr/>
          </p:nvSpPr>
          <p:spPr>
            <a:xfrm>
              <a:off x="2371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75"/>
            <p:cNvSpPr/>
            <p:nvPr/>
          </p:nvSpPr>
          <p:spPr>
            <a:xfrm>
              <a:off x="23712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75"/>
            <p:cNvSpPr/>
            <p:nvPr/>
          </p:nvSpPr>
          <p:spPr>
            <a:xfrm>
              <a:off x="23712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75"/>
            <p:cNvSpPr/>
            <p:nvPr/>
          </p:nvSpPr>
          <p:spPr>
            <a:xfrm>
              <a:off x="23712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75"/>
            <p:cNvSpPr/>
            <p:nvPr/>
          </p:nvSpPr>
          <p:spPr>
            <a:xfrm>
              <a:off x="237127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75"/>
            <p:cNvSpPr/>
            <p:nvPr/>
          </p:nvSpPr>
          <p:spPr>
            <a:xfrm>
              <a:off x="22950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75"/>
            <p:cNvSpPr/>
            <p:nvPr/>
          </p:nvSpPr>
          <p:spPr>
            <a:xfrm>
              <a:off x="22950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75"/>
            <p:cNvSpPr/>
            <p:nvPr/>
          </p:nvSpPr>
          <p:spPr>
            <a:xfrm>
              <a:off x="22950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6" name="Google Shape;13596;p75"/>
            <p:cNvSpPr/>
            <p:nvPr/>
          </p:nvSpPr>
          <p:spPr>
            <a:xfrm>
              <a:off x="22950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7" name="Google Shape;13597;p75"/>
            <p:cNvSpPr/>
            <p:nvPr/>
          </p:nvSpPr>
          <p:spPr>
            <a:xfrm>
              <a:off x="22186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8" name="Google Shape;13598;p75"/>
            <p:cNvSpPr/>
            <p:nvPr/>
          </p:nvSpPr>
          <p:spPr>
            <a:xfrm>
              <a:off x="22186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9" name="Google Shape;13599;p75"/>
            <p:cNvSpPr/>
            <p:nvPr/>
          </p:nvSpPr>
          <p:spPr>
            <a:xfrm>
              <a:off x="22186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0" name="Google Shape;13600;p75"/>
            <p:cNvSpPr/>
            <p:nvPr/>
          </p:nvSpPr>
          <p:spPr>
            <a:xfrm>
              <a:off x="21424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1" name="Google Shape;13601;p75"/>
            <p:cNvSpPr/>
            <p:nvPr/>
          </p:nvSpPr>
          <p:spPr>
            <a:xfrm>
              <a:off x="214242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2" name="Google Shape;13602;p75"/>
            <p:cNvSpPr/>
            <p:nvPr/>
          </p:nvSpPr>
          <p:spPr>
            <a:xfrm>
              <a:off x="27519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3" name="Google Shape;13603;p75"/>
            <p:cNvSpPr/>
            <p:nvPr/>
          </p:nvSpPr>
          <p:spPr>
            <a:xfrm>
              <a:off x="2751950" y="35519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4" name="Google Shape;13604;p75"/>
            <p:cNvSpPr/>
            <p:nvPr/>
          </p:nvSpPr>
          <p:spPr>
            <a:xfrm>
              <a:off x="2751950" y="3475725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5" name="Google Shape;13605;p75"/>
            <p:cNvSpPr/>
            <p:nvPr/>
          </p:nvSpPr>
          <p:spPr>
            <a:xfrm>
              <a:off x="2675925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6" name="Google Shape;13606;p75"/>
            <p:cNvSpPr/>
            <p:nvPr/>
          </p:nvSpPr>
          <p:spPr>
            <a:xfrm>
              <a:off x="26757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7" name="Google Shape;13607;p75"/>
            <p:cNvSpPr/>
            <p:nvPr/>
          </p:nvSpPr>
          <p:spPr>
            <a:xfrm>
              <a:off x="2675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8" name="Google Shape;13608;p75"/>
            <p:cNvSpPr/>
            <p:nvPr/>
          </p:nvSpPr>
          <p:spPr>
            <a:xfrm>
              <a:off x="2675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9" name="Google Shape;13609;p75"/>
            <p:cNvSpPr/>
            <p:nvPr/>
          </p:nvSpPr>
          <p:spPr>
            <a:xfrm>
              <a:off x="26759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75"/>
            <p:cNvSpPr/>
            <p:nvPr/>
          </p:nvSpPr>
          <p:spPr>
            <a:xfrm>
              <a:off x="26759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75"/>
            <p:cNvSpPr/>
            <p:nvPr/>
          </p:nvSpPr>
          <p:spPr>
            <a:xfrm>
              <a:off x="259972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75"/>
            <p:cNvSpPr/>
            <p:nvPr/>
          </p:nvSpPr>
          <p:spPr>
            <a:xfrm>
              <a:off x="2599725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75"/>
            <p:cNvSpPr/>
            <p:nvPr/>
          </p:nvSpPr>
          <p:spPr>
            <a:xfrm>
              <a:off x="259972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75"/>
            <p:cNvSpPr/>
            <p:nvPr/>
          </p:nvSpPr>
          <p:spPr>
            <a:xfrm>
              <a:off x="259972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75"/>
            <p:cNvSpPr/>
            <p:nvPr/>
          </p:nvSpPr>
          <p:spPr>
            <a:xfrm>
              <a:off x="259972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75"/>
            <p:cNvSpPr/>
            <p:nvPr/>
          </p:nvSpPr>
          <p:spPr>
            <a:xfrm>
              <a:off x="259972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75"/>
            <p:cNvSpPr/>
            <p:nvPr/>
          </p:nvSpPr>
          <p:spPr>
            <a:xfrm>
              <a:off x="252350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75"/>
            <p:cNvSpPr/>
            <p:nvPr/>
          </p:nvSpPr>
          <p:spPr>
            <a:xfrm>
              <a:off x="252350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75"/>
            <p:cNvSpPr/>
            <p:nvPr/>
          </p:nvSpPr>
          <p:spPr>
            <a:xfrm>
              <a:off x="25235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75"/>
            <p:cNvSpPr/>
            <p:nvPr/>
          </p:nvSpPr>
          <p:spPr>
            <a:xfrm>
              <a:off x="25235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75"/>
            <p:cNvSpPr/>
            <p:nvPr/>
          </p:nvSpPr>
          <p:spPr>
            <a:xfrm>
              <a:off x="2523500" y="362795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75"/>
            <p:cNvSpPr/>
            <p:nvPr/>
          </p:nvSpPr>
          <p:spPr>
            <a:xfrm>
              <a:off x="25235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75"/>
            <p:cNvSpPr/>
            <p:nvPr/>
          </p:nvSpPr>
          <p:spPr>
            <a:xfrm>
              <a:off x="25235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75"/>
            <p:cNvSpPr/>
            <p:nvPr/>
          </p:nvSpPr>
          <p:spPr>
            <a:xfrm>
              <a:off x="25235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75"/>
            <p:cNvSpPr/>
            <p:nvPr/>
          </p:nvSpPr>
          <p:spPr>
            <a:xfrm>
              <a:off x="2447300" y="40852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75"/>
            <p:cNvSpPr/>
            <p:nvPr/>
          </p:nvSpPr>
          <p:spPr>
            <a:xfrm>
              <a:off x="2447300" y="4009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75"/>
            <p:cNvSpPr/>
            <p:nvPr/>
          </p:nvSpPr>
          <p:spPr>
            <a:xfrm>
              <a:off x="2447300" y="3932800"/>
              <a:ext cx="62200" cy="53475"/>
            </a:xfrm>
            <a:custGeom>
              <a:rect b="b" l="l" r="r" t="t"/>
              <a:pathLst>
                <a:path extrusionOk="0" h="2139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75"/>
            <p:cNvSpPr/>
            <p:nvPr/>
          </p:nvSpPr>
          <p:spPr>
            <a:xfrm>
              <a:off x="2447300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75"/>
            <p:cNvSpPr/>
            <p:nvPr/>
          </p:nvSpPr>
          <p:spPr>
            <a:xfrm>
              <a:off x="2447300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75"/>
            <p:cNvSpPr/>
            <p:nvPr/>
          </p:nvSpPr>
          <p:spPr>
            <a:xfrm>
              <a:off x="2447300" y="37041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75"/>
            <p:cNvSpPr/>
            <p:nvPr/>
          </p:nvSpPr>
          <p:spPr>
            <a:xfrm>
              <a:off x="2447300" y="36279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75"/>
            <p:cNvSpPr/>
            <p:nvPr/>
          </p:nvSpPr>
          <p:spPr>
            <a:xfrm>
              <a:off x="2447300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75"/>
            <p:cNvSpPr/>
            <p:nvPr/>
          </p:nvSpPr>
          <p:spPr>
            <a:xfrm>
              <a:off x="2447300" y="34757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75"/>
            <p:cNvSpPr/>
            <p:nvPr/>
          </p:nvSpPr>
          <p:spPr>
            <a:xfrm>
              <a:off x="2447300" y="33995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75"/>
            <p:cNvSpPr/>
            <p:nvPr/>
          </p:nvSpPr>
          <p:spPr>
            <a:xfrm>
              <a:off x="2447300" y="332330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75"/>
            <p:cNvSpPr/>
            <p:nvPr/>
          </p:nvSpPr>
          <p:spPr>
            <a:xfrm>
              <a:off x="237127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75"/>
            <p:cNvSpPr/>
            <p:nvPr/>
          </p:nvSpPr>
          <p:spPr>
            <a:xfrm>
              <a:off x="237127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75"/>
            <p:cNvSpPr/>
            <p:nvPr/>
          </p:nvSpPr>
          <p:spPr>
            <a:xfrm>
              <a:off x="2371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75"/>
            <p:cNvSpPr/>
            <p:nvPr/>
          </p:nvSpPr>
          <p:spPr>
            <a:xfrm>
              <a:off x="2371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75"/>
            <p:cNvSpPr/>
            <p:nvPr/>
          </p:nvSpPr>
          <p:spPr>
            <a:xfrm>
              <a:off x="237107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75"/>
            <p:cNvSpPr/>
            <p:nvPr/>
          </p:nvSpPr>
          <p:spPr>
            <a:xfrm>
              <a:off x="237107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75"/>
            <p:cNvSpPr/>
            <p:nvPr/>
          </p:nvSpPr>
          <p:spPr>
            <a:xfrm>
              <a:off x="237107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75"/>
            <p:cNvSpPr/>
            <p:nvPr/>
          </p:nvSpPr>
          <p:spPr>
            <a:xfrm>
              <a:off x="237127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75"/>
            <p:cNvSpPr/>
            <p:nvPr/>
          </p:nvSpPr>
          <p:spPr>
            <a:xfrm>
              <a:off x="237127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75"/>
            <p:cNvSpPr/>
            <p:nvPr/>
          </p:nvSpPr>
          <p:spPr>
            <a:xfrm>
              <a:off x="237107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75"/>
            <p:cNvSpPr/>
            <p:nvPr/>
          </p:nvSpPr>
          <p:spPr>
            <a:xfrm>
              <a:off x="23710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75"/>
            <p:cNvSpPr/>
            <p:nvPr/>
          </p:nvSpPr>
          <p:spPr>
            <a:xfrm>
              <a:off x="23710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75"/>
            <p:cNvSpPr/>
            <p:nvPr/>
          </p:nvSpPr>
          <p:spPr>
            <a:xfrm>
              <a:off x="23710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75"/>
            <p:cNvSpPr/>
            <p:nvPr/>
          </p:nvSpPr>
          <p:spPr>
            <a:xfrm>
              <a:off x="23710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75"/>
            <p:cNvSpPr/>
            <p:nvPr/>
          </p:nvSpPr>
          <p:spPr>
            <a:xfrm>
              <a:off x="2295075" y="43136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75"/>
            <p:cNvSpPr/>
            <p:nvPr/>
          </p:nvSpPr>
          <p:spPr>
            <a:xfrm>
              <a:off x="2295075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75"/>
            <p:cNvSpPr/>
            <p:nvPr/>
          </p:nvSpPr>
          <p:spPr>
            <a:xfrm>
              <a:off x="2295075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75"/>
            <p:cNvSpPr/>
            <p:nvPr/>
          </p:nvSpPr>
          <p:spPr>
            <a:xfrm>
              <a:off x="2295075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75"/>
            <p:cNvSpPr/>
            <p:nvPr/>
          </p:nvSpPr>
          <p:spPr>
            <a:xfrm>
              <a:off x="2295075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75"/>
            <p:cNvSpPr/>
            <p:nvPr/>
          </p:nvSpPr>
          <p:spPr>
            <a:xfrm>
              <a:off x="229485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75"/>
            <p:cNvSpPr/>
            <p:nvPr/>
          </p:nvSpPr>
          <p:spPr>
            <a:xfrm>
              <a:off x="229507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75"/>
            <p:cNvSpPr/>
            <p:nvPr/>
          </p:nvSpPr>
          <p:spPr>
            <a:xfrm>
              <a:off x="2294850" y="3780375"/>
              <a:ext cx="62625" cy="53475"/>
            </a:xfrm>
            <a:custGeom>
              <a:rect b="b" l="l" r="r" t="t"/>
              <a:pathLst>
                <a:path extrusionOk="0" h="2139" w="2505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75"/>
            <p:cNvSpPr/>
            <p:nvPr/>
          </p:nvSpPr>
          <p:spPr>
            <a:xfrm>
              <a:off x="229507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75"/>
            <p:cNvSpPr/>
            <p:nvPr/>
          </p:nvSpPr>
          <p:spPr>
            <a:xfrm>
              <a:off x="229507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75"/>
            <p:cNvSpPr/>
            <p:nvPr/>
          </p:nvSpPr>
          <p:spPr>
            <a:xfrm>
              <a:off x="229507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75"/>
            <p:cNvSpPr/>
            <p:nvPr/>
          </p:nvSpPr>
          <p:spPr>
            <a:xfrm>
              <a:off x="229507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75"/>
            <p:cNvSpPr/>
            <p:nvPr/>
          </p:nvSpPr>
          <p:spPr>
            <a:xfrm>
              <a:off x="2295075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75"/>
            <p:cNvSpPr/>
            <p:nvPr/>
          </p:nvSpPr>
          <p:spPr>
            <a:xfrm>
              <a:off x="22949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75"/>
            <p:cNvSpPr/>
            <p:nvPr/>
          </p:nvSpPr>
          <p:spPr>
            <a:xfrm>
              <a:off x="229492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75"/>
            <p:cNvSpPr/>
            <p:nvPr/>
          </p:nvSpPr>
          <p:spPr>
            <a:xfrm>
              <a:off x="2295075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75"/>
            <p:cNvSpPr/>
            <p:nvPr/>
          </p:nvSpPr>
          <p:spPr>
            <a:xfrm>
              <a:off x="22950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7" name="Google Shape;13667;p75"/>
            <p:cNvSpPr/>
            <p:nvPr/>
          </p:nvSpPr>
          <p:spPr>
            <a:xfrm>
              <a:off x="22186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8" name="Google Shape;13668;p75"/>
            <p:cNvSpPr/>
            <p:nvPr/>
          </p:nvSpPr>
          <p:spPr>
            <a:xfrm>
              <a:off x="2218650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75"/>
            <p:cNvSpPr/>
            <p:nvPr/>
          </p:nvSpPr>
          <p:spPr>
            <a:xfrm>
              <a:off x="2218650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0" name="Google Shape;13670;p75"/>
            <p:cNvSpPr/>
            <p:nvPr/>
          </p:nvSpPr>
          <p:spPr>
            <a:xfrm>
              <a:off x="2218650" y="41614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75"/>
            <p:cNvSpPr/>
            <p:nvPr/>
          </p:nvSpPr>
          <p:spPr>
            <a:xfrm>
              <a:off x="22186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75"/>
            <p:cNvSpPr/>
            <p:nvPr/>
          </p:nvSpPr>
          <p:spPr>
            <a:xfrm>
              <a:off x="22186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75"/>
            <p:cNvSpPr/>
            <p:nvPr/>
          </p:nvSpPr>
          <p:spPr>
            <a:xfrm>
              <a:off x="221865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75"/>
            <p:cNvSpPr/>
            <p:nvPr/>
          </p:nvSpPr>
          <p:spPr>
            <a:xfrm>
              <a:off x="221865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75"/>
            <p:cNvSpPr/>
            <p:nvPr/>
          </p:nvSpPr>
          <p:spPr>
            <a:xfrm>
              <a:off x="221865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75"/>
            <p:cNvSpPr/>
            <p:nvPr/>
          </p:nvSpPr>
          <p:spPr>
            <a:xfrm>
              <a:off x="22186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75"/>
            <p:cNvSpPr/>
            <p:nvPr/>
          </p:nvSpPr>
          <p:spPr>
            <a:xfrm>
              <a:off x="22186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75"/>
            <p:cNvSpPr/>
            <p:nvPr/>
          </p:nvSpPr>
          <p:spPr>
            <a:xfrm>
              <a:off x="221865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75"/>
            <p:cNvSpPr/>
            <p:nvPr/>
          </p:nvSpPr>
          <p:spPr>
            <a:xfrm>
              <a:off x="22186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75"/>
            <p:cNvSpPr/>
            <p:nvPr/>
          </p:nvSpPr>
          <p:spPr>
            <a:xfrm>
              <a:off x="22186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75"/>
            <p:cNvSpPr/>
            <p:nvPr/>
          </p:nvSpPr>
          <p:spPr>
            <a:xfrm>
              <a:off x="22186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75"/>
            <p:cNvSpPr/>
            <p:nvPr/>
          </p:nvSpPr>
          <p:spPr>
            <a:xfrm>
              <a:off x="2218650" y="3247075"/>
              <a:ext cx="62425" cy="53500"/>
            </a:xfrm>
            <a:custGeom>
              <a:rect b="b" l="l" r="r" t="t"/>
              <a:pathLst>
                <a:path extrusionOk="0" h="2140" w="2497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75"/>
            <p:cNvSpPr/>
            <p:nvPr/>
          </p:nvSpPr>
          <p:spPr>
            <a:xfrm>
              <a:off x="221865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75"/>
            <p:cNvSpPr/>
            <p:nvPr/>
          </p:nvSpPr>
          <p:spPr>
            <a:xfrm>
              <a:off x="22186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75"/>
            <p:cNvSpPr/>
            <p:nvPr/>
          </p:nvSpPr>
          <p:spPr>
            <a:xfrm>
              <a:off x="22186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75"/>
            <p:cNvSpPr/>
            <p:nvPr/>
          </p:nvSpPr>
          <p:spPr>
            <a:xfrm>
              <a:off x="22186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75"/>
            <p:cNvSpPr/>
            <p:nvPr/>
          </p:nvSpPr>
          <p:spPr>
            <a:xfrm>
              <a:off x="2142425" y="46183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75"/>
            <p:cNvSpPr/>
            <p:nvPr/>
          </p:nvSpPr>
          <p:spPr>
            <a:xfrm>
              <a:off x="214242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75"/>
            <p:cNvSpPr/>
            <p:nvPr/>
          </p:nvSpPr>
          <p:spPr>
            <a:xfrm>
              <a:off x="2142425" y="43136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75"/>
            <p:cNvSpPr/>
            <p:nvPr/>
          </p:nvSpPr>
          <p:spPr>
            <a:xfrm>
              <a:off x="214242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75"/>
            <p:cNvSpPr/>
            <p:nvPr/>
          </p:nvSpPr>
          <p:spPr>
            <a:xfrm>
              <a:off x="2142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75"/>
            <p:cNvSpPr/>
            <p:nvPr/>
          </p:nvSpPr>
          <p:spPr>
            <a:xfrm>
              <a:off x="2142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75"/>
            <p:cNvSpPr/>
            <p:nvPr/>
          </p:nvSpPr>
          <p:spPr>
            <a:xfrm>
              <a:off x="2142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75"/>
            <p:cNvSpPr/>
            <p:nvPr/>
          </p:nvSpPr>
          <p:spPr>
            <a:xfrm>
              <a:off x="214242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75"/>
            <p:cNvSpPr/>
            <p:nvPr/>
          </p:nvSpPr>
          <p:spPr>
            <a:xfrm>
              <a:off x="214242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75"/>
            <p:cNvSpPr/>
            <p:nvPr/>
          </p:nvSpPr>
          <p:spPr>
            <a:xfrm>
              <a:off x="21424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75"/>
            <p:cNvSpPr/>
            <p:nvPr/>
          </p:nvSpPr>
          <p:spPr>
            <a:xfrm>
              <a:off x="214242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75"/>
            <p:cNvSpPr/>
            <p:nvPr/>
          </p:nvSpPr>
          <p:spPr>
            <a:xfrm>
              <a:off x="21424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75"/>
            <p:cNvSpPr/>
            <p:nvPr/>
          </p:nvSpPr>
          <p:spPr>
            <a:xfrm>
              <a:off x="214242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75"/>
            <p:cNvSpPr/>
            <p:nvPr/>
          </p:nvSpPr>
          <p:spPr>
            <a:xfrm>
              <a:off x="214242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75"/>
            <p:cNvSpPr/>
            <p:nvPr/>
          </p:nvSpPr>
          <p:spPr>
            <a:xfrm>
              <a:off x="214242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75"/>
            <p:cNvSpPr/>
            <p:nvPr/>
          </p:nvSpPr>
          <p:spPr>
            <a:xfrm>
              <a:off x="21424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75"/>
            <p:cNvSpPr/>
            <p:nvPr/>
          </p:nvSpPr>
          <p:spPr>
            <a:xfrm>
              <a:off x="21424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75"/>
            <p:cNvSpPr/>
            <p:nvPr/>
          </p:nvSpPr>
          <p:spPr>
            <a:xfrm>
              <a:off x="21424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75"/>
            <p:cNvSpPr/>
            <p:nvPr/>
          </p:nvSpPr>
          <p:spPr>
            <a:xfrm>
              <a:off x="21424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75"/>
            <p:cNvSpPr/>
            <p:nvPr/>
          </p:nvSpPr>
          <p:spPr>
            <a:xfrm>
              <a:off x="21424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75"/>
            <p:cNvSpPr/>
            <p:nvPr/>
          </p:nvSpPr>
          <p:spPr>
            <a:xfrm>
              <a:off x="21424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75"/>
            <p:cNvSpPr/>
            <p:nvPr/>
          </p:nvSpPr>
          <p:spPr>
            <a:xfrm>
              <a:off x="21424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75"/>
            <p:cNvSpPr/>
            <p:nvPr/>
          </p:nvSpPr>
          <p:spPr>
            <a:xfrm>
              <a:off x="21424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75"/>
            <p:cNvSpPr/>
            <p:nvPr/>
          </p:nvSpPr>
          <p:spPr>
            <a:xfrm>
              <a:off x="21424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75"/>
            <p:cNvSpPr/>
            <p:nvPr/>
          </p:nvSpPr>
          <p:spPr>
            <a:xfrm>
              <a:off x="21424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75"/>
            <p:cNvSpPr/>
            <p:nvPr/>
          </p:nvSpPr>
          <p:spPr>
            <a:xfrm>
              <a:off x="2142425" y="1038125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75"/>
            <p:cNvSpPr/>
            <p:nvPr/>
          </p:nvSpPr>
          <p:spPr>
            <a:xfrm>
              <a:off x="2066425" y="46183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75"/>
            <p:cNvSpPr/>
            <p:nvPr/>
          </p:nvSpPr>
          <p:spPr>
            <a:xfrm>
              <a:off x="2066425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75"/>
            <p:cNvSpPr/>
            <p:nvPr/>
          </p:nvSpPr>
          <p:spPr>
            <a:xfrm>
              <a:off x="2066425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75"/>
            <p:cNvSpPr/>
            <p:nvPr/>
          </p:nvSpPr>
          <p:spPr>
            <a:xfrm>
              <a:off x="2066425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75"/>
            <p:cNvSpPr/>
            <p:nvPr/>
          </p:nvSpPr>
          <p:spPr>
            <a:xfrm>
              <a:off x="2066425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75"/>
            <p:cNvSpPr/>
            <p:nvPr/>
          </p:nvSpPr>
          <p:spPr>
            <a:xfrm>
              <a:off x="206642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75"/>
            <p:cNvSpPr/>
            <p:nvPr/>
          </p:nvSpPr>
          <p:spPr>
            <a:xfrm>
              <a:off x="206642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75"/>
            <p:cNvSpPr/>
            <p:nvPr/>
          </p:nvSpPr>
          <p:spPr>
            <a:xfrm>
              <a:off x="20664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75"/>
            <p:cNvSpPr/>
            <p:nvPr/>
          </p:nvSpPr>
          <p:spPr>
            <a:xfrm>
              <a:off x="20664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75"/>
            <p:cNvSpPr/>
            <p:nvPr/>
          </p:nvSpPr>
          <p:spPr>
            <a:xfrm>
              <a:off x="20664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75"/>
            <p:cNvSpPr/>
            <p:nvPr/>
          </p:nvSpPr>
          <p:spPr>
            <a:xfrm>
              <a:off x="20664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75"/>
            <p:cNvSpPr/>
            <p:nvPr/>
          </p:nvSpPr>
          <p:spPr>
            <a:xfrm>
              <a:off x="2066275" y="3399500"/>
              <a:ext cx="62375" cy="53350"/>
            </a:xfrm>
            <a:custGeom>
              <a:rect b="b" l="l" r="r" t="t"/>
              <a:pathLst>
                <a:path extrusionOk="0" h="2134" w="2495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75"/>
            <p:cNvSpPr/>
            <p:nvPr/>
          </p:nvSpPr>
          <p:spPr>
            <a:xfrm>
              <a:off x="2066275" y="332330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75"/>
            <p:cNvSpPr/>
            <p:nvPr/>
          </p:nvSpPr>
          <p:spPr>
            <a:xfrm>
              <a:off x="2066275" y="3247075"/>
              <a:ext cx="62375" cy="53450"/>
            </a:xfrm>
            <a:custGeom>
              <a:rect b="b" l="l" r="r" t="t"/>
              <a:pathLst>
                <a:path extrusionOk="0" h="2138" w="2495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75"/>
            <p:cNvSpPr/>
            <p:nvPr/>
          </p:nvSpPr>
          <p:spPr>
            <a:xfrm>
              <a:off x="20664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75"/>
            <p:cNvSpPr/>
            <p:nvPr/>
          </p:nvSpPr>
          <p:spPr>
            <a:xfrm>
              <a:off x="20664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75"/>
            <p:cNvSpPr/>
            <p:nvPr/>
          </p:nvSpPr>
          <p:spPr>
            <a:xfrm>
              <a:off x="20664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75"/>
            <p:cNvSpPr/>
            <p:nvPr/>
          </p:nvSpPr>
          <p:spPr>
            <a:xfrm>
              <a:off x="20664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75"/>
            <p:cNvSpPr/>
            <p:nvPr/>
          </p:nvSpPr>
          <p:spPr>
            <a:xfrm>
              <a:off x="20664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75"/>
            <p:cNvSpPr/>
            <p:nvPr/>
          </p:nvSpPr>
          <p:spPr>
            <a:xfrm>
              <a:off x="20664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75"/>
            <p:cNvSpPr/>
            <p:nvPr/>
          </p:nvSpPr>
          <p:spPr>
            <a:xfrm>
              <a:off x="20664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75"/>
            <p:cNvSpPr/>
            <p:nvPr/>
          </p:nvSpPr>
          <p:spPr>
            <a:xfrm>
              <a:off x="20664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75"/>
            <p:cNvSpPr/>
            <p:nvPr/>
          </p:nvSpPr>
          <p:spPr>
            <a:xfrm>
              <a:off x="20664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75"/>
            <p:cNvSpPr/>
            <p:nvPr/>
          </p:nvSpPr>
          <p:spPr>
            <a:xfrm>
              <a:off x="20664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75"/>
            <p:cNvSpPr/>
            <p:nvPr/>
          </p:nvSpPr>
          <p:spPr>
            <a:xfrm>
              <a:off x="20664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75"/>
            <p:cNvSpPr/>
            <p:nvPr/>
          </p:nvSpPr>
          <p:spPr>
            <a:xfrm>
              <a:off x="20664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75"/>
            <p:cNvSpPr/>
            <p:nvPr/>
          </p:nvSpPr>
          <p:spPr>
            <a:xfrm>
              <a:off x="20664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75"/>
            <p:cNvSpPr/>
            <p:nvPr/>
          </p:nvSpPr>
          <p:spPr>
            <a:xfrm>
              <a:off x="20664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75"/>
            <p:cNvSpPr/>
            <p:nvPr/>
          </p:nvSpPr>
          <p:spPr>
            <a:xfrm>
              <a:off x="1990200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75"/>
            <p:cNvSpPr/>
            <p:nvPr/>
          </p:nvSpPr>
          <p:spPr>
            <a:xfrm>
              <a:off x="1990200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75"/>
            <p:cNvSpPr/>
            <p:nvPr/>
          </p:nvSpPr>
          <p:spPr>
            <a:xfrm>
              <a:off x="199020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75"/>
            <p:cNvSpPr/>
            <p:nvPr/>
          </p:nvSpPr>
          <p:spPr>
            <a:xfrm>
              <a:off x="19902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75"/>
            <p:cNvSpPr/>
            <p:nvPr/>
          </p:nvSpPr>
          <p:spPr>
            <a:xfrm>
              <a:off x="19902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75"/>
            <p:cNvSpPr/>
            <p:nvPr/>
          </p:nvSpPr>
          <p:spPr>
            <a:xfrm>
              <a:off x="19902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75"/>
            <p:cNvSpPr/>
            <p:nvPr/>
          </p:nvSpPr>
          <p:spPr>
            <a:xfrm>
              <a:off x="19902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75"/>
            <p:cNvSpPr/>
            <p:nvPr/>
          </p:nvSpPr>
          <p:spPr>
            <a:xfrm>
              <a:off x="19900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75"/>
            <p:cNvSpPr/>
            <p:nvPr/>
          </p:nvSpPr>
          <p:spPr>
            <a:xfrm>
              <a:off x="199007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75"/>
            <p:cNvSpPr/>
            <p:nvPr/>
          </p:nvSpPr>
          <p:spPr>
            <a:xfrm>
              <a:off x="19902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75"/>
            <p:cNvSpPr/>
            <p:nvPr/>
          </p:nvSpPr>
          <p:spPr>
            <a:xfrm>
              <a:off x="19902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75"/>
            <p:cNvSpPr/>
            <p:nvPr/>
          </p:nvSpPr>
          <p:spPr>
            <a:xfrm>
              <a:off x="19902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75"/>
            <p:cNvSpPr/>
            <p:nvPr/>
          </p:nvSpPr>
          <p:spPr>
            <a:xfrm>
              <a:off x="19902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75"/>
            <p:cNvSpPr/>
            <p:nvPr/>
          </p:nvSpPr>
          <p:spPr>
            <a:xfrm>
              <a:off x="19902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75"/>
            <p:cNvSpPr/>
            <p:nvPr/>
          </p:nvSpPr>
          <p:spPr>
            <a:xfrm>
              <a:off x="19902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75"/>
            <p:cNvSpPr/>
            <p:nvPr/>
          </p:nvSpPr>
          <p:spPr>
            <a:xfrm>
              <a:off x="19902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75"/>
            <p:cNvSpPr/>
            <p:nvPr/>
          </p:nvSpPr>
          <p:spPr>
            <a:xfrm>
              <a:off x="19902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75"/>
            <p:cNvSpPr/>
            <p:nvPr/>
          </p:nvSpPr>
          <p:spPr>
            <a:xfrm>
              <a:off x="19902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75"/>
            <p:cNvSpPr/>
            <p:nvPr/>
          </p:nvSpPr>
          <p:spPr>
            <a:xfrm>
              <a:off x="19902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75"/>
            <p:cNvSpPr/>
            <p:nvPr/>
          </p:nvSpPr>
          <p:spPr>
            <a:xfrm>
              <a:off x="19902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75"/>
            <p:cNvSpPr/>
            <p:nvPr/>
          </p:nvSpPr>
          <p:spPr>
            <a:xfrm>
              <a:off x="19902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75"/>
            <p:cNvSpPr/>
            <p:nvPr/>
          </p:nvSpPr>
          <p:spPr>
            <a:xfrm>
              <a:off x="19902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75"/>
            <p:cNvSpPr/>
            <p:nvPr/>
          </p:nvSpPr>
          <p:spPr>
            <a:xfrm>
              <a:off x="19902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75"/>
            <p:cNvSpPr/>
            <p:nvPr/>
          </p:nvSpPr>
          <p:spPr>
            <a:xfrm>
              <a:off x="19902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75"/>
            <p:cNvSpPr/>
            <p:nvPr/>
          </p:nvSpPr>
          <p:spPr>
            <a:xfrm>
              <a:off x="19902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75"/>
            <p:cNvSpPr/>
            <p:nvPr/>
          </p:nvSpPr>
          <p:spPr>
            <a:xfrm>
              <a:off x="19902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75"/>
            <p:cNvSpPr/>
            <p:nvPr/>
          </p:nvSpPr>
          <p:spPr>
            <a:xfrm>
              <a:off x="19140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8" name="Google Shape;13768;p75"/>
            <p:cNvSpPr/>
            <p:nvPr/>
          </p:nvSpPr>
          <p:spPr>
            <a:xfrm>
              <a:off x="1914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75"/>
            <p:cNvSpPr/>
            <p:nvPr/>
          </p:nvSpPr>
          <p:spPr>
            <a:xfrm>
              <a:off x="19140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75"/>
            <p:cNvSpPr/>
            <p:nvPr/>
          </p:nvSpPr>
          <p:spPr>
            <a:xfrm>
              <a:off x="191400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75"/>
            <p:cNvSpPr/>
            <p:nvPr/>
          </p:nvSpPr>
          <p:spPr>
            <a:xfrm>
              <a:off x="19140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75"/>
            <p:cNvSpPr/>
            <p:nvPr/>
          </p:nvSpPr>
          <p:spPr>
            <a:xfrm>
              <a:off x="19140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75"/>
            <p:cNvSpPr/>
            <p:nvPr/>
          </p:nvSpPr>
          <p:spPr>
            <a:xfrm>
              <a:off x="19140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75"/>
            <p:cNvSpPr/>
            <p:nvPr/>
          </p:nvSpPr>
          <p:spPr>
            <a:xfrm>
              <a:off x="19140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75"/>
            <p:cNvSpPr/>
            <p:nvPr/>
          </p:nvSpPr>
          <p:spPr>
            <a:xfrm>
              <a:off x="19140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75"/>
            <p:cNvSpPr/>
            <p:nvPr/>
          </p:nvSpPr>
          <p:spPr>
            <a:xfrm>
              <a:off x="19140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7" name="Google Shape;13777;p75"/>
            <p:cNvSpPr/>
            <p:nvPr/>
          </p:nvSpPr>
          <p:spPr>
            <a:xfrm>
              <a:off x="19140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8" name="Google Shape;13778;p75"/>
            <p:cNvSpPr/>
            <p:nvPr/>
          </p:nvSpPr>
          <p:spPr>
            <a:xfrm>
              <a:off x="19140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9" name="Google Shape;13779;p75"/>
            <p:cNvSpPr/>
            <p:nvPr/>
          </p:nvSpPr>
          <p:spPr>
            <a:xfrm>
              <a:off x="19140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0" name="Google Shape;13780;p75"/>
            <p:cNvSpPr/>
            <p:nvPr/>
          </p:nvSpPr>
          <p:spPr>
            <a:xfrm>
              <a:off x="19140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1" name="Google Shape;13781;p75"/>
            <p:cNvSpPr/>
            <p:nvPr/>
          </p:nvSpPr>
          <p:spPr>
            <a:xfrm>
              <a:off x="1914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2" name="Google Shape;13782;p75"/>
            <p:cNvSpPr/>
            <p:nvPr/>
          </p:nvSpPr>
          <p:spPr>
            <a:xfrm>
              <a:off x="1914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3" name="Google Shape;13783;p75"/>
            <p:cNvSpPr/>
            <p:nvPr/>
          </p:nvSpPr>
          <p:spPr>
            <a:xfrm>
              <a:off x="19140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4" name="Google Shape;13784;p75"/>
            <p:cNvSpPr/>
            <p:nvPr/>
          </p:nvSpPr>
          <p:spPr>
            <a:xfrm>
              <a:off x="19140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5" name="Google Shape;13785;p75"/>
            <p:cNvSpPr/>
            <p:nvPr/>
          </p:nvSpPr>
          <p:spPr>
            <a:xfrm>
              <a:off x="18377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6" name="Google Shape;13786;p75"/>
            <p:cNvSpPr/>
            <p:nvPr/>
          </p:nvSpPr>
          <p:spPr>
            <a:xfrm>
              <a:off x="18377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7" name="Google Shape;13787;p75"/>
            <p:cNvSpPr/>
            <p:nvPr/>
          </p:nvSpPr>
          <p:spPr>
            <a:xfrm>
              <a:off x="18377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8" name="Google Shape;13788;p75"/>
            <p:cNvSpPr/>
            <p:nvPr/>
          </p:nvSpPr>
          <p:spPr>
            <a:xfrm>
              <a:off x="18377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9" name="Google Shape;13789;p75"/>
            <p:cNvSpPr/>
            <p:nvPr/>
          </p:nvSpPr>
          <p:spPr>
            <a:xfrm>
              <a:off x="18377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0" name="Google Shape;13790;p75"/>
            <p:cNvSpPr/>
            <p:nvPr/>
          </p:nvSpPr>
          <p:spPr>
            <a:xfrm>
              <a:off x="18377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1" name="Google Shape;13791;p75"/>
            <p:cNvSpPr/>
            <p:nvPr/>
          </p:nvSpPr>
          <p:spPr>
            <a:xfrm>
              <a:off x="18377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75"/>
            <p:cNvSpPr/>
            <p:nvPr/>
          </p:nvSpPr>
          <p:spPr>
            <a:xfrm>
              <a:off x="18377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75"/>
            <p:cNvSpPr/>
            <p:nvPr/>
          </p:nvSpPr>
          <p:spPr>
            <a:xfrm>
              <a:off x="18377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75"/>
            <p:cNvSpPr/>
            <p:nvPr/>
          </p:nvSpPr>
          <p:spPr>
            <a:xfrm>
              <a:off x="18377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75"/>
            <p:cNvSpPr/>
            <p:nvPr/>
          </p:nvSpPr>
          <p:spPr>
            <a:xfrm>
              <a:off x="18377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75"/>
            <p:cNvSpPr/>
            <p:nvPr/>
          </p:nvSpPr>
          <p:spPr>
            <a:xfrm>
              <a:off x="18377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75"/>
            <p:cNvSpPr/>
            <p:nvPr/>
          </p:nvSpPr>
          <p:spPr>
            <a:xfrm>
              <a:off x="18377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75"/>
            <p:cNvSpPr/>
            <p:nvPr/>
          </p:nvSpPr>
          <p:spPr>
            <a:xfrm>
              <a:off x="18377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75"/>
            <p:cNvSpPr/>
            <p:nvPr/>
          </p:nvSpPr>
          <p:spPr>
            <a:xfrm>
              <a:off x="18377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75"/>
            <p:cNvSpPr/>
            <p:nvPr/>
          </p:nvSpPr>
          <p:spPr>
            <a:xfrm>
              <a:off x="18377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75"/>
            <p:cNvSpPr/>
            <p:nvPr/>
          </p:nvSpPr>
          <p:spPr>
            <a:xfrm>
              <a:off x="18377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75"/>
            <p:cNvSpPr/>
            <p:nvPr/>
          </p:nvSpPr>
          <p:spPr>
            <a:xfrm>
              <a:off x="1837775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75"/>
            <p:cNvSpPr/>
            <p:nvPr/>
          </p:nvSpPr>
          <p:spPr>
            <a:xfrm>
              <a:off x="17617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75"/>
            <p:cNvSpPr/>
            <p:nvPr/>
          </p:nvSpPr>
          <p:spPr>
            <a:xfrm>
              <a:off x="17617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75"/>
            <p:cNvSpPr/>
            <p:nvPr/>
          </p:nvSpPr>
          <p:spPr>
            <a:xfrm>
              <a:off x="17617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75"/>
            <p:cNvSpPr/>
            <p:nvPr/>
          </p:nvSpPr>
          <p:spPr>
            <a:xfrm>
              <a:off x="17617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75"/>
            <p:cNvSpPr/>
            <p:nvPr/>
          </p:nvSpPr>
          <p:spPr>
            <a:xfrm>
              <a:off x="17617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75"/>
            <p:cNvSpPr/>
            <p:nvPr/>
          </p:nvSpPr>
          <p:spPr>
            <a:xfrm>
              <a:off x="17617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75"/>
            <p:cNvSpPr/>
            <p:nvPr/>
          </p:nvSpPr>
          <p:spPr>
            <a:xfrm>
              <a:off x="17617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75"/>
            <p:cNvSpPr/>
            <p:nvPr/>
          </p:nvSpPr>
          <p:spPr>
            <a:xfrm>
              <a:off x="17617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75"/>
            <p:cNvSpPr/>
            <p:nvPr/>
          </p:nvSpPr>
          <p:spPr>
            <a:xfrm>
              <a:off x="17617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2" name="Google Shape;13812;p75"/>
            <p:cNvSpPr/>
            <p:nvPr/>
          </p:nvSpPr>
          <p:spPr>
            <a:xfrm>
              <a:off x="17617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3" name="Google Shape;13813;p75"/>
            <p:cNvSpPr/>
            <p:nvPr/>
          </p:nvSpPr>
          <p:spPr>
            <a:xfrm>
              <a:off x="17617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75"/>
            <p:cNvSpPr/>
            <p:nvPr/>
          </p:nvSpPr>
          <p:spPr>
            <a:xfrm>
              <a:off x="17617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75"/>
            <p:cNvSpPr/>
            <p:nvPr/>
          </p:nvSpPr>
          <p:spPr>
            <a:xfrm>
              <a:off x="17617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75"/>
            <p:cNvSpPr/>
            <p:nvPr/>
          </p:nvSpPr>
          <p:spPr>
            <a:xfrm>
              <a:off x="17617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75"/>
            <p:cNvSpPr/>
            <p:nvPr/>
          </p:nvSpPr>
          <p:spPr>
            <a:xfrm>
              <a:off x="17617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75"/>
            <p:cNvSpPr/>
            <p:nvPr/>
          </p:nvSpPr>
          <p:spPr>
            <a:xfrm>
              <a:off x="17617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75"/>
            <p:cNvSpPr/>
            <p:nvPr/>
          </p:nvSpPr>
          <p:spPr>
            <a:xfrm>
              <a:off x="16855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75"/>
            <p:cNvSpPr/>
            <p:nvPr/>
          </p:nvSpPr>
          <p:spPr>
            <a:xfrm>
              <a:off x="16855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75"/>
            <p:cNvSpPr/>
            <p:nvPr/>
          </p:nvSpPr>
          <p:spPr>
            <a:xfrm>
              <a:off x="16855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75"/>
            <p:cNvSpPr/>
            <p:nvPr/>
          </p:nvSpPr>
          <p:spPr>
            <a:xfrm>
              <a:off x="1685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75"/>
            <p:cNvSpPr/>
            <p:nvPr/>
          </p:nvSpPr>
          <p:spPr>
            <a:xfrm>
              <a:off x="16855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75"/>
            <p:cNvSpPr/>
            <p:nvPr/>
          </p:nvSpPr>
          <p:spPr>
            <a:xfrm>
              <a:off x="1685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75"/>
            <p:cNvSpPr/>
            <p:nvPr/>
          </p:nvSpPr>
          <p:spPr>
            <a:xfrm>
              <a:off x="16855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75"/>
            <p:cNvSpPr/>
            <p:nvPr/>
          </p:nvSpPr>
          <p:spPr>
            <a:xfrm>
              <a:off x="168555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75"/>
            <p:cNvSpPr/>
            <p:nvPr/>
          </p:nvSpPr>
          <p:spPr>
            <a:xfrm>
              <a:off x="1685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75"/>
            <p:cNvSpPr/>
            <p:nvPr/>
          </p:nvSpPr>
          <p:spPr>
            <a:xfrm>
              <a:off x="1685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75"/>
            <p:cNvSpPr/>
            <p:nvPr/>
          </p:nvSpPr>
          <p:spPr>
            <a:xfrm>
              <a:off x="16855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75"/>
            <p:cNvSpPr/>
            <p:nvPr/>
          </p:nvSpPr>
          <p:spPr>
            <a:xfrm>
              <a:off x="1685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75"/>
            <p:cNvSpPr/>
            <p:nvPr/>
          </p:nvSpPr>
          <p:spPr>
            <a:xfrm>
              <a:off x="16855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75"/>
            <p:cNvSpPr/>
            <p:nvPr/>
          </p:nvSpPr>
          <p:spPr>
            <a:xfrm>
              <a:off x="1685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75"/>
            <p:cNvSpPr/>
            <p:nvPr/>
          </p:nvSpPr>
          <p:spPr>
            <a:xfrm>
              <a:off x="16855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75"/>
            <p:cNvSpPr/>
            <p:nvPr/>
          </p:nvSpPr>
          <p:spPr>
            <a:xfrm>
              <a:off x="16855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75"/>
            <p:cNvSpPr/>
            <p:nvPr/>
          </p:nvSpPr>
          <p:spPr>
            <a:xfrm>
              <a:off x="16093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75"/>
            <p:cNvSpPr/>
            <p:nvPr/>
          </p:nvSpPr>
          <p:spPr>
            <a:xfrm>
              <a:off x="16093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75"/>
            <p:cNvSpPr/>
            <p:nvPr/>
          </p:nvSpPr>
          <p:spPr>
            <a:xfrm>
              <a:off x="16093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75"/>
            <p:cNvSpPr/>
            <p:nvPr/>
          </p:nvSpPr>
          <p:spPr>
            <a:xfrm>
              <a:off x="16093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75"/>
            <p:cNvSpPr/>
            <p:nvPr/>
          </p:nvSpPr>
          <p:spPr>
            <a:xfrm>
              <a:off x="16093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75"/>
            <p:cNvSpPr/>
            <p:nvPr/>
          </p:nvSpPr>
          <p:spPr>
            <a:xfrm>
              <a:off x="16093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75"/>
            <p:cNvSpPr/>
            <p:nvPr/>
          </p:nvSpPr>
          <p:spPr>
            <a:xfrm>
              <a:off x="16093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75"/>
            <p:cNvSpPr/>
            <p:nvPr/>
          </p:nvSpPr>
          <p:spPr>
            <a:xfrm>
              <a:off x="16093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75"/>
            <p:cNvSpPr/>
            <p:nvPr/>
          </p:nvSpPr>
          <p:spPr>
            <a:xfrm>
              <a:off x="16093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75"/>
            <p:cNvSpPr/>
            <p:nvPr/>
          </p:nvSpPr>
          <p:spPr>
            <a:xfrm>
              <a:off x="16093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75"/>
            <p:cNvSpPr/>
            <p:nvPr/>
          </p:nvSpPr>
          <p:spPr>
            <a:xfrm>
              <a:off x="16093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75"/>
            <p:cNvSpPr/>
            <p:nvPr/>
          </p:nvSpPr>
          <p:spPr>
            <a:xfrm>
              <a:off x="16093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75"/>
            <p:cNvSpPr/>
            <p:nvPr/>
          </p:nvSpPr>
          <p:spPr>
            <a:xfrm>
              <a:off x="16093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75"/>
            <p:cNvSpPr/>
            <p:nvPr/>
          </p:nvSpPr>
          <p:spPr>
            <a:xfrm>
              <a:off x="16093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75"/>
            <p:cNvSpPr/>
            <p:nvPr/>
          </p:nvSpPr>
          <p:spPr>
            <a:xfrm>
              <a:off x="16093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75"/>
            <p:cNvSpPr/>
            <p:nvPr/>
          </p:nvSpPr>
          <p:spPr>
            <a:xfrm>
              <a:off x="16093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75"/>
            <p:cNvSpPr/>
            <p:nvPr/>
          </p:nvSpPr>
          <p:spPr>
            <a:xfrm>
              <a:off x="16093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75"/>
            <p:cNvSpPr/>
            <p:nvPr/>
          </p:nvSpPr>
          <p:spPr>
            <a:xfrm>
              <a:off x="16093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75"/>
            <p:cNvSpPr/>
            <p:nvPr/>
          </p:nvSpPr>
          <p:spPr>
            <a:xfrm>
              <a:off x="15331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75"/>
            <p:cNvSpPr/>
            <p:nvPr/>
          </p:nvSpPr>
          <p:spPr>
            <a:xfrm>
              <a:off x="15331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75"/>
            <p:cNvSpPr/>
            <p:nvPr/>
          </p:nvSpPr>
          <p:spPr>
            <a:xfrm>
              <a:off x="15331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75"/>
            <p:cNvSpPr/>
            <p:nvPr/>
          </p:nvSpPr>
          <p:spPr>
            <a:xfrm>
              <a:off x="15331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75"/>
            <p:cNvSpPr/>
            <p:nvPr/>
          </p:nvSpPr>
          <p:spPr>
            <a:xfrm>
              <a:off x="15331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75"/>
            <p:cNvSpPr/>
            <p:nvPr/>
          </p:nvSpPr>
          <p:spPr>
            <a:xfrm>
              <a:off x="15331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75"/>
            <p:cNvSpPr/>
            <p:nvPr/>
          </p:nvSpPr>
          <p:spPr>
            <a:xfrm>
              <a:off x="15331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75"/>
            <p:cNvSpPr/>
            <p:nvPr/>
          </p:nvSpPr>
          <p:spPr>
            <a:xfrm>
              <a:off x="15331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75"/>
            <p:cNvSpPr/>
            <p:nvPr/>
          </p:nvSpPr>
          <p:spPr>
            <a:xfrm>
              <a:off x="15331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75"/>
            <p:cNvSpPr/>
            <p:nvPr/>
          </p:nvSpPr>
          <p:spPr>
            <a:xfrm>
              <a:off x="15331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75"/>
            <p:cNvSpPr/>
            <p:nvPr/>
          </p:nvSpPr>
          <p:spPr>
            <a:xfrm>
              <a:off x="15331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75"/>
            <p:cNvSpPr/>
            <p:nvPr/>
          </p:nvSpPr>
          <p:spPr>
            <a:xfrm>
              <a:off x="15331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75"/>
            <p:cNvSpPr/>
            <p:nvPr/>
          </p:nvSpPr>
          <p:spPr>
            <a:xfrm>
              <a:off x="15331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75"/>
            <p:cNvSpPr/>
            <p:nvPr/>
          </p:nvSpPr>
          <p:spPr>
            <a:xfrm>
              <a:off x="15331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75"/>
            <p:cNvSpPr/>
            <p:nvPr/>
          </p:nvSpPr>
          <p:spPr>
            <a:xfrm>
              <a:off x="15331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75"/>
            <p:cNvSpPr/>
            <p:nvPr/>
          </p:nvSpPr>
          <p:spPr>
            <a:xfrm>
              <a:off x="15331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75"/>
            <p:cNvSpPr/>
            <p:nvPr/>
          </p:nvSpPr>
          <p:spPr>
            <a:xfrm>
              <a:off x="14569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75"/>
            <p:cNvSpPr/>
            <p:nvPr/>
          </p:nvSpPr>
          <p:spPr>
            <a:xfrm>
              <a:off x="14569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75"/>
            <p:cNvSpPr/>
            <p:nvPr/>
          </p:nvSpPr>
          <p:spPr>
            <a:xfrm>
              <a:off x="14569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75"/>
            <p:cNvSpPr/>
            <p:nvPr/>
          </p:nvSpPr>
          <p:spPr>
            <a:xfrm>
              <a:off x="14569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75"/>
            <p:cNvSpPr/>
            <p:nvPr/>
          </p:nvSpPr>
          <p:spPr>
            <a:xfrm>
              <a:off x="14569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75"/>
            <p:cNvSpPr/>
            <p:nvPr/>
          </p:nvSpPr>
          <p:spPr>
            <a:xfrm>
              <a:off x="14569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75"/>
            <p:cNvSpPr/>
            <p:nvPr/>
          </p:nvSpPr>
          <p:spPr>
            <a:xfrm>
              <a:off x="14569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75"/>
            <p:cNvSpPr/>
            <p:nvPr/>
          </p:nvSpPr>
          <p:spPr>
            <a:xfrm>
              <a:off x="14569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75"/>
            <p:cNvSpPr/>
            <p:nvPr/>
          </p:nvSpPr>
          <p:spPr>
            <a:xfrm>
              <a:off x="145692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75"/>
            <p:cNvSpPr/>
            <p:nvPr/>
          </p:nvSpPr>
          <p:spPr>
            <a:xfrm>
              <a:off x="14569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75"/>
            <p:cNvSpPr/>
            <p:nvPr/>
          </p:nvSpPr>
          <p:spPr>
            <a:xfrm>
              <a:off x="14569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75"/>
            <p:cNvSpPr/>
            <p:nvPr/>
          </p:nvSpPr>
          <p:spPr>
            <a:xfrm>
              <a:off x="14569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75"/>
            <p:cNvSpPr/>
            <p:nvPr/>
          </p:nvSpPr>
          <p:spPr>
            <a:xfrm>
              <a:off x="14569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75"/>
            <p:cNvSpPr/>
            <p:nvPr/>
          </p:nvSpPr>
          <p:spPr>
            <a:xfrm>
              <a:off x="14569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75"/>
            <p:cNvSpPr/>
            <p:nvPr/>
          </p:nvSpPr>
          <p:spPr>
            <a:xfrm>
              <a:off x="14569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75"/>
            <p:cNvSpPr/>
            <p:nvPr/>
          </p:nvSpPr>
          <p:spPr>
            <a:xfrm>
              <a:off x="14569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75"/>
            <p:cNvSpPr/>
            <p:nvPr/>
          </p:nvSpPr>
          <p:spPr>
            <a:xfrm>
              <a:off x="14569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75"/>
            <p:cNvSpPr/>
            <p:nvPr/>
          </p:nvSpPr>
          <p:spPr>
            <a:xfrm>
              <a:off x="14569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75"/>
            <p:cNvSpPr/>
            <p:nvPr/>
          </p:nvSpPr>
          <p:spPr>
            <a:xfrm>
              <a:off x="14569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75"/>
            <p:cNvSpPr/>
            <p:nvPr/>
          </p:nvSpPr>
          <p:spPr>
            <a:xfrm>
              <a:off x="13809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75"/>
            <p:cNvSpPr/>
            <p:nvPr/>
          </p:nvSpPr>
          <p:spPr>
            <a:xfrm>
              <a:off x="13809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0" name="Google Shape;13890;p75"/>
            <p:cNvSpPr/>
            <p:nvPr/>
          </p:nvSpPr>
          <p:spPr>
            <a:xfrm>
              <a:off x="1380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1" name="Google Shape;13891;p75"/>
            <p:cNvSpPr/>
            <p:nvPr/>
          </p:nvSpPr>
          <p:spPr>
            <a:xfrm>
              <a:off x="1380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2" name="Google Shape;13892;p75"/>
            <p:cNvSpPr/>
            <p:nvPr/>
          </p:nvSpPr>
          <p:spPr>
            <a:xfrm>
              <a:off x="1380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3" name="Google Shape;13893;p75"/>
            <p:cNvSpPr/>
            <p:nvPr/>
          </p:nvSpPr>
          <p:spPr>
            <a:xfrm>
              <a:off x="1380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4" name="Google Shape;13894;p75"/>
            <p:cNvSpPr/>
            <p:nvPr/>
          </p:nvSpPr>
          <p:spPr>
            <a:xfrm>
              <a:off x="1380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5" name="Google Shape;13895;p75"/>
            <p:cNvSpPr/>
            <p:nvPr/>
          </p:nvSpPr>
          <p:spPr>
            <a:xfrm>
              <a:off x="1380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6" name="Google Shape;13896;p75"/>
            <p:cNvSpPr/>
            <p:nvPr/>
          </p:nvSpPr>
          <p:spPr>
            <a:xfrm>
              <a:off x="1380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75"/>
            <p:cNvSpPr/>
            <p:nvPr/>
          </p:nvSpPr>
          <p:spPr>
            <a:xfrm>
              <a:off x="1380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75"/>
            <p:cNvSpPr/>
            <p:nvPr/>
          </p:nvSpPr>
          <p:spPr>
            <a:xfrm>
              <a:off x="1380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9" name="Google Shape;13899;p75"/>
            <p:cNvSpPr/>
            <p:nvPr/>
          </p:nvSpPr>
          <p:spPr>
            <a:xfrm>
              <a:off x="1380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0" name="Google Shape;13900;p75"/>
            <p:cNvSpPr/>
            <p:nvPr/>
          </p:nvSpPr>
          <p:spPr>
            <a:xfrm>
              <a:off x="13809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1" name="Google Shape;13901;p75"/>
            <p:cNvSpPr/>
            <p:nvPr/>
          </p:nvSpPr>
          <p:spPr>
            <a:xfrm>
              <a:off x="1380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2" name="Google Shape;13902;p75"/>
            <p:cNvSpPr/>
            <p:nvPr/>
          </p:nvSpPr>
          <p:spPr>
            <a:xfrm>
              <a:off x="1380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3" name="Google Shape;13903;p75"/>
            <p:cNvSpPr/>
            <p:nvPr/>
          </p:nvSpPr>
          <p:spPr>
            <a:xfrm>
              <a:off x="1380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4" name="Google Shape;13904;p75"/>
            <p:cNvSpPr/>
            <p:nvPr/>
          </p:nvSpPr>
          <p:spPr>
            <a:xfrm>
              <a:off x="1380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5" name="Google Shape;13905;p75"/>
            <p:cNvSpPr/>
            <p:nvPr/>
          </p:nvSpPr>
          <p:spPr>
            <a:xfrm>
              <a:off x="1380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6" name="Google Shape;13906;p75"/>
            <p:cNvSpPr/>
            <p:nvPr/>
          </p:nvSpPr>
          <p:spPr>
            <a:xfrm>
              <a:off x="13047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7" name="Google Shape;13907;p75"/>
            <p:cNvSpPr/>
            <p:nvPr/>
          </p:nvSpPr>
          <p:spPr>
            <a:xfrm>
              <a:off x="13047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8" name="Google Shape;13908;p75"/>
            <p:cNvSpPr/>
            <p:nvPr/>
          </p:nvSpPr>
          <p:spPr>
            <a:xfrm>
              <a:off x="130470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9" name="Google Shape;13909;p75"/>
            <p:cNvSpPr/>
            <p:nvPr/>
          </p:nvSpPr>
          <p:spPr>
            <a:xfrm>
              <a:off x="13047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0" name="Google Shape;13910;p75"/>
            <p:cNvSpPr/>
            <p:nvPr/>
          </p:nvSpPr>
          <p:spPr>
            <a:xfrm>
              <a:off x="13047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1" name="Google Shape;13911;p75"/>
            <p:cNvSpPr/>
            <p:nvPr/>
          </p:nvSpPr>
          <p:spPr>
            <a:xfrm>
              <a:off x="13047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2" name="Google Shape;13912;p75"/>
            <p:cNvSpPr/>
            <p:nvPr/>
          </p:nvSpPr>
          <p:spPr>
            <a:xfrm>
              <a:off x="13047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3" name="Google Shape;13913;p75"/>
            <p:cNvSpPr/>
            <p:nvPr/>
          </p:nvSpPr>
          <p:spPr>
            <a:xfrm>
              <a:off x="13047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4" name="Google Shape;13914;p75"/>
            <p:cNvSpPr/>
            <p:nvPr/>
          </p:nvSpPr>
          <p:spPr>
            <a:xfrm>
              <a:off x="13047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5" name="Google Shape;13915;p75"/>
            <p:cNvSpPr/>
            <p:nvPr/>
          </p:nvSpPr>
          <p:spPr>
            <a:xfrm>
              <a:off x="13047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6" name="Google Shape;13916;p75"/>
            <p:cNvSpPr/>
            <p:nvPr/>
          </p:nvSpPr>
          <p:spPr>
            <a:xfrm>
              <a:off x="13047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7" name="Google Shape;13917;p75"/>
            <p:cNvSpPr/>
            <p:nvPr/>
          </p:nvSpPr>
          <p:spPr>
            <a:xfrm>
              <a:off x="13047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8" name="Google Shape;13918;p75"/>
            <p:cNvSpPr/>
            <p:nvPr/>
          </p:nvSpPr>
          <p:spPr>
            <a:xfrm>
              <a:off x="13047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75"/>
            <p:cNvSpPr/>
            <p:nvPr/>
          </p:nvSpPr>
          <p:spPr>
            <a:xfrm>
              <a:off x="13047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75"/>
            <p:cNvSpPr/>
            <p:nvPr/>
          </p:nvSpPr>
          <p:spPr>
            <a:xfrm>
              <a:off x="13047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75"/>
            <p:cNvSpPr/>
            <p:nvPr/>
          </p:nvSpPr>
          <p:spPr>
            <a:xfrm>
              <a:off x="13047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75"/>
            <p:cNvSpPr/>
            <p:nvPr/>
          </p:nvSpPr>
          <p:spPr>
            <a:xfrm>
              <a:off x="130470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3" name="Google Shape;13923;p75"/>
            <p:cNvSpPr/>
            <p:nvPr/>
          </p:nvSpPr>
          <p:spPr>
            <a:xfrm>
              <a:off x="12284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4" name="Google Shape;13924;p75"/>
            <p:cNvSpPr/>
            <p:nvPr/>
          </p:nvSpPr>
          <p:spPr>
            <a:xfrm>
              <a:off x="12284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5" name="Google Shape;13925;p75"/>
            <p:cNvSpPr/>
            <p:nvPr/>
          </p:nvSpPr>
          <p:spPr>
            <a:xfrm>
              <a:off x="12284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6" name="Google Shape;13926;p75"/>
            <p:cNvSpPr/>
            <p:nvPr/>
          </p:nvSpPr>
          <p:spPr>
            <a:xfrm>
              <a:off x="1228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7" name="Google Shape;13927;p75"/>
            <p:cNvSpPr/>
            <p:nvPr/>
          </p:nvSpPr>
          <p:spPr>
            <a:xfrm>
              <a:off x="1228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8" name="Google Shape;13928;p75"/>
            <p:cNvSpPr/>
            <p:nvPr/>
          </p:nvSpPr>
          <p:spPr>
            <a:xfrm>
              <a:off x="1228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9" name="Google Shape;13929;p75"/>
            <p:cNvSpPr/>
            <p:nvPr/>
          </p:nvSpPr>
          <p:spPr>
            <a:xfrm>
              <a:off x="122847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0" name="Google Shape;13930;p75"/>
            <p:cNvSpPr/>
            <p:nvPr/>
          </p:nvSpPr>
          <p:spPr>
            <a:xfrm>
              <a:off x="1228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1" name="Google Shape;13931;p75"/>
            <p:cNvSpPr/>
            <p:nvPr/>
          </p:nvSpPr>
          <p:spPr>
            <a:xfrm>
              <a:off x="1228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2" name="Google Shape;13932;p75"/>
            <p:cNvSpPr/>
            <p:nvPr/>
          </p:nvSpPr>
          <p:spPr>
            <a:xfrm>
              <a:off x="1228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3" name="Google Shape;13933;p75"/>
            <p:cNvSpPr/>
            <p:nvPr/>
          </p:nvSpPr>
          <p:spPr>
            <a:xfrm>
              <a:off x="1228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75"/>
            <p:cNvSpPr/>
            <p:nvPr/>
          </p:nvSpPr>
          <p:spPr>
            <a:xfrm>
              <a:off x="1228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75"/>
            <p:cNvSpPr/>
            <p:nvPr/>
          </p:nvSpPr>
          <p:spPr>
            <a:xfrm>
              <a:off x="1228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75"/>
            <p:cNvSpPr/>
            <p:nvPr/>
          </p:nvSpPr>
          <p:spPr>
            <a:xfrm>
              <a:off x="1228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75"/>
            <p:cNvSpPr/>
            <p:nvPr/>
          </p:nvSpPr>
          <p:spPr>
            <a:xfrm>
              <a:off x="1228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75"/>
            <p:cNvSpPr/>
            <p:nvPr/>
          </p:nvSpPr>
          <p:spPr>
            <a:xfrm>
              <a:off x="1228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75"/>
            <p:cNvSpPr/>
            <p:nvPr/>
          </p:nvSpPr>
          <p:spPr>
            <a:xfrm>
              <a:off x="1228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75"/>
            <p:cNvSpPr/>
            <p:nvPr/>
          </p:nvSpPr>
          <p:spPr>
            <a:xfrm>
              <a:off x="12284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75"/>
            <p:cNvSpPr/>
            <p:nvPr/>
          </p:nvSpPr>
          <p:spPr>
            <a:xfrm>
              <a:off x="1152275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75"/>
            <p:cNvSpPr/>
            <p:nvPr/>
          </p:nvSpPr>
          <p:spPr>
            <a:xfrm>
              <a:off x="1152275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75"/>
            <p:cNvSpPr/>
            <p:nvPr/>
          </p:nvSpPr>
          <p:spPr>
            <a:xfrm>
              <a:off x="1152275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75"/>
            <p:cNvSpPr/>
            <p:nvPr/>
          </p:nvSpPr>
          <p:spPr>
            <a:xfrm>
              <a:off x="1152275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5" name="Google Shape;13945;p75"/>
            <p:cNvSpPr/>
            <p:nvPr/>
          </p:nvSpPr>
          <p:spPr>
            <a:xfrm>
              <a:off x="11522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6" name="Google Shape;13946;p75"/>
            <p:cNvSpPr/>
            <p:nvPr/>
          </p:nvSpPr>
          <p:spPr>
            <a:xfrm>
              <a:off x="1152275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7" name="Google Shape;13947;p75"/>
            <p:cNvSpPr/>
            <p:nvPr/>
          </p:nvSpPr>
          <p:spPr>
            <a:xfrm>
              <a:off x="1152275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8" name="Google Shape;13948;p75"/>
            <p:cNvSpPr/>
            <p:nvPr/>
          </p:nvSpPr>
          <p:spPr>
            <a:xfrm>
              <a:off x="1152275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9" name="Google Shape;13949;p75"/>
            <p:cNvSpPr/>
            <p:nvPr/>
          </p:nvSpPr>
          <p:spPr>
            <a:xfrm>
              <a:off x="1152275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0" name="Google Shape;13950;p75"/>
            <p:cNvSpPr/>
            <p:nvPr/>
          </p:nvSpPr>
          <p:spPr>
            <a:xfrm>
              <a:off x="1152275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1" name="Google Shape;13951;p75"/>
            <p:cNvSpPr/>
            <p:nvPr/>
          </p:nvSpPr>
          <p:spPr>
            <a:xfrm>
              <a:off x="11522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2" name="Google Shape;13952;p75"/>
            <p:cNvSpPr/>
            <p:nvPr/>
          </p:nvSpPr>
          <p:spPr>
            <a:xfrm>
              <a:off x="11522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3" name="Google Shape;13953;p75"/>
            <p:cNvSpPr/>
            <p:nvPr/>
          </p:nvSpPr>
          <p:spPr>
            <a:xfrm>
              <a:off x="11522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4" name="Google Shape;13954;p75"/>
            <p:cNvSpPr/>
            <p:nvPr/>
          </p:nvSpPr>
          <p:spPr>
            <a:xfrm>
              <a:off x="11522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5" name="Google Shape;13955;p75"/>
            <p:cNvSpPr/>
            <p:nvPr/>
          </p:nvSpPr>
          <p:spPr>
            <a:xfrm>
              <a:off x="1152275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6" name="Google Shape;13956;p75"/>
            <p:cNvSpPr/>
            <p:nvPr/>
          </p:nvSpPr>
          <p:spPr>
            <a:xfrm>
              <a:off x="107605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7" name="Google Shape;13957;p75"/>
            <p:cNvSpPr/>
            <p:nvPr/>
          </p:nvSpPr>
          <p:spPr>
            <a:xfrm>
              <a:off x="10760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8" name="Google Shape;13958;p75"/>
            <p:cNvSpPr/>
            <p:nvPr/>
          </p:nvSpPr>
          <p:spPr>
            <a:xfrm>
              <a:off x="10760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9" name="Google Shape;13959;p75"/>
            <p:cNvSpPr/>
            <p:nvPr/>
          </p:nvSpPr>
          <p:spPr>
            <a:xfrm>
              <a:off x="10760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0" name="Google Shape;13960;p75"/>
            <p:cNvSpPr/>
            <p:nvPr/>
          </p:nvSpPr>
          <p:spPr>
            <a:xfrm>
              <a:off x="10760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1" name="Google Shape;13961;p75"/>
            <p:cNvSpPr/>
            <p:nvPr/>
          </p:nvSpPr>
          <p:spPr>
            <a:xfrm>
              <a:off x="10760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2" name="Google Shape;13962;p75"/>
            <p:cNvSpPr/>
            <p:nvPr/>
          </p:nvSpPr>
          <p:spPr>
            <a:xfrm>
              <a:off x="10760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3" name="Google Shape;13963;p75"/>
            <p:cNvSpPr/>
            <p:nvPr/>
          </p:nvSpPr>
          <p:spPr>
            <a:xfrm>
              <a:off x="10760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4" name="Google Shape;13964;p75"/>
            <p:cNvSpPr/>
            <p:nvPr/>
          </p:nvSpPr>
          <p:spPr>
            <a:xfrm>
              <a:off x="10760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5" name="Google Shape;13965;p75"/>
            <p:cNvSpPr/>
            <p:nvPr/>
          </p:nvSpPr>
          <p:spPr>
            <a:xfrm>
              <a:off x="10760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6" name="Google Shape;13966;p75"/>
            <p:cNvSpPr/>
            <p:nvPr/>
          </p:nvSpPr>
          <p:spPr>
            <a:xfrm>
              <a:off x="10760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7" name="Google Shape;13967;p75"/>
            <p:cNvSpPr/>
            <p:nvPr/>
          </p:nvSpPr>
          <p:spPr>
            <a:xfrm>
              <a:off x="10760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8" name="Google Shape;13968;p75"/>
            <p:cNvSpPr/>
            <p:nvPr/>
          </p:nvSpPr>
          <p:spPr>
            <a:xfrm>
              <a:off x="10760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9" name="Google Shape;13969;p75"/>
            <p:cNvSpPr/>
            <p:nvPr/>
          </p:nvSpPr>
          <p:spPr>
            <a:xfrm>
              <a:off x="10760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0" name="Google Shape;13970;p75"/>
            <p:cNvSpPr/>
            <p:nvPr/>
          </p:nvSpPr>
          <p:spPr>
            <a:xfrm>
              <a:off x="10760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1" name="Google Shape;13971;p75"/>
            <p:cNvSpPr/>
            <p:nvPr/>
          </p:nvSpPr>
          <p:spPr>
            <a:xfrm>
              <a:off x="1000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2" name="Google Shape;13972;p75"/>
            <p:cNvSpPr/>
            <p:nvPr/>
          </p:nvSpPr>
          <p:spPr>
            <a:xfrm>
              <a:off x="1000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3" name="Google Shape;13973;p75"/>
            <p:cNvSpPr/>
            <p:nvPr/>
          </p:nvSpPr>
          <p:spPr>
            <a:xfrm>
              <a:off x="1000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4" name="Google Shape;13974;p75"/>
            <p:cNvSpPr/>
            <p:nvPr/>
          </p:nvSpPr>
          <p:spPr>
            <a:xfrm>
              <a:off x="10000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5" name="Google Shape;13975;p75"/>
            <p:cNvSpPr/>
            <p:nvPr/>
          </p:nvSpPr>
          <p:spPr>
            <a:xfrm>
              <a:off x="1000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6" name="Google Shape;13976;p75"/>
            <p:cNvSpPr/>
            <p:nvPr/>
          </p:nvSpPr>
          <p:spPr>
            <a:xfrm>
              <a:off x="1000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7" name="Google Shape;13977;p75"/>
            <p:cNvSpPr/>
            <p:nvPr/>
          </p:nvSpPr>
          <p:spPr>
            <a:xfrm>
              <a:off x="1000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8" name="Google Shape;13978;p75"/>
            <p:cNvSpPr/>
            <p:nvPr/>
          </p:nvSpPr>
          <p:spPr>
            <a:xfrm>
              <a:off x="1000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9" name="Google Shape;13979;p75"/>
            <p:cNvSpPr/>
            <p:nvPr/>
          </p:nvSpPr>
          <p:spPr>
            <a:xfrm>
              <a:off x="10000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0" name="Google Shape;13980;p75"/>
            <p:cNvSpPr/>
            <p:nvPr/>
          </p:nvSpPr>
          <p:spPr>
            <a:xfrm>
              <a:off x="923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1" name="Google Shape;13981;p75"/>
            <p:cNvSpPr/>
            <p:nvPr/>
          </p:nvSpPr>
          <p:spPr>
            <a:xfrm>
              <a:off x="923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2" name="Google Shape;13982;p75"/>
            <p:cNvSpPr/>
            <p:nvPr/>
          </p:nvSpPr>
          <p:spPr>
            <a:xfrm>
              <a:off x="923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3" name="Google Shape;13983;p75"/>
            <p:cNvSpPr/>
            <p:nvPr/>
          </p:nvSpPr>
          <p:spPr>
            <a:xfrm>
              <a:off x="923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4" name="Google Shape;13984;p75"/>
            <p:cNvSpPr/>
            <p:nvPr/>
          </p:nvSpPr>
          <p:spPr>
            <a:xfrm>
              <a:off x="923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5" name="Google Shape;13985;p75"/>
            <p:cNvSpPr/>
            <p:nvPr/>
          </p:nvSpPr>
          <p:spPr>
            <a:xfrm>
              <a:off x="923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6" name="Google Shape;13986;p75"/>
            <p:cNvSpPr/>
            <p:nvPr/>
          </p:nvSpPr>
          <p:spPr>
            <a:xfrm>
              <a:off x="923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7" name="Google Shape;13987;p75"/>
            <p:cNvSpPr/>
            <p:nvPr/>
          </p:nvSpPr>
          <p:spPr>
            <a:xfrm>
              <a:off x="847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8" name="Google Shape;13988;p75"/>
            <p:cNvSpPr/>
            <p:nvPr/>
          </p:nvSpPr>
          <p:spPr>
            <a:xfrm>
              <a:off x="8476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9" name="Google Shape;13989;p75"/>
            <p:cNvSpPr/>
            <p:nvPr/>
          </p:nvSpPr>
          <p:spPr>
            <a:xfrm>
              <a:off x="847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0" name="Google Shape;13990;p75"/>
            <p:cNvSpPr/>
            <p:nvPr/>
          </p:nvSpPr>
          <p:spPr>
            <a:xfrm>
              <a:off x="847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1" name="Google Shape;13991;p75"/>
            <p:cNvSpPr/>
            <p:nvPr/>
          </p:nvSpPr>
          <p:spPr>
            <a:xfrm>
              <a:off x="847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2" name="Google Shape;13992;p75"/>
            <p:cNvSpPr/>
            <p:nvPr/>
          </p:nvSpPr>
          <p:spPr>
            <a:xfrm>
              <a:off x="847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3" name="Google Shape;13993;p75"/>
            <p:cNvSpPr/>
            <p:nvPr/>
          </p:nvSpPr>
          <p:spPr>
            <a:xfrm>
              <a:off x="7714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4" name="Google Shape;13994;p75"/>
            <p:cNvSpPr/>
            <p:nvPr/>
          </p:nvSpPr>
          <p:spPr>
            <a:xfrm>
              <a:off x="7714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5" name="Google Shape;13995;p75"/>
            <p:cNvSpPr/>
            <p:nvPr/>
          </p:nvSpPr>
          <p:spPr>
            <a:xfrm>
              <a:off x="7714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6" name="Google Shape;13996;p75"/>
            <p:cNvSpPr/>
            <p:nvPr/>
          </p:nvSpPr>
          <p:spPr>
            <a:xfrm>
              <a:off x="7714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7" name="Google Shape;13997;p75"/>
            <p:cNvSpPr/>
            <p:nvPr/>
          </p:nvSpPr>
          <p:spPr>
            <a:xfrm>
              <a:off x="6952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8" name="Google Shape;13998;p75"/>
            <p:cNvSpPr/>
            <p:nvPr/>
          </p:nvSpPr>
          <p:spPr>
            <a:xfrm>
              <a:off x="6952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9" name="Google Shape;13999;p75"/>
            <p:cNvSpPr/>
            <p:nvPr/>
          </p:nvSpPr>
          <p:spPr>
            <a:xfrm>
              <a:off x="6952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0" name="Google Shape;14000;p75"/>
            <p:cNvSpPr/>
            <p:nvPr/>
          </p:nvSpPr>
          <p:spPr>
            <a:xfrm>
              <a:off x="6952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1" name="Google Shape;14001;p75"/>
            <p:cNvSpPr/>
            <p:nvPr/>
          </p:nvSpPr>
          <p:spPr>
            <a:xfrm>
              <a:off x="6189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2" name="Google Shape;14002;p75"/>
            <p:cNvSpPr/>
            <p:nvPr/>
          </p:nvSpPr>
          <p:spPr>
            <a:xfrm>
              <a:off x="6189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3" name="Google Shape;14003;p75"/>
            <p:cNvSpPr/>
            <p:nvPr/>
          </p:nvSpPr>
          <p:spPr>
            <a:xfrm>
              <a:off x="6189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4" name="Google Shape;14004;p75"/>
            <p:cNvSpPr/>
            <p:nvPr/>
          </p:nvSpPr>
          <p:spPr>
            <a:xfrm>
              <a:off x="6189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5" name="Google Shape;14005;p75"/>
            <p:cNvSpPr/>
            <p:nvPr/>
          </p:nvSpPr>
          <p:spPr>
            <a:xfrm>
              <a:off x="5427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6" name="Google Shape;14006;p75"/>
            <p:cNvSpPr/>
            <p:nvPr/>
          </p:nvSpPr>
          <p:spPr>
            <a:xfrm>
              <a:off x="5427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7" name="Google Shape;14007;p75"/>
            <p:cNvSpPr/>
            <p:nvPr/>
          </p:nvSpPr>
          <p:spPr>
            <a:xfrm>
              <a:off x="5427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8" name="Google Shape;14008;p75"/>
            <p:cNvSpPr/>
            <p:nvPr/>
          </p:nvSpPr>
          <p:spPr>
            <a:xfrm>
              <a:off x="5427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9" name="Google Shape;14009;p75"/>
            <p:cNvSpPr/>
            <p:nvPr/>
          </p:nvSpPr>
          <p:spPr>
            <a:xfrm>
              <a:off x="4665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0" name="Google Shape;14010;p75"/>
            <p:cNvSpPr/>
            <p:nvPr/>
          </p:nvSpPr>
          <p:spPr>
            <a:xfrm>
              <a:off x="4665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1" name="Google Shape;14011;p75"/>
            <p:cNvSpPr/>
            <p:nvPr/>
          </p:nvSpPr>
          <p:spPr>
            <a:xfrm>
              <a:off x="4665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2" name="Google Shape;14012;p75"/>
            <p:cNvSpPr/>
            <p:nvPr/>
          </p:nvSpPr>
          <p:spPr>
            <a:xfrm>
              <a:off x="4665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3" name="Google Shape;14013;p75"/>
            <p:cNvSpPr/>
            <p:nvPr/>
          </p:nvSpPr>
          <p:spPr>
            <a:xfrm>
              <a:off x="390550" y="187605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4" name="Google Shape;14014;p75"/>
            <p:cNvSpPr/>
            <p:nvPr/>
          </p:nvSpPr>
          <p:spPr>
            <a:xfrm>
              <a:off x="390550" y="17998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5" name="Google Shape;14015;p75"/>
            <p:cNvSpPr/>
            <p:nvPr/>
          </p:nvSpPr>
          <p:spPr>
            <a:xfrm>
              <a:off x="3905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6" name="Google Shape;14016;p75"/>
            <p:cNvSpPr/>
            <p:nvPr/>
          </p:nvSpPr>
          <p:spPr>
            <a:xfrm>
              <a:off x="3905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7" name="Google Shape;14017;p75"/>
            <p:cNvSpPr/>
            <p:nvPr/>
          </p:nvSpPr>
          <p:spPr>
            <a:xfrm>
              <a:off x="390550" y="157140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8" name="Google Shape;14018;p75"/>
            <p:cNvSpPr/>
            <p:nvPr/>
          </p:nvSpPr>
          <p:spPr>
            <a:xfrm>
              <a:off x="314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9" name="Google Shape;14019;p75"/>
            <p:cNvSpPr/>
            <p:nvPr/>
          </p:nvSpPr>
          <p:spPr>
            <a:xfrm>
              <a:off x="314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0" name="Google Shape;14020;p75"/>
            <p:cNvSpPr/>
            <p:nvPr/>
          </p:nvSpPr>
          <p:spPr>
            <a:xfrm>
              <a:off x="314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1" name="Google Shape;14021;p75"/>
            <p:cNvSpPr/>
            <p:nvPr/>
          </p:nvSpPr>
          <p:spPr>
            <a:xfrm>
              <a:off x="314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2" name="Google Shape;14022;p75"/>
            <p:cNvSpPr/>
            <p:nvPr/>
          </p:nvSpPr>
          <p:spPr>
            <a:xfrm>
              <a:off x="314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3" name="Google Shape;14023;p75"/>
            <p:cNvSpPr/>
            <p:nvPr/>
          </p:nvSpPr>
          <p:spPr>
            <a:xfrm>
              <a:off x="314325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4" name="Google Shape;14024;p75"/>
            <p:cNvSpPr/>
            <p:nvPr/>
          </p:nvSpPr>
          <p:spPr>
            <a:xfrm>
              <a:off x="238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5" name="Google Shape;14025;p75"/>
            <p:cNvSpPr/>
            <p:nvPr/>
          </p:nvSpPr>
          <p:spPr>
            <a:xfrm>
              <a:off x="238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6" name="Google Shape;14026;p75"/>
            <p:cNvSpPr/>
            <p:nvPr/>
          </p:nvSpPr>
          <p:spPr>
            <a:xfrm>
              <a:off x="238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7" name="Google Shape;14027;p75"/>
            <p:cNvSpPr/>
            <p:nvPr/>
          </p:nvSpPr>
          <p:spPr>
            <a:xfrm>
              <a:off x="238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8" name="Google Shape;14028;p75"/>
            <p:cNvSpPr/>
            <p:nvPr/>
          </p:nvSpPr>
          <p:spPr>
            <a:xfrm>
              <a:off x="44278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9" name="Google Shape;14029;p75"/>
            <p:cNvSpPr/>
            <p:nvPr/>
          </p:nvSpPr>
          <p:spPr>
            <a:xfrm>
              <a:off x="44278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0" name="Google Shape;14030;p75"/>
            <p:cNvSpPr/>
            <p:nvPr/>
          </p:nvSpPr>
          <p:spPr>
            <a:xfrm>
              <a:off x="45040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1" name="Google Shape;14031;p75"/>
            <p:cNvSpPr/>
            <p:nvPr/>
          </p:nvSpPr>
          <p:spPr>
            <a:xfrm>
              <a:off x="45040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2" name="Google Shape;14032;p75"/>
            <p:cNvSpPr/>
            <p:nvPr/>
          </p:nvSpPr>
          <p:spPr>
            <a:xfrm>
              <a:off x="45802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3" name="Google Shape;14033;p75"/>
            <p:cNvSpPr/>
            <p:nvPr/>
          </p:nvSpPr>
          <p:spPr>
            <a:xfrm>
              <a:off x="45040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4" name="Google Shape;14034;p75"/>
            <p:cNvSpPr/>
            <p:nvPr/>
          </p:nvSpPr>
          <p:spPr>
            <a:xfrm>
              <a:off x="511335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5" name="Google Shape;14035;p75"/>
            <p:cNvSpPr/>
            <p:nvPr/>
          </p:nvSpPr>
          <p:spPr>
            <a:xfrm>
              <a:off x="511335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6" name="Google Shape;14036;p75"/>
            <p:cNvSpPr/>
            <p:nvPr/>
          </p:nvSpPr>
          <p:spPr>
            <a:xfrm>
              <a:off x="51133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7" name="Google Shape;14037;p75"/>
            <p:cNvSpPr/>
            <p:nvPr/>
          </p:nvSpPr>
          <p:spPr>
            <a:xfrm>
              <a:off x="51133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8" name="Google Shape;14038;p75"/>
            <p:cNvSpPr/>
            <p:nvPr/>
          </p:nvSpPr>
          <p:spPr>
            <a:xfrm>
              <a:off x="511335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9" name="Google Shape;14039;p75"/>
            <p:cNvSpPr/>
            <p:nvPr/>
          </p:nvSpPr>
          <p:spPr>
            <a:xfrm>
              <a:off x="5113350" y="18760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0" name="Google Shape;14040;p75"/>
            <p:cNvSpPr/>
            <p:nvPr/>
          </p:nvSpPr>
          <p:spPr>
            <a:xfrm>
              <a:off x="511335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1" name="Google Shape;14041;p75"/>
            <p:cNvSpPr/>
            <p:nvPr/>
          </p:nvSpPr>
          <p:spPr>
            <a:xfrm>
              <a:off x="511335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2" name="Google Shape;14042;p75"/>
            <p:cNvSpPr/>
            <p:nvPr/>
          </p:nvSpPr>
          <p:spPr>
            <a:xfrm>
              <a:off x="511335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3" name="Google Shape;14043;p75"/>
            <p:cNvSpPr/>
            <p:nvPr/>
          </p:nvSpPr>
          <p:spPr>
            <a:xfrm>
              <a:off x="511335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4" name="Google Shape;14044;p75"/>
            <p:cNvSpPr/>
            <p:nvPr/>
          </p:nvSpPr>
          <p:spPr>
            <a:xfrm>
              <a:off x="511335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5" name="Google Shape;14045;p75"/>
            <p:cNvSpPr/>
            <p:nvPr/>
          </p:nvSpPr>
          <p:spPr>
            <a:xfrm>
              <a:off x="511335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6" name="Google Shape;14046;p75"/>
            <p:cNvSpPr/>
            <p:nvPr/>
          </p:nvSpPr>
          <p:spPr>
            <a:xfrm>
              <a:off x="511335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7" name="Google Shape;14047;p75"/>
            <p:cNvSpPr/>
            <p:nvPr/>
          </p:nvSpPr>
          <p:spPr>
            <a:xfrm>
              <a:off x="511335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8" name="Google Shape;14048;p75"/>
            <p:cNvSpPr/>
            <p:nvPr/>
          </p:nvSpPr>
          <p:spPr>
            <a:xfrm>
              <a:off x="47324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9" name="Google Shape;14049;p75"/>
            <p:cNvSpPr/>
            <p:nvPr/>
          </p:nvSpPr>
          <p:spPr>
            <a:xfrm>
              <a:off x="47324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0" name="Google Shape;14050;p75"/>
            <p:cNvSpPr/>
            <p:nvPr/>
          </p:nvSpPr>
          <p:spPr>
            <a:xfrm>
              <a:off x="47324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1" name="Google Shape;14051;p75"/>
            <p:cNvSpPr/>
            <p:nvPr/>
          </p:nvSpPr>
          <p:spPr>
            <a:xfrm>
              <a:off x="47324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2" name="Google Shape;14052;p75"/>
            <p:cNvSpPr/>
            <p:nvPr/>
          </p:nvSpPr>
          <p:spPr>
            <a:xfrm>
              <a:off x="47324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3" name="Google Shape;14053;p75"/>
            <p:cNvSpPr/>
            <p:nvPr/>
          </p:nvSpPr>
          <p:spPr>
            <a:xfrm>
              <a:off x="47324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4" name="Google Shape;14054;p75"/>
            <p:cNvSpPr/>
            <p:nvPr/>
          </p:nvSpPr>
          <p:spPr>
            <a:xfrm>
              <a:off x="47324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5" name="Google Shape;14055;p75"/>
            <p:cNvSpPr/>
            <p:nvPr/>
          </p:nvSpPr>
          <p:spPr>
            <a:xfrm>
              <a:off x="47324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6" name="Google Shape;14056;p75"/>
            <p:cNvSpPr/>
            <p:nvPr/>
          </p:nvSpPr>
          <p:spPr>
            <a:xfrm>
              <a:off x="47324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7" name="Google Shape;14057;p75"/>
            <p:cNvSpPr/>
            <p:nvPr/>
          </p:nvSpPr>
          <p:spPr>
            <a:xfrm>
              <a:off x="47324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8" name="Google Shape;14058;p75"/>
            <p:cNvSpPr/>
            <p:nvPr/>
          </p:nvSpPr>
          <p:spPr>
            <a:xfrm>
              <a:off x="47324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9" name="Google Shape;14059;p75"/>
            <p:cNvSpPr/>
            <p:nvPr/>
          </p:nvSpPr>
          <p:spPr>
            <a:xfrm>
              <a:off x="47324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0" name="Google Shape;14060;p75"/>
            <p:cNvSpPr/>
            <p:nvPr/>
          </p:nvSpPr>
          <p:spPr>
            <a:xfrm>
              <a:off x="43516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1" name="Google Shape;14061;p75"/>
            <p:cNvSpPr/>
            <p:nvPr/>
          </p:nvSpPr>
          <p:spPr>
            <a:xfrm>
              <a:off x="43516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2" name="Google Shape;14062;p75"/>
            <p:cNvSpPr/>
            <p:nvPr/>
          </p:nvSpPr>
          <p:spPr>
            <a:xfrm>
              <a:off x="43516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3" name="Google Shape;14063;p75"/>
            <p:cNvSpPr/>
            <p:nvPr/>
          </p:nvSpPr>
          <p:spPr>
            <a:xfrm>
              <a:off x="43516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4" name="Google Shape;14064;p75"/>
            <p:cNvSpPr/>
            <p:nvPr/>
          </p:nvSpPr>
          <p:spPr>
            <a:xfrm>
              <a:off x="44278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5" name="Google Shape;14065;p75"/>
            <p:cNvSpPr/>
            <p:nvPr/>
          </p:nvSpPr>
          <p:spPr>
            <a:xfrm>
              <a:off x="44278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6" name="Google Shape;14066;p75"/>
            <p:cNvSpPr/>
            <p:nvPr/>
          </p:nvSpPr>
          <p:spPr>
            <a:xfrm>
              <a:off x="4504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7" name="Google Shape;14067;p75"/>
            <p:cNvSpPr/>
            <p:nvPr/>
          </p:nvSpPr>
          <p:spPr>
            <a:xfrm>
              <a:off x="4504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8" name="Google Shape;14068;p75"/>
            <p:cNvSpPr/>
            <p:nvPr/>
          </p:nvSpPr>
          <p:spPr>
            <a:xfrm>
              <a:off x="4504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9" name="Google Shape;14069;p75"/>
            <p:cNvSpPr/>
            <p:nvPr/>
          </p:nvSpPr>
          <p:spPr>
            <a:xfrm>
              <a:off x="4504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0" name="Google Shape;14070;p75"/>
            <p:cNvSpPr/>
            <p:nvPr/>
          </p:nvSpPr>
          <p:spPr>
            <a:xfrm>
              <a:off x="45040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1" name="Google Shape;14071;p75"/>
            <p:cNvSpPr/>
            <p:nvPr/>
          </p:nvSpPr>
          <p:spPr>
            <a:xfrm>
              <a:off x="4504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2" name="Google Shape;14072;p75"/>
            <p:cNvSpPr/>
            <p:nvPr/>
          </p:nvSpPr>
          <p:spPr>
            <a:xfrm>
              <a:off x="4504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3" name="Google Shape;14073;p75"/>
            <p:cNvSpPr/>
            <p:nvPr/>
          </p:nvSpPr>
          <p:spPr>
            <a:xfrm>
              <a:off x="4504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4" name="Google Shape;14074;p75"/>
            <p:cNvSpPr/>
            <p:nvPr/>
          </p:nvSpPr>
          <p:spPr>
            <a:xfrm>
              <a:off x="45040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5" name="Google Shape;14075;p75"/>
            <p:cNvSpPr/>
            <p:nvPr/>
          </p:nvSpPr>
          <p:spPr>
            <a:xfrm>
              <a:off x="4504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6" name="Google Shape;14076;p75"/>
            <p:cNvSpPr/>
            <p:nvPr/>
          </p:nvSpPr>
          <p:spPr>
            <a:xfrm>
              <a:off x="45040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7" name="Google Shape;14077;p75"/>
            <p:cNvSpPr/>
            <p:nvPr/>
          </p:nvSpPr>
          <p:spPr>
            <a:xfrm>
              <a:off x="45040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8" name="Google Shape;14078;p75"/>
            <p:cNvSpPr/>
            <p:nvPr/>
          </p:nvSpPr>
          <p:spPr>
            <a:xfrm>
              <a:off x="45802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9" name="Google Shape;14079;p75"/>
            <p:cNvSpPr/>
            <p:nvPr/>
          </p:nvSpPr>
          <p:spPr>
            <a:xfrm>
              <a:off x="45802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0" name="Google Shape;14080;p75"/>
            <p:cNvSpPr/>
            <p:nvPr/>
          </p:nvSpPr>
          <p:spPr>
            <a:xfrm>
              <a:off x="45802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1" name="Google Shape;14081;p75"/>
            <p:cNvSpPr/>
            <p:nvPr/>
          </p:nvSpPr>
          <p:spPr>
            <a:xfrm>
              <a:off x="45802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2" name="Google Shape;14082;p75"/>
            <p:cNvSpPr/>
            <p:nvPr/>
          </p:nvSpPr>
          <p:spPr>
            <a:xfrm>
              <a:off x="45802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3" name="Google Shape;14083;p75"/>
            <p:cNvSpPr/>
            <p:nvPr/>
          </p:nvSpPr>
          <p:spPr>
            <a:xfrm>
              <a:off x="45802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4" name="Google Shape;14084;p75"/>
            <p:cNvSpPr/>
            <p:nvPr/>
          </p:nvSpPr>
          <p:spPr>
            <a:xfrm>
              <a:off x="45802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5" name="Google Shape;14085;p75"/>
            <p:cNvSpPr/>
            <p:nvPr/>
          </p:nvSpPr>
          <p:spPr>
            <a:xfrm>
              <a:off x="45802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6" name="Google Shape;14086;p75"/>
            <p:cNvSpPr/>
            <p:nvPr/>
          </p:nvSpPr>
          <p:spPr>
            <a:xfrm>
              <a:off x="45802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7" name="Google Shape;14087;p75"/>
            <p:cNvSpPr/>
            <p:nvPr/>
          </p:nvSpPr>
          <p:spPr>
            <a:xfrm>
              <a:off x="45802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8" name="Google Shape;14088;p75"/>
            <p:cNvSpPr/>
            <p:nvPr/>
          </p:nvSpPr>
          <p:spPr>
            <a:xfrm>
              <a:off x="45802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9" name="Google Shape;14089;p75"/>
            <p:cNvSpPr/>
            <p:nvPr/>
          </p:nvSpPr>
          <p:spPr>
            <a:xfrm>
              <a:off x="45802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0" name="Google Shape;14090;p75"/>
            <p:cNvSpPr/>
            <p:nvPr/>
          </p:nvSpPr>
          <p:spPr>
            <a:xfrm>
              <a:off x="465647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1" name="Google Shape;14091;p75"/>
            <p:cNvSpPr/>
            <p:nvPr/>
          </p:nvSpPr>
          <p:spPr>
            <a:xfrm>
              <a:off x="46564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2" name="Google Shape;14092;p75"/>
            <p:cNvSpPr/>
            <p:nvPr/>
          </p:nvSpPr>
          <p:spPr>
            <a:xfrm>
              <a:off x="46564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3" name="Google Shape;14093;p75"/>
            <p:cNvSpPr/>
            <p:nvPr/>
          </p:nvSpPr>
          <p:spPr>
            <a:xfrm>
              <a:off x="46564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4" name="Google Shape;14094;p75"/>
            <p:cNvSpPr/>
            <p:nvPr/>
          </p:nvSpPr>
          <p:spPr>
            <a:xfrm>
              <a:off x="465647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5" name="Google Shape;14095;p75"/>
            <p:cNvSpPr/>
            <p:nvPr/>
          </p:nvSpPr>
          <p:spPr>
            <a:xfrm>
              <a:off x="46564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6" name="Google Shape;14096;p75"/>
            <p:cNvSpPr/>
            <p:nvPr/>
          </p:nvSpPr>
          <p:spPr>
            <a:xfrm>
              <a:off x="46564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7" name="Google Shape;14097;p75"/>
            <p:cNvSpPr/>
            <p:nvPr/>
          </p:nvSpPr>
          <p:spPr>
            <a:xfrm>
              <a:off x="46564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8" name="Google Shape;14098;p75"/>
            <p:cNvSpPr/>
            <p:nvPr/>
          </p:nvSpPr>
          <p:spPr>
            <a:xfrm>
              <a:off x="46564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9" name="Google Shape;14099;p75"/>
            <p:cNvSpPr/>
            <p:nvPr/>
          </p:nvSpPr>
          <p:spPr>
            <a:xfrm>
              <a:off x="46564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0" name="Google Shape;14100;p75"/>
            <p:cNvSpPr/>
            <p:nvPr/>
          </p:nvSpPr>
          <p:spPr>
            <a:xfrm>
              <a:off x="46564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1" name="Google Shape;14101;p75"/>
            <p:cNvSpPr/>
            <p:nvPr/>
          </p:nvSpPr>
          <p:spPr>
            <a:xfrm>
              <a:off x="46564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2" name="Google Shape;14102;p75"/>
            <p:cNvSpPr/>
            <p:nvPr/>
          </p:nvSpPr>
          <p:spPr>
            <a:xfrm>
              <a:off x="47324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3" name="Google Shape;14103;p75"/>
            <p:cNvSpPr/>
            <p:nvPr/>
          </p:nvSpPr>
          <p:spPr>
            <a:xfrm>
              <a:off x="47324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4" name="Google Shape;14104;p75"/>
            <p:cNvSpPr/>
            <p:nvPr/>
          </p:nvSpPr>
          <p:spPr>
            <a:xfrm>
              <a:off x="48087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5" name="Google Shape;14105;p75"/>
            <p:cNvSpPr/>
            <p:nvPr/>
          </p:nvSpPr>
          <p:spPr>
            <a:xfrm>
              <a:off x="48087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6" name="Google Shape;14106;p75"/>
            <p:cNvSpPr/>
            <p:nvPr/>
          </p:nvSpPr>
          <p:spPr>
            <a:xfrm>
              <a:off x="48087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7" name="Google Shape;14107;p75"/>
            <p:cNvSpPr/>
            <p:nvPr/>
          </p:nvSpPr>
          <p:spPr>
            <a:xfrm>
              <a:off x="48087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8" name="Google Shape;14108;p75"/>
            <p:cNvSpPr/>
            <p:nvPr/>
          </p:nvSpPr>
          <p:spPr>
            <a:xfrm>
              <a:off x="480870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9" name="Google Shape;14109;p75"/>
            <p:cNvSpPr/>
            <p:nvPr/>
          </p:nvSpPr>
          <p:spPr>
            <a:xfrm>
              <a:off x="4808700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0" name="Google Shape;14110;p75"/>
            <p:cNvSpPr/>
            <p:nvPr/>
          </p:nvSpPr>
          <p:spPr>
            <a:xfrm>
              <a:off x="480870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1" name="Google Shape;14111;p75"/>
            <p:cNvSpPr/>
            <p:nvPr/>
          </p:nvSpPr>
          <p:spPr>
            <a:xfrm>
              <a:off x="480870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2" name="Google Shape;14112;p75"/>
            <p:cNvSpPr/>
            <p:nvPr/>
          </p:nvSpPr>
          <p:spPr>
            <a:xfrm>
              <a:off x="480870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3" name="Google Shape;14113;p75"/>
            <p:cNvSpPr/>
            <p:nvPr/>
          </p:nvSpPr>
          <p:spPr>
            <a:xfrm>
              <a:off x="480870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4" name="Google Shape;14114;p75"/>
            <p:cNvSpPr/>
            <p:nvPr/>
          </p:nvSpPr>
          <p:spPr>
            <a:xfrm>
              <a:off x="48087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5" name="Google Shape;14115;p75"/>
            <p:cNvSpPr/>
            <p:nvPr/>
          </p:nvSpPr>
          <p:spPr>
            <a:xfrm>
              <a:off x="480870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6" name="Google Shape;14116;p75"/>
            <p:cNvSpPr/>
            <p:nvPr/>
          </p:nvSpPr>
          <p:spPr>
            <a:xfrm>
              <a:off x="480870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7" name="Google Shape;14117;p75"/>
            <p:cNvSpPr/>
            <p:nvPr/>
          </p:nvSpPr>
          <p:spPr>
            <a:xfrm>
              <a:off x="480870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8" name="Google Shape;14118;p75"/>
            <p:cNvSpPr/>
            <p:nvPr/>
          </p:nvSpPr>
          <p:spPr>
            <a:xfrm>
              <a:off x="4884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9" name="Google Shape;14119;p75"/>
            <p:cNvSpPr/>
            <p:nvPr/>
          </p:nvSpPr>
          <p:spPr>
            <a:xfrm>
              <a:off x="4884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0" name="Google Shape;14120;p75"/>
            <p:cNvSpPr/>
            <p:nvPr/>
          </p:nvSpPr>
          <p:spPr>
            <a:xfrm>
              <a:off x="4884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1" name="Google Shape;14121;p75"/>
            <p:cNvSpPr/>
            <p:nvPr/>
          </p:nvSpPr>
          <p:spPr>
            <a:xfrm>
              <a:off x="4884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2" name="Google Shape;14122;p75"/>
            <p:cNvSpPr/>
            <p:nvPr/>
          </p:nvSpPr>
          <p:spPr>
            <a:xfrm>
              <a:off x="4884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3" name="Google Shape;14123;p75"/>
            <p:cNvSpPr/>
            <p:nvPr/>
          </p:nvSpPr>
          <p:spPr>
            <a:xfrm>
              <a:off x="488490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4" name="Google Shape;14124;p75"/>
            <p:cNvSpPr/>
            <p:nvPr/>
          </p:nvSpPr>
          <p:spPr>
            <a:xfrm>
              <a:off x="4884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5" name="Google Shape;14125;p75"/>
            <p:cNvSpPr/>
            <p:nvPr/>
          </p:nvSpPr>
          <p:spPr>
            <a:xfrm>
              <a:off x="4884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6" name="Google Shape;14126;p75"/>
            <p:cNvSpPr/>
            <p:nvPr/>
          </p:nvSpPr>
          <p:spPr>
            <a:xfrm>
              <a:off x="4884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7" name="Google Shape;14127;p75"/>
            <p:cNvSpPr/>
            <p:nvPr/>
          </p:nvSpPr>
          <p:spPr>
            <a:xfrm>
              <a:off x="4884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8" name="Google Shape;14128;p75"/>
            <p:cNvSpPr/>
            <p:nvPr/>
          </p:nvSpPr>
          <p:spPr>
            <a:xfrm>
              <a:off x="4884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9" name="Google Shape;14129;p75"/>
            <p:cNvSpPr/>
            <p:nvPr/>
          </p:nvSpPr>
          <p:spPr>
            <a:xfrm>
              <a:off x="4884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0" name="Google Shape;14130;p75"/>
            <p:cNvSpPr/>
            <p:nvPr/>
          </p:nvSpPr>
          <p:spPr>
            <a:xfrm>
              <a:off x="4884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1" name="Google Shape;14131;p75"/>
            <p:cNvSpPr/>
            <p:nvPr/>
          </p:nvSpPr>
          <p:spPr>
            <a:xfrm>
              <a:off x="4884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2" name="Google Shape;14132;p75"/>
            <p:cNvSpPr/>
            <p:nvPr/>
          </p:nvSpPr>
          <p:spPr>
            <a:xfrm>
              <a:off x="4884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3" name="Google Shape;14133;p75"/>
            <p:cNvSpPr/>
            <p:nvPr/>
          </p:nvSpPr>
          <p:spPr>
            <a:xfrm>
              <a:off x="49611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4" name="Google Shape;14134;p75"/>
            <p:cNvSpPr/>
            <p:nvPr/>
          </p:nvSpPr>
          <p:spPr>
            <a:xfrm>
              <a:off x="4961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5" name="Google Shape;14135;p75"/>
            <p:cNvSpPr/>
            <p:nvPr/>
          </p:nvSpPr>
          <p:spPr>
            <a:xfrm>
              <a:off x="4961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6" name="Google Shape;14136;p75"/>
            <p:cNvSpPr/>
            <p:nvPr/>
          </p:nvSpPr>
          <p:spPr>
            <a:xfrm>
              <a:off x="4961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7" name="Google Shape;14137;p75"/>
            <p:cNvSpPr/>
            <p:nvPr/>
          </p:nvSpPr>
          <p:spPr>
            <a:xfrm>
              <a:off x="49611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8" name="Google Shape;14138;p75"/>
            <p:cNvSpPr/>
            <p:nvPr/>
          </p:nvSpPr>
          <p:spPr>
            <a:xfrm>
              <a:off x="4961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9" name="Google Shape;14139;p75"/>
            <p:cNvSpPr/>
            <p:nvPr/>
          </p:nvSpPr>
          <p:spPr>
            <a:xfrm>
              <a:off x="49611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0" name="Google Shape;14140;p75"/>
            <p:cNvSpPr/>
            <p:nvPr/>
          </p:nvSpPr>
          <p:spPr>
            <a:xfrm>
              <a:off x="49611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1" name="Google Shape;14141;p75"/>
            <p:cNvSpPr/>
            <p:nvPr/>
          </p:nvSpPr>
          <p:spPr>
            <a:xfrm>
              <a:off x="49611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2" name="Google Shape;14142;p75"/>
            <p:cNvSpPr/>
            <p:nvPr/>
          </p:nvSpPr>
          <p:spPr>
            <a:xfrm>
              <a:off x="49611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3" name="Google Shape;14143;p75"/>
            <p:cNvSpPr/>
            <p:nvPr/>
          </p:nvSpPr>
          <p:spPr>
            <a:xfrm>
              <a:off x="49611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4" name="Google Shape;14144;p75"/>
            <p:cNvSpPr/>
            <p:nvPr/>
          </p:nvSpPr>
          <p:spPr>
            <a:xfrm>
              <a:off x="49611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5" name="Google Shape;14145;p75"/>
            <p:cNvSpPr/>
            <p:nvPr/>
          </p:nvSpPr>
          <p:spPr>
            <a:xfrm>
              <a:off x="49611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6" name="Google Shape;14146;p75"/>
            <p:cNvSpPr/>
            <p:nvPr/>
          </p:nvSpPr>
          <p:spPr>
            <a:xfrm>
              <a:off x="49611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7" name="Google Shape;14147;p75"/>
            <p:cNvSpPr/>
            <p:nvPr/>
          </p:nvSpPr>
          <p:spPr>
            <a:xfrm>
              <a:off x="50373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8" name="Google Shape;14148;p75"/>
            <p:cNvSpPr/>
            <p:nvPr/>
          </p:nvSpPr>
          <p:spPr>
            <a:xfrm>
              <a:off x="5037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9" name="Google Shape;14149;p75"/>
            <p:cNvSpPr/>
            <p:nvPr/>
          </p:nvSpPr>
          <p:spPr>
            <a:xfrm>
              <a:off x="5037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0" name="Google Shape;14150;p75"/>
            <p:cNvSpPr/>
            <p:nvPr/>
          </p:nvSpPr>
          <p:spPr>
            <a:xfrm>
              <a:off x="5037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1" name="Google Shape;14151;p75"/>
            <p:cNvSpPr/>
            <p:nvPr/>
          </p:nvSpPr>
          <p:spPr>
            <a:xfrm>
              <a:off x="5037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2" name="Google Shape;14152;p75"/>
            <p:cNvSpPr/>
            <p:nvPr/>
          </p:nvSpPr>
          <p:spPr>
            <a:xfrm>
              <a:off x="5037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3" name="Google Shape;14153;p75"/>
            <p:cNvSpPr/>
            <p:nvPr/>
          </p:nvSpPr>
          <p:spPr>
            <a:xfrm>
              <a:off x="50373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4" name="Google Shape;14154;p75"/>
            <p:cNvSpPr/>
            <p:nvPr/>
          </p:nvSpPr>
          <p:spPr>
            <a:xfrm>
              <a:off x="50373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5" name="Google Shape;14155;p75"/>
            <p:cNvSpPr/>
            <p:nvPr/>
          </p:nvSpPr>
          <p:spPr>
            <a:xfrm>
              <a:off x="50373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6" name="Google Shape;14156;p75"/>
            <p:cNvSpPr/>
            <p:nvPr/>
          </p:nvSpPr>
          <p:spPr>
            <a:xfrm>
              <a:off x="50373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7" name="Google Shape;14157;p75"/>
            <p:cNvSpPr/>
            <p:nvPr/>
          </p:nvSpPr>
          <p:spPr>
            <a:xfrm>
              <a:off x="50373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8" name="Google Shape;14158;p75"/>
            <p:cNvSpPr/>
            <p:nvPr/>
          </p:nvSpPr>
          <p:spPr>
            <a:xfrm>
              <a:off x="50373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9" name="Google Shape;14159;p75"/>
            <p:cNvSpPr/>
            <p:nvPr/>
          </p:nvSpPr>
          <p:spPr>
            <a:xfrm>
              <a:off x="50373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0" name="Google Shape;14160;p75"/>
            <p:cNvSpPr/>
            <p:nvPr/>
          </p:nvSpPr>
          <p:spPr>
            <a:xfrm>
              <a:off x="50373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1" name="Google Shape;14161;p75"/>
            <p:cNvSpPr/>
            <p:nvPr/>
          </p:nvSpPr>
          <p:spPr>
            <a:xfrm>
              <a:off x="511335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2" name="Google Shape;14162;p75"/>
            <p:cNvSpPr/>
            <p:nvPr/>
          </p:nvSpPr>
          <p:spPr>
            <a:xfrm>
              <a:off x="511335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3" name="Google Shape;14163;p75"/>
            <p:cNvSpPr/>
            <p:nvPr/>
          </p:nvSpPr>
          <p:spPr>
            <a:xfrm>
              <a:off x="51895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4" name="Google Shape;14164;p75"/>
            <p:cNvSpPr/>
            <p:nvPr/>
          </p:nvSpPr>
          <p:spPr>
            <a:xfrm>
              <a:off x="51895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5" name="Google Shape;14165;p75"/>
            <p:cNvSpPr/>
            <p:nvPr/>
          </p:nvSpPr>
          <p:spPr>
            <a:xfrm>
              <a:off x="5189550" y="157140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6" name="Google Shape;14166;p75"/>
            <p:cNvSpPr/>
            <p:nvPr/>
          </p:nvSpPr>
          <p:spPr>
            <a:xfrm>
              <a:off x="5189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7" name="Google Shape;14167;p75"/>
            <p:cNvSpPr/>
            <p:nvPr/>
          </p:nvSpPr>
          <p:spPr>
            <a:xfrm>
              <a:off x="51895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8" name="Google Shape;14168;p75"/>
            <p:cNvSpPr/>
            <p:nvPr/>
          </p:nvSpPr>
          <p:spPr>
            <a:xfrm>
              <a:off x="51895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9" name="Google Shape;14169;p75"/>
            <p:cNvSpPr/>
            <p:nvPr/>
          </p:nvSpPr>
          <p:spPr>
            <a:xfrm>
              <a:off x="518955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0" name="Google Shape;14170;p75"/>
            <p:cNvSpPr/>
            <p:nvPr/>
          </p:nvSpPr>
          <p:spPr>
            <a:xfrm>
              <a:off x="5189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1" name="Google Shape;14171;p75"/>
            <p:cNvSpPr/>
            <p:nvPr/>
          </p:nvSpPr>
          <p:spPr>
            <a:xfrm>
              <a:off x="5189550" y="20282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2" name="Google Shape;14172;p75"/>
            <p:cNvSpPr/>
            <p:nvPr/>
          </p:nvSpPr>
          <p:spPr>
            <a:xfrm>
              <a:off x="5189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3" name="Google Shape;14173;p75"/>
            <p:cNvSpPr/>
            <p:nvPr/>
          </p:nvSpPr>
          <p:spPr>
            <a:xfrm>
              <a:off x="5189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4" name="Google Shape;14174;p75"/>
            <p:cNvSpPr/>
            <p:nvPr/>
          </p:nvSpPr>
          <p:spPr>
            <a:xfrm>
              <a:off x="5189550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5" name="Google Shape;14175;p75"/>
            <p:cNvSpPr/>
            <p:nvPr/>
          </p:nvSpPr>
          <p:spPr>
            <a:xfrm>
              <a:off x="5189550" y="23331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6" name="Google Shape;14176;p75"/>
            <p:cNvSpPr/>
            <p:nvPr/>
          </p:nvSpPr>
          <p:spPr>
            <a:xfrm>
              <a:off x="5189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7" name="Google Shape;14177;p75"/>
            <p:cNvSpPr/>
            <p:nvPr/>
          </p:nvSpPr>
          <p:spPr>
            <a:xfrm>
              <a:off x="51895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8" name="Google Shape;14178;p75"/>
            <p:cNvSpPr/>
            <p:nvPr/>
          </p:nvSpPr>
          <p:spPr>
            <a:xfrm>
              <a:off x="5189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9" name="Google Shape;14179;p75"/>
            <p:cNvSpPr/>
            <p:nvPr/>
          </p:nvSpPr>
          <p:spPr>
            <a:xfrm>
              <a:off x="51895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0" name="Google Shape;14180;p75"/>
            <p:cNvSpPr/>
            <p:nvPr/>
          </p:nvSpPr>
          <p:spPr>
            <a:xfrm>
              <a:off x="51895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1" name="Google Shape;14181;p75"/>
            <p:cNvSpPr/>
            <p:nvPr/>
          </p:nvSpPr>
          <p:spPr>
            <a:xfrm>
              <a:off x="5265775" y="13427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2" name="Google Shape;14182;p75"/>
            <p:cNvSpPr/>
            <p:nvPr/>
          </p:nvSpPr>
          <p:spPr>
            <a:xfrm>
              <a:off x="52657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3" name="Google Shape;14183;p75"/>
            <p:cNvSpPr/>
            <p:nvPr/>
          </p:nvSpPr>
          <p:spPr>
            <a:xfrm>
              <a:off x="52657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4" name="Google Shape;14184;p75"/>
            <p:cNvSpPr/>
            <p:nvPr/>
          </p:nvSpPr>
          <p:spPr>
            <a:xfrm>
              <a:off x="5265775" y="157140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5" name="Google Shape;14185;p75"/>
            <p:cNvSpPr/>
            <p:nvPr/>
          </p:nvSpPr>
          <p:spPr>
            <a:xfrm>
              <a:off x="52657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6" name="Google Shape;14186;p75"/>
            <p:cNvSpPr/>
            <p:nvPr/>
          </p:nvSpPr>
          <p:spPr>
            <a:xfrm>
              <a:off x="52657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7" name="Google Shape;14187;p75"/>
            <p:cNvSpPr/>
            <p:nvPr/>
          </p:nvSpPr>
          <p:spPr>
            <a:xfrm>
              <a:off x="52657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8" name="Google Shape;14188;p75"/>
            <p:cNvSpPr/>
            <p:nvPr/>
          </p:nvSpPr>
          <p:spPr>
            <a:xfrm>
              <a:off x="5265775" y="18760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9" name="Google Shape;14189;p75"/>
            <p:cNvSpPr/>
            <p:nvPr/>
          </p:nvSpPr>
          <p:spPr>
            <a:xfrm>
              <a:off x="52657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0" name="Google Shape;14190;p75"/>
            <p:cNvSpPr/>
            <p:nvPr/>
          </p:nvSpPr>
          <p:spPr>
            <a:xfrm>
              <a:off x="5265775" y="20282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1" name="Google Shape;14191;p75"/>
            <p:cNvSpPr/>
            <p:nvPr/>
          </p:nvSpPr>
          <p:spPr>
            <a:xfrm>
              <a:off x="52657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2" name="Google Shape;14192;p75"/>
            <p:cNvSpPr/>
            <p:nvPr/>
          </p:nvSpPr>
          <p:spPr>
            <a:xfrm>
              <a:off x="52657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3" name="Google Shape;14193;p75"/>
            <p:cNvSpPr/>
            <p:nvPr/>
          </p:nvSpPr>
          <p:spPr>
            <a:xfrm>
              <a:off x="5265775" y="225692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4" name="Google Shape;14194;p75"/>
            <p:cNvSpPr/>
            <p:nvPr/>
          </p:nvSpPr>
          <p:spPr>
            <a:xfrm>
              <a:off x="5265775" y="23331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5" name="Google Shape;14195;p75"/>
            <p:cNvSpPr/>
            <p:nvPr/>
          </p:nvSpPr>
          <p:spPr>
            <a:xfrm>
              <a:off x="52657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6" name="Google Shape;14196;p75"/>
            <p:cNvSpPr/>
            <p:nvPr/>
          </p:nvSpPr>
          <p:spPr>
            <a:xfrm>
              <a:off x="5265775" y="24855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7" name="Google Shape;14197;p75"/>
            <p:cNvSpPr/>
            <p:nvPr/>
          </p:nvSpPr>
          <p:spPr>
            <a:xfrm>
              <a:off x="52657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8" name="Google Shape;14198;p75"/>
            <p:cNvSpPr/>
            <p:nvPr/>
          </p:nvSpPr>
          <p:spPr>
            <a:xfrm>
              <a:off x="526577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9" name="Google Shape;14199;p75"/>
            <p:cNvSpPr/>
            <p:nvPr/>
          </p:nvSpPr>
          <p:spPr>
            <a:xfrm>
              <a:off x="53419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0" name="Google Shape;14200;p75"/>
            <p:cNvSpPr/>
            <p:nvPr/>
          </p:nvSpPr>
          <p:spPr>
            <a:xfrm>
              <a:off x="53419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1" name="Google Shape;14201;p75"/>
            <p:cNvSpPr/>
            <p:nvPr/>
          </p:nvSpPr>
          <p:spPr>
            <a:xfrm>
              <a:off x="53419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2" name="Google Shape;14202;p75"/>
            <p:cNvSpPr/>
            <p:nvPr/>
          </p:nvSpPr>
          <p:spPr>
            <a:xfrm>
              <a:off x="5341975" y="1571400"/>
              <a:ext cx="62375" cy="53250"/>
            </a:xfrm>
            <a:custGeom>
              <a:rect b="b" l="l" r="r" t="t"/>
              <a:pathLst>
                <a:path extrusionOk="0" h="2130" w="2495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3" name="Google Shape;14203;p75"/>
            <p:cNvSpPr/>
            <p:nvPr/>
          </p:nvSpPr>
          <p:spPr>
            <a:xfrm>
              <a:off x="53419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4" name="Google Shape;14204;p75"/>
            <p:cNvSpPr/>
            <p:nvPr/>
          </p:nvSpPr>
          <p:spPr>
            <a:xfrm>
              <a:off x="53419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5" name="Google Shape;14205;p75"/>
            <p:cNvSpPr/>
            <p:nvPr/>
          </p:nvSpPr>
          <p:spPr>
            <a:xfrm>
              <a:off x="53419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6" name="Google Shape;14206;p75"/>
            <p:cNvSpPr/>
            <p:nvPr/>
          </p:nvSpPr>
          <p:spPr>
            <a:xfrm>
              <a:off x="53419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7" name="Google Shape;14207;p75"/>
            <p:cNvSpPr/>
            <p:nvPr/>
          </p:nvSpPr>
          <p:spPr>
            <a:xfrm>
              <a:off x="53419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8" name="Google Shape;14208;p75"/>
            <p:cNvSpPr/>
            <p:nvPr/>
          </p:nvSpPr>
          <p:spPr>
            <a:xfrm>
              <a:off x="53419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9" name="Google Shape;14209;p75"/>
            <p:cNvSpPr/>
            <p:nvPr/>
          </p:nvSpPr>
          <p:spPr>
            <a:xfrm>
              <a:off x="53419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0" name="Google Shape;14210;p75"/>
            <p:cNvSpPr/>
            <p:nvPr/>
          </p:nvSpPr>
          <p:spPr>
            <a:xfrm>
              <a:off x="53419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1" name="Google Shape;14211;p75"/>
            <p:cNvSpPr/>
            <p:nvPr/>
          </p:nvSpPr>
          <p:spPr>
            <a:xfrm>
              <a:off x="53419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2" name="Google Shape;14212;p75"/>
            <p:cNvSpPr/>
            <p:nvPr/>
          </p:nvSpPr>
          <p:spPr>
            <a:xfrm>
              <a:off x="53419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3" name="Google Shape;14213;p75"/>
            <p:cNvSpPr/>
            <p:nvPr/>
          </p:nvSpPr>
          <p:spPr>
            <a:xfrm>
              <a:off x="53419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4" name="Google Shape;14214;p75"/>
            <p:cNvSpPr/>
            <p:nvPr/>
          </p:nvSpPr>
          <p:spPr>
            <a:xfrm>
              <a:off x="53419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5" name="Google Shape;14215;p75"/>
            <p:cNvSpPr/>
            <p:nvPr/>
          </p:nvSpPr>
          <p:spPr>
            <a:xfrm>
              <a:off x="53419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6" name="Google Shape;14216;p75"/>
            <p:cNvSpPr/>
            <p:nvPr/>
          </p:nvSpPr>
          <p:spPr>
            <a:xfrm>
              <a:off x="54182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7" name="Google Shape;14217;p75"/>
            <p:cNvSpPr/>
            <p:nvPr/>
          </p:nvSpPr>
          <p:spPr>
            <a:xfrm>
              <a:off x="54182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8" name="Google Shape;14218;p75"/>
            <p:cNvSpPr/>
            <p:nvPr/>
          </p:nvSpPr>
          <p:spPr>
            <a:xfrm>
              <a:off x="54182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9" name="Google Shape;14219;p75"/>
            <p:cNvSpPr/>
            <p:nvPr/>
          </p:nvSpPr>
          <p:spPr>
            <a:xfrm>
              <a:off x="54182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0" name="Google Shape;14220;p75"/>
            <p:cNvSpPr/>
            <p:nvPr/>
          </p:nvSpPr>
          <p:spPr>
            <a:xfrm>
              <a:off x="54182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1" name="Google Shape;14221;p75"/>
            <p:cNvSpPr/>
            <p:nvPr/>
          </p:nvSpPr>
          <p:spPr>
            <a:xfrm>
              <a:off x="54182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2" name="Google Shape;14222;p75"/>
            <p:cNvSpPr/>
            <p:nvPr/>
          </p:nvSpPr>
          <p:spPr>
            <a:xfrm>
              <a:off x="54182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3" name="Google Shape;14223;p75"/>
            <p:cNvSpPr/>
            <p:nvPr/>
          </p:nvSpPr>
          <p:spPr>
            <a:xfrm>
              <a:off x="54182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4" name="Google Shape;14224;p75"/>
            <p:cNvSpPr/>
            <p:nvPr/>
          </p:nvSpPr>
          <p:spPr>
            <a:xfrm>
              <a:off x="54182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5" name="Google Shape;14225;p75"/>
            <p:cNvSpPr/>
            <p:nvPr/>
          </p:nvSpPr>
          <p:spPr>
            <a:xfrm>
              <a:off x="54182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6" name="Google Shape;14226;p75"/>
            <p:cNvSpPr/>
            <p:nvPr/>
          </p:nvSpPr>
          <p:spPr>
            <a:xfrm>
              <a:off x="54182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7" name="Google Shape;14227;p75"/>
            <p:cNvSpPr/>
            <p:nvPr/>
          </p:nvSpPr>
          <p:spPr>
            <a:xfrm>
              <a:off x="54182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8" name="Google Shape;14228;p75"/>
            <p:cNvSpPr/>
            <p:nvPr/>
          </p:nvSpPr>
          <p:spPr>
            <a:xfrm>
              <a:off x="54182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9" name="Google Shape;14229;p75"/>
            <p:cNvSpPr/>
            <p:nvPr/>
          </p:nvSpPr>
          <p:spPr>
            <a:xfrm>
              <a:off x="54182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0" name="Google Shape;14230;p75"/>
            <p:cNvSpPr/>
            <p:nvPr/>
          </p:nvSpPr>
          <p:spPr>
            <a:xfrm>
              <a:off x="54182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1" name="Google Shape;14231;p75"/>
            <p:cNvSpPr/>
            <p:nvPr/>
          </p:nvSpPr>
          <p:spPr>
            <a:xfrm>
              <a:off x="54182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2" name="Google Shape;14232;p75"/>
            <p:cNvSpPr/>
            <p:nvPr/>
          </p:nvSpPr>
          <p:spPr>
            <a:xfrm>
              <a:off x="54182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3" name="Google Shape;14233;p75"/>
            <p:cNvSpPr/>
            <p:nvPr/>
          </p:nvSpPr>
          <p:spPr>
            <a:xfrm>
              <a:off x="54182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4" name="Google Shape;14234;p75"/>
            <p:cNvSpPr/>
            <p:nvPr/>
          </p:nvSpPr>
          <p:spPr>
            <a:xfrm>
              <a:off x="54944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5" name="Google Shape;14235;p75"/>
            <p:cNvSpPr/>
            <p:nvPr/>
          </p:nvSpPr>
          <p:spPr>
            <a:xfrm>
              <a:off x="54944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6" name="Google Shape;14236;p75"/>
            <p:cNvSpPr/>
            <p:nvPr/>
          </p:nvSpPr>
          <p:spPr>
            <a:xfrm>
              <a:off x="54944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7" name="Google Shape;14237;p75"/>
            <p:cNvSpPr/>
            <p:nvPr/>
          </p:nvSpPr>
          <p:spPr>
            <a:xfrm>
              <a:off x="54944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8" name="Google Shape;14238;p75"/>
            <p:cNvSpPr/>
            <p:nvPr/>
          </p:nvSpPr>
          <p:spPr>
            <a:xfrm>
              <a:off x="54944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9" name="Google Shape;14239;p75"/>
            <p:cNvSpPr/>
            <p:nvPr/>
          </p:nvSpPr>
          <p:spPr>
            <a:xfrm>
              <a:off x="63323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0" name="Google Shape;14240;p75"/>
            <p:cNvSpPr/>
            <p:nvPr/>
          </p:nvSpPr>
          <p:spPr>
            <a:xfrm>
              <a:off x="63323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1" name="Google Shape;14241;p75"/>
            <p:cNvSpPr/>
            <p:nvPr/>
          </p:nvSpPr>
          <p:spPr>
            <a:xfrm>
              <a:off x="64083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2" name="Google Shape;14242;p75"/>
            <p:cNvSpPr/>
            <p:nvPr/>
          </p:nvSpPr>
          <p:spPr>
            <a:xfrm>
              <a:off x="64083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3" name="Google Shape;14243;p75"/>
            <p:cNvSpPr/>
            <p:nvPr/>
          </p:nvSpPr>
          <p:spPr>
            <a:xfrm>
              <a:off x="64845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4" name="Google Shape;14244;p75"/>
            <p:cNvSpPr/>
            <p:nvPr/>
          </p:nvSpPr>
          <p:spPr>
            <a:xfrm>
              <a:off x="64845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5" name="Google Shape;14245;p75"/>
            <p:cNvSpPr/>
            <p:nvPr/>
          </p:nvSpPr>
          <p:spPr>
            <a:xfrm>
              <a:off x="64845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6" name="Google Shape;14246;p75"/>
            <p:cNvSpPr/>
            <p:nvPr/>
          </p:nvSpPr>
          <p:spPr>
            <a:xfrm>
              <a:off x="65608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7" name="Google Shape;14247;p75"/>
            <p:cNvSpPr/>
            <p:nvPr/>
          </p:nvSpPr>
          <p:spPr>
            <a:xfrm>
              <a:off x="65608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8" name="Google Shape;14248;p75"/>
            <p:cNvSpPr/>
            <p:nvPr/>
          </p:nvSpPr>
          <p:spPr>
            <a:xfrm>
              <a:off x="6637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9" name="Google Shape;14249;p75"/>
            <p:cNvSpPr/>
            <p:nvPr/>
          </p:nvSpPr>
          <p:spPr>
            <a:xfrm>
              <a:off x="70940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0" name="Google Shape;14250;p75"/>
            <p:cNvSpPr/>
            <p:nvPr/>
          </p:nvSpPr>
          <p:spPr>
            <a:xfrm>
              <a:off x="67132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1" name="Google Shape;14251;p75"/>
            <p:cNvSpPr/>
            <p:nvPr/>
          </p:nvSpPr>
          <p:spPr>
            <a:xfrm>
              <a:off x="678922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2" name="Google Shape;14252;p75"/>
            <p:cNvSpPr/>
            <p:nvPr/>
          </p:nvSpPr>
          <p:spPr>
            <a:xfrm>
              <a:off x="68656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3" name="Google Shape;14253;p75"/>
            <p:cNvSpPr/>
            <p:nvPr/>
          </p:nvSpPr>
          <p:spPr>
            <a:xfrm>
              <a:off x="701787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4" name="Google Shape;14254;p75"/>
            <p:cNvSpPr/>
            <p:nvPr/>
          </p:nvSpPr>
          <p:spPr>
            <a:xfrm>
              <a:off x="69418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5" name="Google Shape;14255;p75"/>
            <p:cNvSpPr/>
            <p:nvPr/>
          </p:nvSpPr>
          <p:spPr>
            <a:xfrm>
              <a:off x="68656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6" name="Google Shape;14256;p75"/>
            <p:cNvSpPr/>
            <p:nvPr/>
          </p:nvSpPr>
          <p:spPr>
            <a:xfrm>
              <a:off x="67892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7" name="Google Shape;14257;p75"/>
            <p:cNvSpPr/>
            <p:nvPr/>
          </p:nvSpPr>
          <p:spPr>
            <a:xfrm>
              <a:off x="67132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8" name="Google Shape;14258;p75"/>
            <p:cNvSpPr/>
            <p:nvPr/>
          </p:nvSpPr>
          <p:spPr>
            <a:xfrm>
              <a:off x="66370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9" name="Google Shape;14259;p75"/>
            <p:cNvSpPr/>
            <p:nvPr/>
          </p:nvSpPr>
          <p:spPr>
            <a:xfrm>
              <a:off x="66370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0" name="Google Shape;14260;p75"/>
            <p:cNvSpPr/>
            <p:nvPr/>
          </p:nvSpPr>
          <p:spPr>
            <a:xfrm>
              <a:off x="65608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1" name="Google Shape;14261;p75"/>
            <p:cNvSpPr/>
            <p:nvPr/>
          </p:nvSpPr>
          <p:spPr>
            <a:xfrm>
              <a:off x="64845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2" name="Google Shape;14262;p75"/>
            <p:cNvSpPr/>
            <p:nvPr/>
          </p:nvSpPr>
          <p:spPr>
            <a:xfrm>
              <a:off x="64083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3" name="Google Shape;14263;p75"/>
            <p:cNvSpPr/>
            <p:nvPr/>
          </p:nvSpPr>
          <p:spPr>
            <a:xfrm>
              <a:off x="63323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4" name="Google Shape;14264;p75"/>
            <p:cNvSpPr/>
            <p:nvPr/>
          </p:nvSpPr>
          <p:spPr>
            <a:xfrm>
              <a:off x="58752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5" name="Google Shape;14265;p75"/>
            <p:cNvSpPr/>
            <p:nvPr/>
          </p:nvSpPr>
          <p:spPr>
            <a:xfrm>
              <a:off x="58752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6" name="Google Shape;14266;p75"/>
            <p:cNvSpPr/>
            <p:nvPr/>
          </p:nvSpPr>
          <p:spPr>
            <a:xfrm>
              <a:off x="59514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7" name="Google Shape;14267;p75"/>
            <p:cNvSpPr/>
            <p:nvPr/>
          </p:nvSpPr>
          <p:spPr>
            <a:xfrm>
              <a:off x="5951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8" name="Google Shape;14268;p75"/>
            <p:cNvSpPr/>
            <p:nvPr/>
          </p:nvSpPr>
          <p:spPr>
            <a:xfrm>
              <a:off x="5951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9" name="Google Shape;14269;p75"/>
            <p:cNvSpPr/>
            <p:nvPr/>
          </p:nvSpPr>
          <p:spPr>
            <a:xfrm>
              <a:off x="5951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0" name="Google Shape;14270;p75"/>
            <p:cNvSpPr/>
            <p:nvPr/>
          </p:nvSpPr>
          <p:spPr>
            <a:xfrm>
              <a:off x="5951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1" name="Google Shape;14271;p75"/>
            <p:cNvSpPr/>
            <p:nvPr/>
          </p:nvSpPr>
          <p:spPr>
            <a:xfrm>
              <a:off x="5951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2" name="Google Shape;14272;p75"/>
            <p:cNvSpPr/>
            <p:nvPr/>
          </p:nvSpPr>
          <p:spPr>
            <a:xfrm>
              <a:off x="5951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3" name="Google Shape;14273;p75"/>
            <p:cNvSpPr/>
            <p:nvPr/>
          </p:nvSpPr>
          <p:spPr>
            <a:xfrm>
              <a:off x="5951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4" name="Google Shape;14274;p75"/>
            <p:cNvSpPr/>
            <p:nvPr/>
          </p:nvSpPr>
          <p:spPr>
            <a:xfrm>
              <a:off x="5951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5" name="Google Shape;14275;p75"/>
            <p:cNvSpPr/>
            <p:nvPr/>
          </p:nvSpPr>
          <p:spPr>
            <a:xfrm>
              <a:off x="60275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6" name="Google Shape;14276;p75"/>
            <p:cNvSpPr/>
            <p:nvPr/>
          </p:nvSpPr>
          <p:spPr>
            <a:xfrm>
              <a:off x="60275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7" name="Google Shape;14277;p75"/>
            <p:cNvSpPr/>
            <p:nvPr/>
          </p:nvSpPr>
          <p:spPr>
            <a:xfrm>
              <a:off x="60275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8" name="Google Shape;14278;p75"/>
            <p:cNvSpPr/>
            <p:nvPr/>
          </p:nvSpPr>
          <p:spPr>
            <a:xfrm>
              <a:off x="60275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9" name="Google Shape;14279;p75"/>
            <p:cNvSpPr/>
            <p:nvPr/>
          </p:nvSpPr>
          <p:spPr>
            <a:xfrm>
              <a:off x="60275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0" name="Google Shape;14280;p75"/>
            <p:cNvSpPr/>
            <p:nvPr/>
          </p:nvSpPr>
          <p:spPr>
            <a:xfrm>
              <a:off x="60275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1" name="Google Shape;14281;p75"/>
            <p:cNvSpPr/>
            <p:nvPr/>
          </p:nvSpPr>
          <p:spPr>
            <a:xfrm>
              <a:off x="60275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2" name="Google Shape;14282;p75"/>
            <p:cNvSpPr/>
            <p:nvPr/>
          </p:nvSpPr>
          <p:spPr>
            <a:xfrm>
              <a:off x="60275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3" name="Google Shape;14283;p75"/>
            <p:cNvSpPr/>
            <p:nvPr/>
          </p:nvSpPr>
          <p:spPr>
            <a:xfrm>
              <a:off x="61037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4" name="Google Shape;14284;p75"/>
            <p:cNvSpPr/>
            <p:nvPr/>
          </p:nvSpPr>
          <p:spPr>
            <a:xfrm>
              <a:off x="61037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5" name="Google Shape;14285;p75"/>
            <p:cNvSpPr/>
            <p:nvPr/>
          </p:nvSpPr>
          <p:spPr>
            <a:xfrm>
              <a:off x="61037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6" name="Google Shape;14286;p75"/>
            <p:cNvSpPr/>
            <p:nvPr/>
          </p:nvSpPr>
          <p:spPr>
            <a:xfrm>
              <a:off x="61037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7" name="Google Shape;14287;p75"/>
            <p:cNvSpPr/>
            <p:nvPr/>
          </p:nvSpPr>
          <p:spPr>
            <a:xfrm>
              <a:off x="61037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8" name="Google Shape;14288;p75"/>
            <p:cNvSpPr/>
            <p:nvPr/>
          </p:nvSpPr>
          <p:spPr>
            <a:xfrm>
              <a:off x="61037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9" name="Google Shape;14289;p75"/>
            <p:cNvSpPr/>
            <p:nvPr/>
          </p:nvSpPr>
          <p:spPr>
            <a:xfrm>
              <a:off x="61037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0" name="Google Shape;14290;p75"/>
            <p:cNvSpPr/>
            <p:nvPr/>
          </p:nvSpPr>
          <p:spPr>
            <a:xfrm>
              <a:off x="61037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1" name="Google Shape;14291;p75"/>
            <p:cNvSpPr/>
            <p:nvPr/>
          </p:nvSpPr>
          <p:spPr>
            <a:xfrm>
              <a:off x="6179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2" name="Google Shape;14292;p75"/>
            <p:cNvSpPr/>
            <p:nvPr/>
          </p:nvSpPr>
          <p:spPr>
            <a:xfrm>
              <a:off x="6179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3" name="Google Shape;14293;p75"/>
            <p:cNvSpPr/>
            <p:nvPr/>
          </p:nvSpPr>
          <p:spPr>
            <a:xfrm>
              <a:off x="6179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4" name="Google Shape;14294;p75"/>
            <p:cNvSpPr/>
            <p:nvPr/>
          </p:nvSpPr>
          <p:spPr>
            <a:xfrm>
              <a:off x="62561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5" name="Google Shape;14295;p75"/>
            <p:cNvSpPr/>
            <p:nvPr/>
          </p:nvSpPr>
          <p:spPr>
            <a:xfrm>
              <a:off x="62561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6" name="Google Shape;14296;p75"/>
            <p:cNvSpPr/>
            <p:nvPr/>
          </p:nvSpPr>
          <p:spPr>
            <a:xfrm>
              <a:off x="62561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7" name="Google Shape;14297;p75"/>
            <p:cNvSpPr/>
            <p:nvPr/>
          </p:nvSpPr>
          <p:spPr>
            <a:xfrm>
              <a:off x="62561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8" name="Google Shape;14298;p75"/>
            <p:cNvSpPr/>
            <p:nvPr/>
          </p:nvSpPr>
          <p:spPr>
            <a:xfrm>
              <a:off x="61799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9" name="Google Shape;14299;p75"/>
            <p:cNvSpPr/>
            <p:nvPr/>
          </p:nvSpPr>
          <p:spPr>
            <a:xfrm>
              <a:off x="61799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0" name="Google Shape;14300;p75"/>
            <p:cNvSpPr/>
            <p:nvPr/>
          </p:nvSpPr>
          <p:spPr>
            <a:xfrm>
              <a:off x="61799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1" name="Google Shape;14301;p75"/>
            <p:cNvSpPr/>
            <p:nvPr/>
          </p:nvSpPr>
          <p:spPr>
            <a:xfrm>
              <a:off x="61799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2" name="Google Shape;14302;p75"/>
            <p:cNvSpPr/>
            <p:nvPr/>
          </p:nvSpPr>
          <p:spPr>
            <a:xfrm>
              <a:off x="61799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3" name="Google Shape;14303;p75"/>
            <p:cNvSpPr/>
            <p:nvPr/>
          </p:nvSpPr>
          <p:spPr>
            <a:xfrm>
              <a:off x="61799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4" name="Google Shape;14304;p75"/>
            <p:cNvSpPr/>
            <p:nvPr/>
          </p:nvSpPr>
          <p:spPr>
            <a:xfrm>
              <a:off x="61037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5" name="Google Shape;14305;p75"/>
            <p:cNvSpPr/>
            <p:nvPr/>
          </p:nvSpPr>
          <p:spPr>
            <a:xfrm>
              <a:off x="60275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6" name="Google Shape;14306;p75"/>
            <p:cNvSpPr/>
            <p:nvPr/>
          </p:nvSpPr>
          <p:spPr>
            <a:xfrm>
              <a:off x="60275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7" name="Google Shape;14307;p75"/>
            <p:cNvSpPr/>
            <p:nvPr/>
          </p:nvSpPr>
          <p:spPr>
            <a:xfrm>
              <a:off x="5951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8" name="Google Shape;14308;p75"/>
            <p:cNvSpPr/>
            <p:nvPr/>
          </p:nvSpPr>
          <p:spPr>
            <a:xfrm>
              <a:off x="54944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9" name="Google Shape;14309;p75"/>
            <p:cNvSpPr/>
            <p:nvPr/>
          </p:nvSpPr>
          <p:spPr>
            <a:xfrm>
              <a:off x="54944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0" name="Google Shape;14310;p75"/>
            <p:cNvSpPr/>
            <p:nvPr/>
          </p:nvSpPr>
          <p:spPr>
            <a:xfrm>
              <a:off x="54944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1" name="Google Shape;14311;p75"/>
            <p:cNvSpPr/>
            <p:nvPr/>
          </p:nvSpPr>
          <p:spPr>
            <a:xfrm>
              <a:off x="54944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2" name="Google Shape;14312;p75"/>
            <p:cNvSpPr/>
            <p:nvPr/>
          </p:nvSpPr>
          <p:spPr>
            <a:xfrm>
              <a:off x="54944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3" name="Google Shape;14313;p75"/>
            <p:cNvSpPr/>
            <p:nvPr/>
          </p:nvSpPr>
          <p:spPr>
            <a:xfrm>
              <a:off x="54944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4" name="Google Shape;14314;p75"/>
            <p:cNvSpPr/>
            <p:nvPr/>
          </p:nvSpPr>
          <p:spPr>
            <a:xfrm>
              <a:off x="54944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5" name="Google Shape;14315;p75"/>
            <p:cNvSpPr/>
            <p:nvPr/>
          </p:nvSpPr>
          <p:spPr>
            <a:xfrm>
              <a:off x="54944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6" name="Google Shape;14316;p75"/>
            <p:cNvSpPr/>
            <p:nvPr/>
          </p:nvSpPr>
          <p:spPr>
            <a:xfrm>
              <a:off x="54944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7" name="Google Shape;14317;p75"/>
            <p:cNvSpPr/>
            <p:nvPr/>
          </p:nvSpPr>
          <p:spPr>
            <a:xfrm>
              <a:off x="54944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8" name="Google Shape;14318;p75"/>
            <p:cNvSpPr/>
            <p:nvPr/>
          </p:nvSpPr>
          <p:spPr>
            <a:xfrm>
              <a:off x="54944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9" name="Google Shape;14319;p75"/>
            <p:cNvSpPr/>
            <p:nvPr/>
          </p:nvSpPr>
          <p:spPr>
            <a:xfrm>
              <a:off x="54944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0" name="Google Shape;14320;p75"/>
            <p:cNvSpPr/>
            <p:nvPr/>
          </p:nvSpPr>
          <p:spPr>
            <a:xfrm>
              <a:off x="54944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1" name="Google Shape;14321;p75"/>
            <p:cNvSpPr/>
            <p:nvPr/>
          </p:nvSpPr>
          <p:spPr>
            <a:xfrm>
              <a:off x="54944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2" name="Google Shape;14322;p75"/>
            <p:cNvSpPr/>
            <p:nvPr/>
          </p:nvSpPr>
          <p:spPr>
            <a:xfrm>
              <a:off x="54944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3" name="Google Shape;14323;p75"/>
            <p:cNvSpPr/>
            <p:nvPr/>
          </p:nvSpPr>
          <p:spPr>
            <a:xfrm>
              <a:off x="55706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4" name="Google Shape;14324;p75"/>
            <p:cNvSpPr/>
            <p:nvPr/>
          </p:nvSpPr>
          <p:spPr>
            <a:xfrm>
              <a:off x="55706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5" name="Google Shape;14325;p75"/>
            <p:cNvSpPr/>
            <p:nvPr/>
          </p:nvSpPr>
          <p:spPr>
            <a:xfrm>
              <a:off x="55706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6" name="Google Shape;14326;p75"/>
            <p:cNvSpPr/>
            <p:nvPr/>
          </p:nvSpPr>
          <p:spPr>
            <a:xfrm>
              <a:off x="55706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7" name="Google Shape;14327;p75"/>
            <p:cNvSpPr/>
            <p:nvPr/>
          </p:nvSpPr>
          <p:spPr>
            <a:xfrm>
              <a:off x="5570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8" name="Google Shape;14328;p75"/>
            <p:cNvSpPr/>
            <p:nvPr/>
          </p:nvSpPr>
          <p:spPr>
            <a:xfrm>
              <a:off x="5570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9" name="Google Shape;14329;p75"/>
            <p:cNvSpPr/>
            <p:nvPr/>
          </p:nvSpPr>
          <p:spPr>
            <a:xfrm>
              <a:off x="5570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0" name="Google Shape;14330;p75"/>
            <p:cNvSpPr/>
            <p:nvPr/>
          </p:nvSpPr>
          <p:spPr>
            <a:xfrm>
              <a:off x="5570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1" name="Google Shape;14331;p75"/>
            <p:cNvSpPr/>
            <p:nvPr/>
          </p:nvSpPr>
          <p:spPr>
            <a:xfrm>
              <a:off x="5570625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2" name="Google Shape;14332;p75"/>
            <p:cNvSpPr/>
            <p:nvPr/>
          </p:nvSpPr>
          <p:spPr>
            <a:xfrm>
              <a:off x="5570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3" name="Google Shape;14333;p75"/>
            <p:cNvSpPr/>
            <p:nvPr/>
          </p:nvSpPr>
          <p:spPr>
            <a:xfrm>
              <a:off x="55706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4" name="Google Shape;14334;p75"/>
            <p:cNvSpPr/>
            <p:nvPr/>
          </p:nvSpPr>
          <p:spPr>
            <a:xfrm>
              <a:off x="55706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5" name="Google Shape;14335;p75"/>
            <p:cNvSpPr/>
            <p:nvPr/>
          </p:nvSpPr>
          <p:spPr>
            <a:xfrm>
              <a:off x="55706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6" name="Google Shape;14336;p75"/>
            <p:cNvSpPr/>
            <p:nvPr/>
          </p:nvSpPr>
          <p:spPr>
            <a:xfrm>
              <a:off x="5570625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7" name="Google Shape;14337;p75"/>
            <p:cNvSpPr/>
            <p:nvPr/>
          </p:nvSpPr>
          <p:spPr>
            <a:xfrm>
              <a:off x="55706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8" name="Google Shape;14338;p75"/>
            <p:cNvSpPr/>
            <p:nvPr/>
          </p:nvSpPr>
          <p:spPr>
            <a:xfrm>
              <a:off x="55706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9" name="Google Shape;14339;p75"/>
            <p:cNvSpPr/>
            <p:nvPr/>
          </p:nvSpPr>
          <p:spPr>
            <a:xfrm>
              <a:off x="55706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0" name="Google Shape;14340;p75"/>
            <p:cNvSpPr/>
            <p:nvPr/>
          </p:nvSpPr>
          <p:spPr>
            <a:xfrm>
              <a:off x="55706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1" name="Google Shape;14341;p75"/>
            <p:cNvSpPr/>
            <p:nvPr/>
          </p:nvSpPr>
          <p:spPr>
            <a:xfrm>
              <a:off x="55706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2" name="Google Shape;14342;p75"/>
            <p:cNvSpPr/>
            <p:nvPr/>
          </p:nvSpPr>
          <p:spPr>
            <a:xfrm>
              <a:off x="55706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3" name="Google Shape;14343;p75"/>
            <p:cNvSpPr/>
            <p:nvPr/>
          </p:nvSpPr>
          <p:spPr>
            <a:xfrm>
              <a:off x="55706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4" name="Google Shape;14344;p75"/>
            <p:cNvSpPr/>
            <p:nvPr/>
          </p:nvSpPr>
          <p:spPr>
            <a:xfrm>
              <a:off x="56468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5" name="Google Shape;14345;p75"/>
            <p:cNvSpPr/>
            <p:nvPr/>
          </p:nvSpPr>
          <p:spPr>
            <a:xfrm>
              <a:off x="56468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6" name="Google Shape;14346;p75"/>
            <p:cNvSpPr/>
            <p:nvPr/>
          </p:nvSpPr>
          <p:spPr>
            <a:xfrm>
              <a:off x="5646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7" name="Google Shape;14347;p75"/>
            <p:cNvSpPr/>
            <p:nvPr/>
          </p:nvSpPr>
          <p:spPr>
            <a:xfrm>
              <a:off x="5646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8" name="Google Shape;14348;p75"/>
            <p:cNvSpPr/>
            <p:nvPr/>
          </p:nvSpPr>
          <p:spPr>
            <a:xfrm>
              <a:off x="5646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9" name="Google Shape;14349;p75"/>
            <p:cNvSpPr/>
            <p:nvPr/>
          </p:nvSpPr>
          <p:spPr>
            <a:xfrm>
              <a:off x="5646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0" name="Google Shape;14350;p75"/>
            <p:cNvSpPr/>
            <p:nvPr/>
          </p:nvSpPr>
          <p:spPr>
            <a:xfrm>
              <a:off x="5646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1" name="Google Shape;14351;p75"/>
            <p:cNvSpPr/>
            <p:nvPr/>
          </p:nvSpPr>
          <p:spPr>
            <a:xfrm>
              <a:off x="5646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2" name="Google Shape;14352;p75"/>
            <p:cNvSpPr/>
            <p:nvPr/>
          </p:nvSpPr>
          <p:spPr>
            <a:xfrm>
              <a:off x="5646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3" name="Google Shape;14353;p75"/>
            <p:cNvSpPr/>
            <p:nvPr/>
          </p:nvSpPr>
          <p:spPr>
            <a:xfrm>
              <a:off x="56468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4" name="Google Shape;14354;p75"/>
            <p:cNvSpPr/>
            <p:nvPr/>
          </p:nvSpPr>
          <p:spPr>
            <a:xfrm>
              <a:off x="56468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5" name="Google Shape;14355;p75"/>
            <p:cNvSpPr/>
            <p:nvPr/>
          </p:nvSpPr>
          <p:spPr>
            <a:xfrm>
              <a:off x="56468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6" name="Google Shape;14356;p75"/>
            <p:cNvSpPr/>
            <p:nvPr/>
          </p:nvSpPr>
          <p:spPr>
            <a:xfrm>
              <a:off x="56468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7" name="Google Shape;14357;p75"/>
            <p:cNvSpPr/>
            <p:nvPr/>
          </p:nvSpPr>
          <p:spPr>
            <a:xfrm>
              <a:off x="56468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8" name="Google Shape;14358;p75"/>
            <p:cNvSpPr/>
            <p:nvPr/>
          </p:nvSpPr>
          <p:spPr>
            <a:xfrm>
              <a:off x="56468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9" name="Google Shape;14359;p75"/>
            <p:cNvSpPr/>
            <p:nvPr/>
          </p:nvSpPr>
          <p:spPr>
            <a:xfrm>
              <a:off x="56468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0" name="Google Shape;14360;p75"/>
            <p:cNvSpPr/>
            <p:nvPr/>
          </p:nvSpPr>
          <p:spPr>
            <a:xfrm>
              <a:off x="56468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1" name="Google Shape;14361;p75"/>
            <p:cNvSpPr/>
            <p:nvPr/>
          </p:nvSpPr>
          <p:spPr>
            <a:xfrm>
              <a:off x="57230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2" name="Google Shape;14362;p75"/>
            <p:cNvSpPr/>
            <p:nvPr/>
          </p:nvSpPr>
          <p:spPr>
            <a:xfrm>
              <a:off x="57230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3" name="Google Shape;14363;p75"/>
            <p:cNvSpPr/>
            <p:nvPr/>
          </p:nvSpPr>
          <p:spPr>
            <a:xfrm>
              <a:off x="57230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4" name="Google Shape;14364;p75"/>
            <p:cNvSpPr/>
            <p:nvPr/>
          </p:nvSpPr>
          <p:spPr>
            <a:xfrm>
              <a:off x="57230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5" name="Google Shape;14365;p75"/>
            <p:cNvSpPr/>
            <p:nvPr/>
          </p:nvSpPr>
          <p:spPr>
            <a:xfrm>
              <a:off x="57230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6" name="Google Shape;14366;p75"/>
            <p:cNvSpPr/>
            <p:nvPr/>
          </p:nvSpPr>
          <p:spPr>
            <a:xfrm>
              <a:off x="57230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7" name="Google Shape;14367;p75"/>
            <p:cNvSpPr/>
            <p:nvPr/>
          </p:nvSpPr>
          <p:spPr>
            <a:xfrm>
              <a:off x="57230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8" name="Google Shape;14368;p75"/>
            <p:cNvSpPr/>
            <p:nvPr/>
          </p:nvSpPr>
          <p:spPr>
            <a:xfrm>
              <a:off x="57230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9" name="Google Shape;14369;p75"/>
            <p:cNvSpPr/>
            <p:nvPr/>
          </p:nvSpPr>
          <p:spPr>
            <a:xfrm>
              <a:off x="57230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0" name="Google Shape;14370;p75"/>
            <p:cNvSpPr/>
            <p:nvPr/>
          </p:nvSpPr>
          <p:spPr>
            <a:xfrm>
              <a:off x="57230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1" name="Google Shape;14371;p75"/>
            <p:cNvSpPr/>
            <p:nvPr/>
          </p:nvSpPr>
          <p:spPr>
            <a:xfrm>
              <a:off x="57230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2" name="Google Shape;14372;p75"/>
            <p:cNvSpPr/>
            <p:nvPr/>
          </p:nvSpPr>
          <p:spPr>
            <a:xfrm>
              <a:off x="5723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3" name="Google Shape;14373;p75"/>
            <p:cNvSpPr/>
            <p:nvPr/>
          </p:nvSpPr>
          <p:spPr>
            <a:xfrm>
              <a:off x="57230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4" name="Google Shape;14374;p75"/>
            <p:cNvSpPr/>
            <p:nvPr/>
          </p:nvSpPr>
          <p:spPr>
            <a:xfrm>
              <a:off x="57228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5" name="Google Shape;14375;p75"/>
            <p:cNvSpPr/>
            <p:nvPr/>
          </p:nvSpPr>
          <p:spPr>
            <a:xfrm>
              <a:off x="57230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6" name="Google Shape;14376;p75"/>
            <p:cNvSpPr/>
            <p:nvPr/>
          </p:nvSpPr>
          <p:spPr>
            <a:xfrm>
              <a:off x="57228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7" name="Google Shape;14377;p75"/>
            <p:cNvSpPr/>
            <p:nvPr/>
          </p:nvSpPr>
          <p:spPr>
            <a:xfrm>
              <a:off x="57992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8" name="Google Shape;14378;p75"/>
            <p:cNvSpPr/>
            <p:nvPr/>
          </p:nvSpPr>
          <p:spPr>
            <a:xfrm>
              <a:off x="5799275" y="14952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9" name="Google Shape;14379;p75"/>
            <p:cNvSpPr/>
            <p:nvPr/>
          </p:nvSpPr>
          <p:spPr>
            <a:xfrm>
              <a:off x="5799275" y="15714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0" name="Google Shape;14380;p75"/>
            <p:cNvSpPr/>
            <p:nvPr/>
          </p:nvSpPr>
          <p:spPr>
            <a:xfrm>
              <a:off x="57992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1" name="Google Shape;14381;p75"/>
            <p:cNvSpPr/>
            <p:nvPr/>
          </p:nvSpPr>
          <p:spPr>
            <a:xfrm>
              <a:off x="57992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2" name="Google Shape;14382;p75"/>
            <p:cNvSpPr/>
            <p:nvPr/>
          </p:nvSpPr>
          <p:spPr>
            <a:xfrm>
              <a:off x="5799275" y="17998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3" name="Google Shape;14383;p75"/>
            <p:cNvSpPr/>
            <p:nvPr/>
          </p:nvSpPr>
          <p:spPr>
            <a:xfrm>
              <a:off x="5799275" y="18760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4" name="Google Shape;14384;p75"/>
            <p:cNvSpPr/>
            <p:nvPr/>
          </p:nvSpPr>
          <p:spPr>
            <a:xfrm>
              <a:off x="5799275" y="1952050"/>
              <a:ext cx="62200" cy="53500"/>
            </a:xfrm>
            <a:custGeom>
              <a:rect b="b" l="l" r="r" t="t"/>
              <a:pathLst>
                <a:path extrusionOk="0" h="2140" w="2488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5" name="Google Shape;14385;p75"/>
            <p:cNvSpPr/>
            <p:nvPr/>
          </p:nvSpPr>
          <p:spPr>
            <a:xfrm>
              <a:off x="57992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6" name="Google Shape;14386;p75"/>
            <p:cNvSpPr/>
            <p:nvPr/>
          </p:nvSpPr>
          <p:spPr>
            <a:xfrm>
              <a:off x="5875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7" name="Google Shape;14387;p75"/>
            <p:cNvSpPr/>
            <p:nvPr/>
          </p:nvSpPr>
          <p:spPr>
            <a:xfrm>
              <a:off x="5875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8" name="Google Shape;14388;p75"/>
            <p:cNvSpPr/>
            <p:nvPr/>
          </p:nvSpPr>
          <p:spPr>
            <a:xfrm>
              <a:off x="5875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9" name="Google Shape;14389;p75"/>
            <p:cNvSpPr/>
            <p:nvPr/>
          </p:nvSpPr>
          <p:spPr>
            <a:xfrm>
              <a:off x="5875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0" name="Google Shape;14390;p75"/>
            <p:cNvSpPr/>
            <p:nvPr/>
          </p:nvSpPr>
          <p:spPr>
            <a:xfrm>
              <a:off x="58752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1" name="Google Shape;14391;p75"/>
            <p:cNvSpPr/>
            <p:nvPr/>
          </p:nvSpPr>
          <p:spPr>
            <a:xfrm>
              <a:off x="58752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2" name="Google Shape;14392;p75"/>
            <p:cNvSpPr/>
            <p:nvPr/>
          </p:nvSpPr>
          <p:spPr>
            <a:xfrm>
              <a:off x="587527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3" name="Google Shape;14393;p75"/>
            <p:cNvSpPr/>
            <p:nvPr/>
          </p:nvSpPr>
          <p:spPr>
            <a:xfrm>
              <a:off x="58752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4" name="Google Shape;14394;p75"/>
            <p:cNvSpPr/>
            <p:nvPr/>
          </p:nvSpPr>
          <p:spPr>
            <a:xfrm>
              <a:off x="58752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5" name="Google Shape;14395;p75"/>
            <p:cNvSpPr/>
            <p:nvPr/>
          </p:nvSpPr>
          <p:spPr>
            <a:xfrm>
              <a:off x="58752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6" name="Google Shape;14396;p75"/>
            <p:cNvSpPr/>
            <p:nvPr/>
          </p:nvSpPr>
          <p:spPr>
            <a:xfrm>
              <a:off x="57992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7" name="Google Shape;14397;p75"/>
            <p:cNvSpPr/>
            <p:nvPr/>
          </p:nvSpPr>
          <p:spPr>
            <a:xfrm>
              <a:off x="5799275" y="21807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8" name="Google Shape;14398;p75"/>
            <p:cNvSpPr/>
            <p:nvPr/>
          </p:nvSpPr>
          <p:spPr>
            <a:xfrm>
              <a:off x="5799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9" name="Google Shape;14399;p75"/>
            <p:cNvSpPr/>
            <p:nvPr/>
          </p:nvSpPr>
          <p:spPr>
            <a:xfrm>
              <a:off x="57992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0" name="Google Shape;14400;p75"/>
            <p:cNvSpPr/>
            <p:nvPr/>
          </p:nvSpPr>
          <p:spPr>
            <a:xfrm>
              <a:off x="57990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1" name="Google Shape;14401;p75"/>
            <p:cNvSpPr/>
            <p:nvPr/>
          </p:nvSpPr>
          <p:spPr>
            <a:xfrm>
              <a:off x="57992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2" name="Google Shape;14402;p75"/>
            <p:cNvSpPr/>
            <p:nvPr/>
          </p:nvSpPr>
          <p:spPr>
            <a:xfrm>
              <a:off x="57990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3" name="Google Shape;14403;p75"/>
            <p:cNvSpPr/>
            <p:nvPr/>
          </p:nvSpPr>
          <p:spPr>
            <a:xfrm>
              <a:off x="5799275" y="24093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4" name="Google Shape;14404;p75"/>
            <p:cNvSpPr/>
            <p:nvPr/>
          </p:nvSpPr>
          <p:spPr>
            <a:xfrm>
              <a:off x="57230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5" name="Google Shape;14405;p75"/>
            <p:cNvSpPr/>
            <p:nvPr/>
          </p:nvSpPr>
          <p:spPr>
            <a:xfrm>
              <a:off x="56468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6" name="Google Shape;14406;p75"/>
            <p:cNvSpPr/>
            <p:nvPr/>
          </p:nvSpPr>
          <p:spPr>
            <a:xfrm>
              <a:off x="55706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7" name="Google Shape;14407;p75"/>
            <p:cNvSpPr/>
            <p:nvPr/>
          </p:nvSpPr>
          <p:spPr>
            <a:xfrm>
              <a:off x="54944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8" name="Google Shape;14408;p75"/>
            <p:cNvSpPr/>
            <p:nvPr/>
          </p:nvSpPr>
          <p:spPr>
            <a:xfrm>
              <a:off x="54182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9" name="Google Shape;14409;p75"/>
            <p:cNvSpPr/>
            <p:nvPr/>
          </p:nvSpPr>
          <p:spPr>
            <a:xfrm>
              <a:off x="53419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0" name="Google Shape;14410;p75"/>
            <p:cNvSpPr/>
            <p:nvPr/>
          </p:nvSpPr>
          <p:spPr>
            <a:xfrm>
              <a:off x="60275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1" name="Google Shape;14411;p75"/>
            <p:cNvSpPr/>
            <p:nvPr/>
          </p:nvSpPr>
          <p:spPr>
            <a:xfrm>
              <a:off x="60275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2" name="Google Shape;14412;p75"/>
            <p:cNvSpPr/>
            <p:nvPr/>
          </p:nvSpPr>
          <p:spPr>
            <a:xfrm>
              <a:off x="610370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3" name="Google Shape;14413;p75"/>
            <p:cNvSpPr/>
            <p:nvPr/>
          </p:nvSpPr>
          <p:spPr>
            <a:xfrm>
              <a:off x="61037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4" name="Google Shape;14414;p75"/>
            <p:cNvSpPr/>
            <p:nvPr/>
          </p:nvSpPr>
          <p:spPr>
            <a:xfrm>
              <a:off x="59514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5" name="Google Shape;14415;p75"/>
            <p:cNvSpPr/>
            <p:nvPr/>
          </p:nvSpPr>
          <p:spPr>
            <a:xfrm>
              <a:off x="59514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6" name="Google Shape;14416;p75"/>
            <p:cNvSpPr/>
            <p:nvPr/>
          </p:nvSpPr>
          <p:spPr>
            <a:xfrm>
              <a:off x="587527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7" name="Google Shape;14417;p75"/>
            <p:cNvSpPr/>
            <p:nvPr/>
          </p:nvSpPr>
          <p:spPr>
            <a:xfrm>
              <a:off x="587527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8" name="Google Shape;14418;p75"/>
            <p:cNvSpPr/>
            <p:nvPr/>
          </p:nvSpPr>
          <p:spPr>
            <a:xfrm>
              <a:off x="58752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9" name="Google Shape;14419;p75"/>
            <p:cNvSpPr/>
            <p:nvPr/>
          </p:nvSpPr>
          <p:spPr>
            <a:xfrm>
              <a:off x="5799125" y="3399500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0" name="Google Shape;14420;p75"/>
            <p:cNvSpPr/>
            <p:nvPr/>
          </p:nvSpPr>
          <p:spPr>
            <a:xfrm>
              <a:off x="57991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1" name="Google Shape;14421;p75"/>
            <p:cNvSpPr/>
            <p:nvPr/>
          </p:nvSpPr>
          <p:spPr>
            <a:xfrm>
              <a:off x="602750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2" name="Google Shape;14422;p75"/>
            <p:cNvSpPr/>
            <p:nvPr/>
          </p:nvSpPr>
          <p:spPr>
            <a:xfrm>
              <a:off x="59514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3" name="Google Shape;14423;p75"/>
            <p:cNvSpPr/>
            <p:nvPr/>
          </p:nvSpPr>
          <p:spPr>
            <a:xfrm>
              <a:off x="58752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4" name="Google Shape;14424;p75"/>
            <p:cNvSpPr/>
            <p:nvPr/>
          </p:nvSpPr>
          <p:spPr>
            <a:xfrm>
              <a:off x="5799050" y="3551925"/>
              <a:ext cx="62375" cy="53300"/>
            </a:xfrm>
            <a:custGeom>
              <a:rect b="b" l="l" r="r" t="t"/>
              <a:pathLst>
                <a:path extrusionOk="0" h="2132" w="2495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5" name="Google Shape;14425;p75"/>
            <p:cNvSpPr/>
            <p:nvPr/>
          </p:nvSpPr>
          <p:spPr>
            <a:xfrm>
              <a:off x="5723050" y="35519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6" name="Google Shape;14426;p75"/>
            <p:cNvSpPr/>
            <p:nvPr/>
          </p:nvSpPr>
          <p:spPr>
            <a:xfrm>
              <a:off x="57230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7" name="Google Shape;14427;p75"/>
            <p:cNvSpPr/>
            <p:nvPr/>
          </p:nvSpPr>
          <p:spPr>
            <a:xfrm>
              <a:off x="56468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8" name="Google Shape;14428;p75"/>
            <p:cNvSpPr/>
            <p:nvPr/>
          </p:nvSpPr>
          <p:spPr>
            <a:xfrm>
              <a:off x="5646700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9" name="Google Shape;14429;p75"/>
            <p:cNvSpPr/>
            <p:nvPr/>
          </p:nvSpPr>
          <p:spPr>
            <a:xfrm>
              <a:off x="5570475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0" name="Google Shape;14430;p75"/>
            <p:cNvSpPr/>
            <p:nvPr/>
          </p:nvSpPr>
          <p:spPr>
            <a:xfrm>
              <a:off x="5570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1" name="Google Shape;14431;p75"/>
            <p:cNvSpPr/>
            <p:nvPr/>
          </p:nvSpPr>
          <p:spPr>
            <a:xfrm>
              <a:off x="54942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2" name="Google Shape;14432;p75"/>
            <p:cNvSpPr/>
            <p:nvPr/>
          </p:nvSpPr>
          <p:spPr>
            <a:xfrm>
              <a:off x="5494275" y="3247075"/>
              <a:ext cx="62350" cy="53500"/>
            </a:xfrm>
            <a:custGeom>
              <a:rect b="b" l="l" r="r" t="t"/>
              <a:pathLst>
                <a:path extrusionOk="0" h="2140" w="2494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3" name="Google Shape;14433;p75"/>
            <p:cNvSpPr/>
            <p:nvPr/>
          </p:nvSpPr>
          <p:spPr>
            <a:xfrm>
              <a:off x="5646700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4" name="Google Shape;14434;p75"/>
            <p:cNvSpPr/>
            <p:nvPr/>
          </p:nvSpPr>
          <p:spPr>
            <a:xfrm>
              <a:off x="5570625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5" name="Google Shape;14435;p75"/>
            <p:cNvSpPr/>
            <p:nvPr/>
          </p:nvSpPr>
          <p:spPr>
            <a:xfrm>
              <a:off x="54944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6" name="Google Shape;14436;p75"/>
            <p:cNvSpPr/>
            <p:nvPr/>
          </p:nvSpPr>
          <p:spPr>
            <a:xfrm>
              <a:off x="732252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7" name="Google Shape;14437;p75"/>
            <p:cNvSpPr/>
            <p:nvPr/>
          </p:nvSpPr>
          <p:spPr>
            <a:xfrm>
              <a:off x="7246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8" name="Google Shape;14438;p75"/>
            <p:cNvSpPr/>
            <p:nvPr/>
          </p:nvSpPr>
          <p:spPr>
            <a:xfrm>
              <a:off x="7246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9" name="Google Shape;14439;p75"/>
            <p:cNvSpPr/>
            <p:nvPr/>
          </p:nvSpPr>
          <p:spPr>
            <a:xfrm>
              <a:off x="71703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0" name="Google Shape;14440;p75"/>
            <p:cNvSpPr/>
            <p:nvPr/>
          </p:nvSpPr>
          <p:spPr>
            <a:xfrm>
              <a:off x="71703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1" name="Google Shape;14441;p75"/>
            <p:cNvSpPr/>
            <p:nvPr/>
          </p:nvSpPr>
          <p:spPr>
            <a:xfrm>
              <a:off x="70940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2" name="Google Shape;14442;p75"/>
            <p:cNvSpPr/>
            <p:nvPr/>
          </p:nvSpPr>
          <p:spPr>
            <a:xfrm>
              <a:off x="70940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3" name="Google Shape;14443;p75"/>
            <p:cNvSpPr/>
            <p:nvPr/>
          </p:nvSpPr>
          <p:spPr>
            <a:xfrm>
              <a:off x="70178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4" name="Google Shape;14444;p75"/>
            <p:cNvSpPr/>
            <p:nvPr/>
          </p:nvSpPr>
          <p:spPr>
            <a:xfrm>
              <a:off x="7017875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5" name="Google Shape;14445;p75"/>
            <p:cNvSpPr/>
            <p:nvPr/>
          </p:nvSpPr>
          <p:spPr>
            <a:xfrm>
              <a:off x="69418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6" name="Google Shape;14446;p75"/>
            <p:cNvSpPr/>
            <p:nvPr/>
          </p:nvSpPr>
          <p:spPr>
            <a:xfrm>
              <a:off x="69418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7" name="Google Shape;14447;p75"/>
            <p:cNvSpPr/>
            <p:nvPr/>
          </p:nvSpPr>
          <p:spPr>
            <a:xfrm>
              <a:off x="69418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8" name="Google Shape;14448;p75"/>
            <p:cNvSpPr/>
            <p:nvPr/>
          </p:nvSpPr>
          <p:spPr>
            <a:xfrm>
              <a:off x="69418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9" name="Google Shape;14449;p75"/>
            <p:cNvSpPr/>
            <p:nvPr/>
          </p:nvSpPr>
          <p:spPr>
            <a:xfrm>
              <a:off x="68656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0" name="Google Shape;14450;p75"/>
            <p:cNvSpPr/>
            <p:nvPr/>
          </p:nvSpPr>
          <p:spPr>
            <a:xfrm>
              <a:off x="68656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1" name="Google Shape;14451;p75"/>
            <p:cNvSpPr/>
            <p:nvPr/>
          </p:nvSpPr>
          <p:spPr>
            <a:xfrm>
              <a:off x="68656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2" name="Google Shape;14452;p75"/>
            <p:cNvSpPr/>
            <p:nvPr/>
          </p:nvSpPr>
          <p:spPr>
            <a:xfrm>
              <a:off x="68656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3" name="Google Shape;14453;p75"/>
            <p:cNvSpPr/>
            <p:nvPr/>
          </p:nvSpPr>
          <p:spPr>
            <a:xfrm>
              <a:off x="67892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4" name="Google Shape;14454;p75"/>
            <p:cNvSpPr/>
            <p:nvPr/>
          </p:nvSpPr>
          <p:spPr>
            <a:xfrm>
              <a:off x="67892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5" name="Google Shape;14455;p75"/>
            <p:cNvSpPr/>
            <p:nvPr/>
          </p:nvSpPr>
          <p:spPr>
            <a:xfrm>
              <a:off x="67892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6" name="Google Shape;14456;p75"/>
            <p:cNvSpPr/>
            <p:nvPr/>
          </p:nvSpPr>
          <p:spPr>
            <a:xfrm>
              <a:off x="67892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7" name="Google Shape;14457;p75"/>
            <p:cNvSpPr/>
            <p:nvPr/>
          </p:nvSpPr>
          <p:spPr>
            <a:xfrm>
              <a:off x="67132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8" name="Google Shape;14458;p75"/>
            <p:cNvSpPr/>
            <p:nvPr/>
          </p:nvSpPr>
          <p:spPr>
            <a:xfrm>
              <a:off x="67132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9" name="Google Shape;14459;p75"/>
            <p:cNvSpPr/>
            <p:nvPr/>
          </p:nvSpPr>
          <p:spPr>
            <a:xfrm>
              <a:off x="67132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0" name="Google Shape;14460;p75"/>
            <p:cNvSpPr/>
            <p:nvPr/>
          </p:nvSpPr>
          <p:spPr>
            <a:xfrm>
              <a:off x="67132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1" name="Google Shape;14461;p75"/>
            <p:cNvSpPr/>
            <p:nvPr/>
          </p:nvSpPr>
          <p:spPr>
            <a:xfrm>
              <a:off x="67132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2" name="Google Shape;14462;p75"/>
            <p:cNvSpPr/>
            <p:nvPr/>
          </p:nvSpPr>
          <p:spPr>
            <a:xfrm>
              <a:off x="6637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3" name="Google Shape;14463;p75"/>
            <p:cNvSpPr/>
            <p:nvPr/>
          </p:nvSpPr>
          <p:spPr>
            <a:xfrm>
              <a:off x="66370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4" name="Google Shape;14464;p75"/>
            <p:cNvSpPr/>
            <p:nvPr/>
          </p:nvSpPr>
          <p:spPr>
            <a:xfrm>
              <a:off x="6560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5" name="Google Shape;14465;p75"/>
            <p:cNvSpPr/>
            <p:nvPr/>
          </p:nvSpPr>
          <p:spPr>
            <a:xfrm>
              <a:off x="656080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6" name="Google Shape;14466;p75"/>
            <p:cNvSpPr/>
            <p:nvPr/>
          </p:nvSpPr>
          <p:spPr>
            <a:xfrm>
              <a:off x="656080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7" name="Google Shape;14467;p75"/>
            <p:cNvSpPr/>
            <p:nvPr/>
          </p:nvSpPr>
          <p:spPr>
            <a:xfrm>
              <a:off x="64845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8" name="Google Shape;14468;p75"/>
            <p:cNvSpPr/>
            <p:nvPr/>
          </p:nvSpPr>
          <p:spPr>
            <a:xfrm>
              <a:off x="64845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9" name="Google Shape;14469;p75"/>
            <p:cNvSpPr/>
            <p:nvPr/>
          </p:nvSpPr>
          <p:spPr>
            <a:xfrm>
              <a:off x="64083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0" name="Google Shape;14470;p75"/>
            <p:cNvSpPr/>
            <p:nvPr/>
          </p:nvSpPr>
          <p:spPr>
            <a:xfrm>
              <a:off x="64083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1" name="Google Shape;14471;p75"/>
            <p:cNvSpPr/>
            <p:nvPr/>
          </p:nvSpPr>
          <p:spPr>
            <a:xfrm>
              <a:off x="64083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2" name="Google Shape;14472;p75"/>
            <p:cNvSpPr/>
            <p:nvPr/>
          </p:nvSpPr>
          <p:spPr>
            <a:xfrm>
              <a:off x="64083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3" name="Google Shape;14473;p75"/>
            <p:cNvSpPr/>
            <p:nvPr/>
          </p:nvSpPr>
          <p:spPr>
            <a:xfrm>
              <a:off x="64083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4" name="Google Shape;14474;p75"/>
            <p:cNvSpPr/>
            <p:nvPr/>
          </p:nvSpPr>
          <p:spPr>
            <a:xfrm>
              <a:off x="64083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5" name="Google Shape;14475;p75"/>
            <p:cNvSpPr/>
            <p:nvPr/>
          </p:nvSpPr>
          <p:spPr>
            <a:xfrm>
              <a:off x="64083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6" name="Google Shape;14476;p75"/>
            <p:cNvSpPr/>
            <p:nvPr/>
          </p:nvSpPr>
          <p:spPr>
            <a:xfrm>
              <a:off x="63323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7" name="Google Shape;14477;p75"/>
            <p:cNvSpPr/>
            <p:nvPr/>
          </p:nvSpPr>
          <p:spPr>
            <a:xfrm>
              <a:off x="63323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8" name="Google Shape;14478;p75"/>
            <p:cNvSpPr/>
            <p:nvPr/>
          </p:nvSpPr>
          <p:spPr>
            <a:xfrm>
              <a:off x="63323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9" name="Google Shape;14479;p75"/>
            <p:cNvSpPr/>
            <p:nvPr/>
          </p:nvSpPr>
          <p:spPr>
            <a:xfrm>
              <a:off x="63323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0" name="Google Shape;14480;p75"/>
            <p:cNvSpPr/>
            <p:nvPr/>
          </p:nvSpPr>
          <p:spPr>
            <a:xfrm>
              <a:off x="63323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1" name="Google Shape;14481;p75"/>
            <p:cNvSpPr/>
            <p:nvPr/>
          </p:nvSpPr>
          <p:spPr>
            <a:xfrm>
              <a:off x="63323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2" name="Google Shape;14482;p75"/>
            <p:cNvSpPr/>
            <p:nvPr/>
          </p:nvSpPr>
          <p:spPr>
            <a:xfrm>
              <a:off x="63323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3" name="Google Shape;14483;p75"/>
            <p:cNvSpPr/>
            <p:nvPr/>
          </p:nvSpPr>
          <p:spPr>
            <a:xfrm>
              <a:off x="62561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4" name="Google Shape;14484;p75"/>
            <p:cNvSpPr/>
            <p:nvPr/>
          </p:nvSpPr>
          <p:spPr>
            <a:xfrm>
              <a:off x="62561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5" name="Google Shape;14485;p75"/>
            <p:cNvSpPr/>
            <p:nvPr/>
          </p:nvSpPr>
          <p:spPr>
            <a:xfrm>
              <a:off x="62561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6" name="Google Shape;14486;p75"/>
            <p:cNvSpPr/>
            <p:nvPr/>
          </p:nvSpPr>
          <p:spPr>
            <a:xfrm>
              <a:off x="62561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7" name="Google Shape;14487;p75"/>
            <p:cNvSpPr/>
            <p:nvPr/>
          </p:nvSpPr>
          <p:spPr>
            <a:xfrm>
              <a:off x="62561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8" name="Google Shape;14488;p75"/>
            <p:cNvSpPr/>
            <p:nvPr/>
          </p:nvSpPr>
          <p:spPr>
            <a:xfrm>
              <a:off x="62561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9" name="Google Shape;14489;p75"/>
            <p:cNvSpPr/>
            <p:nvPr/>
          </p:nvSpPr>
          <p:spPr>
            <a:xfrm>
              <a:off x="62561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0" name="Google Shape;14490;p75"/>
            <p:cNvSpPr/>
            <p:nvPr/>
          </p:nvSpPr>
          <p:spPr>
            <a:xfrm>
              <a:off x="62561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1" name="Google Shape;14491;p75"/>
            <p:cNvSpPr/>
            <p:nvPr/>
          </p:nvSpPr>
          <p:spPr>
            <a:xfrm>
              <a:off x="61799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2" name="Google Shape;14492;p75"/>
            <p:cNvSpPr/>
            <p:nvPr/>
          </p:nvSpPr>
          <p:spPr>
            <a:xfrm>
              <a:off x="61799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3" name="Google Shape;14493;p75"/>
            <p:cNvSpPr/>
            <p:nvPr/>
          </p:nvSpPr>
          <p:spPr>
            <a:xfrm>
              <a:off x="61799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4" name="Google Shape;14494;p75"/>
            <p:cNvSpPr/>
            <p:nvPr/>
          </p:nvSpPr>
          <p:spPr>
            <a:xfrm>
              <a:off x="6179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5" name="Google Shape;14495;p75"/>
            <p:cNvSpPr/>
            <p:nvPr/>
          </p:nvSpPr>
          <p:spPr>
            <a:xfrm>
              <a:off x="61037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6" name="Google Shape;14496;p75"/>
            <p:cNvSpPr/>
            <p:nvPr/>
          </p:nvSpPr>
          <p:spPr>
            <a:xfrm>
              <a:off x="61037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7" name="Google Shape;14497;p75"/>
            <p:cNvSpPr/>
            <p:nvPr/>
          </p:nvSpPr>
          <p:spPr>
            <a:xfrm>
              <a:off x="61037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8" name="Google Shape;14498;p75"/>
            <p:cNvSpPr/>
            <p:nvPr/>
          </p:nvSpPr>
          <p:spPr>
            <a:xfrm>
              <a:off x="61037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9" name="Google Shape;14499;p75"/>
            <p:cNvSpPr/>
            <p:nvPr/>
          </p:nvSpPr>
          <p:spPr>
            <a:xfrm>
              <a:off x="61037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0" name="Google Shape;14500;p75"/>
            <p:cNvSpPr/>
            <p:nvPr/>
          </p:nvSpPr>
          <p:spPr>
            <a:xfrm>
              <a:off x="60275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1" name="Google Shape;14501;p75"/>
            <p:cNvSpPr/>
            <p:nvPr/>
          </p:nvSpPr>
          <p:spPr>
            <a:xfrm>
              <a:off x="60275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2" name="Google Shape;14502;p75"/>
            <p:cNvSpPr/>
            <p:nvPr/>
          </p:nvSpPr>
          <p:spPr>
            <a:xfrm>
              <a:off x="5951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3" name="Google Shape;14503;p75"/>
            <p:cNvSpPr/>
            <p:nvPr/>
          </p:nvSpPr>
          <p:spPr>
            <a:xfrm>
              <a:off x="5951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4" name="Google Shape;14504;p75"/>
            <p:cNvSpPr/>
            <p:nvPr/>
          </p:nvSpPr>
          <p:spPr>
            <a:xfrm>
              <a:off x="5951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5" name="Google Shape;14505;p75"/>
            <p:cNvSpPr/>
            <p:nvPr/>
          </p:nvSpPr>
          <p:spPr>
            <a:xfrm>
              <a:off x="5951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6" name="Google Shape;14506;p75"/>
            <p:cNvSpPr/>
            <p:nvPr/>
          </p:nvSpPr>
          <p:spPr>
            <a:xfrm>
              <a:off x="59514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7" name="Google Shape;14507;p75"/>
            <p:cNvSpPr/>
            <p:nvPr/>
          </p:nvSpPr>
          <p:spPr>
            <a:xfrm>
              <a:off x="58752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8" name="Google Shape;14508;p75"/>
            <p:cNvSpPr/>
            <p:nvPr/>
          </p:nvSpPr>
          <p:spPr>
            <a:xfrm>
              <a:off x="58752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9" name="Google Shape;14509;p75"/>
            <p:cNvSpPr/>
            <p:nvPr/>
          </p:nvSpPr>
          <p:spPr>
            <a:xfrm>
              <a:off x="58752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0" name="Google Shape;14510;p75"/>
            <p:cNvSpPr/>
            <p:nvPr/>
          </p:nvSpPr>
          <p:spPr>
            <a:xfrm>
              <a:off x="58752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1" name="Google Shape;14511;p75"/>
            <p:cNvSpPr/>
            <p:nvPr/>
          </p:nvSpPr>
          <p:spPr>
            <a:xfrm>
              <a:off x="58752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2" name="Google Shape;14512;p75"/>
            <p:cNvSpPr/>
            <p:nvPr/>
          </p:nvSpPr>
          <p:spPr>
            <a:xfrm>
              <a:off x="5875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3" name="Google Shape;14513;p75"/>
            <p:cNvSpPr/>
            <p:nvPr/>
          </p:nvSpPr>
          <p:spPr>
            <a:xfrm>
              <a:off x="5875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4" name="Google Shape;14514;p75"/>
            <p:cNvSpPr/>
            <p:nvPr/>
          </p:nvSpPr>
          <p:spPr>
            <a:xfrm>
              <a:off x="57992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5" name="Google Shape;14515;p75"/>
            <p:cNvSpPr/>
            <p:nvPr/>
          </p:nvSpPr>
          <p:spPr>
            <a:xfrm>
              <a:off x="57992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6" name="Google Shape;14516;p75"/>
            <p:cNvSpPr/>
            <p:nvPr/>
          </p:nvSpPr>
          <p:spPr>
            <a:xfrm>
              <a:off x="5799125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7" name="Google Shape;14517;p75"/>
            <p:cNvSpPr/>
            <p:nvPr/>
          </p:nvSpPr>
          <p:spPr>
            <a:xfrm>
              <a:off x="57230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8" name="Google Shape;14518;p75"/>
            <p:cNvSpPr/>
            <p:nvPr/>
          </p:nvSpPr>
          <p:spPr>
            <a:xfrm>
              <a:off x="57230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9" name="Google Shape;14519;p75"/>
            <p:cNvSpPr/>
            <p:nvPr/>
          </p:nvSpPr>
          <p:spPr>
            <a:xfrm>
              <a:off x="57230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0" name="Google Shape;14520;p75"/>
            <p:cNvSpPr/>
            <p:nvPr/>
          </p:nvSpPr>
          <p:spPr>
            <a:xfrm>
              <a:off x="57230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1" name="Google Shape;14521;p75"/>
            <p:cNvSpPr/>
            <p:nvPr/>
          </p:nvSpPr>
          <p:spPr>
            <a:xfrm>
              <a:off x="57230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2" name="Google Shape;14522;p75"/>
            <p:cNvSpPr/>
            <p:nvPr/>
          </p:nvSpPr>
          <p:spPr>
            <a:xfrm>
              <a:off x="5722900" y="119055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3" name="Google Shape;14523;p75"/>
            <p:cNvSpPr/>
            <p:nvPr/>
          </p:nvSpPr>
          <p:spPr>
            <a:xfrm>
              <a:off x="56468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4" name="Google Shape;14524;p75"/>
            <p:cNvSpPr/>
            <p:nvPr/>
          </p:nvSpPr>
          <p:spPr>
            <a:xfrm>
              <a:off x="56468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5" name="Google Shape;14525;p75"/>
            <p:cNvSpPr/>
            <p:nvPr/>
          </p:nvSpPr>
          <p:spPr>
            <a:xfrm>
              <a:off x="56468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6" name="Google Shape;14526;p75"/>
            <p:cNvSpPr/>
            <p:nvPr/>
          </p:nvSpPr>
          <p:spPr>
            <a:xfrm>
              <a:off x="56468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7" name="Google Shape;14527;p75"/>
            <p:cNvSpPr/>
            <p:nvPr/>
          </p:nvSpPr>
          <p:spPr>
            <a:xfrm>
              <a:off x="56468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8" name="Google Shape;14528;p75"/>
            <p:cNvSpPr/>
            <p:nvPr/>
          </p:nvSpPr>
          <p:spPr>
            <a:xfrm>
              <a:off x="5646700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9" name="Google Shape;14529;p75"/>
            <p:cNvSpPr/>
            <p:nvPr/>
          </p:nvSpPr>
          <p:spPr>
            <a:xfrm>
              <a:off x="55706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0" name="Google Shape;14530;p75"/>
            <p:cNvSpPr/>
            <p:nvPr/>
          </p:nvSpPr>
          <p:spPr>
            <a:xfrm>
              <a:off x="55706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1" name="Google Shape;14531;p75"/>
            <p:cNvSpPr/>
            <p:nvPr/>
          </p:nvSpPr>
          <p:spPr>
            <a:xfrm>
              <a:off x="55704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2" name="Google Shape;14532;p75"/>
            <p:cNvSpPr/>
            <p:nvPr/>
          </p:nvSpPr>
          <p:spPr>
            <a:xfrm>
              <a:off x="54944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3" name="Google Shape;14533;p75"/>
            <p:cNvSpPr/>
            <p:nvPr/>
          </p:nvSpPr>
          <p:spPr>
            <a:xfrm>
              <a:off x="54944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4" name="Google Shape;14534;p75"/>
            <p:cNvSpPr/>
            <p:nvPr/>
          </p:nvSpPr>
          <p:spPr>
            <a:xfrm>
              <a:off x="54942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5" name="Google Shape;14535;p75"/>
            <p:cNvSpPr/>
            <p:nvPr/>
          </p:nvSpPr>
          <p:spPr>
            <a:xfrm>
              <a:off x="541820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6" name="Google Shape;14536;p75"/>
            <p:cNvSpPr/>
            <p:nvPr/>
          </p:nvSpPr>
          <p:spPr>
            <a:xfrm>
              <a:off x="54182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7" name="Google Shape;14537;p75"/>
            <p:cNvSpPr/>
            <p:nvPr/>
          </p:nvSpPr>
          <p:spPr>
            <a:xfrm>
              <a:off x="541820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8" name="Google Shape;14538;p75"/>
            <p:cNvSpPr/>
            <p:nvPr/>
          </p:nvSpPr>
          <p:spPr>
            <a:xfrm>
              <a:off x="5418200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9" name="Google Shape;14539;p75"/>
            <p:cNvSpPr/>
            <p:nvPr/>
          </p:nvSpPr>
          <p:spPr>
            <a:xfrm>
              <a:off x="53419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0" name="Google Shape;14540;p75"/>
            <p:cNvSpPr/>
            <p:nvPr/>
          </p:nvSpPr>
          <p:spPr>
            <a:xfrm>
              <a:off x="53419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1" name="Google Shape;14541;p75"/>
            <p:cNvSpPr/>
            <p:nvPr/>
          </p:nvSpPr>
          <p:spPr>
            <a:xfrm>
              <a:off x="52657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2" name="Google Shape;14542;p75"/>
            <p:cNvSpPr/>
            <p:nvPr/>
          </p:nvSpPr>
          <p:spPr>
            <a:xfrm>
              <a:off x="52657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3" name="Google Shape;14543;p75"/>
            <p:cNvSpPr/>
            <p:nvPr/>
          </p:nvSpPr>
          <p:spPr>
            <a:xfrm>
              <a:off x="52657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4" name="Google Shape;14544;p75"/>
            <p:cNvSpPr/>
            <p:nvPr/>
          </p:nvSpPr>
          <p:spPr>
            <a:xfrm>
              <a:off x="51895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5" name="Google Shape;14545;p75"/>
            <p:cNvSpPr/>
            <p:nvPr/>
          </p:nvSpPr>
          <p:spPr>
            <a:xfrm>
              <a:off x="51895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6" name="Google Shape;14546;p75"/>
            <p:cNvSpPr/>
            <p:nvPr/>
          </p:nvSpPr>
          <p:spPr>
            <a:xfrm>
              <a:off x="5189550" y="13427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7" name="Google Shape;14547;p75"/>
            <p:cNvSpPr/>
            <p:nvPr/>
          </p:nvSpPr>
          <p:spPr>
            <a:xfrm>
              <a:off x="5113350" y="30948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8" name="Google Shape;14548;p75"/>
            <p:cNvSpPr/>
            <p:nvPr/>
          </p:nvSpPr>
          <p:spPr>
            <a:xfrm>
              <a:off x="5113350" y="30186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9" name="Google Shape;14549;p75"/>
            <p:cNvSpPr/>
            <p:nvPr/>
          </p:nvSpPr>
          <p:spPr>
            <a:xfrm>
              <a:off x="5113350" y="29424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0" name="Google Shape;14550;p75"/>
            <p:cNvSpPr/>
            <p:nvPr/>
          </p:nvSpPr>
          <p:spPr>
            <a:xfrm>
              <a:off x="5113350" y="2866425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1" name="Google Shape;14551;p75"/>
            <p:cNvSpPr/>
            <p:nvPr/>
          </p:nvSpPr>
          <p:spPr>
            <a:xfrm>
              <a:off x="5113350" y="27902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2" name="Google Shape;14552;p75"/>
            <p:cNvSpPr/>
            <p:nvPr/>
          </p:nvSpPr>
          <p:spPr>
            <a:xfrm>
              <a:off x="5113350" y="2714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3" name="Google Shape;14553;p75"/>
            <p:cNvSpPr/>
            <p:nvPr/>
          </p:nvSpPr>
          <p:spPr>
            <a:xfrm>
              <a:off x="511335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4" name="Google Shape;14554;p75"/>
            <p:cNvSpPr/>
            <p:nvPr/>
          </p:nvSpPr>
          <p:spPr>
            <a:xfrm>
              <a:off x="511335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5" name="Google Shape;14555;p75"/>
            <p:cNvSpPr/>
            <p:nvPr/>
          </p:nvSpPr>
          <p:spPr>
            <a:xfrm>
              <a:off x="50373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6" name="Google Shape;14556;p75"/>
            <p:cNvSpPr/>
            <p:nvPr/>
          </p:nvSpPr>
          <p:spPr>
            <a:xfrm>
              <a:off x="50373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7" name="Google Shape;14557;p75"/>
            <p:cNvSpPr/>
            <p:nvPr/>
          </p:nvSpPr>
          <p:spPr>
            <a:xfrm>
              <a:off x="50373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8" name="Google Shape;14558;p75"/>
            <p:cNvSpPr/>
            <p:nvPr/>
          </p:nvSpPr>
          <p:spPr>
            <a:xfrm>
              <a:off x="50373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9" name="Google Shape;14559;p75"/>
            <p:cNvSpPr/>
            <p:nvPr/>
          </p:nvSpPr>
          <p:spPr>
            <a:xfrm>
              <a:off x="50373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0" name="Google Shape;14560;p75"/>
            <p:cNvSpPr/>
            <p:nvPr/>
          </p:nvSpPr>
          <p:spPr>
            <a:xfrm>
              <a:off x="50373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1" name="Google Shape;14561;p75"/>
            <p:cNvSpPr/>
            <p:nvPr/>
          </p:nvSpPr>
          <p:spPr>
            <a:xfrm>
              <a:off x="50373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2" name="Google Shape;14562;p75"/>
            <p:cNvSpPr/>
            <p:nvPr/>
          </p:nvSpPr>
          <p:spPr>
            <a:xfrm>
              <a:off x="49611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3" name="Google Shape;14563;p75"/>
            <p:cNvSpPr/>
            <p:nvPr/>
          </p:nvSpPr>
          <p:spPr>
            <a:xfrm>
              <a:off x="49611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4" name="Google Shape;14564;p75"/>
            <p:cNvSpPr/>
            <p:nvPr/>
          </p:nvSpPr>
          <p:spPr>
            <a:xfrm>
              <a:off x="49611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5" name="Google Shape;14565;p75"/>
            <p:cNvSpPr/>
            <p:nvPr/>
          </p:nvSpPr>
          <p:spPr>
            <a:xfrm>
              <a:off x="49611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6" name="Google Shape;14566;p75"/>
            <p:cNvSpPr/>
            <p:nvPr/>
          </p:nvSpPr>
          <p:spPr>
            <a:xfrm>
              <a:off x="49611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7" name="Google Shape;14567;p75"/>
            <p:cNvSpPr/>
            <p:nvPr/>
          </p:nvSpPr>
          <p:spPr>
            <a:xfrm>
              <a:off x="49611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8" name="Google Shape;14568;p75"/>
            <p:cNvSpPr/>
            <p:nvPr/>
          </p:nvSpPr>
          <p:spPr>
            <a:xfrm>
              <a:off x="4884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9" name="Google Shape;14569;p75"/>
            <p:cNvSpPr/>
            <p:nvPr/>
          </p:nvSpPr>
          <p:spPr>
            <a:xfrm>
              <a:off x="48849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0" name="Google Shape;14570;p75"/>
            <p:cNvSpPr/>
            <p:nvPr/>
          </p:nvSpPr>
          <p:spPr>
            <a:xfrm>
              <a:off x="48849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1" name="Google Shape;14571;p75"/>
            <p:cNvSpPr/>
            <p:nvPr/>
          </p:nvSpPr>
          <p:spPr>
            <a:xfrm>
              <a:off x="48849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2" name="Google Shape;14572;p75"/>
            <p:cNvSpPr/>
            <p:nvPr/>
          </p:nvSpPr>
          <p:spPr>
            <a:xfrm>
              <a:off x="480870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3" name="Google Shape;14573;p75"/>
            <p:cNvSpPr/>
            <p:nvPr/>
          </p:nvSpPr>
          <p:spPr>
            <a:xfrm>
              <a:off x="480870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4" name="Google Shape;14574;p75"/>
            <p:cNvSpPr/>
            <p:nvPr/>
          </p:nvSpPr>
          <p:spPr>
            <a:xfrm>
              <a:off x="48087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5" name="Google Shape;14575;p75"/>
            <p:cNvSpPr/>
            <p:nvPr/>
          </p:nvSpPr>
          <p:spPr>
            <a:xfrm>
              <a:off x="48087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6" name="Google Shape;14576;p75"/>
            <p:cNvSpPr/>
            <p:nvPr/>
          </p:nvSpPr>
          <p:spPr>
            <a:xfrm>
              <a:off x="48087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7" name="Google Shape;14577;p75"/>
            <p:cNvSpPr/>
            <p:nvPr/>
          </p:nvSpPr>
          <p:spPr>
            <a:xfrm>
              <a:off x="48087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8" name="Google Shape;14578;p75"/>
            <p:cNvSpPr/>
            <p:nvPr/>
          </p:nvSpPr>
          <p:spPr>
            <a:xfrm>
              <a:off x="47324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9" name="Google Shape;14579;p75"/>
            <p:cNvSpPr/>
            <p:nvPr/>
          </p:nvSpPr>
          <p:spPr>
            <a:xfrm>
              <a:off x="47324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0" name="Google Shape;14580;p75"/>
            <p:cNvSpPr/>
            <p:nvPr/>
          </p:nvSpPr>
          <p:spPr>
            <a:xfrm>
              <a:off x="47324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1" name="Google Shape;14581;p75"/>
            <p:cNvSpPr/>
            <p:nvPr/>
          </p:nvSpPr>
          <p:spPr>
            <a:xfrm>
              <a:off x="47324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2" name="Google Shape;14582;p75"/>
            <p:cNvSpPr/>
            <p:nvPr/>
          </p:nvSpPr>
          <p:spPr>
            <a:xfrm>
              <a:off x="47324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3" name="Google Shape;14583;p75"/>
            <p:cNvSpPr/>
            <p:nvPr/>
          </p:nvSpPr>
          <p:spPr>
            <a:xfrm>
              <a:off x="465647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4" name="Google Shape;14584;p75"/>
            <p:cNvSpPr/>
            <p:nvPr/>
          </p:nvSpPr>
          <p:spPr>
            <a:xfrm>
              <a:off x="46564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5" name="Google Shape;14585;p75"/>
            <p:cNvSpPr/>
            <p:nvPr/>
          </p:nvSpPr>
          <p:spPr>
            <a:xfrm>
              <a:off x="46564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6" name="Google Shape;14586;p75"/>
            <p:cNvSpPr/>
            <p:nvPr/>
          </p:nvSpPr>
          <p:spPr>
            <a:xfrm>
              <a:off x="465647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7" name="Google Shape;14587;p75"/>
            <p:cNvSpPr/>
            <p:nvPr/>
          </p:nvSpPr>
          <p:spPr>
            <a:xfrm>
              <a:off x="46564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8" name="Google Shape;14588;p75"/>
            <p:cNvSpPr/>
            <p:nvPr/>
          </p:nvSpPr>
          <p:spPr>
            <a:xfrm>
              <a:off x="46564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9" name="Google Shape;14589;p75"/>
            <p:cNvSpPr/>
            <p:nvPr/>
          </p:nvSpPr>
          <p:spPr>
            <a:xfrm>
              <a:off x="46564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0" name="Google Shape;14590;p75"/>
            <p:cNvSpPr/>
            <p:nvPr/>
          </p:nvSpPr>
          <p:spPr>
            <a:xfrm>
              <a:off x="46564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1" name="Google Shape;14591;p75"/>
            <p:cNvSpPr/>
            <p:nvPr/>
          </p:nvSpPr>
          <p:spPr>
            <a:xfrm>
              <a:off x="45802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2" name="Google Shape;14592;p75"/>
            <p:cNvSpPr/>
            <p:nvPr/>
          </p:nvSpPr>
          <p:spPr>
            <a:xfrm>
              <a:off x="45802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3" name="Google Shape;14593;p75"/>
            <p:cNvSpPr/>
            <p:nvPr/>
          </p:nvSpPr>
          <p:spPr>
            <a:xfrm>
              <a:off x="45802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4" name="Google Shape;14594;p75"/>
            <p:cNvSpPr/>
            <p:nvPr/>
          </p:nvSpPr>
          <p:spPr>
            <a:xfrm>
              <a:off x="45802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5" name="Google Shape;14595;p75"/>
            <p:cNvSpPr/>
            <p:nvPr/>
          </p:nvSpPr>
          <p:spPr>
            <a:xfrm>
              <a:off x="45802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6" name="Google Shape;14596;p75"/>
            <p:cNvSpPr/>
            <p:nvPr/>
          </p:nvSpPr>
          <p:spPr>
            <a:xfrm>
              <a:off x="45802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7" name="Google Shape;14597;p75"/>
            <p:cNvSpPr/>
            <p:nvPr/>
          </p:nvSpPr>
          <p:spPr>
            <a:xfrm>
              <a:off x="45802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8" name="Google Shape;14598;p75"/>
            <p:cNvSpPr/>
            <p:nvPr/>
          </p:nvSpPr>
          <p:spPr>
            <a:xfrm>
              <a:off x="45802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9" name="Google Shape;14599;p75"/>
            <p:cNvSpPr/>
            <p:nvPr/>
          </p:nvSpPr>
          <p:spPr>
            <a:xfrm>
              <a:off x="45040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0" name="Google Shape;14600;p75"/>
            <p:cNvSpPr/>
            <p:nvPr/>
          </p:nvSpPr>
          <p:spPr>
            <a:xfrm>
              <a:off x="45040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1" name="Google Shape;14601;p75"/>
            <p:cNvSpPr/>
            <p:nvPr/>
          </p:nvSpPr>
          <p:spPr>
            <a:xfrm>
              <a:off x="45040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2" name="Google Shape;14602;p75"/>
            <p:cNvSpPr/>
            <p:nvPr/>
          </p:nvSpPr>
          <p:spPr>
            <a:xfrm>
              <a:off x="45040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3" name="Google Shape;14603;p75"/>
            <p:cNvSpPr/>
            <p:nvPr/>
          </p:nvSpPr>
          <p:spPr>
            <a:xfrm>
              <a:off x="45040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4" name="Google Shape;14604;p75"/>
            <p:cNvSpPr/>
            <p:nvPr/>
          </p:nvSpPr>
          <p:spPr>
            <a:xfrm>
              <a:off x="45040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5" name="Google Shape;14605;p75"/>
            <p:cNvSpPr/>
            <p:nvPr/>
          </p:nvSpPr>
          <p:spPr>
            <a:xfrm>
              <a:off x="44278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6" name="Google Shape;14606;p75"/>
            <p:cNvSpPr/>
            <p:nvPr/>
          </p:nvSpPr>
          <p:spPr>
            <a:xfrm>
              <a:off x="44278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7" name="Google Shape;14607;p75"/>
            <p:cNvSpPr/>
            <p:nvPr/>
          </p:nvSpPr>
          <p:spPr>
            <a:xfrm>
              <a:off x="44278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8" name="Google Shape;14608;p75"/>
            <p:cNvSpPr/>
            <p:nvPr/>
          </p:nvSpPr>
          <p:spPr>
            <a:xfrm>
              <a:off x="44278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9" name="Google Shape;14609;p75"/>
            <p:cNvSpPr/>
            <p:nvPr/>
          </p:nvSpPr>
          <p:spPr>
            <a:xfrm>
              <a:off x="44278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0" name="Google Shape;14610;p75"/>
            <p:cNvSpPr/>
            <p:nvPr/>
          </p:nvSpPr>
          <p:spPr>
            <a:xfrm>
              <a:off x="44278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1" name="Google Shape;14611;p75"/>
            <p:cNvSpPr/>
            <p:nvPr/>
          </p:nvSpPr>
          <p:spPr>
            <a:xfrm>
              <a:off x="43516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2" name="Google Shape;14612;p75"/>
            <p:cNvSpPr/>
            <p:nvPr/>
          </p:nvSpPr>
          <p:spPr>
            <a:xfrm>
              <a:off x="43516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3" name="Google Shape;14613;p75"/>
            <p:cNvSpPr/>
            <p:nvPr/>
          </p:nvSpPr>
          <p:spPr>
            <a:xfrm>
              <a:off x="43516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4" name="Google Shape;14614;p75"/>
            <p:cNvSpPr/>
            <p:nvPr/>
          </p:nvSpPr>
          <p:spPr>
            <a:xfrm>
              <a:off x="43516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5" name="Google Shape;14615;p75"/>
            <p:cNvSpPr/>
            <p:nvPr/>
          </p:nvSpPr>
          <p:spPr>
            <a:xfrm>
              <a:off x="42756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6" name="Google Shape;14616;p75"/>
            <p:cNvSpPr/>
            <p:nvPr/>
          </p:nvSpPr>
          <p:spPr>
            <a:xfrm>
              <a:off x="42756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7" name="Google Shape;14617;p75"/>
            <p:cNvSpPr/>
            <p:nvPr/>
          </p:nvSpPr>
          <p:spPr>
            <a:xfrm>
              <a:off x="42756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8" name="Google Shape;14618;p75"/>
            <p:cNvSpPr/>
            <p:nvPr/>
          </p:nvSpPr>
          <p:spPr>
            <a:xfrm>
              <a:off x="42756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9" name="Google Shape;14619;p75"/>
            <p:cNvSpPr/>
            <p:nvPr/>
          </p:nvSpPr>
          <p:spPr>
            <a:xfrm>
              <a:off x="42756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0" name="Google Shape;14620;p75"/>
            <p:cNvSpPr/>
            <p:nvPr/>
          </p:nvSpPr>
          <p:spPr>
            <a:xfrm>
              <a:off x="42756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1" name="Google Shape;14621;p75"/>
            <p:cNvSpPr/>
            <p:nvPr/>
          </p:nvSpPr>
          <p:spPr>
            <a:xfrm>
              <a:off x="41994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2" name="Google Shape;14622;p75"/>
            <p:cNvSpPr/>
            <p:nvPr/>
          </p:nvSpPr>
          <p:spPr>
            <a:xfrm>
              <a:off x="41994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3" name="Google Shape;14623;p75"/>
            <p:cNvSpPr/>
            <p:nvPr/>
          </p:nvSpPr>
          <p:spPr>
            <a:xfrm>
              <a:off x="41994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4" name="Google Shape;14624;p75"/>
            <p:cNvSpPr/>
            <p:nvPr/>
          </p:nvSpPr>
          <p:spPr>
            <a:xfrm>
              <a:off x="41231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5" name="Google Shape;14625;p75"/>
            <p:cNvSpPr/>
            <p:nvPr/>
          </p:nvSpPr>
          <p:spPr>
            <a:xfrm>
              <a:off x="41231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26" name="Google Shape;14626;p75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14627" name="Google Shape;14627;p75"/>
            <p:cNvSpPr/>
            <p:nvPr/>
          </p:nvSpPr>
          <p:spPr>
            <a:xfrm>
              <a:off x="4428450" y="2808675"/>
              <a:ext cx="1478900" cy="330100"/>
            </a:xfrm>
            <a:custGeom>
              <a:rect b="b" l="l" r="r" t="t"/>
              <a:pathLst>
                <a:path extrusionOk="0" h="13204" w="59156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8" name="Google Shape;14628;p75"/>
            <p:cNvSpPr/>
            <p:nvPr/>
          </p:nvSpPr>
          <p:spPr>
            <a:xfrm>
              <a:off x="2909400" y="1076125"/>
              <a:ext cx="4118650" cy="3109225"/>
            </a:xfrm>
            <a:custGeom>
              <a:rect b="b" l="l" r="r" t="t"/>
              <a:pathLst>
                <a:path extrusionOk="0" h="124369" w="164746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9" name="Google Shape;14629;p75"/>
            <p:cNvSpPr/>
            <p:nvPr/>
          </p:nvSpPr>
          <p:spPr>
            <a:xfrm>
              <a:off x="5913800" y="3523050"/>
              <a:ext cx="1109075" cy="813875"/>
            </a:xfrm>
            <a:custGeom>
              <a:rect b="b" l="l" r="r" t="t"/>
              <a:pathLst>
                <a:path extrusionOk="0" h="32555" w="44363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0" name="Google Shape;14630;p75"/>
            <p:cNvSpPr/>
            <p:nvPr/>
          </p:nvSpPr>
          <p:spPr>
            <a:xfrm>
              <a:off x="6442175" y="3238700"/>
              <a:ext cx="571625" cy="311800"/>
            </a:xfrm>
            <a:custGeom>
              <a:rect b="b" l="l" r="r" t="t"/>
              <a:pathLst>
                <a:path extrusionOk="0" h="12472" w="22865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1" name="Google Shape;14631;p75"/>
            <p:cNvSpPr/>
            <p:nvPr/>
          </p:nvSpPr>
          <p:spPr>
            <a:xfrm>
              <a:off x="5898675" y="3029225"/>
              <a:ext cx="282150" cy="318450"/>
            </a:xfrm>
            <a:custGeom>
              <a:rect b="b" l="l" r="r" t="t"/>
              <a:pathLst>
                <a:path extrusionOk="0" h="12738" w="11286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2" name="Google Shape;14632;p75"/>
            <p:cNvSpPr/>
            <p:nvPr/>
          </p:nvSpPr>
          <p:spPr>
            <a:xfrm>
              <a:off x="5544400" y="3065225"/>
              <a:ext cx="541800" cy="430700"/>
            </a:xfrm>
            <a:custGeom>
              <a:rect b="b" l="l" r="r" t="t"/>
              <a:pathLst>
                <a:path extrusionOk="0" h="17228" w="21672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3" name="Google Shape;14633;p75"/>
            <p:cNvSpPr/>
            <p:nvPr/>
          </p:nvSpPr>
          <p:spPr>
            <a:xfrm>
              <a:off x="4388700" y="3530600"/>
              <a:ext cx="227275" cy="395425"/>
            </a:xfrm>
            <a:custGeom>
              <a:rect b="b" l="l" r="r" t="t"/>
              <a:pathLst>
                <a:path extrusionOk="0" h="15817" w="9091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4" name="Google Shape;14634;p75"/>
            <p:cNvSpPr/>
            <p:nvPr/>
          </p:nvSpPr>
          <p:spPr>
            <a:xfrm>
              <a:off x="6438300" y="1893850"/>
              <a:ext cx="267450" cy="418275"/>
            </a:xfrm>
            <a:custGeom>
              <a:rect b="b" l="l" r="r" t="t"/>
              <a:pathLst>
                <a:path extrusionOk="0" h="16731" w="10698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5" name="Google Shape;14635;p75"/>
            <p:cNvSpPr/>
            <p:nvPr/>
          </p:nvSpPr>
          <p:spPr>
            <a:xfrm>
              <a:off x="6901875" y="4220725"/>
              <a:ext cx="468775" cy="354550"/>
            </a:xfrm>
            <a:custGeom>
              <a:rect b="b" l="l" r="r" t="t"/>
              <a:pathLst>
                <a:path extrusionOk="0" h="14182" w="18751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6" name="Google Shape;14636;p75"/>
            <p:cNvSpPr/>
            <p:nvPr/>
          </p:nvSpPr>
          <p:spPr>
            <a:xfrm>
              <a:off x="6306100" y="2654825"/>
              <a:ext cx="232875" cy="385425"/>
            </a:xfrm>
            <a:custGeom>
              <a:rect b="b" l="l" r="r" t="t"/>
              <a:pathLst>
                <a:path extrusionOk="0" h="15417" w="9315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7" name="Google Shape;14637;p75"/>
            <p:cNvSpPr/>
            <p:nvPr/>
          </p:nvSpPr>
          <p:spPr>
            <a:xfrm>
              <a:off x="6139750" y="3178550"/>
              <a:ext cx="185375" cy="227425"/>
            </a:xfrm>
            <a:custGeom>
              <a:rect b="b" l="l" r="r" t="t"/>
              <a:pathLst>
                <a:path extrusionOk="0" h="9097" w="7415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8" name="Google Shape;14638;p75"/>
            <p:cNvSpPr/>
            <p:nvPr/>
          </p:nvSpPr>
          <p:spPr>
            <a:xfrm>
              <a:off x="4320000" y="1079225"/>
              <a:ext cx="260125" cy="163000"/>
            </a:xfrm>
            <a:custGeom>
              <a:rect b="b" l="l" r="r" t="t"/>
              <a:pathLst>
                <a:path extrusionOk="0" h="6520" w="10405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9" name="Google Shape;14639;p75"/>
            <p:cNvSpPr/>
            <p:nvPr/>
          </p:nvSpPr>
          <p:spPr>
            <a:xfrm>
              <a:off x="3605850" y="1017225"/>
              <a:ext cx="246275" cy="88775"/>
            </a:xfrm>
            <a:custGeom>
              <a:rect b="b" l="l" r="r" t="t"/>
              <a:pathLst>
                <a:path extrusionOk="0" h="3551" w="9851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0" name="Google Shape;14640;p75"/>
            <p:cNvSpPr/>
            <p:nvPr/>
          </p:nvSpPr>
          <p:spPr>
            <a:xfrm>
              <a:off x="3161275" y="1612775"/>
              <a:ext cx="115825" cy="115825"/>
            </a:xfrm>
            <a:custGeom>
              <a:rect b="b" l="l" r="r" t="t"/>
              <a:pathLst>
                <a:path extrusionOk="0" h="4633" w="4633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1" name="Google Shape;14641;p75"/>
            <p:cNvSpPr/>
            <p:nvPr/>
          </p:nvSpPr>
          <p:spPr>
            <a:xfrm>
              <a:off x="6082850" y="3458350"/>
              <a:ext cx="215350" cy="82375"/>
            </a:xfrm>
            <a:custGeom>
              <a:rect b="b" l="l" r="r" t="t"/>
              <a:pathLst>
                <a:path extrusionOk="0" h="3295" w="8614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2" name="Google Shape;14642;p75"/>
            <p:cNvSpPr/>
            <p:nvPr/>
          </p:nvSpPr>
          <p:spPr>
            <a:xfrm>
              <a:off x="5726825" y="1103850"/>
              <a:ext cx="262175" cy="54825"/>
            </a:xfrm>
            <a:custGeom>
              <a:rect b="b" l="l" r="r" t="t"/>
              <a:pathLst>
                <a:path extrusionOk="0" h="2193" w="10487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3" name="Google Shape;14643;p75"/>
            <p:cNvSpPr/>
            <p:nvPr/>
          </p:nvSpPr>
          <p:spPr>
            <a:xfrm>
              <a:off x="6497925" y="4391525"/>
              <a:ext cx="125725" cy="97375"/>
            </a:xfrm>
            <a:custGeom>
              <a:rect b="b" l="l" r="r" t="t"/>
              <a:pathLst>
                <a:path extrusionOk="0" h="3895" w="5029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4" name="Google Shape;14644;p75"/>
            <p:cNvSpPr/>
            <p:nvPr/>
          </p:nvSpPr>
          <p:spPr>
            <a:xfrm>
              <a:off x="5334875" y="2906300"/>
              <a:ext cx="82100" cy="128050"/>
            </a:xfrm>
            <a:custGeom>
              <a:rect b="b" l="l" r="r" t="t"/>
              <a:pathLst>
                <a:path extrusionOk="0" h="5122" w="3284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5" name="Google Shape;14645;p75"/>
            <p:cNvSpPr/>
            <p:nvPr/>
          </p:nvSpPr>
          <p:spPr>
            <a:xfrm>
              <a:off x="4869125" y="997550"/>
              <a:ext cx="160750" cy="66150"/>
            </a:xfrm>
            <a:custGeom>
              <a:rect b="b" l="l" r="r" t="t"/>
              <a:pathLst>
                <a:path extrusionOk="0" h="2646" w="643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6" name="Google Shape;14646;p75"/>
            <p:cNvSpPr/>
            <p:nvPr/>
          </p:nvSpPr>
          <p:spPr>
            <a:xfrm>
              <a:off x="3763550" y="998475"/>
              <a:ext cx="117975" cy="55725"/>
            </a:xfrm>
            <a:custGeom>
              <a:rect b="b" l="l" r="r" t="t"/>
              <a:pathLst>
                <a:path extrusionOk="0" h="2229" w="4719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7" name="Google Shape;14647;p75"/>
            <p:cNvSpPr/>
            <p:nvPr/>
          </p:nvSpPr>
          <p:spPr>
            <a:xfrm>
              <a:off x="6244750" y="3463175"/>
              <a:ext cx="127900" cy="76650"/>
            </a:xfrm>
            <a:custGeom>
              <a:rect b="b" l="l" r="r" t="t"/>
              <a:pathLst>
                <a:path extrusionOk="0" h="3066" w="5116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8" name="Google Shape;14648;p75"/>
            <p:cNvSpPr/>
            <p:nvPr/>
          </p:nvSpPr>
          <p:spPr>
            <a:xfrm>
              <a:off x="6286725" y="2464325"/>
              <a:ext cx="67775" cy="93850"/>
            </a:xfrm>
            <a:custGeom>
              <a:rect b="b" l="l" r="r" t="t"/>
              <a:pathLst>
                <a:path extrusionOk="0" h="3754" w="2711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9" name="Google Shape;14649;p75"/>
            <p:cNvSpPr/>
            <p:nvPr/>
          </p:nvSpPr>
          <p:spPr>
            <a:xfrm>
              <a:off x="6279300" y="2861375"/>
              <a:ext cx="75625" cy="97275"/>
            </a:xfrm>
            <a:custGeom>
              <a:rect b="b" l="l" r="r" t="t"/>
              <a:pathLst>
                <a:path extrusionOk="0" h="3891" w="3025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0" name="Google Shape;14650;p75"/>
            <p:cNvSpPr/>
            <p:nvPr/>
          </p:nvSpPr>
          <p:spPr>
            <a:xfrm>
              <a:off x="4145025" y="994975"/>
              <a:ext cx="111500" cy="47325"/>
            </a:xfrm>
            <a:custGeom>
              <a:rect b="b" l="l" r="r" t="t"/>
              <a:pathLst>
                <a:path extrusionOk="0" h="1893" w="446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1" name="Google Shape;14651;p75"/>
            <p:cNvSpPr/>
            <p:nvPr/>
          </p:nvSpPr>
          <p:spPr>
            <a:xfrm>
              <a:off x="7213625" y="3803350"/>
              <a:ext cx="74075" cy="80050"/>
            </a:xfrm>
            <a:custGeom>
              <a:rect b="b" l="l" r="r" t="t"/>
              <a:pathLst>
                <a:path extrusionOk="0" h="3202" w="2963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2" name="Google Shape;14652;p75"/>
            <p:cNvSpPr/>
            <p:nvPr/>
          </p:nvSpPr>
          <p:spPr>
            <a:xfrm>
              <a:off x="6542025" y="3118350"/>
              <a:ext cx="66075" cy="79800"/>
            </a:xfrm>
            <a:custGeom>
              <a:rect b="b" l="l" r="r" t="t"/>
              <a:pathLst>
                <a:path extrusionOk="0" h="3192" w="2643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3" name="Google Shape;14653;p75"/>
            <p:cNvSpPr/>
            <p:nvPr/>
          </p:nvSpPr>
          <p:spPr>
            <a:xfrm>
              <a:off x="4278100" y="987200"/>
              <a:ext cx="87225" cy="50150"/>
            </a:xfrm>
            <a:custGeom>
              <a:rect b="b" l="l" r="r" t="t"/>
              <a:pathLst>
                <a:path extrusionOk="0" h="2006" w="3489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4" name="Google Shape;14654;p75"/>
            <p:cNvSpPr/>
            <p:nvPr/>
          </p:nvSpPr>
          <p:spPr>
            <a:xfrm>
              <a:off x="6595650" y="1204100"/>
              <a:ext cx="81075" cy="41800"/>
            </a:xfrm>
            <a:custGeom>
              <a:rect b="b" l="l" r="r" t="t"/>
              <a:pathLst>
                <a:path extrusionOk="0" h="1672" w="3243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5" name="Google Shape;14655;p75"/>
            <p:cNvSpPr/>
            <p:nvPr/>
          </p:nvSpPr>
          <p:spPr>
            <a:xfrm>
              <a:off x="5040350" y="1034625"/>
              <a:ext cx="81550" cy="46975"/>
            </a:xfrm>
            <a:custGeom>
              <a:rect b="b" l="l" r="r" t="t"/>
              <a:pathLst>
                <a:path extrusionOk="0" h="1879" w="3262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6" name="Google Shape;14656;p75"/>
            <p:cNvSpPr/>
            <p:nvPr/>
          </p:nvSpPr>
          <p:spPr>
            <a:xfrm>
              <a:off x="6380950" y="3302475"/>
              <a:ext cx="77800" cy="40225"/>
            </a:xfrm>
            <a:custGeom>
              <a:rect b="b" l="l" r="r" t="t"/>
              <a:pathLst>
                <a:path extrusionOk="0" h="1609" w="3112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7" name="Google Shape;14657;p75"/>
            <p:cNvSpPr/>
            <p:nvPr/>
          </p:nvSpPr>
          <p:spPr>
            <a:xfrm>
              <a:off x="4384825" y="996700"/>
              <a:ext cx="62025" cy="39775"/>
            </a:xfrm>
            <a:custGeom>
              <a:rect b="b" l="l" r="r" t="t"/>
              <a:pathLst>
                <a:path extrusionOk="0" h="1591" w="2481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8" name="Google Shape;14658;p75"/>
            <p:cNvSpPr/>
            <p:nvPr/>
          </p:nvSpPr>
          <p:spPr>
            <a:xfrm>
              <a:off x="2100625" y="1004500"/>
              <a:ext cx="520200" cy="95050"/>
            </a:xfrm>
            <a:custGeom>
              <a:rect b="b" l="l" r="r" t="t"/>
              <a:pathLst>
                <a:path extrusionOk="0" h="3802" w="20808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9" name="Google Shape;14659;p75"/>
            <p:cNvSpPr/>
            <p:nvPr/>
          </p:nvSpPr>
          <p:spPr>
            <a:xfrm>
              <a:off x="233350" y="949250"/>
              <a:ext cx="3232550" cy="3802300"/>
            </a:xfrm>
            <a:custGeom>
              <a:rect b="b" l="l" r="r" t="t"/>
              <a:pathLst>
                <a:path extrusionOk="0" h="152092" w="129302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0" name="Google Shape;14660;p75"/>
            <p:cNvSpPr/>
            <p:nvPr/>
          </p:nvSpPr>
          <p:spPr>
            <a:xfrm>
              <a:off x="1581325" y="1051125"/>
              <a:ext cx="283000" cy="91675"/>
            </a:xfrm>
            <a:custGeom>
              <a:rect b="b" l="l" r="r" t="t"/>
              <a:pathLst>
                <a:path extrusionOk="0" h="3667" w="1132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1" name="Google Shape;14661;p75"/>
            <p:cNvSpPr/>
            <p:nvPr/>
          </p:nvSpPr>
          <p:spPr>
            <a:xfrm>
              <a:off x="3144425" y="1319375"/>
              <a:ext cx="213450" cy="95575"/>
            </a:xfrm>
            <a:custGeom>
              <a:rect b="b" l="l" r="r" t="t"/>
              <a:pathLst>
                <a:path extrusionOk="0" h="3823" w="8538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2" name="Google Shape;14662;p75"/>
            <p:cNvSpPr/>
            <p:nvPr/>
          </p:nvSpPr>
          <p:spPr>
            <a:xfrm>
              <a:off x="1453000" y="2509000"/>
              <a:ext cx="263575" cy="113100"/>
            </a:xfrm>
            <a:custGeom>
              <a:rect b="b" l="l" r="r" t="t"/>
              <a:pathLst>
                <a:path extrusionOk="0" h="4524" w="10543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3" name="Google Shape;14663;p75"/>
            <p:cNvSpPr/>
            <p:nvPr/>
          </p:nvSpPr>
          <p:spPr>
            <a:xfrm>
              <a:off x="1880725" y="1020350"/>
              <a:ext cx="162025" cy="112025"/>
            </a:xfrm>
            <a:custGeom>
              <a:rect b="b" l="l" r="r" t="t"/>
              <a:pathLst>
                <a:path extrusionOk="0" h="4481" w="6481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4" name="Google Shape;14664;p75"/>
            <p:cNvSpPr/>
            <p:nvPr/>
          </p:nvSpPr>
          <p:spPr>
            <a:xfrm>
              <a:off x="1688900" y="2603450"/>
              <a:ext cx="165050" cy="73950"/>
            </a:xfrm>
            <a:custGeom>
              <a:rect b="b" l="l" r="r" t="t"/>
              <a:pathLst>
                <a:path extrusionOk="0" h="2958" w="6602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5" name="Google Shape;14665;p75"/>
            <p:cNvSpPr/>
            <p:nvPr/>
          </p:nvSpPr>
          <p:spPr>
            <a:xfrm>
              <a:off x="1922200" y="1344925"/>
              <a:ext cx="129625" cy="64525"/>
            </a:xfrm>
            <a:custGeom>
              <a:rect b="b" l="l" r="r" t="t"/>
              <a:pathLst>
                <a:path extrusionOk="0" h="2581" w="5185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6" name="Google Shape;14666;p75"/>
            <p:cNvSpPr/>
            <p:nvPr/>
          </p:nvSpPr>
          <p:spPr>
            <a:xfrm>
              <a:off x="1787825" y="1030550"/>
              <a:ext cx="94250" cy="44825"/>
            </a:xfrm>
            <a:custGeom>
              <a:rect b="b" l="l" r="r" t="t"/>
              <a:pathLst>
                <a:path extrusionOk="0" h="1793" w="377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7" name="Google Shape;14667;p75"/>
            <p:cNvSpPr/>
            <p:nvPr/>
          </p:nvSpPr>
          <p:spPr>
            <a:xfrm>
              <a:off x="1870350" y="2639275"/>
              <a:ext cx="59225" cy="44325"/>
            </a:xfrm>
            <a:custGeom>
              <a:rect b="b" l="l" r="r" t="t"/>
              <a:pathLst>
                <a:path extrusionOk="0" h="1773" w="2369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8" name="Google Shape;14668;p75"/>
            <p:cNvSpPr/>
            <p:nvPr/>
          </p:nvSpPr>
          <p:spPr>
            <a:xfrm>
              <a:off x="2264800" y="4630125"/>
              <a:ext cx="62675" cy="39225"/>
            </a:xfrm>
            <a:custGeom>
              <a:rect b="b" l="l" r="r" t="t"/>
              <a:pathLst>
                <a:path extrusionOk="0" h="1569" w="2507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9" name="Google Shape;14669;p75"/>
            <p:cNvSpPr/>
            <p:nvPr/>
          </p:nvSpPr>
          <p:spPr>
            <a:xfrm>
              <a:off x="1604225" y="2645350"/>
              <a:ext cx="56175" cy="38275"/>
            </a:xfrm>
            <a:custGeom>
              <a:rect b="b" l="l" r="r" t="t"/>
              <a:pathLst>
                <a:path extrusionOk="0" h="1531" w="2247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0" name="Google Shape;14670;p75"/>
            <p:cNvSpPr/>
            <p:nvPr/>
          </p:nvSpPr>
          <p:spPr>
            <a:xfrm>
              <a:off x="7045475" y="3384250"/>
              <a:ext cx="47375" cy="53550"/>
            </a:xfrm>
            <a:custGeom>
              <a:rect b="b" l="l" r="r" t="t"/>
              <a:pathLst>
                <a:path extrusionOk="0" h="2142" w="1895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1" name="Google Shape;14671;p75"/>
            <p:cNvSpPr/>
            <p:nvPr/>
          </p:nvSpPr>
          <p:spPr>
            <a:xfrm>
              <a:off x="4291500" y="1250400"/>
              <a:ext cx="54900" cy="37900"/>
            </a:xfrm>
            <a:custGeom>
              <a:rect b="b" l="l" r="r" t="t"/>
              <a:pathLst>
                <a:path extrusionOk="0" h="1516" w="2196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2" name="Google Shape;14672;p75"/>
            <p:cNvSpPr/>
            <p:nvPr/>
          </p:nvSpPr>
          <p:spPr>
            <a:xfrm>
              <a:off x="6323375" y="3314875"/>
              <a:ext cx="50125" cy="37325"/>
            </a:xfrm>
            <a:custGeom>
              <a:rect b="b" l="l" r="r" t="t"/>
              <a:pathLst>
                <a:path extrusionOk="0" h="1493" w="2005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3" name="Google Shape;14673;p75"/>
            <p:cNvSpPr/>
            <p:nvPr/>
          </p:nvSpPr>
          <p:spPr>
            <a:xfrm>
              <a:off x="6680225" y="1890750"/>
              <a:ext cx="46075" cy="42200"/>
            </a:xfrm>
            <a:custGeom>
              <a:rect b="b" l="l" r="r" t="t"/>
              <a:pathLst>
                <a:path extrusionOk="0" h="1688" w="1843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4" name="Google Shape;14674;p75"/>
            <p:cNvSpPr/>
            <p:nvPr/>
          </p:nvSpPr>
          <p:spPr>
            <a:xfrm>
              <a:off x="3550975" y="1955400"/>
              <a:ext cx="53600" cy="126175"/>
            </a:xfrm>
            <a:custGeom>
              <a:rect b="b" l="l" r="r" t="t"/>
              <a:pathLst>
                <a:path extrusionOk="0" h="5047" w="2144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5" name="Google Shape;14675;p75"/>
            <p:cNvSpPr/>
            <p:nvPr/>
          </p:nvSpPr>
          <p:spPr>
            <a:xfrm>
              <a:off x="3910000" y="2161475"/>
              <a:ext cx="93775" cy="45400"/>
            </a:xfrm>
            <a:custGeom>
              <a:rect b="b" l="l" r="r" t="t"/>
              <a:pathLst>
                <a:path extrusionOk="0" h="1816" w="3751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6" name="Google Shape;14676;p75"/>
            <p:cNvSpPr/>
            <p:nvPr/>
          </p:nvSpPr>
          <p:spPr>
            <a:xfrm>
              <a:off x="4125600" y="2173875"/>
              <a:ext cx="50575" cy="37600"/>
            </a:xfrm>
            <a:custGeom>
              <a:rect b="b" l="l" r="r" t="t"/>
              <a:pathLst>
                <a:path extrusionOk="0" h="1504" w="2023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7" name="Google Shape;14677;p75"/>
            <p:cNvSpPr/>
            <p:nvPr/>
          </p:nvSpPr>
          <p:spPr>
            <a:xfrm>
              <a:off x="3415775" y="2038325"/>
              <a:ext cx="44925" cy="38175"/>
            </a:xfrm>
            <a:custGeom>
              <a:rect b="b" l="l" r="r" t="t"/>
              <a:pathLst>
                <a:path extrusionOk="0" h="1527" w="1797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78" name="Google Shape;14678;p75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14679" name="Google Shape;14679;p75"/>
            <p:cNvSpPr/>
            <p:nvPr/>
          </p:nvSpPr>
          <p:spPr>
            <a:xfrm>
              <a:off x="7564426" y="3224379"/>
              <a:ext cx="119985" cy="368765"/>
            </a:xfrm>
            <a:custGeom>
              <a:rect b="b" l="l" r="r" t="t"/>
              <a:pathLst>
                <a:path extrusionOk="0" h="40557" w="13196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0" name="Google Shape;14680;p75"/>
            <p:cNvSpPr/>
            <p:nvPr/>
          </p:nvSpPr>
          <p:spPr>
            <a:xfrm>
              <a:off x="7564426" y="3224343"/>
              <a:ext cx="119985" cy="368801"/>
            </a:xfrm>
            <a:custGeom>
              <a:rect b="b" l="l" r="r" t="t"/>
              <a:pathLst>
                <a:path extrusionOk="0" h="40561" w="13196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81" name="Google Shape;14681;p75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14682" name="Google Shape;14682;p75"/>
            <p:cNvSpPr/>
            <p:nvPr/>
          </p:nvSpPr>
          <p:spPr>
            <a:xfrm>
              <a:off x="8370831" y="3202002"/>
              <a:ext cx="218129" cy="382376"/>
            </a:xfrm>
            <a:custGeom>
              <a:rect b="b" l="l" r="r" t="t"/>
              <a:pathLst>
                <a:path extrusionOk="0" h="42054" w="2399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3" name="Google Shape;14683;p75"/>
            <p:cNvSpPr/>
            <p:nvPr/>
          </p:nvSpPr>
          <p:spPr>
            <a:xfrm>
              <a:off x="8397745" y="3226607"/>
              <a:ext cx="164347" cy="152181"/>
            </a:xfrm>
            <a:custGeom>
              <a:rect b="b" l="l" r="r" t="t"/>
              <a:pathLst>
                <a:path extrusionOk="0" h="16737" w="18075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84" name="Google Shape;14684;p75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14685" name="Google Shape;14685;p75"/>
            <p:cNvSpPr/>
            <p:nvPr/>
          </p:nvSpPr>
          <p:spPr>
            <a:xfrm>
              <a:off x="6742064" y="3750480"/>
              <a:ext cx="399315" cy="344560"/>
            </a:xfrm>
            <a:custGeom>
              <a:rect b="b" l="l" r="r" t="t"/>
              <a:pathLst>
                <a:path extrusionOk="0" h="37895" w="43917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6" name="Google Shape;14686;p75"/>
            <p:cNvSpPr/>
            <p:nvPr/>
          </p:nvSpPr>
          <p:spPr>
            <a:xfrm>
              <a:off x="6764168" y="3772584"/>
              <a:ext cx="355108" cy="176549"/>
            </a:xfrm>
            <a:custGeom>
              <a:rect b="b" l="l" r="r" t="t"/>
              <a:pathLst>
                <a:path extrusionOk="0" h="19417" w="39055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87" name="Google Shape;14687;p75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14688" name="Google Shape;14688;p75"/>
            <p:cNvSpPr/>
            <p:nvPr/>
          </p:nvSpPr>
          <p:spPr>
            <a:xfrm>
              <a:off x="7248525" y="3739696"/>
              <a:ext cx="230531" cy="359790"/>
            </a:xfrm>
            <a:custGeom>
              <a:rect b="b" l="l" r="r" t="t"/>
              <a:pathLst>
                <a:path extrusionOk="0" h="39570" w="25354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9" name="Google Shape;14689;p75"/>
            <p:cNvSpPr/>
            <p:nvPr/>
          </p:nvSpPr>
          <p:spPr>
            <a:xfrm>
              <a:off x="7271639" y="3762810"/>
              <a:ext cx="184350" cy="184387"/>
            </a:xfrm>
            <a:custGeom>
              <a:rect b="b" l="l" r="r" t="t"/>
              <a:pathLst>
                <a:path extrusionOk="0" h="20279" w="20275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90" name="Google Shape;14690;p75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14691" name="Google Shape;14691;p75"/>
            <p:cNvSpPr/>
            <p:nvPr/>
          </p:nvSpPr>
          <p:spPr>
            <a:xfrm>
              <a:off x="7601242" y="3729267"/>
              <a:ext cx="222566" cy="380803"/>
            </a:xfrm>
            <a:custGeom>
              <a:rect b="b" l="l" r="r" t="t"/>
              <a:pathLst>
                <a:path extrusionOk="0" h="41881" w="24478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2" name="Google Shape;14692;p75"/>
            <p:cNvSpPr/>
            <p:nvPr/>
          </p:nvSpPr>
          <p:spPr>
            <a:xfrm>
              <a:off x="7621200" y="3748625"/>
              <a:ext cx="182696" cy="177276"/>
            </a:xfrm>
            <a:custGeom>
              <a:rect b="b" l="l" r="r" t="t"/>
              <a:pathLst>
                <a:path extrusionOk="0" h="19497" w="20093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693" name="Google Shape;14693;p75"/>
          <p:cNvSpPr/>
          <p:nvPr/>
        </p:nvSpPr>
        <p:spPr>
          <a:xfrm>
            <a:off x="7845827" y="3263187"/>
            <a:ext cx="230844" cy="296575"/>
          </a:xfrm>
          <a:custGeom>
            <a:rect b="b" l="l" r="r" t="t"/>
            <a:pathLst>
              <a:path extrusionOk="0" h="37553" w="2923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694" name="Google Shape;14694;p75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14695" name="Google Shape;14695;p75"/>
            <p:cNvSpPr/>
            <p:nvPr/>
          </p:nvSpPr>
          <p:spPr>
            <a:xfrm>
              <a:off x="8335725" y="3738687"/>
              <a:ext cx="12248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6" name="Google Shape;14696;p75"/>
            <p:cNvSpPr/>
            <p:nvPr/>
          </p:nvSpPr>
          <p:spPr>
            <a:xfrm>
              <a:off x="8337943" y="3738687"/>
              <a:ext cx="191779" cy="86151"/>
            </a:xfrm>
            <a:custGeom>
              <a:rect b="b" l="l" r="r" t="t"/>
              <a:pathLst>
                <a:path extrusionOk="0" h="9475" w="21092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7" name="Google Shape;14697;p75"/>
            <p:cNvSpPr/>
            <p:nvPr/>
          </p:nvSpPr>
          <p:spPr>
            <a:xfrm>
              <a:off x="8304647" y="4044004"/>
              <a:ext cx="76341" cy="15639"/>
            </a:xfrm>
            <a:custGeom>
              <a:rect b="b" l="l" r="r" t="t"/>
              <a:pathLst>
                <a:path extrusionOk="0" h="1720" w="8396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98" name="Google Shape;14698;p75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14699" name="Google Shape;14699;p75"/>
            <p:cNvSpPr/>
            <p:nvPr/>
          </p:nvSpPr>
          <p:spPr>
            <a:xfrm>
              <a:off x="8646134" y="3738687"/>
              <a:ext cx="12248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0" name="Google Shape;14700;p75"/>
            <p:cNvSpPr/>
            <p:nvPr/>
          </p:nvSpPr>
          <p:spPr>
            <a:xfrm>
              <a:off x="8615101" y="4044004"/>
              <a:ext cx="76332" cy="15639"/>
            </a:xfrm>
            <a:custGeom>
              <a:rect b="b" l="l" r="r" t="t"/>
              <a:pathLst>
                <a:path extrusionOk="0" h="1720" w="8395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1" name="Google Shape;14701;p75"/>
            <p:cNvSpPr/>
            <p:nvPr/>
          </p:nvSpPr>
          <p:spPr>
            <a:xfrm>
              <a:off x="8651953" y="3738687"/>
              <a:ext cx="170721" cy="99808"/>
            </a:xfrm>
            <a:custGeom>
              <a:rect b="b" l="l" r="r" t="t"/>
              <a:pathLst>
                <a:path extrusionOk="0" h="10977" w="18776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702" name="Google Shape;14702;p75"/>
          <p:cNvSpPr/>
          <p:nvPr/>
        </p:nvSpPr>
        <p:spPr>
          <a:xfrm>
            <a:off x="8138379" y="3241854"/>
            <a:ext cx="222397" cy="288694"/>
          </a:xfrm>
          <a:custGeom>
            <a:rect b="b" l="l" r="r" t="t"/>
            <a:pathLst>
              <a:path extrusionOk="0" h="3648" w="281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703" name="Google Shape;14703;p75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14704" name="Google Shape;14704;p75"/>
            <p:cNvSpPr/>
            <p:nvPr/>
          </p:nvSpPr>
          <p:spPr>
            <a:xfrm>
              <a:off x="6015419" y="3716859"/>
              <a:ext cx="557671" cy="511283"/>
            </a:xfrm>
            <a:custGeom>
              <a:rect b="b" l="l" r="r" t="t"/>
              <a:pathLst>
                <a:path extrusionOk="0" h="88649" w="9665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705" name="Google Shape;14705;p75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4706" name="Google Shape;14706;p75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rect b="b" l="l" r="r" t="t"/>
                <a:pathLst>
                  <a:path extrusionOk="0" h="11144" w="13876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7" name="Google Shape;14707;p75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rect b="b" l="l" r="r" t="t"/>
                <a:pathLst>
                  <a:path extrusionOk="0" h="6371" w="6779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8" name="Google Shape;14708;p75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rect b="b" l="l" r="r" t="t"/>
                <a:pathLst>
                  <a:path extrusionOk="0" h="2308" w="4348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9" name="Google Shape;14709;p75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rect b="b" l="l" r="r" t="t"/>
                <a:pathLst>
                  <a:path extrusionOk="0" h="2875" w="3124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0" name="Google Shape;14710;p75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rect b="b" l="l" r="r" t="t"/>
                <a:pathLst>
                  <a:path extrusionOk="0" h="75943" w="34458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1" name="Google Shape;14711;p75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rect b="b" l="l" r="r" t="t"/>
                <a:pathLst>
                  <a:path extrusionOk="0" h="52540" w="31478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2" name="Google Shape;14712;p75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rect b="b" l="l" r="r" t="t"/>
                <a:pathLst>
                  <a:path extrusionOk="0" h="37558" w="32276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3" name="Google Shape;14713;p75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rect b="b" l="l" r="r" t="t"/>
                <a:pathLst>
                  <a:path extrusionOk="0" h="2420" w="5892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4" name="Google Shape;14714;p75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rect b="b" l="l" r="r" t="t"/>
                <a:pathLst>
                  <a:path extrusionOk="0" h="2059" w="6194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5" name="Google Shape;14715;p75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rect b="b" l="l" r="r" t="t"/>
                <a:pathLst>
                  <a:path extrusionOk="0" h="2130" w="3426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716" name="Google Shape;14716;p75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14717" name="Google Shape;14717;p75"/>
            <p:cNvSpPr/>
            <p:nvPr/>
          </p:nvSpPr>
          <p:spPr>
            <a:xfrm>
              <a:off x="6644304" y="3073628"/>
              <a:ext cx="576302" cy="511871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718" name="Google Shape;14718;p75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4719" name="Google Shape;14719;p75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rect b="b" l="l" r="r" t="t"/>
                <a:pathLst>
                  <a:path extrusionOk="0" h="54723" w="41379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0" name="Google Shape;14720;p75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rect b="b" l="l" r="r" t="t"/>
                <a:pathLst>
                  <a:path extrusionOk="0" h="36872" w="33022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1" name="Google Shape;14721;p75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rect b="b" l="l" r="r" t="t"/>
                <a:pathLst>
                  <a:path extrusionOk="0" h="26421" w="10062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2" name="Google Shape;14722;p75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rect b="b" l="l" r="r" t="t"/>
                <a:pathLst>
                  <a:path extrusionOk="0" h="2026" w="8234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3" name="Google Shape;14723;p75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rect b="b" l="l" r="r" t="t"/>
                <a:pathLst>
                  <a:path extrusionOk="0" h="2467" w="6602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724" name="Google Shape;14724;p75"/>
            <p:cNvSpPr/>
            <p:nvPr/>
          </p:nvSpPr>
          <p:spPr>
            <a:xfrm>
              <a:off x="6867451" y="3073651"/>
              <a:ext cx="102383" cy="56919"/>
            </a:xfrm>
            <a:custGeom>
              <a:rect b="b" l="l" r="r" t="t"/>
              <a:pathLst>
                <a:path extrusionOk="0" h="9869" w="17744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5" name="Google Shape;14725;p75"/>
            <p:cNvSpPr/>
            <p:nvPr/>
          </p:nvSpPr>
          <p:spPr>
            <a:xfrm>
              <a:off x="7069097" y="3119476"/>
              <a:ext cx="78535" cy="76898"/>
            </a:xfrm>
            <a:custGeom>
              <a:rect b="b" l="l" r="r" t="t"/>
              <a:pathLst>
                <a:path extrusionOk="0" h="13333" w="13611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6" name="Google Shape;14726;p75"/>
            <p:cNvSpPr/>
            <p:nvPr/>
          </p:nvSpPr>
          <p:spPr>
            <a:xfrm>
              <a:off x="6946266" y="3181844"/>
              <a:ext cx="21095" cy="14742"/>
            </a:xfrm>
            <a:custGeom>
              <a:rect b="b" l="l" r="r" t="t"/>
              <a:pathLst>
                <a:path extrusionOk="0" h="2556" w="3656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727" name="Google Shape;14727;p75"/>
          <p:cNvSpPr/>
          <p:nvPr/>
        </p:nvSpPr>
        <p:spPr>
          <a:xfrm>
            <a:off x="7009563" y="3146856"/>
            <a:ext cx="24269" cy="11004"/>
          </a:xfrm>
          <a:custGeom>
            <a:rect b="b" l="l" r="r" t="t"/>
            <a:pathLst>
              <a:path extrusionOk="0" h="1908" w="4206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728" name="Google Shape;14728;p75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14729" name="Google Shape;14729;p75"/>
            <p:cNvSpPr/>
            <p:nvPr/>
          </p:nvSpPr>
          <p:spPr>
            <a:xfrm>
              <a:off x="6652154" y="3716623"/>
              <a:ext cx="560631" cy="511352"/>
            </a:xfrm>
            <a:custGeom>
              <a:rect b="b" l="l" r="r" t="t"/>
              <a:pathLst>
                <a:path extrusionOk="0" h="88661" w="97163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730" name="Google Shape;14730;p75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4731" name="Google Shape;14731;p75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rect b="b" l="l" r="r" t="t"/>
                <a:pathLst>
                  <a:path extrusionOk="0" h="80501" w="66964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2" name="Google Shape;14732;p75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rect b="b" l="l" r="r" t="t"/>
                <a:pathLst>
                  <a:path extrusionOk="0" h="17709" w="20389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3" name="Google Shape;14733;p75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rect b="b" l="l" r="r" t="t"/>
                <a:pathLst>
                  <a:path extrusionOk="0" h="8855" w="7116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4" name="Google Shape;14734;p75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rect b="b" l="l" r="r" t="t"/>
                <a:pathLst>
                  <a:path extrusionOk="0" h="6247" w="9973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5" name="Google Shape;14735;p75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rect b="b" l="l" r="r" t="t"/>
                <a:pathLst>
                  <a:path extrusionOk="0" h="12279" w="6673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6" name="Google Shape;14736;p75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rect b="b" l="l" r="r" t="t"/>
                <a:pathLst>
                  <a:path extrusionOk="0" h="1542" w="7293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7" name="Google Shape;14737;p75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rect b="b" l="l" r="r" t="t"/>
                <a:pathLst>
                  <a:path extrusionOk="0" h="3763" w="2681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8" name="Google Shape;14738;p75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rect b="b" l="l" r="r" t="t"/>
                <a:pathLst>
                  <a:path extrusionOk="0" h="3142" w="3301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9" name="Google Shape;14739;p75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rect b="b" l="l" r="r" t="t"/>
                <a:pathLst>
                  <a:path extrusionOk="0" h="4260" w="1687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0" name="Google Shape;14740;p75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rect b="b" l="l" r="r" t="t"/>
                <a:pathLst>
                  <a:path extrusionOk="0" h="89" w="196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1" name="Google Shape;14741;p75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rect b="b" l="l" r="r" t="t"/>
                <a:pathLst>
                  <a:path extrusionOk="0" h="2840" w="2875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2" name="Google Shape;14742;p75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rect b="b" l="l" r="r" t="t"/>
                <a:pathLst>
                  <a:path extrusionOk="0" h="126" w="267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3" name="Google Shape;14743;p75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rect b="b" l="l" r="r" t="t"/>
                <a:pathLst>
                  <a:path extrusionOk="0" h="8109" w="536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744" name="Google Shape;14744;p75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14745" name="Google Shape;14745;p75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6" name="Google Shape;14746;p75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747" name="Google Shape;14747;p75"/>
          <p:cNvSpPr/>
          <p:nvPr/>
        </p:nvSpPr>
        <p:spPr>
          <a:xfrm>
            <a:off x="8168685" y="4050552"/>
            <a:ext cx="193683" cy="195716"/>
          </a:xfrm>
          <a:custGeom>
            <a:rect b="b" l="l" r="r" t="t"/>
            <a:pathLst>
              <a:path extrusionOk="0" h="196207" w="194168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48" name="Google Shape;14748;p75"/>
          <p:cNvSpPr/>
          <p:nvPr/>
        </p:nvSpPr>
        <p:spPr>
          <a:xfrm flipH="1">
            <a:off x="7376923" y="4017007"/>
            <a:ext cx="178589" cy="262805"/>
          </a:xfrm>
          <a:custGeom>
            <a:rect b="b" l="l" r="r" t="t"/>
            <a:pathLst>
              <a:path extrusionOk="0" h="195758" w="133027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749" name="Google Shape;14749;p75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14750" name="Google Shape;14750;p75"/>
            <p:cNvSpPr/>
            <p:nvPr/>
          </p:nvSpPr>
          <p:spPr>
            <a:xfrm>
              <a:off x="6000100" y="3076250"/>
              <a:ext cx="587871" cy="512373"/>
            </a:xfrm>
            <a:custGeom>
              <a:rect b="b" l="l" r="r" t="t"/>
              <a:pathLst>
                <a:path extrusionOk="0" h="88838" w="101884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751" name="Google Shape;14751;p75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4752" name="Google Shape;14752;p75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rect b="b" l="l" r="r" t="t"/>
                <a:pathLst>
                  <a:path extrusionOk="0" h="78008" w="71098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3" name="Google Shape;14753;p75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rect b="b" l="l" r="r" t="t"/>
                <a:pathLst>
                  <a:path extrusionOk="0" h="26208" w="10771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4" name="Google Shape;14754;p75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rect b="b" l="l" r="r" t="t"/>
                <a:pathLst>
                  <a:path extrusionOk="0" h="6219" w="2030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5" name="Google Shape;14755;p75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rect b="b" l="l" r="r" t="t"/>
                <a:pathLst>
                  <a:path extrusionOk="0" h="7383" w="7826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6" name="Google Shape;14756;p75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rect b="b" l="l" r="r" t="t"/>
                <a:pathLst>
                  <a:path extrusionOk="0" h="6708" w="4934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7" name="Google Shape;14757;p75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rect b="b" l="l" r="r" t="t"/>
                <a:pathLst>
                  <a:path extrusionOk="0" h="2373" w="4508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8" name="Google Shape;14758;p75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rect b="b" l="l" r="r" t="t"/>
                <a:pathLst>
                  <a:path extrusionOk="0" h="2949" w="3745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759" name="Google Shape;14759;p75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14760" name="Google Shape;14760;p7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4761" name="Google Shape;14761;p7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rect b="b" l="l" r="r" t="t"/>
                <a:pathLst>
                  <a:path extrusionOk="0" fill="none" h="1" w="14227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4762" name="Google Shape;14762;p7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4763" name="Google Shape;14763;p7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64" name="Google Shape;14764;p7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rect b="b" l="l" r="r" t="t"/>
                  <a:pathLst>
                    <a:path extrusionOk="0" h="1661" w="1948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765" name="Google Shape;14765;p7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4766" name="Google Shape;14766;p7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67" name="Google Shape;14767;p7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768" name="Google Shape;14768;p7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4769" name="Google Shape;14769;p7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4770" name="Google Shape;14770;p7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rect b="b" l="l" r="r" t="t"/>
                  <a:pathLst>
                    <a:path extrusionOk="0" fill="none" h="7174" w="11045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71" name="Google Shape;14771;p7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rect b="b" l="l" r="r" t="t"/>
                  <a:pathLst>
                    <a:path extrusionOk="0" fill="none" h="1719" w="6291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772" name="Google Shape;14772;p7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4773" name="Google Shape;14773;p7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74" name="Google Shape;14774;p7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775" name="Google Shape;14775;p7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4776" name="Google Shape;14776;p7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rect b="b" l="l" r="r" t="t"/>
                  <a:pathLst>
                    <a:path extrusionOk="0" h="4127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77" name="Google Shape;14777;p7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778" name="Google Shape;14778;p7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4779" name="Google Shape;14779;p7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rect b="b" l="l" r="r" t="t"/>
                  <a:pathLst>
                    <a:path extrusionOk="0" h="3534" w="4114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80" name="Google Shape;14780;p7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rect b="b" l="l" r="r" t="t"/>
                  <a:pathLst>
                    <a:path extrusionOk="0" h="1067" w="1259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781" name="Google Shape;14781;p7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4782" name="Google Shape;14782;p7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rect b="b" l="l" r="r" t="t"/>
                  <a:pathLst>
                    <a:path extrusionOk="0" h="3535" w="4126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83" name="Google Shape;14783;p7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rect b="b" l="l" r="r" t="t"/>
                  <a:pathLst>
                    <a:path extrusionOk="0" h="1065" w="1078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784" name="Google Shape;14784;p7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4785" name="Google Shape;14785;p7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4786" name="Google Shape;14786;p7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rect b="b" l="l" r="r" t="t"/>
                  <a:pathLst>
                    <a:path extrusionOk="0" fill="none" h="22102" w="18436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87" name="Google Shape;14787;p7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rect b="b" l="l" r="r" t="t"/>
                  <a:pathLst>
                    <a:path extrusionOk="0" fill="none" h="17239" w="17082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88" name="Google Shape;14788;p7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rect b="b" l="l" r="r" t="t"/>
                  <a:pathLst>
                    <a:path extrusionOk="0" fill="none" h="10380" w="12606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89" name="Google Shape;14789;p7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rect b="b" l="l" r="r" t="t"/>
                  <a:pathLst>
                    <a:path extrusionOk="0" fill="none" h="6594" w="13186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90" name="Google Shape;14790;p7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rect b="b" l="l" r="r" t="t"/>
                  <a:pathLst>
                    <a:path extrusionOk="0" fill="none" h="6376" w="13476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91" name="Google Shape;14791;p7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rect b="b" l="l" r="r" t="t"/>
                  <a:pathLst>
                    <a:path extrusionOk="0" fill="none" h="835" w="12291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792" name="Google Shape;14792;p7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4793" name="Google Shape;14793;p7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94" name="Google Shape;14794;p7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795" name="Google Shape;14795;p7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4796" name="Google Shape;14796;p7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797" name="Google Shape;14797;p7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798" name="Google Shape;14798;p7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4799" name="Google Shape;14799;p7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rect b="b" l="l" r="r" t="t"/>
                  <a:pathLst>
                    <a:path extrusionOk="0" h="4102" w="4235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00" name="Google Shape;14800;p7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rect b="b" l="l" r="r" t="t"/>
                  <a:pathLst>
                    <a:path extrusionOk="0" h="1661" w="1971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01" name="Google Shape;14801;p7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4802" name="Google Shape;14802;p7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rect b="b" l="l" r="r" t="t"/>
                  <a:pathLst>
                    <a:path extrusionOk="0" h="4103" w="4259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03" name="Google Shape;14803;p7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rect b="b" l="l" r="r" t="t"/>
                  <a:pathLst>
                    <a:path extrusionOk="0" h="1659" w="1959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04" name="Google Shape;14804;p7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4805" name="Google Shape;14805;p7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rect b="b" l="l" r="r" t="t"/>
                  <a:pathLst>
                    <a:path extrusionOk="0" h="4114" w="421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06" name="Google Shape;14806;p7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rect b="b" l="l" r="r" t="t"/>
                  <a:pathLst>
                    <a:path extrusionOk="0" h="1660" w="197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07" name="Google Shape;14807;p7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4808" name="Google Shape;14808;p7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09" name="Google Shape;14809;p7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10" name="Google Shape;14810;p7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4811" name="Google Shape;14811;p7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12" name="Google Shape;14812;p7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813" name="Google Shape;14813;p7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4814" name="Google Shape;14814;p7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4815" name="Google Shape;14815;p7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rect b="b" l="l" r="r" t="t"/>
                  <a:pathLst>
                    <a:path extrusionOk="0" fill="none" h="7259" w="7574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16" name="Google Shape;14816;p7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rect b="b" l="l" r="r" t="t"/>
                  <a:pathLst>
                    <a:path extrusionOk="0" fill="none" h="6787" w="1997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17" name="Google Shape;14817;p7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rect b="b" l="l" r="r" t="t"/>
                  <a:pathLst>
                    <a:path extrusionOk="0" fill="none" h="1791" w="7223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18" name="Google Shape;14818;p7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4819" name="Google Shape;14819;p7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20" name="Google Shape;14820;p7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21" name="Google Shape;14821;p7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4822" name="Google Shape;14822;p7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23" name="Google Shape;14823;p7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24" name="Google Shape;14824;p7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4825" name="Google Shape;14825;p7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26" name="Google Shape;14826;p7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27" name="Google Shape;14827;p7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4828" name="Google Shape;14828;p7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rect b="b" l="l" r="r" t="t"/>
                  <a:pathLst>
                    <a:path extrusionOk="0" h="3426" w="4005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29" name="Google Shape;14829;p7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830" name="Google Shape;14830;p7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4831" name="Google Shape;14831;p7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4832" name="Google Shape;14832;p7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rect b="b" l="l" r="r" t="t"/>
                  <a:pathLst>
                    <a:path extrusionOk="0" fill="none" h="14021" w="19513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33" name="Google Shape;14833;p7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rect b="b" l="l" r="r" t="t"/>
                  <a:pathLst>
                    <a:path extrusionOk="0" fill="none" h="2614" w="2819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34" name="Google Shape;14834;p7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rect b="b" l="l" r="r" t="t"/>
                  <a:pathLst>
                    <a:path extrusionOk="0" fill="none" h="1695" w="5384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35" name="Google Shape;14835;p7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rect b="b" l="l" r="r" t="t"/>
                  <a:pathLst>
                    <a:path extrusionOk="0" fill="none" h="9122" w="1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36" name="Google Shape;14836;p7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4837" name="Google Shape;14837;p7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38" name="Google Shape;14838;p7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39" name="Google Shape;14839;p7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4840" name="Google Shape;14840;p7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41" name="Google Shape;14841;p7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42" name="Google Shape;14842;p7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4843" name="Google Shape;14843;p7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44" name="Google Shape;14844;p7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45" name="Google Shape;14845;p7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4846" name="Google Shape;14846;p7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rect b="b" l="l" r="r" t="t"/>
                  <a:pathLst>
                    <a:path extrusionOk="0" h="3418" w="3993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47" name="Google Shape;14847;p7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rect b="b" l="l" r="r" t="t"/>
                  <a:pathLst>
                    <a:path extrusionOk="0" h="964" w="1134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48" name="Google Shape;14848;p7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4849" name="Google Shape;14849;p7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50" name="Google Shape;14850;p7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rect b="b" l="l" r="r" t="t"/>
                  <a:pathLst>
                    <a:path extrusionOk="0" h="965" w="1134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51" name="Google Shape;14851;p7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4852" name="Google Shape;14852;p7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53" name="Google Shape;14853;p7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854" name="Google Shape;14854;p7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4855" name="Google Shape;14855;p7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rect b="b" l="l" r="r" t="t"/>
                <a:pathLst>
                  <a:path extrusionOk="0" fill="none" h="1319" w="6352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4856" name="Google Shape;14856;p7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4857" name="Google Shape;14857;p7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58" name="Google Shape;14858;p7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59" name="Google Shape;14859;p7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4860" name="Google Shape;14860;p7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61" name="Google Shape;14861;p7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862" name="Google Shape;14862;p7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4863" name="Google Shape;14863;p7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4864" name="Google Shape;14864;p7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rect b="b" l="l" r="r" t="t"/>
                  <a:pathLst>
                    <a:path extrusionOk="0" fill="none" h="20432" w="44166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65" name="Google Shape;14865;p7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rect b="b" l="l" r="r" t="t"/>
                  <a:pathLst>
                    <a:path extrusionOk="0" fill="none" h="8916" w="9279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66" name="Google Shape;14866;p7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rect b="b" l="l" r="r" t="t"/>
                  <a:pathLst>
                    <a:path extrusionOk="0" fill="none" h="2493" w="10114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67" name="Google Shape;14867;p7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rect b="b" l="l" r="r" t="t"/>
                  <a:pathLst>
                    <a:path extrusionOk="0" fill="none" h="5360" w="13792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68" name="Google Shape;14868;p7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rect b="b" l="l" r="r" t="t"/>
                  <a:pathLst>
                    <a:path extrusionOk="0" fill="none" h="10549" w="219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69" name="Google Shape;14869;p7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rect b="b" l="l" r="r" t="t"/>
                  <a:pathLst>
                    <a:path extrusionOk="0" fill="none" h="8081" w="328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70" name="Google Shape;14870;p7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4871" name="Google Shape;14871;p7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72" name="Google Shape;14872;p7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73" name="Google Shape;14873;p7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4874" name="Google Shape;14874;p7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75" name="Google Shape;14875;p7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76" name="Google Shape;14876;p7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4877" name="Google Shape;14877;p7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78" name="Google Shape;14878;p7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79" name="Google Shape;14879;p7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4880" name="Google Shape;14880;p7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81" name="Google Shape;14881;p7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82" name="Google Shape;14882;p7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4883" name="Google Shape;14883;p7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84" name="Google Shape;14884;p7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85" name="Google Shape;14885;p7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4886" name="Google Shape;14886;p7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87" name="Google Shape;14887;p7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88" name="Google Shape;14888;p7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4889" name="Google Shape;14889;p7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90" name="Google Shape;14890;p7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91" name="Google Shape;14891;p7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4892" name="Google Shape;14892;p7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93" name="Google Shape;14893;p7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894" name="Google Shape;14894;p7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4895" name="Google Shape;14895;p7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896" name="Google Shape;14896;p7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897" name="Google Shape;14897;p7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4898" name="Google Shape;14898;p7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4899" name="Google Shape;14899;p7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rect b="b" l="l" r="r" t="t"/>
                  <a:pathLst>
                    <a:path extrusionOk="0" fill="none" h="39666" w="34247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0" name="Google Shape;14900;p7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rect b="b" l="l" r="r" t="t"/>
                  <a:pathLst>
                    <a:path extrusionOk="0" fill="none" h="8856" w="7949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1" name="Google Shape;14901;p7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rect b="b" l="l" r="r" t="t"/>
                  <a:pathLst>
                    <a:path extrusionOk="0" fill="none" h="12545" w="3315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2" name="Google Shape;14902;p7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rect b="b" l="l" r="r" t="t"/>
                  <a:pathLst>
                    <a:path extrusionOk="0" fill="none" h="14057" w="7634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3" name="Google Shape;14903;p7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rect b="b" l="l" r="r" t="t"/>
                  <a:pathLst>
                    <a:path extrusionOk="0" fill="none" h="2553" w="10464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4" name="Google Shape;14904;p7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rect b="b" l="l" r="r" t="t"/>
                  <a:pathLst>
                    <a:path extrusionOk="0" fill="none" h="11505" w="3799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5" name="Google Shape;14905;p7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rect b="b" l="l" r="r" t="t"/>
                  <a:pathLst>
                    <a:path extrusionOk="0" fill="none" h="5227" w="9606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6" name="Google Shape;14906;p7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rect b="b" l="l" r="r" t="t"/>
                  <a:pathLst>
                    <a:path extrusionOk="0" fill="none" h="3437" w="5771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7" name="Google Shape;14907;p7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rect b="b" l="l" r="r" t="t"/>
                  <a:pathLst>
                    <a:path extrusionOk="0" fill="none" h="9667" w="4937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8" name="Google Shape;14908;p7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rect b="b" l="l" r="r" t="t"/>
                  <a:pathLst>
                    <a:path extrusionOk="0" fill="none" h="15509" w="4464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09" name="Google Shape;14909;p7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rect b="b" l="l" r="r" t="t"/>
                  <a:pathLst>
                    <a:path extrusionOk="0" fill="none" h="7319" w="1292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10" name="Google Shape;14910;p7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rect b="b" l="l" r="r" t="t"/>
                  <a:pathLst>
                    <a:path extrusionOk="0" fill="none" h="10138" w="8445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11" name="Google Shape;14911;p7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rect b="b" l="l" r="r" t="t"/>
                  <a:pathLst>
                    <a:path extrusionOk="0" fill="none" h="15690" w="5324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12" name="Google Shape;14912;p7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rect b="b" l="l" r="r" t="t"/>
                  <a:pathLst>
                    <a:path extrusionOk="0" fill="none" h="5759" w="13441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13" name="Google Shape;14913;p7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rect b="b" l="l" r="r" t="t"/>
                  <a:pathLst>
                    <a:path extrusionOk="0" fill="none" h="11420" w="5904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14" name="Google Shape;14914;p7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rect b="b" l="l" r="r" t="t"/>
                  <a:pathLst>
                    <a:path extrusionOk="0" fill="none" h="10803" w="7428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15" name="Google Shape;14915;p7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rect b="b" l="l" r="r" t="t"/>
                  <a:pathLst>
                    <a:path extrusionOk="0" fill="none" h="4671" w="11009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16" name="Google Shape;14916;p7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4917" name="Google Shape;14917;p7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18" name="Google Shape;14918;p7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19" name="Google Shape;14919;p7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4920" name="Google Shape;14920;p7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21" name="Google Shape;14921;p7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22" name="Google Shape;14922;p7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4923" name="Google Shape;14923;p7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24" name="Google Shape;14924;p7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25" name="Google Shape;14925;p7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4926" name="Google Shape;14926;p7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27" name="Google Shape;14927;p7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28" name="Google Shape;14928;p7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4929" name="Google Shape;14929;p7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30" name="Google Shape;14930;p7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31" name="Google Shape;14931;p7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4932" name="Google Shape;14932;p7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33" name="Google Shape;14933;p7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34" name="Google Shape;14934;p7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4935" name="Google Shape;14935;p7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36" name="Google Shape;14936;p7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37" name="Google Shape;14937;p7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4938" name="Google Shape;14938;p7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39" name="Google Shape;14939;p7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40" name="Google Shape;14940;p7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4941" name="Google Shape;14941;p7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42" name="Google Shape;14942;p7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43" name="Google Shape;14943;p7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4944" name="Google Shape;14944;p7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45" name="Google Shape;14945;p7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46" name="Google Shape;14946;p7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4947" name="Google Shape;14947;p7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48" name="Google Shape;14948;p7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49" name="Google Shape;14949;p7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4950" name="Google Shape;14950;p7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51" name="Google Shape;14951;p7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952" name="Google Shape;14952;p7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4953" name="Google Shape;14953;p7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rect b="b" l="l" r="r" t="t"/>
                  <a:pathLst>
                    <a:path extrusionOk="0" h="3425" w="3993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54" name="Google Shape;14954;p7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rect b="b" l="l" r="r" t="t"/>
                  <a:pathLst>
                    <a:path extrusionOk="0" h="976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4955" name="Google Shape;14955;p7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4956" name="Google Shape;14956;p7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rect b="b" l="l" r="r" t="t"/>
                <a:pathLst>
                  <a:path extrusionOk="0" fill="none" h="1" w="1">
                    <a:moveTo>
                      <a:pt x="0" y="0"/>
                    </a:moveTo>
                    <a:close/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4957" name="Google Shape;14957;p7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4958" name="Google Shape;14958;p7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rect b="b" l="l" r="r" t="t"/>
                  <a:pathLst>
                    <a:path extrusionOk="0" fill="none" h="630" w="7501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959" name="Google Shape;14959;p7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rect b="b" l="l" r="r" t="t"/>
                  <a:pathLst>
                    <a:path extrusionOk="0" fill="none" h="9836" w="8409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4960" name="Google Shape;14960;p7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4961" name="Google Shape;14961;p7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rect b="b" l="l" r="r" t="t"/>
                    <a:pathLst>
                      <a:path extrusionOk="0" fill="none" h="2831" w="8807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4962" name="Google Shape;14962;p7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rect b="b" l="l" r="r" t="t"/>
                    <a:pathLst>
                      <a:path extrusionOk="0" fill="none" h="1803" w="8892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4963" name="Google Shape;14963;p7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4964" name="Google Shape;14964;p7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rect b="b" l="l" r="r" t="t"/>
                      <a:pathLst>
                        <a:path extrusionOk="0" fill="none" h="13066" w="3038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4965" name="Google Shape;14965;p7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rect b="b" l="l" r="r" t="t"/>
                      <a:pathLst>
                        <a:path extrusionOk="0" fill="none" h="10077" w="13234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4966" name="Google Shape;14966;p7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rect b="b" l="l" r="r" t="t"/>
                      <a:pathLst>
                        <a:path extrusionOk="0" fill="none" h="10090" w="5832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4967" name="Google Shape;14967;p7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rect b="b" l="l" r="r" t="t"/>
                      <a:pathLst>
                        <a:path extrusionOk="0" fill="none" h="3135" w="10719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4968" name="Google Shape;14968;p7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rect b="b" l="l" r="r" t="t"/>
                      <a:pathLst>
                        <a:path extrusionOk="0" fill="none" h="6956" w="2505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4969" name="Google Shape;14969;p7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rect b="b" l="l" r="r" t="t"/>
                      <a:pathLst>
                        <a:path extrusionOk="0" fill="none" h="1307" w="9521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4970" name="Google Shape;14970;p7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rect b="b" l="l" r="r" t="t"/>
                      <a:pathLst>
                        <a:path extrusionOk="0" fill="none" h="8081" w="12593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4971" name="Google Shape;14971;p7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rect b="b" l="l" r="r" t="t"/>
                      <a:pathLst>
                        <a:path extrusionOk="0" fill="none" h="6473" w="11118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grpSp>
                  <p:nvGrpSpPr>
                    <p:cNvPr id="14972" name="Google Shape;14972;p7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4973" name="Google Shape;14973;p7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rect b="b" l="l" r="r" t="t"/>
                        <a:pathLst>
                          <a:path extrusionOk="0" fill="none" h="2674" w="6739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74" name="Google Shape;14974;p7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rect b="b" l="l" r="r" t="t"/>
                        <a:pathLst>
                          <a:path extrusionOk="0" fill="none" h="8033" w="5554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75" name="Google Shape;14975;p7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rect b="b" l="l" r="r" t="t"/>
                        <a:pathLst>
                          <a:path extrusionOk="0" fill="none" h="9049" w="14263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76" name="Google Shape;14976;p7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rect b="b" l="l" r="r" t="t"/>
                        <a:pathLst>
                          <a:path extrusionOk="0" fill="none" h="10162" w="9848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77" name="Google Shape;14977;p7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rect b="b" l="l" r="r" t="t"/>
                        <a:pathLst>
                          <a:path extrusionOk="0" fill="none" h="6714" w="259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78" name="Google Shape;14978;p7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rect b="b" l="l" r="r" t="t"/>
                        <a:pathLst>
                          <a:path extrusionOk="0" fill="none" h="12388" w="5831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79" name="Google Shape;14979;p7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rect b="b" l="l" r="r" t="t"/>
                        <a:pathLst>
                          <a:path extrusionOk="0" fill="none" h="4755" w="5711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80" name="Google Shape;14980;p7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rect b="b" l="l" r="r" t="t"/>
                        <a:pathLst>
                          <a:path extrusionOk="0" fill="none" h="2384" w="9945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81" name="Google Shape;14981;p7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rect b="b" l="l" r="r" t="t"/>
                        <a:pathLst>
                          <a:path extrusionOk="0" fill="none" h="2457" w="14723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82" name="Google Shape;14982;p7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rect b="b" l="l" r="r" t="t"/>
                        <a:pathLst>
                          <a:path extrusionOk="0" fill="none" h="6509" w="513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83" name="Google Shape;14983;p7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rect b="b" l="l" r="r" t="t"/>
                        <a:pathLst>
                          <a:path extrusionOk="0" fill="none" h="6993" w="3219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84" name="Google Shape;14984;p7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rect b="b" l="l" r="r" t="t"/>
                        <a:pathLst>
                          <a:path extrusionOk="0" fill="none" h="884" w="9194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85" name="Google Shape;14985;p7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rect b="b" l="l" r="r" t="t"/>
                        <a:pathLst>
                          <a:path extrusionOk="0" fill="none" h="7525" w="3328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4986" name="Google Shape;14986;p7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rect b="b" l="l" r="r" t="t"/>
                        <a:pathLst>
                          <a:path extrusionOk="0" fill="none" h="12763" w="3339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grpSp>
                    <p:nvGrpSpPr>
                      <p:cNvPr id="14987" name="Google Shape;14987;p7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4988" name="Google Shape;14988;p7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rect b="b" l="l" r="r" t="t"/>
                          <a:pathLst>
                            <a:path extrusionOk="0" fill="none" h="13549" w="9461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89" name="Google Shape;14989;p7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rect b="b" l="l" r="r" t="t"/>
                          <a:pathLst>
                            <a:path extrusionOk="0" fill="none" h="7465" w="13476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0" name="Google Shape;14990;p7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rect b="b" l="l" r="r" t="t"/>
                          <a:pathLst>
                            <a:path extrusionOk="0" fill="none" h="6969" w="15231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1" name="Google Shape;14991;p7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rect b="b" l="l" r="r" t="t"/>
                          <a:pathLst>
                            <a:path extrusionOk="0" fill="none" h="9134" w="3425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2" name="Google Shape;14992;p7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rect b="b" l="l" r="r" t="t"/>
                          <a:pathLst>
                            <a:path extrusionOk="0" fill="none" h="10320" w="340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3" name="Google Shape;14993;p7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rect b="b" l="l" r="r" t="t"/>
                          <a:pathLst>
                            <a:path extrusionOk="0" fill="none" h="66195" w="88235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4" name="Google Shape;14994;p7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rect b="b" l="l" r="r" t="t"/>
                          <a:pathLst>
                            <a:path extrusionOk="0" fill="none" h="40223" w="69242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5" name="Google Shape;14995;p7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rect b="b" l="l" r="r" t="t"/>
                          <a:pathLst>
                            <a:path extrusionOk="0" fill="none" h="34054" w="1586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6" name="Google Shape;14996;p7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rect b="b" l="l" r="r" t="t"/>
                          <a:pathLst>
                            <a:path extrusionOk="0" fill="none" h="10017" w="12666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7" name="Google Shape;14997;p7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rect b="b" l="l" r="r" t="t"/>
                          <a:pathLst>
                            <a:path extrusionOk="0" fill="none" h="823" w="1990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8" name="Google Shape;14998;p7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rect b="b" l="l" r="r" t="t"/>
                          <a:pathLst>
                            <a:path extrusionOk="0" fill="none" h="19816" w="9267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4999" name="Google Shape;14999;p7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rect b="b" l="l" r="r" t="t"/>
                          <a:pathLst>
                            <a:path extrusionOk="0" fill="none" h="14964" w="16054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0" name="Google Shape;15000;p7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rect b="b" l="l" r="r" t="t"/>
                          <a:pathLst>
                            <a:path extrusionOk="0" fill="none" h="32384" w="7828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1" name="Google Shape;15001;p7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rect b="b" l="l" r="r" t="t"/>
                          <a:pathLst>
                            <a:path extrusionOk="0" fill="none" h="1344" w="17989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2" name="Google Shape;15002;p7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rect b="b" l="l" r="r" t="t"/>
                          <a:pathLst>
                            <a:path extrusionOk="0" fill="none" h="17384" w="230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3" name="Google Shape;15003;p7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rect b="b" l="l" r="r" t="t"/>
                          <a:pathLst>
                            <a:path extrusionOk="0" fill="none" h="12570" w="13017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4" name="Google Shape;15004;p7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rect b="b" l="l" r="r" t="t"/>
                          <a:pathLst>
                            <a:path extrusionOk="0" fill="none" h="12872" w="2034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5" name="Google Shape;15005;p7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rect b="b" l="l" r="r" t="t"/>
                          <a:pathLst>
                            <a:path extrusionOk="0" fill="none" h="17106" w="11807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6" name="Google Shape;15006;p7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rect b="b" l="l" r="r" t="t"/>
                          <a:pathLst>
                            <a:path extrusionOk="0" fill="none" h="7247" w="1915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7" name="Google Shape;15007;p7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rect b="b" l="l" r="r" t="t"/>
                          <a:pathLst>
                            <a:path extrusionOk="0" fill="none" h="509" w="7549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8" name="Google Shape;15008;p7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rect b="b" l="l" r="r" t="t"/>
                          <a:pathLst>
                            <a:path extrusionOk="0" fill="none" h="17360" w="9969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09" name="Google Shape;15009;p7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rect b="b" l="l" r="r" t="t"/>
                          <a:pathLst>
                            <a:path extrusionOk="0" fill="none" h="15557" w="5179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10" name="Google Shape;15010;p7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rect b="b" l="l" r="r" t="t"/>
                          <a:pathLst>
                            <a:path extrusionOk="0" fill="none" h="2481" w="14166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15011" name="Google Shape;15011;p7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rect b="b" l="l" r="r" t="t"/>
                          <a:pathLst>
                            <a:path extrusionOk="0" fill="none" h="5421" w="1009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grpSp>
                      <p:nvGrpSpPr>
                        <p:cNvPr id="15012" name="Google Shape;15012;p7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5013" name="Google Shape;15013;p7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rect b="b" l="l" r="r" t="t"/>
                            <a:pathLst>
                              <a:path extrusionOk="0" fill="none" h="485" w="4828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cap="flat" cmpd="sng" w="1825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len="sm" w="sm" type="none"/>
                            <a:tailEnd len="sm" w="sm" type="none"/>
                          </a:ln>
                        </p:spPr>
                        <p:txBody>
                          <a:bodyPr anchorCtr="0" anchor="ctr" bIns="91425" lIns="91425" spcFirstLastPara="1" rIns="91425" wrap="square" tIns="91425">
                            <a:noAutofit/>
                          </a:bodyPr>
                          <a:lstStyle/>
                          <a:p>
                            <a:pPr indent="0" lvl="0" marL="0" rtl="0" algn="l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r>
                              <a:t/>
                            </a:r>
                            <a:endParaRPr/>
                          </a:p>
                        </p:txBody>
                      </p:sp>
                      <p:grpSp>
                        <p:nvGrpSpPr>
                          <p:cNvPr id="15014" name="Google Shape;15014;p7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5015" name="Google Shape;15015;p7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rect b="b" l="l" r="r" t="t"/>
                              <a:pathLst>
                                <a:path extrusionOk="0" fill="none" h="15497" w="18727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15016" name="Google Shape;15016;p7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14384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15017" name="Google Shape;15017;p7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rect b="b" l="l" r="r" t="t"/>
                              <a:pathLst>
                                <a:path extrusionOk="0" fill="none" h="5771" w="5082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15018" name="Google Shape;15018;p7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rect b="b" l="l" r="r" t="t"/>
                              <a:pathLst>
                                <a:path extrusionOk="0" fill="none" h="3316" w="7707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15019" name="Google Shape;15019;p7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4102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15020" name="Google Shape;15020;p7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rect b="b" l="l" r="r" t="t"/>
                              <a:pathLst>
                                <a:path extrusionOk="0" fill="none" h="9267" w="2904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15021" name="Google Shape;15021;p7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rect b="b" l="l" r="r" t="t"/>
                              <a:pathLst>
                                <a:path extrusionOk="0" fill="none" h="3666" w="767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grpSp>
                          <p:nvGrpSpPr>
                            <p:cNvPr id="15022" name="Google Shape;15022;p7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5023" name="Google Shape;15023;p7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rect b="b" l="l" r="r" t="t"/>
                                <a:pathLst>
                                  <a:path extrusionOk="0" fill="none" h="11662" w="11819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24" name="Google Shape;15024;p7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rect b="b" l="l" r="r" t="t"/>
                                <a:pathLst>
                                  <a:path extrusionOk="0" fill="none" h="22610" w="4271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25" name="Google Shape;15025;p7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rect b="b" l="l" r="r" t="t"/>
                                <a:pathLst>
                                  <a:path extrusionOk="0" fill="none" h="26409" w="9025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26" name="Google Shape;15026;p7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rect b="b" l="l" r="r" t="t"/>
                                <a:pathLst>
                                  <a:path extrusionOk="0" fill="none" h="17711" w="5614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27" name="Google Shape;15027;p7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rect b="b" l="l" r="r" t="t"/>
                                <a:pathLst>
                                  <a:path extrusionOk="0" fill="none" h="21026" w="3219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28" name="Google Shape;15028;p7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rect b="b" l="l" r="r" t="t"/>
                                <a:pathLst>
                                  <a:path extrusionOk="0" fill="none" h="3207" w="13525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29" name="Google Shape;15029;p7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rect b="b" l="l" r="r" t="t"/>
                                <a:pathLst>
                                  <a:path extrusionOk="0" fill="none" h="10078" w="1561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30" name="Google Shape;15030;p7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rect b="b" l="l" r="r" t="t"/>
                                <a:pathLst>
                                  <a:path extrusionOk="0" fill="none" h="4392" w="12642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31" name="Google Shape;15031;p7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rect b="b" l="l" r="r" t="t"/>
                                <a:pathLst>
                                  <a:path extrusionOk="0" fill="none" h="15001" w="640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32" name="Google Shape;15032;p7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rect b="b" l="l" r="r" t="t"/>
                                <a:pathLst>
                                  <a:path extrusionOk="0" fill="none" h="11795" w="7126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33" name="Google Shape;15033;p7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rect b="b" l="l" r="r" t="t"/>
                                <a:pathLst>
                                  <a:path extrusionOk="0" fill="none" h="11348" w="4441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34" name="Google Shape;15034;p7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rect b="b" l="l" r="r" t="t"/>
                                <a:pathLst>
                                  <a:path extrusionOk="0" fill="none" h="9013" w="6327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15035" name="Google Shape;15035;p7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rect b="b" l="l" r="r" t="t"/>
                                <a:pathLst>
                                  <a:path extrusionOk="0" fill="none" h="2577" w="10247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15036" name="Google Shape;15036;p7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5037" name="Google Shape;15037;p7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836" w="1182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5038" name="Google Shape;15038;p7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70" w="13162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5039" name="Google Shape;15039;p7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283" w="8239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5040" name="Google Shape;15040;p7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20952" w="485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5041" name="Google Shape;15041;p7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739" w="4779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5042" name="Google Shape;15042;p7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594" w="9086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5043" name="Google Shape;15043;p7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4186" w="8723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15044" name="Google Shape;15044;p7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5045" name="Google Shape;15045;p7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4081" w="732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5046" name="Google Shape;15046;p7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803" w="1428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5047" name="Google Shape;15047;p7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20977" w="3339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5048" name="Google Shape;15048;p7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8594" w="9412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5049" name="Google Shape;15049;p7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465" w="2844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15050" name="Google Shape;15050;p7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5051" name="Google Shape;15051;p7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72703" w="53735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15052" name="Google Shape;15052;p7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87013" w="153339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15053" name="Google Shape;15053;p7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45630" w="24703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15054" name="Google Shape;15054;p7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3182" w="3231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5055" name="Google Shape;15055;p7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rect b="b" l="l" r="r" t="t"/>
                              <a:pathLst>
                                <a:path extrusionOk="0" fill="none" h="5565" w="654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15056" name="Google Shape;15056;p7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rect b="b" l="l" r="r" t="t"/>
                              <a:pathLst>
                                <a:path extrusionOk="0" fill="none" h="2565" w="6872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15057" name="Google Shape;15057;p7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rect b="b" l="l" r="r" t="t"/>
                              <a:pathLst>
                                <a:path extrusionOk="0" fill="none" h="3969" w="3521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15058" name="Google Shape;15058;p7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rect b="b" l="l" r="r" t="t"/>
                          <a:pathLst>
                            <a:path extrusionOk="0" fill="none" h="21376" w="1857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5059" name="Google Shape;15059;p7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5060" name="Google Shape;15060;p7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61" name="Google Shape;15061;p7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62" name="Google Shape;15062;p7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5063" name="Google Shape;15063;p7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64" name="Google Shape;15064;p7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65" name="Google Shape;15065;p7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5066" name="Google Shape;15066;p7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67" name="Google Shape;15067;p7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68" name="Google Shape;15068;p7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5069" name="Google Shape;15069;p7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70" name="Google Shape;15070;p7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71" name="Google Shape;15071;p7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5072" name="Google Shape;15072;p7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73" name="Google Shape;15073;p7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74" name="Google Shape;15074;p7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5075" name="Google Shape;15075;p7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76" name="Google Shape;15076;p7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rect b="b" l="l" r="r" t="t"/>
                  <a:pathLst>
                    <a:path extrusionOk="0" h="1659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77" name="Google Shape;15077;p7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5078" name="Google Shape;15078;p7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79" name="Google Shape;15079;p7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80" name="Google Shape;15080;p7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5081" name="Google Shape;15081;p7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82" name="Google Shape;15082;p7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83" name="Google Shape;15083;p7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5084" name="Google Shape;15084;p7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85" name="Google Shape;15085;p7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86" name="Google Shape;15086;p7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5087" name="Google Shape;15087;p7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88" name="Google Shape;15088;p7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89" name="Google Shape;15089;p7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5090" name="Google Shape;15090;p7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91" name="Google Shape;15091;p7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92" name="Google Shape;15092;p7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5093" name="Google Shape;15093;p7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rect b="b" l="l" r="r" t="t"/>
                  <a:pathLst>
                    <a:path extrusionOk="0" h="4114" w="4812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94" name="Google Shape;15094;p7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rect b="b" l="l" r="r" t="t"/>
                  <a:pathLst>
                    <a:path extrusionOk="0" h="1666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95" name="Google Shape;15095;p7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5096" name="Google Shape;15096;p7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97" name="Google Shape;15097;p7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098" name="Google Shape;15098;p7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5099" name="Google Shape;15099;p7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00" name="Google Shape;15100;p7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rect b="b" l="l" r="r" t="t"/>
                  <a:pathLst>
                    <a:path extrusionOk="0" h="1662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01" name="Google Shape;15101;p7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5102" name="Google Shape;15102;p7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03" name="Google Shape;15103;p7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04" name="Google Shape;15104;p7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5105" name="Google Shape;15105;p7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06" name="Google Shape;15106;p7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rect b="b" l="l" r="r" t="t"/>
                  <a:pathLst>
                    <a:path extrusionOk="0" h="1654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07" name="Google Shape;15107;p7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5108" name="Google Shape;15108;p7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09" name="Google Shape;15109;p7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10" name="Google Shape;15110;p7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5111" name="Google Shape;15111;p7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12" name="Google Shape;15112;p7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13" name="Google Shape;15113;p7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5114" name="Google Shape;15114;p7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15" name="Google Shape;15115;p7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16" name="Google Shape;15116;p7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5117" name="Google Shape;15117;p7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18" name="Google Shape;15118;p7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19" name="Google Shape;15119;p7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5120" name="Google Shape;15120;p7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21" name="Google Shape;15121;p7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22" name="Google Shape;15122;p7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5123" name="Google Shape;15123;p7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24" name="Google Shape;15124;p7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25" name="Google Shape;15125;p7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5126" name="Google Shape;15126;p7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27" name="Google Shape;15127;p7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28" name="Google Shape;15128;p7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5129" name="Google Shape;15129;p7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30" name="Google Shape;15130;p7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31" name="Google Shape;15131;p7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5132" name="Google Shape;15132;p7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33" name="Google Shape;15133;p7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34" name="Google Shape;15134;p7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5135" name="Google Shape;15135;p7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36" name="Google Shape;15136;p7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37" name="Google Shape;15137;p7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5138" name="Google Shape;15138;p7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39" name="Google Shape;15139;p7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40" name="Google Shape;15140;p7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5141" name="Google Shape;15141;p7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42" name="Google Shape;15142;p7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rect b="b" l="l" r="r" t="t"/>
                  <a:pathLst>
                    <a:path extrusionOk="0" h="1659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43" name="Google Shape;15143;p7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5144" name="Google Shape;15144;p7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45" name="Google Shape;15145;p7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46" name="Google Shape;15146;p7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5147" name="Google Shape;15147;p7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48" name="Google Shape;15148;p7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49" name="Google Shape;15149;p7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5150" name="Google Shape;15150;p7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51" name="Google Shape;15151;p7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52" name="Google Shape;15152;p7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5153" name="Google Shape;15153;p7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54" name="Google Shape;15154;p7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55" name="Google Shape;15155;p7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5156" name="Google Shape;15156;p7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rect b="b" l="l" r="r" t="t"/>
                  <a:pathLst>
                    <a:path extrusionOk="0" h="5877" w="686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57" name="Google Shape;15157;p7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rect b="b" l="l" r="r" t="t"/>
                  <a:pathLst>
                    <a:path extrusionOk="0" h="3413" w="3412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58" name="Google Shape;15158;p7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5159" name="Google Shape;15159;p7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60" name="Google Shape;15160;p7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61" name="Google Shape;15161;p7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5162" name="Google Shape;15162;p7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63" name="Google Shape;15163;p7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64" name="Google Shape;15164;p7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5165" name="Google Shape;15165;p7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rect b="b" l="l" r="r" t="t"/>
                  <a:pathLst>
                    <a:path extrusionOk="0" h="5036" w="588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66" name="Google Shape;15166;p7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rect b="b" l="l" r="r" t="t"/>
                  <a:pathLst>
                    <a:path extrusionOk="0" h="2571" w="3013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67" name="Google Shape;15167;p7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5168" name="Google Shape;15168;p7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69" name="Google Shape;15169;p7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70" name="Google Shape;15170;p7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5171" name="Google Shape;15171;p7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72" name="Google Shape;15172;p7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rect b="b" l="l" r="r" t="t"/>
                  <a:pathLst>
                    <a:path extrusionOk="0" h="1654" w="1933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73" name="Google Shape;15173;p7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5174" name="Google Shape;15174;p7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75" name="Google Shape;15175;p7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76" name="Google Shape;15176;p7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5177" name="Google Shape;15177;p7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rect b="b" l="l" r="r" t="t"/>
                  <a:pathLst>
                    <a:path extrusionOk="0" h="5762" w="6715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78" name="Google Shape;15178;p7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rect b="b" l="l" r="r" t="t"/>
                  <a:pathLst>
                    <a:path extrusionOk="0" h="3295" w="3848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79" name="Google Shape;15179;p7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5180" name="Google Shape;15180;p7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81" name="Google Shape;15181;p7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82" name="Google Shape;15182;p7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5183" name="Google Shape;15183;p7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rect b="b" l="l" r="r" t="t"/>
                  <a:pathLst>
                    <a:path extrusionOk="0" h="4383" w="5118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84" name="Google Shape;15184;p7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rect b="b" l="l" r="r" t="t"/>
                  <a:pathLst>
                    <a:path extrusionOk="0" h="1931" w="2251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85" name="Google Shape;15185;p7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5186" name="Google Shape;15186;p7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87" name="Google Shape;15187;p7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88" name="Google Shape;15188;p7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5189" name="Google Shape;15189;p7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rect b="b" l="l" r="r" t="t"/>
                  <a:pathLst>
                    <a:path extrusionOk="0" h="4167" w="4864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90" name="Google Shape;15190;p7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rect b="b" l="l" r="r" t="t"/>
                  <a:pathLst>
                    <a:path extrusionOk="0" h="1702" w="1985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91" name="Google Shape;15191;p7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5192" name="Google Shape;15192;p7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93" name="Google Shape;15193;p7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94" name="Google Shape;15194;p7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5195" name="Google Shape;15195;p7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96" name="Google Shape;15196;p7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97" name="Google Shape;15197;p7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5198" name="Google Shape;15198;p7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99" name="Google Shape;15199;p7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00" name="Google Shape;15200;p7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5201" name="Google Shape;15201;p7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02" name="Google Shape;15202;p7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03" name="Google Shape;15203;p7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5204" name="Google Shape;15204;p7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05" name="Google Shape;15205;p7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06" name="Google Shape;15206;p7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5207" name="Google Shape;15207;p7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08" name="Google Shape;15208;p7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09" name="Google Shape;15209;p7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5210" name="Google Shape;15210;p7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11" name="Google Shape;15211;p7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12" name="Google Shape;15212;p7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5213" name="Google Shape;15213;p7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14" name="Google Shape;15214;p7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rect b="b" l="l" r="r" t="t"/>
                  <a:pathLst>
                    <a:path extrusionOk="0" h="973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15" name="Google Shape;15215;p7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5216" name="Google Shape;15216;p7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17" name="Google Shape;15217;p7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18" name="Google Shape;15218;p7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5219" name="Google Shape;15219;p7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20" name="Google Shape;15220;p7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rect b="b" l="l" r="r" t="t"/>
                  <a:pathLst>
                    <a:path extrusionOk="0" h="972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21" name="Google Shape;15221;p7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5222" name="Google Shape;15222;p7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23" name="Google Shape;15223;p7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24" name="Google Shape;15224;p7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5225" name="Google Shape;15225;p7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26" name="Google Shape;15226;p7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27" name="Google Shape;15227;p7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5228" name="Google Shape;15228;p7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29" name="Google Shape;15229;p7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30" name="Google Shape;15230;p7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5231" name="Google Shape;15231;p7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rect b="b" l="l" r="r" t="t"/>
                  <a:pathLst>
                    <a:path extrusionOk="0" h="3430" w="3993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32" name="Google Shape;15232;p7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33" name="Google Shape;15233;p7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5234" name="Google Shape;15234;p7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35" name="Google Shape;15235;p7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36" name="Google Shape;15236;p7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5237" name="Google Shape;15237;p7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rect b="b" l="l" r="r" t="t"/>
                  <a:pathLst>
                    <a:path extrusionOk="0" h="3429" w="3993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38" name="Google Shape;15238;p7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39" name="Google Shape;15239;p7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5240" name="Google Shape;15240;p7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41" name="Google Shape;15241;p7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42" name="Google Shape;15242;p7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5243" name="Google Shape;15243;p7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44" name="Google Shape;15244;p7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245" name="Google Shape;15245;p7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rect b="b" l="l" r="r" t="t"/>
                <a:pathLst>
                  <a:path extrusionOk="0" h="4644" w="5409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6" name="Google Shape;15246;p7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rect b="b" l="l" r="r" t="t"/>
                <a:pathLst>
                  <a:path extrusionOk="0" h="2178" w="2179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247" name="Google Shape;15247;p7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5248" name="Google Shape;15248;p7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rect b="b" l="l" r="r" t="t"/>
                  <a:pathLst>
                    <a:path extrusionOk="0" h="4374" w="5118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49" name="Google Shape;15249;p7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rect b="b" l="l" r="r" t="t"/>
                  <a:pathLst>
                    <a:path extrusionOk="0" h="1925" w="1924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50" name="Google Shape;15250;p7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5251" name="Google Shape;15251;p7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rect b="b" l="l" r="r" t="t"/>
                  <a:pathLst>
                    <a:path extrusionOk="0" h="5432" w="634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52" name="Google Shape;15252;p7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rect b="b" l="l" r="r" t="t"/>
                  <a:pathLst>
                    <a:path extrusionOk="0" h="2976" w="3473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253" name="Google Shape;15253;p7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rect b="b" l="l" r="r" t="t"/>
                <a:pathLst>
                  <a:path extrusionOk="0" h="3420" w="3992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4" name="Google Shape;15254;p7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rect b="b" l="l" r="r" t="t"/>
                <a:pathLst>
                  <a:path extrusionOk="0" h="969" w="969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255" name="Google Shape;15255;p7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5256" name="Google Shape;15256;p7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57" name="Google Shape;15257;p7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58" name="Google Shape;15258;p7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5259" name="Google Shape;15259;p7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60" name="Google Shape;15260;p7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61" name="Google Shape;15261;p7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5262" name="Google Shape;15262;p7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63" name="Google Shape;15263;p7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rect b="b" l="l" r="r" t="t"/>
                  <a:pathLst>
                    <a:path extrusionOk="0" h="956" w="957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64" name="Google Shape;15264;p7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5265" name="Google Shape;15265;p7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rect b="b" l="l" r="r" t="t"/>
                  <a:pathLst>
                    <a:path extrusionOk="0" h="3424" w="3412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66" name="Google Shape;15266;p7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67" name="Google Shape;15267;p7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5268" name="Google Shape;15268;p7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69" name="Google Shape;15269;p7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70" name="Google Shape;15270;p7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5271" name="Google Shape;15271;p7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72" name="Google Shape;15272;p7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73" name="Google Shape;15273;p7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5274" name="Google Shape;15274;p7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rect b="b" l="l" r="r" t="t"/>
                  <a:pathLst>
                    <a:path extrusionOk="0" h="3425" w="4005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75" name="Google Shape;15275;p7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76" name="Google Shape;15276;p7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5277" name="Google Shape;15277;p7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78" name="Google Shape;15278;p7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79" name="Google Shape;15279;p7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5280" name="Google Shape;15280;p7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81" name="Google Shape;15281;p7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82" name="Google Shape;15282;p7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5283" name="Google Shape;15283;p7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84" name="Google Shape;15284;p7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rect b="b" l="l" r="r" t="t"/>
                  <a:pathLst>
                    <a:path extrusionOk="0" h="973" w="1138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85" name="Google Shape;15285;p7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5286" name="Google Shape;15286;p7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rect b="b" l="l" r="r" t="t"/>
                  <a:pathLst>
                    <a:path extrusionOk="0" h="2058" w="2069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87" name="Google Shape;15287;p7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rect b="b" l="l" r="r" t="t"/>
                  <a:pathLst>
                    <a:path extrusionOk="0" h="582" w="594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88" name="Google Shape;15288;p7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5289" name="Google Shape;15289;p7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90" name="Google Shape;15290;p7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291" name="Google Shape;15291;p7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rect b="b" l="l" r="r" t="t"/>
                <a:pathLst>
                  <a:path extrusionOk="0" h="3421" w="3993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2" name="Google Shape;15292;p7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rect b="b" l="l" r="r" t="t"/>
                <a:pathLst>
                  <a:path extrusionOk="0" h="969" w="968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293" name="Google Shape;15293;p7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5294" name="Google Shape;15294;p7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95" name="Google Shape;15295;p7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96" name="Google Shape;15296;p7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5297" name="Google Shape;15297;p7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298" name="Google Shape;15298;p7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299" name="Google Shape;15299;p7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5300" name="Google Shape;15300;p7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01" name="Google Shape;15301;p7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02" name="Google Shape;15302;p7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5303" name="Google Shape;15303;p7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rect b="b" l="l" r="r" t="t"/>
                  <a:pathLst>
                    <a:path extrusionOk="0" h="3413" w="3424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04" name="Google Shape;15304;p7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05" name="Google Shape;15305;p7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5306" name="Google Shape;15306;p7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07" name="Google Shape;15307;p7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08" name="Google Shape;15308;p7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5309" name="Google Shape;15309;p7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10" name="Google Shape;15310;p7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rect b="b" l="l" r="r" t="t"/>
                  <a:pathLst>
                    <a:path extrusionOk="0" h="969" w="956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11" name="Google Shape;15311;p7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5312" name="Google Shape;15312;p7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13" name="Google Shape;15313;p7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rect b="b" l="l" r="r" t="t"/>
                  <a:pathLst>
                    <a:path extrusionOk="0" h="957" w="957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14" name="Google Shape;15314;p7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5315" name="Google Shape;15315;p7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rect b="b" l="l" r="r" t="t"/>
                  <a:pathLst>
                    <a:path extrusionOk="0" h="3424" w="3424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16" name="Google Shape;15316;p7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17" name="Google Shape;15317;p7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5318" name="Google Shape;15318;p7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rect b="b" l="l" r="r" t="t"/>
                  <a:pathLst>
                    <a:path extrusionOk="0" h="3427" w="3993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19" name="Google Shape;15319;p7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rect b="b" l="l" r="r" t="t"/>
                  <a:pathLst>
                    <a:path extrusionOk="0" h="969" w="957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20" name="Google Shape;15320;p7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5321" name="Google Shape;15321;p7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22" name="Google Shape;15322;p7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23" name="Google Shape;15323;p7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5324" name="Google Shape;15324;p7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25" name="Google Shape;15325;p7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26" name="Google Shape;15326;p7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5327" name="Google Shape;15327;p7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28" name="Google Shape;15328;p7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29" name="Google Shape;15329;p7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5330" name="Google Shape;15330;p7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31" name="Google Shape;15331;p7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32" name="Google Shape;15332;p7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5333" name="Google Shape;15333;p7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rect b="b" l="l" r="r" t="t"/>
                  <a:pathLst>
                    <a:path extrusionOk="0" h="3425" w="3425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34" name="Google Shape;15334;p7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35" name="Google Shape;15335;p7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5336" name="Google Shape;15336;p7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37" name="Google Shape;15337;p7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38" name="Google Shape;15338;p7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5339" name="Google Shape;15339;p7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rect b="b" l="l" r="r" t="t"/>
                  <a:pathLst>
                    <a:path extrusionOk="0" h="4073" w="4755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40" name="Google Shape;15340;p7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rect b="b" l="l" r="r" t="t"/>
                  <a:pathLst>
                    <a:path extrusionOk="0" h="1617" w="1888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41" name="Google Shape;15341;p7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5342" name="Google Shape;15342;p7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43" name="Google Shape;15343;p7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44" name="Google Shape;15344;p7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5345" name="Google Shape;15345;p7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46" name="Google Shape;15346;p7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47" name="Google Shape;15347;p7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5348" name="Google Shape;15348;p7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rect b="b" l="l" r="r" t="t"/>
                  <a:pathLst>
                    <a:path extrusionOk="0" h="4008" w="4682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49" name="Google Shape;15349;p7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rect b="b" l="l" r="r" t="t"/>
                  <a:pathLst>
                    <a:path extrusionOk="0" h="1549" w="1549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50" name="Google Shape;15350;p7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5351" name="Google Shape;15351;p7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52" name="Google Shape;15352;p7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53" name="Google Shape;15353;p7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5354" name="Google Shape;15354;p7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rect b="b" l="l" r="r" t="t"/>
                  <a:pathLst>
                    <a:path extrusionOk="0" h="3661" w="4271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55" name="Google Shape;15355;p7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56" name="Google Shape;15356;p7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5357" name="Google Shape;15357;p7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58" name="Google Shape;15358;p7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rect b="b" l="l" r="r" t="t"/>
                  <a:pathLst>
                    <a:path extrusionOk="0" h="1186" w="1199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59" name="Google Shape;15359;p7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5360" name="Google Shape;15360;p7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61" name="Google Shape;15361;p7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62" name="Google Shape;15362;p7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5363" name="Google Shape;15363;p7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64" name="Google Shape;15364;p7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rect b="b" l="l" r="r" t="t"/>
                  <a:pathLst>
                    <a:path extrusionOk="0" h="1186" w="1187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365" name="Google Shape;15365;p7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rect b="b" l="l" r="r" t="t"/>
                <a:pathLst>
                  <a:path extrusionOk="0" h="3648" w="4259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6" name="Google Shape;15366;p7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rect b="b" l="l" r="r" t="t"/>
                <a:pathLst>
                  <a:path extrusionOk="0" h="1199" w="1186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367" name="Google Shape;15367;p7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5368" name="Google Shape;15368;p7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rect b="b" l="l" r="r" t="t"/>
                  <a:pathLst>
                    <a:path extrusionOk="0" h="4612" w="5393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69" name="Google Shape;15369;p7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rect b="b" l="l" r="r" t="t"/>
                  <a:pathLst>
                    <a:path extrusionOk="0" h="2156" w="2517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70" name="Google Shape;15370;p7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5371" name="Google Shape;15371;p7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72" name="Google Shape;15372;p7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rect b="b" l="l" r="r" t="t"/>
                  <a:pathLst>
                    <a:path extrusionOk="0" h="1192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373" name="Google Shape;15373;p7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5374" name="Google Shape;15374;p7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75" name="Google Shape;15375;p7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rect b="b" l="l" r="r" t="t"/>
                  <a:pathLst>
                    <a:path extrusionOk="0" h="1187" w="1187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5376" name="Google Shape;15376;p7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5377" name="Google Shape;15377;p7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5378" name="Google Shape;15378;p7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rect b="b" l="l" r="r" t="t"/>
                  <a:pathLst>
                    <a:path extrusionOk="0" fill="none" h="65420" w="36823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79" name="Google Shape;15379;p7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rect b="b" l="l" r="r" t="t"/>
                  <a:pathLst>
                    <a:path extrusionOk="0" fill="none" h="87218" w="84292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0" name="Google Shape;15380;p7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rect b="b" l="l" r="r" t="t"/>
                  <a:pathLst>
                    <a:path extrusionOk="0" fill="none" h="9909" w="1985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1" name="Google Shape;15381;p7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rect b="b" l="l" r="r" t="t"/>
                  <a:pathLst>
                    <a:path extrusionOk="0" fill="none" h="14868" w="1765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2" name="Google Shape;15382;p7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rect b="b" l="l" r="r" t="t"/>
                  <a:pathLst>
                    <a:path extrusionOk="0" fill="none" h="2819" w="18303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3" name="Google Shape;15383;p7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rect b="b" l="l" r="r" t="t"/>
                  <a:pathLst>
                    <a:path extrusionOk="0" fill="none" h="14323" w="3085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4" name="Google Shape;15384;p7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rect b="b" l="l" r="r" t="t"/>
                  <a:pathLst>
                    <a:path extrusionOk="0" fill="none" h="17820" w="5155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5" name="Google Shape;15385;p7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rect b="b" l="l" r="r" t="t"/>
                  <a:pathLst>
                    <a:path extrusionOk="0" fill="none" h="6678" w="13259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6" name="Google Shape;15386;p7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rect b="b" l="l" r="r" t="t"/>
                  <a:pathLst>
                    <a:path extrusionOk="0" fill="none" h="3799" w="14421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7" name="Google Shape;15387;p7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rect b="b" l="l" r="r" t="t"/>
                  <a:pathLst>
                    <a:path extrusionOk="0" fill="none" h="9787" w="3037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8" name="Google Shape;15388;p7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rect b="b" l="l" r="r" t="t"/>
                  <a:pathLst>
                    <a:path extrusionOk="0" fill="none" h="14807" w="6655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89" name="Google Shape;15389;p7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rect b="b" l="l" r="r" t="t"/>
                  <a:pathLst>
                    <a:path extrusionOk="0" fill="none" h="15134" w="835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0" name="Google Shape;15390;p7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rect b="b" l="l" r="r" t="t"/>
                  <a:pathLst>
                    <a:path extrusionOk="0" fill="none" h="7694" w="10851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1" name="Google Shape;15391;p7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rect b="b" l="l" r="r" t="t"/>
                  <a:pathLst>
                    <a:path extrusionOk="0" fill="none" h="1924" w="10417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2" name="Google Shape;15392;p7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rect b="b" l="l" r="r" t="t"/>
                  <a:pathLst>
                    <a:path extrusionOk="0" fill="none" h="3038" w="7622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3" name="Google Shape;15393;p7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rect b="b" l="l" r="r" t="t"/>
                  <a:pathLst>
                    <a:path extrusionOk="0" fill="none" h="9811" w="5082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4" name="Google Shape;15394;p7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rect b="b" l="l" r="r" t="t"/>
                  <a:pathLst>
                    <a:path extrusionOk="0" fill="none" h="1175" w="13114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5" name="Google Shape;15395;p7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rect b="b" l="l" r="r" t="t"/>
                  <a:pathLst>
                    <a:path extrusionOk="0" fill="none" h="13344" w="657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6" name="Google Shape;15396;p7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rect b="b" l="l" r="r" t="t"/>
                  <a:pathLst>
                    <a:path extrusionOk="0" fill="none" h="1" w="9739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7" name="Google Shape;15397;p7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rect b="b" l="l" r="r" t="t"/>
                  <a:pathLst>
                    <a:path extrusionOk="0" fill="none" h="8046" w="10695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8" name="Google Shape;15398;p7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rect b="b" l="l" r="r" t="t"/>
                  <a:pathLst>
                    <a:path extrusionOk="0" fill="none" h="8118" w="5953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399" name="Google Shape;15399;p7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rect b="b" l="l" r="r" t="t"/>
                  <a:pathLst>
                    <a:path extrusionOk="0" fill="none" h="4670" w="10901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0" name="Google Shape;15400;p7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rect b="b" l="l" r="r" t="t"/>
                  <a:pathLst>
                    <a:path extrusionOk="0" fill="none" h="10089" w="8953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1" name="Google Shape;15401;p7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rect b="b" l="l" r="r" t="t"/>
                  <a:pathLst>
                    <a:path extrusionOk="0" fill="none" h="8601" w="438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2" name="Google Shape;15402;p7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rect b="b" l="l" r="r" t="t"/>
                  <a:pathLst>
                    <a:path extrusionOk="0" fill="none" h="1622" w="14795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3" name="Google Shape;15403;p7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rect b="b" l="l" r="r" t="t"/>
                  <a:pathLst>
                    <a:path extrusionOk="0" fill="none" h="5167" w="28888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4" name="Google Shape;15404;p7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rect b="b" l="l" r="r" t="t"/>
                  <a:pathLst>
                    <a:path extrusionOk="0" fill="none" h="14554" w="513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5" name="Google Shape;15405;p7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rect b="b" l="l" r="r" t="t"/>
                  <a:pathLst>
                    <a:path extrusionOk="0" fill="none" h="7767" w="9449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6" name="Google Shape;15406;p7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rect b="b" l="l" r="r" t="t"/>
                  <a:pathLst>
                    <a:path extrusionOk="0" fill="none" h="8614" w="6388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7" name="Google Shape;15407;p7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rect b="b" l="l" r="r" t="t"/>
                  <a:pathLst>
                    <a:path extrusionOk="0" fill="none" h="6788" w="14578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8" name="Google Shape;15408;p7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rect b="b" l="l" r="r" t="t"/>
                  <a:pathLst>
                    <a:path extrusionOk="0" fill="none" h="9690" w="7041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09" name="Google Shape;15409;p7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rect b="b" l="l" r="r" t="t"/>
                  <a:pathLst>
                    <a:path extrusionOk="0" fill="none" h="12400" w="5166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0" name="Google Shape;15410;p7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rect b="b" l="l" r="r" t="t"/>
                  <a:pathLst>
                    <a:path extrusionOk="0" fill="none" h="6194" w="703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1" name="Google Shape;15411;p7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rect b="b" l="l" r="r" t="t"/>
                  <a:pathLst>
                    <a:path extrusionOk="0" fill="none" h="2711" w="12206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2" name="Google Shape;15412;p7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rect b="b" l="l" r="r" t="t"/>
                  <a:pathLst>
                    <a:path extrusionOk="0" fill="none" h="17336" w="5372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3" name="Google Shape;15413;p7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rect b="b" l="l" r="r" t="t"/>
                  <a:pathLst>
                    <a:path extrusionOk="0" fill="none" h="14626" w="4526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4" name="Google Shape;15414;p7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rect b="b" l="l" r="r" t="t"/>
                  <a:pathLst>
                    <a:path extrusionOk="0" fill="none" h="6618" w="1915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5" name="Google Shape;15415;p7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rect b="b" l="l" r="r" t="t"/>
                  <a:pathLst>
                    <a:path extrusionOk="0" fill="none" h="12593" w="2565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6" name="Google Shape;15416;p7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rect b="b" l="l" r="r" t="t"/>
                  <a:pathLst>
                    <a:path extrusionOk="0" fill="none" h="5312" w="12437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7" name="Google Shape;15417;p7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rect b="b" l="l" r="r" t="t"/>
                  <a:pathLst>
                    <a:path extrusionOk="0" fill="none" h="11336" w="8698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8" name="Google Shape;15418;p7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rect b="b" l="l" r="r" t="t"/>
                  <a:pathLst>
                    <a:path extrusionOk="0" fill="none" h="4598" w="11372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19" name="Google Shape;15419;p7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rect b="b" l="l" r="r" t="t"/>
                  <a:pathLst>
                    <a:path extrusionOk="0" fill="none" h="6267" w="16888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0" name="Google Shape;15420;p7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rect b="b" l="l" r="r" t="t"/>
                  <a:pathLst>
                    <a:path extrusionOk="0" fill="none" h="12146" w="934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1" name="Google Shape;15421;p7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rect b="b" l="l" r="r" t="t"/>
                  <a:pathLst>
                    <a:path extrusionOk="0" fill="none" h="5082" w="26953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2" name="Google Shape;15422;p7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rect b="b" l="l" r="r" t="t"/>
                  <a:pathLst>
                    <a:path extrusionOk="0" fill="none" h="22235" w="12679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3" name="Google Shape;15423;p7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rect b="b" l="l" r="r" t="t"/>
                  <a:pathLst>
                    <a:path extrusionOk="0" fill="none" h="14203" w="20312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4" name="Google Shape;15424;p7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rect b="b" l="l" r="r" t="t"/>
                  <a:pathLst>
                    <a:path extrusionOk="0" fill="none" h="9304" w="15352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5" name="Google Shape;15425;p7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rect b="b" l="l" r="r" t="t"/>
                  <a:pathLst>
                    <a:path extrusionOk="0" fill="none" h="17832" w="5057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6" name="Google Shape;15426;p7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rect b="b" l="l" r="r" t="t"/>
                  <a:pathLst>
                    <a:path extrusionOk="0" fill="none" h="1307" w="6594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7" name="Google Shape;15427;p7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rect b="b" l="l" r="r" t="t"/>
                  <a:pathLst>
                    <a:path extrusionOk="0" fill="none" h="8759" w="605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8" name="Google Shape;15428;p7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rect b="b" l="l" r="r" t="t"/>
                  <a:pathLst>
                    <a:path extrusionOk="0" fill="none" h="8251" w="1307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29" name="Google Shape;15429;p7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rect b="b" l="l" r="r" t="t"/>
                  <a:pathLst>
                    <a:path extrusionOk="0" fill="none" h="2021" w="5807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30" name="Google Shape;15430;p7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rect b="b" l="l" r="r" t="t"/>
                  <a:pathLst>
                    <a:path extrusionOk="0" fill="none" h="12932" w="2094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31" name="Google Shape;15431;p7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rect b="b" l="l" r="r" t="t"/>
                  <a:pathLst>
                    <a:path extrusionOk="0" fill="none" h="6194" w="1667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32" name="Google Shape;15432;p7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rect b="b" l="l" r="r" t="t"/>
                  <a:pathLst>
                    <a:path extrusionOk="0" fill="none" h="11844" w="3364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33" name="Google Shape;15433;p7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rect b="b" l="l" r="r" t="t"/>
                  <a:pathLst>
                    <a:path extrusionOk="0" fill="none" h="6703" w="11009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34" name="Google Shape;15434;p7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5435" name="Google Shape;15435;p7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36" name="Google Shape;15436;p7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37" name="Google Shape;15437;p7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5438" name="Google Shape;15438;p7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39" name="Google Shape;15439;p7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40" name="Google Shape;15440;p7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5441" name="Google Shape;15441;p7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42" name="Google Shape;15442;p7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43" name="Google Shape;15443;p7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5444" name="Google Shape;15444;p7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rect b="b" l="l" r="r" t="t"/>
                  <a:pathLst>
                    <a:path extrusionOk="0" h="4115" w="4815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45" name="Google Shape;15445;p7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46" name="Google Shape;15446;p7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5447" name="Google Shape;15447;p7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48" name="Google Shape;15448;p7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49" name="Google Shape;15449;p7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5450" name="Google Shape;15450;p7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51" name="Google Shape;15451;p7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52" name="Google Shape;15452;p7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5453" name="Google Shape;15453;p7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54" name="Google Shape;15454;p7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55" name="Google Shape;15455;p7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5456" name="Google Shape;15456;p7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57" name="Google Shape;15457;p7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58" name="Google Shape;15458;p7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5459" name="Google Shape;15459;p7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rect b="b" l="l" r="r" t="t"/>
                  <a:pathLst>
                    <a:path extrusionOk="0" h="4122" w="4803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60" name="Google Shape;15460;p7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61" name="Google Shape;15461;p7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5462" name="Google Shape;15462;p7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63" name="Google Shape;15463;p7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64" name="Google Shape;15464;p7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5465" name="Google Shape;15465;p7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66" name="Google Shape;15466;p7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467" name="Google Shape;15467;p7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rect b="b" l="l" r="r" t="t"/>
                <a:pathLst>
                  <a:path extrusionOk="0" h="5204" w="6073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68" name="Google Shape;15468;p7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rect b="b" l="l" r="r" t="t"/>
                <a:pathLst>
                  <a:path extrusionOk="0" h="2727" w="3182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469" name="Google Shape;15469;p7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5470" name="Google Shape;15470;p7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71" name="Google Shape;15471;p7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72" name="Google Shape;15472;p7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5473" name="Google Shape;15473;p7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74" name="Google Shape;15474;p7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75" name="Google Shape;15475;p7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5476" name="Google Shape;15476;p7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77" name="Google Shape;15477;p7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78" name="Google Shape;15478;p7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5479" name="Google Shape;15479;p7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80" name="Google Shape;15480;p7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81" name="Google Shape;15481;p7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5482" name="Google Shape;15482;p7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83" name="Google Shape;15483;p7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84" name="Google Shape;15484;p7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5485" name="Google Shape;15485;p7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86" name="Google Shape;15486;p7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87" name="Google Shape;15487;p7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5488" name="Google Shape;15488;p7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89" name="Google Shape;15489;p7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90" name="Google Shape;15490;p7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5491" name="Google Shape;15491;p7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rect b="b" l="l" r="r" t="t"/>
                  <a:pathLst>
                    <a:path extrusionOk="0" h="4115" w="480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92" name="Google Shape;15492;p7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93" name="Google Shape;15493;p7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5494" name="Google Shape;15494;p7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95" name="Google Shape;15495;p7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rect b="b" l="l" r="r" t="t"/>
                  <a:pathLst>
                    <a:path extrusionOk="0" h="1655" w="1936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96" name="Google Shape;15496;p7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5497" name="Google Shape;15497;p7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498" name="Google Shape;15498;p7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499" name="Google Shape;15499;p7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5500" name="Google Shape;15500;p7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01" name="Google Shape;15501;p7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02" name="Google Shape;15502;p7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5503" name="Google Shape;15503;p7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04" name="Google Shape;15504;p7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05" name="Google Shape;15505;p7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5506" name="Google Shape;15506;p7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rect b="b" l="l" r="r" t="t"/>
                  <a:pathLst>
                    <a:path extrusionOk="0" h="4237" w="4948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07" name="Google Shape;15507;p7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rect b="b" l="l" r="r" t="t"/>
                  <a:pathLst>
                    <a:path extrusionOk="0" h="1780" w="2094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08" name="Google Shape;15508;p7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5509" name="Google Shape;15509;p7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rect b="b" l="l" r="r" t="t"/>
                  <a:pathLst>
                    <a:path extrusionOk="0" h="3988" w="4647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10" name="Google Shape;15510;p7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rect b="b" l="l" r="r" t="t"/>
                  <a:pathLst>
                    <a:path extrusionOk="0" h="1525" w="1525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11" name="Google Shape;15511;p7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5512" name="Google Shape;15512;p7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13" name="Google Shape;15513;p7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14" name="Google Shape;15514;p7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5515" name="Google Shape;15515;p7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16" name="Google Shape;15516;p7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17" name="Google Shape;15517;p7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5518" name="Google Shape;15518;p7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19" name="Google Shape;15519;p7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20" name="Google Shape;15520;p7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5521" name="Google Shape;15521;p7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2" name="Google Shape;15522;p7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rect b="b" l="l" r="r" t="t"/>
                  <a:pathLst>
                    <a:path extrusionOk="0" h="969" w="981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23" name="Google Shape;15523;p7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5524" name="Google Shape;15524;p7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5" name="Google Shape;15525;p7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26" name="Google Shape;15526;p7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5527" name="Google Shape;15527;p7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28" name="Google Shape;15528;p7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29" name="Google Shape;15529;p7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5530" name="Google Shape;15530;p7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1" name="Google Shape;15531;p7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rect b="b" l="l" r="r" t="t"/>
                  <a:pathLst>
                    <a:path extrusionOk="0" h="972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32" name="Google Shape;15532;p7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5533" name="Google Shape;15533;p7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4" name="Google Shape;15534;p7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35" name="Google Shape;15535;p7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5536" name="Google Shape;15536;p7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rect b="b" l="l" r="r" t="t"/>
                  <a:pathLst>
                    <a:path extrusionOk="0" h="4236" w="4949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37" name="Google Shape;15537;p7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rect b="b" l="l" r="r" t="t"/>
                  <a:pathLst>
                    <a:path extrusionOk="0" h="1779" w="1767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38" name="Google Shape;15538;p7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5539" name="Google Shape;15539;p7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rect b="b" l="l" r="r" t="t"/>
                  <a:pathLst>
                    <a:path extrusionOk="0" h="3658" w="4267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0" name="Google Shape;15540;p7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rect b="b" l="l" r="r" t="t"/>
                  <a:pathLst>
                    <a:path extrusionOk="0" h="1193" w="1392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41" name="Google Shape;15541;p7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5542" name="Google Shape;15542;p7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3" name="Google Shape;15543;p7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rect b="b" l="l" r="r" t="t"/>
                  <a:pathLst>
                    <a:path extrusionOk="0" h="1187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44" name="Google Shape;15544;p7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5545" name="Google Shape;15545;p7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rect b="b" l="l" r="r" t="t"/>
                  <a:pathLst>
                    <a:path extrusionOk="0" h="3648" w="4271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6" name="Google Shape;15546;p7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47" name="Google Shape;15547;p7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5548" name="Google Shape;15548;p7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49" name="Google Shape;15549;p7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rect b="b" l="l" r="r" t="t"/>
                  <a:pathLst>
                    <a:path extrusionOk="0" h="1192" w="1393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50" name="Google Shape;15550;p7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5551" name="Google Shape;15551;p7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rect b="b" l="l" r="r" t="t"/>
                  <a:pathLst>
                    <a:path extrusionOk="0" h="4085" w="4767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52" name="Google Shape;15552;p7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rect b="b" l="l" r="r" t="t"/>
                  <a:pathLst>
                    <a:path extrusionOk="0" h="1629" w="190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53" name="Google Shape;15553;p7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5554" name="Google Shape;15554;p7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55" name="Google Shape;15555;p7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56" name="Google Shape;15556;p7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5557" name="Google Shape;15557;p7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rect b="b" l="l" r="r" t="t"/>
                  <a:pathLst>
                    <a:path extrusionOk="0" h="3657" w="4259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58" name="Google Shape;15558;p7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rect b="b" l="l" r="r" t="t"/>
                  <a:pathLst>
                    <a:path extrusionOk="0" h="1199" w="1187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59" name="Google Shape;15559;p7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5560" name="Google Shape;15560;p7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61" name="Google Shape;15561;p7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rect b="b" l="l" r="r" t="t"/>
                  <a:pathLst>
                    <a:path extrusionOk="0" h="1193" w="1393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62" name="Google Shape;15562;p7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5563" name="Google Shape;15563;p7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rect b="b" l="l" r="r" t="t"/>
                  <a:pathLst>
                    <a:path extrusionOk="0" h="4738" w="5541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64" name="Google Shape;15564;p7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rect b="b" l="l" r="r" t="t"/>
                  <a:pathLst>
                    <a:path extrusionOk="0" h="2282" w="2663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65" name="Google Shape;15565;p7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5566" name="Google Shape;15566;p7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rect b="b" l="l" r="r" t="t"/>
                  <a:pathLst>
                    <a:path extrusionOk="0" h="4744" w="5541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67" name="Google Shape;15567;p7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rect b="b" l="l" r="r" t="t"/>
                  <a:pathLst>
                    <a:path extrusionOk="0" h="2275" w="2275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568" name="Google Shape;15568;p7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5569" name="Google Shape;15569;p7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570" name="Google Shape;15570;p7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574" name="Shape 15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75" name="Google Shape;15575;p76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15576" name="Google Shape;15576;p76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15577" name="Google Shape;15577;p76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578" name="Google Shape;15578;p76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5579" name="Google Shape;15579;p76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15580" name="Google Shape;15580;p76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5581" name="Google Shape;15581;p76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15582" name="Google Shape;15582;p76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583" name="Google Shape;15583;p76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5584" name="Google Shape;15584;p76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15585" name="Google Shape;15585;p76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5586" name="Google Shape;15586;p76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15587" name="Google Shape;15587;p76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588" name="Google Shape;15588;p76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15589" name="Google Shape;15589;p76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15590" name="Google Shape;15590;p76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5591" name="Google Shape;15591;p76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15592" name="Google Shape;15592;p76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593" name="Google Shape;15593;p76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15594" name="Google Shape;15594;p76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15595" name="Google Shape;15595;p76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5596" name="Google Shape;15596;p76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15597" name="Google Shape;15597;p76"/>
            <p:cNvSpPr/>
            <p:nvPr/>
          </p:nvSpPr>
          <p:spPr>
            <a:xfrm>
              <a:off x="2673740" y="4350566"/>
              <a:ext cx="270028" cy="11697"/>
            </a:xfrm>
            <a:custGeom>
              <a:rect b="b" l="l" r="r" t="t"/>
              <a:pathLst>
                <a:path extrusionOk="0" h="2706" w="10652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598" name="Google Shape;15598;p76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15599" name="Google Shape;15599;p76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rect b="b" l="l" r="r" t="t"/>
                <a:pathLst>
                  <a:path extrusionOk="0" h="36518" w="128485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0" name="Google Shape;15600;p76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rect b="b" l="l" r="r" t="t"/>
                <a:pathLst>
                  <a:path extrusionOk="0" h="35489" w="50609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1" name="Google Shape;15601;p76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rect b="b" l="l" r="r" t="t"/>
                <a:pathLst>
                  <a:path extrusionOk="0" h="36518" w="18710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2" name="Google Shape;15602;p76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rect b="b" l="l" r="r" t="t"/>
                <a:pathLst>
                  <a:path extrusionOk="0" h="34353" w="86774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3" name="Google Shape;15603;p76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rect b="b" l="l" r="r" t="t"/>
                <a:pathLst>
                  <a:path extrusionOk="0" h="2706" w="143713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4" name="Google Shape;15604;p76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rect b="b" l="l" r="r" t="t"/>
                <a:pathLst>
                  <a:path extrusionOk="0" h="2706" w="10652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605" name="Google Shape;15605;p76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rect b="b" l="l" r="r" t="t"/>
              <a:pathLst>
                <a:path extrusionOk="0" h="27693" w="31949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5606" name="Google Shape;15606;p76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diamond"/>
              <a:tailEnd len="med" w="med" type="none"/>
            </a:ln>
          </p:spPr>
        </p:cxnSp>
        <p:grpSp>
          <p:nvGrpSpPr>
            <p:cNvPr id="15607" name="Google Shape;15607;p76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15608" name="Google Shape;15608;p76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15609" name="Google Shape;15609;p76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10" name="Google Shape;15610;p76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15611" name="Google Shape;15611;p76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diamond"/>
                <a:tailEnd len="med" w="med" type="none"/>
              </a:ln>
            </p:spPr>
          </p:cxnSp>
          <p:sp>
            <p:nvSpPr>
              <p:cNvPr id="15612" name="Google Shape;15612;p76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613" name="Google Shape;15613;p76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rect b="b" l="l" r="r" t="t"/>
              <a:pathLst>
                <a:path extrusionOk="0" h="27693" w="31949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5614" name="Google Shape;15614;p76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diamond"/>
              <a:tailEnd len="med" w="med" type="none"/>
            </a:ln>
          </p:spPr>
        </p:cxnSp>
        <p:grpSp>
          <p:nvGrpSpPr>
            <p:cNvPr id="15615" name="Google Shape;15615;p76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15616" name="Google Shape;15616;p76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15617" name="Google Shape;15617;p76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diamond"/>
                <a:tailEnd len="med" w="med" type="none"/>
              </a:ln>
            </p:spPr>
          </p:cxnSp>
        </p:grpSp>
      </p:grpSp>
      <p:grpSp>
        <p:nvGrpSpPr>
          <p:cNvPr id="15618" name="Google Shape;15618;p76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15619" name="Google Shape;15619;p76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cap="flat" cmpd="sng" w="28575">
              <a:solidFill>
                <a:srgbClr val="A5B7C6"/>
              </a:solidFill>
              <a:prstDash val="solid"/>
              <a:round/>
              <a:headEnd len="med" w="med" type="none"/>
              <a:tailEnd len="med" w="med" type="triangle"/>
            </a:ln>
          </p:spPr>
        </p:cxnSp>
        <p:grpSp>
          <p:nvGrpSpPr>
            <p:cNvPr id="15620" name="Google Shape;15620;p76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15621" name="Google Shape;15621;p76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15622" name="Google Shape;15622;p76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15623" name="Google Shape;15623;p76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624" name="Google Shape;15624;p76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25" name="Google Shape;15625;p76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15626" name="Google Shape;15626;p76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15627" name="Google Shape;15627;p76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15628" name="Google Shape;15628;p76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629" name="Google Shape;15629;p76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30" name="Google Shape;15630;p76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15631" name="Google Shape;15631;p76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15632" name="Google Shape;15632;p76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15633" name="Google Shape;15633;p76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634" name="Google Shape;15634;p76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35" name="Google Shape;15635;p76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15636" name="Google Shape;15636;p76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15637" name="Google Shape;15637;p76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15638" name="Google Shape;15638;p76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639" name="Google Shape;15639;p76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640" name="Google Shape;15640;p76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15641" name="Google Shape;15641;p76"/>
            <p:cNvCxnSpPr>
              <a:stCxn id="15642" idx="6"/>
              <a:endCxn id="15643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15644" name="Google Shape;15644;p76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15645" name="Google Shape;15645;p76"/>
              <p:cNvCxnSpPr>
                <a:stCxn id="15646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5642" name="Google Shape;15642;p76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6" name="Google Shape;15646;p76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47" name="Google Shape;15647;p76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15648" name="Google Shape;15648;p76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5649" name="Google Shape;15649;p76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50" name="Google Shape;15650;p76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51" name="Google Shape;15651;p76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15652" name="Google Shape;15652;p76"/>
              <p:cNvCxnSpPr>
                <a:stCxn id="15653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5654" name="Google Shape;15654;p76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53" name="Google Shape;15653;p76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55" name="Google Shape;15655;p76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15656" name="Google Shape;15656;p76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15643" name="Google Shape;15643;p76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57" name="Google Shape;15657;p76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658" name="Google Shape;15658;p76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15659" name="Google Shape;15659;p76"/>
            <p:cNvCxnSpPr>
              <a:stCxn id="15660" idx="4"/>
              <a:endCxn id="15661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662" name="Google Shape;15662;p76"/>
            <p:cNvCxnSpPr>
              <a:stCxn id="15661" idx="0"/>
              <a:endCxn id="15663" idx="4"/>
            </p:cNvCxnSpPr>
            <p:nvPr/>
          </p:nvCxnSpPr>
          <p:spPr>
            <a:xfrm flipH="1" rot="10800000">
              <a:off x="1521366" y="3577919"/>
              <a:ext cx="6867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664" name="Google Shape;15664;p76"/>
            <p:cNvCxnSpPr>
              <a:stCxn id="15663" idx="4"/>
              <a:endCxn id="15665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666" name="Google Shape;15666;p76"/>
            <p:cNvCxnSpPr>
              <a:stCxn id="15665" idx="0"/>
              <a:endCxn id="15667" idx="4"/>
            </p:cNvCxnSpPr>
            <p:nvPr/>
          </p:nvCxnSpPr>
          <p:spPr>
            <a:xfrm flipH="1" rot="10800000">
              <a:off x="2894933" y="3577918"/>
              <a:ext cx="5913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667" name="Google Shape;15667;p76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3" name="Google Shape;15663;p76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0" name="Google Shape;15660;p76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5" name="Google Shape;15665;p76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1" name="Google Shape;15661;p76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668" name="Google Shape;15668;p76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15669" name="Google Shape;15669;p76"/>
            <p:cNvSpPr/>
            <p:nvPr/>
          </p:nvSpPr>
          <p:spPr>
            <a:xfrm>
              <a:off x="998425" y="1182125"/>
              <a:ext cx="1065400" cy="199500"/>
            </a:xfrm>
            <a:custGeom>
              <a:rect b="b" l="l" r="r" t="t"/>
              <a:pathLst>
                <a:path extrusionOk="0" h="7980" w="42616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0" name="Google Shape;15670;p76"/>
            <p:cNvSpPr/>
            <p:nvPr/>
          </p:nvSpPr>
          <p:spPr>
            <a:xfrm>
              <a:off x="1017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1" name="Google Shape;15671;p76"/>
            <p:cNvSpPr/>
            <p:nvPr/>
          </p:nvSpPr>
          <p:spPr>
            <a:xfrm>
              <a:off x="1303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2" name="Google Shape;15672;p76"/>
            <p:cNvSpPr/>
            <p:nvPr/>
          </p:nvSpPr>
          <p:spPr>
            <a:xfrm>
              <a:off x="1589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3" name="Google Shape;15673;p76"/>
            <p:cNvSpPr/>
            <p:nvPr/>
          </p:nvSpPr>
          <p:spPr>
            <a:xfrm>
              <a:off x="1875200" y="1193175"/>
              <a:ext cx="177525" cy="177500"/>
            </a:xfrm>
            <a:custGeom>
              <a:rect b="b" l="l" r="r" t="t"/>
              <a:pathLst>
                <a:path extrusionOk="0" h="7100" w="7101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74" name="Google Shape;15674;p76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15675" name="Google Shape;15675;p76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5676" name="Google Shape;15676;p76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77" name="Google Shape;15677;p76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78" name="Google Shape;15678;p76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rect b="b" l="l" r="r" t="t"/>
                <a:pathLst>
                  <a:path extrusionOk="0" h="6932" w="12035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79" name="Google Shape;15679;p76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5680" name="Google Shape;15680;p76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1" name="Google Shape;15681;p76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rect b="b" l="l" r="r" t="t"/>
                <a:pathLst>
                  <a:path extrusionOk="0" h="50958" w="43631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2" name="Google Shape;15682;p76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83" name="Google Shape;15683;p76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5684" name="Google Shape;15684;p76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5" name="Google Shape;15685;p76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6" name="Google Shape;15686;p76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rect b="b" l="l" r="r" t="t"/>
                <a:pathLst>
                  <a:path extrusionOk="0" h="6932" w="12034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87" name="Google Shape;15687;p76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5688" name="Google Shape;15688;p76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9" name="Google Shape;15689;p76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rect b="b" l="l" r="r" t="t"/>
                <a:pathLst>
                  <a:path extrusionOk="0" h="50958" w="4363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0" name="Google Shape;15690;p76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691" name="Google Shape;15691;p76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15692" name="Google Shape;15692;p76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15693" name="Google Shape;15693;p76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rect b="b" l="l" r="r" t="t"/>
                <a:pathLst>
                  <a:path extrusionOk="0" h="3951" w="7904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4" name="Google Shape;15694;p76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rect b="b" l="l" r="r" t="t"/>
                <a:pathLst>
                  <a:path extrusionOk="0" h="3951" w="7902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5" name="Google Shape;15695;p76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rect b="b" l="l" r="r" t="t"/>
                <a:pathLst>
                  <a:path extrusionOk="0" h="3964" w="791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6" name="Google Shape;15696;p76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rect b="b" l="l" r="r" t="t"/>
                <a:pathLst>
                  <a:path extrusionOk="0" h="3951" w="7904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7" name="Google Shape;15697;p76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rect b="b" l="l" r="r" t="t"/>
                <a:pathLst>
                  <a:path extrusionOk="0" h="3964" w="791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698" name="Google Shape;15698;p76"/>
            <p:cNvSpPr/>
            <p:nvPr/>
          </p:nvSpPr>
          <p:spPr>
            <a:xfrm>
              <a:off x="6899264" y="2673830"/>
              <a:ext cx="225242" cy="361476"/>
            </a:xfrm>
            <a:custGeom>
              <a:rect b="b" l="l" r="r" t="t"/>
              <a:pathLst>
                <a:path extrusionOk="0" h="8802" w="5485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9" name="Google Shape;15699;p76"/>
            <p:cNvSpPr/>
            <p:nvPr/>
          </p:nvSpPr>
          <p:spPr>
            <a:xfrm>
              <a:off x="7198259" y="2534077"/>
              <a:ext cx="235261" cy="360532"/>
            </a:xfrm>
            <a:custGeom>
              <a:rect b="b" l="l" r="r" t="t"/>
              <a:pathLst>
                <a:path extrusionOk="0" h="8779" w="5729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0" name="Google Shape;15700;p76"/>
            <p:cNvSpPr/>
            <p:nvPr/>
          </p:nvSpPr>
          <p:spPr>
            <a:xfrm>
              <a:off x="7493639" y="2673830"/>
              <a:ext cx="225200" cy="361476"/>
            </a:xfrm>
            <a:custGeom>
              <a:rect b="b" l="l" r="r" t="t"/>
              <a:pathLst>
                <a:path extrusionOk="0" h="8802" w="5484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1" name="Google Shape;15701;p76"/>
            <p:cNvSpPr/>
            <p:nvPr/>
          </p:nvSpPr>
          <p:spPr>
            <a:xfrm>
              <a:off x="7792387" y="2534077"/>
              <a:ext cx="235261" cy="360532"/>
            </a:xfrm>
            <a:custGeom>
              <a:rect b="b" l="l" r="r" t="t"/>
              <a:pathLst>
                <a:path extrusionOk="0" h="8779" w="5729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2" name="Google Shape;15702;p76"/>
            <p:cNvSpPr/>
            <p:nvPr/>
          </p:nvSpPr>
          <p:spPr>
            <a:xfrm>
              <a:off x="8090150" y="2673789"/>
              <a:ext cx="225857" cy="361517"/>
            </a:xfrm>
            <a:custGeom>
              <a:rect b="b" l="l" r="r" t="t"/>
              <a:pathLst>
                <a:path extrusionOk="0" h="8803" w="550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03" name="Google Shape;15703;p76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15704" name="Google Shape;15704;p76"/>
            <p:cNvSpPr/>
            <p:nvPr/>
          </p:nvSpPr>
          <p:spPr>
            <a:xfrm>
              <a:off x="1906300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5" name="Google Shape;15705;p76"/>
            <p:cNvSpPr/>
            <p:nvPr/>
          </p:nvSpPr>
          <p:spPr>
            <a:xfrm>
              <a:off x="379503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6" name="Google Shape;15706;p76"/>
            <p:cNvSpPr/>
            <p:nvPr/>
          </p:nvSpPr>
          <p:spPr>
            <a:xfrm>
              <a:off x="3133137" y="4294338"/>
              <a:ext cx="721729" cy="360865"/>
            </a:xfrm>
            <a:custGeom>
              <a:rect b="b" l="l" r="r" t="t"/>
              <a:pathLst>
                <a:path extrusionOk="0" h="3951" w="7902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7" name="Google Shape;15707;p76"/>
            <p:cNvSpPr/>
            <p:nvPr/>
          </p:nvSpPr>
          <p:spPr>
            <a:xfrm>
              <a:off x="1808063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8" name="Google Shape;15708;p76"/>
            <p:cNvSpPr/>
            <p:nvPr/>
          </p:nvSpPr>
          <p:spPr>
            <a:xfrm>
              <a:off x="247096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9" name="Google Shape;15709;p76"/>
            <p:cNvSpPr/>
            <p:nvPr/>
          </p:nvSpPr>
          <p:spPr>
            <a:xfrm>
              <a:off x="4456385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0" name="Google Shape;15710;p76"/>
            <p:cNvSpPr/>
            <p:nvPr/>
          </p:nvSpPr>
          <p:spPr>
            <a:xfrm>
              <a:off x="2568813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1" name="Google Shape;15711;p76"/>
            <p:cNvSpPr/>
            <p:nvPr/>
          </p:nvSpPr>
          <p:spPr>
            <a:xfrm>
              <a:off x="3231883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2" name="Google Shape;15712;p76"/>
            <p:cNvSpPr/>
            <p:nvPr/>
          </p:nvSpPr>
          <p:spPr>
            <a:xfrm>
              <a:off x="3894395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3" name="Google Shape;15713;p76"/>
            <p:cNvSpPr/>
            <p:nvPr/>
          </p:nvSpPr>
          <p:spPr>
            <a:xfrm>
              <a:off x="4560958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14" name="Google Shape;15714;p76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15715" name="Google Shape;15715;p76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rect b="b" l="l" r="r" t="t"/>
              <a:pathLst>
                <a:path extrusionOk="0" h="34893" w="34893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6" name="Google Shape;15716;p76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rect b="b" l="l" r="r" t="t"/>
              <a:pathLst>
                <a:path extrusionOk="0" h="34893" w="34926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7" name="Google Shape;15717;p76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rect b="b" l="l" r="r" t="t"/>
              <a:pathLst>
                <a:path extrusionOk="0" h="34893" w="34926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8" name="Google Shape;15718;p76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rect b="b" l="l" r="r" t="t"/>
              <a:pathLst>
                <a:path extrusionOk="0" h="34893" w="34893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9" name="Google Shape;15719;p76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rect b="b" l="l" r="r" t="t"/>
              <a:pathLst>
                <a:path extrusionOk="0" fill="none" h="22050" w="44066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cap="rnd" cmpd="sng" w="20850">
              <a:solidFill>
                <a:srgbClr val="435D74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0" name="Google Shape;15720;p76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rect b="b" l="l" r="r" t="t"/>
              <a:pathLst>
                <a:path extrusionOk="0" fill="none" h="22017" w="44066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cap="rnd" cmpd="sng" w="20850">
              <a:solidFill>
                <a:srgbClr val="5F7D95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1" name="Google Shape;15721;p76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rect b="b" l="l" r="r" t="t"/>
              <a:pathLst>
                <a:path extrusionOk="0" fill="none" h="22050" w="44065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cap="rnd" cmpd="sng" w="20850">
              <a:solidFill>
                <a:srgbClr val="869FB2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2" name="Google Shape;15722;p76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rect b="b" l="l" r="r" t="t"/>
              <a:pathLst>
                <a:path extrusionOk="0" fill="none" h="22017" w="44066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cap="rnd" cmpd="sng" w="20850">
              <a:solidFill>
                <a:srgbClr val="BAC8D3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3" name="Google Shape;15723;p76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rect b="b" l="l" r="r" t="t"/>
              <a:pathLst>
                <a:path extrusionOk="0" h="3671" w="3671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4" name="Google Shape;15724;p76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rect b="b" l="l" r="r" t="t"/>
              <a:pathLst>
                <a:path extrusionOk="0" h="3671" w="367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5" name="Google Shape;15725;p76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rect b="b" l="l" r="r" t="t"/>
              <a:pathLst>
                <a:path extrusionOk="0" h="3671" w="367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6" name="Google Shape;15726;p76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rect b="b" l="l" r="r" t="t"/>
              <a:pathLst>
                <a:path extrusionOk="0" h="3671" w="367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7" name="Google Shape;15727;p76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rect b="b" l="l" r="r" t="t"/>
              <a:pathLst>
                <a:path extrusionOk="0" h="33792" w="33825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8" name="Google Shape;15728;p76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rect b="b" l="l" r="r" t="t"/>
              <a:pathLst>
                <a:path extrusionOk="0" h="33792" w="33792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9" name="Google Shape;15729;p76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rect b="b" l="l" r="r" t="t"/>
              <a:pathLst>
                <a:path extrusionOk="0" h="33792" w="33792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0" name="Google Shape;15730;p76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rect b="b" l="l" r="r" t="t"/>
              <a:pathLst>
                <a:path extrusionOk="0" h="33792" w="33791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31" name="Google Shape;15731;p76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15732" name="Google Shape;15732;p76"/>
            <p:cNvSpPr/>
            <p:nvPr/>
          </p:nvSpPr>
          <p:spPr>
            <a:xfrm>
              <a:off x="6633862" y="2075423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3" name="Google Shape;15733;p76"/>
            <p:cNvSpPr/>
            <p:nvPr/>
          </p:nvSpPr>
          <p:spPr>
            <a:xfrm>
              <a:off x="5359252" y="2806965"/>
              <a:ext cx="953461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4" name="Google Shape;15734;p76"/>
            <p:cNvSpPr/>
            <p:nvPr/>
          </p:nvSpPr>
          <p:spPr>
            <a:xfrm>
              <a:off x="1601478" y="2075425"/>
              <a:ext cx="953316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5" name="Google Shape;15735;p76"/>
            <p:cNvSpPr/>
            <p:nvPr/>
          </p:nvSpPr>
          <p:spPr>
            <a:xfrm>
              <a:off x="2857827" y="2807112"/>
              <a:ext cx="953370" cy="825320"/>
            </a:xfrm>
            <a:custGeom>
              <a:rect b="b" l="l" r="r" t="t"/>
              <a:pathLst>
                <a:path extrusionOk="0" h="50027" w="5778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6" name="Google Shape;15736;p76"/>
            <p:cNvSpPr/>
            <p:nvPr/>
          </p:nvSpPr>
          <p:spPr>
            <a:xfrm>
              <a:off x="4097386" y="2075425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7" name="Google Shape;15737;p76"/>
            <p:cNvSpPr/>
            <p:nvPr/>
          </p:nvSpPr>
          <p:spPr>
            <a:xfrm>
              <a:off x="1247650" y="2490334"/>
              <a:ext cx="6648477" cy="729445"/>
            </a:xfrm>
            <a:custGeom>
              <a:rect b="b" l="l" r="r" t="t"/>
              <a:pathLst>
                <a:path extrusionOk="0" fill="none" h="31310" w="285373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cap="flat" cmpd="sng" w="19050">
              <a:solidFill>
                <a:srgbClr val="869FB2"/>
              </a:solidFill>
              <a:prstDash val="solid"/>
              <a:miter lim="1300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38" name="Google Shape;15738;p76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15739" name="Google Shape;15739;p76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0" name="Google Shape;15740;p76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1" name="Google Shape;15741;p76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5742" name="Google Shape;15742;p76"/>
            <p:cNvCxnSpPr>
              <a:stCxn id="15739" idx="6"/>
              <a:endCxn id="157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fmla="val 49997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743" name="Google Shape;15743;p76"/>
            <p:cNvCxnSpPr>
              <a:stCxn id="15740" idx="4"/>
              <a:endCxn id="157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fmla="val 50000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745" name="Google Shape;15745;p76"/>
            <p:cNvCxnSpPr>
              <a:stCxn id="15744" idx="6"/>
              <a:endCxn id="157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fmla="val 49997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746" name="Google Shape;15746;p76"/>
            <p:cNvCxnSpPr>
              <a:stCxn id="15741" idx="4"/>
              <a:endCxn id="157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fmla="val 49996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744" name="Google Shape;15744;p76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7" name="Google Shape;15747;p76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8" name="Google Shape;15748;p76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5749" name="Google Shape;15749;p76"/>
            <p:cNvCxnSpPr>
              <a:endCxn id="157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fmla="val 50000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5750" name="Google Shape;15750;p76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15751" name="Google Shape;15751;p76"/>
            <p:cNvSpPr/>
            <p:nvPr/>
          </p:nvSpPr>
          <p:spPr>
            <a:xfrm>
              <a:off x="238125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2" name="Google Shape;15752;p76"/>
            <p:cNvSpPr/>
            <p:nvPr/>
          </p:nvSpPr>
          <p:spPr>
            <a:xfrm>
              <a:off x="1606190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3" name="Google Shape;15753;p76"/>
            <p:cNvSpPr/>
            <p:nvPr/>
          </p:nvSpPr>
          <p:spPr>
            <a:xfrm>
              <a:off x="297348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4" name="Google Shape;15754;p76"/>
            <p:cNvSpPr/>
            <p:nvPr/>
          </p:nvSpPr>
          <p:spPr>
            <a:xfrm>
              <a:off x="570961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5" name="Google Shape;15755;p76"/>
            <p:cNvSpPr/>
            <p:nvPr/>
          </p:nvSpPr>
          <p:spPr>
            <a:xfrm>
              <a:off x="4342321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56" name="Google Shape;15756;p76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15757" name="Google Shape;15757;p76"/>
            <p:cNvCxnSpPr/>
            <p:nvPr/>
          </p:nvCxnSpPr>
          <p:spPr>
            <a:xfrm flipH="1" rot="10800000">
              <a:off x="3486925" y="1918250"/>
              <a:ext cx="742200" cy="690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758" name="Google Shape;15758;p76"/>
            <p:cNvCxnSpPr/>
            <p:nvPr/>
          </p:nvCxnSpPr>
          <p:spPr>
            <a:xfrm flipH="1" rot="-5400000">
              <a:off x="3486925" y="577350"/>
              <a:ext cx="650100" cy="650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759" name="Google Shape;15759;p76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760" name="Google Shape;15760;p76"/>
            <p:cNvCxnSpPr/>
            <p:nvPr/>
          </p:nvCxnSpPr>
          <p:spPr>
            <a:xfrm flipH="1" rot="10800000">
              <a:off x="756500" y="577975"/>
              <a:ext cx="1705500" cy="1049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5761" name="Google Shape;15761;p76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762" name="Google Shape;15762;p76"/>
            <p:cNvSpPr/>
            <p:nvPr/>
          </p:nvSpPr>
          <p:spPr>
            <a:xfrm>
              <a:off x="548861" y="1338125"/>
              <a:ext cx="502050" cy="502875"/>
            </a:xfrm>
            <a:custGeom>
              <a:rect b="b" l="l" r="r" t="t"/>
              <a:pathLst>
                <a:path extrusionOk="0" h="20115" w="20082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5763" name="Google Shape;15763;p76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5764" name="Google Shape;15764;p76"/>
            <p:cNvSpPr/>
            <p:nvPr/>
          </p:nvSpPr>
          <p:spPr>
            <a:xfrm>
              <a:off x="4095707" y="1083398"/>
              <a:ext cx="289400" cy="268650"/>
            </a:xfrm>
            <a:custGeom>
              <a:rect b="b" l="l" r="r" t="t"/>
              <a:pathLst>
                <a:path extrusionOk="0" h="10746" w="11576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5" name="Google Shape;15765;p76"/>
            <p:cNvSpPr/>
            <p:nvPr/>
          </p:nvSpPr>
          <p:spPr>
            <a:xfrm>
              <a:off x="2421967" y="389676"/>
              <a:ext cx="383625" cy="371825"/>
            </a:xfrm>
            <a:custGeom>
              <a:rect b="b" l="l" r="r" t="t"/>
              <a:pathLst>
                <a:path extrusionOk="0" h="14873" w="15345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6" name="Google Shape;15766;p76"/>
            <p:cNvSpPr/>
            <p:nvPr/>
          </p:nvSpPr>
          <p:spPr>
            <a:xfrm>
              <a:off x="4095707" y="426309"/>
              <a:ext cx="289400" cy="268850"/>
            </a:xfrm>
            <a:custGeom>
              <a:rect b="b" l="l" r="r" t="t"/>
              <a:pathLst>
                <a:path extrusionOk="0" h="10754" w="11576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7" name="Google Shape;15767;p76"/>
            <p:cNvSpPr/>
            <p:nvPr/>
          </p:nvSpPr>
          <p:spPr>
            <a:xfrm>
              <a:off x="4102832" y="2474633"/>
              <a:ext cx="289400" cy="269425"/>
            </a:xfrm>
            <a:custGeom>
              <a:rect b="b" l="l" r="r" t="t"/>
              <a:pathLst>
                <a:path extrusionOk="0" h="10777" w="11576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8" name="Google Shape;15768;p76"/>
            <p:cNvSpPr/>
            <p:nvPr/>
          </p:nvSpPr>
          <p:spPr>
            <a:xfrm>
              <a:off x="4095707" y="1772738"/>
              <a:ext cx="289400" cy="268825"/>
            </a:xfrm>
            <a:custGeom>
              <a:rect b="b" l="l" r="r" t="t"/>
              <a:pathLst>
                <a:path extrusionOk="0" h="10753" w="11576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9" name="Google Shape;15769;p76"/>
            <p:cNvSpPr/>
            <p:nvPr/>
          </p:nvSpPr>
          <p:spPr>
            <a:xfrm>
              <a:off x="2422792" y="2408015"/>
              <a:ext cx="383650" cy="371825"/>
            </a:xfrm>
            <a:custGeom>
              <a:rect b="b" l="l" r="r" t="t"/>
              <a:pathLst>
                <a:path extrusionOk="0" h="14873" w="15346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70" name="Google Shape;15770;p76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15771" name="Google Shape;15771;p76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5772" name="Google Shape;15772;p76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5773" name="Google Shape;15773;p76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5774" name="Google Shape;15774;p76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5775" name="Google Shape;15775;p76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5776" name="Google Shape;15776;p76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5777" name="Google Shape;15777;p76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15778" name="Google Shape;15778;p76"/>
            <p:cNvCxnSpPr>
              <a:stCxn id="15771" idx="2"/>
              <a:endCxn id="15772" idx="0"/>
            </p:cNvCxnSpPr>
            <p:nvPr/>
          </p:nvCxnSpPr>
          <p:spPr>
            <a:xfrm flipH="1" rot="-5400000">
              <a:off x="5228543" y="2315249"/>
              <a:ext cx="457200" cy="17703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15779" name="Google Shape;15779;p76"/>
            <p:cNvCxnSpPr>
              <a:stCxn id="15773" idx="0"/>
              <a:endCxn id="15771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15780" name="Google Shape;15780;p76"/>
            <p:cNvCxnSpPr>
              <a:stCxn id="15773" idx="2"/>
              <a:endCxn id="15775" idx="0"/>
            </p:cNvCxnSpPr>
            <p:nvPr/>
          </p:nvCxnSpPr>
          <p:spPr>
            <a:xfrm flipH="1" rot="-5400000">
              <a:off x="2995647" y="3677550"/>
              <a:ext cx="457200" cy="8451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15781" name="Google Shape;15781;p76"/>
            <p:cNvCxnSpPr>
              <a:stCxn id="15774" idx="0"/>
              <a:endCxn id="15773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15782" name="Google Shape;15782;p76"/>
            <p:cNvCxnSpPr>
              <a:stCxn id="15772" idx="2"/>
              <a:endCxn id="15777" idx="0"/>
            </p:cNvCxnSpPr>
            <p:nvPr/>
          </p:nvCxnSpPr>
          <p:spPr>
            <a:xfrm flipH="1" rot="-5400000">
              <a:off x="6536390" y="3677400"/>
              <a:ext cx="457200" cy="8454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15783" name="Google Shape;15783;p76"/>
            <p:cNvCxnSpPr>
              <a:stCxn id="15776" idx="0"/>
              <a:endCxn id="15772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</p:grpSp>
      <p:grpSp>
        <p:nvGrpSpPr>
          <p:cNvPr id="15784" name="Google Shape;15784;p76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15785" name="Google Shape;15785;p76"/>
            <p:cNvSpPr/>
            <p:nvPr/>
          </p:nvSpPr>
          <p:spPr>
            <a:xfrm>
              <a:off x="7151820" y="3406364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6" name="Google Shape;15786;p76"/>
            <p:cNvSpPr/>
            <p:nvPr/>
          </p:nvSpPr>
          <p:spPr>
            <a:xfrm>
              <a:off x="7664160" y="3406364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7" name="Google Shape;15787;p76"/>
            <p:cNvSpPr/>
            <p:nvPr/>
          </p:nvSpPr>
          <p:spPr>
            <a:xfrm>
              <a:off x="6895650" y="3127761"/>
              <a:ext cx="420489" cy="212471"/>
            </a:xfrm>
            <a:custGeom>
              <a:rect b="b" l="l" r="r" t="t"/>
              <a:pathLst>
                <a:path extrusionOk="0" h="6393" w="12652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8" name="Google Shape;15788;p76"/>
            <p:cNvSpPr/>
            <p:nvPr/>
          </p:nvSpPr>
          <p:spPr>
            <a:xfrm>
              <a:off x="7399482" y="3126697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9" name="Google Shape;15789;p76"/>
            <p:cNvSpPr/>
            <p:nvPr/>
          </p:nvSpPr>
          <p:spPr>
            <a:xfrm>
              <a:off x="7911823" y="3126697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790" name="Google Shape;15790;p76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15791" name="Google Shape;15791;p76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2" name="Google Shape;15792;p76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3" name="Google Shape;15793;p76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4" name="Google Shape;15794;p76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5" name="Google Shape;15795;p76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796" name="Google Shape;15796;p76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15797" name="Google Shape;15797;p76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15798" name="Google Shape;15798;p76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15799" name="Google Shape;15799;p76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rect b="b" l="l" r="r" t="t"/>
                <a:pathLst>
                  <a:path extrusionOk="0" h="60023" w="69272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00" name="Google Shape;15800;p76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15801" name="Google Shape;15801;p76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15802" name="Google Shape;15802;p76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rect b="b" l="l" r="r" t="t"/>
                <a:pathLst>
                  <a:path extrusionOk="0" h="60023" w="69271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03" name="Google Shape;15803;p76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15804" name="Google Shape;15804;p76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15805" name="Google Shape;15805;p76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rect b="b" l="l" r="r" t="t"/>
                <a:pathLst>
                  <a:path extrusionOk="0" h="60023" w="6933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06" name="Google Shape;15806;p76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15807" name="Google Shape;15807;p76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15808" name="Google Shape;15808;p76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rect b="b" l="l" r="r" t="t"/>
                <a:pathLst>
                  <a:path extrusionOk="0" h="60023" w="69272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809" name="Google Shape;15809;p76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15810" name="Google Shape;15810;p76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15811" name="Google Shape;15811;p76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15812" name="Google Shape;15812;p76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rect b="b" l="l" r="r" t="t"/>
                  <a:pathLst>
                    <a:path extrusionOk="0" h="9651" w="9649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13" name="Google Shape;15813;p76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rect b="b" l="l" r="r" t="t"/>
                  <a:pathLst>
                    <a:path extrusionOk="0" h="4477" w="8764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814" name="Google Shape;15814;p76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rect b="b" l="l" r="r" t="t"/>
                <a:pathLst>
                  <a:path extrusionOk="0" h="4578" w="4577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15" name="Google Shape;15815;p76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15816" name="Google Shape;15816;p76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15817" name="Google Shape;15817;p76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rect b="b" l="l" r="r" t="t"/>
                  <a:pathLst>
                    <a:path extrusionOk="0" h="9649" w="9646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18" name="Google Shape;15818;p76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rect b="b" l="l" r="r" t="t"/>
                  <a:pathLst>
                    <a:path extrusionOk="0" h="4478" w="8759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819" name="Google Shape;15819;p76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rect b="b" l="l" r="r" t="t"/>
                <a:pathLst>
                  <a:path extrusionOk="0" h="4578" w="4578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820" name="Google Shape;15820;p76"/>
            <p:cNvSpPr/>
            <p:nvPr/>
          </p:nvSpPr>
          <p:spPr>
            <a:xfrm>
              <a:off x="6103938" y="3114683"/>
              <a:ext cx="40933" cy="7549"/>
            </a:xfrm>
            <a:custGeom>
              <a:rect b="b" l="l" r="r" t="t"/>
              <a:pathLst>
                <a:path extrusionOk="0" h="180" w="976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821" name="Google Shape;15821;p76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15822" name="Google Shape;15822;p76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15823" name="Google Shape;15823;p76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15824" name="Google Shape;15824;p76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rect b="b" l="l" r="r" t="t"/>
                    <a:pathLst>
                      <a:path extrusionOk="0" h="7194" w="14253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25" name="Google Shape;15825;p76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rect b="b" l="l" r="r" t="t"/>
                    <a:pathLst>
                      <a:path extrusionOk="0" h="9649" w="482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5826" name="Google Shape;15826;p76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rect b="b" l="l" r="r" t="t"/>
                  <a:pathLst>
                    <a:path extrusionOk="0" h="4479" w="8767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5827" name="Google Shape;15827;p76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rect b="b" l="l" r="r" t="t"/>
                <a:pathLst>
                  <a:path extrusionOk="0" h="4578" w="4578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28" name="Google Shape;15828;p76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15829" name="Google Shape;15829;p76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rect b="b" l="l" r="r" t="t"/>
                <a:pathLst>
                  <a:path extrusionOk="0" h="4578" w="4578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830" name="Google Shape;15830;p76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15831" name="Google Shape;15831;p76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rect b="b" l="l" r="r" t="t"/>
                  <a:pathLst>
                    <a:path extrusionOk="0" h="9651" w="19088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32" name="Google Shape;15832;p76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rect b="b" l="l" r="r" t="t"/>
                  <a:pathLst>
                    <a:path extrusionOk="0" h="4478" w="8659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5833" name="Google Shape;15833;p76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15834" name="Google Shape;15834;p76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15835" name="Google Shape;15835;p76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836" name="Google Shape;15836;p76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15837" name="Google Shape;15837;p76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rect b="b" l="l" r="r" t="t"/>
                  <a:pathLst>
                    <a:path extrusionOk="0" fill="none" h="40463" w="25153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cap="rnd" cmpd="sng" w="9525">
                  <a:solidFill>
                    <a:srgbClr val="435D74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38" name="Google Shape;15838;p76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rect b="b" l="l" r="r" t="t"/>
                  <a:pathLst>
                    <a:path extrusionOk="0" fill="none" h="40463" w="25153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cap="rnd" cmpd="sng" w="9525">
                  <a:solidFill>
                    <a:srgbClr val="435D74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39" name="Google Shape;15839;p76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rect b="b" l="l" r="r" t="t"/>
                  <a:pathLst>
                    <a:path extrusionOk="0" h="6105" w="6105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40" name="Google Shape;15840;p76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rect b="b" l="l" r="r" t="t"/>
                  <a:pathLst>
                    <a:path extrusionOk="0" h="5757" w="4304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841" name="Google Shape;15841;p76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rect b="b" l="l" r="r" t="t"/>
                  <a:pathLst>
                    <a:path extrusionOk="0" h="5778" w="4304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5842" name="Google Shape;15842;p76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15843" name="Google Shape;15843;p76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15844" name="Google Shape;15844;p76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rect b="b" l="l" r="r" t="t"/>
                  <a:pathLst>
                    <a:path extrusionOk="0" h="14873" w="15345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5845" name="Google Shape;15845;p76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15846" name="Google Shape;15846;p76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47" name="Google Shape;15847;p76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rect b="b" l="l" r="r" t="t"/>
                    <a:pathLst>
                      <a:path extrusionOk="0" fill="none" h="9208" w="12377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48" name="Google Shape;15848;p76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49" name="Google Shape;15849;p76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rect b="b" l="l" r="r" t="t"/>
                    <a:pathLst>
                      <a:path extrusionOk="0" fill="none" h="11143" w="1281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50" name="Google Shape;15850;p76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rect b="b" l="l" r="r" t="t"/>
                    <a:pathLst>
                      <a:path extrusionOk="0" h="6116" w="6439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51" name="Google Shape;15851;p76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rect b="b" l="l" r="r" t="t"/>
                    <a:pathLst>
                      <a:path extrusionOk="0" h="5778" w="4304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52" name="Google Shape;15852;p76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rect b="b" l="l" r="r" t="t"/>
                    <a:pathLst>
                      <a:path extrusionOk="0" h="5757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5853" name="Google Shape;15853;p76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15854" name="Google Shape;15854;p76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rect b="b" l="l" r="r" t="t"/>
                      <a:pathLst>
                        <a:path extrusionOk="0" h="10746" w="11576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5855" name="Google Shape;15855;p76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rect b="b" l="l" r="r" t="t"/>
                      <a:pathLst>
                        <a:path extrusionOk="0" h="10754" w="11576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5856" name="Google Shape;15856;p76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15857" name="Google Shape;15857;p76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rect b="b" l="l" r="r" t="t"/>
                  <a:pathLst>
                    <a:path extrusionOk="0" h="14873" w="15346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5858" name="Google Shape;15858;p76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15859" name="Google Shape;15859;p76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60" name="Google Shape;15860;p76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61" name="Google Shape;15861;p76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rect b="b" l="l" r="r" t="t"/>
                    <a:pathLst>
                      <a:path extrusionOk="0" fill="none" h="9175" w="12377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62" name="Google Shape;15862;p76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rect b="b" l="l" r="r" t="t"/>
                    <a:pathLst>
                      <a:path extrusionOk="0" fill="none" h="11175" w="1281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63" name="Google Shape;15863;p76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rect b="b" l="l" r="r" t="t"/>
                    <a:pathLst>
                      <a:path extrusionOk="0" h="6082" w="6439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64" name="Google Shape;15864;p76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rect b="b" l="l" r="r" t="t"/>
                    <a:pathLst>
                      <a:path extrusionOk="0" h="5785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65" name="Google Shape;15865;p76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rect b="b" l="l" r="r" t="t"/>
                    <a:pathLst>
                      <a:path extrusionOk="0" h="5790" w="4304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5866" name="Google Shape;15866;p76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15867" name="Google Shape;15867;p76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rect b="b" l="l" r="r" t="t"/>
                      <a:pathLst>
                        <a:path extrusionOk="0" h="10777" w="11576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5868" name="Google Shape;15868;p76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rect b="b" l="l" r="r" t="t"/>
                      <a:pathLst>
                        <a:path extrusionOk="0" h="10753" w="11576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15869" name="Google Shape;15869;p76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15870" name="Google Shape;15870;p76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15871" name="Google Shape;15871;p76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rect b="b" l="l" r="r" t="t"/>
                <a:pathLst>
                  <a:path extrusionOk="0" h="19697" w="9076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2" name="Google Shape;15872;p76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rect b="b" l="l" r="r" t="t"/>
                <a:pathLst>
                  <a:path extrusionOk="0" fill="none" h="4505" w="3573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3" name="Google Shape;15873;p76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rect b="b" l="l" r="r" t="t"/>
                <a:pathLst>
                  <a:path extrusionOk="0" fill="none" h="2198" w="2333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4" name="Google Shape;15874;p76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rect b="b" l="l" r="r" t="t"/>
                <a:pathLst>
                  <a:path extrusionOk="0" fill="none" h="1862" w="768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5" name="Google Shape;15875;p76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rect b="b" l="l" r="r" t="t"/>
                <a:pathLst>
                  <a:path extrusionOk="0" fill="none" h="1328" w="4559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6" name="Google Shape;15876;p76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rect b="b" l="l" r="r" t="t"/>
                <a:pathLst>
                  <a:path extrusionOk="0" fill="none" h="4440" w="2401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7" name="Google Shape;15877;p76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rect b="b" l="l" r="r" t="t"/>
                <a:pathLst>
                  <a:path extrusionOk="0" fill="none" h="2767" w="1065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8" name="Google Shape;15878;p76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rect b="b" l="l" r="r" t="t"/>
                <a:pathLst>
                  <a:path extrusionOk="0" fill="none" h="1858" w="3097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9" name="Google Shape;15879;p76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rect b="b" l="l" r="r" t="t"/>
                <a:pathLst>
                  <a:path extrusionOk="0" fill="none" h="1531" w="2735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0" name="Google Shape;15880;p76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rect b="b" l="l" r="r" t="t"/>
                <a:pathLst>
                  <a:path extrusionOk="0" fill="none" h="1351" w="2741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1" name="Google Shape;15881;p76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rect b="b" l="l" r="r" t="t"/>
                <a:pathLst>
                  <a:path extrusionOk="0" h="19697" w="9076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2" name="Google Shape;15882;p76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rect b="b" l="l" r="r" t="t"/>
                <a:pathLst>
                  <a:path extrusionOk="0" fill="none" h="4505" w="3573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3" name="Google Shape;15883;p76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rect b="b" l="l" r="r" t="t"/>
                <a:pathLst>
                  <a:path extrusionOk="0" fill="none" h="2198" w="233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4" name="Google Shape;15884;p76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rect b="b" l="l" r="r" t="t"/>
                <a:pathLst>
                  <a:path extrusionOk="0" fill="none" h="1862" w="768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5" name="Google Shape;15885;p76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rect b="b" l="l" r="r" t="t"/>
                <a:pathLst>
                  <a:path extrusionOk="0" fill="none" h="1328" w="456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6" name="Google Shape;15886;p76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rect b="b" l="l" r="r" t="t"/>
                <a:pathLst>
                  <a:path extrusionOk="0" fill="none" h="4440" w="2401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7" name="Google Shape;15887;p76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rect b="b" l="l" r="r" t="t"/>
                <a:pathLst>
                  <a:path extrusionOk="0" fill="none" h="2767" w="1066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8" name="Google Shape;15888;p76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rect b="b" l="l" r="r" t="t"/>
                <a:pathLst>
                  <a:path extrusionOk="0" fill="none" h="1858" w="3097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9" name="Google Shape;15889;p76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rect b="b" l="l" r="r" t="t"/>
                <a:pathLst>
                  <a:path extrusionOk="0" fill="none" h="1531" w="2735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0" name="Google Shape;15890;p76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rect b="b" l="l" r="r" t="t"/>
                <a:pathLst>
                  <a:path extrusionOk="0" fill="none" h="1351" w="2741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91" name="Google Shape;15891;p76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15892" name="Google Shape;15892;p76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15893" name="Google Shape;15893;p76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15894" name="Google Shape;15894;p76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rect b="b" l="l" r="r" t="t"/>
                    <a:pathLst>
                      <a:path extrusionOk="0" fill="none" h="1" w="36535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895" name="Google Shape;15895;p76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rect b="b" l="l" r="r" t="t"/>
                    <a:pathLst>
                      <a:path extrusionOk="0" h="5351" w="5564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896" name="Google Shape;15896;p76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15897" name="Google Shape;15897;p76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rect b="b" l="l" r="r" t="t"/>
                    <a:pathLst>
                      <a:path extrusionOk="0" h="21448" w="37118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5898" name="Google Shape;15898;p76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15899" name="Google Shape;15899;p76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rect b="b" l="l" r="r" t="t"/>
                      <a:pathLst>
                        <a:path extrusionOk="0" fill="none" h="37079" w="28816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5900" name="Google Shape;15900;p76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rect b="b" l="l" r="r" t="t"/>
                      <a:pathLst>
                        <a:path extrusionOk="0" h="5349" w="556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5901" name="Google Shape;15901;p76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15902" name="Google Shape;15902;p76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15903" name="Google Shape;15903;p76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rect b="b" l="l" r="r" t="t"/>
                    <a:pathLst>
                      <a:path extrusionOk="0" h="5351" w="556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04" name="Google Shape;15904;p76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rect b="b" l="l" r="r" t="t"/>
                    <a:pathLst>
                      <a:path extrusionOk="0" fill="none" h="1" w="32723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905" name="Google Shape;15905;p76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15906" name="Google Shape;15906;p76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rect b="b" l="l" r="r" t="t"/>
                    <a:pathLst>
                      <a:path extrusionOk="0" h="5349" w="556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07" name="Google Shape;15907;p76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rect b="b" l="l" r="r" t="t"/>
                    <a:pathLst>
                      <a:path extrusionOk="0" fill="none" h="1" w="32723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908" name="Google Shape;15908;p76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15909" name="Google Shape;15909;p76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15910" name="Google Shape;15910;p76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rect b="b" l="l" r="r" t="t"/>
                      <a:pathLst>
                        <a:path extrusionOk="0" fill="none" h="1" w="17599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5911" name="Google Shape;15911;p76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rect b="b" l="l" r="r" t="t"/>
                      <a:pathLst>
                        <a:path extrusionOk="0" h="5349" w="556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5912" name="Google Shape;15912;p76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rect b="b" l="l" r="r" t="t"/>
                      <a:pathLst>
                        <a:path extrusionOk="0" fill="none" h="45330" w="18623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sp>
                <p:nvSpPr>
                  <p:cNvPr id="15913" name="Google Shape;15913;p76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rect b="b" l="l" r="r" t="t"/>
                    <a:pathLst>
                      <a:path extrusionOk="0" h="21447" w="37115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14" name="Google Shape;15914;p76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rect b="b" l="l" r="r" t="t"/>
                    <a:pathLst>
                      <a:path extrusionOk="0" h="21444" w="37119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15915" name="Google Shape;15915;p76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rect b="b" l="l" r="r" t="t"/>
                <a:pathLst>
                  <a:path extrusionOk="0" fill="none" h="63161" w="63165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916" name="Google Shape;15916;p76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15917" name="Google Shape;15917;p76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15918" name="Google Shape;15918;p76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rect b="b" l="l" r="r" t="t"/>
                    <a:pathLst>
                      <a:path extrusionOk="0" fill="none" h="1" w="36648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19" name="Google Shape;15919;p76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rect b="b" l="l" r="r" t="t"/>
                    <a:pathLst>
                      <a:path extrusionOk="0" h="5349" w="5349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20" name="Google Shape;15920;p76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rect b="b" l="l" r="r" t="t"/>
                    <a:pathLst>
                      <a:path extrusionOk="0" h="21448" w="37119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921" name="Google Shape;15921;p76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15922" name="Google Shape;15922;p76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rect b="b" l="l" r="r" t="t"/>
                    <a:pathLst>
                      <a:path extrusionOk="0" fill="none" h="38848" w="30556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23" name="Google Shape;15923;p76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rect b="b" l="l" r="r" t="t"/>
                    <a:pathLst>
                      <a:path extrusionOk="0" h="5351" w="5565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5924" name="Google Shape;15924;p76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15925" name="Google Shape;15925;p76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15926" name="Google Shape;15926;p76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rect b="b" l="l" r="r" t="t"/>
                    <a:pathLst>
                      <a:path extrusionOk="0" h="5351" w="5565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27" name="Google Shape;15927;p76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rect b="b" l="l" r="r" t="t"/>
                    <a:pathLst>
                      <a:path extrusionOk="0" fill="none" h="34405" w="30534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928" name="Google Shape;15928;p76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15929" name="Google Shape;15929;p76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rect b="b" l="l" r="r" t="t"/>
                    <a:pathLst>
                      <a:path extrusionOk="0" fill="none" h="1" w="36648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30" name="Google Shape;15930;p76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rect b="b" l="l" r="r" t="t"/>
                    <a:pathLst>
                      <a:path extrusionOk="0" h="21448" w="37119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31" name="Google Shape;15931;p76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rect b="b" l="l" r="r" t="t"/>
                    <a:pathLst>
                      <a:path extrusionOk="0" h="5351" w="556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15932" name="Google Shape;15932;p76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15933" name="Google Shape;15933;p76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15934" name="Google Shape;15934;p76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rect b="b" l="l" r="r" t="t"/>
                    <a:pathLst>
                      <a:path extrusionOk="0" fill="none" h="1" w="34959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35" name="Google Shape;15935;p76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rect b="b" l="l" r="r" t="t"/>
                    <a:pathLst>
                      <a:path extrusionOk="0" h="5349" w="5564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936" name="Google Shape;15936;p76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15937" name="Google Shape;15937;p76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rect b="b" l="l" r="r" t="t"/>
                    <a:pathLst>
                      <a:path extrusionOk="0" h="21448" w="37118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5938" name="Google Shape;15938;p76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15939" name="Google Shape;15939;p76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rect b="b" l="l" r="r" t="t"/>
                      <a:pathLst>
                        <a:path extrusionOk="0" fill="none" h="38848" w="2921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5940" name="Google Shape;15940;p76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rect b="b" l="l" r="r" t="t"/>
                      <a:pathLst>
                        <a:path extrusionOk="0" h="5350" w="556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15941" name="Google Shape;15941;p76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15942" name="Google Shape;15942;p76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15943" name="Google Shape;15943;p76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rect b="b" l="l" r="r" t="t"/>
                    <a:pathLst>
                      <a:path extrusionOk="0" fill="none" h="1" w="33303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44" name="Google Shape;15944;p76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rect b="b" l="l" r="r" t="t"/>
                    <a:pathLst>
                      <a:path extrusionOk="0" h="5350" w="556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945" name="Google Shape;15945;p76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15946" name="Google Shape;15946;p76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15947" name="Google Shape;15947;p76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15948" name="Google Shape;15948;p76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rect b="b" l="l" r="r" t="t"/>
                        <a:pathLst>
                          <a:path extrusionOk="0" h="5349" w="5561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15949" name="Google Shape;15949;p76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rect b="b" l="l" r="r" t="t"/>
                        <a:pathLst>
                          <a:path extrusionOk="0" fill="none" h="1" w="17599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cap="rnd" cmpd="sng" w="9525">
                        <a:solidFill>
                          <a:srgbClr val="CFD9E0"/>
                        </a:solidFill>
                        <a:prstDash val="solid"/>
                        <a:round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sp>
                  <p:nvSpPr>
                    <p:cNvPr id="15950" name="Google Shape;15950;p76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rect b="b" l="l" r="r" t="t"/>
                      <a:pathLst>
                        <a:path extrusionOk="0" fill="none" h="45330" w="18044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sp>
                <p:nvSpPr>
                  <p:cNvPr id="15951" name="Google Shape;15951;p76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rect b="b" l="l" r="r" t="t"/>
                    <a:pathLst>
                      <a:path extrusionOk="0" h="21444" w="37119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52" name="Google Shape;15952;p76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rect b="b" l="l" r="r" t="t"/>
                    <a:pathLst>
                      <a:path extrusionOk="0" h="21447" w="37118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15953" name="Google Shape;15953;p76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15954" name="Google Shape;15954;p76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rect b="b" l="l" r="r" t="t"/>
                    <a:pathLst>
                      <a:path extrusionOk="0" h="5350" w="556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955" name="Google Shape;15955;p76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rect b="b" l="l" r="r" t="t"/>
                    <a:pathLst>
                      <a:path extrusionOk="0" fill="none" h="1" w="35018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grpSp>
        <p:nvGrpSpPr>
          <p:cNvPr id="15956" name="Google Shape;15956;p76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15957" name="Google Shape;15957;p76"/>
            <p:cNvSpPr/>
            <p:nvPr/>
          </p:nvSpPr>
          <p:spPr>
            <a:xfrm>
              <a:off x="2418065" y="2799334"/>
              <a:ext cx="619167" cy="193359"/>
            </a:xfrm>
            <a:custGeom>
              <a:rect b="b" l="l" r="r" t="t"/>
              <a:pathLst>
                <a:path extrusionOk="0" h="36397" w="116549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8" name="Google Shape;15958;p76"/>
            <p:cNvSpPr/>
            <p:nvPr/>
          </p:nvSpPr>
          <p:spPr>
            <a:xfrm>
              <a:off x="2373234" y="2761962"/>
              <a:ext cx="248482" cy="268106"/>
            </a:xfrm>
            <a:custGeom>
              <a:rect b="b" l="l" r="r" t="t"/>
              <a:pathLst>
                <a:path extrusionOk="0" h="50467" w="46773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9" name="Google Shape;15959;p76"/>
            <p:cNvSpPr/>
            <p:nvPr/>
          </p:nvSpPr>
          <p:spPr>
            <a:xfrm>
              <a:off x="2726356" y="3024889"/>
              <a:ext cx="2582" cy="99328"/>
            </a:xfrm>
            <a:custGeom>
              <a:rect b="b" l="l" r="r" t="t"/>
              <a:pathLst>
                <a:path extrusionOk="0" h="18697" w="486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0" name="Google Shape;15960;p76"/>
            <p:cNvSpPr/>
            <p:nvPr/>
          </p:nvSpPr>
          <p:spPr>
            <a:xfrm>
              <a:off x="2785174" y="3024884"/>
              <a:ext cx="287220" cy="99333"/>
            </a:xfrm>
            <a:custGeom>
              <a:rect b="b" l="l" r="r" t="t"/>
              <a:pathLst>
                <a:path extrusionOk="0" h="18698" w="54065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1" name="Google Shape;15961;p76"/>
            <p:cNvSpPr/>
            <p:nvPr/>
          </p:nvSpPr>
          <p:spPr>
            <a:xfrm>
              <a:off x="2382903" y="3024884"/>
              <a:ext cx="287215" cy="99333"/>
            </a:xfrm>
            <a:custGeom>
              <a:rect b="b" l="l" r="r" t="t"/>
              <a:pathLst>
                <a:path extrusionOk="0" h="18698" w="54064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2" name="Google Shape;15962;p76"/>
            <p:cNvSpPr/>
            <p:nvPr/>
          </p:nvSpPr>
          <p:spPr>
            <a:xfrm>
              <a:off x="2596756" y="3151259"/>
              <a:ext cx="261784" cy="212436"/>
            </a:xfrm>
            <a:custGeom>
              <a:rect b="b" l="l" r="r" t="t"/>
              <a:pathLst>
                <a:path extrusionOk="0" h="39988" w="49277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3" name="Google Shape;15963;p76"/>
            <p:cNvSpPr/>
            <p:nvPr/>
          </p:nvSpPr>
          <p:spPr>
            <a:xfrm>
              <a:off x="2940204" y="3151259"/>
              <a:ext cx="261795" cy="212436"/>
            </a:xfrm>
            <a:custGeom>
              <a:rect b="b" l="l" r="r" t="t"/>
              <a:pathLst>
                <a:path extrusionOk="0" h="39988" w="49279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4" name="Google Shape;15964;p76"/>
            <p:cNvSpPr/>
            <p:nvPr/>
          </p:nvSpPr>
          <p:spPr>
            <a:xfrm>
              <a:off x="2253298" y="3151259"/>
              <a:ext cx="261795" cy="212436"/>
            </a:xfrm>
            <a:custGeom>
              <a:rect b="b" l="l" r="r" t="t"/>
              <a:pathLst>
                <a:path extrusionOk="0" h="39988" w="49279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5" name="Google Shape;15965;p76"/>
            <p:cNvSpPr/>
            <p:nvPr/>
          </p:nvSpPr>
          <p:spPr>
            <a:xfrm>
              <a:off x="2718685" y="3113966"/>
              <a:ext cx="17919" cy="17924"/>
            </a:xfrm>
            <a:custGeom>
              <a:rect b="b" l="l" r="r" t="t"/>
              <a:pathLst>
                <a:path extrusionOk="0" h="3374" w="3373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6" name="Google Shape;15966;p76"/>
            <p:cNvSpPr/>
            <p:nvPr/>
          </p:nvSpPr>
          <p:spPr>
            <a:xfrm>
              <a:off x="3062128" y="3113966"/>
              <a:ext cx="17924" cy="17924"/>
            </a:xfrm>
            <a:custGeom>
              <a:rect b="b" l="l" r="r" t="t"/>
              <a:pathLst>
                <a:path extrusionOk="0" h="3374" w="3374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7" name="Google Shape;15967;p76"/>
            <p:cNvSpPr/>
            <p:nvPr/>
          </p:nvSpPr>
          <p:spPr>
            <a:xfrm>
              <a:off x="2375226" y="3113966"/>
              <a:ext cx="17924" cy="17924"/>
            </a:xfrm>
            <a:custGeom>
              <a:rect b="b" l="l" r="r" t="t"/>
              <a:pathLst>
                <a:path extrusionOk="0" h="3374" w="3374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8" name="Google Shape;15968;p76"/>
            <p:cNvSpPr/>
            <p:nvPr/>
          </p:nvSpPr>
          <p:spPr>
            <a:xfrm>
              <a:off x="2718685" y="3017224"/>
              <a:ext cx="17919" cy="17919"/>
            </a:xfrm>
            <a:custGeom>
              <a:rect b="b" l="l" r="r" t="t"/>
              <a:pathLst>
                <a:path extrusionOk="0" h="3373" w="3373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9" name="Google Shape;15969;p76"/>
            <p:cNvSpPr/>
            <p:nvPr/>
          </p:nvSpPr>
          <p:spPr>
            <a:xfrm>
              <a:off x="2777509" y="3017224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0" name="Google Shape;15970;p76"/>
            <p:cNvSpPr/>
            <p:nvPr/>
          </p:nvSpPr>
          <p:spPr>
            <a:xfrm>
              <a:off x="2659856" y="3017224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1" name="Google Shape;15971;p76"/>
            <p:cNvSpPr/>
            <p:nvPr/>
          </p:nvSpPr>
          <p:spPr>
            <a:xfrm>
              <a:off x="2726356" y="2667807"/>
              <a:ext cx="2582" cy="99322"/>
            </a:xfrm>
            <a:custGeom>
              <a:rect b="b" l="l" r="r" t="t"/>
              <a:pathLst>
                <a:path extrusionOk="0" h="18696" w="486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2" name="Google Shape;15972;p76"/>
            <p:cNvSpPr/>
            <p:nvPr/>
          </p:nvSpPr>
          <p:spPr>
            <a:xfrm>
              <a:off x="2785174" y="2667796"/>
              <a:ext cx="287210" cy="99333"/>
            </a:xfrm>
            <a:custGeom>
              <a:rect b="b" l="l" r="r" t="t"/>
              <a:pathLst>
                <a:path extrusionOk="0" h="18698" w="54063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3" name="Google Shape;15973;p76"/>
            <p:cNvSpPr/>
            <p:nvPr/>
          </p:nvSpPr>
          <p:spPr>
            <a:xfrm>
              <a:off x="2382892" y="2667796"/>
              <a:ext cx="287226" cy="99333"/>
            </a:xfrm>
            <a:custGeom>
              <a:rect b="b" l="l" r="r" t="t"/>
              <a:pathLst>
                <a:path extrusionOk="0" h="18698" w="54066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4" name="Google Shape;15974;p76"/>
            <p:cNvSpPr/>
            <p:nvPr/>
          </p:nvSpPr>
          <p:spPr>
            <a:xfrm>
              <a:off x="2596756" y="2428317"/>
              <a:ext cx="261784" cy="212447"/>
            </a:xfrm>
            <a:custGeom>
              <a:rect b="b" l="l" r="r" t="t"/>
              <a:pathLst>
                <a:path extrusionOk="0" h="39990" w="49277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5" name="Google Shape;15975;p76"/>
            <p:cNvSpPr/>
            <p:nvPr/>
          </p:nvSpPr>
          <p:spPr>
            <a:xfrm>
              <a:off x="2940204" y="2428317"/>
              <a:ext cx="261795" cy="212447"/>
            </a:xfrm>
            <a:custGeom>
              <a:rect b="b" l="l" r="r" t="t"/>
              <a:pathLst>
                <a:path extrusionOk="0" h="39990" w="49279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6" name="Google Shape;15976;p76"/>
            <p:cNvSpPr/>
            <p:nvPr/>
          </p:nvSpPr>
          <p:spPr>
            <a:xfrm>
              <a:off x="2253298" y="2428317"/>
              <a:ext cx="261795" cy="212447"/>
            </a:xfrm>
            <a:custGeom>
              <a:rect b="b" l="l" r="r" t="t"/>
              <a:pathLst>
                <a:path extrusionOk="0" h="39990" w="49279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7" name="Google Shape;15977;p76"/>
            <p:cNvSpPr/>
            <p:nvPr/>
          </p:nvSpPr>
          <p:spPr>
            <a:xfrm>
              <a:off x="2718685" y="2660136"/>
              <a:ext cx="17919" cy="17919"/>
            </a:xfrm>
            <a:custGeom>
              <a:rect b="b" l="l" r="r" t="t"/>
              <a:pathLst>
                <a:path extrusionOk="0" h="3373" w="3373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8" name="Google Shape;15978;p76"/>
            <p:cNvSpPr/>
            <p:nvPr/>
          </p:nvSpPr>
          <p:spPr>
            <a:xfrm>
              <a:off x="3062128" y="2660136"/>
              <a:ext cx="17924" cy="17919"/>
            </a:xfrm>
            <a:custGeom>
              <a:rect b="b" l="l" r="r" t="t"/>
              <a:pathLst>
                <a:path extrusionOk="0" h="3373" w="3374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9" name="Google Shape;15979;p76"/>
            <p:cNvSpPr/>
            <p:nvPr/>
          </p:nvSpPr>
          <p:spPr>
            <a:xfrm>
              <a:off x="2375226" y="2660136"/>
              <a:ext cx="17924" cy="17919"/>
            </a:xfrm>
            <a:custGeom>
              <a:rect b="b" l="l" r="r" t="t"/>
              <a:pathLst>
                <a:path extrusionOk="0" h="3373" w="3374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0" name="Google Shape;15980;p76"/>
            <p:cNvSpPr/>
            <p:nvPr/>
          </p:nvSpPr>
          <p:spPr>
            <a:xfrm>
              <a:off x="2718685" y="2756878"/>
              <a:ext cx="17919" cy="17919"/>
            </a:xfrm>
            <a:custGeom>
              <a:rect b="b" l="l" r="r" t="t"/>
              <a:pathLst>
                <a:path extrusionOk="0" h="3373" w="3373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1" name="Google Shape;15981;p76"/>
            <p:cNvSpPr/>
            <p:nvPr/>
          </p:nvSpPr>
          <p:spPr>
            <a:xfrm>
              <a:off x="2777509" y="2756878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2" name="Google Shape;15982;p76"/>
            <p:cNvSpPr/>
            <p:nvPr/>
          </p:nvSpPr>
          <p:spPr>
            <a:xfrm>
              <a:off x="2659856" y="2756878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3" name="Google Shape;15983;p76"/>
            <p:cNvSpPr/>
            <p:nvPr/>
          </p:nvSpPr>
          <p:spPr>
            <a:xfrm>
              <a:off x="2301024" y="2533889"/>
              <a:ext cx="163753" cy="1291"/>
            </a:xfrm>
            <a:custGeom>
              <a:rect b="b" l="l" r="r" t="t"/>
              <a:pathLst>
                <a:path extrusionOk="0" h="243" w="30824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4" name="Google Shape;15984;p76"/>
            <p:cNvSpPr/>
            <p:nvPr/>
          </p:nvSpPr>
          <p:spPr>
            <a:xfrm>
              <a:off x="2644918" y="2533889"/>
              <a:ext cx="163747" cy="1291"/>
            </a:xfrm>
            <a:custGeom>
              <a:rect b="b" l="l" r="r" t="t"/>
              <a:pathLst>
                <a:path extrusionOk="0" h="243" w="30823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5" name="Google Shape;15985;p76"/>
            <p:cNvSpPr/>
            <p:nvPr/>
          </p:nvSpPr>
          <p:spPr>
            <a:xfrm>
              <a:off x="2990071" y="2533889"/>
              <a:ext cx="163753" cy="1291"/>
            </a:xfrm>
            <a:custGeom>
              <a:rect b="b" l="l" r="r" t="t"/>
              <a:pathLst>
                <a:path extrusionOk="0" h="243" w="30824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6" name="Google Shape;15986;p76"/>
            <p:cNvSpPr/>
            <p:nvPr/>
          </p:nvSpPr>
          <p:spPr>
            <a:xfrm>
              <a:off x="2644918" y="3256825"/>
              <a:ext cx="163758" cy="1291"/>
            </a:xfrm>
            <a:custGeom>
              <a:rect b="b" l="l" r="r" t="t"/>
              <a:pathLst>
                <a:path extrusionOk="0" h="243" w="30825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7" name="Google Shape;15987;p76"/>
            <p:cNvSpPr/>
            <p:nvPr/>
          </p:nvSpPr>
          <p:spPr>
            <a:xfrm>
              <a:off x="2301427" y="3256825"/>
              <a:ext cx="163758" cy="1291"/>
            </a:xfrm>
            <a:custGeom>
              <a:rect b="b" l="l" r="r" t="t"/>
              <a:pathLst>
                <a:path extrusionOk="0" h="243" w="30825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8" name="Google Shape;15988;p76"/>
            <p:cNvSpPr/>
            <p:nvPr/>
          </p:nvSpPr>
          <p:spPr>
            <a:xfrm>
              <a:off x="2990102" y="3256847"/>
              <a:ext cx="163753" cy="1291"/>
            </a:xfrm>
            <a:custGeom>
              <a:rect b="b" l="l" r="r" t="t"/>
              <a:pathLst>
                <a:path extrusionOk="0" h="243" w="30824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9" name="Google Shape;15989;p76"/>
            <p:cNvSpPr/>
            <p:nvPr/>
          </p:nvSpPr>
          <p:spPr>
            <a:xfrm>
              <a:off x="2833559" y="2761962"/>
              <a:ext cx="248503" cy="268106"/>
            </a:xfrm>
            <a:custGeom>
              <a:rect b="b" l="l" r="r" t="t"/>
              <a:pathLst>
                <a:path extrusionOk="0" h="50467" w="46777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13" name="Shape 1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4" name="Google Shape;11014;p41"/>
          <p:cNvGrpSpPr/>
          <p:nvPr/>
        </p:nvGrpSpPr>
        <p:grpSpPr>
          <a:xfrm>
            <a:off x="-419791" y="2155353"/>
            <a:ext cx="9728994" cy="1555454"/>
            <a:chOff x="2499125" y="2742675"/>
            <a:chExt cx="4885750" cy="781125"/>
          </a:xfrm>
        </p:grpSpPr>
        <p:sp>
          <p:nvSpPr>
            <p:cNvPr id="11015" name="Google Shape;11015;p41"/>
            <p:cNvSpPr/>
            <p:nvPr/>
          </p:nvSpPr>
          <p:spPr>
            <a:xfrm>
              <a:off x="2499125" y="2742675"/>
              <a:ext cx="4885750" cy="781125"/>
            </a:xfrm>
            <a:custGeom>
              <a:rect b="b" l="l" r="r" t="t"/>
              <a:pathLst>
                <a:path extrusionOk="0" h="31245" w="195430">
                  <a:moveTo>
                    <a:pt x="186282" y="1"/>
                  </a:moveTo>
                  <a:cubicBezTo>
                    <a:pt x="174026" y="1"/>
                    <a:pt x="163161" y="2657"/>
                    <a:pt x="153219" y="5567"/>
                  </a:cubicBezTo>
                  <a:lnTo>
                    <a:pt x="152454" y="5792"/>
                  </a:lnTo>
                  <a:cubicBezTo>
                    <a:pt x="143833" y="8314"/>
                    <a:pt x="134961" y="10916"/>
                    <a:pt x="126361" y="10916"/>
                  </a:cubicBezTo>
                  <a:cubicBezTo>
                    <a:pt x="125122" y="10916"/>
                    <a:pt x="123888" y="10862"/>
                    <a:pt x="122662" y="10746"/>
                  </a:cubicBezTo>
                  <a:cubicBezTo>
                    <a:pt x="117813" y="10297"/>
                    <a:pt x="112904" y="8873"/>
                    <a:pt x="107710" y="7374"/>
                  </a:cubicBezTo>
                  <a:cubicBezTo>
                    <a:pt x="100829" y="5384"/>
                    <a:pt x="93735" y="3332"/>
                    <a:pt x="86077" y="3332"/>
                  </a:cubicBezTo>
                  <a:cubicBezTo>
                    <a:pt x="85368" y="3332"/>
                    <a:pt x="84655" y="3350"/>
                    <a:pt x="83936" y="3386"/>
                  </a:cubicBezTo>
                  <a:cubicBezTo>
                    <a:pt x="77963" y="3686"/>
                    <a:pt x="72514" y="5283"/>
                    <a:pt x="67237" y="6826"/>
                  </a:cubicBezTo>
                  <a:cubicBezTo>
                    <a:pt x="64479" y="7636"/>
                    <a:pt x="61871" y="8400"/>
                    <a:pt x="59278" y="8955"/>
                  </a:cubicBezTo>
                  <a:cubicBezTo>
                    <a:pt x="53162" y="10267"/>
                    <a:pt x="46671" y="10521"/>
                    <a:pt x="39799" y="10799"/>
                  </a:cubicBezTo>
                  <a:cubicBezTo>
                    <a:pt x="27814" y="11271"/>
                    <a:pt x="15418" y="11766"/>
                    <a:pt x="4168" y="18099"/>
                  </a:cubicBezTo>
                  <a:cubicBezTo>
                    <a:pt x="1380" y="19665"/>
                    <a:pt x="1" y="22918"/>
                    <a:pt x="818" y="26006"/>
                  </a:cubicBezTo>
                  <a:cubicBezTo>
                    <a:pt x="1626" y="29096"/>
                    <a:pt x="4413" y="31245"/>
                    <a:pt x="7606" y="31245"/>
                  </a:cubicBezTo>
                  <a:cubicBezTo>
                    <a:pt x="7612" y="31245"/>
                    <a:pt x="7618" y="31245"/>
                    <a:pt x="7623" y="31245"/>
                  </a:cubicBezTo>
                  <a:cubicBezTo>
                    <a:pt x="7637" y="31245"/>
                    <a:pt x="7651" y="31245"/>
                    <a:pt x="7665" y="31245"/>
                  </a:cubicBezTo>
                  <a:cubicBezTo>
                    <a:pt x="8857" y="31245"/>
                    <a:pt x="10026" y="30931"/>
                    <a:pt x="11063" y="30345"/>
                  </a:cubicBezTo>
                  <a:cubicBezTo>
                    <a:pt x="19360" y="25676"/>
                    <a:pt x="29561" y="25271"/>
                    <a:pt x="40353" y="24844"/>
                  </a:cubicBezTo>
                  <a:cubicBezTo>
                    <a:pt x="47518" y="24559"/>
                    <a:pt x="54923" y="24267"/>
                    <a:pt x="62223" y="22701"/>
                  </a:cubicBezTo>
                  <a:cubicBezTo>
                    <a:pt x="65326" y="22041"/>
                    <a:pt x="68309" y="21164"/>
                    <a:pt x="71187" y="20317"/>
                  </a:cubicBezTo>
                  <a:cubicBezTo>
                    <a:pt x="75887" y="18946"/>
                    <a:pt x="80323" y="17642"/>
                    <a:pt x="84648" y="17424"/>
                  </a:cubicBezTo>
                  <a:cubicBezTo>
                    <a:pt x="85115" y="17400"/>
                    <a:pt x="85583" y="17389"/>
                    <a:pt x="86053" y="17389"/>
                  </a:cubicBezTo>
                  <a:cubicBezTo>
                    <a:pt x="91745" y="17389"/>
                    <a:pt x="97614" y="19086"/>
                    <a:pt x="103797" y="20879"/>
                  </a:cubicBezTo>
                  <a:cubicBezTo>
                    <a:pt x="109396" y="22498"/>
                    <a:pt x="115175" y="24162"/>
                    <a:pt x="121343" y="24747"/>
                  </a:cubicBezTo>
                  <a:cubicBezTo>
                    <a:pt x="123067" y="24904"/>
                    <a:pt x="124768" y="24979"/>
                    <a:pt x="126454" y="24979"/>
                  </a:cubicBezTo>
                  <a:cubicBezTo>
                    <a:pt x="136932" y="24979"/>
                    <a:pt x="146811" y="22094"/>
                    <a:pt x="156397" y="19283"/>
                  </a:cubicBezTo>
                  <a:lnTo>
                    <a:pt x="157161" y="19058"/>
                  </a:lnTo>
                  <a:cubicBezTo>
                    <a:pt x="166087" y="16454"/>
                    <a:pt x="175765" y="14058"/>
                    <a:pt x="186291" y="14058"/>
                  </a:cubicBezTo>
                  <a:cubicBezTo>
                    <a:pt x="186884" y="14058"/>
                    <a:pt x="187479" y="14066"/>
                    <a:pt x="188077" y="14082"/>
                  </a:cubicBezTo>
                  <a:lnTo>
                    <a:pt x="188265" y="14082"/>
                  </a:lnTo>
                  <a:cubicBezTo>
                    <a:pt x="188297" y="14082"/>
                    <a:pt x="188329" y="14082"/>
                    <a:pt x="188362" y="14082"/>
                  </a:cubicBezTo>
                  <a:cubicBezTo>
                    <a:pt x="192200" y="14082"/>
                    <a:pt x="195333" y="10991"/>
                    <a:pt x="195377" y="7149"/>
                  </a:cubicBezTo>
                  <a:cubicBezTo>
                    <a:pt x="195430" y="3266"/>
                    <a:pt x="192327" y="81"/>
                    <a:pt x="188445" y="29"/>
                  </a:cubicBezTo>
                  <a:cubicBezTo>
                    <a:pt x="187719" y="10"/>
                    <a:pt x="186998" y="1"/>
                    <a:pt x="186282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41"/>
            <p:cNvSpPr/>
            <p:nvPr/>
          </p:nvSpPr>
          <p:spPr>
            <a:xfrm>
              <a:off x="2993975" y="3007575"/>
              <a:ext cx="703250" cy="406425"/>
            </a:xfrm>
            <a:custGeom>
              <a:rect b="b" l="l" r="r" t="t"/>
              <a:pathLst>
                <a:path extrusionOk="0" h="16257" w="28130">
                  <a:moveTo>
                    <a:pt x="24741" y="0"/>
                  </a:moveTo>
                  <a:cubicBezTo>
                    <a:pt x="23182" y="75"/>
                    <a:pt x="21601" y="135"/>
                    <a:pt x="19997" y="203"/>
                  </a:cubicBezTo>
                  <a:cubicBezTo>
                    <a:pt x="13372" y="465"/>
                    <a:pt x="6619" y="735"/>
                    <a:pt x="1" y="1994"/>
                  </a:cubicBezTo>
                  <a:cubicBezTo>
                    <a:pt x="1" y="2264"/>
                    <a:pt x="23" y="2564"/>
                    <a:pt x="46" y="2901"/>
                  </a:cubicBezTo>
                  <a:cubicBezTo>
                    <a:pt x="271" y="6109"/>
                    <a:pt x="181" y="9362"/>
                    <a:pt x="226" y="12577"/>
                  </a:cubicBezTo>
                  <a:cubicBezTo>
                    <a:pt x="241" y="13798"/>
                    <a:pt x="271" y="15058"/>
                    <a:pt x="480" y="16257"/>
                  </a:cubicBezTo>
                  <a:cubicBezTo>
                    <a:pt x="6671" y="14795"/>
                    <a:pt x="13484" y="14525"/>
                    <a:pt x="20559" y="14241"/>
                  </a:cubicBezTo>
                  <a:cubicBezTo>
                    <a:pt x="23018" y="14143"/>
                    <a:pt x="25506" y="14046"/>
                    <a:pt x="28002" y="13896"/>
                  </a:cubicBezTo>
                  <a:cubicBezTo>
                    <a:pt x="28129" y="12847"/>
                    <a:pt x="28002" y="11700"/>
                    <a:pt x="27814" y="10666"/>
                  </a:cubicBezTo>
                  <a:cubicBezTo>
                    <a:pt x="27155" y="7016"/>
                    <a:pt x="26120" y="3441"/>
                    <a:pt x="24741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41"/>
            <p:cNvSpPr/>
            <p:nvPr/>
          </p:nvSpPr>
          <p:spPr>
            <a:xfrm>
              <a:off x="4160000" y="2825975"/>
              <a:ext cx="886850" cy="429325"/>
            </a:xfrm>
            <a:custGeom>
              <a:rect b="b" l="l" r="r" t="t"/>
              <a:pathLst>
                <a:path extrusionOk="0" h="17173" w="35474">
                  <a:moveTo>
                    <a:pt x="19632" y="0"/>
                  </a:moveTo>
                  <a:cubicBezTo>
                    <a:pt x="18924" y="0"/>
                    <a:pt x="18211" y="18"/>
                    <a:pt x="17494" y="54"/>
                  </a:cubicBezTo>
                  <a:cubicBezTo>
                    <a:pt x="11520" y="354"/>
                    <a:pt x="6071" y="1951"/>
                    <a:pt x="802" y="3494"/>
                  </a:cubicBezTo>
                  <a:lnTo>
                    <a:pt x="0" y="3734"/>
                  </a:lnTo>
                  <a:cubicBezTo>
                    <a:pt x="150" y="4259"/>
                    <a:pt x="255" y="4814"/>
                    <a:pt x="398" y="5278"/>
                  </a:cubicBezTo>
                  <a:cubicBezTo>
                    <a:pt x="1552" y="9011"/>
                    <a:pt x="2706" y="12743"/>
                    <a:pt x="3868" y="16476"/>
                  </a:cubicBezTo>
                  <a:cubicBezTo>
                    <a:pt x="3935" y="16708"/>
                    <a:pt x="4010" y="16940"/>
                    <a:pt x="4100" y="17173"/>
                  </a:cubicBezTo>
                  <a:lnTo>
                    <a:pt x="4760" y="16985"/>
                  </a:lnTo>
                  <a:cubicBezTo>
                    <a:pt x="9452" y="15606"/>
                    <a:pt x="13888" y="14310"/>
                    <a:pt x="18213" y="14085"/>
                  </a:cubicBezTo>
                  <a:cubicBezTo>
                    <a:pt x="18680" y="14061"/>
                    <a:pt x="19148" y="14049"/>
                    <a:pt x="19617" y="14049"/>
                  </a:cubicBezTo>
                  <a:cubicBezTo>
                    <a:pt x="24261" y="14049"/>
                    <a:pt x="29019" y="15184"/>
                    <a:pt x="33975" y="16566"/>
                  </a:cubicBezTo>
                  <a:cubicBezTo>
                    <a:pt x="34604" y="15089"/>
                    <a:pt x="34829" y="13433"/>
                    <a:pt x="34994" y="11814"/>
                  </a:cubicBezTo>
                  <a:cubicBezTo>
                    <a:pt x="35309" y="8688"/>
                    <a:pt x="35474" y="5548"/>
                    <a:pt x="35474" y="2408"/>
                  </a:cubicBezTo>
                  <a:cubicBezTo>
                    <a:pt x="30398" y="1066"/>
                    <a:pt x="25162" y="0"/>
                    <a:pt x="19632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41"/>
            <p:cNvSpPr/>
            <p:nvPr/>
          </p:nvSpPr>
          <p:spPr>
            <a:xfrm>
              <a:off x="5728875" y="2830500"/>
              <a:ext cx="922250" cy="520175"/>
            </a:xfrm>
            <a:custGeom>
              <a:rect b="b" l="l" r="r" t="t"/>
              <a:pathLst>
                <a:path extrusionOk="0" h="20807" w="36890">
                  <a:moveTo>
                    <a:pt x="31494" y="1"/>
                  </a:moveTo>
                  <a:cubicBezTo>
                    <a:pt x="28945" y="645"/>
                    <a:pt x="26457" y="1342"/>
                    <a:pt x="24021" y="2054"/>
                  </a:cubicBezTo>
                  <a:lnTo>
                    <a:pt x="23257" y="2279"/>
                  </a:lnTo>
                  <a:cubicBezTo>
                    <a:pt x="15582" y="4528"/>
                    <a:pt x="7705" y="6836"/>
                    <a:pt x="0" y="7316"/>
                  </a:cubicBezTo>
                  <a:cubicBezTo>
                    <a:pt x="427" y="8732"/>
                    <a:pt x="1139" y="10254"/>
                    <a:pt x="1514" y="11296"/>
                  </a:cubicBezTo>
                  <a:cubicBezTo>
                    <a:pt x="2713" y="14638"/>
                    <a:pt x="4287" y="17824"/>
                    <a:pt x="6213" y="20807"/>
                  </a:cubicBezTo>
                  <a:cubicBezTo>
                    <a:pt x="13431" y="19795"/>
                    <a:pt x="20394" y="17764"/>
                    <a:pt x="27207" y="15770"/>
                  </a:cubicBezTo>
                  <a:lnTo>
                    <a:pt x="27971" y="15545"/>
                  </a:lnTo>
                  <a:cubicBezTo>
                    <a:pt x="30864" y="14698"/>
                    <a:pt x="33832" y="13874"/>
                    <a:pt x="36890" y="13147"/>
                  </a:cubicBezTo>
                  <a:cubicBezTo>
                    <a:pt x="36823" y="12974"/>
                    <a:pt x="36755" y="12802"/>
                    <a:pt x="36688" y="12630"/>
                  </a:cubicBezTo>
                  <a:lnTo>
                    <a:pt x="33652" y="5022"/>
                  </a:lnTo>
                  <a:cubicBezTo>
                    <a:pt x="32970" y="3328"/>
                    <a:pt x="32296" y="1635"/>
                    <a:pt x="31494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19" name="Google Shape;11019;p41"/>
          <p:cNvSpPr txBox="1"/>
          <p:nvPr>
            <p:ph type="title"/>
          </p:nvPr>
        </p:nvSpPr>
        <p:spPr>
          <a:xfrm>
            <a:off x="623978" y="377877"/>
            <a:ext cx="55431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11020" name="Google Shape;11020;p41"/>
          <p:cNvSpPr txBox="1"/>
          <p:nvPr>
            <p:ph idx="1" type="subTitle"/>
          </p:nvPr>
        </p:nvSpPr>
        <p:spPr>
          <a:xfrm flipH="1">
            <a:off x="1236151" y="1551404"/>
            <a:ext cx="24099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could describe the topic of the first section here</a:t>
            </a:r>
            <a:endParaRPr/>
          </a:p>
        </p:txBody>
      </p:sp>
      <p:sp>
        <p:nvSpPr>
          <p:cNvPr id="11021" name="Google Shape;11021;p41"/>
          <p:cNvSpPr txBox="1"/>
          <p:nvPr>
            <p:ph idx="2" type="subTitle"/>
          </p:nvPr>
        </p:nvSpPr>
        <p:spPr>
          <a:xfrm flipH="1">
            <a:off x="1236151" y="963531"/>
            <a:ext cx="2409900" cy="74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First Section</a:t>
            </a:r>
            <a:endParaRPr/>
          </a:p>
        </p:txBody>
      </p:sp>
      <p:sp>
        <p:nvSpPr>
          <p:cNvPr id="11022" name="Google Shape;11022;p41"/>
          <p:cNvSpPr txBox="1"/>
          <p:nvPr>
            <p:ph idx="3" type="title"/>
          </p:nvPr>
        </p:nvSpPr>
        <p:spPr>
          <a:xfrm>
            <a:off x="1779287" y="2349206"/>
            <a:ext cx="13236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1023" name="Google Shape;11023;p41"/>
          <p:cNvSpPr txBox="1"/>
          <p:nvPr>
            <p:ph idx="4" type="subTitle"/>
          </p:nvPr>
        </p:nvSpPr>
        <p:spPr>
          <a:xfrm flipH="1">
            <a:off x="4160878" y="1548017"/>
            <a:ext cx="24099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could describe the topic of the third section here</a:t>
            </a:r>
            <a:endParaRPr/>
          </a:p>
        </p:txBody>
      </p:sp>
      <p:sp>
        <p:nvSpPr>
          <p:cNvPr id="11024" name="Google Shape;11024;p41"/>
          <p:cNvSpPr txBox="1"/>
          <p:nvPr>
            <p:ph idx="5" type="subTitle"/>
          </p:nvPr>
        </p:nvSpPr>
        <p:spPr>
          <a:xfrm flipH="1">
            <a:off x="4160879" y="963531"/>
            <a:ext cx="2409900" cy="74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Third </a:t>
            </a:r>
            <a:r>
              <a:rPr lang="en"/>
              <a:t>Section</a:t>
            </a:r>
            <a:endParaRPr/>
          </a:p>
        </p:txBody>
      </p:sp>
      <p:sp>
        <p:nvSpPr>
          <p:cNvPr id="11025" name="Google Shape;11025;p41"/>
          <p:cNvSpPr txBox="1"/>
          <p:nvPr>
            <p:ph idx="6" type="title"/>
          </p:nvPr>
        </p:nvSpPr>
        <p:spPr>
          <a:xfrm>
            <a:off x="4704025" y="2349200"/>
            <a:ext cx="13236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1026" name="Google Shape;11026;p41"/>
          <p:cNvSpPr txBox="1"/>
          <p:nvPr>
            <p:ph idx="7" type="subTitle"/>
          </p:nvPr>
        </p:nvSpPr>
        <p:spPr>
          <a:xfrm>
            <a:off x="2698506" y="3843278"/>
            <a:ext cx="24099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could describe the topic of the second section </a:t>
            </a:r>
            <a:r>
              <a:rPr lang="en"/>
              <a:t>here</a:t>
            </a:r>
            <a:endParaRPr/>
          </a:p>
        </p:txBody>
      </p:sp>
      <p:sp>
        <p:nvSpPr>
          <p:cNvPr id="11027" name="Google Shape;11027;p41"/>
          <p:cNvSpPr txBox="1"/>
          <p:nvPr>
            <p:ph idx="8" type="subTitle"/>
          </p:nvPr>
        </p:nvSpPr>
        <p:spPr>
          <a:xfrm>
            <a:off x="2489406" y="3252041"/>
            <a:ext cx="2828100" cy="74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Second Section</a:t>
            </a:r>
            <a:endParaRPr/>
          </a:p>
        </p:txBody>
      </p:sp>
      <p:sp>
        <p:nvSpPr>
          <p:cNvPr id="11028" name="Google Shape;11028;p41"/>
          <p:cNvSpPr txBox="1"/>
          <p:nvPr>
            <p:ph idx="9" type="subTitle"/>
          </p:nvPr>
        </p:nvSpPr>
        <p:spPr>
          <a:xfrm>
            <a:off x="5623256" y="3843278"/>
            <a:ext cx="24099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could describe the topic of the fourth section here</a:t>
            </a:r>
            <a:endParaRPr/>
          </a:p>
        </p:txBody>
      </p:sp>
      <p:sp>
        <p:nvSpPr>
          <p:cNvPr id="11029" name="Google Shape;11029;p41"/>
          <p:cNvSpPr txBox="1"/>
          <p:nvPr>
            <p:ph idx="13" type="subTitle"/>
          </p:nvPr>
        </p:nvSpPr>
        <p:spPr>
          <a:xfrm>
            <a:off x="5414156" y="3252041"/>
            <a:ext cx="2828100" cy="74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Fourth Section</a:t>
            </a:r>
            <a:endParaRPr/>
          </a:p>
        </p:txBody>
      </p:sp>
      <p:sp>
        <p:nvSpPr>
          <p:cNvPr id="11030" name="Google Shape;11030;p41"/>
          <p:cNvSpPr txBox="1"/>
          <p:nvPr>
            <p:ph idx="14" type="title"/>
          </p:nvPr>
        </p:nvSpPr>
        <p:spPr>
          <a:xfrm flipH="1">
            <a:off x="3241656" y="2729175"/>
            <a:ext cx="13236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1031" name="Google Shape;11031;p41"/>
          <p:cNvSpPr txBox="1"/>
          <p:nvPr>
            <p:ph idx="15" type="title"/>
          </p:nvPr>
        </p:nvSpPr>
        <p:spPr>
          <a:xfrm flipH="1">
            <a:off x="6166393" y="2729175"/>
            <a:ext cx="13236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993" name="Shape 15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94" name="Google Shape;15994;p77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15995" name="Google Shape;15995;p77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solidFill>
              <a:srgbClr val="ABBCC9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5996" name="Google Shape;15996;p77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5997" name="Google Shape;15997;p77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5998" name="Google Shape;15998;p77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5999" name="Google Shape;15999;p77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6000" name="Google Shape;16000;p77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6001" name="Google Shape;16001;p77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6002" name="Google Shape;16002;p77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6003" name="Google Shape;16003;p77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6004" name="Google Shape;16004;p77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6005" name="Google Shape;16005;p77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6006" name="Google Shape;16006;p77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6007" name="Google Shape;16007;p77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6008" name="Google Shape;16008;p77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16009" name="Google Shape;16009;p77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16010" name="Google Shape;16010;p77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rect b="b" l="l" r="r" t="t"/>
                <a:pathLst>
                  <a:path extrusionOk="0" h="2157" w="180762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11" name="Google Shape;16011;p77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12" name="Google Shape;16012;p77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13" name="Google Shape;16013;p77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14" name="Google Shape;16014;p77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15" name="Google Shape;16015;p77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16" name="Google Shape;16016;p77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rect b="b" l="l" r="r" t="t"/>
                <a:pathLst>
                  <a:path extrusionOk="0" h="2157" w="36851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17" name="Google Shape;16017;p77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rect b="b" l="l" r="r" t="t"/>
                <a:pathLst>
                  <a:path extrusionOk="0" h="2156" w="81476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18" name="Google Shape;16018;p77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rect b="b" l="l" r="r" t="t"/>
                <a:pathLst>
                  <a:path extrusionOk="0" h="2156" w="4328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19" name="Google Shape;16019;p77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rect b="b" l="l" r="r" t="t"/>
                <a:pathLst>
                  <a:path extrusionOk="0" h="2156" w="81797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20" name="Google Shape;16020;p77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rect b="b" l="l" r="r" t="t"/>
                <a:pathLst>
                  <a:path extrusionOk="0" h="2156" w="66033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6021" name="Google Shape;16021;p77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rect b="b" l="l" r="r" t="t"/>
                <a:pathLst>
                  <a:path extrusionOk="0" h="2144" w="45745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16022" name="Google Shape;16022;p77"/>
          <p:cNvGraphicFramePr/>
          <p:nvPr/>
        </p:nvGraphicFramePr>
        <p:xfrm>
          <a:off x="594967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{E607A1BD-234C-4F30-BF78-335267F1289A}</a:tableStyleId>
              </a:tblPr>
              <a:tblGrid>
                <a:gridCol w="622825"/>
                <a:gridCol w="622825"/>
                <a:gridCol w="622825"/>
                <a:gridCol w="622825"/>
              </a:tblGrid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16023" name="Google Shape;16023;p77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16024" name="Google Shape;16024;p77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6025" name="Google Shape;16025;p77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6026" name="Google Shape;16026;p77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6027" name="Google Shape;16027;p77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6028" name="Google Shape;16028;p77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6029" name="Google Shape;16029;p77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6030" name="Google Shape;16030;p77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6031" name="Google Shape;16031;p77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2" name="Google Shape;16032;p77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3" name="Google Shape;16033;p77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4" name="Google Shape;16034;p77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5" name="Google Shape;16035;p77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6" name="Google Shape;16036;p77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7" name="Google Shape;16037;p77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6038" name="Google Shape;16038;p77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6039" name="Google Shape;16039;p77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6040" name="Google Shape;16040;p77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41" name="Google Shape;16041;p77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16042" name="Google Shape;16042;p77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3" name="Google Shape;16043;p77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4" name="Google Shape;16044;p77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5" name="Google Shape;16045;p77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6" name="Google Shape;16046;p77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7" name="Google Shape;16047;p77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8" name="Google Shape;16048;p77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9" name="Google Shape;16049;p77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0" name="Google Shape;16050;p77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1" name="Google Shape;16051;p77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2" name="Google Shape;16052;p77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3" name="Google Shape;16053;p77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4" name="Google Shape;16054;p77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5" name="Google Shape;16055;p77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6" name="Google Shape;16056;p77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7" name="Google Shape;16057;p77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8" name="Google Shape;16058;p77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9" name="Google Shape;16059;p77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0" name="Google Shape;16060;p77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1" name="Google Shape;16061;p77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2" name="Google Shape;16062;p77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3" name="Google Shape;16063;p77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4" name="Google Shape;16064;p77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5" name="Google Shape;16065;p77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6" name="Google Shape;16066;p77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7" name="Google Shape;16067;p77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8" name="Google Shape;16068;p77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9" name="Google Shape;16069;p77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0" name="Google Shape;16070;p77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1" name="Google Shape;16071;p77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2" name="Google Shape;16072;p77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3" name="Google Shape;16073;p77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aphicFrame>
        <p:nvGraphicFramePr>
          <p:cNvPr id="16074" name="Google Shape;16074;p77"/>
          <p:cNvGraphicFramePr/>
          <p:nvPr/>
        </p:nvGraphicFramePr>
        <p:xfrm>
          <a:off x="5949700" y="1188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{E607A1BD-234C-4F30-BF78-335267F1289A}</a:tableStyleId>
              </a:tblPr>
              <a:tblGrid>
                <a:gridCol w="622825"/>
                <a:gridCol w="622825"/>
                <a:gridCol w="622825"/>
                <a:gridCol w="622825"/>
              </a:tblGrid>
              <a:tr h="325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</a:tr>
              <a:tr h="325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  <a:tr h="325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6075" name="Google Shape;16075;p77"/>
          <p:cNvGraphicFramePr/>
          <p:nvPr/>
        </p:nvGraphicFramePr>
        <p:xfrm>
          <a:off x="3356413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{E607A1BD-234C-4F30-BF78-335267F1289A}</a:tableStyleId>
              </a:tblPr>
              <a:tblGrid>
                <a:gridCol w="590850"/>
                <a:gridCol w="590850"/>
                <a:gridCol w="590850"/>
                <a:gridCol w="590850"/>
              </a:tblGrid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</a:tr>
            </a:tbl>
          </a:graphicData>
        </a:graphic>
      </p:graphicFrame>
      <p:grpSp>
        <p:nvGrpSpPr>
          <p:cNvPr id="16076" name="Google Shape;16076;p77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16077" name="Google Shape;16077;p77"/>
            <p:cNvSpPr/>
            <p:nvPr/>
          </p:nvSpPr>
          <p:spPr>
            <a:xfrm flipH="1" rot="5400000">
              <a:off x="4560736" y="2223904"/>
              <a:ext cx="66300" cy="12276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8" name="Google Shape;16078;p77"/>
            <p:cNvSpPr/>
            <p:nvPr/>
          </p:nvSpPr>
          <p:spPr>
            <a:xfrm flipH="1" rot="5400000">
              <a:off x="4086125" y="2698647"/>
              <a:ext cx="66900" cy="278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79" name="Google Shape;16079;p77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16080" name="Google Shape;16080;p77"/>
            <p:cNvSpPr/>
            <p:nvPr/>
          </p:nvSpPr>
          <p:spPr>
            <a:xfrm flipH="1" rot="5400000">
              <a:off x="4560736" y="2223904"/>
              <a:ext cx="66300" cy="12276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1" name="Google Shape;16081;p77"/>
            <p:cNvSpPr/>
            <p:nvPr/>
          </p:nvSpPr>
          <p:spPr>
            <a:xfrm flipH="1" rot="5400000">
              <a:off x="4086125" y="2698647"/>
              <a:ext cx="66900" cy="278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82" name="Google Shape;16082;p77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16083" name="Google Shape;16083;p77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16084" name="Google Shape;16084;p77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5" name="Google Shape;16085;p77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6" name="Google Shape;16086;p77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7" name="Google Shape;16087;p77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8" name="Google Shape;16088;p77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9" name="Google Shape;16089;p77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090" name="Google Shape;16090;p77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16091" name="Google Shape;16091;p77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2" name="Google Shape;16092;p77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3" name="Google Shape;16093;p77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4" name="Google Shape;16094;p77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5" name="Google Shape;16095;p77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6" name="Google Shape;16096;p77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097" name="Google Shape;16097;p77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16098" name="Google Shape;16098;p77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9" name="Google Shape;16099;p77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0" name="Google Shape;16100;p77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1" name="Google Shape;16101;p77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2" name="Google Shape;16102;p77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3" name="Google Shape;16103;p77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04" name="Google Shape;16104;p77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16105" name="Google Shape;16105;p77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6" name="Google Shape;16106;p77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7" name="Google Shape;16107;p77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8" name="Google Shape;16108;p77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9" name="Google Shape;16109;p77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0" name="Google Shape;16110;p77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11" name="Google Shape;16111;p77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16112" name="Google Shape;16112;p77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3" name="Google Shape;16113;p77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4" name="Google Shape;16114;p77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5" name="Google Shape;16115;p77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6" name="Google Shape;16116;p77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7" name="Google Shape;16117;p77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16118" name="Google Shape;16118;p77"/>
          <p:cNvGraphicFramePr/>
          <p:nvPr/>
        </p:nvGraphicFramePr>
        <p:xfrm>
          <a:off x="72492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{E607A1BD-234C-4F30-BF78-335267F1289A}</a:tableStyleId>
              </a:tblPr>
              <a:tblGrid>
                <a:gridCol w="600900"/>
                <a:gridCol w="600900"/>
                <a:gridCol w="600900"/>
                <a:gridCol w="600900"/>
              </a:tblGrid>
              <a:tr h="293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</a:tr>
              <a:tr h="293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  <a:tr h="293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</a:tr>
            </a:tbl>
          </a:graphicData>
        </a:graphic>
      </p:graphicFrame>
      <p:grpSp>
        <p:nvGrpSpPr>
          <p:cNvPr id="16119" name="Google Shape;16119;p77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16120" name="Google Shape;16120;p77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16121" name="Google Shape;16121;p77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16122" name="Google Shape;16122;p77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16123" name="Google Shape;16123;p77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16124" name="Google Shape;16124;p77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16125" name="Google Shape;16125;p77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16126" name="Google Shape;16126;p77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16127" name="Google Shape;16127;p77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16128" name="Google Shape;16128;p77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16129" name="Google Shape;16129;p77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16130" name="Google Shape;16130;p77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16131" name="Google Shape;16131;p77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32" name="Google Shape;16132;p77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133" name="Google Shape;16133;p77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16134" name="Google Shape;16134;p77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35" name="Google Shape;16135;p77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136" name="Google Shape;16136;p77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16137" name="Google Shape;16137;p77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38" name="Google Shape;16138;p77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139" name="Google Shape;16139;p77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16140" name="Google Shape;16140;p77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41" name="Google Shape;16141;p77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142" name="Google Shape;16142;p77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16143" name="Google Shape;16143;p77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44" name="Google Shape;16144;p77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145" name="Google Shape;16145;p77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16146" name="Google Shape;16146;p77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47" name="Google Shape;16147;p77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148" name="Google Shape;16148;p77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16149" name="Google Shape;16149;p77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50" name="Google Shape;16150;p77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151" name="Google Shape;16151;p77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16152" name="Google Shape;16152;p77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53" name="Google Shape;16153;p77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154" name="Google Shape;16154;p77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16155" name="Google Shape;16155;p77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56" name="Google Shape;16156;p77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157" name="Google Shape;16157;p77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16158" name="Google Shape;16158;p77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59" name="Google Shape;16159;p77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163" name="Shape 16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64" name="Google Shape;16164;p78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16165" name="Google Shape;16165;p78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16166" name="Google Shape;16166;p78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rect b="b" l="l" r="r" t="t"/>
                <a:pathLst>
                  <a:path extrusionOk="0" h="42771" w="46769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7" name="Google Shape;16167;p78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rect b="b" l="l" r="r" t="t"/>
                <a:pathLst>
                  <a:path extrusionOk="0" h="5495" w="5496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68" name="Google Shape;16168;p78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16169" name="Google Shape;16169;p78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rect b="b" l="l" r="r" t="t"/>
                <a:pathLst>
                  <a:path extrusionOk="0" h="37640" w="45815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0" name="Google Shape;16170;p78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rect b="b" l="l" r="r" t="t"/>
                <a:pathLst>
                  <a:path extrusionOk="0" h="5495" w="5496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71" name="Google Shape;16171;p78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16172" name="Google Shape;16172;p78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rect b="b" l="l" r="r" t="t"/>
                <a:pathLst>
                  <a:path extrusionOk="0" h="33050" w="43519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3" name="Google Shape;16173;p78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rect b="b" l="l" r="r" t="t"/>
                <a:pathLst>
                  <a:path extrusionOk="0" h="5495" w="5494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74" name="Google Shape;16174;p78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16175" name="Google Shape;16175;p78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rect b="b" l="l" r="r" t="t"/>
                <a:pathLst>
                  <a:path extrusionOk="0" h="29378" w="40073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6" name="Google Shape;16176;p78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rect b="b" l="l" r="r" t="t"/>
                <a:pathLst>
                  <a:path extrusionOk="0" h="5495" w="5496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177" name="Google Shape;16177;p78"/>
            <p:cNvSpPr/>
            <p:nvPr/>
          </p:nvSpPr>
          <p:spPr>
            <a:xfrm>
              <a:off x="986565" y="1362064"/>
              <a:ext cx="363666" cy="363650"/>
            </a:xfrm>
            <a:custGeom>
              <a:rect b="b" l="l" r="r" t="t"/>
              <a:pathLst>
                <a:path extrusionOk="0" h="22517" w="22518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78" name="Google Shape;16178;p78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16179" name="Google Shape;16179;p78"/>
            <p:cNvSpPr/>
            <p:nvPr/>
          </p:nvSpPr>
          <p:spPr>
            <a:xfrm>
              <a:off x="6655300" y="3128850"/>
              <a:ext cx="637150" cy="631950"/>
            </a:xfrm>
            <a:custGeom>
              <a:rect b="b" l="l" r="r" t="t"/>
              <a:pathLst>
                <a:path extrusionOk="0" h="25278" w="25486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0" name="Google Shape;16180;p78"/>
            <p:cNvSpPr/>
            <p:nvPr/>
          </p:nvSpPr>
          <p:spPr>
            <a:xfrm>
              <a:off x="6673425" y="3771400"/>
              <a:ext cx="600850" cy="600800"/>
            </a:xfrm>
            <a:custGeom>
              <a:rect b="b" l="l" r="r" t="t"/>
              <a:pathLst>
                <a:path extrusionOk="0" h="24032" w="24034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1" name="Google Shape;16181;p78"/>
            <p:cNvSpPr/>
            <p:nvPr/>
          </p:nvSpPr>
          <p:spPr>
            <a:xfrm>
              <a:off x="6073050" y="3509700"/>
              <a:ext cx="641725" cy="636800"/>
            </a:xfrm>
            <a:custGeom>
              <a:rect b="b" l="l" r="r" t="t"/>
              <a:pathLst>
                <a:path extrusionOk="0" h="25472" w="25669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2" name="Google Shape;16182;p78"/>
            <p:cNvSpPr/>
            <p:nvPr/>
          </p:nvSpPr>
          <p:spPr>
            <a:xfrm>
              <a:off x="6124575" y="2917775"/>
              <a:ext cx="572575" cy="572525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3" name="Google Shape;16183;p78"/>
            <p:cNvSpPr/>
            <p:nvPr/>
          </p:nvSpPr>
          <p:spPr>
            <a:xfrm>
              <a:off x="6459975" y="2867300"/>
              <a:ext cx="101300" cy="50500"/>
            </a:xfrm>
            <a:custGeom>
              <a:rect b="b" l="l" r="r" t="t"/>
              <a:pathLst>
                <a:path extrusionOk="0" h="2020" w="4052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4" name="Google Shape;16184;p78"/>
            <p:cNvSpPr/>
            <p:nvPr/>
          </p:nvSpPr>
          <p:spPr>
            <a:xfrm>
              <a:off x="6389025" y="2860025"/>
              <a:ext cx="63100" cy="15700"/>
            </a:xfrm>
            <a:custGeom>
              <a:rect b="b" l="l" r="r" t="t"/>
              <a:pathLst>
                <a:path extrusionOk="0" h="628" w="2524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5" name="Google Shape;16185;p78"/>
            <p:cNvSpPr/>
            <p:nvPr/>
          </p:nvSpPr>
          <p:spPr>
            <a:xfrm>
              <a:off x="6279750" y="2879875"/>
              <a:ext cx="39600" cy="26000"/>
            </a:xfrm>
            <a:custGeom>
              <a:rect b="b" l="l" r="r" t="t"/>
              <a:pathLst>
                <a:path extrusionOk="0" h="1040" w="1584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6" name="Google Shape;16186;p78"/>
            <p:cNvSpPr/>
            <p:nvPr/>
          </p:nvSpPr>
          <p:spPr>
            <a:xfrm>
              <a:off x="6325825" y="2862750"/>
              <a:ext cx="54425" cy="22400"/>
            </a:xfrm>
            <a:custGeom>
              <a:rect b="b" l="l" r="r" t="t"/>
              <a:pathLst>
                <a:path extrusionOk="0" h="896" w="2177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7" name="Google Shape;16187;p78"/>
            <p:cNvSpPr/>
            <p:nvPr/>
          </p:nvSpPr>
          <p:spPr>
            <a:xfrm>
              <a:off x="7023725" y="3061400"/>
              <a:ext cx="101300" cy="50475"/>
            </a:xfrm>
            <a:custGeom>
              <a:rect b="b" l="l" r="r" t="t"/>
              <a:pathLst>
                <a:path extrusionOk="0" h="2019" w="4052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8" name="Google Shape;16188;p78"/>
            <p:cNvSpPr/>
            <p:nvPr/>
          </p:nvSpPr>
          <p:spPr>
            <a:xfrm>
              <a:off x="6952750" y="3054150"/>
              <a:ext cx="63100" cy="15650"/>
            </a:xfrm>
            <a:custGeom>
              <a:rect b="b" l="l" r="r" t="t"/>
              <a:pathLst>
                <a:path extrusionOk="0" h="626" w="2524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9" name="Google Shape;16189;p78"/>
            <p:cNvSpPr/>
            <p:nvPr/>
          </p:nvSpPr>
          <p:spPr>
            <a:xfrm>
              <a:off x="6843450" y="3073975"/>
              <a:ext cx="39625" cy="26025"/>
            </a:xfrm>
            <a:custGeom>
              <a:rect b="b" l="l" r="r" t="t"/>
              <a:pathLst>
                <a:path extrusionOk="0" h="1041" w="1585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0" name="Google Shape;16190;p78"/>
            <p:cNvSpPr/>
            <p:nvPr/>
          </p:nvSpPr>
          <p:spPr>
            <a:xfrm>
              <a:off x="6889575" y="3056825"/>
              <a:ext cx="54425" cy="22400"/>
            </a:xfrm>
            <a:custGeom>
              <a:rect b="b" l="l" r="r" t="t"/>
              <a:pathLst>
                <a:path extrusionOk="0" h="896" w="2177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1" name="Google Shape;16191;p78"/>
            <p:cNvSpPr/>
            <p:nvPr/>
          </p:nvSpPr>
          <p:spPr>
            <a:xfrm>
              <a:off x="6245350" y="4177200"/>
              <a:ext cx="101275" cy="50475"/>
            </a:xfrm>
            <a:custGeom>
              <a:rect b="b" l="l" r="r" t="t"/>
              <a:pathLst>
                <a:path extrusionOk="0" h="2019" w="4051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2" name="Google Shape;16192;p78"/>
            <p:cNvSpPr/>
            <p:nvPr/>
          </p:nvSpPr>
          <p:spPr>
            <a:xfrm>
              <a:off x="6354525" y="4219275"/>
              <a:ext cx="63075" cy="15675"/>
            </a:xfrm>
            <a:custGeom>
              <a:rect b="b" l="l" r="r" t="t"/>
              <a:pathLst>
                <a:path extrusionOk="0" h="627" w="2523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3" name="Google Shape;16193;p78"/>
            <p:cNvSpPr/>
            <p:nvPr/>
          </p:nvSpPr>
          <p:spPr>
            <a:xfrm>
              <a:off x="6487275" y="4189125"/>
              <a:ext cx="39625" cy="25975"/>
            </a:xfrm>
            <a:custGeom>
              <a:rect b="b" l="l" r="r" t="t"/>
              <a:pathLst>
                <a:path extrusionOk="0" h="1039" w="1585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4" name="Google Shape;16194;p78"/>
            <p:cNvSpPr/>
            <p:nvPr/>
          </p:nvSpPr>
          <p:spPr>
            <a:xfrm>
              <a:off x="6426350" y="4209850"/>
              <a:ext cx="54475" cy="22400"/>
            </a:xfrm>
            <a:custGeom>
              <a:rect b="b" l="l" r="r" t="t"/>
              <a:pathLst>
                <a:path extrusionOk="0" h="896" w="2179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5" name="Google Shape;16195;p78"/>
            <p:cNvSpPr/>
            <p:nvPr/>
          </p:nvSpPr>
          <p:spPr>
            <a:xfrm>
              <a:off x="5992275" y="3674825"/>
              <a:ext cx="51250" cy="99900"/>
            </a:xfrm>
            <a:custGeom>
              <a:rect b="b" l="l" r="r" t="t"/>
              <a:pathLst>
                <a:path extrusionOk="0" h="3996" w="205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6" name="Google Shape;16196;p78"/>
            <p:cNvSpPr/>
            <p:nvPr/>
          </p:nvSpPr>
          <p:spPr>
            <a:xfrm>
              <a:off x="5985650" y="3783750"/>
              <a:ext cx="16125" cy="62275"/>
            </a:xfrm>
            <a:custGeom>
              <a:rect b="b" l="l" r="r" t="t"/>
              <a:pathLst>
                <a:path extrusionOk="0" h="2491" w="645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7" name="Google Shape;16197;p78"/>
            <p:cNvSpPr/>
            <p:nvPr/>
          </p:nvSpPr>
          <p:spPr>
            <a:xfrm>
              <a:off x="6004725" y="3916700"/>
              <a:ext cx="27875" cy="38100"/>
            </a:xfrm>
            <a:custGeom>
              <a:rect b="b" l="l" r="r" t="t"/>
              <a:pathLst>
                <a:path extrusionOk="0" h="1524" w="1115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8" name="Google Shape;16198;p78"/>
            <p:cNvSpPr/>
            <p:nvPr/>
          </p:nvSpPr>
          <p:spPr>
            <a:xfrm>
              <a:off x="5987900" y="3855450"/>
              <a:ext cx="23600" cy="53200"/>
            </a:xfrm>
            <a:custGeom>
              <a:rect b="b" l="l" r="r" t="t"/>
              <a:pathLst>
                <a:path extrusionOk="0" h="2128" w="944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9" name="Google Shape;16199;p78"/>
            <p:cNvSpPr/>
            <p:nvPr/>
          </p:nvSpPr>
          <p:spPr>
            <a:xfrm>
              <a:off x="6071975" y="3300325"/>
              <a:ext cx="52475" cy="102475"/>
            </a:xfrm>
            <a:custGeom>
              <a:rect b="b" l="l" r="r" t="t"/>
              <a:pathLst>
                <a:path extrusionOk="0" h="4099" w="2099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0" name="Google Shape;16200;p78"/>
            <p:cNvSpPr/>
            <p:nvPr/>
          </p:nvSpPr>
          <p:spPr>
            <a:xfrm>
              <a:off x="6122225" y="3408475"/>
              <a:ext cx="47725" cy="49550"/>
            </a:xfrm>
            <a:custGeom>
              <a:rect b="b" l="l" r="r" t="t"/>
              <a:pathLst>
                <a:path extrusionOk="0" h="1982" w="1909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1" name="Google Shape;16201;p78"/>
            <p:cNvSpPr/>
            <p:nvPr/>
          </p:nvSpPr>
          <p:spPr>
            <a:xfrm>
              <a:off x="6228150" y="3490275"/>
              <a:ext cx="42050" cy="21525"/>
            </a:xfrm>
            <a:custGeom>
              <a:rect b="b" l="l" r="r" t="t"/>
              <a:pathLst>
                <a:path extrusionOk="0" h="861" w="1682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2" name="Google Shape;16202;p78"/>
            <p:cNvSpPr/>
            <p:nvPr/>
          </p:nvSpPr>
          <p:spPr>
            <a:xfrm>
              <a:off x="6172850" y="3459275"/>
              <a:ext cx="49900" cy="34575"/>
            </a:xfrm>
            <a:custGeom>
              <a:rect b="b" l="l" r="r" t="t"/>
              <a:pathLst>
                <a:path extrusionOk="0" h="1383" w="1996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3" name="Google Shape;16203;p78"/>
            <p:cNvSpPr/>
            <p:nvPr/>
          </p:nvSpPr>
          <p:spPr>
            <a:xfrm>
              <a:off x="7323825" y="3495225"/>
              <a:ext cx="51250" cy="99900"/>
            </a:xfrm>
            <a:custGeom>
              <a:rect b="b" l="l" r="r" t="t"/>
              <a:pathLst>
                <a:path extrusionOk="0" h="3996" w="205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4" name="Google Shape;16204;p78"/>
            <p:cNvSpPr/>
            <p:nvPr/>
          </p:nvSpPr>
          <p:spPr>
            <a:xfrm>
              <a:off x="7365575" y="3423925"/>
              <a:ext cx="16150" cy="62275"/>
            </a:xfrm>
            <a:custGeom>
              <a:rect b="b" l="l" r="r" t="t"/>
              <a:pathLst>
                <a:path extrusionOk="0" h="2491" w="646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5" name="Google Shape;16205;p78"/>
            <p:cNvSpPr/>
            <p:nvPr/>
          </p:nvSpPr>
          <p:spPr>
            <a:xfrm>
              <a:off x="7334775" y="3315150"/>
              <a:ext cx="27850" cy="38100"/>
            </a:xfrm>
            <a:custGeom>
              <a:rect b="b" l="l" r="r" t="t"/>
              <a:pathLst>
                <a:path extrusionOk="0" h="1524" w="1114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6" name="Google Shape;16206;p78"/>
            <p:cNvSpPr/>
            <p:nvPr/>
          </p:nvSpPr>
          <p:spPr>
            <a:xfrm>
              <a:off x="7355800" y="3361300"/>
              <a:ext cx="23650" cy="53200"/>
            </a:xfrm>
            <a:custGeom>
              <a:rect b="b" l="l" r="r" t="t"/>
              <a:pathLst>
                <a:path extrusionOk="0" h="2128" w="946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7" name="Google Shape;16207;p78"/>
            <p:cNvSpPr/>
            <p:nvPr/>
          </p:nvSpPr>
          <p:spPr>
            <a:xfrm>
              <a:off x="7093025" y="4348600"/>
              <a:ext cx="104200" cy="51200"/>
            </a:xfrm>
            <a:custGeom>
              <a:rect b="b" l="l" r="r" t="t"/>
              <a:pathLst>
                <a:path extrusionOk="0" h="2048" w="4168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8" name="Google Shape;16208;p78"/>
            <p:cNvSpPr/>
            <p:nvPr/>
          </p:nvSpPr>
          <p:spPr>
            <a:xfrm>
              <a:off x="7201150" y="4302925"/>
              <a:ext cx="51100" cy="46100"/>
            </a:xfrm>
            <a:custGeom>
              <a:rect b="b" l="l" r="r" t="t"/>
              <a:pathLst>
                <a:path extrusionOk="0" h="1844" w="2044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9" name="Google Shape;16209;p78"/>
            <p:cNvSpPr/>
            <p:nvPr/>
          </p:nvSpPr>
          <p:spPr>
            <a:xfrm>
              <a:off x="7282950" y="4203000"/>
              <a:ext cx="22950" cy="40225"/>
            </a:xfrm>
            <a:custGeom>
              <a:rect b="b" l="l" r="r" t="t"/>
              <a:pathLst>
                <a:path extrusionOk="0" h="1609" w="918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0" name="Google Shape;16210;p78"/>
            <p:cNvSpPr/>
            <p:nvPr/>
          </p:nvSpPr>
          <p:spPr>
            <a:xfrm>
              <a:off x="7252000" y="4250300"/>
              <a:ext cx="36300" cy="48175"/>
            </a:xfrm>
            <a:custGeom>
              <a:rect b="b" l="l" r="r" t="t"/>
              <a:pathLst>
                <a:path extrusionOk="0" h="1927" w="1452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11" name="Google Shape;16211;p78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16212" name="Google Shape;16212;p78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fmla="val 105146" name="hf"/>
                <a:gd fmla="val 110557" name="vf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213" name="Google Shape;16213;p78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16214" name="Google Shape;16214;p78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6215" name="Google Shape;16215;p78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16" name="Google Shape;16216;p78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6217" name="Google Shape;16217;p78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6218" name="Google Shape;16218;p78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19" name="Google Shape;16219;p78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6220" name="Google Shape;16220;p78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6221" name="Google Shape;16221;p78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22" name="Google Shape;16222;p78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6223" name="Google Shape;16223;p78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6224" name="Google Shape;16224;p78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25" name="Google Shape;16225;p78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6226" name="Google Shape;16226;p78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6227" name="Google Shape;16227;p78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228" name="Google Shape;16228;p78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16229" name="Google Shape;16229;p78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16230" name="Google Shape;16230;p78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rect b="b" l="l" r="r" t="t"/>
                <a:pathLst>
                  <a:path extrusionOk="0" h="8384" w="8384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1" name="Google Shape;16231;p78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rect b="b" l="l" r="r" t="t"/>
                <a:pathLst>
                  <a:path extrusionOk="0" h="3168" w="3169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32" name="Google Shape;16232;p78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16233" name="Google Shape;16233;p78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rect b="b" l="l" r="r" t="t"/>
                <a:pathLst>
                  <a:path extrusionOk="0" h="8384" w="8384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4" name="Google Shape;16234;p78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rect b="b" l="l" r="r" t="t"/>
                <a:pathLst>
                  <a:path extrusionOk="0" h="3168" w="3167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35" name="Google Shape;16235;p78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16236" name="Google Shape;16236;p78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rect b="b" l="l" r="r" t="t"/>
                <a:pathLst>
                  <a:path extrusionOk="0" h="8384" w="8383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7" name="Google Shape;16237;p78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rect b="b" l="l" r="r" t="t"/>
                <a:pathLst>
                  <a:path extrusionOk="0" h="3167" w="3167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38" name="Google Shape;16238;p78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16239" name="Google Shape;16239;p78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rect b="b" l="l" r="r" t="t"/>
                <a:pathLst>
                  <a:path extrusionOk="0" h="8382" w="8384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0" name="Google Shape;16240;p78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rect b="b" l="l" r="r" t="t"/>
                <a:pathLst>
                  <a:path extrusionOk="0" h="3167" w="3169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241" name="Google Shape;16241;p78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16242" name="Google Shape;16242;p78"/>
            <p:cNvSpPr/>
            <p:nvPr/>
          </p:nvSpPr>
          <p:spPr>
            <a:xfrm>
              <a:off x="5994669" y="1442730"/>
              <a:ext cx="202317" cy="202342"/>
            </a:xfrm>
            <a:custGeom>
              <a:rect b="b" l="l" r="r" t="t"/>
              <a:pathLst>
                <a:path extrusionOk="0" h="7942" w="7941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243" name="Google Shape;16243;p78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16244" name="Google Shape;16244;p78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rect b="b" l="l" r="r" t="t"/>
                <a:pathLst>
                  <a:path extrusionOk="0" h="9121" w="10195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5" name="Google Shape;16245;p78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46" name="Google Shape;16246;p78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16247" name="Google Shape;16247;p78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rect b="b" l="l" r="r" t="t"/>
                <a:pathLst>
                  <a:path extrusionOk="0" h="9121" w="10193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8" name="Google Shape;16248;p78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49" name="Google Shape;16249;p78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16250" name="Google Shape;16250;p78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1" name="Google Shape;16251;p78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52" name="Google Shape;16252;p78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16253" name="Google Shape;16253;p78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4" name="Google Shape;16254;p78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255" name="Google Shape;16255;p78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16256" name="Google Shape;16256;p78"/>
            <p:cNvSpPr/>
            <p:nvPr/>
          </p:nvSpPr>
          <p:spPr>
            <a:xfrm>
              <a:off x="2812050" y="2361475"/>
              <a:ext cx="516050" cy="266400"/>
            </a:xfrm>
            <a:custGeom>
              <a:rect b="b" l="l" r="r" t="t"/>
              <a:pathLst>
                <a:path extrusionOk="0" h="10656" w="20642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7" name="Google Shape;16257;p78"/>
            <p:cNvSpPr/>
            <p:nvPr/>
          </p:nvSpPr>
          <p:spPr>
            <a:xfrm>
              <a:off x="3082750" y="2645625"/>
              <a:ext cx="377550" cy="476425"/>
            </a:xfrm>
            <a:custGeom>
              <a:rect b="b" l="l" r="r" t="t"/>
              <a:pathLst>
                <a:path extrusionOk="0" h="19057" w="15102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8" name="Google Shape;16258;p78"/>
            <p:cNvSpPr/>
            <p:nvPr/>
          </p:nvSpPr>
          <p:spPr>
            <a:xfrm>
              <a:off x="3082750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9" name="Google Shape;16259;p78"/>
            <p:cNvSpPr/>
            <p:nvPr/>
          </p:nvSpPr>
          <p:spPr>
            <a:xfrm>
              <a:off x="2679875" y="2645625"/>
              <a:ext cx="377575" cy="476425"/>
            </a:xfrm>
            <a:custGeom>
              <a:rect b="b" l="l" r="r" t="t"/>
              <a:pathLst>
                <a:path extrusionOk="0" h="19057" w="15103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0" name="Google Shape;16260;p78"/>
            <p:cNvSpPr/>
            <p:nvPr/>
          </p:nvSpPr>
          <p:spPr>
            <a:xfrm>
              <a:off x="2812775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1" name="Google Shape;16261;p78"/>
            <p:cNvSpPr/>
            <p:nvPr/>
          </p:nvSpPr>
          <p:spPr>
            <a:xfrm>
              <a:off x="2944250" y="2859150"/>
              <a:ext cx="251675" cy="226375"/>
            </a:xfrm>
            <a:custGeom>
              <a:rect b="b" l="l" r="r" t="t"/>
              <a:pathLst>
                <a:path extrusionOk="0" h="9055" w="10067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62" name="Google Shape;16262;p78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16263" name="Google Shape;16263;p78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16264" name="Google Shape;16264;p78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5" name="Google Shape;16265;p78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66" name="Google Shape;16266;p78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16267" name="Google Shape;16267;p78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8" name="Google Shape;16268;p78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69" name="Google Shape;16269;p78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16270" name="Google Shape;16270;p78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1" name="Google Shape;16271;p78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72" name="Google Shape;16272;p78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16273" name="Google Shape;16273;p78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4" name="Google Shape;16274;p78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275" name="Google Shape;16275;p78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16276" name="Google Shape;16276;p78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16277" name="Google Shape;16277;p78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8" name="Google Shape;16278;p78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79" name="Google Shape;16279;p78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16280" name="Google Shape;16280;p78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1" name="Google Shape;16281;p78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82" name="Google Shape;16282;p78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16283" name="Google Shape;16283;p78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4" name="Google Shape;16284;p78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85" name="Google Shape;16285;p78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16286" name="Google Shape;16286;p78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7" name="Google Shape;16287;p78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288" name="Google Shape;16288;p78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16289" name="Google Shape;16289;p78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0" name="Google Shape;16290;p78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1" name="Google Shape;16291;p78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2" name="Google Shape;16292;p78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93" name="Google Shape;16293;p78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16294" name="Google Shape;16294;p78"/>
            <p:cNvSpPr/>
            <p:nvPr/>
          </p:nvSpPr>
          <p:spPr>
            <a:xfrm>
              <a:off x="7165957" y="2159753"/>
              <a:ext cx="286185" cy="107120"/>
            </a:xfrm>
            <a:custGeom>
              <a:rect b="b" l="l" r="r" t="t"/>
              <a:pathLst>
                <a:path extrusionOk="0" h="18156" w="48506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5" name="Google Shape;16295;p78"/>
            <p:cNvSpPr/>
            <p:nvPr/>
          </p:nvSpPr>
          <p:spPr>
            <a:xfrm>
              <a:off x="7085764" y="2536793"/>
              <a:ext cx="349475" cy="107120"/>
            </a:xfrm>
            <a:custGeom>
              <a:rect b="b" l="l" r="r" t="t"/>
              <a:pathLst>
                <a:path extrusionOk="0" h="18156" w="59233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6" name="Google Shape;16296;p78"/>
            <p:cNvSpPr/>
            <p:nvPr/>
          </p:nvSpPr>
          <p:spPr>
            <a:xfrm>
              <a:off x="6598259" y="2195183"/>
              <a:ext cx="271241" cy="107120"/>
            </a:xfrm>
            <a:custGeom>
              <a:rect b="b" l="l" r="r" t="t"/>
              <a:pathLst>
                <a:path extrusionOk="0" h="18156" w="45973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7" name="Google Shape;16297;p78"/>
            <p:cNvSpPr/>
            <p:nvPr/>
          </p:nvSpPr>
          <p:spPr>
            <a:xfrm>
              <a:off x="6604064" y="2370778"/>
              <a:ext cx="358696" cy="107126"/>
            </a:xfrm>
            <a:custGeom>
              <a:rect b="b" l="l" r="r" t="t"/>
              <a:pathLst>
                <a:path extrusionOk="0" h="18157" w="60796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8" name="Google Shape;16298;p78"/>
            <p:cNvSpPr/>
            <p:nvPr/>
          </p:nvSpPr>
          <p:spPr>
            <a:xfrm>
              <a:off x="6645158" y="2545743"/>
              <a:ext cx="358696" cy="109044"/>
            </a:xfrm>
            <a:custGeom>
              <a:rect b="b" l="l" r="r" t="t"/>
              <a:pathLst>
                <a:path extrusionOk="0" h="18482" w="60796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9" name="Google Shape;16299;p78"/>
            <p:cNvSpPr/>
            <p:nvPr/>
          </p:nvSpPr>
          <p:spPr>
            <a:xfrm>
              <a:off x="7155838" y="2352960"/>
              <a:ext cx="311302" cy="107120"/>
            </a:xfrm>
            <a:custGeom>
              <a:rect b="b" l="l" r="r" t="t"/>
              <a:pathLst>
                <a:path extrusionOk="0" h="18156" w="52763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300" name="Google Shape;16300;p78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16301" name="Google Shape;16301;p78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rect b="b" l="l" r="r" t="t"/>
                <a:pathLst>
                  <a:path extrusionOk="0" h="18156" w="16008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2" name="Google Shape;16302;p78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rect b="b" l="l" r="r" t="t"/>
                <a:pathLst>
                  <a:path extrusionOk="0" h="18156" w="10356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3" name="Google Shape;16303;p78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rect b="b" l="l" r="r" t="t"/>
                <a:pathLst>
                  <a:path extrusionOk="0" h="18156" w="10394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4" name="Google Shape;16304;p78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rect b="b" l="l" r="r" t="t"/>
                <a:pathLst>
                  <a:path extrusionOk="0" h="18157" w="24122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5" name="Google Shape;16305;p78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rect b="b" l="l" r="r" t="t"/>
                <a:pathLst>
                  <a:path extrusionOk="0" h="18482" w="12558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6" name="Google Shape;16306;p78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rect b="b" l="l" r="r" t="t"/>
                <a:pathLst>
                  <a:path extrusionOk="0" h="18156" w="16674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6307" name="Google Shape;16307;p78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16308" name="Google Shape;16308;p78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16309" name="Google Shape;16309;p78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rect b="b" l="l" r="r" t="t"/>
                    <a:pathLst>
                      <a:path extrusionOk="0" h="11708" w="15248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0" name="Google Shape;16310;p78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rect b="b" l="l" r="r" t="t"/>
                    <a:pathLst>
                      <a:path extrusionOk="0" h="12324" w="22498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1" name="Google Shape;16311;p78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rect b="b" l="l" r="r" t="t"/>
                    <a:pathLst>
                      <a:path extrusionOk="0" h="10974" w="22498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2" name="Google Shape;16312;p78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rect b="b" l="l" r="r" t="t"/>
                    <a:pathLst>
                      <a:path extrusionOk="0" h="1994" w="22327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3" name="Google Shape;16313;p78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rect b="b" l="l" r="r" t="t"/>
                    <a:pathLst>
                      <a:path extrusionOk="0" h="92321" w="72351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4" name="Google Shape;16314;p78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rect b="b" l="l" r="r" t="t"/>
                    <a:pathLst>
                      <a:path extrusionOk="0" h="27866" w="1712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5" name="Google Shape;16315;p78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rect b="b" l="l" r="r" t="t"/>
                    <a:pathLst>
                      <a:path extrusionOk="0" h="23892" w="1712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6" name="Google Shape;16316;p78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rect b="b" l="l" r="r" t="t"/>
                    <a:pathLst>
                      <a:path extrusionOk="0" h="1051" w="7651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7" name="Google Shape;16317;p78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rect b="b" l="l" r="r" t="t"/>
                    <a:pathLst>
                      <a:path extrusionOk="0" h="4271" w="22498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8" name="Google Shape;16318;p78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rect b="b" l="l" r="r" t="t"/>
                    <a:pathLst>
                      <a:path extrusionOk="0" h="1996" w="22498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19" name="Google Shape;16319;p78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rect b="b" l="l" r="r" t="t"/>
                    <a:pathLst>
                      <a:path extrusionOk="0" h="1996" w="24241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0" name="Google Shape;16320;p78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rect b="b" l="l" r="r" t="t"/>
                    <a:pathLst>
                      <a:path extrusionOk="0" h="4271" w="22498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1" name="Google Shape;16321;p78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rect b="b" l="l" r="r" t="t"/>
                    <a:pathLst>
                      <a:path extrusionOk="0" h="1996" w="22498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2" name="Google Shape;16322;p78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rect b="b" l="l" r="r" t="t"/>
                    <a:pathLst>
                      <a:path extrusionOk="0" h="1996" w="24241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3" name="Google Shape;16323;p78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rect b="b" l="l" r="r" t="t"/>
                    <a:pathLst>
                      <a:path extrusionOk="0" h="4270" w="22498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4" name="Google Shape;16324;p78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rect b="b" l="l" r="r" t="t"/>
                    <a:pathLst>
                      <a:path extrusionOk="0" h="1997" w="22498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5" name="Google Shape;16325;p78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rect b="b" l="l" r="r" t="t"/>
                    <a:pathLst>
                      <a:path extrusionOk="0" h="1994" w="24241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6" name="Google Shape;16326;p78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rect b="b" l="l" r="r" t="t"/>
                    <a:pathLst>
                      <a:path extrusionOk="0" h="80915" w="62592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6327" name="Google Shape;16327;p78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rect b="b" l="l" r="r" t="t"/>
                    <a:pathLst>
                      <a:path extrusionOk="0" h="1996" w="24241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16328" name="Google Shape;16328;p78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rect b="b" l="l" r="r" t="t"/>
                  <a:pathLst>
                    <a:path extrusionOk="0" h="19304" w="29335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29" name="Google Shape;16329;p78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rect b="b" l="l" r="r" t="t"/>
                  <a:pathLst>
                    <a:path extrusionOk="0" h="24598" w="28612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30" name="Google Shape;16330;p78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rect b="b" l="l" r="r" t="t"/>
                  <a:pathLst>
                    <a:path extrusionOk="0" h="19304" w="29336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31" name="Google Shape;16331;p78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rect b="b" l="l" r="r" t="t"/>
                  <a:pathLst>
                    <a:path extrusionOk="0" h="29109" w="23934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32" name="Google Shape;16332;p78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rect b="b" l="l" r="r" t="t"/>
                  <a:pathLst>
                    <a:path extrusionOk="0" h="24598" w="28613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33" name="Google Shape;16333;p78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rect b="b" l="l" r="r" t="t"/>
                  <a:pathLst>
                    <a:path extrusionOk="0" h="29109" w="23933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6334" name="Google Shape;16334;p78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16335" name="Google Shape;16335;p78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6" name="Google Shape;16336;p78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7" name="Google Shape;16337;p78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8" name="Google Shape;16338;p78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39" name="Google Shape;16339;p78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16340" name="Google Shape;16340;p78"/>
            <p:cNvSpPr/>
            <p:nvPr/>
          </p:nvSpPr>
          <p:spPr>
            <a:xfrm>
              <a:off x="3468350" y="4223875"/>
              <a:ext cx="679000" cy="339525"/>
            </a:xfrm>
            <a:custGeom>
              <a:rect b="b" l="l" r="r" t="t"/>
              <a:pathLst>
                <a:path extrusionOk="0" h="13581" w="2716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1" name="Google Shape;16341;p78"/>
            <p:cNvSpPr/>
            <p:nvPr/>
          </p:nvSpPr>
          <p:spPr>
            <a:xfrm>
              <a:off x="3730250" y="3276125"/>
              <a:ext cx="147275" cy="956575"/>
            </a:xfrm>
            <a:custGeom>
              <a:rect b="b" l="l" r="r" t="t"/>
              <a:pathLst>
                <a:path extrusionOk="0" h="38263" w="5891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2" name="Google Shape;16342;p78"/>
            <p:cNvSpPr/>
            <p:nvPr/>
          </p:nvSpPr>
          <p:spPr>
            <a:xfrm>
              <a:off x="3796275" y="3875600"/>
              <a:ext cx="839350" cy="630550"/>
            </a:xfrm>
            <a:custGeom>
              <a:rect b="b" l="l" r="r" t="t"/>
              <a:pathLst>
                <a:path extrusionOk="0" h="25222" w="33574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3" name="Google Shape;16343;p78"/>
            <p:cNvSpPr/>
            <p:nvPr/>
          </p:nvSpPr>
          <p:spPr>
            <a:xfrm>
              <a:off x="6240475" y="3130600"/>
              <a:ext cx="1137100" cy="1432800"/>
            </a:xfrm>
            <a:custGeom>
              <a:rect b="b" l="l" r="r" t="t"/>
              <a:pathLst>
                <a:path extrusionOk="0" h="57312" w="45484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4" name="Google Shape;16344;p78"/>
            <p:cNvSpPr/>
            <p:nvPr/>
          </p:nvSpPr>
          <p:spPr>
            <a:xfrm>
              <a:off x="5243900" y="1696775"/>
              <a:ext cx="1764175" cy="1777475"/>
            </a:xfrm>
            <a:custGeom>
              <a:rect b="b" l="l" r="r" t="t"/>
              <a:pathLst>
                <a:path extrusionOk="0" h="71099" w="70567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5" name="Google Shape;16345;p78"/>
            <p:cNvSpPr/>
            <p:nvPr/>
          </p:nvSpPr>
          <p:spPr>
            <a:xfrm>
              <a:off x="3812150" y="1151100"/>
              <a:ext cx="1896075" cy="1245900"/>
            </a:xfrm>
            <a:custGeom>
              <a:rect b="b" l="l" r="r" t="t"/>
              <a:pathLst>
                <a:path extrusionOk="0" h="49836" w="75843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6" name="Google Shape;16346;p78"/>
            <p:cNvSpPr/>
            <p:nvPr/>
          </p:nvSpPr>
          <p:spPr>
            <a:xfrm>
              <a:off x="1910550" y="1151100"/>
              <a:ext cx="1901625" cy="1244175"/>
            </a:xfrm>
            <a:custGeom>
              <a:rect b="b" l="l" r="r" t="t"/>
              <a:pathLst>
                <a:path extrusionOk="0" h="49767" w="76065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7" name="Google Shape;16347;p78"/>
            <p:cNvSpPr/>
            <p:nvPr/>
          </p:nvSpPr>
          <p:spPr>
            <a:xfrm>
              <a:off x="608475" y="1694725"/>
              <a:ext cx="1766425" cy="1778150"/>
            </a:xfrm>
            <a:custGeom>
              <a:rect b="b" l="l" r="r" t="t"/>
              <a:pathLst>
                <a:path extrusionOk="0" h="71126" w="70657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8" name="Google Shape;16348;p78"/>
            <p:cNvSpPr/>
            <p:nvPr/>
          </p:nvSpPr>
          <p:spPr>
            <a:xfrm>
              <a:off x="238125" y="3129050"/>
              <a:ext cx="1137975" cy="1434175"/>
            </a:xfrm>
            <a:custGeom>
              <a:rect b="b" l="l" r="r" t="t"/>
              <a:pathLst>
                <a:path extrusionOk="0" h="57367" w="45519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9" name="Google Shape;16349;p78"/>
            <p:cNvSpPr/>
            <p:nvPr/>
          </p:nvSpPr>
          <p:spPr>
            <a:xfrm>
              <a:off x="1924656" y="1941325"/>
              <a:ext cx="3773110" cy="1646329"/>
            </a:xfrm>
            <a:custGeom>
              <a:rect b="b" l="l" r="r" t="t"/>
              <a:pathLst>
                <a:path extrusionOk="0" h="64657" w="148183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0" name="Google Shape;16350;p78"/>
            <p:cNvSpPr/>
            <p:nvPr/>
          </p:nvSpPr>
          <p:spPr>
            <a:xfrm>
              <a:off x="1028863" y="2678027"/>
              <a:ext cx="1805597" cy="1885320"/>
            </a:xfrm>
            <a:custGeom>
              <a:rect b="b" l="l" r="r" t="t"/>
              <a:pathLst>
                <a:path extrusionOk="0" h="74043" w="70912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1" name="Google Shape;16351;p78"/>
            <p:cNvSpPr/>
            <p:nvPr/>
          </p:nvSpPr>
          <p:spPr>
            <a:xfrm>
              <a:off x="4792190" y="2679937"/>
              <a:ext cx="1798951" cy="1883410"/>
            </a:xfrm>
            <a:custGeom>
              <a:rect b="b" l="l" r="r" t="t"/>
              <a:pathLst>
                <a:path extrusionOk="0" h="73968" w="70651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52" name="Google Shape;16352;p78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16353" name="Google Shape;16353;p78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16354" name="Google Shape;16354;p78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16355" name="Google Shape;16355;p78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16356" name="Google Shape;16356;p78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16357" name="Google Shape;16357;p78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16358" name="Google Shape;16358;p78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16359" name="Google Shape;16359;p78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16360" name="Google Shape;16360;p78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16361" name="Google Shape;16361;p78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16362" name="Google Shape;16362;p78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16363" name="Google Shape;16363;p78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16364" name="Google Shape;16364;p78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</p:grpSp>
      <p:grpSp>
        <p:nvGrpSpPr>
          <p:cNvPr id="16365" name="Google Shape;16365;p78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16366" name="Google Shape;16366;p78"/>
            <p:cNvSpPr/>
            <p:nvPr/>
          </p:nvSpPr>
          <p:spPr>
            <a:xfrm>
              <a:off x="7026852" y="3311869"/>
              <a:ext cx="434331" cy="847405"/>
            </a:xfrm>
            <a:custGeom>
              <a:rect b="b" l="l" r="r" t="t"/>
              <a:pathLst>
                <a:path extrusionOk="0" h="32649" w="16734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7" name="Google Shape;16367;p78"/>
            <p:cNvSpPr/>
            <p:nvPr/>
          </p:nvSpPr>
          <p:spPr>
            <a:xfrm>
              <a:off x="7082395" y="3359392"/>
              <a:ext cx="323321" cy="323321"/>
            </a:xfrm>
            <a:custGeom>
              <a:rect b="b" l="l" r="r" t="t"/>
              <a:pathLst>
                <a:path extrusionOk="0" h="12457" w="12457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8" name="Google Shape;16368;p78"/>
            <p:cNvSpPr/>
            <p:nvPr/>
          </p:nvSpPr>
          <p:spPr>
            <a:xfrm>
              <a:off x="7026852" y="4159239"/>
              <a:ext cx="434331" cy="194585"/>
            </a:xfrm>
            <a:custGeom>
              <a:rect b="b" l="l" r="r" t="t"/>
              <a:pathLst>
                <a:path extrusionOk="0" h="7497" w="16734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69" name="Google Shape;16369;p78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16370" name="Google Shape;16370;p78"/>
            <p:cNvSpPr/>
            <p:nvPr/>
          </p:nvSpPr>
          <p:spPr>
            <a:xfrm>
              <a:off x="4873519" y="3311869"/>
              <a:ext cx="499374" cy="499296"/>
            </a:xfrm>
            <a:custGeom>
              <a:rect b="b" l="l" r="r" t="t"/>
              <a:pathLst>
                <a:path extrusionOk="0" h="19237" w="1924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1" name="Google Shape;16371;p78"/>
            <p:cNvSpPr/>
            <p:nvPr/>
          </p:nvSpPr>
          <p:spPr>
            <a:xfrm>
              <a:off x="4894620" y="3329830"/>
              <a:ext cx="202112" cy="182386"/>
            </a:xfrm>
            <a:custGeom>
              <a:rect b="b" l="l" r="r" t="t"/>
              <a:pathLst>
                <a:path extrusionOk="0" h="7027" w="7787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72" name="Google Shape;16372;p78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16373" name="Google Shape;16373;p78"/>
            <p:cNvSpPr/>
            <p:nvPr/>
          </p:nvSpPr>
          <p:spPr>
            <a:xfrm>
              <a:off x="4873519" y="3875839"/>
              <a:ext cx="499374" cy="499374"/>
            </a:xfrm>
            <a:custGeom>
              <a:rect b="b" l="l" r="r" t="t"/>
              <a:pathLst>
                <a:path extrusionOk="0" h="19240" w="1924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4" name="Google Shape;16374;p78"/>
            <p:cNvSpPr/>
            <p:nvPr/>
          </p:nvSpPr>
          <p:spPr>
            <a:xfrm>
              <a:off x="4894620" y="3893826"/>
              <a:ext cx="202112" cy="182360"/>
            </a:xfrm>
            <a:custGeom>
              <a:rect b="b" l="l" r="r" t="t"/>
              <a:pathLst>
                <a:path extrusionOk="0" h="7026" w="7787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75" name="Google Shape;16375;p78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16376" name="Google Shape;16376;p78"/>
            <p:cNvSpPr/>
            <p:nvPr/>
          </p:nvSpPr>
          <p:spPr>
            <a:xfrm>
              <a:off x="2642193" y="2530650"/>
              <a:ext cx="419588" cy="217743"/>
            </a:xfrm>
            <a:custGeom>
              <a:rect b="b" l="l" r="r" t="t"/>
              <a:pathLst>
                <a:path extrusionOk="0" h="67780" w="130611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7" name="Google Shape;16377;p78"/>
            <p:cNvSpPr/>
            <p:nvPr/>
          </p:nvSpPr>
          <p:spPr>
            <a:xfrm>
              <a:off x="2910083" y="2420918"/>
              <a:ext cx="327379" cy="312727"/>
            </a:xfrm>
            <a:custGeom>
              <a:rect b="b" l="l" r="r" t="t"/>
              <a:pathLst>
                <a:path extrusionOk="0" h="97347" w="101908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8" name="Google Shape;16378;p78"/>
            <p:cNvSpPr/>
            <p:nvPr/>
          </p:nvSpPr>
          <p:spPr>
            <a:xfrm>
              <a:off x="2999034" y="2125384"/>
              <a:ext cx="238522" cy="411351"/>
            </a:xfrm>
            <a:custGeom>
              <a:rect b="b" l="l" r="r" t="t"/>
              <a:pathLst>
                <a:path extrusionOk="0" h="128047" w="74248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9" name="Google Shape;16379;p78"/>
            <p:cNvSpPr/>
            <p:nvPr/>
          </p:nvSpPr>
          <p:spPr>
            <a:xfrm>
              <a:off x="2740849" y="2075876"/>
              <a:ext cx="419604" cy="217734"/>
            </a:xfrm>
            <a:custGeom>
              <a:rect b="b" l="l" r="r" t="t"/>
              <a:pathLst>
                <a:path extrusionOk="0" h="67777" w="130616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0" name="Google Shape;16380;p78"/>
            <p:cNvSpPr/>
            <p:nvPr/>
          </p:nvSpPr>
          <p:spPr>
            <a:xfrm>
              <a:off x="2565167" y="2090625"/>
              <a:ext cx="327379" cy="312740"/>
            </a:xfrm>
            <a:custGeom>
              <a:rect b="b" l="l" r="r" t="t"/>
              <a:pathLst>
                <a:path extrusionOk="0" h="97351" w="101908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1" name="Google Shape;16381;p78"/>
            <p:cNvSpPr/>
            <p:nvPr/>
          </p:nvSpPr>
          <p:spPr>
            <a:xfrm>
              <a:off x="2565073" y="2287538"/>
              <a:ext cx="218572" cy="409555"/>
            </a:xfrm>
            <a:custGeom>
              <a:rect b="b" l="l" r="r" t="t"/>
              <a:pathLst>
                <a:path extrusionOk="0" h="127488" w="68038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82" name="Google Shape;16382;p78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16383" name="Google Shape;16383;p78"/>
            <p:cNvSpPr/>
            <p:nvPr/>
          </p:nvSpPr>
          <p:spPr>
            <a:xfrm>
              <a:off x="1697726" y="3244179"/>
              <a:ext cx="788124" cy="1146069"/>
            </a:xfrm>
            <a:custGeom>
              <a:rect b="b" l="l" r="r" t="t"/>
              <a:pathLst>
                <a:path extrusionOk="0" h="44156" w="30365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4" name="Google Shape;16384;p78"/>
            <p:cNvSpPr/>
            <p:nvPr/>
          </p:nvSpPr>
          <p:spPr>
            <a:xfrm>
              <a:off x="1743302" y="4053603"/>
              <a:ext cx="291293" cy="291267"/>
            </a:xfrm>
            <a:custGeom>
              <a:rect b="b" l="l" r="r" t="t"/>
              <a:pathLst>
                <a:path extrusionOk="0" h="11222" w="11223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385" name="Google Shape;16385;p78"/>
          <p:cNvSpPr/>
          <p:nvPr/>
        </p:nvSpPr>
        <p:spPr>
          <a:xfrm>
            <a:off x="8146351" y="3622703"/>
            <a:ext cx="204" cy="4"/>
          </a:xfrm>
          <a:custGeom>
            <a:rect b="b" l="l" r="r" t="t"/>
            <a:pathLst>
              <a:path extrusionOk="0" h="1" w="48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386" name="Google Shape;16386;p78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16387" name="Google Shape;16387;p78"/>
            <p:cNvCxnSpPr/>
            <p:nvPr/>
          </p:nvCxnSpPr>
          <p:spPr>
            <a:xfrm flipH="1" rot="5400000">
              <a:off x="7629118" y="210471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6388" name="Google Shape;16388;p78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6389" name="Google Shape;16389;p78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6390" name="Google Shape;16390;p78"/>
            <p:cNvCxnSpPr/>
            <p:nvPr/>
          </p:nvCxnSpPr>
          <p:spPr>
            <a:xfrm flipH="1" rot="-5400000">
              <a:off x="8276270" y="261296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6391" name="Google Shape;16391;p78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6392" name="Google Shape;16392;p78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16393" name="Google Shape;16393;p78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16394" name="Google Shape;16394;p78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16395" name="Google Shape;16395;p7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rect b="b" l="l" r="r" t="t"/>
                  <a:pathLst>
                    <a:path extrusionOk="0" h="14712" w="17944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96" name="Google Shape;16396;p7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rect b="b" l="l" r="r" t="t"/>
                  <a:pathLst>
                    <a:path extrusionOk="0" h="18243" w="19963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97" name="Google Shape;16397;p7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rect b="b" l="l" r="r" t="t"/>
                  <a:pathLst>
                    <a:path extrusionOk="0" h="10396" w="12933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398" name="Google Shape;16398;p7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rect b="b" l="l" r="r" t="t"/>
                  <a:pathLst>
                    <a:path extrusionOk="0" h="12904" w="16142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399" name="Google Shape;16399;p78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16400" name="Google Shape;16400;p7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rect b="b" l="l" r="r" t="t"/>
                  <a:pathLst>
                    <a:path extrusionOk="0" h="14712" w="17944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401" name="Google Shape;16401;p7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rect b="b" l="l" r="r" t="t"/>
                  <a:pathLst>
                    <a:path extrusionOk="0" h="18243" w="19963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402" name="Google Shape;16402;p7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rect b="b" l="l" r="r" t="t"/>
                  <a:pathLst>
                    <a:path extrusionOk="0" h="10396" w="12933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403" name="Google Shape;16403;p7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rect b="b" l="l" r="r" t="t"/>
                  <a:pathLst>
                    <a:path extrusionOk="0" h="12904" w="16142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16404" name="Google Shape;16404;p78"/>
          <p:cNvSpPr/>
          <p:nvPr/>
        </p:nvSpPr>
        <p:spPr>
          <a:xfrm>
            <a:off x="7110561" y="3755372"/>
            <a:ext cx="558742" cy="616877"/>
          </a:xfrm>
          <a:custGeom>
            <a:rect b="b" l="l" r="r" t="t"/>
            <a:pathLst>
              <a:path extrusionOk="0" h="5225" w="4733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05" name="Google Shape;16405;p78"/>
          <p:cNvSpPr/>
          <p:nvPr/>
        </p:nvSpPr>
        <p:spPr>
          <a:xfrm rot="10800000">
            <a:off x="6596743" y="3752786"/>
            <a:ext cx="406111" cy="619462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406" name="Google Shape;16406;p78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16407" name="Google Shape;16407;p78"/>
            <p:cNvSpPr/>
            <p:nvPr/>
          </p:nvSpPr>
          <p:spPr>
            <a:xfrm>
              <a:off x="1188450" y="238125"/>
              <a:ext cx="3198750" cy="2628625"/>
            </a:xfrm>
            <a:custGeom>
              <a:rect b="b" l="l" r="r" t="t"/>
              <a:pathLst>
                <a:path extrusionOk="0" h="105145" w="12795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8" name="Google Shape;16408;p78"/>
            <p:cNvSpPr/>
            <p:nvPr/>
          </p:nvSpPr>
          <p:spPr>
            <a:xfrm>
              <a:off x="1186975" y="2279750"/>
              <a:ext cx="2628625" cy="3196700"/>
            </a:xfrm>
            <a:custGeom>
              <a:rect b="b" l="l" r="r" t="t"/>
              <a:pathLst>
                <a:path extrusionOk="0" h="127868" w="105145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9" name="Google Shape;16409;p78"/>
            <p:cNvSpPr/>
            <p:nvPr/>
          </p:nvSpPr>
          <p:spPr>
            <a:xfrm>
              <a:off x="3802600" y="239450"/>
              <a:ext cx="2628650" cy="3196825"/>
            </a:xfrm>
            <a:custGeom>
              <a:rect b="b" l="l" r="r" t="t"/>
              <a:pathLst>
                <a:path extrusionOk="0" h="127873" w="105146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0" name="Google Shape;16410;p78"/>
            <p:cNvSpPr/>
            <p:nvPr/>
          </p:nvSpPr>
          <p:spPr>
            <a:xfrm>
              <a:off x="3232500" y="2847950"/>
              <a:ext cx="3198600" cy="2628500"/>
            </a:xfrm>
            <a:custGeom>
              <a:rect b="b" l="l" r="r" t="t"/>
              <a:pathLst>
                <a:path extrusionOk="0" h="105140" w="127944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11" name="Google Shape;16411;p78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16412" name="Google Shape;16412;p78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16413" name="Google Shape;16413;p78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6414" name="Google Shape;16414;p78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6415" name="Google Shape;16415;p78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16416" name="Google Shape;16416;p78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6417" name="Google Shape;16417;p78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6418" name="Google Shape;16418;p78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16419" name="Google Shape;16419;p78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6420" name="Google Shape;16420;p78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6421" name="Google Shape;16421;p78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16422" name="Google Shape;16422;p78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6423" name="Google Shape;16423;p78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6424" name="Google Shape;16424;p78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16425" name="Google Shape;16425;p78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6426" name="Google Shape;16426;p78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16427" name="Google Shape;16427;p78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16428" name="Google Shape;16428;p78"/>
            <p:cNvSpPr/>
            <p:nvPr/>
          </p:nvSpPr>
          <p:spPr>
            <a:xfrm>
              <a:off x="238125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9" name="Google Shape;16429;p78"/>
            <p:cNvSpPr/>
            <p:nvPr/>
          </p:nvSpPr>
          <p:spPr>
            <a:xfrm>
              <a:off x="238125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0" name="Google Shape;16430;p78"/>
            <p:cNvSpPr/>
            <p:nvPr/>
          </p:nvSpPr>
          <p:spPr>
            <a:xfrm>
              <a:off x="3871550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1" name="Google Shape;16431;p78"/>
            <p:cNvSpPr/>
            <p:nvPr/>
          </p:nvSpPr>
          <p:spPr>
            <a:xfrm>
              <a:off x="3871550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2" name="Google Shape;16432;p78"/>
            <p:cNvSpPr/>
            <p:nvPr/>
          </p:nvSpPr>
          <p:spPr>
            <a:xfrm>
              <a:off x="2842425" y="1934600"/>
              <a:ext cx="1843850" cy="1843850"/>
            </a:xfrm>
            <a:custGeom>
              <a:rect b="b" l="l" r="r" t="t"/>
              <a:pathLst>
                <a:path extrusionOk="0" h="73754" w="73754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33" name="Google Shape;16433;p78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16434" name="Google Shape;16434;p78"/>
            <p:cNvSpPr/>
            <p:nvPr/>
          </p:nvSpPr>
          <p:spPr>
            <a:xfrm>
              <a:off x="3669985" y="1335475"/>
              <a:ext cx="1986875" cy="3034175"/>
            </a:xfrm>
            <a:custGeom>
              <a:rect b="b" l="l" r="r" t="t"/>
              <a:pathLst>
                <a:path extrusionOk="0" h="121367" w="79475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5" name="Google Shape;16435;p78"/>
            <p:cNvSpPr/>
            <p:nvPr/>
          </p:nvSpPr>
          <p:spPr>
            <a:xfrm>
              <a:off x="1956350" y="1335475"/>
              <a:ext cx="1984950" cy="3034175"/>
            </a:xfrm>
            <a:custGeom>
              <a:rect b="b" l="l" r="r" t="t"/>
              <a:pathLst>
                <a:path extrusionOk="0" h="121367" w="79398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6" name="Google Shape;16436;p78"/>
            <p:cNvSpPr/>
            <p:nvPr/>
          </p:nvSpPr>
          <p:spPr>
            <a:xfrm>
              <a:off x="238125" y="1335475"/>
              <a:ext cx="1986850" cy="3034175"/>
            </a:xfrm>
            <a:custGeom>
              <a:rect b="b" l="l" r="r" t="t"/>
              <a:pathLst>
                <a:path extrusionOk="0" h="121367" w="79474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37" name="Google Shape;16437;p78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16438" name="Google Shape;16438;p78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16439" name="Google Shape;16439;p78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16440" name="Google Shape;16440;p78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rect b="b" l="l" r="r" t="t"/>
                  <a:pathLst>
                    <a:path extrusionOk="0" h="5873" w="6606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441" name="Google Shape;16441;p78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rect b="b" l="l" r="r" t="t"/>
                  <a:pathLst>
                    <a:path extrusionOk="0" h="17616" w="5872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442" name="Google Shape;16442;p78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16443" name="Google Shape;16443;p78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rect b="b" l="l" r="r" t="t"/>
                  <a:pathLst>
                    <a:path extrusionOk="0" h="5875" w="68995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444" name="Google Shape;16444;p78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rect b="b" l="l" r="r" t="t"/>
                  <a:pathLst>
                    <a:path extrusionOk="0" h="23488" w="58721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445" name="Google Shape;16445;p78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16446" name="Google Shape;16446;p78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rect b="b" l="l" r="r" t="t"/>
                  <a:pathLst>
                    <a:path extrusionOk="0" h="5875" w="58721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447" name="Google Shape;16447;p78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rect b="b" l="l" r="r" t="t"/>
                  <a:pathLst>
                    <a:path extrusionOk="0" h="39638" w="58721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6448" name="Google Shape;16448;p78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16449" name="Google Shape;16449;p78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rect b="b" l="l" r="r" t="t"/>
                <a:pathLst>
                  <a:path extrusionOk="0" h="36254" w="33269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0" name="Google Shape;16450;p78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rect b="b" l="l" r="r" t="t"/>
                <a:pathLst>
                  <a:path extrusionOk="0" h="34225" w="31016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1" name="Google Shape;16451;p78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rect b="b" l="l" r="r" t="t"/>
                <a:pathLst>
                  <a:path extrusionOk="0" h="35860" w="33716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2" name="Google Shape;16452;p78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rect b="b" l="l" r="r" t="t"/>
                <a:pathLst>
                  <a:path extrusionOk="0" h="33838" w="31442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3" name="Google Shape;16453;p78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rect b="b" l="l" r="r" t="t"/>
                <a:pathLst>
                  <a:path extrusionOk="0" h="54162" w="43566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4" name="Google Shape;16454;p78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rect b="b" l="l" r="r" t="t"/>
                <a:pathLst>
                  <a:path extrusionOk="0" h="10605" w="26952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5" name="Google Shape;16455;p78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rect b="b" l="l" r="r" t="t"/>
                <a:pathLst>
                  <a:path extrusionOk="0" h="3680" w="33012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6" name="Google Shape;16456;p78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rect b="b" l="l" r="r" t="t"/>
                <a:pathLst>
                  <a:path extrusionOk="0" h="18321" w="3574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7" name="Google Shape;16457;p78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rect b="b" l="l" r="r" t="t"/>
                <a:pathLst>
                  <a:path extrusionOk="0" h="2266" w="34975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8" name="Google Shape;16458;p78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rect b="b" l="l" r="r" t="t"/>
                <a:pathLst>
                  <a:path extrusionOk="0" h="12654" w="13305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459" name="Google Shape;16459;p78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16460" name="Google Shape;16460;p78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16461" name="Google Shape;16461;p78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2" name="Google Shape;16462;p78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3" name="Google Shape;16463;p78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4" name="Google Shape;16464;p78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5" name="Google Shape;16465;p78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6" name="Google Shape;16466;p78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16467" name="Google Shape;16467;p78"/>
              <p:cNvCxnSpPr>
                <a:stCxn id="16465" idx="0"/>
              </p:cNvCxnSpPr>
              <p:nvPr/>
            </p:nvCxnSpPr>
            <p:spPr>
              <a:xfrm flipH="1" rot="5400000">
                <a:off x="2741958" y="3724116"/>
                <a:ext cx="68700" cy="200100"/>
              </a:xfrm>
              <a:prstGeom prst="bentConnector2">
                <a:avLst/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468" name="Google Shape;16468;p78"/>
              <p:cNvCxnSpPr>
                <a:stCxn id="16462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469" name="Google Shape;16469;p78"/>
              <p:cNvCxnSpPr>
                <a:stCxn id="16463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470" name="Google Shape;16470;p78"/>
              <p:cNvCxnSpPr>
                <a:stCxn id="16466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471" name="Google Shape;16471;p78"/>
              <p:cNvCxnSpPr>
                <a:stCxn id="16464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6472" name="Google Shape;16472;p78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16473" name="Google Shape;16473;p78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4" name="Google Shape;16474;p78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5" name="Google Shape;16475;p78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476" name="Google Shape;16476;p78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16477" name="Google Shape;16477;p78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16478" name="Google Shape;16478;p78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rect b="b" l="l" r="r" t="t"/>
                <a:pathLst>
                  <a:path extrusionOk="0" h="41544" w="41544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9" name="Google Shape;16479;p78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rect b="b" l="l" r="r" t="t"/>
                <a:pathLst>
                  <a:path extrusionOk="0" h="24299" w="59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480" name="Google Shape;16480;p78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16481" name="Google Shape;16481;p78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rect b="b" l="l" r="r" t="t"/>
                <a:pathLst>
                  <a:path extrusionOk="0" h="34620" w="3462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2" name="Google Shape;16482;p78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rect b="b" l="l" r="r" t="t"/>
                <a:pathLst>
                  <a:path extrusionOk="0" h="22511" w="591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483" name="Google Shape;16483;p78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16484" name="Google Shape;16484;p78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rect b="b" l="l" r="r" t="t"/>
                <a:pathLst>
                  <a:path extrusionOk="0" h="27696" w="27696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5" name="Google Shape;16485;p78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rect b="b" l="l" r="r" t="t"/>
                <a:pathLst>
                  <a:path extrusionOk="0" h="21474" w="59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486" name="Google Shape;16486;p78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16487" name="Google Shape;16487;p78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rect b="b" l="l" r="r" t="t"/>
                <a:pathLst>
                  <a:path extrusionOk="0" h="20771" w="20772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8" name="Google Shape;16488;p78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rect b="b" l="l" r="r" t="t"/>
                <a:pathLst>
                  <a:path extrusionOk="0" h="21079" w="59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489" name="Google Shape;16489;p78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16490" name="Google Shape;16490;p78"/>
            <p:cNvSpPr/>
            <p:nvPr/>
          </p:nvSpPr>
          <p:spPr>
            <a:xfrm>
              <a:off x="241025" y="3151575"/>
              <a:ext cx="293303" cy="644170"/>
            </a:xfrm>
            <a:custGeom>
              <a:rect b="b" l="l" r="r" t="t"/>
              <a:pathLst>
                <a:path extrusionOk="0" h="41986" w="19117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1" name="Google Shape;16491;p78"/>
            <p:cNvSpPr/>
            <p:nvPr/>
          </p:nvSpPr>
          <p:spPr>
            <a:xfrm>
              <a:off x="241347" y="3252796"/>
              <a:ext cx="293533" cy="164134"/>
            </a:xfrm>
            <a:custGeom>
              <a:rect b="b" l="l" r="r" t="t"/>
              <a:pathLst>
                <a:path extrusionOk="0" h="10698" w="19132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92" name="Google Shape;16492;p78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16493" name="Google Shape;16493;p78"/>
            <p:cNvSpPr/>
            <p:nvPr/>
          </p:nvSpPr>
          <p:spPr>
            <a:xfrm>
              <a:off x="1072131" y="1983872"/>
              <a:ext cx="408910" cy="407494"/>
            </a:xfrm>
            <a:custGeom>
              <a:rect b="b" l="l" r="r" t="t"/>
              <a:pathLst>
                <a:path extrusionOk="0" h="33972" w="3409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4" name="Google Shape;16494;p78"/>
            <p:cNvSpPr/>
            <p:nvPr/>
          </p:nvSpPr>
          <p:spPr>
            <a:xfrm>
              <a:off x="1430530" y="2193486"/>
              <a:ext cx="46960" cy="46948"/>
            </a:xfrm>
            <a:custGeom>
              <a:rect b="b" l="l" r="r" t="t"/>
              <a:pathLst>
                <a:path extrusionOk="0" h="3914" w="3915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5" name="Google Shape;16495;p78"/>
            <p:cNvSpPr/>
            <p:nvPr/>
          </p:nvSpPr>
          <p:spPr>
            <a:xfrm>
              <a:off x="1277847" y="2191554"/>
              <a:ext cx="408898" cy="407518"/>
            </a:xfrm>
            <a:custGeom>
              <a:rect b="b" l="l" r="r" t="t"/>
              <a:pathLst>
                <a:path extrusionOk="0" h="33974" w="34089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6" name="Google Shape;16496;p78"/>
            <p:cNvSpPr/>
            <p:nvPr/>
          </p:nvSpPr>
          <p:spPr>
            <a:xfrm>
              <a:off x="1690156" y="2190379"/>
              <a:ext cx="411261" cy="409845"/>
            </a:xfrm>
            <a:custGeom>
              <a:rect b="b" l="l" r="r" t="t"/>
              <a:pathLst>
                <a:path extrusionOk="0" h="34168" w="34286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7" name="Google Shape;16497;p78"/>
            <p:cNvSpPr/>
            <p:nvPr/>
          </p:nvSpPr>
          <p:spPr>
            <a:xfrm>
              <a:off x="1484068" y="1984268"/>
              <a:ext cx="408862" cy="407494"/>
            </a:xfrm>
            <a:custGeom>
              <a:rect b="b" l="l" r="r" t="t"/>
              <a:pathLst>
                <a:path extrusionOk="0" h="33972" w="34086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8" name="Google Shape;16498;p78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rect b="b" l="l" r="r" t="t"/>
              <a:pathLst>
                <a:path extrusionOk="0" h="33974" w="34089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9" name="Google Shape;16499;p78"/>
            <p:cNvSpPr/>
            <p:nvPr/>
          </p:nvSpPr>
          <p:spPr>
            <a:xfrm>
              <a:off x="246070" y="1983826"/>
              <a:ext cx="408910" cy="407494"/>
            </a:xfrm>
            <a:custGeom>
              <a:rect b="b" l="l" r="r" t="t"/>
              <a:pathLst>
                <a:path extrusionOk="0" h="33972" w="3409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0" name="Google Shape;16500;p78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rect b="b" l="l" r="r" t="t"/>
              <a:pathLst>
                <a:path extrusionOk="0" h="33972" w="34086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1" name="Google Shape;16501;p78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rect b="b" l="l" r="r" t="t"/>
              <a:pathLst>
                <a:path extrusionOk="0" h="34168" w="34286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02" name="Google Shape;16502;p78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16503" name="Google Shape;16503;p78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16504" name="Google Shape;16504;p78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rect b="b" l="l" r="r" t="t"/>
                <a:pathLst>
                  <a:path extrusionOk="0" h="32936" w="27928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5" name="Google Shape;16505;p78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rect b="b" l="l" r="r" t="t"/>
                <a:pathLst>
                  <a:path extrusionOk="0" h="22987" w="17264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6506" name="Google Shape;16506;p78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16507" name="Google Shape;16507;p78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16508" name="Google Shape;16508;p78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16509" name="Google Shape;16509;p78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rect b="b" l="l" r="r" t="t"/>
                      <a:pathLst>
                        <a:path extrusionOk="0" h="48441" w="64643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510" name="Google Shape;16510;p78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rect b="b" l="l" r="r" t="t"/>
                      <a:pathLst>
                        <a:path extrusionOk="0" h="34191" w="45629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511" name="Google Shape;16511;p78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16512" name="Google Shape;16512;p78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rect b="b" l="l" r="r" t="t"/>
                      <a:pathLst>
                        <a:path extrusionOk="0" h="55523" w="56983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513" name="Google Shape;16513;p78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rect b="b" l="l" r="r" t="t"/>
                      <a:pathLst>
                        <a:path extrusionOk="0" h="39191" w="40223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514" name="Google Shape;16514;p78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16515" name="Google Shape;16515;p78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rect b="b" l="l" r="r" t="t"/>
                      <a:pathLst>
                        <a:path extrusionOk="0" h="55522" w="56984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516" name="Google Shape;16516;p78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rect b="b" l="l" r="r" t="t"/>
                      <a:pathLst>
                        <a:path extrusionOk="0" h="39191" w="40221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517" name="Google Shape;16517;p78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16518" name="Google Shape;16518;p78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rect b="b" l="l" r="r" t="t"/>
                      <a:pathLst>
                        <a:path extrusionOk="0" h="48441" w="64643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519" name="Google Shape;16519;p78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rect b="b" l="l" r="r" t="t"/>
                      <a:pathLst>
                        <a:path extrusionOk="0" h="34192" w="45629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16520" name="Google Shape;16520;p78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16521" name="Google Shape;16521;p78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rect b="b" l="l" r="r" t="t"/>
                      <a:pathLst>
                        <a:path extrusionOk="0" h="62939" w="47681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522" name="Google Shape;16522;p78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rect b="b" l="l" r="r" t="t"/>
                      <a:pathLst>
                        <a:path extrusionOk="0" h="44425" w="33655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16523" name="Google Shape;16523;p78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16524" name="Google Shape;16524;p78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rect b="b" l="l" r="r" t="t"/>
                    <a:pathLst>
                      <a:path extrusionOk="0" h="48963" w="48965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16525" name="Google Shape;16525;p78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16526" name="Google Shape;16526;p78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rect b="b" l="l" r="r" t="t"/>
                      <a:pathLst>
                        <a:path extrusionOk="0" h="16420" w="21207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527" name="Google Shape;16527;p78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rect b="b" l="l" r="r" t="t"/>
                      <a:pathLst>
                        <a:path extrusionOk="0" h="24810" w="12089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528" name="Google Shape;16528;p78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rect b="b" l="l" r="r" t="t"/>
                      <a:pathLst>
                        <a:path extrusionOk="0" h="6816" w="26078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529" name="Google Shape;16529;p78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rect b="b" l="l" r="r" t="t"/>
                      <a:pathLst>
                        <a:path extrusionOk="0" h="16438" w="21158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16530" name="Google Shape;16530;p78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rect b="b" l="l" r="r" t="t"/>
                      <a:pathLst>
                        <a:path extrusionOk="0" h="24849" w="1290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  <p:sp>
          <p:nvSpPr>
            <p:cNvPr id="16531" name="Google Shape;16531;p78"/>
            <p:cNvSpPr/>
            <p:nvPr/>
          </p:nvSpPr>
          <p:spPr>
            <a:xfrm>
              <a:off x="2621966" y="1245876"/>
              <a:ext cx="114832" cy="86149"/>
            </a:xfrm>
            <a:custGeom>
              <a:rect b="b" l="l" r="r" t="t"/>
              <a:pathLst>
                <a:path extrusionOk="0" h="7716" w="10285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2" name="Google Shape;16532;p78"/>
            <p:cNvSpPr/>
            <p:nvPr/>
          </p:nvSpPr>
          <p:spPr>
            <a:xfrm>
              <a:off x="2517909" y="1600456"/>
              <a:ext cx="54396" cy="134951"/>
            </a:xfrm>
            <a:custGeom>
              <a:rect b="b" l="l" r="r" t="t"/>
              <a:pathLst>
                <a:path extrusionOk="0" h="12087" w="4872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3" name="Google Shape;16533;p78"/>
            <p:cNvSpPr/>
            <p:nvPr/>
          </p:nvSpPr>
          <p:spPr>
            <a:xfrm>
              <a:off x="3174265" y="1614044"/>
              <a:ext cx="46346" cy="135275"/>
            </a:xfrm>
            <a:custGeom>
              <a:rect b="b" l="l" r="r" t="t"/>
              <a:pathLst>
                <a:path extrusionOk="0" h="12116" w="4151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4" name="Google Shape;16534;p78"/>
            <p:cNvSpPr/>
            <p:nvPr/>
          </p:nvSpPr>
          <p:spPr>
            <a:xfrm>
              <a:off x="3023194" y="1254350"/>
              <a:ext cx="116417" cy="83525"/>
            </a:xfrm>
            <a:custGeom>
              <a:rect b="b" l="l" r="r" t="t"/>
              <a:pathLst>
                <a:path extrusionOk="0" h="7481" w="10427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5" name="Google Shape;16535;p78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rect b="b" l="l" r="r" t="t"/>
              <a:pathLst>
                <a:path extrusionOk="0" h="7481" w="10427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36" name="Google Shape;16536;p78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16537" name="Google Shape;16537;p78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16538" name="Google Shape;16538;p78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rect b="b" l="l" r="r" t="t"/>
                <a:pathLst>
                  <a:path extrusionOk="0" h="43940" w="45218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9" name="Google Shape;16539;p78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rect b="b" l="l" r="r" t="t"/>
                <a:pathLst>
                  <a:path extrusionOk="0" h="9146" w="7159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40" name="Google Shape;16540;p78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16541" name="Google Shape;16541;p78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rect b="b" l="l" r="r" t="t"/>
                <a:pathLst>
                  <a:path extrusionOk="0" h="15844" w="17006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2" name="Google Shape;16542;p78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rect b="b" l="l" r="r" t="t"/>
                <a:pathLst>
                  <a:path extrusionOk="0" h="8881" w="18211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43" name="Google Shape;16543;p78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16544" name="Google Shape;16544;p78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rect b="b" l="l" r="r" t="t"/>
                <a:pathLst>
                  <a:path extrusionOk="0" h="34797" w="36118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5" name="Google Shape;16545;p78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rect b="b" l="l" r="r" t="t"/>
                <a:pathLst>
                  <a:path extrusionOk="0" h="9145" w="53867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46" name="Google Shape;16546;p78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16547" name="Google Shape;16547;p78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rect b="b" l="l" r="r" t="t"/>
                <a:pathLst>
                  <a:path extrusionOk="0" h="25634" w="26899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8" name="Google Shape;16548;p78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rect b="b" l="l" r="r" t="t"/>
                <a:pathLst>
                  <a:path extrusionOk="0" h="9792" w="35055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549" name="Google Shape;16549;p78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16550" name="Google Shape;16550;p78"/>
            <p:cNvSpPr/>
            <p:nvPr/>
          </p:nvSpPr>
          <p:spPr>
            <a:xfrm>
              <a:off x="1745332" y="2158066"/>
              <a:ext cx="571867" cy="571878"/>
            </a:xfrm>
            <a:custGeom>
              <a:rect b="b" l="l" r="r" t="t"/>
              <a:pathLst>
                <a:path extrusionOk="0" h="107749" w="107747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551" name="Google Shape;16551;p78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16552" name="Google Shape;16552;p78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rect b="b" l="l" r="r" t="t"/>
                <a:pathLst>
                  <a:path extrusionOk="0" h="66637" w="36183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3" name="Google Shape;16553;p78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rect b="b" l="l" r="r" t="t"/>
                <a:pathLst>
                  <a:path extrusionOk="0" h="52191" w="62027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4" name="Google Shape;16554;p78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rect b="b" l="l" r="r" t="t"/>
                <a:pathLst>
                  <a:path extrusionOk="0" h="52211" w="62507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555" name="Google Shape;16555;p78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16556" name="Google Shape;16556;p78"/>
            <p:cNvSpPr/>
            <p:nvPr/>
          </p:nvSpPr>
          <p:spPr>
            <a:xfrm>
              <a:off x="2171975" y="3872925"/>
              <a:ext cx="7900" cy="25"/>
            </a:xfrm>
            <a:custGeom>
              <a:rect b="b" l="l" r="r" t="t"/>
              <a:pathLst>
                <a:path extrusionOk="0" h="1" w="316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7" name="Google Shape;16557;p78"/>
            <p:cNvSpPr/>
            <p:nvPr/>
          </p:nvSpPr>
          <p:spPr>
            <a:xfrm>
              <a:off x="2180300" y="999450"/>
              <a:ext cx="3256350" cy="3708225"/>
            </a:xfrm>
            <a:custGeom>
              <a:rect b="b" l="l" r="r" t="t"/>
              <a:pathLst>
                <a:path extrusionOk="0" h="148329" w="130254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8" name="Google Shape;16558;p78"/>
            <p:cNvSpPr/>
            <p:nvPr/>
          </p:nvSpPr>
          <p:spPr>
            <a:xfrm>
              <a:off x="238125" y="2853750"/>
              <a:ext cx="2358675" cy="1853475"/>
            </a:xfrm>
            <a:custGeom>
              <a:rect b="b" l="l" r="r" t="t"/>
              <a:pathLst>
                <a:path extrusionOk="0" h="74139" w="94347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9" name="Google Shape;16559;p78"/>
            <p:cNvSpPr/>
            <p:nvPr/>
          </p:nvSpPr>
          <p:spPr>
            <a:xfrm>
              <a:off x="238125" y="999450"/>
              <a:ext cx="1942200" cy="2270400"/>
            </a:xfrm>
            <a:custGeom>
              <a:rect b="b" l="l" r="r" t="t"/>
              <a:pathLst>
                <a:path extrusionOk="0" h="90816" w="77688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0" name="Google Shape;16560;p78"/>
            <p:cNvSpPr/>
            <p:nvPr/>
          </p:nvSpPr>
          <p:spPr>
            <a:xfrm>
              <a:off x="3808250" y="2852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1" name="Google Shape;16561;p78"/>
            <p:cNvSpPr/>
            <p:nvPr/>
          </p:nvSpPr>
          <p:spPr>
            <a:xfrm>
              <a:off x="1762475" y="999450"/>
              <a:ext cx="2386250" cy="2044875"/>
            </a:xfrm>
            <a:custGeom>
              <a:rect b="b" l="l" r="r" t="t"/>
              <a:pathLst>
                <a:path extrusionOk="0" h="81795" w="9545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2" name="Google Shape;16562;p78"/>
            <p:cNvSpPr/>
            <p:nvPr/>
          </p:nvSpPr>
          <p:spPr>
            <a:xfrm>
              <a:off x="3338000" y="2435975"/>
              <a:ext cx="2101275" cy="2271250"/>
            </a:xfrm>
            <a:custGeom>
              <a:rect b="b" l="l" r="r" t="t"/>
              <a:pathLst>
                <a:path extrusionOk="0" h="90850" w="84051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3" name="Google Shape;16563;p78"/>
            <p:cNvSpPr/>
            <p:nvPr/>
          </p:nvSpPr>
          <p:spPr>
            <a:xfrm>
              <a:off x="5019250" y="2852875"/>
              <a:ext cx="2359150" cy="1854350"/>
            </a:xfrm>
            <a:custGeom>
              <a:rect b="b" l="l" r="r" t="t"/>
              <a:pathLst>
                <a:path extrusionOk="0" h="74174" w="94366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4" name="Google Shape;16564;p78"/>
            <p:cNvSpPr/>
            <p:nvPr/>
          </p:nvSpPr>
          <p:spPr>
            <a:xfrm>
              <a:off x="5025375" y="999450"/>
              <a:ext cx="2353450" cy="2270825"/>
            </a:xfrm>
            <a:custGeom>
              <a:rect b="b" l="l" r="r" t="t"/>
              <a:pathLst>
                <a:path extrusionOk="0" h="90833" w="94138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568" name="Shape 16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9" name="Google Shape;16569;p79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16570" name="Google Shape;16570;p79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6571" name="Google Shape;16571;p79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2" name="Google Shape;16572;p79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3" name="Google Shape;16573;p79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4" name="Google Shape;16574;p79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5" name="Google Shape;16575;p79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6" name="Google Shape;16576;p79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7" name="Google Shape;16577;p79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8" name="Google Shape;16578;p79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9" name="Google Shape;16579;p79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0" name="Google Shape;16580;p79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81" name="Google Shape;16581;p79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6582" name="Google Shape;16582;p79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3" name="Google Shape;16583;p79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4" name="Google Shape;16584;p79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5" name="Google Shape;16585;p79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6" name="Google Shape;16586;p79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7" name="Google Shape;16587;p79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8" name="Google Shape;16588;p79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9" name="Google Shape;16589;p79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0" name="Google Shape;16590;p79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1" name="Google Shape;16591;p79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92" name="Google Shape;16592;p79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6593" name="Google Shape;16593;p79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4" name="Google Shape;16594;p79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5" name="Google Shape;16595;p79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6" name="Google Shape;16596;p79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7" name="Google Shape;16597;p79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8" name="Google Shape;16598;p79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9" name="Google Shape;16599;p79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0" name="Google Shape;16600;p79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1" name="Google Shape;16601;p79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2" name="Google Shape;16602;p79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03" name="Google Shape;16603;p79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6604" name="Google Shape;16604;p79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5" name="Google Shape;16605;p79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6" name="Google Shape;16606;p79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7" name="Google Shape;16607;p79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8" name="Google Shape;16608;p79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9" name="Google Shape;16609;p79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0" name="Google Shape;16610;p79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1" name="Google Shape;16611;p79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2" name="Google Shape;16612;p79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3" name="Google Shape;16613;p79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14" name="Google Shape;16614;p79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6615" name="Google Shape;16615;p79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6" name="Google Shape;16616;p79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7" name="Google Shape;16617;p79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8" name="Google Shape;16618;p79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9" name="Google Shape;16619;p79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0" name="Google Shape;16620;p79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1" name="Google Shape;16621;p79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2" name="Google Shape;16622;p79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3" name="Google Shape;16623;p79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4" name="Google Shape;16624;p79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25" name="Google Shape;16625;p79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6626" name="Google Shape;16626;p79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7" name="Google Shape;16627;p79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8" name="Google Shape;16628;p79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9" name="Google Shape;16629;p79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0" name="Google Shape;16630;p79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1" name="Google Shape;16631;p79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2" name="Google Shape;16632;p79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3" name="Google Shape;16633;p79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4" name="Google Shape;16634;p79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5" name="Google Shape;16635;p79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36" name="Google Shape;16636;p79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6637" name="Google Shape;16637;p79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8" name="Google Shape;16638;p79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9" name="Google Shape;16639;p79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0" name="Google Shape;16640;p79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1" name="Google Shape;16641;p79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2" name="Google Shape;16642;p79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3" name="Google Shape;16643;p79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4" name="Google Shape;16644;p79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5" name="Google Shape;16645;p79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6" name="Google Shape;16646;p79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47" name="Google Shape;16647;p79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6648" name="Google Shape;16648;p79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9" name="Google Shape;16649;p79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0" name="Google Shape;16650;p79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1" name="Google Shape;16651;p79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2" name="Google Shape;16652;p79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3" name="Google Shape;16653;p79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4" name="Google Shape;16654;p79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5" name="Google Shape;16655;p79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6" name="Google Shape;16656;p79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7" name="Google Shape;16657;p79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58" name="Google Shape;16658;p79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6659" name="Google Shape;16659;p79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0" name="Google Shape;16660;p79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1" name="Google Shape;16661;p79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2" name="Google Shape;16662;p79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3" name="Google Shape;16663;p79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4" name="Google Shape;16664;p79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5" name="Google Shape;16665;p79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6" name="Google Shape;16666;p79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7" name="Google Shape;16667;p79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8" name="Google Shape;16668;p79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69" name="Google Shape;16669;p79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6670" name="Google Shape;16670;p79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1" name="Google Shape;16671;p79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2" name="Google Shape;16672;p79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3" name="Google Shape;16673;p79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4" name="Google Shape;16674;p79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5" name="Google Shape;16675;p79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6" name="Google Shape;16676;p79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7" name="Google Shape;16677;p79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8" name="Google Shape;16678;p79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9" name="Google Shape;16679;p79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680" name="Google Shape;16680;p79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16681" name="Google Shape;16681;p79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6682" name="Google Shape;16682;p79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3" name="Google Shape;16683;p79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4" name="Google Shape;16684;p79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5" name="Google Shape;16685;p79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6" name="Google Shape;16686;p79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87" name="Google Shape;16687;p79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6688" name="Google Shape;16688;p79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9" name="Google Shape;16689;p79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0" name="Google Shape;16690;p79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1" name="Google Shape;16691;p79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2" name="Google Shape;16692;p79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93" name="Google Shape;16693;p79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6694" name="Google Shape;16694;p79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5" name="Google Shape;16695;p79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6" name="Google Shape;16696;p79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7" name="Google Shape;16697;p79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8" name="Google Shape;16698;p79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99" name="Google Shape;16699;p79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6700" name="Google Shape;16700;p79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01" name="Google Shape;16701;p79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02" name="Google Shape;16702;p79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03" name="Google Shape;16703;p79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04" name="Google Shape;16704;p79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705" name="Google Shape;16705;p79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16706" name="Google Shape;16706;p79"/>
            <p:cNvSpPr/>
            <p:nvPr/>
          </p:nvSpPr>
          <p:spPr>
            <a:xfrm>
              <a:off x="320066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7" name="Google Shape;16707;p79"/>
            <p:cNvSpPr/>
            <p:nvPr/>
          </p:nvSpPr>
          <p:spPr>
            <a:xfrm>
              <a:off x="3345104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8" name="Google Shape;16708;p79"/>
            <p:cNvSpPr/>
            <p:nvPr/>
          </p:nvSpPr>
          <p:spPr>
            <a:xfrm>
              <a:off x="348954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9" name="Google Shape;16709;p79"/>
            <p:cNvSpPr/>
            <p:nvPr/>
          </p:nvSpPr>
          <p:spPr>
            <a:xfrm>
              <a:off x="3633992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0" name="Google Shape;16710;p79"/>
            <p:cNvSpPr/>
            <p:nvPr/>
          </p:nvSpPr>
          <p:spPr>
            <a:xfrm>
              <a:off x="3778448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1" name="Google Shape;16711;p79"/>
            <p:cNvSpPr/>
            <p:nvPr/>
          </p:nvSpPr>
          <p:spPr>
            <a:xfrm>
              <a:off x="392289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2" name="Google Shape;16712;p79"/>
            <p:cNvSpPr/>
            <p:nvPr/>
          </p:nvSpPr>
          <p:spPr>
            <a:xfrm>
              <a:off x="406733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3" name="Google Shape;16713;p79"/>
            <p:cNvSpPr/>
            <p:nvPr/>
          </p:nvSpPr>
          <p:spPr>
            <a:xfrm>
              <a:off x="4211780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4" name="Google Shape;16714;p79"/>
            <p:cNvSpPr/>
            <p:nvPr/>
          </p:nvSpPr>
          <p:spPr>
            <a:xfrm>
              <a:off x="4356236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5" name="Google Shape;16715;p79"/>
            <p:cNvSpPr/>
            <p:nvPr/>
          </p:nvSpPr>
          <p:spPr>
            <a:xfrm>
              <a:off x="450068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6" name="Google Shape;16716;p79"/>
            <p:cNvSpPr/>
            <p:nvPr/>
          </p:nvSpPr>
          <p:spPr>
            <a:xfrm>
              <a:off x="4645124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7" name="Google Shape;16717;p79"/>
            <p:cNvSpPr/>
            <p:nvPr/>
          </p:nvSpPr>
          <p:spPr>
            <a:xfrm>
              <a:off x="478956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8" name="Google Shape;16718;p79"/>
            <p:cNvSpPr/>
            <p:nvPr/>
          </p:nvSpPr>
          <p:spPr>
            <a:xfrm>
              <a:off x="493401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9" name="Google Shape;16719;p79"/>
            <p:cNvSpPr/>
            <p:nvPr/>
          </p:nvSpPr>
          <p:spPr>
            <a:xfrm>
              <a:off x="507845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0" name="Google Shape;16720;p79"/>
            <p:cNvSpPr/>
            <p:nvPr/>
          </p:nvSpPr>
          <p:spPr>
            <a:xfrm>
              <a:off x="522290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1" name="Google Shape;16721;p79"/>
            <p:cNvSpPr/>
            <p:nvPr/>
          </p:nvSpPr>
          <p:spPr>
            <a:xfrm>
              <a:off x="5367343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2" name="Google Shape;16722;p79"/>
            <p:cNvSpPr/>
            <p:nvPr/>
          </p:nvSpPr>
          <p:spPr>
            <a:xfrm>
              <a:off x="5511787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3" name="Google Shape;16723;p79"/>
            <p:cNvSpPr/>
            <p:nvPr/>
          </p:nvSpPr>
          <p:spPr>
            <a:xfrm>
              <a:off x="5656231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24" name="Google Shape;16724;p79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16725" name="Google Shape;16725;p79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6" name="Google Shape;16726;p79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27" name="Google Shape;16727;p79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16728" name="Google Shape;16728;p79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9" name="Google Shape;16729;p79"/>
            <p:cNvSpPr/>
            <p:nvPr/>
          </p:nvSpPr>
          <p:spPr>
            <a:xfrm flipH="1" rot="5400000">
              <a:off x="4157232" y="3412894"/>
              <a:ext cx="111600" cy="13083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30" name="Google Shape;16730;p79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16731" name="Google Shape;16731;p79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2" name="Google Shape;16732;p79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3" name="Google Shape;16733;p79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4" name="Google Shape;16734;p79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5" name="Google Shape;16735;p79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6" name="Google Shape;16736;p79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7" name="Google Shape;16737;p79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8" name="Google Shape;16738;p79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39" name="Google Shape;16739;p79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16740" name="Google Shape;16740;p79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1" name="Google Shape;16741;p79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2" name="Google Shape;16742;p79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3" name="Google Shape;16743;p79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4" name="Google Shape;16744;p79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45" name="Google Shape;16745;p79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16746" name="Google Shape;16746;p79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7" name="Google Shape;16747;p79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8" name="Google Shape;16748;p79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9" name="Google Shape;16749;p79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0" name="Google Shape;16750;p79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51" name="Google Shape;16751;p79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16752" name="Google Shape;16752;p79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16753" name="Google Shape;16753;p79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754" name="Google Shape;16754;p79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  <p:grpSp>
          <p:nvGrpSpPr>
            <p:cNvPr id="16755" name="Google Shape;16755;p79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16756" name="Google Shape;16756;p79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757" name="Google Shape;16757;p79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</p:grpSp>
      <p:grpSp>
        <p:nvGrpSpPr>
          <p:cNvPr id="16758" name="Google Shape;16758;p79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16759" name="Google Shape;16759;p79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6760" name="Google Shape;16760;p79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1" name="Google Shape;16761;p79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762" name="Google Shape;16762;p79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6763" name="Google Shape;16763;p79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4" name="Google Shape;16764;p79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765" name="Google Shape;16765;p79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6766" name="Google Shape;16766;p79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7" name="Google Shape;16767;p79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768" name="Google Shape;16768;p79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6769" name="Google Shape;16769;p79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0" name="Google Shape;16770;p79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771" name="Google Shape;16771;p79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6772" name="Google Shape;16772;p79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3" name="Google Shape;16773;p79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774" name="Google Shape;16774;p79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16775" name="Google Shape;16775;p79"/>
            <p:cNvSpPr/>
            <p:nvPr/>
          </p:nvSpPr>
          <p:spPr>
            <a:xfrm>
              <a:off x="5216414" y="2060033"/>
              <a:ext cx="1436820" cy="600250"/>
            </a:xfrm>
            <a:custGeom>
              <a:rect b="b" l="l" r="r" t="t"/>
              <a:pathLst>
                <a:path extrusionOk="0" h="69253" w="165771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oval"/>
              <a:tailEnd len="med" w="med" type="oval"/>
            </a:ln>
          </p:spPr>
        </p:sp>
        <p:grpSp>
          <p:nvGrpSpPr>
            <p:cNvPr id="16776" name="Google Shape;16776;p79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6777" name="Google Shape;16777;p79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778" name="Google Shape;16778;p79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16779" name="Google Shape;16779;p79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16780" name="Google Shape;16780;p79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16781" name="Google Shape;16781;p79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rect b="b" l="l" r="r" t="t"/>
                <a:pathLst>
                  <a:path extrusionOk="0" h="6286" w="42851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2" name="Google Shape;16782;p79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rect b="b" l="l" r="r" t="t"/>
                <a:pathLst>
                  <a:path extrusionOk="0" h="6286" w="42851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3" name="Google Shape;16783;p79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rect b="b" l="l" r="r" t="t"/>
                <a:pathLst>
                  <a:path extrusionOk="0" h="6286" w="42851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4" name="Google Shape;16784;p79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rect b="b" l="l" r="r" t="t"/>
                <a:pathLst>
                  <a:path extrusionOk="0" h="6286" w="39596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5" name="Google Shape;16785;p79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rect b="b" l="l" r="r" t="t"/>
                <a:pathLst>
                  <a:path extrusionOk="0" h="6287" w="33089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6" name="Google Shape;16786;p79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rect b="b" l="l" r="r" t="t"/>
                <a:pathLst>
                  <a:path extrusionOk="0" h="6283" w="2007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787" name="Google Shape;16787;p79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16788" name="Google Shape;16788;p79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rect b="b" l="l" r="r" t="t"/>
                <a:pathLst>
                  <a:path extrusionOk="0" h="6286" w="42854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9" name="Google Shape;16789;p79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rect b="b" l="l" r="r" t="t"/>
                <a:pathLst>
                  <a:path extrusionOk="0" h="6286" w="42854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0" name="Google Shape;16790;p79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rect b="b" l="l" r="r" t="t"/>
                <a:pathLst>
                  <a:path extrusionOk="0" h="6286" w="42854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1" name="Google Shape;16791;p79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rect b="b" l="l" r="r" t="t"/>
                <a:pathLst>
                  <a:path extrusionOk="0" h="6286" w="33089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2" name="Google Shape;16792;p79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rect b="b" l="l" r="r" t="t"/>
                <a:pathLst>
                  <a:path extrusionOk="0" h="6287" w="2658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3" name="Google Shape;16793;p79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rect b="b" l="l" r="r" t="t"/>
                <a:pathLst>
                  <a:path extrusionOk="0" h="6283" w="20073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794" name="Google Shape;16794;p79"/>
            <p:cNvSpPr/>
            <p:nvPr/>
          </p:nvSpPr>
          <p:spPr>
            <a:xfrm>
              <a:off x="4963437" y="2439811"/>
              <a:ext cx="16" cy="967914"/>
            </a:xfrm>
            <a:custGeom>
              <a:rect b="b" l="l" r="r" t="t"/>
              <a:pathLst>
                <a:path extrusionOk="0" fill="none" h="62006" w="1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miter lim="299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95" name="Google Shape;16795;p79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16796" name="Google Shape;16796;p79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16797" name="Google Shape;16797;p79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16798" name="Google Shape;16798;p79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6799" name="Google Shape;16799;p79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16800" name="Google Shape;16800;p79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16801" name="Google Shape;16801;p79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6802" name="Google Shape;16802;p79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16803" name="Google Shape;16803;p79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16804" name="Google Shape;16804;p79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6805" name="Google Shape;16805;p79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16806" name="Google Shape;16806;p79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16807" name="Google Shape;16807;p79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16808" name="Google Shape;16808;p79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16809" name="Google Shape;16809;p79"/>
            <p:cNvSpPr/>
            <p:nvPr/>
          </p:nvSpPr>
          <p:spPr>
            <a:xfrm>
              <a:off x="2235475" y="2161100"/>
              <a:ext cx="3138650" cy="1012350"/>
            </a:xfrm>
            <a:custGeom>
              <a:rect b="b" l="l" r="r" t="t"/>
              <a:pathLst>
                <a:path extrusionOk="0" h="40494" w="125546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0" name="Google Shape;16810;p79"/>
            <p:cNvSpPr/>
            <p:nvPr/>
          </p:nvSpPr>
          <p:spPr>
            <a:xfrm>
              <a:off x="2825775" y="238125"/>
              <a:ext cx="1961900" cy="1850225"/>
            </a:xfrm>
            <a:custGeom>
              <a:rect b="b" l="l" r="r" t="t"/>
              <a:pathLst>
                <a:path extrusionOk="0" h="74009" w="78476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1" name="Google Shape;16811;p79"/>
            <p:cNvSpPr/>
            <p:nvPr/>
          </p:nvSpPr>
          <p:spPr>
            <a:xfrm>
              <a:off x="926675" y="4357100"/>
              <a:ext cx="5755100" cy="1114000"/>
            </a:xfrm>
            <a:custGeom>
              <a:rect b="b" l="l" r="r" t="t"/>
              <a:pathLst>
                <a:path extrusionOk="0" h="44560" w="230204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2" name="Google Shape;16812;p79"/>
            <p:cNvSpPr/>
            <p:nvPr/>
          </p:nvSpPr>
          <p:spPr>
            <a:xfrm>
              <a:off x="1621700" y="3256600"/>
              <a:ext cx="4370050" cy="1006950"/>
            </a:xfrm>
            <a:custGeom>
              <a:rect b="b" l="l" r="r" t="t"/>
              <a:pathLst>
                <a:path extrusionOk="0" h="40278" w="174802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13" name="Google Shape;16813;p79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16814" name="Google Shape;16814;p79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6815" name="Google Shape;16815;p79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6816" name="Google Shape;16816;p79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6817" name="Google Shape;16817;p79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16818" name="Google Shape;16818;p79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16819" name="Google Shape;16819;p79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20" name="Google Shape;16820;p79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21" name="Google Shape;16821;p79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22" name="Google Shape;16822;p79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23" name="Google Shape;16823;p79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24" name="Google Shape;16824;p79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25" name="Google Shape;16825;p79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826" name="Google Shape;16826;p79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16827" name="Google Shape;16827;p79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28" name="Google Shape;16828;p79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29" name="Google Shape;16829;p79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30" name="Google Shape;16830;p79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31" name="Google Shape;16831;p79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32" name="Google Shape;16832;p79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33" name="Google Shape;16833;p79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834" name="Google Shape;16834;p79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16835" name="Google Shape;16835;p79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36" name="Google Shape;16836;p79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37" name="Google Shape;16837;p79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38" name="Google Shape;16838;p79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39" name="Google Shape;16839;p79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40" name="Google Shape;16840;p79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41" name="Google Shape;16841;p79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842" name="Google Shape;16842;p79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16843" name="Google Shape;16843;p79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44" name="Google Shape;16844;p79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45" name="Google Shape;16845;p79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46" name="Google Shape;16846;p79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47" name="Google Shape;16847;p79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48" name="Google Shape;16848;p79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49" name="Google Shape;16849;p79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850" name="Google Shape;16850;p79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16851" name="Google Shape;16851;p79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52" name="Google Shape;16852;p79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53" name="Google Shape;16853;p79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54" name="Google Shape;16854;p79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55" name="Google Shape;16855;p79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56" name="Google Shape;16856;p79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57" name="Google Shape;16857;p79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858" name="Google Shape;16858;p79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16859" name="Google Shape;16859;p79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60" name="Google Shape;16860;p79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61" name="Google Shape;16861;p79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62" name="Google Shape;16862;p79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63" name="Google Shape;16863;p79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64" name="Google Shape;16864;p79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65" name="Google Shape;16865;p79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866" name="Google Shape;16866;p79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16867" name="Google Shape;16867;p79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68" name="Google Shape;16868;p79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69" name="Google Shape;16869;p79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70" name="Google Shape;16870;p79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71" name="Google Shape;16871;p79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72" name="Google Shape;16872;p79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873" name="Google Shape;16873;p79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16874" name="Google Shape;16874;p79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16875" name="Google Shape;16875;p79"/>
            <p:cNvSpPr/>
            <p:nvPr/>
          </p:nvSpPr>
          <p:spPr>
            <a:xfrm>
              <a:off x="238125" y="1741950"/>
              <a:ext cx="6506150" cy="2228050"/>
            </a:xfrm>
            <a:custGeom>
              <a:rect b="b" l="l" r="r" t="t"/>
              <a:pathLst>
                <a:path extrusionOk="0" h="89122" w="260246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6" name="Google Shape;16876;p79"/>
            <p:cNvSpPr/>
            <p:nvPr/>
          </p:nvSpPr>
          <p:spPr>
            <a:xfrm>
              <a:off x="2480475" y="2435950"/>
              <a:ext cx="438500" cy="841400"/>
            </a:xfrm>
            <a:custGeom>
              <a:rect b="b" l="l" r="r" t="t"/>
              <a:pathLst>
                <a:path extrusionOk="0" h="33656" w="1754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7" name="Google Shape;16877;p79"/>
            <p:cNvSpPr/>
            <p:nvPr/>
          </p:nvSpPr>
          <p:spPr>
            <a:xfrm>
              <a:off x="3663250" y="2219875"/>
              <a:ext cx="607450" cy="1272525"/>
            </a:xfrm>
            <a:custGeom>
              <a:rect b="b" l="l" r="r" t="t"/>
              <a:pathLst>
                <a:path extrusionOk="0" h="50901" w="24298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8" name="Google Shape;16878;p79"/>
            <p:cNvSpPr/>
            <p:nvPr/>
          </p:nvSpPr>
          <p:spPr>
            <a:xfrm>
              <a:off x="4999700" y="1973525"/>
              <a:ext cx="820500" cy="1764350"/>
            </a:xfrm>
            <a:custGeom>
              <a:rect b="b" l="l" r="r" t="t"/>
              <a:pathLst>
                <a:path extrusionOk="0" h="70574" w="3282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9" name="Google Shape;16879;p79"/>
            <p:cNvSpPr/>
            <p:nvPr/>
          </p:nvSpPr>
          <p:spPr>
            <a:xfrm>
              <a:off x="6838275" y="1725700"/>
              <a:ext cx="150" cy="0"/>
            </a:xfrm>
            <a:custGeom>
              <a:rect b="b" l="l" r="r" t="t"/>
              <a:pathLst>
                <a:path extrusionOk="0" h="0" w="6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0" name="Google Shape;16880;p79"/>
            <p:cNvSpPr/>
            <p:nvPr/>
          </p:nvSpPr>
          <p:spPr>
            <a:xfrm>
              <a:off x="6838400" y="39860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1" name="Google Shape;16881;p79"/>
            <p:cNvSpPr/>
            <p:nvPr/>
          </p:nvSpPr>
          <p:spPr>
            <a:xfrm>
              <a:off x="6744250" y="3969975"/>
              <a:ext cx="94175" cy="16050"/>
            </a:xfrm>
            <a:custGeom>
              <a:rect b="b" l="l" r="r" t="t"/>
              <a:pathLst>
                <a:path extrusionOk="0" h="642" w="3767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2" name="Google Shape;16882;p79"/>
            <p:cNvSpPr/>
            <p:nvPr/>
          </p:nvSpPr>
          <p:spPr>
            <a:xfrm>
              <a:off x="6744250" y="1725700"/>
              <a:ext cx="94050" cy="16175"/>
            </a:xfrm>
            <a:custGeom>
              <a:rect b="b" l="l" r="r" t="t"/>
              <a:pathLst>
                <a:path extrusionOk="0" h="647" w="3762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3" name="Google Shape;16883;p79"/>
            <p:cNvSpPr/>
            <p:nvPr/>
          </p:nvSpPr>
          <p:spPr>
            <a:xfrm>
              <a:off x="6294575" y="1725700"/>
              <a:ext cx="1082575" cy="2260225"/>
            </a:xfrm>
            <a:custGeom>
              <a:rect b="b" l="l" r="r" t="t"/>
              <a:pathLst>
                <a:path extrusionOk="0" h="90409" w="43303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4" name="Google Shape;16884;p79"/>
            <p:cNvSpPr/>
            <p:nvPr/>
          </p:nvSpPr>
          <p:spPr>
            <a:xfrm>
              <a:off x="1511625" y="2613375"/>
              <a:ext cx="292400" cy="484275"/>
            </a:xfrm>
            <a:custGeom>
              <a:rect b="b" l="l" r="r" t="t"/>
              <a:pathLst>
                <a:path extrusionOk="0" h="19371" w="11696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85" name="Google Shape;16885;p79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16886" name="Google Shape;16886;p79"/>
            <p:cNvSpPr/>
            <p:nvPr/>
          </p:nvSpPr>
          <p:spPr>
            <a:xfrm>
              <a:off x="5479658" y="1210600"/>
              <a:ext cx="3108190" cy="632425"/>
            </a:xfrm>
            <a:custGeom>
              <a:rect b="b" l="l" r="r" t="t"/>
              <a:pathLst>
                <a:path extrusionOk="0" h="25297" w="117257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7" name="Google Shape;16887;p79"/>
            <p:cNvSpPr/>
            <p:nvPr/>
          </p:nvSpPr>
          <p:spPr>
            <a:xfrm>
              <a:off x="5769162" y="1842998"/>
              <a:ext cx="2424880" cy="631925"/>
            </a:xfrm>
            <a:custGeom>
              <a:rect b="b" l="l" r="r" t="t"/>
              <a:pathLst>
                <a:path extrusionOk="0" h="25277" w="91479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8" name="Google Shape;16888;p79"/>
            <p:cNvSpPr/>
            <p:nvPr/>
          </p:nvSpPr>
          <p:spPr>
            <a:xfrm>
              <a:off x="6065319" y="2474896"/>
              <a:ext cx="1739369" cy="632450"/>
            </a:xfrm>
            <a:custGeom>
              <a:rect b="b" l="l" r="r" t="t"/>
              <a:pathLst>
                <a:path extrusionOk="0" h="25298" w="65618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9" name="Google Shape;16889;p79"/>
            <p:cNvSpPr/>
            <p:nvPr/>
          </p:nvSpPr>
          <p:spPr>
            <a:xfrm>
              <a:off x="6354293" y="3107319"/>
              <a:ext cx="1061572" cy="632425"/>
            </a:xfrm>
            <a:custGeom>
              <a:rect b="b" l="l" r="r" t="t"/>
              <a:pathLst>
                <a:path extrusionOk="0" h="25297" w="40048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6890" name="Google Shape;16890;p79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cap="flat" cmpd="sng" w="19050">
              <a:solidFill>
                <a:srgbClr val="869FB2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16891" name="Google Shape;16891;p79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cap="flat" cmpd="sng" w="19050">
              <a:solidFill>
                <a:srgbClr val="BAC8D3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16892" name="Google Shape;16892;p79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16893" name="Google Shape;16893;p79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16894" name="Google Shape;16894;p79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fmla="val 50000" name="adj1"/>
                <a:gd fmla="val 50000" name="adj2"/>
              </a:avLst>
            </a:pr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95" name="Google Shape;16895;p79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16896" name="Google Shape;16896;p79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6897" name="Google Shape;16897;p79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rect b="b" l="l" r="r" t="t"/>
                <a:pathLst>
                  <a:path extrusionOk="0" h="26428" w="14992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6898" name="Google Shape;16898;p79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6899" name="Google Shape;16899;p79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16900" name="Google Shape;16900;p79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16901" name="Google Shape;16901;p79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6902" name="Google Shape;16902;p79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rect b="b" l="l" r="r" t="t"/>
                <a:pathLst>
                  <a:path extrusionOk="0" h="26371" w="29952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6903" name="Google Shape;16903;p79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6904" name="Google Shape;16904;p79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16905" name="Google Shape;16905;p79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16906" name="Google Shape;16906;p79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6907" name="Google Shape;16907;p79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rect b="b" l="l" r="r" t="t"/>
                <a:pathLst>
                  <a:path extrusionOk="0" h="30635" w="44762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6908" name="Google Shape;16908;p79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6909" name="Google Shape;16909;p79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16910" name="Google Shape;16910;p79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16911" name="Google Shape;16911;p79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6912" name="Google Shape;16912;p79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rect b="b" l="l" r="r" t="t"/>
                <a:pathLst>
                  <a:path extrusionOk="0" h="36789" w="62727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6913" name="Google Shape;16913;p79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6914" name="Google Shape;16914;p79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16915" name="Google Shape;16915;p79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</p:grpSp>
      <p:grpSp>
        <p:nvGrpSpPr>
          <p:cNvPr id="16916" name="Google Shape;16916;p79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16917" name="Google Shape;16917;p79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16918" name="Google Shape;16918;p79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16919" name="Google Shape;16919;p79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rect b="b" l="l" r="r" t="t"/>
                  <a:pathLst>
                    <a:path extrusionOk="0" h="24594" w="24013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20" name="Google Shape;16920;p79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rect b="b" l="l" r="r" t="t"/>
                  <a:pathLst>
                    <a:path extrusionOk="0" h="24595" w="22564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921" name="Google Shape;16921;p79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16922" name="Google Shape;16922;p79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16923" name="Google Shape;16923;p79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16924" name="Google Shape;16924;p79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16925" name="Google Shape;16925;p79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16926" name="Google Shape;16926;p79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rect b="b" l="l" r="r" t="t"/>
                  <a:pathLst>
                    <a:path extrusionOk="0" h="28573" w="35535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27" name="Google Shape;16927;p79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rect b="b" l="l" r="r" t="t"/>
                  <a:pathLst>
                    <a:path extrusionOk="0" h="28570" w="34083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928" name="Google Shape;16928;p79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16929" name="Google Shape;16929;p79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16930" name="Google Shape;16930;p79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16931" name="Google Shape;16931;p79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16932" name="Google Shape;16932;p79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16933" name="Google Shape;16933;p79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rect b="b" l="l" r="r" t="t"/>
                  <a:pathLst>
                    <a:path extrusionOk="0" h="34314" w="4951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34" name="Google Shape;16934;p79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rect b="b" l="l" r="r" t="t"/>
                  <a:pathLst>
                    <a:path extrusionOk="0" h="34311" w="48058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935" name="Google Shape;16935;p79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6936" name="Google Shape;16936;p79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16937" name="Google Shape;16937;p79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16938" name="Google Shape;16938;p79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16939" name="Google Shape;16939;p79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16940" name="Google Shape;16940;p79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16941" name="Google Shape;16941;p79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E3E7EA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  <p:grpSp>
            <p:nvGrpSpPr>
              <p:cNvPr id="16942" name="Google Shape;16942;p79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16943" name="Google Shape;16943;p79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rect b="b" l="l" r="r" t="t"/>
                  <a:pathLst>
                    <a:path extrusionOk="0" h="23215" w="10928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944" name="Google Shape;16944;p79"/>
                <p:cNvSpPr/>
                <p:nvPr/>
              </p:nvSpPr>
              <p:spPr>
                <a:xfrm flipH="1" rot="-5400000">
                  <a:off x="6799182" y="1623843"/>
                  <a:ext cx="108296" cy="230061"/>
                </a:xfrm>
                <a:custGeom>
                  <a:rect b="b" l="l" r="r" t="t"/>
                  <a:pathLst>
                    <a:path extrusionOk="0" h="23215" w="10928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6948" name="Shape 1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49" name="Google Shape;16949;p8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50" name="Google Shape;16950;p80"/>
          <p:cNvSpPr txBox="1"/>
          <p:nvPr>
            <p:ph idx="4294967295" type="body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951" name="Google Shape;16951;p80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16952" name="Google Shape;16952;p80"/>
            <p:cNvSpPr/>
            <p:nvPr/>
          </p:nvSpPr>
          <p:spPr>
            <a:xfrm>
              <a:off x="963051" y="2318098"/>
              <a:ext cx="140532" cy="93872"/>
            </a:xfrm>
            <a:custGeom>
              <a:rect b="b" l="l" r="r" t="t"/>
              <a:pathLst>
                <a:path extrusionOk="0" h="3573" w="5349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3" name="Google Shape;16953;p80"/>
            <p:cNvSpPr/>
            <p:nvPr/>
          </p:nvSpPr>
          <p:spPr>
            <a:xfrm>
              <a:off x="962867" y="2358741"/>
              <a:ext cx="31553" cy="53228"/>
            </a:xfrm>
            <a:custGeom>
              <a:rect b="b" l="l" r="r" t="t"/>
              <a:pathLst>
                <a:path extrusionOk="0" h="2026" w="1201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4" name="Google Shape;16954;p80"/>
            <p:cNvSpPr/>
            <p:nvPr/>
          </p:nvSpPr>
          <p:spPr>
            <a:xfrm>
              <a:off x="1072397" y="2358741"/>
              <a:ext cx="31369" cy="53228"/>
            </a:xfrm>
            <a:custGeom>
              <a:rect b="b" l="l" r="r" t="t"/>
              <a:pathLst>
                <a:path extrusionOk="0" h="2026" w="1194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5" name="Google Shape;16955;p80"/>
            <p:cNvSpPr/>
            <p:nvPr/>
          </p:nvSpPr>
          <p:spPr>
            <a:xfrm>
              <a:off x="839307" y="2378419"/>
              <a:ext cx="387992" cy="260623"/>
            </a:xfrm>
            <a:custGeom>
              <a:rect b="b" l="l" r="r" t="t"/>
              <a:pathLst>
                <a:path extrusionOk="0" h="9920" w="14768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6" name="Google Shape;16956;p80"/>
            <p:cNvSpPr/>
            <p:nvPr/>
          </p:nvSpPr>
          <p:spPr>
            <a:xfrm>
              <a:off x="839307" y="2378235"/>
              <a:ext cx="65629" cy="260623"/>
            </a:xfrm>
            <a:custGeom>
              <a:rect b="b" l="l" r="r" t="t"/>
              <a:pathLst>
                <a:path extrusionOk="0" h="9920" w="2498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7" name="Google Shape;16957;p80"/>
            <p:cNvSpPr/>
            <p:nvPr/>
          </p:nvSpPr>
          <p:spPr>
            <a:xfrm>
              <a:off x="893796" y="2369671"/>
              <a:ext cx="39199" cy="277753"/>
            </a:xfrm>
            <a:custGeom>
              <a:rect b="b" l="l" r="r" t="t"/>
              <a:pathLst>
                <a:path extrusionOk="0" h="10572" w="1492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8" name="Google Shape;16958;p80"/>
            <p:cNvSpPr/>
            <p:nvPr/>
          </p:nvSpPr>
          <p:spPr>
            <a:xfrm>
              <a:off x="1133612" y="2369671"/>
              <a:ext cx="39199" cy="277753"/>
            </a:xfrm>
            <a:custGeom>
              <a:rect b="b" l="l" r="r" t="t"/>
              <a:pathLst>
                <a:path extrusionOk="0" h="10572" w="1492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9" name="Google Shape;16959;p80"/>
            <p:cNvSpPr/>
            <p:nvPr/>
          </p:nvSpPr>
          <p:spPr>
            <a:xfrm>
              <a:off x="1021008" y="2540915"/>
              <a:ext cx="86752" cy="66864"/>
            </a:xfrm>
            <a:custGeom>
              <a:rect b="b" l="l" r="r" t="t"/>
              <a:pathLst>
                <a:path extrusionOk="0" h="2545" w="3302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0" name="Google Shape;16960;p80"/>
            <p:cNvSpPr/>
            <p:nvPr/>
          </p:nvSpPr>
          <p:spPr>
            <a:xfrm>
              <a:off x="1041947" y="2430544"/>
              <a:ext cx="64368" cy="46502"/>
            </a:xfrm>
            <a:custGeom>
              <a:rect b="b" l="l" r="r" t="t"/>
              <a:pathLst>
                <a:path extrusionOk="0" h="1770" w="245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1" name="Google Shape;16961;p80"/>
            <p:cNvSpPr/>
            <p:nvPr/>
          </p:nvSpPr>
          <p:spPr>
            <a:xfrm>
              <a:off x="954486" y="2468718"/>
              <a:ext cx="72381" cy="78345"/>
            </a:xfrm>
            <a:custGeom>
              <a:rect b="b" l="l" r="r" t="t"/>
              <a:pathLst>
                <a:path extrusionOk="0" h="2982" w="2755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62" name="Google Shape;16962;p80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16963" name="Google Shape;16963;p80"/>
            <p:cNvSpPr/>
            <p:nvPr/>
          </p:nvSpPr>
          <p:spPr>
            <a:xfrm>
              <a:off x="1511384" y="2485585"/>
              <a:ext cx="110082" cy="59428"/>
            </a:xfrm>
            <a:custGeom>
              <a:rect b="b" l="l" r="r" t="t"/>
              <a:pathLst>
                <a:path extrusionOk="0" h="2262" w="419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4" name="Google Shape;16964;p80"/>
            <p:cNvSpPr/>
            <p:nvPr/>
          </p:nvSpPr>
          <p:spPr>
            <a:xfrm>
              <a:off x="1414990" y="2289671"/>
              <a:ext cx="302712" cy="214515"/>
            </a:xfrm>
            <a:custGeom>
              <a:rect b="b" l="l" r="r" t="t"/>
              <a:pathLst>
                <a:path extrusionOk="0" h="8165" w="11522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5" name="Google Shape;16965;p80"/>
            <p:cNvSpPr/>
            <p:nvPr/>
          </p:nvSpPr>
          <p:spPr>
            <a:xfrm>
              <a:off x="1490418" y="2536212"/>
              <a:ext cx="151829" cy="17366"/>
            </a:xfrm>
            <a:custGeom>
              <a:rect b="b" l="l" r="r" t="t"/>
              <a:pathLst>
                <a:path extrusionOk="0" h="661" w="5779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6" name="Google Shape;16966;p80"/>
            <p:cNvSpPr/>
            <p:nvPr/>
          </p:nvSpPr>
          <p:spPr>
            <a:xfrm>
              <a:off x="1430465" y="2307168"/>
              <a:ext cx="271736" cy="158738"/>
            </a:xfrm>
            <a:custGeom>
              <a:rect b="b" l="l" r="r" t="t"/>
              <a:pathLst>
                <a:path extrusionOk="0" h="6042" w="10343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7" name="Google Shape;16967;p80"/>
            <p:cNvSpPr/>
            <p:nvPr/>
          </p:nvSpPr>
          <p:spPr>
            <a:xfrm>
              <a:off x="1426471" y="2303149"/>
              <a:ext cx="279750" cy="166594"/>
            </a:xfrm>
            <a:custGeom>
              <a:rect b="b" l="l" r="r" t="t"/>
              <a:pathLst>
                <a:path extrusionOk="0" h="6341" w="10648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8" name="Google Shape;16968;p80"/>
            <p:cNvSpPr/>
            <p:nvPr/>
          </p:nvSpPr>
          <p:spPr>
            <a:xfrm>
              <a:off x="1533610" y="2431096"/>
              <a:ext cx="249326" cy="198830"/>
            </a:xfrm>
            <a:custGeom>
              <a:rect b="b" l="l" r="r" t="t"/>
              <a:pathLst>
                <a:path extrusionOk="0" h="7568" w="949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9" name="Google Shape;16969;p80"/>
            <p:cNvSpPr/>
            <p:nvPr/>
          </p:nvSpPr>
          <p:spPr>
            <a:xfrm>
              <a:off x="1551660" y="2452771"/>
              <a:ext cx="213228" cy="146364"/>
            </a:xfrm>
            <a:custGeom>
              <a:rect b="b" l="l" r="r" t="t"/>
              <a:pathLst>
                <a:path extrusionOk="0" h="5571" w="8116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0" name="Google Shape;16970;p80"/>
            <p:cNvSpPr/>
            <p:nvPr/>
          </p:nvSpPr>
          <p:spPr>
            <a:xfrm>
              <a:off x="1547824" y="2448935"/>
              <a:ext cx="220899" cy="154193"/>
            </a:xfrm>
            <a:custGeom>
              <a:rect b="b" l="l" r="r" t="t"/>
              <a:pathLst>
                <a:path extrusionOk="0" h="5869" w="8408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1" name="Google Shape;16971;p80"/>
            <p:cNvSpPr/>
            <p:nvPr/>
          </p:nvSpPr>
          <p:spPr>
            <a:xfrm>
              <a:off x="1533794" y="2610038"/>
              <a:ext cx="249142" cy="23724"/>
            </a:xfrm>
            <a:custGeom>
              <a:rect b="b" l="l" r="r" t="t"/>
              <a:pathLst>
                <a:path extrusionOk="0" h="903" w="9483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2" name="Google Shape;16972;p80"/>
            <p:cNvSpPr/>
            <p:nvPr/>
          </p:nvSpPr>
          <p:spPr>
            <a:xfrm>
              <a:off x="1514300" y="2616790"/>
              <a:ext cx="287763" cy="26246"/>
            </a:xfrm>
            <a:custGeom>
              <a:rect b="b" l="l" r="r" t="t"/>
              <a:pathLst>
                <a:path extrusionOk="0" h="999" w="10953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3" name="Google Shape;16973;p80"/>
            <p:cNvSpPr/>
            <p:nvPr/>
          </p:nvSpPr>
          <p:spPr>
            <a:xfrm>
              <a:off x="1490418" y="2536212"/>
              <a:ext cx="36125" cy="17366"/>
            </a:xfrm>
            <a:custGeom>
              <a:rect b="b" l="l" r="r" t="t"/>
              <a:pathLst>
                <a:path extrusionOk="0" h="661" w="1375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4" name="Google Shape;16974;p80"/>
            <p:cNvSpPr/>
            <p:nvPr/>
          </p:nvSpPr>
          <p:spPr>
            <a:xfrm>
              <a:off x="1414990" y="2289671"/>
              <a:ext cx="35547" cy="214515"/>
            </a:xfrm>
            <a:custGeom>
              <a:rect b="b" l="l" r="r" t="t"/>
              <a:pathLst>
                <a:path extrusionOk="0" h="8165" w="1353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5" name="Google Shape;16975;p80"/>
            <p:cNvSpPr/>
            <p:nvPr/>
          </p:nvSpPr>
          <p:spPr>
            <a:xfrm>
              <a:off x="1533794" y="2431096"/>
              <a:ext cx="35021" cy="198830"/>
            </a:xfrm>
            <a:custGeom>
              <a:rect b="b" l="l" r="r" t="t"/>
              <a:pathLst>
                <a:path extrusionOk="0" h="7568" w="1333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6" name="Google Shape;16976;p80"/>
            <p:cNvSpPr/>
            <p:nvPr/>
          </p:nvSpPr>
          <p:spPr>
            <a:xfrm>
              <a:off x="1514484" y="2616790"/>
              <a:ext cx="52492" cy="26246"/>
            </a:xfrm>
            <a:custGeom>
              <a:rect b="b" l="l" r="r" t="t"/>
              <a:pathLst>
                <a:path extrusionOk="0" h="999" w="1998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7" name="Google Shape;16977;p80"/>
            <p:cNvSpPr/>
            <p:nvPr/>
          </p:nvSpPr>
          <p:spPr>
            <a:xfrm>
              <a:off x="1663003" y="2569762"/>
              <a:ext cx="74194" cy="105721"/>
            </a:xfrm>
            <a:custGeom>
              <a:rect b="b" l="l" r="r" t="t"/>
              <a:pathLst>
                <a:path extrusionOk="0" h="4024" w="2824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8" name="Google Shape;16978;p80"/>
            <p:cNvSpPr/>
            <p:nvPr/>
          </p:nvSpPr>
          <p:spPr>
            <a:xfrm>
              <a:off x="1662635" y="2569946"/>
              <a:ext cx="16604" cy="105721"/>
            </a:xfrm>
            <a:custGeom>
              <a:rect b="b" l="l" r="r" t="t"/>
              <a:pathLst>
                <a:path extrusionOk="0" h="4024" w="632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9" name="Google Shape;16979;p80"/>
            <p:cNvSpPr/>
            <p:nvPr/>
          </p:nvSpPr>
          <p:spPr>
            <a:xfrm>
              <a:off x="1662819" y="2582163"/>
              <a:ext cx="74377" cy="80919"/>
            </a:xfrm>
            <a:custGeom>
              <a:rect b="b" l="l" r="r" t="t"/>
              <a:pathLst>
                <a:path extrusionOk="0" h="3080" w="2831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0" name="Google Shape;16980;p80"/>
            <p:cNvSpPr/>
            <p:nvPr/>
          </p:nvSpPr>
          <p:spPr>
            <a:xfrm>
              <a:off x="1662635" y="2583975"/>
              <a:ext cx="4939" cy="77478"/>
            </a:xfrm>
            <a:custGeom>
              <a:rect b="b" l="l" r="r" t="t"/>
              <a:pathLst>
                <a:path extrusionOk="0" h="2949" w="188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81" name="Google Shape;16981;p80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16982" name="Google Shape;16982;p80"/>
            <p:cNvSpPr/>
            <p:nvPr/>
          </p:nvSpPr>
          <p:spPr>
            <a:xfrm>
              <a:off x="2110003" y="2555181"/>
              <a:ext cx="146916" cy="88775"/>
            </a:xfrm>
            <a:custGeom>
              <a:rect b="b" l="l" r="r" t="t"/>
              <a:pathLst>
                <a:path extrusionOk="0" h="3379" w="5592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3" name="Google Shape;16983;p80"/>
            <p:cNvSpPr/>
            <p:nvPr/>
          </p:nvSpPr>
          <p:spPr>
            <a:xfrm>
              <a:off x="2110003" y="2555181"/>
              <a:ext cx="137615" cy="81681"/>
            </a:xfrm>
            <a:custGeom>
              <a:rect b="b" l="l" r="r" t="t"/>
              <a:pathLst>
                <a:path extrusionOk="0" h="3109" w="5238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4" name="Google Shape;16984;p80"/>
            <p:cNvSpPr/>
            <p:nvPr/>
          </p:nvSpPr>
          <p:spPr>
            <a:xfrm>
              <a:off x="1989911" y="2306065"/>
              <a:ext cx="387099" cy="275021"/>
            </a:xfrm>
            <a:custGeom>
              <a:rect b="b" l="l" r="r" t="t"/>
              <a:pathLst>
                <a:path extrusionOk="0" h="10468" w="14734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5" name="Google Shape;16985;p80"/>
            <p:cNvSpPr/>
            <p:nvPr/>
          </p:nvSpPr>
          <p:spPr>
            <a:xfrm>
              <a:off x="2021438" y="2337723"/>
              <a:ext cx="324045" cy="193628"/>
            </a:xfrm>
            <a:custGeom>
              <a:rect b="b" l="l" r="r" t="t"/>
              <a:pathLst>
                <a:path extrusionOk="0" h="7370" w="12334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6" name="Google Shape;16986;p80"/>
            <p:cNvSpPr/>
            <p:nvPr/>
          </p:nvSpPr>
          <p:spPr>
            <a:xfrm>
              <a:off x="2327224" y="2337776"/>
              <a:ext cx="18259" cy="193576"/>
            </a:xfrm>
            <a:custGeom>
              <a:rect b="b" l="l" r="r" t="t"/>
              <a:pathLst>
                <a:path extrusionOk="0" h="7368" w="695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7" name="Google Shape;16987;p80"/>
            <p:cNvSpPr/>
            <p:nvPr/>
          </p:nvSpPr>
          <p:spPr>
            <a:xfrm>
              <a:off x="2069543" y="2630819"/>
              <a:ext cx="227651" cy="28453"/>
            </a:xfrm>
            <a:custGeom>
              <a:rect b="b" l="l" r="r" t="t"/>
              <a:pathLst>
                <a:path extrusionOk="0" h="1083" w="8665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8" name="Google Shape;16988;p80"/>
            <p:cNvSpPr/>
            <p:nvPr/>
          </p:nvSpPr>
          <p:spPr>
            <a:xfrm>
              <a:off x="2175237" y="2549191"/>
              <a:ext cx="14975" cy="11849"/>
            </a:xfrm>
            <a:custGeom>
              <a:rect b="b" l="l" r="r" t="t"/>
              <a:pathLst>
                <a:path extrusionOk="0" h="451" w="57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89" name="Google Shape;16989;p80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16990" name="Google Shape;16990;p80"/>
            <p:cNvSpPr/>
            <p:nvPr/>
          </p:nvSpPr>
          <p:spPr>
            <a:xfrm>
              <a:off x="2753837" y="2310636"/>
              <a:ext cx="43928" cy="297431"/>
            </a:xfrm>
            <a:custGeom>
              <a:rect b="b" l="l" r="r" t="t"/>
              <a:pathLst>
                <a:path extrusionOk="0" h="11321" w="1672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1" name="Google Shape;16991;p80"/>
            <p:cNvSpPr/>
            <p:nvPr/>
          </p:nvSpPr>
          <p:spPr>
            <a:xfrm>
              <a:off x="2593102" y="2310636"/>
              <a:ext cx="182620" cy="297431"/>
            </a:xfrm>
            <a:custGeom>
              <a:rect b="b" l="l" r="r" t="t"/>
              <a:pathLst>
                <a:path extrusionOk="0" h="11321" w="6951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2" name="Google Shape;16992;p80"/>
            <p:cNvSpPr/>
            <p:nvPr/>
          </p:nvSpPr>
          <p:spPr>
            <a:xfrm>
              <a:off x="2753837" y="2585972"/>
              <a:ext cx="43928" cy="65813"/>
            </a:xfrm>
            <a:custGeom>
              <a:rect b="b" l="l" r="r" t="t"/>
              <a:pathLst>
                <a:path extrusionOk="0" h="2505" w="1672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3" name="Google Shape;16993;p80"/>
            <p:cNvSpPr/>
            <p:nvPr/>
          </p:nvSpPr>
          <p:spPr>
            <a:xfrm>
              <a:off x="2753837" y="2288778"/>
              <a:ext cx="43928" cy="43744"/>
            </a:xfrm>
            <a:custGeom>
              <a:rect b="b" l="l" r="r" t="t"/>
              <a:pathLst>
                <a:path extrusionOk="0" h="1665" w="1672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4" name="Google Shape;16994;p80"/>
            <p:cNvSpPr/>
            <p:nvPr/>
          </p:nvSpPr>
          <p:spPr>
            <a:xfrm>
              <a:off x="2593102" y="2585972"/>
              <a:ext cx="182620" cy="65813"/>
            </a:xfrm>
            <a:custGeom>
              <a:rect b="b" l="l" r="r" t="t"/>
              <a:pathLst>
                <a:path extrusionOk="0" h="2505" w="6951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5" name="Google Shape;16995;p80"/>
            <p:cNvSpPr/>
            <p:nvPr/>
          </p:nvSpPr>
          <p:spPr>
            <a:xfrm>
              <a:off x="2593102" y="2288778"/>
              <a:ext cx="182620" cy="43744"/>
            </a:xfrm>
            <a:custGeom>
              <a:rect b="b" l="l" r="r" t="t"/>
              <a:pathLst>
                <a:path extrusionOk="0" h="1665" w="6951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6" name="Google Shape;16996;p80"/>
            <p:cNvSpPr/>
            <p:nvPr/>
          </p:nvSpPr>
          <p:spPr>
            <a:xfrm>
              <a:off x="2688050" y="2305172"/>
              <a:ext cx="36650" cy="10956"/>
            </a:xfrm>
            <a:custGeom>
              <a:rect b="b" l="l" r="r" t="t"/>
              <a:pathLst>
                <a:path extrusionOk="0" h="417" w="1395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7" name="Google Shape;16997;p80"/>
            <p:cNvSpPr/>
            <p:nvPr/>
          </p:nvSpPr>
          <p:spPr>
            <a:xfrm>
              <a:off x="2684399" y="2607857"/>
              <a:ext cx="22069" cy="22069"/>
            </a:xfrm>
            <a:custGeom>
              <a:rect b="b" l="l" r="r" t="t"/>
              <a:pathLst>
                <a:path extrusionOk="0" h="840" w="84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8" name="Google Shape;16998;p80"/>
            <p:cNvSpPr/>
            <p:nvPr/>
          </p:nvSpPr>
          <p:spPr>
            <a:xfrm>
              <a:off x="2668004" y="2305172"/>
              <a:ext cx="10956" cy="10956"/>
            </a:xfrm>
            <a:custGeom>
              <a:rect b="b" l="l" r="r" t="t"/>
              <a:pathLst>
                <a:path extrusionOk="0" h="417" w="417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99" name="Google Shape;16999;p80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17000" name="Google Shape;17000;p80"/>
            <p:cNvSpPr/>
            <p:nvPr/>
          </p:nvSpPr>
          <p:spPr>
            <a:xfrm>
              <a:off x="3054158" y="2352909"/>
              <a:ext cx="98233" cy="259704"/>
            </a:xfrm>
            <a:custGeom>
              <a:rect b="b" l="l" r="r" t="t"/>
              <a:pathLst>
                <a:path extrusionOk="0" h="9885" w="3739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1" name="Google Shape;17001;p80"/>
            <p:cNvSpPr/>
            <p:nvPr/>
          </p:nvSpPr>
          <p:spPr>
            <a:xfrm>
              <a:off x="3054158" y="2512908"/>
              <a:ext cx="98233" cy="99704"/>
            </a:xfrm>
            <a:custGeom>
              <a:rect b="b" l="l" r="r" t="t"/>
              <a:pathLst>
                <a:path extrusionOk="0" h="3795" w="3739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2" name="Google Shape;17002;p80"/>
            <p:cNvSpPr/>
            <p:nvPr/>
          </p:nvSpPr>
          <p:spPr>
            <a:xfrm>
              <a:off x="2970874" y="2429441"/>
              <a:ext cx="83310" cy="106456"/>
            </a:xfrm>
            <a:custGeom>
              <a:rect b="b" l="l" r="r" t="t"/>
              <a:pathLst>
                <a:path extrusionOk="0" h="4052" w="3171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3" name="Google Shape;17003;p80"/>
            <p:cNvSpPr/>
            <p:nvPr/>
          </p:nvSpPr>
          <p:spPr>
            <a:xfrm>
              <a:off x="2970874" y="2476652"/>
              <a:ext cx="83310" cy="59244"/>
            </a:xfrm>
            <a:custGeom>
              <a:rect b="b" l="l" r="r" t="t"/>
              <a:pathLst>
                <a:path extrusionOk="0" h="2255" w="3171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4" name="Google Shape;17004;p80"/>
            <p:cNvSpPr/>
            <p:nvPr/>
          </p:nvSpPr>
          <p:spPr>
            <a:xfrm>
              <a:off x="3215760" y="2442156"/>
              <a:ext cx="33392" cy="81313"/>
            </a:xfrm>
            <a:custGeom>
              <a:rect b="b" l="l" r="r" t="t"/>
              <a:pathLst>
                <a:path extrusionOk="0" h="3095" w="1271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5" name="Google Shape;17005;p80"/>
            <p:cNvSpPr/>
            <p:nvPr/>
          </p:nvSpPr>
          <p:spPr>
            <a:xfrm>
              <a:off x="3256561" y="2401513"/>
              <a:ext cx="55829" cy="162627"/>
            </a:xfrm>
            <a:custGeom>
              <a:rect b="b" l="l" r="r" t="t"/>
              <a:pathLst>
                <a:path extrusionOk="0" h="6190" w="2125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6" name="Google Shape;17006;p80"/>
            <p:cNvSpPr/>
            <p:nvPr/>
          </p:nvSpPr>
          <p:spPr>
            <a:xfrm>
              <a:off x="3296653" y="2361421"/>
              <a:ext cx="77872" cy="242758"/>
            </a:xfrm>
            <a:custGeom>
              <a:rect b="b" l="l" r="r" t="t"/>
              <a:pathLst>
                <a:path extrusionOk="0" h="9240" w="2964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7" name="Google Shape;17007;p80"/>
            <p:cNvSpPr/>
            <p:nvPr/>
          </p:nvSpPr>
          <p:spPr>
            <a:xfrm>
              <a:off x="3151287" y="2329763"/>
              <a:ext cx="37727" cy="305996"/>
            </a:xfrm>
            <a:custGeom>
              <a:rect b="b" l="l" r="r" t="t"/>
              <a:pathLst>
                <a:path extrusionOk="0" h="11647" w="1436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8" name="Google Shape;17008;p80"/>
            <p:cNvSpPr/>
            <p:nvPr/>
          </p:nvSpPr>
          <p:spPr>
            <a:xfrm>
              <a:off x="3151287" y="2329763"/>
              <a:ext cx="30450" cy="305996"/>
            </a:xfrm>
            <a:custGeom>
              <a:rect b="b" l="l" r="r" t="t"/>
              <a:pathLst>
                <a:path extrusionOk="0" h="11647" w="1159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09" name="Google Shape;17009;p80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17010" name="Google Shape;17010;p80"/>
            <p:cNvSpPr/>
            <p:nvPr/>
          </p:nvSpPr>
          <p:spPr>
            <a:xfrm>
              <a:off x="3565315" y="2318755"/>
              <a:ext cx="11691" cy="57694"/>
            </a:xfrm>
            <a:custGeom>
              <a:rect b="b" l="l" r="r" t="t"/>
              <a:pathLst>
                <a:path extrusionOk="0" h="2196" w="445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1" name="Google Shape;17011;p80"/>
            <p:cNvSpPr/>
            <p:nvPr/>
          </p:nvSpPr>
          <p:spPr>
            <a:xfrm>
              <a:off x="3545795" y="2318755"/>
              <a:ext cx="11691" cy="57694"/>
            </a:xfrm>
            <a:custGeom>
              <a:rect b="b" l="l" r="r" t="t"/>
              <a:pathLst>
                <a:path extrusionOk="0" h="2196" w="445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2" name="Google Shape;17012;p80"/>
            <p:cNvSpPr/>
            <p:nvPr/>
          </p:nvSpPr>
          <p:spPr>
            <a:xfrm>
              <a:off x="3584888" y="2318755"/>
              <a:ext cx="11796" cy="57694"/>
            </a:xfrm>
            <a:custGeom>
              <a:rect b="b" l="l" r="r" t="t"/>
              <a:pathLst>
                <a:path extrusionOk="0" h="2196" w="449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013" name="Google Shape;17013;p80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17014" name="Google Shape;17014;p80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rect b="b" l="l" r="r" t="t"/>
                <a:pathLst>
                  <a:path extrusionOk="0" h="9858" w="9857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5" name="Google Shape;17015;p80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rect b="b" l="l" r="r" t="t"/>
                <a:pathLst>
                  <a:path extrusionOk="0" h="7881" w="788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6" name="Google Shape;17016;p80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rect b="b" l="l" r="r" t="t"/>
                <a:pathLst>
                  <a:path extrusionOk="0" h="7882" w="4925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7" name="Google Shape;17017;p80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rect b="b" l="l" r="r" t="t"/>
                <a:pathLst>
                  <a:path extrusionOk="0" h="12347" w="1465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8" name="Google Shape;17018;p80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rect b="b" l="l" r="r" t="t"/>
                <a:pathLst>
                  <a:path extrusionOk="0" h="6393" w="1465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9" name="Google Shape;17019;p80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rect b="b" l="l" r="r" t="t"/>
                <a:pathLst>
                  <a:path extrusionOk="0" h="10468" w="1937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0" name="Google Shape;17020;p80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rect b="b" l="l" r="r" t="t"/>
                <a:pathLst>
                  <a:path extrusionOk="0" h="2255" w="1937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7021" name="Google Shape;17021;p80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17022" name="Google Shape;17022;p80"/>
            <p:cNvSpPr/>
            <p:nvPr/>
          </p:nvSpPr>
          <p:spPr>
            <a:xfrm>
              <a:off x="4718468" y="2472869"/>
              <a:ext cx="55593" cy="57195"/>
            </a:xfrm>
            <a:custGeom>
              <a:rect b="b" l="l" r="r" t="t"/>
              <a:pathLst>
                <a:path extrusionOk="0" h="2177" w="2116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3" name="Google Shape;17023;p80"/>
            <p:cNvSpPr/>
            <p:nvPr/>
          </p:nvSpPr>
          <p:spPr>
            <a:xfrm>
              <a:off x="4764392" y="2405927"/>
              <a:ext cx="318370" cy="252610"/>
            </a:xfrm>
            <a:custGeom>
              <a:rect b="b" l="l" r="r" t="t"/>
              <a:pathLst>
                <a:path extrusionOk="0" h="9615" w="12118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4" name="Google Shape;17024;p80"/>
            <p:cNvSpPr/>
            <p:nvPr/>
          </p:nvSpPr>
          <p:spPr>
            <a:xfrm>
              <a:off x="4764760" y="2495595"/>
              <a:ext cx="318002" cy="162574"/>
            </a:xfrm>
            <a:custGeom>
              <a:rect b="b" l="l" r="r" t="t"/>
              <a:pathLst>
                <a:path extrusionOk="0" h="6188" w="12104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5" name="Google Shape;17025;p80"/>
            <p:cNvSpPr/>
            <p:nvPr/>
          </p:nvSpPr>
          <p:spPr>
            <a:xfrm>
              <a:off x="4952976" y="2394314"/>
              <a:ext cx="81129" cy="79816"/>
            </a:xfrm>
            <a:custGeom>
              <a:rect b="b" l="l" r="r" t="t"/>
              <a:pathLst>
                <a:path extrusionOk="0" h="3038" w="3088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6" name="Google Shape;17026;p80"/>
            <p:cNvSpPr/>
            <p:nvPr/>
          </p:nvSpPr>
          <p:spPr>
            <a:xfrm>
              <a:off x="4993804" y="2493230"/>
              <a:ext cx="35205" cy="22988"/>
            </a:xfrm>
            <a:custGeom>
              <a:rect b="b" l="l" r="r" t="t"/>
              <a:pathLst>
                <a:path extrusionOk="0" h="875" w="134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7" name="Google Shape;17027;p80"/>
            <p:cNvSpPr/>
            <p:nvPr/>
          </p:nvSpPr>
          <p:spPr>
            <a:xfrm>
              <a:off x="4829916" y="2432278"/>
              <a:ext cx="109793" cy="18470"/>
            </a:xfrm>
            <a:custGeom>
              <a:rect b="b" l="l" r="r" t="t"/>
              <a:pathLst>
                <a:path extrusionOk="0" h="703" w="4179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8" name="Google Shape;17028;p80"/>
            <p:cNvSpPr/>
            <p:nvPr/>
          </p:nvSpPr>
          <p:spPr>
            <a:xfrm>
              <a:off x="4816859" y="2306984"/>
              <a:ext cx="136170" cy="135986"/>
            </a:xfrm>
            <a:custGeom>
              <a:rect b="b" l="l" r="r" t="t"/>
              <a:pathLst>
                <a:path extrusionOk="0" h="5176" w="5183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9" name="Google Shape;17029;p80"/>
            <p:cNvSpPr/>
            <p:nvPr/>
          </p:nvSpPr>
          <p:spPr>
            <a:xfrm>
              <a:off x="4966113" y="2402301"/>
              <a:ext cx="57616" cy="56775"/>
            </a:xfrm>
            <a:custGeom>
              <a:rect b="b" l="l" r="r" t="t"/>
              <a:pathLst>
                <a:path extrusionOk="0" h="2161" w="2193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0" name="Google Shape;17030;p80"/>
            <p:cNvSpPr/>
            <p:nvPr/>
          </p:nvSpPr>
          <p:spPr>
            <a:xfrm>
              <a:off x="4837640" y="2327766"/>
              <a:ext cx="122115" cy="115257"/>
            </a:xfrm>
            <a:custGeom>
              <a:rect b="b" l="l" r="r" t="t"/>
              <a:pathLst>
                <a:path extrusionOk="0" h="4387" w="4648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1" name="Google Shape;17031;p80"/>
            <p:cNvSpPr/>
            <p:nvPr/>
          </p:nvSpPr>
          <p:spPr>
            <a:xfrm>
              <a:off x="4864070" y="2336305"/>
              <a:ext cx="41931" cy="76611"/>
            </a:xfrm>
            <a:custGeom>
              <a:rect b="b" l="l" r="r" t="t"/>
              <a:pathLst>
                <a:path extrusionOk="0" h="2916" w="1596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32" name="Google Shape;17032;p80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17033" name="Google Shape;17033;p80"/>
            <p:cNvSpPr/>
            <p:nvPr/>
          </p:nvSpPr>
          <p:spPr>
            <a:xfrm>
              <a:off x="4147908" y="2365861"/>
              <a:ext cx="296511" cy="296511"/>
            </a:xfrm>
            <a:custGeom>
              <a:rect b="b" l="l" r="r" t="t"/>
              <a:pathLst>
                <a:path extrusionOk="0" h="11286" w="11286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4" name="Google Shape;17034;p80"/>
            <p:cNvSpPr/>
            <p:nvPr/>
          </p:nvSpPr>
          <p:spPr>
            <a:xfrm>
              <a:off x="4296059" y="2508179"/>
              <a:ext cx="148361" cy="11875"/>
            </a:xfrm>
            <a:custGeom>
              <a:rect b="b" l="l" r="r" t="t"/>
              <a:pathLst>
                <a:path extrusionOk="0" h="452" w="5647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5" name="Google Shape;17035;p80"/>
            <p:cNvSpPr/>
            <p:nvPr/>
          </p:nvSpPr>
          <p:spPr>
            <a:xfrm>
              <a:off x="4420695" y="2303017"/>
              <a:ext cx="88407" cy="86542"/>
            </a:xfrm>
            <a:custGeom>
              <a:rect b="b" l="l" r="r" t="t"/>
              <a:pathLst>
                <a:path extrusionOk="0" h="3294" w="3365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6" name="Google Shape;17036;p80"/>
            <p:cNvSpPr/>
            <p:nvPr/>
          </p:nvSpPr>
          <p:spPr>
            <a:xfrm>
              <a:off x="4420695" y="2303017"/>
              <a:ext cx="59376" cy="86542"/>
            </a:xfrm>
            <a:custGeom>
              <a:rect b="b" l="l" r="r" t="t"/>
              <a:pathLst>
                <a:path extrusionOk="0" h="3294" w="226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7" name="Google Shape;17037;p80"/>
            <p:cNvSpPr/>
            <p:nvPr/>
          </p:nvSpPr>
          <p:spPr>
            <a:xfrm>
              <a:off x="4183429" y="2401382"/>
              <a:ext cx="225444" cy="225444"/>
            </a:xfrm>
            <a:custGeom>
              <a:rect b="b" l="l" r="r" t="t"/>
              <a:pathLst>
                <a:path extrusionOk="0" h="8581" w="8581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8" name="Google Shape;17038;p80"/>
            <p:cNvSpPr/>
            <p:nvPr/>
          </p:nvSpPr>
          <p:spPr>
            <a:xfrm>
              <a:off x="4296059" y="2508179"/>
              <a:ext cx="112814" cy="11875"/>
            </a:xfrm>
            <a:custGeom>
              <a:rect b="b" l="l" r="r" t="t"/>
              <a:pathLst>
                <a:path extrusionOk="0" h="452" w="4294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9" name="Google Shape;17039;p80"/>
            <p:cNvSpPr/>
            <p:nvPr/>
          </p:nvSpPr>
          <p:spPr>
            <a:xfrm>
              <a:off x="4213143" y="2431096"/>
              <a:ext cx="166042" cy="166042"/>
            </a:xfrm>
            <a:custGeom>
              <a:rect b="b" l="l" r="r" t="t"/>
              <a:pathLst>
                <a:path extrusionOk="0" h="6320" w="632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0" name="Google Shape;17040;p80"/>
            <p:cNvSpPr/>
            <p:nvPr/>
          </p:nvSpPr>
          <p:spPr>
            <a:xfrm>
              <a:off x="4296059" y="2508179"/>
              <a:ext cx="83126" cy="11875"/>
            </a:xfrm>
            <a:custGeom>
              <a:rect b="b" l="l" r="r" t="t"/>
              <a:pathLst>
                <a:path extrusionOk="0" h="452" w="3164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1" name="Google Shape;17041;p80"/>
            <p:cNvSpPr/>
            <p:nvPr/>
          </p:nvSpPr>
          <p:spPr>
            <a:xfrm>
              <a:off x="4248663" y="2466616"/>
              <a:ext cx="94975" cy="94975"/>
            </a:xfrm>
            <a:custGeom>
              <a:rect b="b" l="l" r="r" t="t"/>
              <a:pathLst>
                <a:path extrusionOk="0" h="3615" w="3615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2" name="Google Shape;17042;p80"/>
            <p:cNvSpPr/>
            <p:nvPr/>
          </p:nvSpPr>
          <p:spPr>
            <a:xfrm>
              <a:off x="4296059" y="2508179"/>
              <a:ext cx="47763" cy="11875"/>
            </a:xfrm>
            <a:custGeom>
              <a:rect b="b" l="l" r="r" t="t"/>
              <a:pathLst>
                <a:path extrusionOk="0" h="452" w="1818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3" name="Google Shape;17043;p80"/>
            <p:cNvSpPr/>
            <p:nvPr/>
          </p:nvSpPr>
          <p:spPr>
            <a:xfrm>
              <a:off x="4278377" y="2496330"/>
              <a:ext cx="35547" cy="35547"/>
            </a:xfrm>
            <a:custGeom>
              <a:rect b="b" l="l" r="r" t="t"/>
              <a:pathLst>
                <a:path extrusionOk="0" h="1353" w="1353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4" name="Google Shape;17044;p80"/>
            <p:cNvSpPr/>
            <p:nvPr/>
          </p:nvSpPr>
          <p:spPr>
            <a:xfrm>
              <a:off x="4296059" y="2508179"/>
              <a:ext cx="18233" cy="11875"/>
            </a:xfrm>
            <a:custGeom>
              <a:rect b="b" l="l" r="r" t="t"/>
              <a:pathLst>
                <a:path extrusionOk="0" h="452" w="694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5" name="Google Shape;17045;p80"/>
            <p:cNvSpPr/>
            <p:nvPr/>
          </p:nvSpPr>
          <p:spPr>
            <a:xfrm>
              <a:off x="4287678" y="2480094"/>
              <a:ext cx="42483" cy="40013"/>
            </a:xfrm>
            <a:custGeom>
              <a:rect b="b" l="l" r="r" t="t"/>
              <a:pathLst>
                <a:path extrusionOk="0" h="1523" w="1617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6" name="Google Shape;17046;p80"/>
            <p:cNvSpPr/>
            <p:nvPr/>
          </p:nvSpPr>
          <p:spPr>
            <a:xfrm>
              <a:off x="4314817" y="2315313"/>
              <a:ext cx="182568" cy="178128"/>
            </a:xfrm>
            <a:custGeom>
              <a:rect b="b" l="l" r="r" t="t"/>
              <a:pathLst>
                <a:path extrusionOk="0" h="6780" w="6949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47" name="Google Shape;17047;p80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17048" name="Google Shape;17048;p80"/>
            <p:cNvSpPr/>
            <p:nvPr/>
          </p:nvSpPr>
          <p:spPr>
            <a:xfrm>
              <a:off x="5470361" y="2467772"/>
              <a:ext cx="11323" cy="124243"/>
            </a:xfrm>
            <a:custGeom>
              <a:rect b="b" l="l" r="r" t="t"/>
              <a:pathLst>
                <a:path extrusionOk="0" h="4729" w="431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9" name="Google Shape;17049;p80"/>
            <p:cNvSpPr/>
            <p:nvPr/>
          </p:nvSpPr>
          <p:spPr>
            <a:xfrm>
              <a:off x="5464870" y="2299891"/>
              <a:ext cx="22279" cy="40827"/>
            </a:xfrm>
            <a:custGeom>
              <a:rect b="b" l="l" r="r" t="t"/>
              <a:pathLst>
                <a:path extrusionOk="0" h="1554" w="848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0" name="Google Shape;17050;p80"/>
            <p:cNvSpPr/>
            <p:nvPr/>
          </p:nvSpPr>
          <p:spPr>
            <a:xfrm>
              <a:off x="5292128" y="2316837"/>
              <a:ext cx="367027" cy="184433"/>
            </a:xfrm>
            <a:custGeom>
              <a:rect b="b" l="l" r="r" t="t"/>
              <a:pathLst>
                <a:path extrusionOk="0" h="7020" w="1397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1" name="Google Shape;17051;p80"/>
            <p:cNvSpPr/>
            <p:nvPr/>
          </p:nvSpPr>
          <p:spPr>
            <a:xfrm>
              <a:off x="5293757" y="2319017"/>
              <a:ext cx="182279" cy="182436"/>
            </a:xfrm>
            <a:custGeom>
              <a:rect b="b" l="l" r="r" t="t"/>
              <a:pathLst>
                <a:path extrusionOk="0" h="6944" w="6938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2" name="Google Shape;17052;p80"/>
            <p:cNvSpPr/>
            <p:nvPr/>
          </p:nvSpPr>
          <p:spPr>
            <a:xfrm>
              <a:off x="5476009" y="2319017"/>
              <a:ext cx="91139" cy="182252"/>
            </a:xfrm>
            <a:custGeom>
              <a:rect b="b" l="l" r="r" t="t"/>
              <a:pathLst>
                <a:path extrusionOk="0" h="6937" w="3469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3" name="Google Shape;17053;p80"/>
            <p:cNvSpPr/>
            <p:nvPr/>
          </p:nvSpPr>
          <p:spPr>
            <a:xfrm>
              <a:off x="5404574" y="2564035"/>
              <a:ext cx="82758" cy="101070"/>
            </a:xfrm>
            <a:custGeom>
              <a:rect b="b" l="l" r="r" t="t"/>
              <a:pathLst>
                <a:path extrusionOk="0" h="3847" w="315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54" name="Google Shape;17054;p80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17055" name="Google Shape;17055;p80"/>
            <p:cNvSpPr/>
            <p:nvPr/>
          </p:nvSpPr>
          <p:spPr>
            <a:xfrm>
              <a:off x="5873617" y="2309901"/>
              <a:ext cx="345720" cy="345720"/>
            </a:xfrm>
            <a:custGeom>
              <a:rect b="b" l="l" r="r" t="t"/>
              <a:pathLst>
                <a:path extrusionOk="0" h="13159" w="13159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6" name="Google Shape;17056;p80"/>
            <p:cNvSpPr/>
            <p:nvPr/>
          </p:nvSpPr>
          <p:spPr>
            <a:xfrm>
              <a:off x="5899496" y="2335779"/>
              <a:ext cx="293963" cy="293963"/>
            </a:xfrm>
            <a:custGeom>
              <a:rect b="b" l="l" r="r" t="t"/>
              <a:pathLst>
                <a:path extrusionOk="0" h="11189" w="11189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7" name="Google Shape;17057;p80"/>
            <p:cNvSpPr/>
            <p:nvPr/>
          </p:nvSpPr>
          <p:spPr>
            <a:xfrm>
              <a:off x="6041288" y="2356088"/>
              <a:ext cx="10404" cy="131888"/>
            </a:xfrm>
            <a:custGeom>
              <a:rect b="b" l="l" r="r" t="t"/>
              <a:pathLst>
                <a:path extrusionOk="0" h="5020" w="396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8" name="Google Shape;17058;p80"/>
            <p:cNvSpPr/>
            <p:nvPr/>
          </p:nvSpPr>
          <p:spPr>
            <a:xfrm>
              <a:off x="6039449" y="2477546"/>
              <a:ext cx="135435" cy="10430"/>
            </a:xfrm>
            <a:custGeom>
              <a:rect b="b" l="l" r="r" t="t"/>
              <a:pathLst>
                <a:path extrusionOk="0" h="397" w="5155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9" name="Google Shape;17059;p80"/>
            <p:cNvSpPr/>
            <p:nvPr/>
          </p:nvSpPr>
          <p:spPr>
            <a:xfrm>
              <a:off x="5935778" y="2372035"/>
              <a:ext cx="275178" cy="257970"/>
            </a:xfrm>
            <a:custGeom>
              <a:rect b="b" l="l" r="r" t="t"/>
              <a:pathLst>
                <a:path extrusionOk="0" h="9819" w="10474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0" name="Google Shape;17060;p80"/>
            <p:cNvSpPr/>
            <p:nvPr/>
          </p:nvSpPr>
          <p:spPr>
            <a:xfrm>
              <a:off x="5918097" y="2477546"/>
              <a:ext cx="21333" cy="10430"/>
            </a:xfrm>
            <a:custGeom>
              <a:rect b="b" l="l" r="r" t="t"/>
              <a:pathLst>
                <a:path extrusionOk="0" h="397" w="812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1" name="Google Shape;17061;p80"/>
            <p:cNvSpPr/>
            <p:nvPr/>
          </p:nvSpPr>
          <p:spPr>
            <a:xfrm>
              <a:off x="6041288" y="2591542"/>
              <a:ext cx="10404" cy="17970"/>
            </a:xfrm>
            <a:custGeom>
              <a:rect b="b" l="l" r="r" t="t"/>
              <a:pathLst>
                <a:path extrusionOk="0" h="684" w="396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2" name="Google Shape;17062;p80"/>
            <p:cNvSpPr/>
            <p:nvPr/>
          </p:nvSpPr>
          <p:spPr>
            <a:xfrm>
              <a:off x="5953144" y="2391556"/>
              <a:ext cx="19836" cy="15869"/>
            </a:xfrm>
            <a:custGeom>
              <a:rect b="b" l="l" r="r" t="t"/>
              <a:pathLst>
                <a:path extrusionOk="0" h="604" w="755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3" name="Google Shape;17063;p80"/>
            <p:cNvSpPr/>
            <p:nvPr/>
          </p:nvSpPr>
          <p:spPr>
            <a:xfrm>
              <a:off x="6119686" y="2557939"/>
              <a:ext cx="19652" cy="15869"/>
            </a:xfrm>
            <a:custGeom>
              <a:rect b="b" l="l" r="r" t="t"/>
              <a:pathLst>
                <a:path extrusionOk="0" h="604" w="748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4" name="Google Shape;17064;p80"/>
            <p:cNvSpPr/>
            <p:nvPr/>
          </p:nvSpPr>
          <p:spPr>
            <a:xfrm>
              <a:off x="6120185" y="2391556"/>
              <a:ext cx="19652" cy="15869"/>
            </a:xfrm>
            <a:custGeom>
              <a:rect b="b" l="l" r="r" t="t"/>
              <a:pathLst>
                <a:path extrusionOk="0" h="604" w="748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5" name="Google Shape;17065;p80"/>
            <p:cNvSpPr/>
            <p:nvPr/>
          </p:nvSpPr>
          <p:spPr>
            <a:xfrm>
              <a:off x="5953617" y="2557939"/>
              <a:ext cx="19862" cy="15869"/>
            </a:xfrm>
            <a:custGeom>
              <a:rect b="b" l="l" r="r" t="t"/>
              <a:pathLst>
                <a:path extrusionOk="0" h="604" w="756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6" name="Google Shape;17066;p80"/>
            <p:cNvSpPr/>
            <p:nvPr/>
          </p:nvSpPr>
          <p:spPr>
            <a:xfrm>
              <a:off x="5927056" y="2429887"/>
              <a:ext cx="21859" cy="13425"/>
            </a:xfrm>
            <a:custGeom>
              <a:rect b="b" l="l" r="r" t="t"/>
              <a:pathLst>
                <a:path extrusionOk="0" h="511" w="832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7" name="Google Shape;17067;p80"/>
            <p:cNvSpPr/>
            <p:nvPr/>
          </p:nvSpPr>
          <p:spPr>
            <a:xfrm>
              <a:off x="6143751" y="2522077"/>
              <a:ext cx="21832" cy="13452"/>
            </a:xfrm>
            <a:custGeom>
              <a:rect b="b" l="l" r="r" t="t"/>
              <a:pathLst>
                <a:path extrusionOk="0" h="512" w="831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8" name="Google Shape;17068;p80"/>
            <p:cNvSpPr/>
            <p:nvPr/>
          </p:nvSpPr>
          <p:spPr>
            <a:xfrm>
              <a:off x="6084822" y="2365730"/>
              <a:ext cx="15816" cy="17261"/>
            </a:xfrm>
            <a:custGeom>
              <a:rect b="b" l="l" r="r" t="t"/>
              <a:pathLst>
                <a:path extrusionOk="0" h="657" w="602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9" name="Google Shape;17069;p80"/>
            <p:cNvSpPr/>
            <p:nvPr/>
          </p:nvSpPr>
          <p:spPr>
            <a:xfrm>
              <a:off x="5992632" y="2582399"/>
              <a:ext cx="15816" cy="17287"/>
            </a:xfrm>
            <a:custGeom>
              <a:rect b="b" l="l" r="r" t="t"/>
              <a:pathLst>
                <a:path extrusionOk="0" h="658" w="602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0" name="Google Shape;17070;p80"/>
            <p:cNvSpPr/>
            <p:nvPr/>
          </p:nvSpPr>
          <p:spPr>
            <a:xfrm>
              <a:off x="5994445" y="2364758"/>
              <a:ext cx="15527" cy="17524"/>
            </a:xfrm>
            <a:custGeom>
              <a:rect b="b" l="l" r="r" t="t"/>
              <a:pathLst>
                <a:path extrusionOk="0" h="667" w="591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1" name="Google Shape;17071;p80"/>
            <p:cNvSpPr/>
            <p:nvPr/>
          </p:nvSpPr>
          <p:spPr>
            <a:xfrm>
              <a:off x="6082641" y="2583161"/>
              <a:ext cx="15527" cy="17419"/>
            </a:xfrm>
            <a:custGeom>
              <a:rect b="b" l="l" r="r" t="t"/>
              <a:pathLst>
                <a:path extrusionOk="0" h="663" w="591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2" name="Google Shape;17072;p80"/>
            <p:cNvSpPr/>
            <p:nvPr/>
          </p:nvSpPr>
          <p:spPr>
            <a:xfrm>
              <a:off x="6144776" y="2431936"/>
              <a:ext cx="22069" cy="13399"/>
            </a:xfrm>
            <a:custGeom>
              <a:rect b="b" l="l" r="r" t="t"/>
              <a:pathLst>
                <a:path extrusionOk="0" h="510" w="84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3" name="Google Shape;17073;p80"/>
            <p:cNvSpPr/>
            <p:nvPr/>
          </p:nvSpPr>
          <p:spPr>
            <a:xfrm>
              <a:off x="5926530" y="2520081"/>
              <a:ext cx="21964" cy="13268"/>
            </a:xfrm>
            <a:custGeom>
              <a:rect b="b" l="l" r="r" t="t"/>
              <a:pathLst>
                <a:path extrusionOk="0" h="505" w="836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74" name="Google Shape;17074;p80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17075" name="Google Shape;17075;p80"/>
            <p:cNvSpPr/>
            <p:nvPr/>
          </p:nvSpPr>
          <p:spPr>
            <a:xfrm>
              <a:off x="6979033" y="2297710"/>
              <a:ext cx="272603" cy="342961"/>
            </a:xfrm>
            <a:custGeom>
              <a:rect b="b" l="l" r="r" t="t"/>
              <a:pathLst>
                <a:path extrusionOk="0" h="13054" w="10376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6" name="Google Shape;17076;p80"/>
            <p:cNvSpPr/>
            <p:nvPr/>
          </p:nvSpPr>
          <p:spPr>
            <a:xfrm>
              <a:off x="6979033" y="2606386"/>
              <a:ext cx="255342" cy="34286"/>
            </a:xfrm>
            <a:custGeom>
              <a:rect b="b" l="l" r="r" t="t"/>
              <a:pathLst>
                <a:path extrusionOk="0" h="1305" w="9719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7" name="Google Shape;17077;p80"/>
            <p:cNvSpPr/>
            <p:nvPr/>
          </p:nvSpPr>
          <p:spPr>
            <a:xfrm>
              <a:off x="7176392" y="2552081"/>
              <a:ext cx="64709" cy="34102"/>
            </a:xfrm>
            <a:custGeom>
              <a:rect b="b" l="l" r="r" t="t"/>
              <a:pathLst>
                <a:path extrusionOk="0" h="1298" w="2463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8" name="Google Shape;17078;p80"/>
            <p:cNvSpPr/>
            <p:nvPr/>
          </p:nvSpPr>
          <p:spPr>
            <a:xfrm>
              <a:off x="7176392" y="2497591"/>
              <a:ext cx="71461" cy="34102"/>
            </a:xfrm>
            <a:custGeom>
              <a:rect b="b" l="l" r="r" t="t"/>
              <a:pathLst>
                <a:path extrusionOk="0" h="1298" w="272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9" name="Google Shape;17079;p80"/>
            <p:cNvSpPr/>
            <p:nvPr/>
          </p:nvSpPr>
          <p:spPr>
            <a:xfrm>
              <a:off x="7176392" y="2443286"/>
              <a:ext cx="78397" cy="33944"/>
            </a:xfrm>
            <a:custGeom>
              <a:rect b="b" l="l" r="r" t="t"/>
              <a:pathLst>
                <a:path extrusionOk="0" h="1292" w="2984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0" name="Google Shape;17080;p80"/>
            <p:cNvSpPr/>
            <p:nvPr/>
          </p:nvSpPr>
          <p:spPr>
            <a:xfrm>
              <a:off x="6863329" y="2450038"/>
              <a:ext cx="122666" cy="217799"/>
            </a:xfrm>
            <a:custGeom>
              <a:rect b="b" l="l" r="r" t="t"/>
              <a:pathLst>
                <a:path extrusionOk="0" h="8290" w="4669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1" name="Google Shape;17081;p80"/>
            <p:cNvSpPr/>
            <p:nvPr/>
          </p:nvSpPr>
          <p:spPr>
            <a:xfrm>
              <a:off x="6863329" y="2449854"/>
              <a:ext cx="41011" cy="217983"/>
            </a:xfrm>
            <a:custGeom>
              <a:rect b="b" l="l" r="r" t="t"/>
              <a:pathLst>
                <a:path extrusionOk="0" h="8297" w="1561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2" name="Google Shape;17082;p80"/>
            <p:cNvSpPr/>
            <p:nvPr/>
          </p:nvSpPr>
          <p:spPr>
            <a:xfrm>
              <a:off x="6917818" y="2599660"/>
              <a:ext cx="40827" cy="40827"/>
            </a:xfrm>
            <a:custGeom>
              <a:rect b="b" l="l" r="r" t="t"/>
              <a:pathLst>
                <a:path extrusionOk="0" h="1554" w="1554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3" name="Google Shape;17083;p80"/>
            <p:cNvSpPr/>
            <p:nvPr/>
          </p:nvSpPr>
          <p:spPr>
            <a:xfrm>
              <a:off x="6924544" y="2606386"/>
              <a:ext cx="27376" cy="27376"/>
            </a:xfrm>
            <a:custGeom>
              <a:rect b="b" l="l" r="r" t="t"/>
              <a:pathLst>
                <a:path extrusionOk="0" h="1042" w="1042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84" name="Google Shape;17084;p80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17085" name="Google Shape;17085;p80"/>
            <p:cNvSpPr/>
            <p:nvPr/>
          </p:nvSpPr>
          <p:spPr>
            <a:xfrm>
              <a:off x="7531754" y="2515641"/>
              <a:ext cx="9117" cy="18969"/>
            </a:xfrm>
            <a:custGeom>
              <a:rect b="b" l="l" r="r" t="t"/>
              <a:pathLst>
                <a:path extrusionOk="0" h="722" w="347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6" name="Google Shape;17086;p80"/>
            <p:cNvSpPr/>
            <p:nvPr/>
          </p:nvSpPr>
          <p:spPr>
            <a:xfrm>
              <a:off x="7540844" y="2339983"/>
              <a:ext cx="223264" cy="234902"/>
            </a:xfrm>
            <a:custGeom>
              <a:rect b="b" l="l" r="r" t="t"/>
              <a:pathLst>
                <a:path extrusionOk="0" h="8941" w="8498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7" name="Google Shape;17087;p80"/>
            <p:cNvSpPr/>
            <p:nvPr/>
          </p:nvSpPr>
          <p:spPr>
            <a:xfrm>
              <a:off x="7520456" y="2318518"/>
              <a:ext cx="235270" cy="227756"/>
            </a:xfrm>
            <a:custGeom>
              <a:rect b="b" l="l" r="r" t="t"/>
              <a:pathLst>
                <a:path extrusionOk="0" h="8669" w="8955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8" name="Google Shape;17088;p80"/>
            <p:cNvSpPr/>
            <p:nvPr/>
          </p:nvSpPr>
          <p:spPr>
            <a:xfrm>
              <a:off x="7450283" y="2573598"/>
              <a:ext cx="152013" cy="73379"/>
            </a:xfrm>
            <a:custGeom>
              <a:rect b="b" l="l" r="r" t="t"/>
              <a:pathLst>
                <a:path extrusionOk="0" h="2793" w="5786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9" name="Google Shape;17089;p80"/>
            <p:cNvSpPr/>
            <p:nvPr/>
          </p:nvSpPr>
          <p:spPr>
            <a:xfrm>
              <a:off x="7565093" y="2530958"/>
              <a:ext cx="83310" cy="46713"/>
            </a:xfrm>
            <a:custGeom>
              <a:rect b="b" l="l" r="r" t="t"/>
              <a:pathLst>
                <a:path extrusionOk="0" h="1778" w="3171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0" name="Google Shape;17090;p80"/>
            <p:cNvSpPr/>
            <p:nvPr/>
          </p:nvSpPr>
          <p:spPr>
            <a:xfrm>
              <a:off x="7421488" y="2409447"/>
              <a:ext cx="236558" cy="227599"/>
            </a:xfrm>
            <a:custGeom>
              <a:rect b="b" l="l" r="r" t="t"/>
              <a:pathLst>
                <a:path extrusionOk="0" h="8663" w="9004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1" name="Google Shape;17091;p80"/>
            <p:cNvSpPr/>
            <p:nvPr/>
          </p:nvSpPr>
          <p:spPr>
            <a:xfrm>
              <a:off x="7556161" y="2553368"/>
              <a:ext cx="36650" cy="22253"/>
            </a:xfrm>
            <a:custGeom>
              <a:rect b="b" l="l" r="r" t="t"/>
              <a:pathLst>
                <a:path extrusionOk="0" h="847" w="1395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92" name="Google Shape;17092;p80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17093" name="Google Shape;17093;p80"/>
            <p:cNvSpPr/>
            <p:nvPr/>
          </p:nvSpPr>
          <p:spPr>
            <a:xfrm>
              <a:off x="2508373" y="2779889"/>
              <a:ext cx="256971" cy="256971"/>
            </a:xfrm>
            <a:custGeom>
              <a:rect b="b" l="l" r="r" t="t"/>
              <a:pathLst>
                <a:path extrusionOk="0" h="9781" w="9781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4" name="Google Shape;17094;p80"/>
            <p:cNvSpPr/>
            <p:nvPr/>
          </p:nvSpPr>
          <p:spPr>
            <a:xfrm>
              <a:off x="2561391" y="2852034"/>
              <a:ext cx="131783" cy="112814"/>
            </a:xfrm>
            <a:custGeom>
              <a:rect b="b" l="l" r="r" t="t"/>
              <a:pathLst>
                <a:path extrusionOk="0" h="4294" w="5016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5" name="Google Shape;17095;p80"/>
            <p:cNvSpPr/>
            <p:nvPr/>
          </p:nvSpPr>
          <p:spPr>
            <a:xfrm>
              <a:off x="2599302" y="2880277"/>
              <a:ext cx="65629" cy="56223"/>
            </a:xfrm>
            <a:custGeom>
              <a:rect b="b" l="l" r="r" t="t"/>
              <a:pathLst>
                <a:path extrusionOk="0" h="2140" w="2498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6" name="Google Shape;17096;p80"/>
            <p:cNvSpPr/>
            <p:nvPr/>
          </p:nvSpPr>
          <p:spPr>
            <a:xfrm>
              <a:off x="2677121" y="2948611"/>
              <a:ext cx="168775" cy="168958"/>
            </a:xfrm>
            <a:custGeom>
              <a:rect b="b" l="l" r="r" t="t"/>
              <a:pathLst>
                <a:path extrusionOk="0" h="6431" w="6424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7" name="Google Shape;17097;p80"/>
            <p:cNvSpPr/>
            <p:nvPr/>
          </p:nvSpPr>
          <p:spPr>
            <a:xfrm>
              <a:off x="2705180" y="2990910"/>
              <a:ext cx="98601" cy="84466"/>
            </a:xfrm>
            <a:custGeom>
              <a:rect b="b" l="l" r="r" t="t"/>
              <a:pathLst>
                <a:path extrusionOk="0" h="3215" w="3753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8" name="Google Shape;17098;p80"/>
            <p:cNvSpPr/>
            <p:nvPr/>
          </p:nvSpPr>
          <p:spPr>
            <a:xfrm>
              <a:off x="2727774" y="3007856"/>
              <a:ext cx="59061" cy="50601"/>
            </a:xfrm>
            <a:custGeom>
              <a:rect b="b" l="l" r="r" t="t"/>
              <a:pathLst>
                <a:path extrusionOk="0" h="1926" w="2248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99" name="Google Shape;17099;p80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17100" name="Google Shape;17100;p80"/>
            <p:cNvSpPr/>
            <p:nvPr/>
          </p:nvSpPr>
          <p:spPr>
            <a:xfrm>
              <a:off x="1934529" y="4484476"/>
              <a:ext cx="343697" cy="29346"/>
            </a:xfrm>
            <a:custGeom>
              <a:rect b="b" l="l" r="r" t="t"/>
              <a:pathLst>
                <a:path extrusionOk="0" h="1117" w="13082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1" name="Google Shape;17101;p80"/>
            <p:cNvSpPr/>
            <p:nvPr/>
          </p:nvSpPr>
          <p:spPr>
            <a:xfrm>
              <a:off x="1884401" y="4269619"/>
              <a:ext cx="345720" cy="189635"/>
            </a:xfrm>
            <a:custGeom>
              <a:rect b="b" l="l" r="r" t="t"/>
              <a:pathLst>
                <a:path extrusionOk="0" h="7218" w="13159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2" name="Google Shape;17102;p80"/>
            <p:cNvSpPr/>
            <p:nvPr/>
          </p:nvSpPr>
          <p:spPr>
            <a:xfrm>
              <a:off x="2097970" y="4322006"/>
              <a:ext cx="104827" cy="110003"/>
            </a:xfrm>
            <a:custGeom>
              <a:rect b="b" l="l" r="r" t="t"/>
              <a:pathLst>
                <a:path extrusionOk="0" h="4187" w="399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3" name="Google Shape;17103;p80"/>
            <p:cNvSpPr/>
            <p:nvPr/>
          </p:nvSpPr>
          <p:spPr>
            <a:xfrm>
              <a:off x="2190187" y="4269619"/>
              <a:ext cx="12611" cy="39829"/>
            </a:xfrm>
            <a:custGeom>
              <a:rect b="b" l="l" r="r" t="t"/>
              <a:pathLst>
                <a:path extrusionOk="0" h="1516" w="48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4" name="Google Shape;17104;p80"/>
            <p:cNvSpPr/>
            <p:nvPr/>
          </p:nvSpPr>
          <p:spPr>
            <a:xfrm>
              <a:off x="2069018" y="4141593"/>
              <a:ext cx="24250" cy="109083"/>
            </a:xfrm>
            <a:custGeom>
              <a:rect b="b" l="l" r="r" t="t"/>
              <a:pathLst>
                <a:path extrusionOk="0" h="4152" w="923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5" name="Google Shape;17105;p80"/>
            <p:cNvSpPr/>
            <p:nvPr/>
          </p:nvSpPr>
          <p:spPr>
            <a:xfrm>
              <a:off x="2119303" y="4141593"/>
              <a:ext cx="24276" cy="109083"/>
            </a:xfrm>
            <a:custGeom>
              <a:rect b="b" l="l" r="r" t="t"/>
              <a:pathLst>
                <a:path extrusionOk="0" h="4152" w="924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6" name="Google Shape;17106;p80"/>
            <p:cNvSpPr/>
            <p:nvPr/>
          </p:nvSpPr>
          <p:spPr>
            <a:xfrm>
              <a:off x="1917583" y="4478091"/>
              <a:ext cx="377431" cy="12585"/>
            </a:xfrm>
            <a:custGeom>
              <a:rect b="b" l="l" r="r" t="t"/>
              <a:pathLst>
                <a:path extrusionOk="0" h="479" w="14366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07" name="Google Shape;17107;p80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17108" name="Google Shape;17108;p80"/>
            <p:cNvSpPr/>
            <p:nvPr/>
          </p:nvSpPr>
          <p:spPr>
            <a:xfrm>
              <a:off x="1430832" y="2794996"/>
              <a:ext cx="90062" cy="149648"/>
            </a:xfrm>
            <a:custGeom>
              <a:rect b="b" l="l" r="r" t="t"/>
              <a:pathLst>
                <a:path extrusionOk="0" h="5696" w="3428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9" name="Google Shape;17109;p80"/>
            <p:cNvSpPr/>
            <p:nvPr/>
          </p:nvSpPr>
          <p:spPr>
            <a:xfrm>
              <a:off x="1635127" y="2795180"/>
              <a:ext cx="90220" cy="149464"/>
            </a:xfrm>
            <a:custGeom>
              <a:rect b="b" l="l" r="r" t="t"/>
              <a:pathLst>
                <a:path extrusionOk="0" h="5689" w="3434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0" name="Google Shape;17110;p80"/>
            <p:cNvSpPr/>
            <p:nvPr/>
          </p:nvSpPr>
          <p:spPr>
            <a:xfrm>
              <a:off x="1566609" y="2972861"/>
              <a:ext cx="22988" cy="104249"/>
            </a:xfrm>
            <a:custGeom>
              <a:rect b="b" l="l" r="r" t="t"/>
              <a:pathLst>
                <a:path extrusionOk="0" h="3968" w="875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1" name="Google Shape;17111;p80"/>
            <p:cNvSpPr/>
            <p:nvPr/>
          </p:nvSpPr>
          <p:spPr>
            <a:xfrm>
              <a:off x="1493703" y="2785354"/>
              <a:ext cx="168775" cy="206108"/>
            </a:xfrm>
            <a:custGeom>
              <a:rect b="b" l="l" r="r" t="t"/>
              <a:pathLst>
                <a:path extrusionOk="0" h="7845" w="6424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2" name="Google Shape;17112;p80"/>
            <p:cNvSpPr/>
            <p:nvPr/>
          </p:nvSpPr>
          <p:spPr>
            <a:xfrm>
              <a:off x="1562037" y="2785354"/>
              <a:ext cx="100440" cy="206108"/>
            </a:xfrm>
            <a:custGeom>
              <a:rect b="b" l="l" r="r" t="t"/>
              <a:pathLst>
                <a:path extrusionOk="0" h="7845" w="3823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3" name="Google Shape;17113;p80"/>
            <p:cNvSpPr/>
            <p:nvPr/>
          </p:nvSpPr>
          <p:spPr>
            <a:xfrm>
              <a:off x="1482773" y="2773689"/>
              <a:ext cx="190817" cy="23172"/>
            </a:xfrm>
            <a:custGeom>
              <a:rect b="b" l="l" r="r" t="t"/>
              <a:pathLst>
                <a:path extrusionOk="0" h="882" w="7263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4" name="Google Shape;17114;p80"/>
            <p:cNvSpPr/>
            <p:nvPr/>
          </p:nvSpPr>
          <p:spPr>
            <a:xfrm>
              <a:off x="1641669" y="2773689"/>
              <a:ext cx="31921" cy="23172"/>
            </a:xfrm>
            <a:custGeom>
              <a:rect b="b" l="l" r="r" t="t"/>
              <a:pathLst>
                <a:path extrusionOk="0" h="882" w="1215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5" name="Google Shape;17115;p80"/>
            <p:cNvSpPr/>
            <p:nvPr/>
          </p:nvSpPr>
          <p:spPr>
            <a:xfrm>
              <a:off x="1536343" y="2836060"/>
              <a:ext cx="83494" cy="78975"/>
            </a:xfrm>
            <a:custGeom>
              <a:rect b="b" l="l" r="r" t="t"/>
              <a:pathLst>
                <a:path extrusionOk="0" h="3006" w="3178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6" name="Google Shape;17116;p80"/>
            <p:cNvSpPr/>
            <p:nvPr/>
          </p:nvSpPr>
          <p:spPr>
            <a:xfrm>
              <a:off x="1556205" y="2977958"/>
              <a:ext cx="43770" cy="21543"/>
            </a:xfrm>
            <a:custGeom>
              <a:rect b="b" l="l" r="r" t="t"/>
              <a:pathLst>
                <a:path extrusionOk="0" h="820" w="1666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7" name="Google Shape;17117;p80"/>
            <p:cNvSpPr/>
            <p:nvPr/>
          </p:nvSpPr>
          <p:spPr>
            <a:xfrm>
              <a:off x="1533427" y="3061609"/>
              <a:ext cx="89326" cy="30818"/>
            </a:xfrm>
            <a:custGeom>
              <a:rect b="b" l="l" r="r" t="t"/>
              <a:pathLst>
                <a:path extrusionOk="0" h="1173" w="340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8" name="Google Shape;17118;p80"/>
            <p:cNvSpPr/>
            <p:nvPr/>
          </p:nvSpPr>
          <p:spPr>
            <a:xfrm>
              <a:off x="1591200" y="3061609"/>
              <a:ext cx="31737" cy="30818"/>
            </a:xfrm>
            <a:custGeom>
              <a:rect b="b" l="l" r="r" t="t"/>
              <a:pathLst>
                <a:path extrusionOk="0" h="1173" w="1208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9" name="Google Shape;17119;p80"/>
            <p:cNvSpPr/>
            <p:nvPr/>
          </p:nvSpPr>
          <p:spPr>
            <a:xfrm>
              <a:off x="1501006" y="3084756"/>
              <a:ext cx="154193" cy="38831"/>
            </a:xfrm>
            <a:custGeom>
              <a:rect b="b" l="l" r="r" t="t"/>
              <a:pathLst>
                <a:path extrusionOk="0" h="1478" w="5869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0" name="Google Shape;17120;p80"/>
            <p:cNvSpPr/>
            <p:nvPr/>
          </p:nvSpPr>
          <p:spPr>
            <a:xfrm>
              <a:off x="1616159" y="3084756"/>
              <a:ext cx="38857" cy="38647"/>
            </a:xfrm>
            <a:custGeom>
              <a:rect b="b" l="l" r="r" t="t"/>
              <a:pathLst>
                <a:path extrusionOk="0" h="1471" w="1479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21" name="Google Shape;17121;p80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17122" name="Google Shape;17122;p80"/>
            <p:cNvSpPr/>
            <p:nvPr/>
          </p:nvSpPr>
          <p:spPr>
            <a:xfrm>
              <a:off x="3082401" y="2867508"/>
              <a:ext cx="275178" cy="241313"/>
            </a:xfrm>
            <a:custGeom>
              <a:rect b="b" l="l" r="r" t="t"/>
              <a:pathLst>
                <a:path extrusionOk="0" h="9185" w="10474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3" name="Google Shape;17123;p80"/>
            <p:cNvSpPr/>
            <p:nvPr/>
          </p:nvSpPr>
          <p:spPr>
            <a:xfrm>
              <a:off x="3082217" y="2867508"/>
              <a:ext cx="219980" cy="241313"/>
            </a:xfrm>
            <a:custGeom>
              <a:rect b="b" l="l" r="r" t="t"/>
              <a:pathLst>
                <a:path extrusionOk="0" h="9185" w="8373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4" name="Google Shape;17124;p80"/>
            <p:cNvSpPr/>
            <p:nvPr/>
          </p:nvSpPr>
          <p:spPr>
            <a:xfrm>
              <a:off x="3233100" y="2788586"/>
              <a:ext cx="137983" cy="76269"/>
            </a:xfrm>
            <a:custGeom>
              <a:rect b="b" l="l" r="r" t="t"/>
              <a:pathLst>
                <a:path extrusionOk="0" h="2903" w="5252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5" name="Google Shape;17125;p80"/>
            <p:cNvSpPr/>
            <p:nvPr/>
          </p:nvSpPr>
          <p:spPr>
            <a:xfrm>
              <a:off x="3232916" y="2788586"/>
              <a:ext cx="138167" cy="51258"/>
            </a:xfrm>
            <a:custGeom>
              <a:rect b="b" l="l" r="r" t="t"/>
              <a:pathLst>
                <a:path extrusionOk="0" h="1951" w="5259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6" name="Google Shape;17126;p80"/>
            <p:cNvSpPr/>
            <p:nvPr/>
          </p:nvSpPr>
          <p:spPr>
            <a:xfrm>
              <a:off x="3293605" y="2915403"/>
              <a:ext cx="38831" cy="55540"/>
            </a:xfrm>
            <a:custGeom>
              <a:rect b="b" l="l" r="r" t="t"/>
              <a:pathLst>
                <a:path extrusionOk="0" h="2114" w="1478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7" name="Google Shape;17127;p80"/>
            <p:cNvSpPr/>
            <p:nvPr/>
          </p:nvSpPr>
          <p:spPr>
            <a:xfrm>
              <a:off x="3191379" y="2892677"/>
              <a:ext cx="57405" cy="13136"/>
            </a:xfrm>
            <a:custGeom>
              <a:rect b="b" l="l" r="r" t="t"/>
              <a:pathLst>
                <a:path extrusionOk="0" h="500" w="2185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8" name="Google Shape;17128;p80"/>
            <p:cNvSpPr/>
            <p:nvPr/>
          </p:nvSpPr>
          <p:spPr>
            <a:xfrm>
              <a:off x="3195320" y="2830070"/>
              <a:ext cx="49708" cy="75560"/>
            </a:xfrm>
            <a:custGeom>
              <a:rect b="b" l="l" r="r" t="t"/>
              <a:pathLst>
                <a:path extrusionOk="0" h="2876" w="1892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29" name="Google Shape;17129;p80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17130" name="Google Shape;17130;p80"/>
            <p:cNvSpPr/>
            <p:nvPr/>
          </p:nvSpPr>
          <p:spPr>
            <a:xfrm>
              <a:off x="3610557" y="2780704"/>
              <a:ext cx="324702" cy="335973"/>
            </a:xfrm>
            <a:custGeom>
              <a:rect b="b" l="l" r="r" t="t"/>
              <a:pathLst>
                <a:path extrusionOk="0" h="12788" w="12359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1" name="Google Shape;17131;p80"/>
            <p:cNvSpPr/>
            <p:nvPr/>
          </p:nvSpPr>
          <p:spPr>
            <a:xfrm>
              <a:off x="3665703" y="2864434"/>
              <a:ext cx="67967" cy="252321"/>
            </a:xfrm>
            <a:custGeom>
              <a:rect b="b" l="l" r="r" t="t"/>
              <a:pathLst>
                <a:path extrusionOk="0" h="9604" w="2587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2" name="Google Shape;17132;p80"/>
            <p:cNvSpPr/>
            <p:nvPr/>
          </p:nvSpPr>
          <p:spPr>
            <a:xfrm>
              <a:off x="3867633" y="2780704"/>
              <a:ext cx="67941" cy="294830"/>
            </a:xfrm>
            <a:custGeom>
              <a:rect b="b" l="l" r="r" t="t"/>
              <a:pathLst>
                <a:path extrusionOk="0" h="11222" w="2586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33" name="Google Shape;17133;p80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17134" name="Google Shape;17134;p80"/>
            <p:cNvSpPr/>
            <p:nvPr/>
          </p:nvSpPr>
          <p:spPr>
            <a:xfrm>
              <a:off x="4333786" y="2956651"/>
              <a:ext cx="69990" cy="69990"/>
            </a:xfrm>
            <a:custGeom>
              <a:rect b="b" l="l" r="r" t="t"/>
              <a:pathLst>
                <a:path extrusionOk="0" h="2664" w="2664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5" name="Google Shape;17135;p80"/>
            <p:cNvSpPr/>
            <p:nvPr/>
          </p:nvSpPr>
          <p:spPr>
            <a:xfrm>
              <a:off x="4363290" y="2987022"/>
              <a:ext cx="102253" cy="98785"/>
            </a:xfrm>
            <a:custGeom>
              <a:rect b="b" l="l" r="r" t="t"/>
              <a:pathLst>
                <a:path extrusionOk="0" h="3760" w="3892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6" name="Google Shape;17136;p80"/>
            <p:cNvSpPr/>
            <p:nvPr/>
          </p:nvSpPr>
          <p:spPr>
            <a:xfrm>
              <a:off x="4363474" y="2993826"/>
              <a:ext cx="98259" cy="92059"/>
            </a:xfrm>
            <a:custGeom>
              <a:rect b="b" l="l" r="r" t="t"/>
              <a:pathLst>
                <a:path extrusionOk="0" h="3504" w="374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7" name="Google Shape;17137;p80"/>
            <p:cNvSpPr/>
            <p:nvPr/>
          </p:nvSpPr>
          <p:spPr>
            <a:xfrm>
              <a:off x="4179067" y="2811495"/>
              <a:ext cx="215408" cy="196282"/>
            </a:xfrm>
            <a:custGeom>
              <a:rect b="b" l="l" r="r" t="t"/>
              <a:pathLst>
                <a:path extrusionOk="0" h="7471" w="8199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8" name="Google Shape;17138;p80"/>
            <p:cNvSpPr/>
            <p:nvPr/>
          </p:nvSpPr>
          <p:spPr>
            <a:xfrm>
              <a:off x="4204210" y="2834405"/>
              <a:ext cx="165123" cy="150463"/>
            </a:xfrm>
            <a:custGeom>
              <a:rect b="b" l="l" r="r" t="t"/>
              <a:pathLst>
                <a:path extrusionOk="0" h="5727" w="6285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9" name="Google Shape;17139;p80"/>
            <p:cNvSpPr/>
            <p:nvPr/>
          </p:nvSpPr>
          <p:spPr>
            <a:xfrm>
              <a:off x="4204210" y="2850037"/>
              <a:ext cx="142160" cy="133175"/>
            </a:xfrm>
            <a:custGeom>
              <a:rect b="b" l="l" r="r" t="t"/>
              <a:pathLst>
                <a:path extrusionOk="0" h="5069" w="5411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0" name="Google Shape;17140;p80"/>
            <p:cNvSpPr/>
            <p:nvPr/>
          </p:nvSpPr>
          <p:spPr>
            <a:xfrm>
              <a:off x="4246666" y="2855186"/>
              <a:ext cx="81103" cy="22883"/>
            </a:xfrm>
            <a:custGeom>
              <a:rect b="b" l="l" r="r" t="t"/>
              <a:pathLst>
                <a:path extrusionOk="0" h="871" w="3087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1" name="Google Shape;17141;p80"/>
            <p:cNvSpPr/>
            <p:nvPr/>
          </p:nvSpPr>
          <p:spPr>
            <a:xfrm>
              <a:off x="4363290" y="2987022"/>
              <a:ext cx="41589" cy="40722"/>
            </a:xfrm>
            <a:custGeom>
              <a:rect b="b" l="l" r="r" t="t"/>
              <a:pathLst>
                <a:path extrusionOk="0" h="1550" w="1583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2" name="Google Shape;17142;p80"/>
            <p:cNvSpPr/>
            <p:nvPr/>
          </p:nvSpPr>
          <p:spPr>
            <a:xfrm>
              <a:off x="4363474" y="2993826"/>
              <a:ext cx="29189" cy="33918"/>
            </a:xfrm>
            <a:custGeom>
              <a:rect b="b" l="l" r="r" t="t"/>
              <a:pathLst>
                <a:path extrusionOk="0" h="1291" w="1111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43" name="Google Shape;17143;p80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17144" name="Google Shape;17144;p80"/>
            <p:cNvSpPr/>
            <p:nvPr/>
          </p:nvSpPr>
          <p:spPr>
            <a:xfrm>
              <a:off x="4696767" y="2762156"/>
              <a:ext cx="353207" cy="374199"/>
            </a:xfrm>
            <a:custGeom>
              <a:rect b="b" l="l" r="r" t="t"/>
              <a:pathLst>
                <a:path extrusionOk="0" h="14243" w="13444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5" name="Google Shape;17145;p80"/>
            <p:cNvSpPr/>
            <p:nvPr/>
          </p:nvSpPr>
          <p:spPr>
            <a:xfrm>
              <a:off x="4843656" y="2919134"/>
              <a:ext cx="62161" cy="59244"/>
            </a:xfrm>
            <a:custGeom>
              <a:rect b="b" l="l" r="r" t="t"/>
              <a:pathLst>
                <a:path extrusionOk="0" h="2255" w="2366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6" name="Google Shape;17146;p80"/>
            <p:cNvSpPr/>
            <p:nvPr/>
          </p:nvSpPr>
          <p:spPr>
            <a:xfrm>
              <a:off x="4686757" y="2827311"/>
              <a:ext cx="62660" cy="48473"/>
            </a:xfrm>
            <a:custGeom>
              <a:rect b="b" l="l" r="r" t="t"/>
              <a:pathLst>
                <a:path extrusionOk="0" h="1845" w="2385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7" name="Google Shape;17147;p80"/>
            <p:cNvSpPr/>
            <p:nvPr/>
          </p:nvSpPr>
          <p:spPr>
            <a:xfrm>
              <a:off x="5005600" y="3019416"/>
              <a:ext cx="52020" cy="48604"/>
            </a:xfrm>
            <a:custGeom>
              <a:rect b="b" l="l" r="r" t="t"/>
              <a:pathLst>
                <a:path extrusionOk="0" h="1850" w="198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8" name="Google Shape;17148;p80"/>
            <p:cNvSpPr/>
            <p:nvPr/>
          </p:nvSpPr>
          <p:spPr>
            <a:xfrm>
              <a:off x="4857476" y="2936946"/>
              <a:ext cx="48341" cy="41484"/>
            </a:xfrm>
            <a:custGeom>
              <a:rect b="b" l="l" r="r" t="t"/>
              <a:pathLst>
                <a:path extrusionOk="0" h="1579" w="184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9" name="Google Shape;17149;p80"/>
            <p:cNvSpPr/>
            <p:nvPr/>
          </p:nvSpPr>
          <p:spPr>
            <a:xfrm>
              <a:off x="4708563" y="2844940"/>
              <a:ext cx="34890" cy="30844"/>
            </a:xfrm>
            <a:custGeom>
              <a:rect b="b" l="l" r="r" t="t"/>
              <a:pathLst>
                <a:path extrusionOk="0" h="1174" w="1328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0" name="Google Shape;17150;p80"/>
            <p:cNvSpPr/>
            <p:nvPr/>
          </p:nvSpPr>
          <p:spPr>
            <a:xfrm>
              <a:off x="5022914" y="3037176"/>
              <a:ext cx="34890" cy="30765"/>
            </a:xfrm>
            <a:custGeom>
              <a:rect b="b" l="l" r="r" t="t"/>
              <a:pathLst>
                <a:path extrusionOk="0" h="1171" w="1328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51" name="Google Shape;17151;p80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17152" name="Google Shape;17152;p80"/>
            <p:cNvSpPr/>
            <p:nvPr/>
          </p:nvSpPr>
          <p:spPr>
            <a:xfrm>
              <a:off x="5221613" y="2811049"/>
              <a:ext cx="406567" cy="301608"/>
            </a:xfrm>
            <a:custGeom>
              <a:rect b="b" l="l" r="r" t="t"/>
              <a:pathLst>
                <a:path extrusionOk="0" h="11480" w="15475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3" name="Google Shape;17153;p80"/>
            <p:cNvSpPr/>
            <p:nvPr/>
          </p:nvSpPr>
          <p:spPr>
            <a:xfrm>
              <a:off x="5221613" y="2811049"/>
              <a:ext cx="406567" cy="39382"/>
            </a:xfrm>
            <a:custGeom>
              <a:rect b="b" l="l" r="r" t="t"/>
              <a:pathLst>
                <a:path extrusionOk="0" h="1499" w="15475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4" name="Google Shape;17154;p80"/>
            <p:cNvSpPr/>
            <p:nvPr/>
          </p:nvSpPr>
          <p:spPr>
            <a:xfrm>
              <a:off x="5247833" y="2811049"/>
              <a:ext cx="52519" cy="26246"/>
            </a:xfrm>
            <a:custGeom>
              <a:rect b="b" l="l" r="r" t="t"/>
              <a:pathLst>
                <a:path extrusionOk="0" h="999" w="1999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5" name="Google Shape;17155;p80"/>
            <p:cNvSpPr/>
            <p:nvPr/>
          </p:nvSpPr>
          <p:spPr>
            <a:xfrm>
              <a:off x="5549441" y="2811049"/>
              <a:ext cx="52492" cy="26246"/>
            </a:xfrm>
            <a:custGeom>
              <a:rect b="b" l="l" r="r" t="t"/>
              <a:pathLst>
                <a:path extrusionOk="0" h="999" w="1998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6" name="Google Shape;17156;p80"/>
            <p:cNvSpPr/>
            <p:nvPr/>
          </p:nvSpPr>
          <p:spPr>
            <a:xfrm>
              <a:off x="5260969" y="2784802"/>
              <a:ext cx="26272" cy="39382"/>
            </a:xfrm>
            <a:custGeom>
              <a:rect b="b" l="l" r="r" t="t"/>
              <a:pathLst>
                <a:path extrusionOk="0" h="1499" w="100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7" name="Google Shape;17157;p80"/>
            <p:cNvSpPr/>
            <p:nvPr/>
          </p:nvSpPr>
          <p:spPr>
            <a:xfrm>
              <a:off x="5260969" y="2784802"/>
              <a:ext cx="26272" cy="19704"/>
            </a:xfrm>
            <a:custGeom>
              <a:rect b="b" l="l" r="r" t="t"/>
              <a:pathLst>
                <a:path extrusionOk="0" h="750" w="100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8" name="Google Shape;17158;p80"/>
            <p:cNvSpPr/>
            <p:nvPr/>
          </p:nvSpPr>
          <p:spPr>
            <a:xfrm>
              <a:off x="5562551" y="2784802"/>
              <a:ext cx="26456" cy="39382"/>
            </a:xfrm>
            <a:custGeom>
              <a:rect b="b" l="l" r="r" t="t"/>
              <a:pathLst>
                <a:path extrusionOk="0" h="1499" w="1007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9" name="Google Shape;17159;p80"/>
            <p:cNvSpPr/>
            <p:nvPr/>
          </p:nvSpPr>
          <p:spPr>
            <a:xfrm>
              <a:off x="5562551" y="2784802"/>
              <a:ext cx="26456" cy="19704"/>
            </a:xfrm>
            <a:custGeom>
              <a:rect b="b" l="l" r="r" t="t"/>
              <a:pathLst>
                <a:path extrusionOk="0" h="750" w="1007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0" name="Google Shape;17160;p80"/>
            <p:cNvSpPr/>
            <p:nvPr/>
          </p:nvSpPr>
          <p:spPr>
            <a:xfrm>
              <a:off x="5221613" y="2850405"/>
              <a:ext cx="406567" cy="13136"/>
            </a:xfrm>
            <a:custGeom>
              <a:rect b="b" l="l" r="r" t="t"/>
              <a:pathLst>
                <a:path extrusionOk="0" h="500" w="15475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1" name="Google Shape;17161;p80"/>
            <p:cNvSpPr/>
            <p:nvPr/>
          </p:nvSpPr>
          <p:spPr>
            <a:xfrm>
              <a:off x="5260969" y="2889577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2" name="Google Shape;17162;p80"/>
            <p:cNvSpPr/>
            <p:nvPr/>
          </p:nvSpPr>
          <p:spPr>
            <a:xfrm>
              <a:off x="5260969" y="2942070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3" name="Google Shape;17163;p80"/>
            <p:cNvSpPr/>
            <p:nvPr/>
          </p:nvSpPr>
          <p:spPr>
            <a:xfrm>
              <a:off x="5260969" y="2994536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4" name="Google Shape;17164;p80"/>
            <p:cNvSpPr/>
            <p:nvPr/>
          </p:nvSpPr>
          <p:spPr>
            <a:xfrm>
              <a:off x="5352818" y="2994536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5" name="Google Shape;17165;p80"/>
            <p:cNvSpPr/>
            <p:nvPr/>
          </p:nvSpPr>
          <p:spPr>
            <a:xfrm>
              <a:off x="5444482" y="2994536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6" name="Google Shape;17166;p80"/>
            <p:cNvSpPr/>
            <p:nvPr/>
          </p:nvSpPr>
          <p:spPr>
            <a:xfrm>
              <a:off x="5352818" y="2942070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7" name="Google Shape;17167;p80"/>
            <p:cNvSpPr/>
            <p:nvPr/>
          </p:nvSpPr>
          <p:spPr>
            <a:xfrm>
              <a:off x="5260969" y="3047028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8" name="Google Shape;17168;p80"/>
            <p:cNvSpPr/>
            <p:nvPr/>
          </p:nvSpPr>
          <p:spPr>
            <a:xfrm>
              <a:off x="5352818" y="2889577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9" name="Google Shape;17169;p80"/>
            <p:cNvSpPr/>
            <p:nvPr/>
          </p:nvSpPr>
          <p:spPr>
            <a:xfrm>
              <a:off x="5352818" y="3047028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0" name="Google Shape;17170;p80"/>
            <p:cNvSpPr/>
            <p:nvPr/>
          </p:nvSpPr>
          <p:spPr>
            <a:xfrm>
              <a:off x="5536489" y="2994536"/>
              <a:ext cx="52519" cy="26272"/>
            </a:xfrm>
            <a:custGeom>
              <a:rect b="b" l="l" r="r" t="t"/>
              <a:pathLst>
                <a:path extrusionOk="0" h="1000" w="1999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1" name="Google Shape;17171;p80"/>
            <p:cNvSpPr/>
            <p:nvPr/>
          </p:nvSpPr>
          <p:spPr>
            <a:xfrm>
              <a:off x="5536489" y="2889577"/>
              <a:ext cx="52519" cy="26272"/>
            </a:xfrm>
            <a:custGeom>
              <a:rect b="b" l="l" r="r" t="t"/>
              <a:pathLst>
                <a:path extrusionOk="0" h="1000" w="1999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2" name="Google Shape;17172;p80"/>
            <p:cNvSpPr/>
            <p:nvPr/>
          </p:nvSpPr>
          <p:spPr>
            <a:xfrm>
              <a:off x="5536489" y="3047028"/>
              <a:ext cx="52519" cy="26272"/>
            </a:xfrm>
            <a:custGeom>
              <a:rect b="b" l="l" r="r" t="t"/>
              <a:pathLst>
                <a:path extrusionOk="0" h="1000" w="1999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3" name="Google Shape;17173;p80"/>
            <p:cNvSpPr/>
            <p:nvPr/>
          </p:nvSpPr>
          <p:spPr>
            <a:xfrm>
              <a:off x="5444482" y="2942070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4" name="Google Shape;17174;p80"/>
            <p:cNvSpPr/>
            <p:nvPr/>
          </p:nvSpPr>
          <p:spPr>
            <a:xfrm>
              <a:off x="5444482" y="2889577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5" name="Google Shape;17175;p80"/>
            <p:cNvSpPr/>
            <p:nvPr/>
          </p:nvSpPr>
          <p:spPr>
            <a:xfrm>
              <a:off x="5536489" y="2942070"/>
              <a:ext cx="52519" cy="26272"/>
            </a:xfrm>
            <a:custGeom>
              <a:rect b="b" l="l" r="r" t="t"/>
              <a:pathLst>
                <a:path extrusionOk="0" h="1000" w="1999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6" name="Google Shape;17176;p80"/>
            <p:cNvSpPr/>
            <p:nvPr/>
          </p:nvSpPr>
          <p:spPr>
            <a:xfrm>
              <a:off x="5444482" y="3047028"/>
              <a:ext cx="52492" cy="26272"/>
            </a:xfrm>
            <a:custGeom>
              <a:rect b="b" l="l" r="r" t="t"/>
              <a:pathLst>
                <a:path extrusionOk="0" h="1000" w="1998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7" name="Google Shape;17177;p80"/>
            <p:cNvSpPr/>
            <p:nvPr/>
          </p:nvSpPr>
          <p:spPr>
            <a:xfrm>
              <a:off x="5533178" y="2935239"/>
              <a:ext cx="58824" cy="39645"/>
            </a:xfrm>
            <a:custGeom>
              <a:rect b="b" l="l" r="r" t="t"/>
              <a:pathLst>
                <a:path extrusionOk="0" h="1509" w="2239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8" name="Google Shape;17178;p80"/>
            <p:cNvSpPr/>
            <p:nvPr/>
          </p:nvSpPr>
          <p:spPr>
            <a:xfrm>
              <a:off x="5349665" y="2935607"/>
              <a:ext cx="58141" cy="39277"/>
            </a:xfrm>
            <a:custGeom>
              <a:rect b="b" l="l" r="r" t="t"/>
              <a:pathLst>
                <a:path extrusionOk="0" h="1495" w="2213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9" name="Google Shape;17179;p80"/>
            <p:cNvSpPr/>
            <p:nvPr/>
          </p:nvSpPr>
          <p:spPr>
            <a:xfrm>
              <a:off x="5441487" y="2987731"/>
              <a:ext cx="58798" cy="39645"/>
            </a:xfrm>
            <a:custGeom>
              <a:rect b="b" l="l" r="r" t="t"/>
              <a:pathLst>
                <a:path extrusionOk="0" h="1509" w="2238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0" name="Google Shape;17180;p80"/>
            <p:cNvSpPr/>
            <p:nvPr/>
          </p:nvSpPr>
          <p:spPr>
            <a:xfrm>
              <a:off x="5258631" y="3040565"/>
              <a:ext cx="57353" cy="39277"/>
            </a:xfrm>
            <a:custGeom>
              <a:rect b="b" l="l" r="r" t="t"/>
              <a:pathLst>
                <a:path extrusionOk="0" h="1495" w="2183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1" name="Google Shape;17181;p80"/>
            <p:cNvSpPr/>
            <p:nvPr/>
          </p:nvSpPr>
          <p:spPr>
            <a:xfrm>
              <a:off x="5442118" y="2882746"/>
              <a:ext cx="58167" cy="39671"/>
            </a:xfrm>
            <a:custGeom>
              <a:rect b="b" l="l" r="r" t="t"/>
              <a:pathLst>
                <a:path extrusionOk="0" h="1510" w="2214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82" name="Google Shape;17182;p80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17183" name="Google Shape;17183;p80"/>
            <p:cNvSpPr/>
            <p:nvPr/>
          </p:nvSpPr>
          <p:spPr>
            <a:xfrm>
              <a:off x="5911896" y="2760921"/>
              <a:ext cx="125215" cy="32289"/>
            </a:xfrm>
            <a:custGeom>
              <a:rect b="b" l="l" r="r" t="t"/>
              <a:pathLst>
                <a:path extrusionOk="0" h="1229" w="4766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4" name="Google Shape;17184;p80"/>
            <p:cNvSpPr/>
            <p:nvPr/>
          </p:nvSpPr>
          <p:spPr>
            <a:xfrm>
              <a:off x="6001722" y="2761105"/>
              <a:ext cx="35389" cy="32105"/>
            </a:xfrm>
            <a:custGeom>
              <a:rect b="b" l="l" r="r" t="t"/>
              <a:pathLst>
                <a:path extrusionOk="0" h="1222" w="1347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5" name="Google Shape;17185;p80"/>
            <p:cNvSpPr/>
            <p:nvPr/>
          </p:nvSpPr>
          <p:spPr>
            <a:xfrm>
              <a:off x="5812586" y="2793183"/>
              <a:ext cx="295960" cy="343171"/>
            </a:xfrm>
            <a:custGeom>
              <a:rect b="b" l="l" r="r" t="t"/>
              <a:pathLst>
                <a:path extrusionOk="0" h="13062" w="11265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6" name="Google Shape;17186;p80"/>
            <p:cNvSpPr/>
            <p:nvPr/>
          </p:nvSpPr>
          <p:spPr>
            <a:xfrm>
              <a:off x="5934675" y="2793183"/>
              <a:ext cx="181517" cy="340965"/>
            </a:xfrm>
            <a:custGeom>
              <a:rect b="b" l="l" r="r" t="t"/>
              <a:pathLst>
                <a:path extrusionOk="0" h="12978" w="6909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7" name="Google Shape;17187;p80"/>
            <p:cNvSpPr/>
            <p:nvPr/>
          </p:nvSpPr>
          <p:spPr>
            <a:xfrm>
              <a:off x="5841197" y="2978063"/>
              <a:ext cx="267349" cy="158292"/>
            </a:xfrm>
            <a:custGeom>
              <a:rect b="b" l="l" r="r" t="t"/>
              <a:pathLst>
                <a:path extrusionOk="0" h="6025" w="10176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8" name="Google Shape;17188;p80"/>
            <p:cNvSpPr/>
            <p:nvPr/>
          </p:nvSpPr>
          <p:spPr>
            <a:xfrm>
              <a:off x="6052402" y="2986523"/>
              <a:ext cx="56144" cy="147809"/>
            </a:xfrm>
            <a:custGeom>
              <a:rect b="b" l="l" r="r" t="t"/>
              <a:pathLst>
                <a:path extrusionOk="0" h="5626" w="2137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9" name="Google Shape;17189;p80"/>
            <p:cNvSpPr/>
            <p:nvPr/>
          </p:nvSpPr>
          <p:spPr>
            <a:xfrm>
              <a:off x="6054582" y="3027718"/>
              <a:ext cx="20256" cy="17182"/>
            </a:xfrm>
            <a:custGeom>
              <a:rect b="b" l="l" r="r" t="t"/>
              <a:pathLst>
                <a:path extrusionOk="0" h="654" w="771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0" name="Google Shape;17190;p80"/>
            <p:cNvSpPr/>
            <p:nvPr/>
          </p:nvSpPr>
          <p:spPr>
            <a:xfrm>
              <a:off x="6012678" y="3090588"/>
              <a:ext cx="17681" cy="15186"/>
            </a:xfrm>
            <a:custGeom>
              <a:rect b="b" l="l" r="r" t="t"/>
              <a:pathLst>
                <a:path extrusionOk="0" h="578" w="673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1" name="Google Shape;17191;p80"/>
            <p:cNvSpPr/>
            <p:nvPr/>
          </p:nvSpPr>
          <p:spPr>
            <a:xfrm>
              <a:off x="5891299" y="3017130"/>
              <a:ext cx="17708" cy="15212"/>
            </a:xfrm>
            <a:custGeom>
              <a:rect b="b" l="l" r="r" t="t"/>
              <a:pathLst>
                <a:path extrusionOk="0" h="579" w="674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2" name="Google Shape;17192;p80"/>
            <p:cNvSpPr/>
            <p:nvPr/>
          </p:nvSpPr>
          <p:spPr>
            <a:xfrm>
              <a:off x="5915916" y="3090588"/>
              <a:ext cx="17681" cy="15186"/>
            </a:xfrm>
            <a:custGeom>
              <a:rect b="b" l="l" r="r" t="t"/>
              <a:pathLst>
                <a:path extrusionOk="0" h="578" w="673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3" name="Google Shape;17193;p80"/>
            <p:cNvSpPr/>
            <p:nvPr/>
          </p:nvSpPr>
          <p:spPr>
            <a:xfrm>
              <a:off x="5959266" y="3032999"/>
              <a:ext cx="21360" cy="18286"/>
            </a:xfrm>
            <a:custGeom>
              <a:rect b="b" l="l" r="r" t="t"/>
              <a:pathLst>
                <a:path extrusionOk="0" h="696" w="813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94" name="Google Shape;17194;p80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17195" name="Google Shape;17195;p80"/>
            <p:cNvSpPr/>
            <p:nvPr/>
          </p:nvSpPr>
          <p:spPr>
            <a:xfrm>
              <a:off x="6334673" y="2759633"/>
              <a:ext cx="287027" cy="189004"/>
            </a:xfrm>
            <a:custGeom>
              <a:rect b="b" l="l" r="r" t="t"/>
              <a:pathLst>
                <a:path extrusionOk="0" h="7194" w="10925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6" name="Google Shape;17196;p80"/>
            <p:cNvSpPr/>
            <p:nvPr/>
          </p:nvSpPr>
          <p:spPr>
            <a:xfrm>
              <a:off x="6524019" y="2759660"/>
              <a:ext cx="189162" cy="286659"/>
            </a:xfrm>
            <a:custGeom>
              <a:rect b="b" l="l" r="r" t="t"/>
              <a:pathLst>
                <a:path extrusionOk="0" h="10911" w="720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7" name="Google Shape;17197;p80"/>
            <p:cNvSpPr/>
            <p:nvPr/>
          </p:nvSpPr>
          <p:spPr>
            <a:xfrm>
              <a:off x="6426207" y="2948611"/>
              <a:ext cx="286791" cy="189188"/>
            </a:xfrm>
            <a:custGeom>
              <a:rect b="b" l="l" r="r" t="t"/>
              <a:pathLst>
                <a:path extrusionOk="0" h="7201" w="10916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8" name="Google Shape;17198;p80"/>
            <p:cNvSpPr/>
            <p:nvPr/>
          </p:nvSpPr>
          <p:spPr>
            <a:xfrm>
              <a:off x="6334857" y="2850957"/>
              <a:ext cx="189188" cy="286843"/>
            </a:xfrm>
            <a:custGeom>
              <a:rect b="b" l="l" r="r" t="t"/>
              <a:pathLst>
                <a:path extrusionOk="0" h="10918" w="7201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99" name="Google Shape;17199;p80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17200" name="Google Shape;17200;p80"/>
            <p:cNvSpPr/>
            <p:nvPr/>
          </p:nvSpPr>
          <p:spPr>
            <a:xfrm>
              <a:off x="8117446" y="3039252"/>
              <a:ext cx="87855" cy="51731"/>
            </a:xfrm>
            <a:custGeom>
              <a:rect b="b" l="l" r="r" t="t"/>
              <a:pathLst>
                <a:path extrusionOk="0" h="1969" w="3344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1" name="Google Shape;17201;p80"/>
            <p:cNvSpPr/>
            <p:nvPr/>
          </p:nvSpPr>
          <p:spPr>
            <a:xfrm>
              <a:off x="8138570" y="3039252"/>
              <a:ext cx="66732" cy="51731"/>
            </a:xfrm>
            <a:custGeom>
              <a:rect b="b" l="l" r="r" t="t"/>
              <a:pathLst>
                <a:path extrusionOk="0" h="1969" w="254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2" name="Google Shape;17202;p80"/>
            <p:cNvSpPr/>
            <p:nvPr/>
          </p:nvSpPr>
          <p:spPr>
            <a:xfrm>
              <a:off x="8012645" y="2884664"/>
              <a:ext cx="32841" cy="41747"/>
            </a:xfrm>
            <a:custGeom>
              <a:rect b="b" l="l" r="r" t="t"/>
              <a:pathLst>
                <a:path extrusionOk="0" h="1589" w="125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3" name="Google Shape;17203;p80"/>
            <p:cNvSpPr/>
            <p:nvPr/>
          </p:nvSpPr>
          <p:spPr>
            <a:xfrm>
              <a:off x="8025598" y="2806477"/>
              <a:ext cx="306810" cy="247513"/>
            </a:xfrm>
            <a:custGeom>
              <a:rect b="b" l="l" r="r" t="t"/>
              <a:pathLst>
                <a:path extrusionOk="0" h="9421" w="11678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4" name="Google Shape;17204;p80"/>
            <p:cNvSpPr/>
            <p:nvPr/>
          </p:nvSpPr>
          <p:spPr>
            <a:xfrm>
              <a:off x="8025598" y="2806477"/>
              <a:ext cx="209576" cy="247671"/>
            </a:xfrm>
            <a:custGeom>
              <a:rect b="b" l="l" r="r" t="t"/>
              <a:pathLst>
                <a:path extrusionOk="0" h="9427" w="7977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5" name="Google Shape;17205;p80"/>
            <p:cNvSpPr/>
            <p:nvPr/>
          </p:nvSpPr>
          <p:spPr>
            <a:xfrm>
              <a:off x="8110274" y="2874865"/>
              <a:ext cx="179205" cy="111290"/>
            </a:xfrm>
            <a:custGeom>
              <a:rect b="b" l="l" r="r" t="t"/>
              <a:pathLst>
                <a:path extrusionOk="0" h="4236" w="6821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6" name="Google Shape;17206;p80"/>
            <p:cNvSpPr/>
            <p:nvPr/>
          </p:nvSpPr>
          <p:spPr>
            <a:xfrm>
              <a:off x="8131397" y="2917084"/>
              <a:ext cx="158082" cy="69175"/>
            </a:xfrm>
            <a:custGeom>
              <a:rect b="b" l="l" r="r" t="t"/>
              <a:pathLst>
                <a:path extrusionOk="0" h="2633" w="6017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7" name="Google Shape;17207;p80"/>
            <p:cNvSpPr/>
            <p:nvPr/>
          </p:nvSpPr>
          <p:spPr>
            <a:xfrm>
              <a:off x="8066399" y="2869715"/>
              <a:ext cx="31737" cy="36834"/>
            </a:xfrm>
            <a:custGeom>
              <a:rect b="b" l="l" r="r" t="t"/>
              <a:pathLst>
                <a:path extrusionOk="0" h="1402" w="1208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8" name="Google Shape;17208;p80"/>
            <p:cNvSpPr/>
            <p:nvPr/>
          </p:nvSpPr>
          <p:spPr>
            <a:xfrm>
              <a:off x="8082268" y="2869715"/>
              <a:ext cx="15869" cy="26220"/>
            </a:xfrm>
            <a:custGeom>
              <a:rect b="b" l="l" r="r" t="t"/>
              <a:pathLst>
                <a:path extrusionOk="0" h="998" w="604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9" name="Google Shape;17209;p80"/>
            <p:cNvSpPr/>
            <p:nvPr/>
          </p:nvSpPr>
          <p:spPr>
            <a:xfrm>
              <a:off x="8076987" y="2874996"/>
              <a:ext cx="10588" cy="10430"/>
            </a:xfrm>
            <a:custGeom>
              <a:rect b="b" l="l" r="r" t="t"/>
              <a:pathLst>
                <a:path extrusionOk="0" h="397" w="403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10" name="Google Shape;17210;p80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17211" name="Google Shape;17211;p80"/>
            <p:cNvSpPr/>
            <p:nvPr/>
          </p:nvSpPr>
          <p:spPr>
            <a:xfrm>
              <a:off x="2568511" y="4162138"/>
              <a:ext cx="184144" cy="79973"/>
            </a:xfrm>
            <a:custGeom>
              <a:rect b="b" l="l" r="r" t="t"/>
              <a:pathLst>
                <a:path extrusionOk="0" h="3044" w="7009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2" name="Google Shape;17212;p80"/>
            <p:cNvSpPr/>
            <p:nvPr/>
          </p:nvSpPr>
          <p:spPr>
            <a:xfrm>
              <a:off x="2568511" y="4470236"/>
              <a:ext cx="184144" cy="79973"/>
            </a:xfrm>
            <a:custGeom>
              <a:rect b="b" l="l" r="r" t="t"/>
              <a:pathLst>
                <a:path extrusionOk="0" h="3044" w="7009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3" name="Google Shape;17213;p80"/>
            <p:cNvSpPr/>
            <p:nvPr/>
          </p:nvSpPr>
          <p:spPr>
            <a:xfrm>
              <a:off x="2454435" y="4217310"/>
              <a:ext cx="385339" cy="277753"/>
            </a:xfrm>
            <a:custGeom>
              <a:rect b="b" l="l" r="r" t="t"/>
              <a:pathLst>
                <a:path extrusionOk="0" h="10572" w="14667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4" name="Google Shape;17214;p80"/>
            <p:cNvSpPr/>
            <p:nvPr/>
          </p:nvSpPr>
          <p:spPr>
            <a:xfrm>
              <a:off x="2454435" y="4251386"/>
              <a:ext cx="250403" cy="243677"/>
            </a:xfrm>
            <a:custGeom>
              <a:rect b="b" l="l" r="r" t="t"/>
              <a:pathLst>
                <a:path extrusionOk="0" h="9275" w="9531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5" name="Google Shape;17215;p80"/>
            <p:cNvSpPr/>
            <p:nvPr/>
          </p:nvSpPr>
          <p:spPr>
            <a:xfrm>
              <a:off x="2495420" y="4331018"/>
              <a:ext cx="31553" cy="31553"/>
            </a:xfrm>
            <a:custGeom>
              <a:rect b="b" l="l" r="r" t="t"/>
              <a:pathLst>
                <a:path extrusionOk="0" h="1201" w="1201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6" name="Google Shape;17216;p80"/>
            <p:cNvSpPr/>
            <p:nvPr/>
          </p:nvSpPr>
          <p:spPr>
            <a:xfrm>
              <a:off x="2508005" y="4337218"/>
              <a:ext cx="12768" cy="12795"/>
            </a:xfrm>
            <a:custGeom>
              <a:rect b="b" l="l" r="r" t="t"/>
              <a:pathLst>
                <a:path extrusionOk="0" h="487" w="486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7" name="Google Shape;17217;p80"/>
            <p:cNvSpPr/>
            <p:nvPr/>
          </p:nvSpPr>
          <p:spPr>
            <a:xfrm>
              <a:off x="2545181" y="4220227"/>
              <a:ext cx="53780" cy="271920"/>
            </a:xfrm>
            <a:custGeom>
              <a:rect b="b" l="l" r="r" t="t"/>
              <a:pathLst>
                <a:path extrusionOk="0" h="10350" w="2047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8" name="Google Shape;17218;p80"/>
            <p:cNvSpPr/>
            <p:nvPr/>
          </p:nvSpPr>
          <p:spPr>
            <a:xfrm>
              <a:off x="2545181" y="4344680"/>
              <a:ext cx="53780" cy="147468"/>
            </a:xfrm>
            <a:custGeom>
              <a:rect b="b" l="l" r="r" t="t"/>
              <a:pathLst>
                <a:path extrusionOk="0" h="5613" w="2047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9" name="Google Shape;17219;p80"/>
            <p:cNvSpPr/>
            <p:nvPr/>
          </p:nvSpPr>
          <p:spPr>
            <a:xfrm>
              <a:off x="2623184" y="4217678"/>
              <a:ext cx="49944" cy="277201"/>
            </a:xfrm>
            <a:custGeom>
              <a:rect b="b" l="l" r="r" t="t"/>
              <a:pathLst>
                <a:path extrusionOk="0" h="10551" w="1901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0" name="Google Shape;17220;p80"/>
            <p:cNvSpPr/>
            <p:nvPr/>
          </p:nvSpPr>
          <p:spPr>
            <a:xfrm>
              <a:off x="2629542" y="4446748"/>
              <a:ext cx="43586" cy="48131"/>
            </a:xfrm>
            <a:custGeom>
              <a:rect b="b" l="l" r="r" t="t"/>
              <a:pathLst>
                <a:path extrusionOk="0" h="1832" w="1659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1" name="Google Shape;17221;p80"/>
            <p:cNvSpPr/>
            <p:nvPr/>
          </p:nvSpPr>
          <p:spPr>
            <a:xfrm>
              <a:off x="2694960" y="4243925"/>
              <a:ext cx="48867" cy="224709"/>
            </a:xfrm>
            <a:custGeom>
              <a:rect b="b" l="l" r="r" t="t"/>
              <a:pathLst>
                <a:path extrusionOk="0" h="8553" w="186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22" name="Google Shape;17222;p80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17223" name="Google Shape;17223;p80"/>
            <p:cNvSpPr/>
            <p:nvPr/>
          </p:nvSpPr>
          <p:spPr>
            <a:xfrm>
              <a:off x="3601939" y="4161192"/>
              <a:ext cx="195546" cy="388912"/>
            </a:xfrm>
            <a:custGeom>
              <a:rect b="b" l="l" r="r" t="t"/>
              <a:pathLst>
                <a:path extrusionOk="0" h="14803" w="7443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4" name="Google Shape;17224;p80"/>
            <p:cNvSpPr/>
            <p:nvPr/>
          </p:nvSpPr>
          <p:spPr>
            <a:xfrm>
              <a:off x="3630182" y="4193980"/>
              <a:ext cx="128131" cy="324597"/>
            </a:xfrm>
            <a:custGeom>
              <a:rect b="b" l="l" r="r" t="t"/>
              <a:pathLst>
                <a:path extrusionOk="0" h="12355" w="4877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5" name="Google Shape;17225;p80"/>
            <p:cNvSpPr/>
            <p:nvPr/>
          </p:nvSpPr>
          <p:spPr>
            <a:xfrm>
              <a:off x="3636383" y="4193980"/>
              <a:ext cx="63448" cy="324597"/>
            </a:xfrm>
            <a:custGeom>
              <a:rect b="b" l="l" r="r" t="t"/>
              <a:pathLst>
                <a:path extrusionOk="0" h="12355" w="2415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6" name="Google Shape;17226;p80"/>
            <p:cNvSpPr/>
            <p:nvPr/>
          </p:nvSpPr>
          <p:spPr>
            <a:xfrm>
              <a:off x="3679207" y="4193980"/>
              <a:ext cx="41195" cy="89326"/>
            </a:xfrm>
            <a:custGeom>
              <a:rect b="b" l="l" r="r" t="t"/>
              <a:pathLst>
                <a:path extrusionOk="0" h="3400" w="1568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7" name="Google Shape;17227;p80"/>
            <p:cNvSpPr/>
            <p:nvPr/>
          </p:nvSpPr>
          <p:spPr>
            <a:xfrm>
              <a:off x="3679207" y="4368010"/>
              <a:ext cx="41195" cy="11875"/>
            </a:xfrm>
            <a:custGeom>
              <a:rect b="b" l="l" r="r" t="t"/>
              <a:pathLst>
                <a:path extrusionOk="0" h="452" w="1568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8" name="Google Shape;17228;p80"/>
            <p:cNvSpPr/>
            <p:nvPr/>
          </p:nvSpPr>
          <p:spPr>
            <a:xfrm>
              <a:off x="3679207" y="4322637"/>
              <a:ext cx="41195" cy="12059"/>
            </a:xfrm>
            <a:custGeom>
              <a:rect b="b" l="l" r="r" t="t"/>
              <a:pathLst>
                <a:path extrusionOk="0" h="459" w="1568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9" name="Google Shape;17229;p80"/>
            <p:cNvSpPr/>
            <p:nvPr/>
          </p:nvSpPr>
          <p:spPr>
            <a:xfrm>
              <a:off x="3679207" y="4277448"/>
              <a:ext cx="41195" cy="11875"/>
            </a:xfrm>
            <a:custGeom>
              <a:rect b="b" l="l" r="r" t="t"/>
              <a:pathLst>
                <a:path extrusionOk="0" h="452" w="1568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0" name="Google Shape;17230;p80"/>
            <p:cNvSpPr/>
            <p:nvPr/>
          </p:nvSpPr>
          <p:spPr>
            <a:xfrm>
              <a:off x="3679207" y="4232076"/>
              <a:ext cx="41195" cy="11875"/>
            </a:xfrm>
            <a:custGeom>
              <a:rect b="b" l="l" r="r" t="t"/>
              <a:pathLst>
                <a:path extrusionOk="0" h="452" w="1568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1" name="Google Shape;17231;p80"/>
            <p:cNvSpPr/>
            <p:nvPr/>
          </p:nvSpPr>
          <p:spPr>
            <a:xfrm>
              <a:off x="3811489" y="4211846"/>
              <a:ext cx="65629" cy="111921"/>
            </a:xfrm>
            <a:custGeom>
              <a:rect b="b" l="l" r="r" t="t"/>
              <a:pathLst>
                <a:path extrusionOk="0" h="4260" w="2498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2" name="Google Shape;17232;p80"/>
            <p:cNvSpPr/>
            <p:nvPr/>
          </p:nvSpPr>
          <p:spPr>
            <a:xfrm>
              <a:off x="3774497" y="4175485"/>
              <a:ext cx="45241" cy="38936"/>
            </a:xfrm>
            <a:custGeom>
              <a:rect b="b" l="l" r="r" t="t"/>
              <a:pathLst>
                <a:path extrusionOk="0" h="1482" w="1722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33" name="Google Shape;17233;p80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17234" name="Google Shape;17234;p80"/>
            <p:cNvSpPr/>
            <p:nvPr/>
          </p:nvSpPr>
          <p:spPr>
            <a:xfrm>
              <a:off x="907274" y="3284847"/>
              <a:ext cx="232748" cy="231645"/>
            </a:xfrm>
            <a:custGeom>
              <a:rect b="b" l="l" r="r" t="t"/>
              <a:pathLst>
                <a:path extrusionOk="0" h="8817" w="8859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5" name="Google Shape;17235;p80"/>
            <p:cNvSpPr/>
            <p:nvPr/>
          </p:nvSpPr>
          <p:spPr>
            <a:xfrm>
              <a:off x="953198" y="3284847"/>
              <a:ext cx="186456" cy="221976"/>
            </a:xfrm>
            <a:custGeom>
              <a:rect b="b" l="l" r="r" t="t"/>
              <a:pathLst>
                <a:path extrusionOk="0" h="8449" w="7097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6" name="Google Shape;17236;p80"/>
            <p:cNvSpPr/>
            <p:nvPr/>
          </p:nvSpPr>
          <p:spPr>
            <a:xfrm>
              <a:off x="936437" y="3313799"/>
              <a:ext cx="175159" cy="174791"/>
            </a:xfrm>
            <a:custGeom>
              <a:rect b="b" l="l" r="r" t="t"/>
              <a:pathLst>
                <a:path extrusionOk="0" h="6653" w="6667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7" name="Google Shape;17237;p80"/>
            <p:cNvSpPr/>
            <p:nvPr/>
          </p:nvSpPr>
          <p:spPr>
            <a:xfrm>
              <a:off x="947550" y="3313799"/>
              <a:ext cx="164045" cy="174791"/>
            </a:xfrm>
            <a:custGeom>
              <a:rect b="b" l="l" r="r" t="t"/>
              <a:pathLst>
                <a:path extrusionOk="0" h="6653" w="6244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8" name="Google Shape;17238;p80"/>
            <p:cNvSpPr/>
            <p:nvPr/>
          </p:nvSpPr>
          <p:spPr>
            <a:xfrm>
              <a:off x="1017724" y="3215146"/>
              <a:ext cx="12585" cy="48578"/>
            </a:xfrm>
            <a:custGeom>
              <a:rect b="b" l="l" r="r" t="t"/>
              <a:pathLst>
                <a:path extrusionOk="0" h="1849" w="479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9" name="Google Shape;17239;p80"/>
            <p:cNvSpPr/>
            <p:nvPr/>
          </p:nvSpPr>
          <p:spPr>
            <a:xfrm>
              <a:off x="1017724" y="3538219"/>
              <a:ext cx="12585" cy="48604"/>
            </a:xfrm>
            <a:custGeom>
              <a:rect b="b" l="l" r="r" t="t"/>
              <a:pathLst>
                <a:path extrusionOk="0" h="1850" w="479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0" name="Google Shape;17240;p80"/>
            <p:cNvSpPr/>
            <p:nvPr/>
          </p:nvSpPr>
          <p:spPr>
            <a:xfrm>
              <a:off x="925901" y="3238975"/>
              <a:ext cx="34259" cy="43875"/>
            </a:xfrm>
            <a:custGeom>
              <a:rect b="b" l="l" r="r" t="t"/>
              <a:pathLst>
                <a:path extrusionOk="0" h="1670" w="1304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1" name="Google Shape;17241;p80"/>
            <p:cNvSpPr/>
            <p:nvPr/>
          </p:nvSpPr>
          <p:spPr>
            <a:xfrm>
              <a:off x="1087556" y="3518961"/>
              <a:ext cx="34049" cy="43796"/>
            </a:xfrm>
            <a:custGeom>
              <a:rect b="b" l="l" r="r" t="t"/>
              <a:pathLst>
                <a:path extrusionOk="0" h="1667" w="1296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2" name="Google Shape;17242;p80"/>
            <p:cNvSpPr/>
            <p:nvPr/>
          </p:nvSpPr>
          <p:spPr>
            <a:xfrm>
              <a:off x="859274" y="3304788"/>
              <a:ext cx="49130" cy="30739"/>
            </a:xfrm>
            <a:custGeom>
              <a:rect b="b" l="l" r="r" t="t"/>
              <a:pathLst>
                <a:path extrusionOk="0" h="1170" w="187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3" name="Google Shape;17243;p80"/>
            <p:cNvSpPr/>
            <p:nvPr/>
          </p:nvSpPr>
          <p:spPr>
            <a:xfrm>
              <a:off x="1139103" y="3466311"/>
              <a:ext cx="49024" cy="30660"/>
            </a:xfrm>
            <a:custGeom>
              <a:rect b="b" l="l" r="r" t="t"/>
              <a:pathLst>
                <a:path extrusionOk="0" h="1167" w="1866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4" name="Google Shape;17244;p80"/>
            <p:cNvSpPr/>
            <p:nvPr/>
          </p:nvSpPr>
          <p:spPr>
            <a:xfrm>
              <a:off x="836023" y="3394719"/>
              <a:ext cx="52703" cy="12611"/>
            </a:xfrm>
            <a:custGeom>
              <a:rect b="b" l="l" r="r" t="t"/>
              <a:pathLst>
                <a:path extrusionOk="0" h="480" w="2006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5" name="Google Shape;17245;p80"/>
            <p:cNvSpPr/>
            <p:nvPr/>
          </p:nvSpPr>
          <p:spPr>
            <a:xfrm>
              <a:off x="1159122" y="3394719"/>
              <a:ext cx="52703" cy="12611"/>
            </a:xfrm>
            <a:custGeom>
              <a:rect b="b" l="l" r="r" t="t"/>
              <a:pathLst>
                <a:path extrusionOk="0" h="480" w="2006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6" name="Google Shape;17246;p80"/>
            <p:cNvSpPr/>
            <p:nvPr/>
          </p:nvSpPr>
          <p:spPr>
            <a:xfrm>
              <a:off x="859721" y="3466311"/>
              <a:ext cx="49182" cy="30660"/>
            </a:xfrm>
            <a:custGeom>
              <a:rect b="b" l="l" r="r" t="t"/>
              <a:pathLst>
                <a:path extrusionOk="0" h="1167" w="1872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7" name="Google Shape;17247;p80"/>
            <p:cNvSpPr/>
            <p:nvPr/>
          </p:nvSpPr>
          <p:spPr>
            <a:xfrm>
              <a:off x="1139628" y="3304840"/>
              <a:ext cx="49024" cy="30686"/>
            </a:xfrm>
            <a:custGeom>
              <a:rect b="b" l="l" r="r" t="t"/>
              <a:pathLst>
                <a:path extrusionOk="0" h="1168" w="1866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8" name="Google Shape;17248;p80"/>
            <p:cNvSpPr/>
            <p:nvPr/>
          </p:nvSpPr>
          <p:spPr>
            <a:xfrm>
              <a:off x="926427" y="3518961"/>
              <a:ext cx="34075" cy="43796"/>
            </a:xfrm>
            <a:custGeom>
              <a:rect b="b" l="l" r="r" t="t"/>
              <a:pathLst>
                <a:path extrusionOk="0" h="1667" w="1297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9" name="Google Shape;17249;p80"/>
            <p:cNvSpPr/>
            <p:nvPr/>
          </p:nvSpPr>
          <p:spPr>
            <a:xfrm>
              <a:off x="1087871" y="3239106"/>
              <a:ext cx="34233" cy="43744"/>
            </a:xfrm>
            <a:custGeom>
              <a:rect b="b" l="l" r="r" t="t"/>
              <a:pathLst>
                <a:path extrusionOk="0" h="1665" w="1303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50" name="Google Shape;17250;p80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17251" name="Google Shape;17251;p80"/>
            <p:cNvSpPr/>
            <p:nvPr/>
          </p:nvSpPr>
          <p:spPr>
            <a:xfrm>
              <a:off x="1418432" y="3271343"/>
              <a:ext cx="191369" cy="190843"/>
            </a:xfrm>
            <a:custGeom>
              <a:rect b="b" l="l" r="r" t="t"/>
              <a:pathLst>
                <a:path extrusionOk="0" h="7264" w="7284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2" name="Google Shape;17252;p80"/>
            <p:cNvSpPr/>
            <p:nvPr/>
          </p:nvSpPr>
          <p:spPr>
            <a:xfrm>
              <a:off x="1462543" y="3271159"/>
              <a:ext cx="147257" cy="177523"/>
            </a:xfrm>
            <a:custGeom>
              <a:rect b="b" l="l" r="r" t="t"/>
              <a:pathLst>
                <a:path extrusionOk="0" h="6757" w="5605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3" name="Google Shape;17253;p80"/>
            <p:cNvSpPr/>
            <p:nvPr/>
          </p:nvSpPr>
          <p:spPr>
            <a:xfrm>
              <a:off x="1442681" y="3295408"/>
              <a:ext cx="144000" cy="143264"/>
            </a:xfrm>
            <a:custGeom>
              <a:rect b="b" l="l" r="r" t="t"/>
              <a:pathLst>
                <a:path extrusionOk="0" h="5453" w="5481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4" name="Google Shape;17254;p80"/>
            <p:cNvSpPr/>
            <p:nvPr/>
          </p:nvSpPr>
          <p:spPr>
            <a:xfrm>
              <a:off x="1454346" y="3295225"/>
              <a:ext cx="132335" cy="143448"/>
            </a:xfrm>
            <a:custGeom>
              <a:rect b="b" l="l" r="r" t="t"/>
              <a:pathLst>
                <a:path extrusionOk="0" h="5460" w="5037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5" name="Google Shape;17255;p80"/>
            <p:cNvSpPr/>
            <p:nvPr/>
          </p:nvSpPr>
          <p:spPr>
            <a:xfrm>
              <a:off x="1506996" y="3210890"/>
              <a:ext cx="14608" cy="44453"/>
            </a:xfrm>
            <a:custGeom>
              <a:rect b="b" l="l" r="r" t="t"/>
              <a:pathLst>
                <a:path extrusionOk="0" h="1692" w="556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6" name="Google Shape;17256;p80"/>
            <p:cNvSpPr/>
            <p:nvPr/>
          </p:nvSpPr>
          <p:spPr>
            <a:xfrm>
              <a:off x="1430307" y="3230489"/>
              <a:ext cx="33892" cy="40696"/>
            </a:xfrm>
            <a:custGeom>
              <a:rect b="b" l="l" r="r" t="t"/>
              <a:pathLst>
                <a:path extrusionOk="0" h="1549" w="129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7" name="Google Shape;17257;p80"/>
            <p:cNvSpPr/>
            <p:nvPr/>
          </p:nvSpPr>
          <p:spPr>
            <a:xfrm>
              <a:off x="1374872" y="3284768"/>
              <a:ext cx="47002" cy="29793"/>
            </a:xfrm>
            <a:custGeom>
              <a:rect b="b" l="l" r="r" t="t"/>
              <a:pathLst>
                <a:path extrusionOk="0" h="1134" w="1789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8" name="Google Shape;17258;p80"/>
            <p:cNvSpPr/>
            <p:nvPr/>
          </p:nvSpPr>
          <p:spPr>
            <a:xfrm>
              <a:off x="1356297" y="3359198"/>
              <a:ext cx="49235" cy="14581"/>
            </a:xfrm>
            <a:custGeom>
              <a:rect b="b" l="l" r="r" t="t"/>
              <a:pathLst>
                <a:path extrusionOk="0" h="555" w="1874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9" name="Google Shape;17259;p80"/>
            <p:cNvSpPr/>
            <p:nvPr/>
          </p:nvSpPr>
          <p:spPr>
            <a:xfrm>
              <a:off x="1375686" y="3418311"/>
              <a:ext cx="46476" cy="29478"/>
            </a:xfrm>
            <a:custGeom>
              <a:rect b="b" l="l" r="r" t="t"/>
              <a:pathLst>
                <a:path extrusionOk="0" h="1122" w="1769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0" name="Google Shape;17260;p80"/>
            <p:cNvSpPr/>
            <p:nvPr/>
          </p:nvSpPr>
          <p:spPr>
            <a:xfrm>
              <a:off x="1606701" y="3284689"/>
              <a:ext cx="46870" cy="29872"/>
            </a:xfrm>
            <a:custGeom>
              <a:rect b="b" l="l" r="r" t="t"/>
              <a:pathLst>
                <a:path extrusionOk="0" h="1137" w="1784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1" name="Google Shape;17261;p80"/>
            <p:cNvSpPr/>
            <p:nvPr/>
          </p:nvSpPr>
          <p:spPr>
            <a:xfrm>
              <a:off x="1564402" y="3230857"/>
              <a:ext cx="33419" cy="40328"/>
            </a:xfrm>
            <a:custGeom>
              <a:rect b="b" l="l" r="r" t="t"/>
              <a:pathLst>
                <a:path extrusionOk="0" h="1535" w="1272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2" name="Google Shape;17262;p80"/>
            <p:cNvSpPr/>
            <p:nvPr/>
          </p:nvSpPr>
          <p:spPr>
            <a:xfrm>
              <a:off x="1360317" y="3362587"/>
              <a:ext cx="427348" cy="228492"/>
            </a:xfrm>
            <a:custGeom>
              <a:rect b="b" l="l" r="r" t="t"/>
              <a:pathLst>
                <a:path extrusionOk="0" h="8697" w="16266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3" name="Google Shape;17263;p80"/>
            <p:cNvSpPr/>
            <p:nvPr/>
          </p:nvSpPr>
          <p:spPr>
            <a:xfrm>
              <a:off x="1360317" y="3431264"/>
              <a:ext cx="216512" cy="159737"/>
            </a:xfrm>
            <a:custGeom>
              <a:rect b="b" l="l" r="r" t="t"/>
              <a:pathLst>
                <a:path extrusionOk="0" h="6080" w="8241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64" name="Google Shape;17264;p80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17265" name="Google Shape;17265;p80"/>
            <p:cNvSpPr/>
            <p:nvPr/>
          </p:nvSpPr>
          <p:spPr>
            <a:xfrm>
              <a:off x="2115940" y="3285661"/>
              <a:ext cx="77451" cy="75271"/>
            </a:xfrm>
            <a:custGeom>
              <a:rect b="b" l="l" r="r" t="t"/>
              <a:pathLst>
                <a:path extrusionOk="0" h="2865" w="2948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6" name="Google Shape;17266;p80"/>
            <p:cNvSpPr/>
            <p:nvPr/>
          </p:nvSpPr>
          <p:spPr>
            <a:xfrm>
              <a:off x="2116939" y="3285425"/>
              <a:ext cx="44663" cy="74798"/>
            </a:xfrm>
            <a:custGeom>
              <a:rect b="b" l="l" r="r" t="t"/>
              <a:pathLst>
                <a:path extrusionOk="0" h="2847" w="170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7" name="Google Shape;17267;p80"/>
            <p:cNvSpPr/>
            <p:nvPr/>
          </p:nvSpPr>
          <p:spPr>
            <a:xfrm>
              <a:off x="2200407" y="3381609"/>
              <a:ext cx="28453" cy="28453"/>
            </a:xfrm>
            <a:custGeom>
              <a:rect b="b" l="l" r="r" t="t"/>
              <a:pathLst>
                <a:path extrusionOk="0" h="1083" w="1083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8" name="Google Shape;17268;p80"/>
            <p:cNvSpPr/>
            <p:nvPr/>
          </p:nvSpPr>
          <p:spPr>
            <a:xfrm>
              <a:off x="1942174" y="3547073"/>
              <a:ext cx="28453" cy="28453"/>
            </a:xfrm>
            <a:custGeom>
              <a:rect b="b" l="l" r="r" t="t"/>
              <a:pathLst>
                <a:path extrusionOk="0" h="1083" w="1083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9" name="Google Shape;17269;p80"/>
            <p:cNvSpPr/>
            <p:nvPr/>
          </p:nvSpPr>
          <p:spPr>
            <a:xfrm>
              <a:off x="1903737" y="3215540"/>
              <a:ext cx="411874" cy="370731"/>
            </a:xfrm>
            <a:custGeom>
              <a:rect b="b" l="l" r="r" t="t"/>
              <a:pathLst>
                <a:path extrusionOk="0" h="14111" w="15677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0" name="Google Shape;17270;p80"/>
            <p:cNvSpPr/>
            <p:nvPr/>
          </p:nvSpPr>
          <p:spPr>
            <a:xfrm>
              <a:off x="1920867" y="3246752"/>
              <a:ext cx="360275" cy="338889"/>
            </a:xfrm>
            <a:custGeom>
              <a:rect b="b" l="l" r="r" t="t"/>
              <a:pathLst>
                <a:path extrusionOk="0" h="12899" w="13713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1" name="Google Shape;17271;p80"/>
            <p:cNvSpPr/>
            <p:nvPr/>
          </p:nvSpPr>
          <p:spPr>
            <a:xfrm>
              <a:off x="2146285" y="3395822"/>
              <a:ext cx="16972" cy="16972"/>
            </a:xfrm>
            <a:custGeom>
              <a:rect b="b" l="l" r="r" t="t"/>
              <a:pathLst>
                <a:path extrusionOk="0" h="646" w="646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2" name="Google Shape;17272;p80"/>
            <p:cNvSpPr/>
            <p:nvPr/>
          </p:nvSpPr>
          <p:spPr>
            <a:xfrm>
              <a:off x="1925228" y="3497497"/>
              <a:ext cx="16972" cy="16972"/>
            </a:xfrm>
            <a:custGeom>
              <a:rect b="b" l="l" r="r" t="t"/>
              <a:pathLst>
                <a:path extrusionOk="0" h="646" w="646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3" name="Google Shape;17273;p80"/>
            <p:cNvSpPr/>
            <p:nvPr/>
          </p:nvSpPr>
          <p:spPr>
            <a:xfrm>
              <a:off x="2200407" y="3265169"/>
              <a:ext cx="16972" cy="16972"/>
            </a:xfrm>
            <a:custGeom>
              <a:rect b="b" l="l" r="r" t="t"/>
              <a:pathLst>
                <a:path extrusionOk="0" h="646" w="646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74" name="Google Shape;17274;p80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17275" name="Google Shape;17275;p80"/>
            <p:cNvSpPr/>
            <p:nvPr/>
          </p:nvSpPr>
          <p:spPr>
            <a:xfrm>
              <a:off x="2488511" y="3248854"/>
              <a:ext cx="182988" cy="99967"/>
            </a:xfrm>
            <a:custGeom>
              <a:rect b="b" l="l" r="r" t="t"/>
              <a:pathLst>
                <a:path extrusionOk="0" h="3805" w="6965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6" name="Google Shape;17276;p80"/>
            <p:cNvSpPr/>
            <p:nvPr/>
          </p:nvSpPr>
          <p:spPr>
            <a:xfrm>
              <a:off x="2468465" y="3303448"/>
              <a:ext cx="397818" cy="211389"/>
            </a:xfrm>
            <a:custGeom>
              <a:rect b="b" l="l" r="r" t="t"/>
              <a:pathLst>
                <a:path extrusionOk="0" h="8046" w="15142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7" name="Google Shape;17277;p80"/>
            <p:cNvSpPr/>
            <p:nvPr/>
          </p:nvSpPr>
          <p:spPr>
            <a:xfrm>
              <a:off x="2473930" y="3387073"/>
              <a:ext cx="138141" cy="127763"/>
            </a:xfrm>
            <a:custGeom>
              <a:rect b="b" l="l" r="r" t="t"/>
              <a:pathLst>
                <a:path extrusionOk="0" h="4863" w="5258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8" name="Google Shape;17278;p80"/>
            <p:cNvSpPr/>
            <p:nvPr/>
          </p:nvSpPr>
          <p:spPr>
            <a:xfrm>
              <a:off x="2488327" y="3279382"/>
              <a:ext cx="55409" cy="69438"/>
            </a:xfrm>
            <a:custGeom>
              <a:rect b="b" l="l" r="r" t="t"/>
              <a:pathLst>
                <a:path extrusionOk="0" h="2643" w="2109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9" name="Google Shape;17279;p80"/>
            <p:cNvSpPr/>
            <p:nvPr/>
          </p:nvSpPr>
          <p:spPr>
            <a:xfrm>
              <a:off x="2603663" y="3420807"/>
              <a:ext cx="246226" cy="132124"/>
            </a:xfrm>
            <a:custGeom>
              <a:rect b="b" l="l" r="r" t="t"/>
              <a:pathLst>
                <a:path extrusionOk="0" h="5029" w="9372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0" name="Google Shape;17280;p80"/>
            <p:cNvSpPr/>
            <p:nvPr/>
          </p:nvSpPr>
          <p:spPr>
            <a:xfrm>
              <a:off x="2603847" y="3422594"/>
              <a:ext cx="143264" cy="130338"/>
            </a:xfrm>
            <a:custGeom>
              <a:rect b="b" l="l" r="r" t="t"/>
              <a:pathLst>
                <a:path extrusionOk="0" h="4961" w="5453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81" name="Google Shape;17281;p80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17282" name="Google Shape;17282;p80"/>
            <p:cNvSpPr/>
            <p:nvPr/>
          </p:nvSpPr>
          <p:spPr>
            <a:xfrm>
              <a:off x="3017166" y="3216013"/>
              <a:ext cx="394376" cy="369812"/>
            </a:xfrm>
            <a:custGeom>
              <a:rect b="b" l="l" r="r" t="t"/>
              <a:pathLst>
                <a:path extrusionOk="0" h="14076" w="15011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3" name="Google Shape;17283;p80"/>
            <p:cNvSpPr/>
            <p:nvPr/>
          </p:nvSpPr>
          <p:spPr>
            <a:xfrm>
              <a:off x="3017166" y="3216013"/>
              <a:ext cx="231093" cy="369812"/>
            </a:xfrm>
            <a:custGeom>
              <a:rect b="b" l="l" r="r" t="t"/>
              <a:pathLst>
                <a:path extrusionOk="0" h="14076" w="8796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84" name="Google Shape;17284;p80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17285" name="Google Shape;17285;p80"/>
            <p:cNvSpPr/>
            <p:nvPr/>
          </p:nvSpPr>
          <p:spPr>
            <a:xfrm>
              <a:off x="4295875" y="3440091"/>
              <a:ext cx="27350" cy="148545"/>
            </a:xfrm>
            <a:custGeom>
              <a:rect b="b" l="l" r="r" t="t"/>
              <a:pathLst>
                <a:path extrusionOk="0" h="5654" w="1041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6" name="Google Shape;17286;p80"/>
            <p:cNvSpPr/>
            <p:nvPr/>
          </p:nvSpPr>
          <p:spPr>
            <a:xfrm>
              <a:off x="4299684" y="3447264"/>
              <a:ext cx="84781" cy="139849"/>
            </a:xfrm>
            <a:custGeom>
              <a:rect b="b" l="l" r="r" t="t"/>
              <a:pathLst>
                <a:path extrusionOk="0" h="5323" w="3227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7" name="Google Shape;17287;p80"/>
            <p:cNvSpPr/>
            <p:nvPr/>
          </p:nvSpPr>
          <p:spPr>
            <a:xfrm>
              <a:off x="4234450" y="3447158"/>
              <a:ext cx="84965" cy="139954"/>
            </a:xfrm>
            <a:custGeom>
              <a:rect b="b" l="l" r="r" t="t"/>
              <a:pathLst>
                <a:path extrusionOk="0" h="5327" w="3234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8" name="Google Shape;17288;p80"/>
            <p:cNvSpPr/>
            <p:nvPr/>
          </p:nvSpPr>
          <p:spPr>
            <a:xfrm>
              <a:off x="4294036" y="3213228"/>
              <a:ext cx="30844" cy="42667"/>
            </a:xfrm>
            <a:custGeom>
              <a:rect b="b" l="l" r="r" t="t"/>
              <a:pathLst>
                <a:path extrusionOk="0" h="1624" w="1174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9" name="Google Shape;17289;p80"/>
            <p:cNvSpPr/>
            <p:nvPr/>
          </p:nvSpPr>
          <p:spPr>
            <a:xfrm>
              <a:off x="4229721" y="3254581"/>
              <a:ext cx="159474" cy="193392"/>
            </a:xfrm>
            <a:custGeom>
              <a:rect b="b" l="l" r="r" t="t"/>
              <a:pathLst>
                <a:path extrusionOk="0" h="7361" w="607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0" name="Google Shape;17290;p80"/>
            <p:cNvSpPr/>
            <p:nvPr/>
          </p:nvSpPr>
          <p:spPr>
            <a:xfrm>
              <a:off x="4253418" y="3254581"/>
              <a:ext cx="135776" cy="193392"/>
            </a:xfrm>
            <a:custGeom>
              <a:rect b="b" l="l" r="r" t="t"/>
              <a:pathLst>
                <a:path extrusionOk="0" h="7361" w="5168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1" name="Google Shape;17291;p80"/>
            <p:cNvSpPr/>
            <p:nvPr/>
          </p:nvSpPr>
          <p:spPr>
            <a:xfrm>
              <a:off x="4210043" y="3237635"/>
              <a:ext cx="199014" cy="31737"/>
            </a:xfrm>
            <a:custGeom>
              <a:rect b="b" l="l" r="r" t="t"/>
              <a:pathLst>
                <a:path extrusionOk="0" h="1208" w="7575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2" name="Google Shape;17292;p80"/>
            <p:cNvSpPr/>
            <p:nvPr/>
          </p:nvSpPr>
          <p:spPr>
            <a:xfrm>
              <a:off x="4210043" y="3432998"/>
              <a:ext cx="199014" cy="31737"/>
            </a:xfrm>
            <a:custGeom>
              <a:rect b="b" l="l" r="r" t="t"/>
              <a:pathLst>
                <a:path extrusionOk="0" h="1208" w="7575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3" name="Google Shape;17293;p80"/>
            <p:cNvSpPr/>
            <p:nvPr/>
          </p:nvSpPr>
          <p:spPr>
            <a:xfrm>
              <a:off x="4238286" y="3237635"/>
              <a:ext cx="170771" cy="31737"/>
            </a:xfrm>
            <a:custGeom>
              <a:rect b="b" l="l" r="r" t="t"/>
              <a:pathLst>
                <a:path extrusionOk="0" h="1208" w="650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4" name="Google Shape;17294;p80"/>
            <p:cNvSpPr/>
            <p:nvPr/>
          </p:nvSpPr>
          <p:spPr>
            <a:xfrm>
              <a:off x="4238286" y="3432998"/>
              <a:ext cx="170771" cy="31737"/>
            </a:xfrm>
            <a:custGeom>
              <a:rect b="b" l="l" r="r" t="t"/>
              <a:pathLst>
                <a:path extrusionOk="0" h="1208" w="650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295" name="Google Shape;17295;p80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17296" name="Google Shape;17296;p80"/>
            <p:cNvSpPr/>
            <p:nvPr/>
          </p:nvSpPr>
          <p:spPr>
            <a:xfrm>
              <a:off x="4818146" y="3203376"/>
              <a:ext cx="77845" cy="395112"/>
            </a:xfrm>
            <a:custGeom>
              <a:rect b="b" l="l" r="r" t="t"/>
              <a:pathLst>
                <a:path extrusionOk="0" h="15039" w="2963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7" name="Google Shape;17297;p80"/>
            <p:cNvSpPr/>
            <p:nvPr/>
          </p:nvSpPr>
          <p:spPr>
            <a:xfrm>
              <a:off x="4818146" y="3523927"/>
              <a:ext cx="77845" cy="35731"/>
            </a:xfrm>
            <a:custGeom>
              <a:rect b="b" l="l" r="r" t="t"/>
              <a:pathLst>
                <a:path extrusionOk="0" h="1360" w="2963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8" name="Google Shape;17298;p80"/>
            <p:cNvSpPr/>
            <p:nvPr/>
          </p:nvSpPr>
          <p:spPr>
            <a:xfrm>
              <a:off x="4839821" y="3203323"/>
              <a:ext cx="34286" cy="35310"/>
            </a:xfrm>
            <a:custGeom>
              <a:rect b="b" l="l" r="r" t="t"/>
              <a:pathLst>
                <a:path extrusionOk="0" h="1344" w="1305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9" name="Google Shape;17299;p80"/>
            <p:cNvSpPr/>
            <p:nvPr/>
          </p:nvSpPr>
          <p:spPr>
            <a:xfrm>
              <a:off x="4818146" y="3559631"/>
              <a:ext cx="77845" cy="38857"/>
            </a:xfrm>
            <a:custGeom>
              <a:rect b="b" l="l" r="r" t="t"/>
              <a:pathLst>
                <a:path extrusionOk="0" h="1479" w="2963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0" name="Google Shape;17300;p80"/>
            <p:cNvSpPr/>
            <p:nvPr/>
          </p:nvSpPr>
          <p:spPr>
            <a:xfrm>
              <a:off x="4849857" y="3523927"/>
              <a:ext cx="46135" cy="35731"/>
            </a:xfrm>
            <a:custGeom>
              <a:rect b="b" l="l" r="r" t="t"/>
              <a:pathLst>
                <a:path extrusionOk="0" h="1360" w="1756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1" name="Google Shape;17301;p80"/>
            <p:cNvSpPr/>
            <p:nvPr/>
          </p:nvSpPr>
          <p:spPr>
            <a:xfrm>
              <a:off x="4849857" y="3559631"/>
              <a:ext cx="46135" cy="35573"/>
            </a:xfrm>
            <a:custGeom>
              <a:rect b="b" l="l" r="r" t="t"/>
              <a:pathLst>
                <a:path extrusionOk="0" h="1354" w="1756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2" name="Google Shape;17302;p80"/>
            <p:cNvSpPr/>
            <p:nvPr/>
          </p:nvSpPr>
          <p:spPr>
            <a:xfrm>
              <a:off x="4818146" y="3274259"/>
              <a:ext cx="77845" cy="249694"/>
            </a:xfrm>
            <a:custGeom>
              <a:rect b="b" l="l" r="r" t="t"/>
              <a:pathLst>
                <a:path extrusionOk="0" h="9504" w="2963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3" name="Google Shape;17303;p80"/>
            <p:cNvSpPr/>
            <p:nvPr/>
          </p:nvSpPr>
          <p:spPr>
            <a:xfrm>
              <a:off x="4849857" y="3274259"/>
              <a:ext cx="46135" cy="249694"/>
            </a:xfrm>
            <a:custGeom>
              <a:rect b="b" l="l" r="r" t="t"/>
              <a:pathLst>
                <a:path extrusionOk="0" h="9504" w="1756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04" name="Google Shape;17304;p80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17305" name="Google Shape;17305;p80"/>
            <p:cNvSpPr/>
            <p:nvPr/>
          </p:nvSpPr>
          <p:spPr>
            <a:xfrm>
              <a:off x="5228890" y="3261701"/>
              <a:ext cx="316741" cy="306495"/>
            </a:xfrm>
            <a:custGeom>
              <a:rect b="b" l="l" r="r" t="t"/>
              <a:pathLst>
                <a:path extrusionOk="0" h="11666" w="12056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6" name="Google Shape;17306;p80"/>
            <p:cNvSpPr/>
            <p:nvPr/>
          </p:nvSpPr>
          <p:spPr>
            <a:xfrm>
              <a:off x="5277731" y="3261701"/>
              <a:ext cx="65261" cy="82942"/>
            </a:xfrm>
            <a:custGeom>
              <a:rect b="b" l="l" r="r" t="t"/>
              <a:pathLst>
                <a:path extrusionOk="0" h="3157" w="2484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7" name="Google Shape;17307;p80"/>
            <p:cNvSpPr/>
            <p:nvPr/>
          </p:nvSpPr>
          <p:spPr>
            <a:xfrm>
              <a:off x="5462137" y="3463053"/>
              <a:ext cx="83494" cy="64893"/>
            </a:xfrm>
            <a:custGeom>
              <a:rect b="b" l="l" r="r" t="t"/>
              <a:pathLst>
                <a:path extrusionOk="0" h="2470" w="3178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8" name="Google Shape;17308;p80"/>
            <p:cNvSpPr/>
            <p:nvPr/>
          </p:nvSpPr>
          <p:spPr>
            <a:xfrm>
              <a:off x="5286663" y="3235428"/>
              <a:ext cx="90771" cy="111973"/>
            </a:xfrm>
            <a:custGeom>
              <a:rect b="b" l="l" r="r" t="t"/>
              <a:pathLst>
                <a:path extrusionOk="0" h="4262" w="3455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9" name="Google Shape;17309;p80"/>
            <p:cNvSpPr/>
            <p:nvPr/>
          </p:nvSpPr>
          <p:spPr>
            <a:xfrm>
              <a:off x="5458328" y="3429740"/>
              <a:ext cx="114653" cy="88486"/>
            </a:xfrm>
            <a:custGeom>
              <a:rect b="b" l="l" r="r" t="t"/>
              <a:pathLst>
                <a:path extrusionOk="0" h="3368" w="4364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10" name="Google Shape;17310;p80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17311" name="Google Shape;17311;p80"/>
            <p:cNvSpPr/>
            <p:nvPr/>
          </p:nvSpPr>
          <p:spPr>
            <a:xfrm>
              <a:off x="5757913" y="3227047"/>
              <a:ext cx="388544" cy="347927"/>
            </a:xfrm>
            <a:custGeom>
              <a:rect b="b" l="l" r="r" t="t"/>
              <a:pathLst>
                <a:path extrusionOk="0" h="13243" w="14789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2" name="Google Shape;17312;p80"/>
            <p:cNvSpPr/>
            <p:nvPr/>
          </p:nvSpPr>
          <p:spPr>
            <a:xfrm>
              <a:off x="5758097" y="3227074"/>
              <a:ext cx="194101" cy="347743"/>
            </a:xfrm>
            <a:custGeom>
              <a:rect b="b" l="l" r="r" t="t"/>
              <a:pathLst>
                <a:path extrusionOk="0" h="13236" w="7388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313" name="Google Shape;17313;p80"/>
          <p:cNvSpPr/>
          <p:nvPr/>
        </p:nvSpPr>
        <p:spPr>
          <a:xfrm>
            <a:off x="6898849" y="3377589"/>
            <a:ext cx="316925" cy="43770"/>
          </a:xfrm>
          <a:custGeom>
            <a:rect b="b" l="l" r="r" t="t"/>
            <a:pathLst>
              <a:path extrusionOk="0" h="1666" w="12063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14" name="Google Shape;17314;p80"/>
          <p:cNvSpPr/>
          <p:nvPr/>
        </p:nvSpPr>
        <p:spPr>
          <a:xfrm>
            <a:off x="6996346" y="3227074"/>
            <a:ext cx="128867" cy="61977"/>
          </a:xfrm>
          <a:custGeom>
            <a:rect b="b" l="l" r="r" t="t"/>
            <a:pathLst>
              <a:path extrusionOk="0" h="2359" w="4905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15" name="Google Shape;17315;p80"/>
          <p:cNvSpPr/>
          <p:nvPr/>
        </p:nvSpPr>
        <p:spPr>
          <a:xfrm>
            <a:off x="6996346" y="3262778"/>
            <a:ext cx="128867" cy="26273"/>
          </a:xfrm>
          <a:custGeom>
            <a:rect b="b" l="l" r="r" t="t"/>
            <a:pathLst>
              <a:path extrusionOk="0" h="1000" w="4905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16" name="Google Shape;17316;p80"/>
          <p:cNvSpPr/>
          <p:nvPr/>
        </p:nvSpPr>
        <p:spPr>
          <a:xfrm>
            <a:off x="6918186" y="3280092"/>
            <a:ext cx="278278" cy="260439"/>
          </a:xfrm>
          <a:custGeom>
            <a:rect b="b" l="l" r="r" t="t"/>
            <a:pathLst>
              <a:path extrusionOk="0" h="9913" w="10592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17" name="Google Shape;17317;p80"/>
          <p:cNvSpPr/>
          <p:nvPr/>
        </p:nvSpPr>
        <p:spPr>
          <a:xfrm>
            <a:off x="7177127" y="3279908"/>
            <a:ext cx="19337" cy="260623"/>
          </a:xfrm>
          <a:custGeom>
            <a:rect b="b" l="l" r="r" t="t"/>
            <a:pathLst>
              <a:path extrusionOk="0" h="9920" w="736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18" name="Google Shape;17318;p80"/>
          <p:cNvSpPr/>
          <p:nvPr/>
        </p:nvSpPr>
        <p:spPr>
          <a:xfrm>
            <a:off x="6918186" y="3367579"/>
            <a:ext cx="278278" cy="172952"/>
          </a:xfrm>
          <a:custGeom>
            <a:rect b="b" l="l" r="r" t="t"/>
            <a:pathLst>
              <a:path extrusionOk="0" h="6583" w="10592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19" name="Google Shape;17319;p80"/>
          <p:cNvSpPr/>
          <p:nvPr/>
        </p:nvSpPr>
        <p:spPr>
          <a:xfrm>
            <a:off x="6958619" y="3418784"/>
            <a:ext cx="197385" cy="10588"/>
          </a:xfrm>
          <a:custGeom>
            <a:rect b="b" l="l" r="r" t="t"/>
            <a:pathLst>
              <a:path extrusionOk="0" h="403" w="7513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0" name="Google Shape;17320;p80"/>
          <p:cNvSpPr/>
          <p:nvPr/>
        </p:nvSpPr>
        <p:spPr>
          <a:xfrm>
            <a:off x="6992511" y="3441378"/>
            <a:ext cx="129970" cy="10588"/>
          </a:xfrm>
          <a:custGeom>
            <a:rect b="b" l="l" r="r" t="t"/>
            <a:pathLst>
              <a:path extrusionOk="0" h="403" w="4947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1" name="Google Shape;17321;p80"/>
          <p:cNvSpPr/>
          <p:nvPr/>
        </p:nvSpPr>
        <p:spPr>
          <a:xfrm>
            <a:off x="7021489" y="3463789"/>
            <a:ext cx="70016" cy="10588"/>
          </a:xfrm>
          <a:custGeom>
            <a:rect b="b" l="l" r="r" t="t"/>
            <a:pathLst>
              <a:path extrusionOk="0" h="403" w="2665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2" name="Google Shape;17322;p80"/>
          <p:cNvSpPr/>
          <p:nvPr/>
        </p:nvSpPr>
        <p:spPr>
          <a:xfrm>
            <a:off x="6894856" y="3377510"/>
            <a:ext cx="324938" cy="197280"/>
          </a:xfrm>
          <a:custGeom>
            <a:rect b="b" l="l" r="r" t="t"/>
            <a:pathLst>
              <a:path extrusionOk="0" h="7509" w="12368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3" name="Google Shape;17323;p80"/>
          <p:cNvSpPr/>
          <p:nvPr/>
        </p:nvSpPr>
        <p:spPr>
          <a:xfrm>
            <a:off x="7202454" y="3377641"/>
            <a:ext cx="17340" cy="197149"/>
          </a:xfrm>
          <a:custGeom>
            <a:rect b="b" l="l" r="r" t="t"/>
            <a:pathLst>
              <a:path extrusionOk="0" h="7504" w="66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4" name="Google Shape;17324;p80"/>
          <p:cNvSpPr/>
          <p:nvPr/>
        </p:nvSpPr>
        <p:spPr>
          <a:xfrm>
            <a:off x="6955361" y="3318371"/>
            <a:ext cx="32630" cy="32630"/>
          </a:xfrm>
          <a:custGeom>
            <a:rect b="b" l="l" r="r" t="t"/>
            <a:pathLst>
              <a:path extrusionOk="0" h="1242" w="1242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5" name="Google Shape;17325;p80"/>
          <p:cNvSpPr/>
          <p:nvPr/>
        </p:nvSpPr>
        <p:spPr>
          <a:xfrm>
            <a:off x="7009115" y="3313090"/>
            <a:ext cx="36466" cy="10588"/>
          </a:xfrm>
          <a:custGeom>
            <a:rect b="b" l="l" r="r" t="t"/>
            <a:pathLst>
              <a:path extrusionOk="0" h="403" w="1388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6" name="Google Shape;17326;p80"/>
          <p:cNvSpPr/>
          <p:nvPr/>
        </p:nvSpPr>
        <p:spPr>
          <a:xfrm>
            <a:off x="7009115" y="3341149"/>
            <a:ext cx="113366" cy="10588"/>
          </a:xfrm>
          <a:custGeom>
            <a:rect b="b" l="l" r="r" t="t"/>
            <a:pathLst>
              <a:path extrusionOk="0" h="403" w="4315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7" name="Google Shape;17327;p80"/>
          <p:cNvSpPr/>
          <p:nvPr/>
        </p:nvSpPr>
        <p:spPr>
          <a:xfrm>
            <a:off x="6961010" y="3385234"/>
            <a:ext cx="69806" cy="10614"/>
          </a:xfrm>
          <a:custGeom>
            <a:rect b="b" l="l" r="r" t="t"/>
            <a:pathLst>
              <a:path extrusionOk="0" h="404" w="2657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28" name="Google Shape;17328;p80"/>
          <p:cNvSpPr/>
          <p:nvPr/>
        </p:nvSpPr>
        <p:spPr>
          <a:xfrm>
            <a:off x="6921443" y="3539060"/>
            <a:ext cx="57248" cy="10588"/>
          </a:xfrm>
          <a:custGeom>
            <a:rect b="b" l="l" r="r" t="t"/>
            <a:pathLst>
              <a:path extrusionOk="0" h="403" w="2179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329" name="Google Shape;17329;p80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17330" name="Google Shape;17330;p80"/>
            <p:cNvSpPr/>
            <p:nvPr/>
          </p:nvSpPr>
          <p:spPr>
            <a:xfrm>
              <a:off x="7414946" y="3305234"/>
              <a:ext cx="151619" cy="195389"/>
            </a:xfrm>
            <a:custGeom>
              <a:rect b="b" l="l" r="r" t="t"/>
              <a:pathLst>
                <a:path extrusionOk="0" h="7437" w="5771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1" name="Google Shape;17331;p80"/>
            <p:cNvSpPr/>
            <p:nvPr/>
          </p:nvSpPr>
          <p:spPr>
            <a:xfrm>
              <a:off x="7414946" y="3425326"/>
              <a:ext cx="143789" cy="155665"/>
            </a:xfrm>
            <a:custGeom>
              <a:rect b="b" l="l" r="r" t="t"/>
              <a:pathLst>
                <a:path extrusionOk="0" h="5925" w="5473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2" name="Google Shape;17332;p80"/>
            <p:cNvSpPr/>
            <p:nvPr/>
          </p:nvSpPr>
          <p:spPr>
            <a:xfrm>
              <a:off x="7735471" y="3430265"/>
              <a:ext cx="39566" cy="150725"/>
            </a:xfrm>
            <a:custGeom>
              <a:rect b="b" l="l" r="r" t="t"/>
              <a:pathLst>
                <a:path extrusionOk="0" h="5737" w="1506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3" name="Google Shape;17333;p80"/>
            <p:cNvSpPr/>
            <p:nvPr/>
          </p:nvSpPr>
          <p:spPr>
            <a:xfrm>
              <a:off x="7623418" y="3393641"/>
              <a:ext cx="127947" cy="180229"/>
            </a:xfrm>
            <a:custGeom>
              <a:rect b="b" l="l" r="r" t="t"/>
              <a:pathLst>
                <a:path extrusionOk="0" h="6860" w="487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4" name="Google Shape;17334;p80"/>
            <p:cNvSpPr/>
            <p:nvPr/>
          </p:nvSpPr>
          <p:spPr>
            <a:xfrm>
              <a:off x="7535038" y="3420045"/>
              <a:ext cx="119908" cy="160945"/>
            </a:xfrm>
            <a:custGeom>
              <a:rect b="b" l="l" r="r" t="t"/>
              <a:pathLst>
                <a:path extrusionOk="0" h="6126" w="4564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5" name="Google Shape;17335;p80"/>
            <p:cNvSpPr/>
            <p:nvPr/>
          </p:nvSpPr>
          <p:spPr>
            <a:xfrm>
              <a:off x="7735471" y="3333845"/>
              <a:ext cx="39566" cy="127054"/>
            </a:xfrm>
            <a:custGeom>
              <a:rect b="b" l="l" r="r" t="t"/>
              <a:pathLst>
                <a:path extrusionOk="0" h="4836" w="1506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6" name="Google Shape;17336;p80"/>
            <p:cNvSpPr/>
            <p:nvPr/>
          </p:nvSpPr>
          <p:spPr>
            <a:xfrm>
              <a:off x="7631248" y="3305234"/>
              <a:ext cx="120118" cy="148729"/>
            </a:xfrm>
            <a:custGeom>
              <a:rect b="b" l="l" r="r" t="t"/>
              <a:pathLst>
                <a:path extrusionOk="0" h="5661" w="4572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7" name="Google Shape;17337;p80"/>
            <p:cNvSpPr/>
            <p:nvPr/>
          </p:nvSpPr>
          <p:spPr>
            <a:xfrm>
              <a:off x="7535038" y="3305234"/>
              <a:ext cx="119908" cy="155665"/>
            </a:xfrm>
            <a:custGeom>
              <a:rect b="b" l="l" r="r" t="t"/>
              <a:pathLst>
                <a:path extrusionOk="0" h="5925" w="4564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8" name="Google Shape;17338;p80"/>
            <p:cNvSpPr/>
            <p:nvPr/>
          </p:nvSpPr>
          <p:spPr>
            <a:xfrm>
              <a:off x="7654945" y="3220873"/>
              <a:ext cx="67258" cy="180807"/>
            </a:xfrm>
            <a:custGeom>
              <a:rect b="b" l="l" r="r" t="t"/>
              <a:pathLst>
                <a:path extrusionOk="0" h="6882" w="256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9" name="Google Shape;17339;p80"/>
            <p:cNvSpPr/>
            <p:nvPr/>
          </p:nvSpPr>
          <p:spPr>
            <a:xfrm>
              <a:off x="7587688" y="3220873"/>
              <a:ext cx="118831" cy="180807"/>
            </a:xfrm>
            <a:custGeom>
              <a:rect b="b" l="l" r="r" t="t"/>
              <a:pathLst>
                <a:path extrusionOk="0" h="6882" w="4523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0" name="Google Shape;17340;p80"/>
            <p:cNvSpPr/>
            <p:nvPr/>
          </p:nvSpPr>
          <p:spPr>
            <a:xfrm>
              <a:off x="7607366" y="3252479"/>
              <a:ext cx="83310" cy="71382"/>
            </a:xfrm>
            <a:custGeom>
              <a:rect b="b" l="l" r="r" t="t"/>
              <a:pathLst>
                <a:path extrusionOk="0" h="2717" w="3171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41" name="Google Shape;17341;p80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17342" name="Google Shape;17342;p80"/>
            <p:cNvSpPr/>
            <p:nvPr/>
          </p:nvSpPr>
          <p:spPr>
            <a:xfrm>
              <a:off x="8135102" y="3239080"/>
              <a:ext cx="123954" cy="131967"/>
            </a:xfrm>
            <a:custGeom>
              <a:rect b="b" l="l" r="r" t="t"/>
              <a:pathLst>
                <a:path extrusionOk="0" h="5023" w="4718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3" name="Google Shape;17343;p80"/>
            <p:cNvSpPr/>
            <p:nvPr/>
          </p:nvSpPr>
          <p:spPr>
            <a:xfrm>
              <a:off x="8135285" y="3240184"/>
              <a:ext cx="40302" cy="22805"/>
            </a:xfrm>
            <a:custGeom>
              <a:rect b="b" l="l" r="r" t="t"/>
              <a:pathLst>
                <a:path extrusionOk="0" h="868" w="1534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4" name="Google Shape;17344;p80"/>
            <p:cNvSpPr/>
            <p:nvPr/>
          </p:nvSpPr>
          <p:spPr>
            <a:xfrm>
              <a:off x="8057309" y="3262962"/>
              <a:ext cx="23882" cy="12059"/>
            </a:xfrm>
            <a:custGeom>
              <a:rect b="b" l="l" r="r" t="t"/>
              <a:pathLst>
                <a:path extrusionOk="0" h="459" w="909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5" name="Google Shape;17345;p80"/>
            <p:cNvSpPr/>
            <p:nvPr/>
          </p:nvSpPr>
          <p:spPr>
            <a:xfrm>
              <a:off x="8057309" y="3382870"/>
              <a:ext cx="23882" cy="12059"/>
            </a:xfrm>
            <a:custGeom>
              <a:rect b="b" l="l" r="r" t="t"/>
              <a:pathLst>
                <a:path extrusionOk="0" h="459" w="909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6" name="Google Shape;17346;p80"/>
            <p:cNvSpPr/>
            <p:nvPr/>
          </p:nvSpPr>
          <p:spPr>
            <a:xfrm>
              <a:off x="8075148" y="3256946"/>
              <a:ext cx="102095" cy="144000"/>
            </a:xfrm>
            <a:custGeom>
              <a:rect b="b" l="l" r="r" t="t"/>
              <a:pathLst>
                <a:path extrusionOk="0" h="5481" w="3886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7" name="Google Shape;17347;p80"/>
            <p:cNvSpPr/>
            <p:nvPr/>
          </p:nvSpPr>
          <p:spPr>
            <a:xfrm>
              <a:off x="8051292" y="3232906"/>
              <a:ext cx="12033" cy="335868"/>
            </a:xfrm>
            <a:custGeom>
              <a:rect b="b" l="l" r="r" t="t"/>
              <a:pathLst>
                <a:path extrusionOk="0" h="12784" w="458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8" name="Google Shape;17348;p80"/>
            <p:cNvSpPr/>
            <p:nvPr/>
          </p:nvSpPr>
          <p:spPr>
            <a:xfrm>
              <a:off x="8027411" y="3562915"/>
              <a:ext cx="59980" cy="23908"/>
            </a:xfrm>
            <a:custGeom>
              <a:rect b="b" l="l" r="r" t="t"/>
              <a:pathLst>
                <a:path extrusionOk="0" h="910" w="2283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9" name="Google Shape;17349;p80"/>
            <p:cNvSpPr/>
            <p:nvPr/>
          </p:nvSpPr>
          <p:spPr>
            <a:xfrm>
              <a:off x="8045276" y="3215041"/>
              <a:ext cx="23882" cy="24092"/>
            </a:xfrm>
            <a:custGeom>
              <a:rect b="b" l="l" r="r" t="t"/>
              <a:pathLst>
                <a:path extrusionOk="0" h="917" w="909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0" name="Google Shape;17350;p80"/>
            <p:cNvSpPr/>
            <p:nvPr/>
          </p:nvSpPr>
          <p:spPr>
            <a:xfrm>
              <a:off x="8027227" y="3562915"/>
              <a:ext cx="30108" cy="23908"/>
            </a:xfrm>
            <a:custGeom>
              <a:rect b="b" l="l" r="r" t="t"/>
              <a:pathLst>
                <a:path extrusionOk="0" h="910" w="1146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1" name="Google Shape;17351;p80"/>
            <p:cNvSpPr/>
            <p:nvPr/>
          </p:nvSpPr>
          <p:spPr>
            <a:xfrm>
              <a:off x="8043095" y="3216144"/>
              <a:ext cx="25169" cy="22778"/>
            </a:xfrm>
            <a:custGeom>
              <a:rect b="b" l="l" r="r" t="t"/>
              <a:pathLst>
                <a:path extrusionOk="0" h="867" w="958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52" name="Google Shape;17352;p80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17353" name="Google Shape;17353;p80"/>
            <p:cNvSpPr/>
            <p:nvPr/>
          </p:nvSpPr>
          <p:spPr>
            <a:xfrm>
              <a:off x="4158286" y="4218414"/>
              <a:ext cx="266088" cy="326567"/>
            </a:xfrm>
            <a:custGeom>
              <a:rect b="b" l="l" r="r" t="t"/>
              <a:pathLst>
                <a:path extrusionOk="0" h="12430" w="10128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4" name="Google Shape;17354;p80"/>
            <p:cNvSpPr/>
            <p:nvPr/>
          </p:nvSpPr>
          <p:spPr>
            <a:xfrm>
              <a:off x="4189813" y="4240089"/>
              <a:ext cx="203218" cy="203218"/>
            </a:xfrm>
            <a:custGeom>
              <a:rect b="b" l="l" r="r" t="t"/>
              <a:pathLst>
                <a:path extrusionOk="0" h="7735" w="7735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5" name="Google Shape;17355;p80"/>
            <p:cNvSpPr/>
            <p:nvPr/>
          </p:nvSpPr>
          <p:spPr>
            <a:xfrm>
              <a:off x="4211671" y="4261947"/>
              <a:ext cx="159658" cy="159684"/>
            </a:xfrm>
            <a:custGeom>
              <a:rect b="b" l="l" r="r" t="t"/>
              <a:pathLst>
                <a:path extrusionOk="0" h="6078" w="6077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6" name="Google Shape;17356;p80"/>
            <p:cNvSpPr/>
            <p:nvPr/>
          </p:nvSpPr>
          <p:spPr>
            <a:xfrm>
              <a:off x="4269629" y="4537677"/>
              <a:ext cx="43586" cy="29005"/>
            </a:xfrm>
            <a:custGeom>
              <a:rect b="b" l="l" r="r" t="t"/>
              <a:pathLst>
                <a:path extrusionOk="0" h="1104" w="1659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7" name="Google Shape;17357;p80"/>
            <p:cNvSpPr/>
            <p:nvPr/>
          </p:nvSpPr>
          <p:spPr>
            <a:xfrm>
              <a:off x="4434725" y="4334486"/>
              <a:ext cx="54515" cy="14608"/>
            </a:xfrm>
            <a:custGeom>
              <a:rect b="b" l="l" r="r" t="t"/>
              <a:pathLst>
                <a:path extrusionOk="0" h="556" w="2075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8" name="Google Shape;17358;p80"/>
            <p:cNvSpPr/>
            <p:nvPr/>
          </p:nvSpPr>
          <p:spPr>
            <a:xfrm>
              <a:off x="4093603" y="4334460"/>
              <a:ext cx="62896" cy="14634"/>
            </a:xfrm>
            <a:custGeom>
              <a:rect b="b" l="l" r="r" t="t"/>
              <a:pathLst>
                <a:path extrusionOk="0" h="557" w="2394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9" name="Google Shape;17359;p80"/>
            <p:cNvSpPr/>
            <p:nvPr/>
          </p:nvSpPr>
          <p:spPr>
            <a:xfrm>
              <a:off x="4284210" y="4146138"/>
              <a:ext cx="14424" cy="50417"/>
            </a:xfrm>
            <a:custGeom>
              <a:rect b="b" l="l" r="r" t="t"/>
              <a:pathLst>
                <a:path extrusionOk="0" h="1919" w="549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0" name="Google Shape;17360;p80"/>
            <p:cNvSpPr/>
            <p:nvPr/>
          </p:nvSpPr>
          <p:spPr>
            <a:xfrm>
              <a:off x="4358561" y="4183813"/>
              <a:ext cx="29294" cy="33156"/>
            </a:xfrm>
            <a:custGeom>
              <a:rect b="b" l="l" r="r" t="t"/>
              <a:pathLst>
                <a:path extrusionOk="0" h="1262" w="1115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1" name="Google Shape;17361;p80"/>
            <p:cNvSpPr/>
            <p:nvPr/>
          </p:nvSpPr>
          <p:spPr>
            <a:xfrm>
              <a:off x="4195277" y="4466505"/>
              <a:ext cx="29268" cy="33287"/>
            </a:xfrm>
            <a:custGeom>
              <a:rect b="b" l="l" r="r" t="t"/>
              <a:pathLst>
                <a:path extrusionOk="0" h="1267" w="1114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2" name="Google Shape;17362;p80"/>
            <p:cNvSpPr/>
            <p:nvPr/>
          </p:nvSpPr>
          <p:spPr>
            <a:xfrm>
              <a:off x="4195172" y="4183813"/>
              <a:ext cx="29294" cy="33156"/>
            </a:xfrm>
            <a:custGeom>
              <a:rect b="b" l="l" r="r" t="t"/>
              <a:pathLst>
                <a:path extrusionOk="0" h="1262" w="1115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3" name="Google Shape;17363;p80"/>
            <p:cNvSpPr/>
            <p:nvPr/>
          </p:nvSpPr>
          <p:spPr>
            <a:xfrm>
              <a:off x="4358272" y="4466505"/>
              <a:ext cx="29294" cy="33287"/>
            </a:xfrm>
            <a:custGeom>
              <a:rect b="b" l="l" r="r" t="t"/>
              <a:pathLst>
                <a:path extrusionOk="0" h="1267" w="1115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4" name="Google Shape;17364;p80"/>
            <p:cNvSpPr/>
            <p:nvPr/>
          </p:nvSpPr>
          <p:spPr>
            <a:xfrm>
              <a:off x="4412315" y="4410335"/>
              <a:ext cx="39934" cy="25668"/>
            </a:xfrm>
            <a:custGeom>
              <a:rect b="b" l="l" r="r" t="t"/>
              <a:pathLst>
                <a:path extrusionOk="0" h="977" w="152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5" name="Google Shape;17365;p80"/>
            <p:cNvSpPr/>
            <p:nvPr/>
          </p:nvSpPr>
          <p:spPr>
            <a:xfrm>
              <a:off x="4130306" y="4247340"/>
              <a:ext cx="39304" cy="25589"/>
            </a:xfrm>
            <a:custGeom>
              <a:rect b="b" l="l" r="r" t="t"/>
              <a:pathLst>
                <a:path extrusionOk="0" h="974" w="1496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6" name="Google Shape;17366;p80"/>
            <p:cNvSpPr/>
            <p:nvPr/>
          </p:nvSpPr>
          <p:spPr>
            <a:xfrm>
              <a:off x="4413418" y="4247182"/>
              <a:ext cx="39908" cy="25747"/>
            </a:xfrm>
            <a:custGeom>
              <a:rect b="b" l="l" r="r" t="t"/>
              <a:pathLst>
                <a:path extrusionOk="0" h="980" w="1519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7" name="Google Shape;17367;p80"/>
            <p:cNvSpPr/>
            <p:nvPr/>
          </p:nvSpPr>
          <p:spPr>
            <a:xfrm>
              <a:off x="4130595" y="4410624"/>
              <a:ext cx="39304" cy="25379"/>
            </a:xfrm>
            <a:custGeom>
              <a:rect b="b" l="l" r="r" t="t"/>
              <a:pathLst>
                <a:path extrusionOk="0" h="966" w="1496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8" name="Google Shape;17368;p80"/>
            <p:cNvSpPr/>
            <p:nvPr/>
          </p:nvSpPr>
          <p:spPr>
            <a:xfrm>
              <a:off x="4255231" y="4494118"/>
              <a:ext cx="72565" cy="50864"/>
            </a:xfrm>
            <a:custGeom>
              <a:rect b="b" l="l" r="r" t="t"/>
              <a:pathLst>
                <a:path extrusionOk="0" h="1936" w="2762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9" name="Google Shape;17369;p80"/>
            <p:cNvSpPr/>
            <p:nvPr/>
          </p:nvSpPr>
          <p:spPr>
            <a:xfrm>
              <a:off x="4247954" y="4494118"/>
              <a:ext cx="87120" cy="14608"/>
            </a:xfrm>
            <a:custGeom>
              <a:rect b="b" l="l" r="r" t="t"/>
              <a:pathLst>
                <a:path extrusionOk="0" h="556" w="3316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70" name="Google Shape;17370;p80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17371" name="Google Shape;17371;p80"/>
            <p:cNvSpPr/>
            <p:nvPr/>
          </p:nvSpPr>
          <p:spPr>
            <a:xfrm>
              <a:off x="4644406" y="4334118"/>
              <a:ext cx="217326" cy="216065"/>
            </a:xfrm>
            <a:custGeom>
              <a:rect b="b" l="l" r="r" t="t"/>
              <a:pathLst>
                <a:path extrusionOk="0" h="8224" w="8272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2" name="Google Shape;17372;p80"/>
            <p:cNvSpPr/>
            <p:nvPr/>
          </p:nvSpPr>
          <p:spPr>
            <a:xfrm>
              <a:off x="4646481" y="4345783"/>
              <a:ext cx="215251" cy="204426"/>
            </a:xfrm>
            <a:custGeom>
              <a:rect b="b" l="l" r="r" t="t"/>
              <a:pathLst>
                <a:path extrusionOk="0" h="7781" w="8193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3" name="Google Shape;17373;p80"/>
            <p:cNvSpPr/>
            <p:nvPr/>
          </p:nvSpPr>
          <p:spPr>
            <a:xfrm>
              <a:off x="4720780" y="4162322"/>
              <a:ext cx="315690" cy="299743"/>
            </a:xfrm>
            <a:custGeom>
              <a:rect b="b" l="l" r="r" t="t"/>
              <a:pathLst>
                <a:path extrusionOk="0" h="11409" w="12016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4" name="Google Shape;17374;p80"/>
            <p:cNvSpPr/>
            <p:nvPr/>
          </p:nvSpPr>
          <p:spPr>
            <a:xfrm>
              <a:off x="4727952" y="4227872"/>
              <a:ext cx="308518" cy="233668"/>
            </a:xfrm>
            <a:custGeom>
              <a:rect b="b" l="l" r="r" t="t"/>
              <a:pathLst>
                <a:path extrusionOk="0" h="8894" w="11743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5" name="Google Shape;17375;p80"/>
            <p:cNvSpPr/>
            <p:nvPr/>
          </p:nvSpPr>
          <p:spPr>
            <a:xfrm>
              <a:off x="4892497" y="4162322"/>
              <a:ext cx="143973" cy="138062"/>
            </a:xfrm>
            <a:custGeom>
              <a:rect b="b" l="l" r="r" t="t"/>
              <a:pathLst>
                <a:path extrusionOk="0" h="5255" w="548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6" name="Google Shape;17376;p80"/>
            <p:cNvSpPr/>
            <p:nvPr/>
          </p:nvSpPr>
          <p:spPr>
            <a:xfrm>
              <a:off x="4893758" y="4185048"/>
              <a:ext cx="142712" cy="115336"/>
            </a:xfrm>
            <a:custGeom>
              <a:rect b="b" l="l" r="r" t="t"/>
              <a:pathLst>
                <a:path extrusionOk="0" h="4390" w="5432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77" name="Google Shape;17377;p80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17378" name="Google Shape;17378;p80"/>
            <p:cNvSpPr/>
            <p:nvPr/>
          </p:nvSpPr>
          <p:spPr>
            <a:xfrm>
              <a:off x="5728383" y="4221698"/>
              <a:ext cx="417128" cy="225260"/>
            </a:xfrm>
            <a:custGeom>
              <a:rect b="b" l="l" r="r" t="t"/>
              <a:pathLst>
                <a:path extrusionOk="0" h="8574" w="15877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9" name="Google Shape;17379;p80"/>
            <p:cNvSpPr/>
            <p:nvPr/>
          </p:nvSpPr>
          <p:spPr>
            <a:xfrm>
              <a:off x="5728383" y="4226059"/>
              <a:ext cx="417128" cy="220899"/>
            </a:xfrm>
            <a:custGeom>
              <a:rect b="b" l="l" r="r" t="t"/>
              <a:pathLst>
                <a:path extrusionOk="0" h="8408" w="15877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0" name="Google Shape;17380;p80"/>
            <p:cNvSpPr/>
            <p:nvPr/>
          </p:nvSpPr>
          <p:spPr>
            <a:xfrm>
              <a:off x="5822964" y="4246657"/>
              <a:ext cx="100440" cy="75271"/>
            </a:xfrm>
            <a:custGeom>
              <a:rect b="b" l="l" r="r" t="t"/>
              <a:pathLst>
                <a:path extrusionOk="0" h="2865" w="3823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1" name="Google Shape;17381;p80"/>
            <p:cNvSpPr/>
            <p:nvPr/>
          </p:nvSpPr>
          <p:spPr>
            <a:xfrm>
              <a:off x="5948336" y="4246657"/>
              <a:ext cx="109924" cy="75271"/>
            </a:xfrm>
            <a:custGeom>
              <a:rect b="b" l="l" r="r" t="t"/>
              <a:pathLst>
                <a:path extrusionOk="0" h="2865" w="4184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2" name="Google Shape;17382;p80"/>
            <p:cNvSpPr/>
            <p:nvPr/>
          </p:nvSpPr>
          <p:spPr>
            <a:xfrm>
              <a:off x="5738787" y="4403057"/>
              <a:ext cx="102436" cy="87803"/>
            </a:xfrm>
            <a:custGeom>
              <a:rect b="b" l="l" r="r" t="t"/>
              <a:pathLst>
                <a:path extrusionOk="0" h="3342" w="3899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3" name="Google Shape;17383;p80"/>
            <p:cNvSpPr/>
            <p:nvPr/>
          </p:nvSpPr>
          <p:spPr>
            <a:xfrm>
              <a:off x="5754445" y="4404108"/>
              <a:ext cx="98443" cy="86673"/>
            </a:xfrm>
            <a:custGeom>
              <a:rect b="b" l="l" r="r" t="t"/>
              <a:pathLst>
                <a:path extrusionOk="0" h="3299" w="3747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4" name="Google Shape;17384;p80"/>
            <p:cNvSpPr/>
            <p:nvPr/>
          </p:nvSpPr>
          <p:spPr>
            <a:xfrm>
              <a:off x="5772311" y="4428147"/>
              <a:ext cx="43744" cy="37648"/>
            </a:xfrm>
            <a:custGeom>
              <a:rect b="b" l="l" r="r" t="t"/>
              <a:pathLst>
                <a:path extrusionOk="0" h="1433" w="1665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5" name="Google Shape;17385;p80"/>
            <p:cNvSpPr/>
            <p:nvPr/>
          </p:nvSpPr>
          <p:spPr>
            <a:xfrm>
              <a:off x="6000277" y="4403057"/>
              <a:ext cx="102436" cy="87803"/>
            </a:xfrm>
            <a:custGeom>
              <a:rect b="b" l="l" r="r" t="t"/>
              <a:pathLst>
                <a:path extrusionOk="0" h="3342" w="3899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6" name="Google Shape;17386;p80"/>
            <p:cNvSpPr/>
            <p:nvPr/>
          </p:nvSpPr>
          <p:spPr>
            <a:xfrm>
              <a:off x="6016119" y="4404108"/>
              <a:ext cx="98443" cy="86673"/>
            </a:xfrm>
            <a:custGeom>
              <a:rect b="b" l="l" r="r" t="t"/>
              <a:pathLst>
                <a:path extrusionOk="0" h="3299" w="3747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7" name="Google Shape;17387;p80"/>
            <p:cNvSpPr/>
            <p:nvPr/>
          </p:nvSpPr>
          <p:spPr>
            <a:xfrm>
              <a:off x="6033801" y="4428147"/>
              <a:ext cx="43954" cy="37648"/>
            </a:xfrm>
            <a:custGeom>
              <a:rect b="b" l="l" r="r" t="t"/>
              <a:pathLst>
                <a:path extrusionOk="0" h="1433" w="1673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8" name="Google Shape;17388;p80"/>
            <p:cNvSpPr/>
            <p:nvPr/>
          </p:nvSpPr>
          <p:spPr>
            <a:xfrm>
              <a:off x="5728567" y="4328469"/>
              <a:ext cx="39382" cy="49051"/>
            </a:xfrm>
            <a:custGeom>
              <a:rect b="b" l="l" r="r" t="t"/>
              <a:pathLst>
                <a:path extrusionOk="0" h="1867" w="1499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9" name="Google Shape;17389;p80"/>
            <p:cNvSpPr/>
            <p:nvPr/>
          </p:nvSpPr>
          <p:spPr>
            <a:xfrm>
              <a:off x="6109071" y="4346886"/>
              <a:ext cx="28821" cy="24985"/>
            </a:xfrm>
            <a:custGeom>
              <a:rect b="b" l="l" r="r" t="t"/>
              <a:pathLst>
                <a:path extrusionOk="0" h="951" w="1097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90" name="Google Shape;17390;p80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17391" name="Google Shape;17391;p80"/>
            <p:cNvSpPr/>
            <p:nvPr/>
          </p:nvSpPr>
          <p:spPr>
            <a:xfrm>
              <a:off x="866289" y="3696905"/>
              <a:ext cx="138876" cy="111500"/>
            </a:xfrm>
            <a:custGeom>
              <a:rect b="b" l="l" r="r" t="t"/>
              <a:pathLst>
                <a:path extrusionOk="0" h="4244" w="5286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2" name="Google Shape;17392;p80"/>
            <p:cNvSpPr/>
            <p:nvPr/>
          </p:nvSpPr>
          <p:spPr>
            <a:xfrm>
              <a:off x="1035221" y="3696905"/>
              <a:ext cx="138693" cy="111500"/>
            </a:xfrm>
            <a:custGeom>
              <a:rect b="b" l="l" r="r" t="t"/>
              <a:pathLst>
                <a:path extrusionOk="0" h="4244" w="5279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3" name="Google Shape;17393;p80"/>
            <p:cNvSpPr/>
            <p:nvPr/>
          </p:nvSpPr>
          <p:spPr>
            <a:xfrm>
              <a:off x="867550" y="3750080"/>
              <a:ext cx="137615" cy="58325"/>
            </a:xfrm>
            <a:custGeom>
              <a:rect b="b" l="l" r="r" t="t"/>
              <a:pathLst>
                <a:path extrusionOk="0" h="2220" w="5238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4" name="Google Shape;17394;p80"/>
            <p:cNvSpPr/>
            <p:nvPr/>
          </p:nvSpPr>
          <p:spPr>
            <a:xfrm>
              <a:off x="1035221" y="3750080"/>
              <a:ext cx="137431" cy="58325"/>
            </a:xfrm>
            <a:custGeom>
              <a:rect b="b" l="l" r="r" t="t"/>
              <a:pathLst>
                <a:path extrusionOk="0" h="2220" w="5231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5" name="Google Shape;17395;p80"/>
            <p:cNvSpPr/>
            <p:nvPr/>
          </p:nvSpPr>
          <p:spPr>
            <a:xfrm>
              <a:off x="994210" y="3756438"/>
              <a:ext cx="51967" cy="51967"/>
            </a:xfrm>
            <a:custGeom>
              <a:rect b="b" l="l" r="r" t="t"/>
              <a:pathLst>
                <a:path extrusionOk="0" h="1978" w="1978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6" name="Google Shape;17396;p80"/>
            <p:cNvSpPr/>
            <p:nvPr/>
          </p:nvSpPr>
          <p:spPr>
            <a:xfrm>
              <a:off x="994210" y="3783420"/>
              <a:ext cx="51967" cy="24985"/>
            </a:xfrm>
            <a:custGeom>
              <a:rect b="b" l="l" r="r" t="t"/>
              <a:pathLst>
                <a:path extrusionOk="0" h="951" w="1978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7" name="Google Shape;17397;p80"/>
            <p:cNvSpPr/>
            <p:nvPr/>
          </p:nvSpPr>
          <p:spPr>
            <a:xfrm>
              <a:off x="861718" y="3851387"/>
              <a:ext cx="316768" cy="188269"/>
            </a:xfrm>
            <a:custGeom>
              <a:rect b="b" l="l" r="r" t="t"/>
              <a:pathLst>
                <a:path extrusionOk="0" h="7166" w="12057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8" name="Google Shape;17398;p80"/>
            <p:cNvSpPr/>
            <p:nvPr/>
          </p:nvSpPr>
          <p:spPr>
            <a:xfrm>
              <a:off x="861718" y="3851387"/>
              <a:ext cx="316768" cy="29005"/>
            </a:xfrm>
            <a:custGeom>
              <a:rect b="b" l="l" r="r" t="t"/>
              <a:pathLst>
                <a:path extrusionOk="0" h="1104" w="12057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9" name="Google Shape;17399;p80"/>
            <p:cNvSpPr/>
            <p:nvPr/>
          </p:nvSpPr>
          <p:spPr>
            <a:xfrm>
              <a:off x="834394" y="3797450"/>
              <a:ext cx="371598" cy="64893"/>
            </a:xfrm>
            <a:custGeom>
              <a:rect b="b" l="l" r="r" t="t"/>
              <a:pathLst>
                <a:path extrusionOk="0" h="2470" w="14144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0" name="Google Shape;17400;p80"/>
            <p:cNvSpPr/>
            <p:nvPr/>
          </p:nvSpPr>
          <p:spPr>
            <a:xfrm>
              <a:off x="834210" y="3837174"/>
              <a:ext cx="371782" cy="25169"/>
            </a:xfrm>
            <a:custGeom>
              <a:rect b="b" l="l" r="r" t="t"/>
              <a:pathLst>
                <a:path extrusionOk="0" h="958" w="14151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1" name="Google Shape;17401;p80"/>
            <p:cNvSpPr/>
            <p:nvPr/>
          </p:nvSpPr>
          <p:spPr>
            <a:xfrm>
              <a:off x="987642" y="3797450"/>
              <a:ext cx="64919" cy="242206"/>
            </a:xfrm>
            <a:custGeom>
              <a:rect b="b" l="l" r="r" t="t"/>
              <a:pathLst>
                <a:path extrusionOk="0" h="9219" w="2471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2" name="Google Shape;17402;p80"/>
            <p:cNvSpPr/>
            <p:nvPr/>
          </p:nvSpPr>
          <p:spPr>
            <a:xfrm>
              <a:off x="1027366" y="3797450"/>
              <a:ext cx="25195" cy="242206"/>
            </a:xfrm>
            <a:custGeom>
              <a:rect b="b" l="l" r="r" t="t"/>
              <a:pathLst>
                <a:path extrusionOk="0" h="9219" w="959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03" name="Google Shape;17403;p80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17404" name="Google Shape;17404;p80"/>
            <p:cNvSpPr/>
            <p:nvPr/>
          </p:nvSpPr>
          <p:spPr>
            <a:xfrm>
              <a:off x="1382911" y="3682271"/>
              <a:ext cx="371782" cy="371966"/>
            </a:xfrm>
            <a:custGeom>
              <a:rect b="b" l="l" r="r" t="t"/>
              <a:pathLst>
                <a:path extrusionOk="0" h="14158" w="14151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5" name="Google Shape;17405;p80"/>
            <p:cNvSpPr/>
            <p:nvPr/>
          </p:nvSpPr>
          <p:spPr>
            <a:xfrm>
              <a:off x="1498090" y="3920668"/>
              <a:ext cx="141241" cy="39172"/>
            </a:xfrm>
            <a:custGeom>
              <a:rect b="b" l="l" r="r" t="t"/>
              <a:pathLst>
                <a:path extrusionOk="0" h="1491" w="5376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6" name="Google Shape;17406;p80"/>
            <p:cNvSpPr/>
            <p:nvPr/>
          </p:nvSpPr>
          <p:spPr>
            <a:xfrm>
              <a:off x="1490786" y="3826428"/>
              <a:ext cx="30108" cy="41931"/>
            </a:xfrm>
            <a:custGeom>
              <a:rect b="b" l="l" r="r" t="t"/>
              <a:pathLst>
                <a:path extrusionOk="0" h="1596" w="1146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7" name="Google Shape;17407;p80"/>
            <p:cNvSpPr/>
            <p:nvPr/>
          </p:nvSpPr>
          <p:spPr>
            <a:xfrm>
              <a:off x="1502819" y="3826349"/>
              <a:ext cx="18075" cy="29951"/>
            </a:xfrm>
            <a:custGeom>
              <a:rect b="b" l="l" r="r" t="t"/>
              <a:pathLst>
                <a:path extrusionOk="0" h="1140" w="688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8" name="Google Shape;17408;p80"/>
            <p:cNvSpPr/>
            <p:nvPr/>
          </p:nvSpPr>
          <p:spPr>
            <a:xfrm>
              <a:off x="1616710" y="3826244"/>
              <a:ext cx="30082" cy="42115"/>
            </a:xfrm>
            <a:custGeom>
              <a:rect b="b" l="l" r="r" t="t"/>
              <a:pathLst>
                <a:path extrusionOk="0" h="1603" w="1145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9" name="Google Shape;17409;p80"/>
            <p:cNvSpPr/>
            <p:nvPr/>
          </p:nvSpPr>
          <p:spPr>
            <a:xfrm>
              <a:off x="1628743" y="3826349"/>
              <a:ext cx="18049" cy="29951"/>
            </a:xfrm>
            <a:custGeom>
              <a:rect b="b" l="l" r="r" t="t"/>
              <a:pathLst>
                <a:path extrusionOk="0" h="1140" w="687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0" name="Google Shape;17410;p80"/>
            <p:cNvSpPr/>
            <p:nvPr/>
          </p:nvSpPr>
          <p:spPr>
            <a:xfrm>
              <a:off x="1359398" y="3724018"/>
              <a:ext cx="353733" cy="330114"/>
            </a:xfrm>
            <a:custGeom>
              <a:rect b="b" l="l" r="r" t="t"/>
              <a:pathLst>
                <a:path extrusionOk="0" h="12565" w="13464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11" name="Google Shape;17411;p80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17412" name="Google Shape;17412;p80"/>
            <p:cNvSpPr/>
            <p:nvPr/>
          </p:nvSpPr>
          <p:spPr>
            <a:xfrm>
              <a:off x="1931613" y="3682271"/>
              <a:ext cx="371782" cy="371966"/>
            </a:xfrm>
            <a:custGeom>
              <a:rect b="b" l="l" r="r" t="t"/>
              <a:pathLst>
                <a:path extrusionOk="0" h="14158" w="14151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3" name="Google Shape;17413;p80"/>
            <p:cNvSpPr/>
            <p:nvPr/>
          </p:nvSpPr>
          <p:spPr>
            <a:xfrm>
              <a:off x="2039487" y="3826244"/>
              <a:ext cx="30082" cy="42115"/>
            </a:xfrm>
            <a:custGeom>
              <a:rect b="b" l="l" r="r" t="t"/>
              <a:pathLst>
                <a:path extrusionOk="0" h="1603" w="1145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4" name="Google Shape;17414;p80"/>
            <p:cNvSpPr/>
            <p:nvPr/>
          </p:nvSpPr>
          <p:spPr>
            <a:xfrm>
              <a:off x="2051520" y="3826349"/>
              <a:ext cx="18049" cy="29951"/>
            </a:xfrm>
            <a:custGeom>
              <a:rect b="b" l="l" r="r" t="t"/>
              <a:pathLst>
                <a:path extrusionOk="0" h="1140" w="687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5" name="Google Shape;17415;p80"/>
            <p:cNvSpPr/>
            <p:nvPr/>
          </p:nvSpPr>
          <p:spPr>
            <a:xfrm>
              <a:off x="2165412" y="3826244"/>
              <a:ext cx="30082" cy="42115"/>
            </a:xfrm>
            <a:custGeom>
              <a:rect b="b" l="l" r="r" t="t"/>
              <a:pathLst>
                <a:path extrusionOk="0" h="1603" w="1145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6" name="Google Shape;17416;p80"/>
            <p:cNvSpPr/>
            <p:nvPr/>
          </p:nvSpPr>
          <p:spPr>
            <a:xfrm>
              <a:off x="2177444" y="3826349"/>
              <a:ext cx="18049" cy="29951"/>
            </a:xfrm>
            <a:custGeom>
              <a:rect b="b" l="l" r="r" t="t"/>
              <a:pathLst>
                <a:path extrusionOk="0" h="1140" w="687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7" name="Google Shape;17417;p80"/>
            <p:cNvSpPr/>
            <p:nvPr/>
          </p:nvSpPr>
          <p:spPr>
            <a:xfrm>
              <a:off x="2047501" y="3920825"/>
              <a:ext cx="140532" cy="39015"/>
            </a:xfrm>
            <a:custGeom>
              <a:rect b="b" l="l" r="r" t="t"/>
              <a:pathLst>
                <a:path extrusionOk="0" h="1485" w="5349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8" name="Google Shape;17418;p80"/>
            <p:cNvSpPr/>
            <p:nvPr/>
          </p:nvSpPr>
          <p:spPr>
            <a:xfrm>
              <a:off x="1908099" y="3724018"/>
              <a:ext cx="353549" cy="330114"/>
            </a:xfrm>
            <a:custGeom>
              <a:rect b="b" l="l" r="r" t="t"/>
              <a:pathLst>
                <a:path extrusionOk="0" h="12565" w="13457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19" name="Google Shape;17419;p80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17420" name="Google Shape;17420;p80"/>
            <p:cNvSpPr/>
            <p:nvPr/>
          </p:nvSpPr>
          <p:spPr>
            <a:xfrm>
              <a:off x="2480314" y="3682271"/>
              <a:ext cx="371756" cy="371966"/>
            </a:xfrm>
            <a:custGeom>
              <a:rect b="b" l="l" r="r" t="t"/>
              <a:pathLst>
                <a:path extrusionOk="0" h="14158" w="1415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1" name="Google Shape;17421;p80"/>
            <p:cNvSpPr/>
            <p:nvPr/>
          </p:nvSpPr>
          <p:spPr>
            <a:xfrm>
              <a:off x="2456800" y="3724018"/>
              <a:ext cx="353549" cy="330114"/>
            </a:xfrm>
            <a:custGeom>
              <a:rect b="b" l="l" r="r" t="t"/>
              <a:pathLst>
                <a:path extrusionOk="0" h="12565" w="13457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2" name="Google Shape;17422;p80"/>
            <p:cNvSpPr/>
            <p:nvPr/>
          </p:nvSpPr>
          <p:spPr>
            <a:xfrm>
              <a:off x="2557318" y="3892267"/>
              <a:ext cx="217589" cy="96000"/>
            </a:xfrm>
            <a:custGeom>
              <a:rect b="b" l="l" r="r" t="t"/>
              <a:pathLst>
                <a:path extrusionOk="0" h="3654" w="8282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3" name="Google Shape;17423;p80"/>
            <p:cNvSpPr/>
            <p:nvPr/>
          </p:nvSpPr>
          <p:spPr>
            <a:xfrm>
              <a:off x="2557318" y="3892267"/>
              <a:ext cx="217746" cy="53359"/>
            </a:xfrm>
            <a:custGeom>
              <a:rect b="b" l="l" r="r" t="t"/>
              <a:pathLst>
                <a:path extrusionOk="0" h="2031" w="8288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4" name="Google Shape;17424;p80"/>
            <p:cNvSpPr/>
            <p:nvPr/>
          </p:nvSpPr>
          <p:spPr>
            <a:xfrm>
              <a:off x="2588189" y="3796346"/>
              <a:ext cx="30082" cy="54332"/>
            </a:xfrm>
            <a:custGeom>
              <a:rect b="b" l="l" r="r" t="t"/>
              <a:pathLst>
                <a:path extrusionOk="0" h="2068" w="1145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5" name="Google Shape;17425;p80"/>
            <p:cNvSpPr/>
            <p:nvPr/>
          </p:nvSpPr>
          <p:spPr>
            <a:xfrm>
              <a:off x="2600221" y="3796346"/>
              <a:ext cx="18049" cy="42220"/>
            </a:xfrm>
            <a:custGeom>
              <a:rect b="b" l="l" r="r" t="t"/>
              <a:pathLst>
                <a:path extrusionOk="0" h="1607" w="687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6" name="Google Shape;17426;p80"/>
            <p:cNvSpPr/>
            <p:nvPr/>
          </p:nvSpPr>
          <p:spPr>
            <a:xfrm>
              <a:off x="2714113" y="3796346"/>
              <a:ext cx="30082" cy="54332"/>
            </a:xfrm>
            <a:custGeom>
              <a:rect b="b" l="l" r="r" t="t"/>
              <a:pathLst>
                <a:path extrusionOk="0" h="2068" w="1145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7" name="Google Shape;17427;p80"/>
            <p:cNvSpPr/>
            <p:nvPr/>
          </p:nvSpPr>
          <p:spPr>
            <a:xfrm>
              <a:off x="2726146" y="3796346"/>
              <a:ext cx="18049" cy="42220"/>
            </a:xfrm>
            <a:custGeom>
              <a:rect b="b" l="l" r="r" t="t"/>
              <a:pathLst>
                <a:path extrusionOk="0" h="1607" w="687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8" name="Google Shape;17428;p80"/>
            <p:cNvSpPr/>
            <p:nvPr/>
          </p:nvSpPr>
          <p:spPr>
            <a:xfrm>
              <a:off x="2577259" y="3895131"/>
              <a:ext cx="177681" cy="33156"/>
            </a:xfrm>
            <a:custGeom>
              <a:rect b="b" l="l" r="r" t="t"/>
              <a:pathLst>
                <a:path extrusionOk="0" h="1262" w="6763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29" name="Google Shape;17429;p80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17430" name="Google Shape;17430;p80"/>
            <p:cNvSpPr/>
            <p:nvPr/>
          </p:nvSpPr>
          <p:spPr>
            <a:xfrm>
              <a:off x="3014250" y="3682271"/>
              <a:ext cx="386521" cy="371940"/>
            </a:xfrm>
            <a:custGeom>
              <a:rect b="b" l="l" r="r" t="t"/>
              <a:pathLst>
                <a:path extrusionOk="0" h="14157" w="14712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1" name="Google Shape;17431;p80"/>
            <p:cNvSpPr/>
            <p:nvPr/>
          </p:nvSpPr>
          <p:spPr>
            <a:xfrm>
              <a:off x="3028279" y="3694567"/>
              <a:ext cx="377063" cy="347480"/>
            </a:xfrm>
            <a:custGeom>
              <a:rect b="b" l="l" r="r" t="t"/>
              <a:pathLst>
                <a:path extrusionOk="0" h="13226" w="14352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2" name="Google Shape;17432;p80"/>
            <p:cNvSpPr/>
            <p:nvPr/>
          </p:nvSpPr>
          <p:spPr>
            <a:xfrm>
              <a:off x="3144167" y="3741332"/>
              <a:ext cx="141267" cy="253871"/>
            </a:xfrm>
            <a:custGeom>
              <a:rect b="b" l="l" r="r" t="t"/>
              <a:pathLst>
                <a:path extrusionOk="0" h="9663" w="5377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33" name="Google Shape;17433;p80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17434" name="Google Shape;17434;p80"/>
            <p:cNvSpPr/>
            <p:nvPr/>
          </p:nvSpPr>
          <p:spPr>
            <a:xfrm>
              <a:off x="3569125" y="3702947"/>
              <a:ext cx="388728" cy="330692"/>
            </a:xfrm>
            <a:custGeom>
              <a:rect b="b" l="l" r="r" t="t"/>
              <a:pathLst>
                <a:path extrusionOk="0" h="12587" w="14796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5" name="Google Shape;17435;p80"/>
            <p:cNvSpPr/>
            <p:nvPr/>
          </p:nvSpPr>
          <p:spPr>
            <a:xfrm>
              <a:off x="3607036" y="3733135"/>
              <a:ext cx="313089" cy="270265"/>
            </a:xfrm>
            <a:custGeom>
              <a:rect b="b" l="l" r="r" t="t"/>
              <a:pathLst>
                <a:path extrusionOk="0" h="10287" w="11917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6" name="Google Shape;17436;p80"/>
            <p:cNvSpPr/>
            <p:nvPr/>
          </p:nvSpPr>
          <p:spPr>
            <a:xfrm>
              <a:off x="3731489" y="3930126"/>
              <a:ext cx="55987" cy="47816"/>
            </a:xfrm>
            <a:custGeom>
              <a:rect b="b" l="l" r="r" t="t"/>
              <a:pathLst>
                <a:path extrusionOk="0" h="1820" w="2131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7" name="Google Shape;17437;p80"/>
            <p:cNvSpPr/>
            <p:nvPr/>
          </p:nvSpPr>
          <p:spPr>
            <a:xfrm>
              <a:off x="3742812" y="3798185"/>
              <a:ext cx="41379" cy="112446"/>
            </a:xfrm>
            <a:custGeom>
              <a:rect b="b" l="l" r="r" t="t"/>
              <a:pathLst>
                <a:path extrusionOk="0" h="4280" w="1575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38" name="Google Shape;17438;p80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17439" name="Google Shape;17439;p80"/>
            <p:cNvSpPr/>
            <p:nvPr/>
          </p:nvSpPr>
          <p:spPr>
            <a:xfrm>
              <a:off x="4111994" y="3682455"/>
              <a:ext cx="386179" cy="371572"/>
            </a:xfrm>
            <a:custGeom>
              <a:rect b="b" l="l" r="r" t="t"/>
              <a:pathLst>
                <a:path extrusionOk="0" h="14143" w="14699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0" name="Google Shape;17440;p80"/>
            <p:cNvSpPr/>
            <p:nvPr/>
          </p:nvSpPr>
          <p:spPr>
            <a:xfrm>
              <a:off x="4301156" y="3682455"/>
              <a:ext cx="198830" cy="371625"/>
            </a:xfrm>
            <a:custGeom>
              <a:rect b="b" l="l" r="r" t="t"/>
              <a:pathLst>
                <a:path extrusionOk="0" h="14145" w="7568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41" name="Google Shape;17441;p80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17442" name="Google Shape;17442;p80"/>
            <p:cNvSpPr/>
            <p:nvPr/>
          </p:nvSpPr>
          <p:spPr>
            <a:xfrm>
              <a:off x="4674908" y="3682271"/>
              <a:ext cx="371966" cy="371966"/>
            </a:xfrm>
            <a:custGeom>
              <a:rect b="b" l="l" r="r" t="t"/>
              <a:pathLst>
                <a:path extrusionOk="0" h="14158" w="14158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3" name="Google Shape;17443;p80"/>
            <p:cNvSpPr/>
            <p:nvPr/>
          </p:nvSpPr>
          <p:spPr>
            <a:xfrm>
              <a:off x="4690934" y="3698140"/>
              <a:ext cx="339887" cy="340071"/>
            </a:xfrm>
            <a:custGeom>
              <a:rect b="b" l="l" r="r" t="t"/>
              <a:pathLst>
                <a:path extrusionOk="0" h="12944" w="12937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4" name="Google Shape;17444;p80"/>
            <p:cNvSpPr/>
            <p:nvPr/>
          </p:nvSpPr>
          <p:spPr>
            <a:xfrm>
              <a:off x="4802829" y="3742409"/>
              <a:ext cx="103908" cy="89169"/>
            </a:xfrm>
            <a:custGeom>
              <a:rect b="b" l="l" r="r" t="t"/>
              <a:pathLst>
                <a:path extrusionOk="0" h="3394" w="3955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5" name="Google Shape;17445;p80"/>
            <p:cNvSpPr/>
            <p:nvPr/>
          </p:nvSpPr>
          <p:spPr>
            <a:xfrm>
              <a:off x="4789167" y="3855591"/>
              <a:ext cx="143448" cy="138509"/>
            </a:xfrm>
            <a:custGeom>
              <a:rect b="b" l="l" r="r" t="t"/>
              <a:pathLst>
                <a:path extrusionOk="0" h="5272" w="546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46" name="Google Shape;17446;p80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17447" name="Google Shape;17447;p80"/>
            <p:cNvSpPr/>
            <p:nvPr/>
          </p:nvSpPr>
          <p:spPr>
            <a:xfrm>
              <a:off x="5223609" y="3731112"/>
              <a:ext cx="371782" cy="274285"/>
            </a:xfrm>
            <a:custGeom>
              <a:rect b="b" l="l" r="r" t="t"/>
              <a:pathLst>
                <a:path extrusionOk="0" h="10440" w="14151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8" name="Google Shape;17448;p80"/>
            <p:cNvSpPr/>
            <p:nvPr/>
          </p:nvSpPr>
          <p:spPr>
            <a:xfrm>
              <a:off x="5338236" y="3769391"/>
              <a:ext cx="257155" cy="236006"/>
            </a:xfrm>
            <a:custGeom>
              <a:rect b="b" l="l" r="r" t="t"/>
              <a:pathLst>
                <a:path extrusionOk="0" h="8983" w="9788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449" name="Google Shape;17449;p80"/>
          <p:cNvSpPr/>
          <p:nvPr/>
        </p:nvSpPr>
        <p:spPr>
          <a:xfrm>
            <a:off x="5812218" y="3723834"/>
            <a:ext cx="291966" cy="289050"/>
          </a:xfrm>
          <a:custGeom>
            <a:rect b="b" l="l" r="r" t="t"/>
            <a:pathLst>
              <a:path extrusionOk="0" h="11002" w="11113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450" name="Google Shape;17450;p80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17451" name="Google Shape;17451;p80"/>
            <p:cNvSpPr/>
            <p:nvPr/>
          </p:nvSpPr>
          <p:spPr>
            <a:xfrm>
              <a:off x="6378049" y="3745325"/>
              <a:ext cx="48315" cy="66180"/>
            </a:xfrm>
            <a:custGeom>
              <a:rect b="b" l="l" r="r" t="t"/>
              <a:pathLst>
                <a:path extrusionOk="0" h="2519" w="1839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2" name="Google Shape;17452;p80"/>
            <p:cNvSpPr/>
            <p:nvPr/>
          </p:nvSpPr>
          <p:spPr>
            <a:xfrm>
              <a:off x="6401195" y="3745325"/>
              <a:ext cx="25169" cy="46135"/>
            </a:xfrm>
            <a:custGeom>
              <a:rect b="b" l="l" r="r" t="t"/>
              <a:pathLst>
                <a:path extrusionOk="0" h="1756" w="958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3" name="Google Shape;17453;p80"/>
            <p:cNvSpPr/>
            <p:nvPr/>
          </p:nvSpPr>
          <p:spPr>
            <a:xfrm>
              <a:off x="6366016" y="3736813"/>
              <a:ext cx="281562" cy="303027"/>
            </a:xfrm>
            <a:custGeom>
              <a:rect b="b" l="l" r="r" t="t"/>
              <a:pathLst>
                <a:path extrusionOk="0" h="11534" w="10717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4" name="Google Shape;17454;p80"/>
            <p:cNvSpPr/>
            <p:nvPr/>
          </p:nvSpPr>
          <p:spPr>
            <a:xfrm>
              <a:off x="6493753" y="3736813"/>
              <a:ext cx="153825" cy="303027"/>
            </a:xfrm>
            <a:custGeom>
              <a:rect b="b" l="l" r="r" t="t"/>
              <a:pathLst>
                <a:path extrusionOk="0" h="11534" w="5855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5" name="Google Shape;17455;p80"/>
            <p:cNvSpPr/>
            <p:nvPr/>
          </p:nvSpPr>
          <p:spPr>
            <a:xfrm>
              <a:off x="6366200" y="3726750"/>
              <a:ext cx="70174" cy="22069"/>
            </a:xfrm>
            <a:custGeom>
              <a:rect b="b" l="l" r="r" t="t"/>
              <a:pathLst>
                <a:path extrusionOk="0" h="840" w="2671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6" name="Google Shape;17456;p80"/>
            <p:cNvSpPr/>
            <p:nvPr/>
          </p:nvSpPr>
          <p:spPr>
            <a:xfrm>
              <a:off x="6467691" y="3889298"/>
              <a:ext cx="85123" cy="150541"/>
            </a:xfrm>
            <a:custGeom>
              <a:rect b="b" l="l" r="r" t="t"/>
              <a:pathLst>
                <a:path extrusionOk="0" h="5730" w="324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7" name="Google Shape;17457;p80"/>
            <p:cNvSpPr/>
            <p:nvPr/>
          </p:nvSpPr>
          <p:spPr>
            <a:xfrm>
              <a:off x="6519632" y="3889298"/>
              <a:ext cx="33182" cy="150541"/>
            </a:xfrm>
            <a:custGeom>
              <a:rect b="b" l="l" r="r" t="t"/>
              <a:pathLst>
                <a:path extrusionOk="0" h="5730" w="1263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8" name="Google Shape;17458;p80"/>
            <p:cNvSpPr/>
            <p:nvPr/>
          </p:nvSpPr>
          <p:spPr>
            <a:xfrm>
              <a:off x="6319908" y="3696721"/>
              <a:ext cx="373963" cy="165096"/>
            </a:xfrm>
            <a:custGeom>
              <a:rect b="b" l="l" r="r" t="t"/>
              <a:pathLst>
                <a:path extrusionOk="0" h="6284" w="14234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9" name="Google Shape;17459;p80"/>
            <p:cNvSpPr/>
            <p:nvPr/>
          </p:nvSpPr>
          <p:spPr>
            <a:xfrm>
              <a:off x="6411021" y="3726750"/>
              <a:ext cx="25353" cy="22253"/>
            </a:xfrm>
            <a:custGeom>
              <a:rect b="b" l="l" r="r" t="t"/>
              <a:pathLst>
                <a:path extrusionOk="0" h="847" w="965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60" name="Google Shape;17460;p80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17461" name="Google Shape;17461;p80"/>
            <p:cNvSpPr/>
            <p:nvPr/>
          </p:nvSpPr>
          <p:spPr>
            <a:xfrm>
              <a:off x="6871342" y="3816944"/>
              <a:ext cx="371966" cy="179520"/>
            </a:xfrm>
            <a:custGeom>
              <a:rect b="b" l="l" r="r" t="t"/>
              <a:pathLst>
                <a:path extrusionOk="0" h="6833" w="14158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2" name="Google Shape;17462;p80"/>
            <p:cNvSpPr/>
            <p:nvPr/>
          </p:nvSpPr>
          <p:spPr>
            <a:xfrm>
              <a:off x="6871342" y="3740044"/>
              <a:ext cx="371966" cy="179520"/>
            </a:xfrm>
            <a:custGeom>
              <a:rect b="b" l="l" r="r" t="t"/>
              <a:pathLst>
                <a:path extrusionOk="0" h="6833" w="14158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3" name="Google Shape;17463;p80"/>
            <p:cNvSpPr/>
            <p:nvPr/>
          </p:nvSpPr>
          <p:spPr>
            <a:xfrm>
              <a:off x="6890652" y="3759355"/>
              <a:ext cx="333319" cy="140899"/>
            </a:xfrm>
            <a:custGeom>
              <a:rect b="b" l="l" r="r" t="t"/>
              <a:pathLst>
                <a:path extrusionOk="0" h="5363" w="12687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4" name="Google Shape;17464;p80"/>
            <p:cNvSpPr/>
            <p:nvPr/>
          </p:nvSpPr>
          <p:spPr>
            <a:xfrm>
              <a:off x="6986862" y="3759355"/>
              <a:ext cx="140899" cy="141083"/>
            </a:xfrm>
            <a:custGeom>
              <a:rect b="b" l="l" r="r" t="t"/>
              <a:pathLst>
                <a:path extrusionOk="0" h="5370" w="5363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5" name="Google Shape;17465;p80"/>
            <p:cNvSpPr/>
            <p:nvPr/>
          </p:nvSpPr>
          <p:spPr>
            <a:xfrm>
              <a:off x="7025141" y="3785023"/>
              <a:ext cx="64184" cy="89773"/>
            </a:xfrm>
            <a:custGeom>
              <a:rect b="b" l="l" r="r" t="t"/>
              <a:pathLst>
                <a:path extrusionOk="0" h="3417" w="2443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6" name="Google Shape;17466;p80"/>
            <p:cNvSpPr/>
            <p:nvPr/>
          </p:nvSpPr>
          <p:spPr>
            <a:xfrm>
              <a:off x="6890652" y="3759355"/>
              <a:ext cx="12795" cy="12795"/>
            </a:xfrm>
            <a:custGeom>
              <a:rect b="b" l="l" r="r" t="t"/>
              <a:pathLst>
                <a:path extrusionOk="0" h="487" w="487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7" name="Google Shape;17467;p80"/>
            <p:cNvSpPr/>
            <p:nvPr/>
          </p:nvSpPr>
          <p:spPr>
            <a:xfrm>
              <a:off x="7211203" y="3759355"/>
              <a:ext cx="12768" cy="12795"/>
            </a:xfrm>
            <a:custGeom>
              <a:rect b="b" l="l" r="r" t="t"/>
              <a:pathLst>
                <a:path extrusionOk="0" h="487" w="486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8" name="Google Shape;17468;p80"/>
            <p:cNvSpPr/>
            <p:nvPr/>
          </p:nvSpPr>
          <p:spPr>
            <a:xfrm>
              <a:off x="6890652" y="3887486"/>
              <a:ext cx="12795" cy="12768"/>
            </a:xfrm>
            <a:custGeom>
              <a:rect b="b" l="l" r="r" t="t"/>
              <a:pathLst>
                <a:path extrusionOk="0" h="486" w="487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9" name="Google Shape;17469;p80"/>
            <p:cNvSpPr/>
            <p:nvPr/>
          </p:nvSpPr>
          <p:spPr>
            <a:xfrm>
              <a:off x="7211203" y="3887486"/>
              <a:ext cx="12768" cy="12768"/>
            </a:xfrm>
            <a:custGeom>
              <a:rect b="b" l="l" r="r" t="t"/>
              <a:pathLst>
                <a:path extrusionOk="0" h="486" w="486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0" name="Google Shape;17470;p80"/>
            <p:cNvSpPr/>
            <p:nvPr/>
          </p:nvSpPr>
          <p:spPr>
            <a:xfrm>
              <a:off x="6871342" y="3932306"/>
              <a:ext cx="371966" cy="12952"/>
            </a:xfrm>
            <a:custGeom>
              <a:rect b="b" l="l" r="r" t="t"/>
              <a:pathLst>
                <a:path extrusionOk="0" h="493" w="14158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1" name="Google Shape;17471;p80"/>
            <p:cNvSpPr/>
            <p:nvPr/>
          </p:nvSpPr>
          <p:spPr>
            <a:xfrm>
              <a:off x="6871342" y="3958001"/>
              <a:ext cx="371966" cy="12768"/>
            </a:xfrm>
            <a:custGeom>
              <a:rect b="b" l="l" r="r" t="t"/>
              <a:pathLst>
                <a:path extrusionOk="0" h="486" w="14158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2" name="Google Shape;17472;p80"/>
            <p:cNvSpPr/>
            <p:nvPr/>
          </p:nvSpPr>
          <p:spPr>
            <a:xfrm>
              <a:off x="6871342" y="3983695"/>
              <a:ext cx="371966" cy="12768"/>
            </a:xfrm>
            <a:custGeom>
              <a:rect b="b" l="l" r="r" t="t"/>
              <a:pathLst>
                <a:path extrusionOk="0" h="486" w="14158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73" name="Google Shape;17473;p80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17474" name="Google Shape;17474;p80"/>
            <p:cNvSpPr/>
            <p:nvPr/>
          </p:nvSpPr>
          <p:spPr>
            <a:xfrm>
              <a:off x="7471248" y="3681535"/>
              <a:ext cx="333871" cy="303763"/>
            </a:xfrm>
            <a:custGeom>
              <a:rect b="b" l="l" r="r" t="t"/>
              <a:pathLst>
                <a:path extrusionOk="0" h="11562" w="12708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5" name="Google Shape;17475;p80"/>
            <p:cNvSpPr/>
            <p:nvPr/>
          </p:nvSpPr>
          <p:spPr>
            <a:xfrm>
              <a:off x="7540502" y="3735683"/>
              <a:ext cx="236741" cy="236558"/>
            </a:xfrm>
            <a:custGeom>
              <a:rect b="b" l="l" r="r" t="t"/>
              <a:pathLst>
                <a:path extrusionOk="0" h="9004" w="9011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6" name="Google Shape;17476;p80"/>
            <p:cNvSpPr/>
            <p:nvPr/>
          </p:nvSpPr>
          <p:spPr>
            <a:xfrm>
              <a:off x="7472693" y="3728274"/>
              <a:ext cx="283585" cy="256998"/>
            </a:xfrm>
            <a:custGeom>
              <a:rect b="b" l="l" r="r" t="t"/>
              <a:pathLst>
                <a:path extrusionOk="0" h="9782" w="10794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7" name="Google Shape;17477;p80"/>
            <p:cNvSpPr/>
            <p:nvPr/>
          </p:nvSpPr>
          <p:spPr>
            <a:xfrm>
              <a:off x="7508791" y="3711985"/>
              <a:ext cx="251691" cy="243572"/>
            </a:xfrm>
            <a:custGeom>
              <a:rect b="b" l="l" r="r" t="t"/>
              <a:pathLst>
                <a:path extrusionOk="0" h="9271" w="958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8" name="Google Shape;17478;p80"/>
            <p:cNvSpPr/>
            <p:nvPr/>
          </p:nvSpPr>
          <p:spPr>
            <a:xfrm>
              <a:off x="7496575" y="3728248"/>
              <a:ext cx="251323" cy="227310"/>
            </a:xfrm>
            <a:custGeom>
              <a:rect b="b" l="l" r="r" t="t"/>
              <a:pathLst>
                <a:path extrusionOk="0" h="8652" w="9566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9" name="Google Shape;17479;p80"/>
            <p:cNvSpPr/>
            <p:nvPr/>
          </p:nvSpPr>
          <p:spPr>
            <a:xfrm>
              <a:off x="7511524" y="3731296"/>
              <a:ext cx="221976" cy="232564"/>
            </a:xfrm>
            <a:custGeom>
              <a:rect b="b" l="l" r="r" t="t"/>
              <a:pathLst>
                <a:path extrusionOk="0" h="8852" w="8449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0" name="Google Shape;17480;p80"/>
            <p:cNvSpPr/>
            <p:nvPr/>
          </p:nvSpPr>
          <p:spPr>
            <a:xfrm>
              <a:off x="7519721" y="3712169"/>
              <a:ext cx="144157" cy="136696"/>
            </a:xfrm>
            <a:custGeom>
              <a:rect b="b" l="l" r="r" t="t"/>
              <a:pathLst>
                <a:path extrusionOk="0" h="5203" w="5487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1" name="Google Shape;17481;p80"/>
            <p:cNvSpPr/>
            <p:nvPr/>
          </p:nvSpPr>
          <p:spPr>
            <a:xfrm>
              <a:off x="7502039" y="3706442"/>
              <a:ext cx="276466" cy="254686"/>
            </a:xfrm>
            <a:custGeom>
              <a:rect b="b" l="l" r="r" t="t"/>
              <a:pathLst>
                <a:path extrusionOk="0" h="9694" w="10523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2" name="Google Shape;17482;p80"/>
            <p:cNvSpPr/>
            <p:nvPr/>
          </p:nvSpPr>
          <p:spPr>
            <a:xfrm>
              <a:off x="7402362" y="3750580"/>
              <a:ext cx="333871" cy="303684"/>
            </a:xfrm>
            <a:custGeom>
              <a:rect b="b" l="l" r="r" t="t"/>
              <a:pathLst>
                <a:path extrusionOk="0" h="11559" w="12708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3" name="Google Shape;17483;p80"/>
            <p:cNvSpPr/>
            <p:nvPr/>
          </p:nvSpPr>
          <p:spPr>
            <a:xfrm>
              <a:off x="7471432" y="3804570"/>
              <a:ext cx="236741" cy="236741"/>
            </a:xfrm>
            <a:custGeom>
              <a:rect b="b" l="l" r="r" t="t"/>
              <a:pathLst>
                <a:path extrusionOk="0" h="9011" w="9011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4" name="Google Shape;17484;p80"/>
            <p:cNvSpPr/>
            <p:nvPr/>
          </p:nvSpPr>
          <p:spPr>
            <a:xfrm>
              <a:off x="7435334" y="3781029"/>
              <a:ext cx="256078" cy="243520"/>
            </a:xfrm>
            <a:custGeom>
              <a:rect b="b" l="l" r="r" t="t"/>
              <a:pathLst>
                <a:path extrusionOk="0" h="9269" w="9747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5" name="Google Shape;17485;p80"/>
            <p:cNvSpPr/>
            <p:nvPr/>
          </p:nvSpPr>
          <p:spPr>
            <a:xfrm>
              <a:off x="7435701" y="3780924"/>
              <a:ext cx="211231" cy="198962"/>
            </a:xfrm>
            <a:custGeom>
              <a:rect b="b" l="l" r="r" t="t"/>
              <a:pathLst>
                <a:path extrusionOk="0" h="7573" w="804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6" name="Google Shape;17486;p80"/>
            <p:cNvSpPr/>
            <p:nvPr/>
          </p:nvSpPr>
          <p:spPr>
            <a:xfrm>
              <a:off x="7452122" y="3785417"/>
              <a:ext cx="174949" cy="174791"/>
            </a:xfrm>
            <a:custGeom>
              <a:rect b="b" l="l" r="r" t="t"/>
              <a:pathLst>
                <a:path extrusionOk="0" h="6653" w="6659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7" name="Google Shape;17487;p80"/>
            <p:cNvSpPr/>
            <p:nvPr/>
          </p:nvSpPr>
          <p:spPr>
            <a:xfrm>
              <a:off x="7432969" y="3775407"/>
              <a:ext cx="276466" cy="254791"/>
            </a:xfrm>
            <a:custGeom>
              <a:rect b="b" l="l" r="r" t="t"/>
              <a:pathLst>
                <a:path extrusionOk="0" h="9698" w="10523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8" name="Google Shape;17488;p80"/>
            <p:cNvSpPr/>
            <p:nvPr/>
          </p:nvSpPr>
          <p:spPr>
            <a:xfrm>
              <a:off x="7528286" y="3838093"/>
              <a:ext cx="82758" cy="129418"/>
            </a:xfrm>
            <a:custGeom>
              <a:rect b="b" l="l" r="r" t="t"/>
              <a:pathLst>
                <a:path extrusionOk="0" h="4926" w="315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9" name="Google Shape;17489;p80"/>
            <p:cNvSpPr/>
            <p:nvPr/>
          </p:nvSpPr>
          <p:spPr>
            <a:xfrm>
              <a:off x="7563622" y="3825798"/>
              <a:ext cx="12164" cy="153353"/>
            </a:xfrm>
            <a:custGeom>
              <a:rect b="b" l="l" r="r" t="t"/>
              <a:pathLst>
                <a:path extrusionOk="0" h="5837" w="463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90" name="Google Shape;17490;p80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17491" name="Google Shape;17491;p80"/>
            <p:cNvSpPr/>
            <p:nvPr/>
          </p:nvSpPr>
          <p:spPr>
            <a:xfrm>
              <a:off x="7960705" y="3736235"/>
              <a:ext cx="378902" cy="235638"/>
            </a:xfrm>
            <a:custGeom>
              <a:rect b="b" l="l" r="r" t="t"/>
              <a:pathLst>
                <a:path extrusionOk="0" h="8969" w="14422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2" name="Google Shape;17492;p80"/>
            <p:cNvSpPr/>
            <p:nvPr/>
          </p:nvSpPr>
          <p:spPr>
            <a:xfrm>
              <a:off x="8295653" y="3797450"/>
              <a:ext cx="43034" cy="174423"/>
            </a:xfrm>
            <a:custGeom>
              <a:rect b="b" l="l" r="r" t="t"/>
              <a:pathLst>
                <a:path extrusionOk="0" h="6639" w="1638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3" name="Google Shape;17493;p80"/>
            <p:cNvSpPr/>
            <p:nvPr/>
          </p:nvSpPr>
          <p:spPr>
            <a:xfrm>
              <a:off x="8109407" y="3875821"/>
              <a:ext cx="76033" cy="64972"/>
            </a:xfrm>
            <a:custGeom>
              <a:rect b="b" l="l" r="r" t="t"/>
              <a:pathLst>
                <a:path extrusionOk="0" h="2473" w="2894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4" name="Google Shape;17494;p80"/>
            <p:cNvSpPr/>
            <p:nvPr/>
          </p:nvSpPr>
          <p:spPr>
            <a:xfrm>
              <a:off x="7961624" y="3897495"/>
              <a:ext cx="50496" cy="43245"/>
            </a:xfrm>
            <a:custGeom>
              <a:rect b="b" l="l" r="r" t="t"/>
              <a:pathLst>
                <a:path extrusionOk="0" h="1646" w="1922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5" name="Google Shape;17495;p80"/>
            <p:cNvSpPr/>
            <p:nvPr/>
          </p:nvSpPr>
          <p:spPr>
            <a:xfrm>
              <a:off x="8037447" y="3897495"/>
              <a:ext cx="50496" cy="43245"/>
            </a:xfrm>
            <a:custGeom>
              <a:rect b="b" l="l" r="r" t="t"/>
              <a:pathLst>
                <a:path extrusionOk="0" h="1646" w="1922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6" name="Google Shape;17496;p80"/>
            <p:cNvSpPr/>
            <p:nvPr/>
          </p:nvSpPr>
          <p:spPr>
            <a:xfrm>
              <a:off x="8286352" y="3897495"/>
              <a:ext cx="50522" cy="43245"/>
            </a:xfrm>
            <a:custGeom>
              <a:rect b="b" l="l" r="r" t="t"/>
              <a:pathLst>
                <a:path extrusionOk="0" h="1646" w="1923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7" name="Google Shape;17497;p80"/>
            <p:cNvSpPr/>
            <p:nvPr/>
          </p:nvSpPr>
          <p:spPr>
            <a:xfrm>
              <a:off x="8210556" y="3897495"/>
              <a:ext cx="50496" cy="43245"/>
            </a:xfrm>
            <a:custGeom>
              <a:rect b="b" l="l" r="r" t="t"/>
              <a:pathLst>
                <a:path extrusionOk="0" h="1646" w="1922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8" name="Google Shape;17498;p80"/>
            <p:cNvSpPr/>
            <p:nvPr/>
          </p:nvSpPr>
          <p:spPr>
            <a:xfrm>
              <a:off x="8143666" y="3875821"/>
              <a:ext cx="44138" cy="64919"/>
            </a:xfrm>
            <a:custGeom>
              <a:rect b="b" l="l" r="r" t="t"/>
              <a:pathLst>
                <a:path extrusionOk="0" h="2471" w="168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9" name="Google Shape;17499;p80"/>
            <p:cNvSpPr/>
            <p:nvPr/>
          </p:nvSpPr>
          <p:spPr>
            <a:xfrm>
              <a:off x="7981302" y="3897495"/>
              <a:ext cx="33392" cy="43192"/>
            </a:xfrm>
            <a:custGeom>
              <a:rect b="b" l="l" r="r" t="t"/>
              <a:pathLst>
                <a:path extrusionOk="0" h="1644" w="1271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0" name="Google Shape;17500;p80"/>
            <p:cNvSpPr/>
            <p:nvPr/>
          </p:nvSpPr>
          <p:spPr>
            <a:xfrm>
              <a:off x="8057125" y="3897495"/>
              <a:ext cx="33366" cy="43192"/>
            </a:xfrm>
            <a:custGeom>
              <a:rect b="b" l="l" r="r" t="t"/>
              <a:pathLst>
                <a:path extrusionOk="0" h="1644" w="127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1" name="Google Shape;17501;p80"/>
            <p:cNvSpPr/>
            <p:nvPr/>
          </p:nvSpPr>
          <p:spPr>
            <a:xfrm>
              <a:off x="8306057" y="3897495"/>
              <a:ext cx="33366" cy="43192"/>
            </a:xfrm>
            <a:custGeom>
              <a:rect b="b" l="l" r="r" t="t"/>
              <a:pathLst>
                <a:path extrusionOk="0" h="1644" w="127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2" name="Google Shape;17502;p80"/>
            <p:cNvSpPr/>
            <p:nvPr/>
          </p:nvSpPr>
          <p:spPr>
            <a:xfrm>
              <a:off x="8230234" y="3897495"/>
              <a:ext cx="33366" cy="43192"/>
            </a:xfrm>
            <a:custGeom>
              <a:rect b="b" l="l" r="r" t="t"/>
              <a:pathLst>
                <a:path extrusionOk="0" h="1644" w="127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3" name="Google Shape;17503;p80"/>
            <p:cNvSpPr/>
            <p:nvPr/>
          </p:nvSpPr>
          <p:spPr>
            <a:xfrm>
              <a:off x="7970373" y="3960733"/>
              <a:ext cx="365030" cy="39566"/>
            </a:xfrm>
            <a:custGeom>
              <a:rect b="b" l="l" r="r" t="t"/>
              <a:pathLst>
                <a:path extrusionOk="0" h="1506" w="13894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4" name="Google Shape;17504;p80"/>
            <p:cNvSpPr/>
            <p:nvPr/>
          </p:nvSpPr>
          <p:spPr>
            <a:xfrm>
              <a:off x="8291108" y="3960733"/>
              <a:ext cx="44295" cy="39566"/>
            </a:xfrm>
            <a:custGeom>
              <a:rect b="b" l="l" r="r" t="t"/>
              <a:pathLst>
                <a:path extrusionOk="0" h="1506" w="1686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05" name="Google Shape;17505;p80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17506" name="Google Shape;17506;p80"/>
            <p:cNvSpPr/>
            <p:nvPr/>
          </p:nvSpPr>
          <p:spPr>
            <a:xfrm>
              <a:off x="6433432" y="4162270"/>
              <a:ext cx="88407" cy="75717"/>
            </a:xfrm>
            <a:custGeom>
              <a:rect b="b" l="l" r="r" t="t"/>
              <a:pathLst>
                <a:path extrusionOk="0" h="2882" w="3365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7" name="Google Shape;17507;p80"/>
            <p:cNvSpPr/>
            <p:nvPr/>
          </p:nvSpPr>
          <p:spPr>
            <a:xfrm>
              <a:off x="6475888" y="4162270"/>
              <a:ext cx="48157" cy="75612"/>
            </a:xfrm>
            <a:custGeom>
              <a:rect b="b" l="l" r="r" t="t"/>
              <a:pathLst>
                <a:path extrusionOk="0" h="2878" w="1833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8" name="Google Shape;17508;p80"/>
            <p:cNvSpPr/>
            <p:nvPr/>
          </p:nvSpPr>
          <p:spPr>
            <a:xfrm>
              <a:off x="6400828" y="4244292"/>
              <a:ext cx="166042" cy="305996"/>
            </a:xfrm>
            <a:custGeom>
              <a:rect b="b" l="l" r="r" t="t"/>
              <a:pathLst>
                <a:path extrusionOk="0" h="11647" w="632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9" name="Google Shape;17509;p80"/>
            <p:cNvSpPr/>
            <p:nvPr/>
          </p:nvSpPr>
          <p:spPr>
            <a:xfrm>
              <a:off x="6452400" y="4421947"/>
              <a:ext cx="31553" cy="127973"/>
            </a:xfrm>
            <a:custGeom>
              <a:rect b="b" l="l" r="r" t="t"/>
              <a:pathLst>
                <a:path extrusionOk="0" h="4871" w="1201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0" name="Google Shape;17510;p80"/>
            <p:cNvSpPr/>
            <p:nvPr/>
          </p:nvSpPr>
          <p:spPr>
            <a:xfrm>
              <a:off x="6501583" y="4288745"/>
              <a:ext cx="29005" cy="261359"/>
            </a:xfrm>
            <a:custGeom>
              <a:rect b="b" l="l" r="r" t="t"/>
              <a:pathLst>
                <a:path extrusionOk="0" h="9948" w="1104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1" name="Google Shape;17511;p80"/>
            <p:cNvSpPr/>
            <p:nvPr/>
          </p:nvSpPr>
          <p:spPr>
            <a:xfrm>
              <a:off x="6408105" y="4288745"/>
              <a:ext cx="29189" cy="109924"/>
            </a:xfrm>
            <a:custGeom>
              <a:rect b="b" l="l" r="r" t="t"/>
              <a:pathLst>
                <a:path extrusionOk="0" h="4184" w="1111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2" name="Google Shape;17512;p80"/>
            <p:cNvSpPr/>
            <p:nvPr/>
          </p:nvSpPr>
          <p:spPr>
            <a:xfrm>
              <a:off x="6508519" y="4244292"/>
              <a:ext cx="58509" cy="154298"/>
            </a:xfrm>
            <a:custGeom>
              <a:rect b="b" l="l" r="r" t="t"/>
              <a:pathLst>
                <a:path extrusionOk="0" h="5873" w="2227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13" name="Google Shape;17513;p80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17514" name="Google Shape;17514;p80"/>
            <p:cNvSpPr/>
            <p:nvPr/>
          </p:nvSpPr>
          <p:spPr>
            <a:xfrm>
              <a:off x="6919815" y="4244634"/>
              <a:ext cx="224157" cy="305654"/>
            </a:xfrm>
            <a:custGeom>
              <a:rect b="b" l="l" r="r" t="t"/>
              <a:pathLst>
                <a:path extrusionOk="0" h="11634" w="8532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5" name="Google Shape;17515;p80"/>
            <p:cNvSpPr/>
            <p:nvPr/>
          </p:nvSpPr>
          <p:spPr>
            <a:xfrm>
              <a:off x="6981581" y="4162270"/>
              <a:ext cx="88407" cy="75717"/>
            </a:xfrm>
            <a:custGeom>
              <a:rect b="b" l="l" r="r" t="t"/>
              <a:pathLst>
                <a:path extrusionOk="0" h="2882" w="3365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6" name="Google Shape;17516;p80"/>
            <p:cNvSpPr/>
            <p:nvPr/>
          </p:nvSpPr>
          <p:spPr>
            <a:xfrm>
              <a:off x="7024038" y="4162270"/>
              <a:ext cx="48157" cy="75612"/>
            </a:xfrm>
            <a:custGeom>
              <a:rect b="b" l="l" r="r" t="t"/>
              <a:pathLst>
                <a:path extrusionOk="0" h="2878" w="1833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7" name="Google Shape;17517;p80"/>
            <p:cNvSpPr/>
            <p:nvPr/>
          </p:nvSpPr>
          <p:spPr>
            <a:xfrm>
              <a:off x="6928563" y="4289113"/>
              <a:ext cx="54515" cy="109556"/>
            </a:xfrm>
            <a:custGeom>
              <a:rect b="b" l="l" r="r" t="t"/>
              <a:pathLst>
                <a:path extrusionOk="0" h="4170" w="2075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8" name="Google Shape;17518;p80"/>
            <p:cNvSpPr/>
            <p:nvPr/>
          </p:nvSpPr>
          <p:spPr>
            <a:xfrm>
              <a:off x="7056484" y="4244634"/>
              <a:ext cx="88591" cy="154167"/>
            </a:xfrm>
            <a:custGeom>
              <a:rect b="b" l="l" r="r" t="t"/>
              <a:pathLst>
                <a:path extrusionOk="0" h="5868" w="3372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9" name="Google Shape;17519;p80"/>
            <p:cNvSpPr/>
            <p:nvPr/>
          </p:nvSpPr>
          <p:spPr>
            <a:xfrm>
              <a:off x="7000550" y="4429251"/>
              <a:ext cx="21333" cy="121037"/>
            </a:xfrm>
            <a:custGeom>
              <a:rect b="b" l="l" r="r" t="t"/>
              <a:pathLst>
                <a:path extrusionOk="0" h="4607" w="812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0" name="Google Shape;17520;p80"/>
            <p:cNvSpPr/>
            <p:nvPr/>
          </p:nvSpPr>
          <p:spPr>
            <a:xfrm>
              <a:off x="7049574" y="4429251"/>
              <a:ext cx="21517" cy="120932"/>
            </a:xfrm>
            <a:custGeom>
              <a:rect b="b" l="l" r="r" t="t"/>
              <a:pathLst>
                <a:path extrusionOk="0" h="4603" w="819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1" name="Google Shape;17521;p80"/>
            <p:cNvSpPr/>
            <p:nvPr/>
          </p:nvSpPr>
          <p:spPr>
            <a:xfrm>
              <a:off x="7058139" y="4289113"/>
              <a:ext cx="48315" cy="140164"/>
            </a:xfrm>
            <a:custGeom>
              <a:rect b="b" l="l" r="r" t="t"/>
              <a:pathLst>
                <a:path extrusionOk="0" h="5335" w="1839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22" name="Google Shape;17522;p80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17523" name="Google Shape;17523;p80"/>
            <p:cNvSpPr/>
            <p:nvPr/>
          </p:nvSpPr>
          <p:spPr>
            <a:xfrm>
              <a:off x="7385600" y="4314808"/>
              <a:ext cx="230541" cy="220610"/>
            </a:xfrm>
            <a:custGeom>
              <a:rect b="b" l="l" r="r" t="t"/>
              <a:pathLst>
                <a:path extrusionOk="0" h="8397" w="8775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4" name="Google Shape;17524;p80"/>
            <p:cNvSpPr/>
            <p:nvPr/>
          </p:nvSpPr>
          <p:spPr>
            <a:xfrm>
              <a:off x="7541212" y="4315176"/>
              <a:ext cx="74561" cy="179704"/>
            </a:xfrm>
            <a:custGeom>
              <a:rect b="b" l="l" r="r" t="t"/>
              <a:pathLst>
                <a:path extrusionOk="0" h="6840" w="2838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5" name="Google Shape;17525;p80"/>
            <p:cNvSpPr/>
            <p:nvPr/>
          </p:nvSpPr>
          <p:spPr>
            <a:xfrm>
              <a:off x="7435334" y="4177035"/>
              <a:ext cx="338994" cy="281011"/>
            </a:xfrm>
            <a:custGeom>
              <a:rect b="b" l="l" r="r" t="t"/>
              <a:pathLst>
                <a:path extrusionOk="0" h="10696" w="12903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6" name="Google Shape;17526;p80"/>
            <p:cNvSpPr/>
            <p:nvPr/>
          </p:nvSpPr>
          <p:spPr>
            <a:xfrm>
              <a:off x="7700843" y="4177035"/>
              <a:ext cx="73484" cy="215618"/>
            </a:xfrm>
            <a:custGeom>
              <a:rect b="b" l="l" r="r" t="t"/>
              <a:pathLst>
                <a:path extrusionOk="0" h="8207" w="2797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7" name="Google Shape;17527;p80"/>
            <p:cNvSpPr/>
            <p:nvPr/>
          </p:nvSpPr>
          <p:spPr>
            <a:xfrm>
              <a:off x="7516069" y="4261764"/>
              <a:ext cx="28085" cy="28112"/>
            </a:xfrm>
            <a:custGeom>
              <a:rect b="b" l="l" r="r" t="t"/>
              <a:pathLst>
                <a:path extrusionOk="0" h="1070" w="1069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8" name="Google Shape;17528;p80"/>
            <p:cNvSpPr/>
            <p:nvPr/>
          </p:nvSpPr>
          <p:spPr>
            <a:xfrm>
              <a:off x="7586059" y="4261764"/>
              <a:ext cx="28085" cy="28112"/>
            </a:xfrm>
            <a:custGeom>
              <a:rect b="b" l="l" r="r" t="t"/>
              <a:pathLst>
                <a:path extrusionOk="0" h="1070" w="1069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9" name="Google Shape;17529;p80"/>
            <p:cNvSpPr/>
            <p:nvPr/>
          </p:nvSpPr>
          <p:spPr>
            <a:xfrm>
              <a:off x="7655839" y="4261764"/>
              <a:ext cx="28269" cy="28112"/>
            </a:xfrm>
            <a:custGeom>
              <a:rect b="b" l="l" r="r" t="t"/>
              <a:pathLst>
                <a:path extrusionOk="0" h="1070" w="1076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30" name="Google Shape;17530;p80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17531" name="Google Shape;17531;p80"/>
            <p:cNvSpPr/>
            <p:nvPr/>
          </p:nvSpPr>
          <p:spPr>
            <a:xfrm>
              <a:off x="3779069" y="3268978"/>
              <a:ext cx="109372" cy="40670"/>
            </a:xfrm>
            <a:custGeom>
              <a:rect b="b" l="l" r="r" t="t"/>
              <a:pathLst>
                <a:path extrusionOk="0" h="1548" w="4163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2" name="Google Shape;17532;p80"/>
            <p:cNvSpPr/>
            <p:nvPr/>
          </p:nvSpPr>
          <p:spPr>
            <a:xfrm>
              <a:off x="3913374" y="3283192"/>
              <a:ext cx="57432" cy="31369"/>
            </a:xfrm>
            <a:custGeom>
              <a:rect b="b" l="l" r="r" t="t"/>
              <a:pathLst>
                <a:path extrusionOk="0" h="1194" w="2186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3" name="Google Shape;17533;p80"/>
            <p:cNvSpPr/>
            <p:nvPr/>
          </p:nvSpPr>
          <p:spPr>
            <a:xfrm>
              <a:off x="3625085" y="3309070"/>
              <a:ext cx="369207" cy="209050"/>
            </a:xfrm>
            <a:custGeom>
              <a:rect b="b" l="l" r="r" t="t"/>
              <a:pathLst>
                <a:path extrusionOk="0" h="7957" w="14053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4" name="Google Shape;17534;p80"/>
            <p:cNvSpPr/>
            <p:nvPr/>
          </p:nvSpPr>
          <p:spPr>
            <a:xfrm>
              <a:off x="3941616" y="3344065"/>
              <a:ext cx="52676" cy="145996"/>
            </a:xfrm>
            <a:custGeom>
              <a:rect b="b" l="l" r="r" t="t"/>
              <a:pathLst>
                <a:path extrusionOk="0" h="5557" w="2005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5" name="Google Shape;17535;p80"/>
            <p:cNvSpPr/>
            <p:nvPr/>
          </p:nvSpPr>
          <p:spPr>
            <a:xfrm>
              <a:off x="3739161" y="3324203"/>
              <a:ext cx="187349" cy="179783"/>
            </a:xfrm>
            <a:custGeom>
              <a:rect b="b" l="l" r="r" t="t"/>
              <a:pathLst>
                <a:path extrusionOk="0" h="6843" w="7131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6" name="Google Shape;17536;p80"/>
            <p:cNvSpPr/>
            <p:nvPr/>
          </p:nvSpPr>
          <p:spPr>
            <a:xfrm>
              <a:off x="3755739" y="3339494"/>
              <a:ext cx="155297" cy="149096"/>
            </a:xfrm>
            <a:custGeom>
              <a:rect b="b" l="l" r="r" t="t"/>
              <a:pathLst>
                <a:path extrusionOk="0" h="5675" w="5911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7" name="Google Shape;17537;p80"/>
            <p:cNvSpPr/>
            <p:nvPr/>
          </p:nvSpPr>
          <p:spPr>
            <a:xfrm>
              <a:off x="3775049" y="3359172"/>
              <a:ext cx="122298" cy="108479"/>
            </a:xfrm>
            <a:custGeom>
              <a:rect b="b" l="l" r="r" t="t"/>
              <a:pathLst>
                <a:path extrusionOk="0" h="4129" w="4655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8" name="Google Shape;17538;p80"/>
            <p:cNvSpPr/>
            <p:nvPr/>
          </p:nvSpPr>
          <p:spPr>
            <a:xfrm>
              <a:off x="3798563" y="3359093"/>
              <a:ext cx="98075" cy="90982"/>
            </a:xfrm>
            <a:custGeom>
              <a:rect b="b" l="l" r="r" t="t"/>
              <a:pathLst>
                <a:path extrusionOk="0" h="3463" w="3733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9" name="Google Shape;17539;p80"/>
            <p:cNvSpPr/>
            <p:nvPr/>
          </p:nvSpPr>
          <p:spPr>
            <a:xfrm>
              <a:off x="3828461" y="3387441"/>
              <a:ext cx="34286" cy="34286"/>
            </a:xfrm>
            <a:custGeom>
              <a:rect b="b" l="l" r="r" t="t"/>
              <a:pathLst>
                <a:path extrusionOk="0" h="1305" w="1305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0" name="Google Shape;17540;p80"/>
            <p:cNvSpPr/>
            <p:nvPr/>
          </p:nvSpPr>
          <p:spPr>
            <a:xfrm>
              <a:off x="3658057" y="3259862"/>
              <a:ext cx="35573" cy="31028"/>
            </a:xfrm>
            <a:custGeom>
              <a:rect b="b" l="l" r="r" t="t"/>
              <a:pathLst>
                <a:path extrusionOk="0" h="1181" w="1354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1" name="Google Shape;17541;p80"/>
            <p:cNvSpPr/>
            <p:nvPr/>
          </p:nvSpPr>
          <p:spPr>
            <a:xfrm>
              <a:off x="3625085" y="3281931"/>
              <a:ext cx="101517" cy="236190"/>
            </a:xfrm>
            <a:custGeom>
              <a:rect b="b" l="l" r="r" t="t"/>
              <a:pathLst>
                <a:path extrusionOk="0" h="8990" w="3864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2" name="Google Shape;17542;p80"/>
            <p:cNvSpPr/>
            <p:nvPr/>
          </p:nvSpPr>
          <p:spPr>
            <a:xfrm>
              <a:off x="3625269" y="3281931"/>
              <a:ext cx="79474" cy="209944"/>
            </a:xfrm>
            <a:custGeom>
              <a:rect b="b" l="l" r="r" t="t"/>
              <a:pathLst>
                <a:path extrusionOk="0" h="7991" w="3025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3" name="Google Shape;17543;p80"/>
            <p:cNvSpPr/>
            <p:nvPr/>
          </p:nvSpPr>
          <p:spPr>
            <a:xfrm>
              <a:off x="3912822" y="3327671"/>
              <a:ext cx="22621" cy="22621"/>
            </a:xfrm>
            <a:custGeom>
              <a:rect b="b" l="l" r="r" t="t"/>
              <a:pathLst>
                <a:path extrusionOk="0" h="861" w="861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44" name="Google Shape;17544;p80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17545" name="Google Shape;17545;p80"/>
            <p:cNvSpPr/>
            <p:nvPr/>
          </p:nvSpPr>
          <p:spPr>
            <a:xfrm>
              <a:off x="6568840" y="3420045"/>
              <a:ext cx="77110" cy="49051"/>
            </a:xfrm>
            <a:custGeom>
              <a:rect b="b" l="l" r="r" t="t"/>
              <a:pathLst>
                <a:path extrusionOk="0" h="1867" w="2935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6" name="Google Shape;17546;p80"/>
            <p:cNvSpPr/>
            <p:nvPr/>
          </p:nvSpPr>
          <p:spPr>
            <a:xfrm>
              <a:off x="6568840" y="3444663"/>
              <a:ext cx="77110" cy="24433"/>
            </a:xfrm>
            <a:custGeom>
              <a:rect b="b" l="l" r="r" t="t"/>
              <a:pathLst>
                <a:path extrusionOk="0" h="930" w="2935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7" name="Google Shape;17547;p80"/>
            <p:cNvSpPr/>
            <p:nvPr/>
          </p:nvSpPr>
          <p:spPr>
            <a:xfrm>
              <a:off x="6626797" y="3387178"/>
              <a:ext cx="53780" cy="114890"/>
            </a:xfrm>
            <a:custGeom>
              <a:rect b="b" l="l" r="r" t="t"/>
              <a:pathLst>
                <a:path extrusionOk="0" h="4373" w="2047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8" name="Google Shape;17548;p80"/>
            <p:cNvSpPr/>
            <p:nvPr/>
          </p:nvSpPr>
          <p:spPr>
            <a:xfrm>
              <a:off x="6345051" y="3363743"/>
              <a:ext cx="247855" cy="161655"/>
            </a:xfrm>
            <a:custGeom>
              <a:rect b="b" l="l" r="r" t="t"/>
              <a:pathLst>
                <a:path extrusionOk="0" h="6153" w="9434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9" name="Google Shape;17549;p80"/>
            <p:cNvSpPr/>
            <p:nvPr/>
          </p:nvSpPr>
          <p:spPr>
            <a:xfrm>
              <a:off x="6345051" y="3363743"/>
              <a:ext cx="247671" cy="161655"/>
            </a:xfrm>
            <a:custGeom>
              <a:rect b="b" l="l" r="r" t="t"/>
              <a:pathLst>
                <a:path extrusionOk="0" h="6153" w="9427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0" name="Google Shape;17550;p80"/>
            <p:cNvSpPr/>
            <p:nvPr/>
          </p:nvSpPr>
          <p:spPr>
            <a:xfrm>
              <a:off x="6317360" y="3276808"/>
              <a:ext cx="147993" cy="147835"/>
            </a:xfrm>
            <a:custGeom>
              <a:rect b="b" l="l" r="r" t="t"/>
              <a:pathLst>
                <a:path extrusionOk="0" h="5627" w="5633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1" name="Google Shape;17551;p80"/>
            <p:cNvSpPr/>
            <p:nvPr/>
          </p:nvSpPr>
          <p:spPr>
            <a:xfrm>
              <a:off x="6339035" y="3298325"/>
              <a:ext cx="133622" cy="126344"/>
            </a:xfrm>
            <a:custGeom>
              <a:rect b="b" l="l" r="r" t="t"/>
              <a:pathLst>
                <a:path extrusionOk="0" h="4809" w="5086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2" name="Google Shape;17552;p80"/>
            <p:cNvSpPr/>
            <p:nvPr/>
          </p:nvSpPr>
          <p:spPr>
            <a:xfrm>
              <a:off x="6505051" y="3446659"/>
              <a:ext cx="54148" cy="54148"/>
            </a:xfrm>
            <a:custGeom>
              <a:rect b="b" l="l" r="r" t="t"/>
              <a:pathLst>
                <a:path extrusionOk="0" h="2061" w="2061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3" name="Google Shape;17553;p80"/>
            <p:cNvSpPr/>
            <p:nvPr/>
          </p:nvSpPr>
          <p:spPr>
            <a:xfrm>
              <a:off x="6358371" y="3325885"/>
              <a:ext cx="57773" cy="49550"/>
            </a:xfrm>
            <a:custGeom>
              <a:rect b="b" l="l" r="r" t="t"/>
              <a:pathLst>
                <a:path extrusionOk="0" h="1886" w="2199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4" name="Google Shape;17554;p80"/>
            <p:cNvSpPr/>
            <p:nvPr/>
          </p:nvSpPr>
          <p:spPr>
            <a:xfrm>
              <a:off x="6484821" y="3293937"/>
              <a:ext cx="113734" cy="113576"/>
            </a:xfrm>
            <a:custGeom>
              <a:rect b="b" l="l" r="r" t="t"/>
              <a:pathLst>
                <a:path extrusionOk="0" h="4323" w="4329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5" name="Google Shape;17555;p80"/>
            <p:cNvSpPr/>
            <p:nvPr/>
          </p:nvSpPr>
          <p:spPr>
            <a:xfrm>
              <a:off x="6501583" y="3310541"/>
              <a:ext cx="102463" cy="96919"/>
            </a:xfrm>
            <a:custGeom>
              <a:rect b="b" l="l" r="r" t="t"/>
              <a:pathLst>
                <a:path extrusionOk="0" h="3689" w="390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6" name="Google Shape;17556;p80"/>
            <p:cNvSpPr/>
            <p:nvPr/>
          </p:nvSpPr>
          <p:spPr>
            <a:xfrm>
              <a:off x="6521445" y="3335448"/>
              <a:ext cx="35389" cy="30502"/>
            </a:xfrm>
            <a:custGeom>
              <a:rect b="b" l="l" r="r" t="t"/>
              <a:pathLst>
                <a:path extrusionOk="0" h="1161" w="1347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7" name="Google Shape;17557;p80"/>
            <p:cNvSpPr/>
            <p:nvPr/>
          </p:nvSpPr>
          <p:spPr>
            <a:xfrm>
              <a:off x="6413071" y="3305234"/>
              <a:ext cx="25800" cy="21806"/>
            </a:xfrm>
            <a:custGeom>
              <a:rect b="b" l="l" r="r" t="t"/>
              <a:pathLst>
                <a:path extrusionOk="0" h="830" w="982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8" name="Google Shape;17558;p80"/>
            <p:cNvSpPr/>
            <p:nvPr/>
          </p:nvSpPr>
          <p:spPr>
            <a:xfrm>
              <a:off x="6343869" y="3373779"/>
              <a:ext cx="26956" cy="22358"/>
            </a:xfrm>
            <a:custGeom>
              <a:rect b="b" l="l" r="r" t="t"/>
              <a:pathLst>
                <a:path extrusionOk="0" h="851" w="1026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9" name="Google Shape;17559;p80"/>
            <p:cNvSpPr/>
            <p:nvPr/>
          </p:nvSpPr>
          <p:spPr>
            <a:xfrm>
              <a:off x="6412072" y="3373779"/>
              <a:ext cx="27823" cy="22962"/>
            </a:xfrm>
            <a:custGeom>
              <a:rect b="b" l="l" r="r" t="t"/>
              <a:pathLst>
                <a:path extrusionOk="0" h="874" w="1059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0" name="Google Shape;17560;p80"/>
            <p:cNvSpPr/>
            <p:nvPr/>
          </p:nvSpPr>
          <p:spPr>
            <a:xfrm>
              <a:off x="6342870" y="3304656"/>
              <a:ext cx="27980" cy="22988"/>
            </a:xfrm>
            <a:custGeom>
              <a:rect b="b" l="l" r="r" t="t"/>
              <a:pathLst>
                <a:path extrusionOk="0" h="875" w="1065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1" name="Google Shape;17561;p80"/>
            <p:cNvSpPr/>
            <p:nvPr/>
          </p:nvSpPr>
          <p:spPr>
            <a:xfrm>
              <a:off x="6557727" y="3315402"/>
              <a:ext cx="21754" cy="17392"/>
            </a:xfrm>
            <a:custGeom>
              <a:rect b="b" l="l" r="r" t="t"/>
              <a:pathLst>
                <a:path extrusionOk="0" h="662" w="828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2" name="Google Shape;17562;p80"/>
            <p:cNvSpPr/>
            <p:nvPr/>
          </p:nvSpPr>
          <p:spPr>
            <a:xfrm>
              <a:off x="6504945" y="3368761"/>
              <a:ext cx="20676" cy="16683"/>
            </a:xfrm>
            <a:custGeom>
              <a:rect b="b" l="l" r="r" t="t"/>
              <a:pathLst>
                <a:path extrusionOk="0" h="635" w="787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3" name="Google Shape;17563;p80"/>
            <p:cNvSpPr/>
            <p:nvPr/>
          </p:nvSpPr>
          <p:spPr>
            <a:xfrm>
              <a:off x="6557753" y="3368761"/>
              <a:ext cx="20703" cy="16683"/>
            </a:xfrm>
            <a:custGeom>
              <a:rect b="b" l="l" r="r" t="t"/>
              <a:pathLst>
                <a:path extrusionOk="0" h="635" w="788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4" name="Google Shape;17564;p80"/>
            <p:cNvSpPr/>
            <p:nvPr/>
          </p:nvSpPr>
          <p:spPr>
            <a:xfrm>
              <a:off x="6504945" y="3316006"/>
              <a:ext cx="20808" cy="16604"/>
            </a:xfrm>
            <a:custGeom>
              <a:rect b="b" l="l" r="r" t="t"/>
              <a:pathLst>
                <a:path extrusionOk="0" h="632" w="792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5" name="Google Shape;17565;p80"/>
            <p:cNvSpPr/>
            <p:nvPr/>
          </p:nvSpPr>
          <p:spPr>
            <a:xfrm>
              <a:off x="6367094" y="3441168"/>
              <a:ext cx="105931" cy="11008"/>
            </a:xfrm>
            <a:custGeom>
              <a:rect b="b" l="l" r="r" t="t"/>
              <a:pathLst>
                <a:path extrusionOk="0" h="419" w="4032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6" name="Google Shape;17566;p80"/>
            <p:cNvSpPr/>
            <p:nvPr/>
          </p:nvSpPr>
          <p:spPr>
            <a:xfrm>
              <a:off x="6368013" y="3495290"/>
              <a:ext cx="105011" cy="11008"/>
            </a:xfrm>
            <a:custGeom>
              <a:rect b="b" l="l" r="r" t="t"/>
              <a:pathLst>
                <a:path extrusionOk="0" h="419" w="3997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7" name="Google Shape;17567;p80"/>
            <p:cNvSpPr/>
            <p:nvPr/>
          </p:nvSpPr>
          <p:spPr>
            <a:xfrm>
              <a:off x="6367094" y="3468334"/>
              <a:ext cx="105931" cy="10982"/>
            </a:xfrm>
            <a:custGeom>
              <a:rect b="b" l="l" r="r" t="t"/>
              <a:pathLst>
                <a:path extrusionOk="0" h="418" w="4032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8" name="Google Shape;17568;p80"/>
            <p:cNvSpPr/>
            <p:nvPr/>
          </p:nvSpPr>
          <p:spPr>
            <a:xfrm>
              <a:off x="6532216" y="3446659"/>
              <a:ext cx="27166" cy="54148"/>
            </a:xfrm>
            <a:custGeom>
              <a:rect b="b" l="l" r="r" t="t"/>
              <a:pathLst>
                <a:path extrusionOk="0" h="2061" w="1034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9" name="Google Shape;17569;p80"/>
            <p:cNvSpPr/>
            <p:nvPr/>
          </p:nvSpPr>
          <p:spPr>
            <a:xfrm>
              <a:off x="6626797" y="3444663"/>
              <a:ext cx="53780" cy="57458"/>
            </a:xfrm>
            <a:custGeom>
              <a:rect b="b" l="l" r="r" t="t"/>
              <a:pathLst>
                <a:path extrusionOk="0" h="2187" w="2047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0" name="Google Shape;17570;p80"/>
            <p:cNvSpPr/>
            <p:nvPr/>
          </p:nvSpPr>
          <p:spPr>
            <a:xfrm>
              <a:off x="6391343" y="3325832"/>
              <a:ext cx="24801" cy="49602"/>
            </a:xfrm>
            <a:custGeom>
              <a:rect b="b" l="l" r="r" t="t"/>
              <a:pathLst>
                <a:path extrusionOk="0" h="1888" w="944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1" name="Google Shape;17571;p80"/>
            <p:cNvSpPr/>
            <p:nvPr/>
          </p:nvSpPr>
          <p:spPr>
            <a:xfrm>
              <a:off x="6541674" y="3335500"/>
              <a:ext cx="14608" cy="30450"/>
            </a:xfrm>
            <a:custGeom>
              <a:rect b="b" l="l" r="r" t="t"/>
              <a:pathLst>
                <a:path extrusionOk="0" h="1159" w="556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72" name="Google Shape;17572;p80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17573" name="Google Shape;17573;p80"/>
            <p:cNvSpPr/>
            <p:nvPr/>
          </p:nvSpPr>
          <p:spPr>
            <a:xfrm>
              <a:off x="5209948" y="4186887"/>
              <a:ext cx="186981" cy="137957"/>
            </a:xfrm>
            <a:custGeom>
              <a:rect b="b" l="l" r="r" t="t"/>
              <a:pathLst>
                <a:path extrusionOk="0" h="5251" w="7117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4" name="Google Shape;17574;p80"/>
            <p:cNvSpPr/>
            <p:nvPr/>
          </p:nvSpPr>
          <p:spPr>
            <a:xfrm>
              <a:off x="5212680" y="4186887"/>
              <a:ext cx="184249" cy="137957"/>
            </a:xfrm>
            <a:custGeom>
              <a:rect b="b" l="l" r="r" t="t"/>
              <a:pathLst>
                <a:path extrusionOk="0" h="5251" w="7013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5" name="Google Shape;17575;p80"/>
            <p:cNvSpPr/>
            <p:nvPr/>
          </p:nvSpPr>
          <p:spPr>
            <a:xfrm>
              <a:off x="5084391" y="4236069"/>
              <a:ext cx="504064" cy="145103"/>
            </a:xfrm>
            <a:custGeom>
              <a:rect b="b" l="l" r="r" t="t"/>
              <a:pathLst>
                <a:path extrusionOk="0" h="5523" w="19186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6" name="Google Shape;17576;p80"/>
            <p:cNvSpPr/>
            <p:nvPr/>
          </p:nvSpPr>
          <p:spPr>
            <a:xfrm>
              <a:off x="5209948" y="4348148"/>
              <a:ext cx="209050" cy="161129"/>
            </a:xfrm>
            <a:custGeom>
              <a:rect b="b" l="l" r="r" t="t"/>
              <a:pathLst>
                <a:path extrusionOk="0" h="6133" w="7957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7" name="Google Shape;17577;p80"/>
            <p:cNvSpPr/>
            <p:nvPr/>
          </p:nvSpPr>
          <p:spPr>
            <a:xfrm>
              <a:off x="5382322" y="4183682"/>
              <a:ext cx="203218" cy="76663"/>
            </a:xfrm>
            <a:custGeom>
              <a:rect b="b" l="l" r="r" t="t"/>
              <a:pathLst>
                <a:path extrusionOk="0" h="2918" w="7735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8" name="Google Shape;17578;p80"/>
            <p:cNvSpPr/>
            <p:nvPr/>
          </p:nvSpPr>
          <p:spPr>
            <a:xfrm>
              <a:off x="5274263" y="4337901"/>
              <a:ext cx="23724" cy="20309"/>
            </a:xfrm>
            <a:custGeom>
              <a:rect b="b" l="l" r="r" t="t"/>
              <a:pathLst>
                <a:path extrusionOk="0" h="773" w="903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9" name="Google Shape;17579;p80"/>
            <p:cNvSpPr/>
            <p:nvPr/>
          </p:nvSpPr>
          <p:spPr>
            <a:xfrm>
              <a:off x="5233619" y="4337901"/>
              <a:ext cx="23724" cy="20309"/>
            </a:xfrm>
            <a:custGeom>
              <a:rect b="b" l="l" r="r" t="t"/>
              <a:pathLst>
                <a:path extrusionOk="0" h="773" w="903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0" name="Google Shape;17580;p80"/>
            <p:cNvSpPr/>
            <p:nvPr/>
          </p:nvSpPr>
          <p:spPr>
            <a:xfrm>
              <a:off x="5193002" y="4337901"/>
              <a:ext cx="23698" cy="20309"/>
            </a:xfrm>
            <a:custGeom>
              <a:rect b="b" l="l" r="r" t="t"/>
              <a:pathLst>
                <a:path extrusionOk="0" h="773" w="902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1" name="Google Shape;17581;p80"/>
            <p:cNvSpPr/>
            <p:nvPr/>
          </p:nvSpPr>
          <p:spPr>
            <a:xfrm>
              <a:off x="5152542" y="4337901"/>
              <a:ext cx="23724" cy="20309"/>
            </a:xfrm>
            <a:custGeom>
              <a:rect b="b" l="l" r="r" t="t"/>
              <a:pathLst>
                <a:path extrusionOk="0" h="773" w="903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2" name="Google Shape;17582;p80"/>
            <p:cNvSpPr/>
            <p:nvPr/>
          </p:nvSpPr>
          <p:spPr>
            <a:xfrm>
              <a:off x="5446479" y="4337901"/>
              <a:ext cx="23724" cy="20309"/>
            </a:xfrm>
            <a:custGeom>
              <a:rect b="b" l="l" r="r" t="t"/>
              <a:pathLst>
                <a:path extrusionOk="0" h="773" w="903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3" name="Google Shape;17583;p80"/>
            <p:cNvSpPr/>
            <p:nvPr/>
          </p:nvSpPr>
          <p:spPr>
            <a:xfrm>
              <a:off x="5467261" y="4183944"/>
              <a:ext cx="118279" cy="76400"/>
            </a:xfrm>
            <a:custGeom>
              <a:rect b="b" l="l" r="r" t="t"/>
              <a:pathLst>
                <a:path extrusionOk="0" h="2908" w="4502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4" name="Google Shape;17584;p80"/>
            <p:cNvSpPr/>
            <p:nvPr/>
          </p:nvSpPr>
          <p:spPr>
            <a:xfrm>
              <a:off x="5212680" y="4348148"/>
              <a:ext cx="206265" cy="161129"/>
            </a:xfrm>
            <a:custGeom>
              <a:rect b="b" l="l" r="r" t="t"/>
              <a:pathLst>
                <a:path extrusionOk="0" h="6133" w="7851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5" name="Google Shape;17585;p80"/>
            <p:cNvSpPr/>
            <p:nvPr/>
          </p:nvSpPr>
          <p:spPr>
            <a:xfrm>
              <a:off x="5479819" y="4315176"/>
              <a:ext cx="27376" cy="6410"/>
            </a:xfrm>
            <a:custGeom>
              <a:rect b="b" l="l" r="r" t="t"/>
              <a:pathLst>
                <a:path extrusionOk="0" h="244" w="1042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6" name="Google Shape;17586;p80"/>
            <p:cNvSpPr/>
            <p:nvPr/>
          </p:nvSpPr>
          <p:spPr>
            <a:xfrm>
              <a:off x="5540508" y="4350696"/>
              <a:ext cx="47947" cy="30476"/>
            </a:xfrm>
            <a:custGeom>
              <a:rect b="b" l="l" r="r" t="t"/>
              <a:pathLst>
                <a:path extrusionOk="0" h="1160" w="1825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7" name="Google Shape;17587;p80"/>
            <p:cNvSpPr/>
            <p:nvPr/>
          </p:nvSpPr>
          <p:spPr>
            <a:xfrm>
              <a:off x="5507352" y="4315176"/>
              <a:ext cx="63606" cy="35547"/>
            </a:xfrm>
            <a:custGeom>
              <a:rect b="b" l="l" r="r" t="t"/>
              <a:pathLst>
                <a:path extrusionOk="0" h="1353" w="2421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8" name="Google Shape;17588;p80"/>
            <p:cNvSpPr/>
            <p:nvPr/>
          </p:nvSpPr>
          <p:spPr>
            <a:xfrm>
              <a:off x="5507352" y="4315176"/>
              <a:ext cx="63606" cy="35547"/>
            </a:xfrm>
            <a:custGeom>
              <a:rect b="b" l="l" r="r" t="t"/>
              <a:pathLst>
                <a:path extrusionOk="0" h="1353" w="2421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89" name="Google Shape;17589;p80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17590" name="Google Shape;17590;p80"/>
            <p:cNvSpPr/>
            <p:nvPr/>
          </p:nvSpPr>
          <p:spPr>
            <a:xfrm>
              <a:off x="7947779" y="2386432"/>
              <a:ext cx="379611" cy="228728"/>
            </a:xfrm>
            <a:custGeom>
              <a:rect b="b" l="l" r="r" t="t"/>
              <a:pathLst>
                <a:path extrusionOk="0" h="8706" w="14449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1" name="Google Shape;17591;p80"/>
            <p:cNvSpPr/>
            <p:nvPr/>
          </p:nvSpPr>
          <p:spPr>
            <a:xfrm>
              <a:off x="7947595" y="2386432"/>
              <a:ext cx="208866" cy="228728"/>
            </a:xfrm>
            <a:custGeom>
              <a:rect b="b" l="l" r="r" t="t"/>
              <a:pathLst>
                <a:path extrusionOk="0" h="8706" w="795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2" name="Google Shape;17592;p80"/>
            <p:cNvSpPr/>
            <p:nvPr/>
          </p:nvSpPr>
          <p:spPr>
            <a:xfrm>
              <a:off x="8049269" y="2419063"/>
              <a:ext cx="170062" cy="163678"/>
            </a:xfrm>
            <a:custGeom>
              <a:rect b="b" l="l" r="r" t="t"/>
              <a:pathLst>
                <a:path extrusionOk="0" h="6230" w="6473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3" name="Google Shape;17593;p80"/>
            <p:cNvSpPr/>
            <p:nvPr/>
          </p:nvSpPr>
          <p:spPr>
            <a:xfrm>
              <a:off x="8055837" y="2418984"/>
              <a:ext cx="97340" cy="163599"/>
            </a:xfrm>
            <a:custGeom>
              <a:rect b="b" l="l" r="r" t="t"/>
              <a:pathLst>
                <a:path extrusionOk="0" h="6227" w="3705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4" name="Google Shape;17594;p80"/>
            <p:cNvSpPr/>
            <p:nvPr/>
          </p:nvSpPr>
          <p:spPr>
            <a:xfrm>
              <a:off x="8082451" y="2459444"/>
              <a:ext cx="96420" cy="82653"/>
            </a:xfrm>
            <a:custGeom>
              <a:rect b="b" l="l" r="r" t="t"/>
              <a:pathLst>
                <a:path extrusionOk="0" h="3146" w="367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5" name="Google Shape;17595;p80"/>
            <p:cNvSpPr/>
            <p:nvPr/>
          </p:nvSpPr>
          <p:spPr>
            <a:xfrm>
              <a:off x="8096113" y="2459496"/>
              <a:ext cx="57432" cy="82601"/>
            </a:xfrm>
            <a:custGeom>
              <a:rect b="b" l="l" r="r" t="t"/>
              <a:pathLst>
                <a:path extrusionOk="0" h="3144" w="2186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6" name="Google Shape;17596;p80"/>
            <p:cNvSpPr/>
            <p:nvPr/>
          </p:nvSpPr>
          <p:spPr>
            <a:xfrm>
              <a:off x="8254563" y="2401513"/>
              <a:ext cx="38174" cy="26325"/>
            </a:xfrm>
            <a:custGeom>
              <a:rect b="b" l="l" r="r" t="t"/>
              <a:pathLst>
                <a:path extrusionOk="0" h="1002" w="1453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7" name="Google Shape;17597;p80"/>
            <p:cNvSpPr/>
            <p:nvPr/>
          </p:nvSpPr>
          <p:spPr>
            <a:xfrm>
              <a:off x="8013933" y="2347996"/>
              <a:ext cx="230331" cy="58693"/>
            </a:xfrm>
            <a:custGeom>
              <a:rect b="b" l="l" r="r" t="t"/>
              <a:pathLst>
                <a:path extrusionOk="0" h="2234" w="8767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8" name="Google Shape;17598;p80"/>
            <p:cNvSpPr/>
            <p:nvPr/>
          </p:nvSpPr>
          <p:spPr>
            <a:xfrm>
              <a:off x="8147686" y="2462097"/>
              <a:ext cx="33366" cy="28427"/>
            </a:xfrm>
            <a:custGeom>
              <a:rect b="b" l="l" r="r" t="t"/>
              <a:pathLst>
                <a:path extrusionOk="0" h="1082" w="127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99" name="Google Shape;17599;p80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17600" name="Google Shape;17600;p80"/>
            <p:cNvSpPr/>
            <p:nvPr/>
          </p:nvSpPr>
          <p:spPr>
            <a:xfrm>
              <a:off x="6503789" y="2310269"/>
              <a:ext cx="69070" cy="45399"/>
            </a:xfrm>
            <a:custGeom>
              <a:rect b="b" l="l" r="r" t="t"/>
              <a:pathLst>
                <a:path extrusionOk="0" h="1728" w="2629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1" name="Google Shape;17601;p80"/>
            <p:cNvSpPr/>
            <p:nvPr/>
          </p:nvSpPr>
          <p:spPr>
            <a:xfrm>
              <a:off x="6434351" y="2389533"/>
              <a:ext cx="207763" cy="259520"/>
            </a:xfrm>
            <a:custGeom>
              <a:rect b="b" l="l" r="r" t="t"/>
              <a:pathLst>
                <a:path extrusionOk="0" h="9878" w="7908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2" name="Google Shape;17602;p80"/>
            <p:cNvSpPr/>
            <p:nvPr/>
          </p:nvSpPr>
          <p:spPr>
            <a:xfrm>
              <a:off x="6447645" y="2389533"/>
              <a:ext cx="194653" cy="259520"/>
            </a:xfrm>
            <a:custGeom>
              <a:rect b="b" l="l" r="r" t="t"/>
              <a:pathLst>
                <a:path extrusionOk="0" h="9878" w="7409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3" name="Google Shape;17603;p80"/>
            <p:cNvSpPr/>
            <p:nvPr/>
          </p:nvSpPr>
          <p:spPr>
            <a:xfrm>
              <a:off x="6434351" y="2343424"/>
              <a:ext cx="207211" cy="42850"/>
            </a:xfrm>
            <a:custGeom>
              <a:rect b="b" l="l" r="r" t="t"/>
              <a:pathLst>
                <a:path extrusionOk="0" h="1631" w="7887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4" name="Google Shape;17604;p80"/>
            <p:cNvSpPr/>
            <p:nvPr/>
          </p:nvSpPr>
          <p:spPr>
            <a:xfrm>
              <a:off x="6555178" y="2343424"/>
              <a:ext cx="86568" cy="42850"/>
            </a:xfrm>
            <a:custGeom>
              <a:rect b="b" l="l" r="r" t="t"/>
              <a:pathLst>
                <a:path extrusionOk="0" h="1631" w="3295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5" name="Google Shape;17605;p80"/>
            <p:cNvSpPr/>
            <p:nvPr/>
          </p:nvSpPr>
          <p:spPr>
            <a:xfrm>
              <a:off x="6400644" y="2368751"/>
              <a:ext cx="275362" cy="30844"/>
            </a:xfrm>
            <a:custGeom>
              <a:rect b="b" l="l" r="r" t="t"/>
              <a:pathLst>
                <a:path extrusionOk="0" h="1174" w="10481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6" name="Google Shape;17606;p80"/>
            <p:cNvSpPr/>
            <p:nvPr/>
          </p:nvSpPr>
          <p:spPr>
            <a:xfrm>
              <a:off x="6400644" y="2368751"/>
              <a:ext cx="275362" cy="31028"/>
            </a:xfrm>
            <a:custGeom>
              <a:rect b="b" l="l" r="r" t="t"/>
              <a:pathLst>
                <a:path extrusionOk="0" h="1181" w="10481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7" name="Google Shape;17607;p80"/>
            <p:cNvSpPr/>
            <p:nvPr/>
          </p:nvSpPr>
          <p:spPr>
            <a:xfrm>
              <a:off x="6528748" y="2430912"/>
              <a:ext cx="19153" cy="165858"/>
            </a:xfrm>
            <a:custGeom>
              <a:rect b="b" l="l" r="r" t="t"/>
              <a:pathLst>
                <a:path extrusionOk="0" h="6313" w="729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8" name="Google Shape;17608;p80"/>
            <p:cNvSpPr/>
            <p:nvPr/>
          </p:nvSpPr>
          <p:spPr>
            <a:xfrm>
              <a:off x="6582870" y="2430912"/>
              <a:ext cx="23356" cy="165438"/>
            </a:xfrm>
            <a:custGeom>
              <a:rect b="b" l="l" r="r" t="t"/>
              <a:pathLst>
                <a:path extrusionOk="0" h="6297" w="889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9" name="Google Shape;17609;p80"/>
            <p:cNvSpPr/>
            <p:nvPr/>
          </p:nvSpPr>
          <p:spPr>
            <a:xfrm>
              <a:off x="6470423" y="2430912"/>
              <a:ext cx="23356" cy="165438"/>
            </a:xfrm>
            <a:custGeom>
              <a:rect b="b" l="l" r="r" t="t"/>
              <a:pathLst>
                <a:path extrusionOk="0" h="6297" w="889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0" name="Google Shape;17610;p80"/>
            <p:cNvSpPr/>
            <p:nvPr/>
          </p:nvSpPr>
          <p:spPr>
            <a:xfrm>
              <a:off x="6529668" y="2430912"/>
              <a:ext cx="18233" cy="165858"/>
            </a:xfrm>
            <a:custGeom>
              <a:rect b="b" l="l" r="r" t="t"/>
              <a:pathLst>
                <a:path extrusionOk="0" h="6313" w="694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1" name="Google Shape;17611;p80"/>
            <p:cNvSpPr/>
            <p:nvPr/>
          </p:nvSpPr>
          <p:spPr>
            <a:xfrm>
              <a:off x="6583789" y="2430912"/>
              <a:ext cx="22437" cy="165858"/>
            </a:xfrm>
            <a:custGeom>
              <a:rect b="b" l="l" r="r" t="t"/>
              <a:pathLst>
                <a:path extrusionOk="0" h="6313" w="854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2" name="Google Shape;17612;p80"/>
            <p:cNvSpPr/>
            <p:nvPr/>
          </p:nvSpPr>
          <p:spPr>
            <a:xfrm>
              <a:off x="6475547" y="2430912"/>
              <a:ext cx="18338" cy="165963"/>
            </a:xfrm>
            <a:custGeom>
              <a:rect b="b" l="l" r="r" t="t"/>
              <a:pathLst>
                <a:path extrusionOk="0" h="6317" w="698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13" name="Google Shape;17613;p80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17614" name="Google Shape;17614;p80"/>
            <p:cNvSpPr/>
            <p:nvPr/>
          </p:nvSpPr>
          <p:spPr>
            <a:xfrm>
              <a:off x="1342268" y="4371845"/>
              <a:ext cx="65077" cy="147257"/>
            </a:xfrm>
            <a:custGeom>
              <a:rect b="b" l="l" r="r" t="t"/>
              <a:pathLst>
                <a:path extrusionOk="0" h="5605" w="2477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5" name="Google Shape;17615;p80"/>
            <p:cNvSpPr/>
            <p:nvPr/>
          </p:nvSpPr>
          <p:spPr>
            <a:xfrm>
              <a:off x="1342268" y="4371845"/>
              <a:ext cx="31002" cy="147257"/>
            </a:xfrm>
            <a:custGeom>
              <a:rect b="b" l="l" r="r" t="t"/>
              <a:pathLst>
                <a:path extrusionOk="0" h="5605" w="118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6" name="Google Shape;17616;p80"/>
            <p:cNvSpPr/>
            <p:nvPr/>
          </p:nvSpPr>
          <p:spPr>
            <a:xfrm>
              <a:off x="1440501" y="4335589"/>
              <a:ext cx="65077" cy="183513"/>
            </a:xfrm>
            <a:custGeom>
              <a:rect b="b" l="l" r="r" t="t"/>
              <a:pathLst>
                <a:path extrusionOk="0" h="6985" w="2477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7" name="Google Shape;17617;p80"/>
            <p:cNvSpPr/>
            <p:nvPr/>
          </p:nvSpPr>
          <p:spPr>
            <a:xfrm>
              <a:off x="1440501" y="4335589"/>
              <a:ext cx="31002" cy="183513"/>
            </a:xfrm>
            <a:custGeom>
              <a:rect b="b" l="l" r="r" t="t"/>
              <a:pathLst>
                <a:path extrusionOk="0" h="6985" w="118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8" name="Google Shape;17618;p80"/>
            <p:cNvSpPr/>
            <p:nvPr/>
          </p:nvSpPr>
          <p:spPr>
            <a:xfrm>
              <a:off x="1538707" y="4299123"/>
              <a:ext cx="64919" cy="219980"/>
            </a:xfrm>
            <a:custGeom>
              <a:rect b="b" l="l" r="r" t="t"/>
              <a:pathLst>
                <a:path extrusionOk="0" h="8373" w="2471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9" name="Google Shape;17619;p80"/>
            <p:cNvSpPr/>
            <p:nvPr/>
          </p:nvSpPr>
          <p:spPr>
            <a:xfrm>
              <a:off x="1538707" y="4299123"/>
              <a:ext cx="31002" cy="219980"/>
            </a:xfrm>
            <a:custGeom>
              <a:rect b="b" l="l" r="r" t="t"/>
              <a:pathLst>
                <a:path extrusionOk="0" h="8373" w="118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0" name="Google Shape;17620;p80"/>
            <p:cNvSpPr/>
            <p:nvPr/>
          </p:nvSpPr>
          <p:spPr>
            <a:xfrm>
              <a:off x="1636940" y="4262683"/>
              <a:ext cx="64893" cy="256420"/>
            </a:xfrm>
            <a:custGeom>
              <a:rect b="b" l="l" r="r" t="t"/>
              <a:pathLst>
                <a:path extrusionOk="0" h="9760" w="247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1" name="Google Shape;17621;p80"/>
            <p:cNvSpPr/>
            <p:nvPr/>
          </p:nvSpPr>
          <p:spPr>
            <a:xfrm>
              <a:off x="1636940" y="4262683"/>
              <a:ext cx="31002" cy="256420"/>
            </a:xfrm>
            <a:custGeom>
              <a:rect b="b" l="l" r="r" t="t"/>
              <a:pathLst>
                <a:path extrusionOk="0" h="9760" w="118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2" name="Google Shape;17622;p80"/>
            <p:cNvSpPr/>
            <p:nvPr/>
          </p:nvSpPr>
          <p:spPr>
            <a:xfrm>
              <a:off x="1357953" y="4161009"/>
              <a:ext cx="333687" cy="134699"/>
            </a:xfrm>
            <a:custGeom>
              <a:rect b="b" l="l" r="r" t="t"/>
              <a:pathLst>
                <a:path extrusionOk="0" h="5127" w="12701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23" name="Google Shape;17623;p80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17624" name="Google Shape;17624;p80"/>
            <p:cNvSpPr/>
            <p:nvPr/>
          </p:nvSpPr>
          <p:spPr>
            <a:xfrm>
              <a:off x="2010693" y="2813676"/>
              <a:ext cx="285214" cy="163494"/>
            </a:xfrm>
            <a:custGeom>
              <a:rect b="b" l="l" r="r" t="t"/>
              <a:pathLst>
                <a:path extrusionOk="0" h="6223" w="10856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5" name="Google Shape;17625;p80"/>
            <p:cNvSpPr/>
            <p:nvPr/>
          </p:nvSpPr>
          <p:spPr>
            <a:xfrm>
              <a:off x="2022174" y="3062529"/>
              <a:ext cx="89694" cy="76663"/>
            </a:xfrm>
            <a:custGeom>
              <a:rect b="b" l="l" r="r" t="t"/>
              <a:pathLst>
                <a:path extrusionOk="0" h="2918" w="3414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6" name="Google Shape;17626;p80"/>
            <p:cNvSpPr/>
            <p:nvPr/>
          </p:nvSpPr>
          <p:spPr>
            <a:xfrm>
              <a:off x="2050233" y="3083284"/>
              <a:ext cx="40670" cy="34969"/>
            </a:xfrm>
            <a:custGeom>
              <a:rect b="b" l="l" r="r" t="t"/>
              <a:pathLst>
                <a:path extrusionOk="0" h="1331" w="1548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7" name="Google Shape;17627;p80"/>
            <p:cNvSpPr/>
            <p:nvPr/>
          </p:nvSpPr>
          <p:spPr>
            <a:xfrm>
              <a:off x="2174344" y="3062529"/>
              <a:ext cx="89668" cy="76663"/>
            </a:xfrm>
            <a:custGeom>
              <a:rect b="b" l="l" r="r" t="t"/>
              <a:pathLst>
                <a:path extrusionOk="0" h="2918" w="3413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8" name="Google Shape;17628;p80"/>
            <p:cNvSpPr/>
            <p:nvPr/>
          </p:nvSpPr>
          <p:spPr>
            <a:xfrm>
              <a:off x="2202219" y="3083284"/>
              <a:ext cx="40854" cy="34969"/>
            </a:xfrm>
            <a:custGeom>
              <a:rect b="b" l="l" r="r" t="t"/>
              <a:pathLst>
                <a:path extrusionOk="0" h="1331" w="1555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9" name="Google Shape;17629;p80"/>
            <p:cNvSpPr/>
            <p:nvPr/>
          </p:nvSpPr>
          <p:spPr>
            <a:xfrm>
              <a:off x="1995376" y="2792632"/>
              <a:ext cx="335158" cy="174975"/>
            </a:xfrm>
            <a:custGeom>
              <a:rect b="b" l="l" r="r" t="t"/>
              <a:pathLst>
                <a:path extrusionOk="0" h="6660" w="12757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0" name="Google Shape;17630;p80"/>
            <p:cNvSpPr/>
            <p:nvPr/>
          </p:nvSpPr>
          <p:spPr>
            <a:xfrm>
              <a:off x="2273654" y="2792632"/>
              <a:ext cx="56696" cy="174975"/>
            </a:xfrm>
            <a:custGeom>
              <a:rect b="b" l="l" r="r" t="t"/>
              <a:pathLst>
                <a:path extrusionOk="0" h="6660" w="2158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1" name="Google Shape;17631;p80"/>
            <p:cNvSpPr/>
            <p:nvPr/>
          </p:nvSpPr>
          <p:spPr>
            <a:xfrm>
              <a:off x="1913012" y="2764940"/>
              <a:ext cx="412610" cy="236006"/>
            </a:xfrm>
            <a:custGeom>
              <a:rect b="b" l="l" r="r" t="t"/>
              <a:pathLst>
                <a:path extrusionOk="0" h="8983" w="15705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2" name="Google Shape;17632;p80"/>
            <p:cNvSpPr/>
            <p:nvPr/>
          </p:nvSpPr>
          <p:spPr>
            <a:xfrm>
              <a:off x="2026903" y="2967580"/>
              <a:ext cx="299270" cy="33182"/>
            </a:xfrm>
            <a:custGeom>
              <a:rect b="b" l="l" r="r" t="t"/>
              <a:pathLst>
                <a:path extrusionOk="0" h="1263" w="11391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3" name="Google Shape;17633;p80"/>
            <p:cNvSpPr/>
            <p:nvPr/>
          </p:nvSpPr>
          <p:spPr>
            <a:xfrm>
              <a:off x="1994483" y="2978326"/>
              <a:ext cx="287027" cy="92427"/>
            </a:xfrm>
            <a:custGeom>
              <a:rect b="b" l="l" r="r" t="t"/>
              <a:pathLst>
                <a:path extrusionOk="0" h="3518" w="10925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4" name="Google Shape;17634;p80"/>
            <p:cNvSpPr/>
            <p:nvPr/>
          </p:nvSpPr>
          <p:spPr>
            <a:xfrm>
              <a:off x="2003757" y="3021518"/>
              <a:ext cx="277569" cy="49235"/>
            </a:xfrm>
            <a:custGeom>
              <a:rect b="b" l="l" r="r" t="t"/>
              <a:pathLst>
                <a:path extrusionOk="0" h="1874" w="10565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5" name="Google Shape;17635;p80"/>
            <p:cNvSpPr/>
            <p:nvPr/>
          </p:nvSpPr>
          <p:spPr>
            <a:xfrm>
              <a:off x="2020361" y="2978326"/>
              <a:ext cx="38463" cy="32841"/>
            </a:xfrm>
            <a:custGeom>
              <a:rect b="b" l="l" r="r" t="t"/>
              <a:pathLst>
                <a:path extrusionOk="0" h="1250" w="1464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36" name="Google Shape;17636;p80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17637" name="Google Shape;17637;p80"/>
            <p:cNvSpPr/>
            <p:nvPr/>
          </p:nvSpPr>
          <p:spPr>
            <a:xfrm>
              <a:off x="830742" y="2881012"/>
              <a:ext cx="174423" cy="83678"/>
            </a:xfrm>
            <a:custGeom>
              <a:rect b="b" l="l" r="r" t="t"/>
              <a:pathLst>
                <a:path extrusionOk="0" h="3185" w="6639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8" name="Google Shape;17638;p80"/>
            <p:cNvSpPr/>
            <p:nvPr/>
          </p:nvSpPr>
          <p:spPr>
            <a:xfrm>
              <a:off x="1013520" y="2973045"/>
              <a:ext cx="83494" cy="172111"/>
            </a:xfrm>
            <a:custGeom>
              <a:rect b="b" l="l" r="r" t="t"/>
              <a:pathLst>
                <a:path extrusionOk="0" h="6551" w="3178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9" name="Google Shape;17639;p80"/>
            <p:cNvSpPr/>
            <p:nvPr/>
          </p:nvSpPr>
          <p:spPr>
            <a:xfrm>
              <a:off x="830742" y="2885557"/>
              <a:ext cx="125583" cy="72932"/>
            </a:xfrm>
            <a:custGeom>
              <a:rect b="b" l="l" r="r" t="t"/>
              <a:pathLst>
                <a:path extrusionOk="0" h="2776" w="478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0" name="Google Shape;17640;p80"/>
            <p:cNvSpPr/>
            <p:nvPr/>
          </p:nvSpPr>
          <p:spPr>
            <a:xfrm>
              <a:off x="1013520" y="3041012"/>
              <a:ext cx="24460" cy="104144"/>
            </a:xfrm>
            <a:custGeom>
              <a:rect b="b" l="l" r="r" t="t"/>
              <a:pathLst>
                <a:path extrusionOk="0" h="3964" w="931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1" name="Google Shape;17641;p80"/>
            <p:cNvSpPr/>
            <p:nvPr/>
          </p:nvSpPr>
          <p:spPr>
            <a:xfrm>
              <a:off x="903281" y="2763601"/>
              <a:ext cx="312038" cy="310383"/>
            </a:xfrm>
            <a:custGeom>
              <a:rect b="b" l="l" r="r" t="t"/>
              <a:pathLst>
                <a:path extrusionOk="0" h="11814" w="11877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2" name="Google Shape;17642;p80"/>
            <p:cNvSpPr/>
            <p:nvPr/>
          </p:nvSpPr>
          <p:spPr>
            <a:xfrm>
              <a:off x="903281" y="2763601"/>
              <a:ext cx="312012" cy="232065"/>
            </a:xfrm>
            <a:custGeom>
              <a:rect b="b" l="l" r="r" t="t"/>
              <a:pathLst>
                <a:path extrusionOk="0" h="8833" w="11876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3" name="Google Shape;17643;p80"/>
            <p:cNvSpPr/>
            <p:nvPr/>
          </p:nvSpPr>
          <p:spPr>
            <a:xfrm>
              <a:off x="1060732" y="2852218"/>
              <a:ext cx="65261" cy="65261"/>
            </a:xfrm>
            <a:custGeom>
              <a:rect b="b" l="l" r="r" t="t"/>
              <a:pathLst>
                <a:path extrusionOk="0" h="2484" w="2484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4" name="Google Shape;17644;p80"/>
            <p:cNvSpPr/>
            <p:nvPr/>
          </p:nvSpPr>
          <p:spPr>
            <a:xfrm>
              <a:off x="1060732" y="2852218"/>
              <a:ext cx="40302" cy="65287"/>
            </a:xfrm>
            <a:custGeom>
              <a:rect b="b" l="l" r="r" t="t"/>
              <a:pathLst>
                <a:path extrusionOk="0" h="2485" w="1534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5" name="Google Shape;17645;p80"/>
            <p:cNvSpPr/>
            <p:nvPr/>
          </p:nvSpPr>
          <p:spPr>
            <a:xfrm>
              <a:off x="895084" y="2998739"/>
              <a:ext cx="84387" cy="83520"/>
            </a:xfrm>
            <a:custGeom>
              <a:rect b="b" l="l" r="r" t="t"/>
              <a:pathLst>
                <a:path extrusionOk="0" h="3179" w="3212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6" name="Google Shape;17646;p80"/>
            <p:cNvSpPr/>
            <p:nvPr/>
          </p:nvSpPr>
          <p:spPr>
            <a:xfrm>
              <a:off x="895084" y="2998555"/>
              <a:ext cx="32814" cy="36650"/>
            </a:xfrm>
            <a:custGeom>
              <a:rect b="b" l="l" r="r" t="t"/>
              <a:pathLst>
                <a:path extrusionOk="0" h="1395" w="1249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7" name="Google Shape;17647;p80"/>
            <p:cNvSpPr/>
            <p:nvPr/>
          </p:nvSpPr>
          <p:spPr>
            <a:xfrm>
              <a:off x="903281" y="2964480"/>
              <a:ext cx="110266" cy="109504"/>
            </a:xfrm>
            <a:custGeom>
              <a:rect b="b" l="l" r="r" t="t"/>
              <a:pathLst>
                <a:path extrusionOk="0" h="4168" w="4197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8" name="Google Shape;17648;p80"/>
            <p:cNvSpPr/>
            <p:nvPr/>
          </p:nvSpPr>
          <p:spPr>
            <a:xfrm>
              <a:off x="903281" y="2964480"/>
              <a:ext cx="29557" cy="31185"/>
            </a:xfrm>
            <a:custGeom>
              <a:rect b="b" l="l" r="r" t="t"/>
              <a:pathLst>
                <a:path extrusionOk="0" h="1187" w="1125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9" name="Google Shape;17649;p80"/>
            <p:cNvSpPr/>
            <p:nvPr/>
          </p:nvSpPr>
          <p:spPr>
            <a:xfrm>
              <a:off x="854992" y="3038831"/>
              <a:ext cx="34154" cy="31185"/>
            </a:xfrm>
            <a:custGeom>
              <a:rect b="b" l="l" r="r" t="t"/>
              <a:pathLst>
                <a:path extrusionOk="0" h="1187" w="130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0" name="Google Shape;17650;p80"/>
            <p:cNvSpPr/>
            <p:nvPr/>
          </p:nvSpPr>
          <p:spPr>
            <a:xfrm>
              <a:off x="873934" y="3057800"/>
              <a:ext cx="34286" cy="31343"/>
            </a:xfrm>
            <a:custGeom>
              <a:rect b="b" l="l" r="r" t="t"/>
              <a:pathLst>
                <a:path extrusionOk="0" h="1193" w="1305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1" name="Google Shape;17651;p80"/>
            <p:cNvSpPr/>
            <p:nvPr/>
          </p:nvSpPr>
          <p:spPr>
            <a:xfrm>
              <a:off x="912213" y="3095895"/>
              <a:ext cx="34102" cy="31343"/>
            </a:xfrm>
            <a:custGeom>
              <a:rect b="b" l="l" r="r" t="t"/>
              <a:pathLst>
                <a:path extrusionOk="0" h="1193" w="1298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2" name="Google Shape;17652;p80"/>
            <p:cNvSpPr/>
            <p:nvPr/>
          </p:nvSpPr>
          <p:spPr>
            <a:xfrm>
              <a:off x="893061" y="3076926"/>
              <a:ext cx="34312" cy="31343"/>
            </a:xfrm>
            <a:custGeom>
              <a:rect b="b" l="l" r="r" t="t"/>
              <a:pathLst>
                <a:path extrusionOk="0" h="1193" w="1306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3" name="Google Shape;17653;p80"/>
            <p:cNvSpPr/>
            <p:nvPr/>
          </p:nvSpPr>
          <p:spPr>
            <a:xfrm>
              <a:off x="1141809" y="2763601"/>
              <a:ext cx="73668" cy="72801"/>
            </a:xfrm>
            <a:custGeom>
              <a:rect b="b" l="l" r="r" t="t"/>
              <a:pathLst>
                <a:path extrusionOk="0" h="2771" w="2804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4" name="Google Shape;17654;p80"/>
            <p:cNvSpPr/>
            <p:nvPr/>
          </p:nvSpPr>
          <p:spPr>
            <a:xfrm>
              <a:off x="1141809" y="2763601"/>
              <a:ext cx="73484" cy="31974"/>
            </a:xfrm>
            <a:custGeom>
              <a:rect b="b" l="l" r="r" t="t"/>
              <a:pathLst>
                <a:path extrusionOk="0" h="1217" w="2797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5" name="Google Shape;17655;p80"/>
            <p:cNvSpPr/>
            <p:nvPr/>
          </p:nvSpPr>
          <p:spPr>
            <a:xfrm>
              <a:off x="919491" y="2924099"/>
              <a:ext cx="135435" cy="133780"/>
            </a:xfrm>
            <a:custGeom>
              <a:rect b="b" l="l" r="r" t="t"/>
              <a:pathLst>
                <a:path extrusionOk="0" h="5092" w="5155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6" name="Google Shape;17656;p80"/>
            <p:cNvSpPr/>
            <p:nvPr/>
          </p:nvSpPr>
          <p:spPr>
            <a:xfrm>
              <a:off x="919491" y="2924099"/>
              <a:ext cx="135435" cy="133780"/>
            </a:xfrm>
            <a:custGeom>
              <a:rect b="b" l="l" r="r" t="t"/>
              <a:pathLst>
                <a:path extrusionOk="0" h="5092" w="5155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7" name="Google Shape;17657;p80"/>
            <p:cNvSpPr/>
            <p:nvPr/>
          </p:nvSpPr>
          <p:spPr>
            <a:xfrm>
              <a:off x="919491" y="2924152"/>
              <a:ext cx="133254" cy="133648"/>
            </a:xfrm>
            <a:custGeom>
              <a:rect b="b" l="l" r="r" t="t"/>
              <a:pathLst>
                <a:path extrusionOk="0" h="5087" w="5072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58" name="Google Shape;17658;p80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17659" name="Google Shape;17659;p80"/>
            <p:cNvSpPr/>
            <p:nvPr/>
          </p:nvSpPr>
          <p:spPr>
            <a:xfrm>
              <a:off x="3046302" y="4196792"/>
              <a:ext cx="53622" cy="53465"/>
            </a:xfrm>
            <a:custGeom>
              <a:rect b="b" l="l" r="r" t="t"/>
              <a:pathLst>
                <a:path extrusionOk="0" h="2035" w="2041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0" name="Google Shape;17660;p80"/>
            <p:cNvSpPr/>
            <p:nvPr/>
          </p:nvSpPr>
          <p:spPr>
            <a:xfrm>
              <a:off x="3007498" y="4244292"/>
              <a:ext cx="50680" cy="42483"/>
            </a:xfrm>
            <a:custGeom>
              <a:rect b="b" l="l" r="r" t="t"/>
              <a:pathLst>
                <a:path extrusionOk="0" h="1617" w="1929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1" name="Google Shape;17661;p80"/>
            <p:cNvSpPr/>
            <p:nvPr/>
          </p:nvSpPr>
          <p:spPr>
            <a:xfrm>
              <a:off x="3169126" y="4210112"/>
              <a:ext cx="43218" cy="47763"/>
            </a:xfrm>
            <a:custGeom>
              <a:rect b="b" l="l" r="r" t="t"/>
              <a:pathLst>
                <a:path extrusionOk="0" h="1818" w="1645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2" name="Google Shape;17662;p80"/>
            <p:cNvSpPr/>
            <p:nvPr/>
          </p:nvSpPr>
          <p:spPr>
            <a:xfrm>
              <a:off x="3056338" y="4262263"/>
              <a:ext cx="135592" cy="89195"/>
            </a:xfrm>
            <a:custGeom>
              <a:rect b="b" l="l" r="r" t="t"/>
              <a:pathLst>
                <a:path extrusionOk="0" h="3395" w="5161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3" name="Google Shape;17663;p80"/>
            <p:cNvSpPr/>
            <p:nvPr/>
          </p:nvSpPr>
          <p:spPr>
            <a:xfrm>
              <a:off x="3111563" y="4183419"/>
              <a:ext cx="46292" cy="57589"/>
            </a:xfrm>
            <a:custGeom>
              <a:rect b="b" l="l" r="r" t="t"/>
              <a:pathLst>
                <a:path extrusionOk="0" h="2192" w="1762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4" name="Google Shape;17664;p80"/>
            <p:cNvSpPr/>
            <p:nvPr/>
          </p:nvSpPr>
          <p:spPr>
            <a:xfrm>
              <a:off x="3056706" y="4265415"/>
              <a:ext cx="50496" cy="86069"/>
            </a:xfrm>
            <a:custGeom>
              <a:rect b="b" l="l" r="r" t="t"/>
              <a:pathLst>
                <a:path extrusionOk="0" h="3276" w="1922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5" name="Google Shape;17665;p80"/>
            <p:cNvSpPr/>
            <p:nvPr/>
          </p:nvSpPr>
          <p:spPr>
            <a:xfrm>
              <a:off x="3007498" y="4248286"/>
              <a:ext cx="46502" cy="38489"/>
            </a:xfrm>
            <a:custGeom>
              <a:rect b="b" l="l" r="r" t="t"/>
              <a:pathLst>
                <a:path extrusionOk="0" h="1465" w="177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6" name="Google Shape;17666;p80"/>
            <p:cNvSpPr/>
            <p:nvPr/>
          </p:nvSpPr>
          <p:spPr>
            <a:xfrm>
              <a:off x="3046302" y="4197448"/>
              <a:ext cx="44506" cy="52887"/>
            </a:xfrm>
            <a:custGeom>
              <a:rect b="b" l="l" r="r" t="t"/>
              <a:pathLst>
                <a:path extrusionOk="0" h="2013" w="1694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7" name="Google Shape;17667;p80"/>
            <p:cNvSpPr/>
            <p:nvPr/>
          </p:nvSpPr>
          <p:spPr>
            <a:xfrm>
              <a:off x="3111905" y="4183419"/>
              <a:ext cx="34837" cy="55593"/>
            </a:xfrm>
            <a:custGeom>
              <a:rect b="b" l="l" r="r" t="t"/>
              <a:pathLst>
                <a:path extrusionOk="0" h="2116" w="1326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8" name="Google Shape;17668;p80"/>
            <p:cNvSpPr/>
            <p:nvPr/>
          </p:nvSpPr>
          <p:spPr>
            <a:xfrm>
              <a:off x="3169678" y="4210086"/>
              <a:ext cx="37937" cy="42982"/>
            </a:xfrm>
            <a:custGeom>
              <a:rect b="b" l="l" r="r" t="t"/>
              <a:pathLst>
                <a:path extrusionOk="0" h="1636" w="1444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9" name="Google Shape;17669;p80"/>
            <p:cNvSpPr/>
            <p:nvPr/>
          </p:nvSpPr>
          <p:spPr>
            <a:xfrm>
              <a:off x="3245316" y="4339740"/>
              <a:ext cx="43034" cy="57826"/>
            </a:xfrm>
            <a:custGeom>
              <a:rect b="b" l="l" r="r" t="t"/>
              <a:pathLst>
                <a:path extrusionOk="0" h="2201" w="1638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0" name="Google Shape;17670;p80"/>
            <p:cNvSpPr/>
            <p:nvPr/>
          </p:nvSpPr>
          <p:spPr>
            <a:xfrm>
              <a:off x="3187175" y="4355793"/>
              <a:ext cx="41038" cy="49366"/>
            </a:xfrm>
            <a:custGeom>
              <a:rect b="b" l="l" r="r" t="t"/>
              <a:pathLst>
                <a:path extrusionOk="0" h="1879" w="1562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1" name="Google Shape;17671;p80"/>
            <p:cNvSpPr/>
            <p:nvPr/>
          </p:nvSpPr>
          <p:spPr>
            <a:xfrm>
              <a:off x="3329861" y="4419977"/>
              <a:ext cx="53070" cy="39671"/>
            </a:xfrm>
            <a:custGeom>
              <a:rect b="b" l="l" r="r" t="t"/>
              <a:pathLst>
                <a:path extrusionOk="0" h="1510" w="202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2" name="Google Shape;17672;p80"/>
            <p:cNvSpPr/>
            <p:nvPr/>
          </p:nvSpPr>
          <p:spPr>
            <a:xfrm>
              <a:off x="3187911" y="4418111"/>
              <a:ext cx="136328" cy="94975"/>
            </a:xfrm>
            <a:custGeom>
              <a:rect b="b" l="l" r="r" t="t"/>
              <a:pathLst>
                <a:path extrusionOk="0" h="3615" w="5189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3" name="Google Shape;17673;p80"/>
            <p:cNvSpPr/>
            <p:nvPr/>
          </p:nvSpPr>
          <p:spPr>
            <a:xfrm>
              <a:off x="3294682" y="4365277"/>
              <a:ext cx="56171" cy="51336"/>
            </a:xfrm>
            <a:custGeom>
              <a:rect b="b" l="l" r="r" t="t"/>
              <a:pathLst>
                <a:path extrusionOk="0" h="1954" w="2138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4" name="Google Shape;17674;p80"/>
            <p:cNvSpPr/>
            <p:nvPr/>
          </p:nvSpPr>
          <p:spPr>
            <a:xfrm>
              <a:off x="3191011" y="4418111"/>
              <a:ext cx="80026" cy="70384"/>
            </a:xfrm>
            <a:custGeom>
              <a:rect b="b" l="l" r="r" t="t"/>
              <a:pathLst>
                <a:path extrusionOk="0" h="2679" w="3046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5" name="Google Shape;17675;p80"/>
            <p:cNvSpPr/>
            <p:nvPr/>
          </p:nvSpPr>
          <p:spPr>
            <a:xfrm>
              <a:off x="3187175" y="4355977"/>
              <a:ext cx="33182" cy="49182"/>
            </a:xfrm>
            <a:custGeom>
              <a:rect b="b" l="l" r="r" t="t"/>
              <a:pathLst>
                <a:path extrusionOk="0" h="1872" w="1263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6" name="Google Shape;17676;p80"/>
            <p:cNvSpPr/>
            <p:nvPr/>
          </p:nvSpPr>
          <p:spPr>
            <a:xfrm>
              <a:off x="3245316" y="4339740"/>
              <a:ext cx="28453" cy="57826"/>
            </a:xfrm>
            <a:custGeom>
              <a:rect b="b" l="l" r="r" t="t"/>
              <a:pathLst>
                <a:path extrusionOk="0" h="2201" w="1083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7" name="Google Shape;17677;p80"/>
            <p:cNvSpPr/>
            <p:nvPr/>
          </p:nvSpPr>
          <p:spPr>
            <a:xfrm>
              <a:off x="3296338" y="4365198"/>
              <a:ext cx="51047" cy="44033"/>
            </a:xfrm>
            <a:custGeom>
              <a:rect b="b" l="l" r="r" t="t"/>
              <a:pathLst>
                <a:path extrusionOk="0" h="1676" w="1943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8" name="Google Shape;17678;p80"/>
            <p:cNvSpPr/>
            <p:nvPr/>
          </p:nvSpPr>
          <p:spPr>
            <a:xfrm>
              <a:off x="3333697" y="4419898"/>
              <a:ext cx="46844" cy="28138"/>
            </a:xfrm>
            <a:custGeom>
              <a:rect b="b" l="l" r="r" t="t"/>
              <a:pathLst>
                <a:path extrusionOk="0" h="1071" w="1783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79" name="Google Shape;17679;p80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17680" name="Google Shape;17680;p80"/>
            <p:cNvSpPr/>
            <p:nvPr/>
          </p:nvSpPr>
          <p:spPr>
            <a:xfrm>
              <a:off x="7606826" y="2619370"/>
              <a:ext cx="274550" cy="154649"/>
            </a:xfrm>
            <a:custGeom>
              <a:rect b="b" l="l" r="r" t="t"/>
              <a:pathLst>
                <a:path extrusionOk="0" h="5906" w="10485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1" name="Google Shape;17681;p80"/>
            <p:cNvSpPr/>
            <p:nvPr/>
          </p:nvSpPr>
          <p:spPr>
            <a:xfrm>
              <a:off x="7606826" y="2667576"/>
              <a:ext cx="274550" cy="106442"/>
            </a:xfrm>
            <a:custGeom>
              <a:rect b="b" l="l" r="r" t="t"/>
              <a:pathLst>
                <a:path extrusionOk="0" h="4065" w="10485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2" name="Google Shape;17682;p80"/>
            <p:cNvSpPr/>
            <p:nvPr/>
          </p:nvSpPr>
          <p:spPr>
            <a:xfrm>
              <a:off x="7703998" y="2619370"/>
              <a:ext cx="79943" cy="22886"/>
            </a:xfrm>
            <a:custGeom>
              <a:rect b="b" l="l" r="r" t="t"/>
              <a:pathLst>
                <a:path extrusionOk="0" h="874" w="3053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3" name="Google Shape;17683;p80"/>
            <p:cNvSpPr/>
            <p:nvPr/>
          </p:nvSpPr>
          <p:spPr>
            <a:xfrm>
              <a:off x="7647543" y="2470744"/>
              <a:ext cx="192617" cy="160147"/>
            </a:xfrm>
            <a:custGeom>
              <a:rect b="b" l="l" r="r" t="t"/>
              <a:pathLst>
                <a:path extrusionOk="0" h="6116" w="7356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4" name="Google Shape;17684;p80"/>
            <p:cNvSpPr/>
            <p:nvPr/>
          </p:nvSpPr>
          <p:spPr>
            <a:xfrm>
              <a:off x="7651785" y="2470744"/>
              <a:ext cx="166379" cy="160121"/>
            </a:xfrm>
            <a:custGeom>
              <a:rect b="b" l="l" r="r" t="t"/>
              <a:pathLst>
                <a:path extrusionOk="0" h="6115" w="6354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5" name="Google Shape;17685;p80"/>
            <p:cNvSpPr/>
            <p:nvPr/>
          </p:nvSpPr>
          <p:spPr>
            <a:xfrm>
              <a:off x="7654770" y="2419290"/>
              <a:ext cx="174156" cy="114428"/>
            </a:xfrm>
            <a:custGeom>
              <a:rect b="b" l="l" r="r" t="t"/>
              <a:pathLst>
                <a:path extrusionOk="0" h="4370" w="6651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6" name="Google Shape;17686;p80"/>
            <p:cNvSpPr/>
            <p:nvPr/>
          </p:nvSpPr>
          <p:spPr>
            <a:xfrm>
              <a:off x="7654770" y="2419290"/>
              <a:ext cx="71983" cy="114428"/>
            </a:xfrm>
            <a:custGeom>
              <a:rect b="b" l="l" r="r" t="t"/>
              <a:pathLst>
                <a:path extrusionOk="0" h="4370" w="2749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7" name="Google Shape;17687;p80"/>
            <p:cNvSpPr/>
            <p:nvPr/>
          </p:nvSpPr>
          <p:spPr>
            <a:xfrm>
              <a:off x="7703998" y="2533640"/>
              <a:ext cx="11495" cy="17308"/>
            </a:xfrm>
            <a:custGeom>
              <a:rect b="b" l="l" r="r" t="t"/>
              <a:pathLst>
                <a:path extrusionOk="0" h="661" w="439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8" name="Google Shape;17688;p80"/>
            <p:cNvSpPr/>
            <p:nvPr/>
          </p:nvSpPr>
          <p:spPr>
            <a:xfrm>
              <a:off x="7772681" y="2533640"/>
              <a:ext cx="11260" cy="17308"/>
            </a:xfrm>
            <a:custGeom>
              <a:rect b="b" l="l" r="r" t="t"/>
              <a:pathLst>
                <a:path extrusionOk="0" h="661" w="43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9" name="Google Shape;17689;p80"/>
            <p:cNvSpPr/>
            <p:nvPr/>
          </p:nvSpPr>
          <p:spPr>
            <a:xfrm>
              <a:off x="7718714" y="2573598"/>
              <a:ext cx="50720" cy="17334"/>
            </a:xfrm>
            <a:custGeom>
              <a:rect b="b" l="l" r="r" t="t"/>
              <a:pathLst>
                <a:path extrusionOk="0" h="662" w="1937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0" name="Google Shape;17690;p80"/>
            <p:cNvSpPr/>
            <p:nvPr/>
          </p:nvSpPr>
          <p:spPr>
            <a:xfrm>
              <a:off x="7696483" y="2516463"/>
              <a:ext cx="26525" cy="11521"/>
            </a:xfrm>
            <a:custGeom>
              <a:rect b="b" l="l" r="r" t="t"/>
              <a:pathLst>
                <a:path extrusionOk="0" h="440" w="101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1" name="Google Shape;17691;p80"/>
            <p:cNvSpPr/>
            <p:nvPr/>
          </p:nvSpPr>
          <p:spPr>
            <a:xfrm>
              <a:off x="7764931" y="2516463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2" name="Google Shape;17692;p80"/>
            <p:cNvSpPr/>
            <p:nvPr/>
          </p:nvSpPr>
          <p:spPr>
            <a:xfrm>
              <a:off x="7772681" y="2419290"/>
              <a:ext cx="68474" cy="68709"/>
            </a:xfrm>
            <a:custGeom>
              <a:rect b="b" l="l" r="r" t="t"/>
              <a:pathLst>
                <a:path extrusionOk="0" h="2624" w="2615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3" name="Google Shape;17693;p80"/>
            <p:cNvSpPr/>
            <p:nvPr/>
          </p:nvSpPr>
          <p:spPr>
            <a:xfrm>
              <a:off x="7749717" y="2447753"/>
              <a:ext cx="34224" cy="34512"/>
            </a:xfrm>
            <a:custGeom>
              <a:rect b="b" l="l" r="r" t="t"/>
              <a:pathLst>
                <a:path extrusionOk="0" h="1318" w="1307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4" name="Google Shape;17694;p80"/>
            <p:cNvSpPr/>
            <p:nvPr/>
          </p:nvSpPr>
          <p:spPr>
            <a:xfrm>
              <a:off x="7654770" y="2667576"/>
              <a:ext cx="178398" cy="77717"/>
            </a:xfrm>
            <a:custGeom>
              <a:rect b="b" l="l" r="r" t="t"/>
              <a:pathLst>
                <a:path extrusionOk="0" h="2968" w="6813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95" name="Google Shape;17695;p80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17696" name="Google Shape;17696;p80"/>
            <p:cNvSpPr/>
            <p:nvPr/>
          </p:nvSpPr>
          <p:spPr>
            <a:xfrm>
              <a:off x="8080198" y="2436520"/>
              <a:ext cx="97434" cy="257320"/>
            </a:xfrm>
            <a:custGeom>
              <a:rect b="b" l="l" r="r" t="t"/>
              <a:pathLst>
                <a:path extrusionOk="0" h="9827" w="3721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7" name="Google Shape;17697;p80"/>
            <p:cNvSpPr/>
            <p:nvPr/>
          </p:nvSpPr>
          <p:spPr>
            <a:xfrm>
              <a:off x="8131652" y="2419290"/>
              <a:ext cx="183138" cy="268815"/>
            </a:xfrm>
            <a:custGeom>
              <a:rect b="b" l="l" r="r" t="t"/>
              <a:pathLst>
                <a:path extrusionOk="0" h="10266" w="6994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8" name="Google Shape;17698;p80"/>
            <p:cNvSpPr/>
            <p:nvPr/>
          </p:nvSpPr>
          <p:spPr>
            <a:xfrm>
              <a:off x="8103188" y="2562182"/>
              <a:ext cx="22755" cy="45928"/>
            </a:xfrm>
            <a:custGeom>
              <a:rect b="b" l="l" r="r" t="t"/>
              <a:pathLst>
                <a:path extrusionOk="0" h="1754" w="869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9" name="Google Shape;17699;p80"/>
            <p:cNvSpPr/>
            <p:nvPr/>
          </p:nvSpPr>
          <p:spPr>
            <a:xfrm>
              <a:off x="8103188" y="2562182"/>
              <a:ext cx="11495" cy="45981"/>
            </a:xfrm>
            <a:custGeom>
              <a:rect b="b" l="l" r="r" t="t"/>
              <a:pathLst>
                <a:path extrusionOk="0" h="1756" w="43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0" name="Google Shape;17700;p80"/>
            <p:cNvSpPr/>
            <p:nvPr/>
          </p:nvSpPr>
          <p:spPr>
            <a:xfrm>
              <a:off x="8263310" y="2562182"/>
              <a:ext cx="22755" cy="45928"/>
            </a:xfrm>
            <a:custGeom>
              <a:rect b="b" l="l" r="r" t="t"/>
              <a:pathLst>
                <a:path extrusionOk="0" h="1754" w="86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1" name="Google Shape;17701;p80"/>
            <p:cNvSpPr/>
            <p:nvPr/>
          </p:nvSpPr>
          <p:spPr>
            <a:xfrm>
              <a:off x="8263310" y="2562182"/>
              <a:ext cx="11495" cy="45981"/>
            </a:xfrm>
            <a:custGeom>
              <a:rect b="b" l="l" r="r" t="t"/>
              <a:pathLst>
                <a:path extrusionOk="0" h="1756" w="43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2" name="Google Shape;17702;p80"/>
            <p:cNvSpPr/>
            <p:nvPr/>
          </p:nvSpPr>
          <p:spPr>
            <a:xfrm>
              <a:off x="8062968" y="2625131"/>
              <a:ext cx="263316" cy="148888"/>
            </a:xfrm>
            <a:custGeom>
              <a:rect b="b" l="l" r="r" t="t"/>
              <a:pathLst>
                <a:path extrusionOk="0" h="5686" w="10056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3" name="Google Shape;17703;p80"/>
            <p:cNvSpPr/>
            <p:nvPr/>
          </p:nvSpPr>
          <p:spPr>
            <a:xfrm>
              <a:off x="8160376" y="2625131"/>
              <a:ext cx="68736" cy="22990"/>
            </a:xfrm>
            <a:custGeom>
              <a:rect b="b" l="l" r="r" t="t"/>
              <a:pathLst>
                <a:path extrusionOk="0" h="878" w="2625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4" name="Google Shape;17704;p80"/>
            <p:cNvSpPr/>
            <p:nvPr/>
          </p:nvSpPr>
          <p:spPr>
            <a:xfrm>
              <a:off x="8098187" y="2482239"/>
              <a:ext cx="192617" cy="154387"/>
            </a:xfrm>
            <a:custGeom>
              <a:rect b="b" l="l" r="r" t="t"/>
              <a:pathLst>
                <a:path extrusionOk="0" h="5896" w="7356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5" name="Google Shape;17705;p80"/>
            <p:cNvSpPr/>
            <p:nvPr/>
          </p:nvSpPr>
          <p:spPr>
            <a:xfrm>
              <a:off x="8154642" y="2539872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6" name="Google Shape;17706;p80"/>
            <p:cNvSpPr/>
            <p:nvPr/>
          </p:nvSpPr>
          <p:spPr>
            <a:xfrm>
              <a:off x="8223325" y="2539872"/>
              <a:ext cx="11286" cy="17334"/>
            </a:xfrm>
            <a:custGeom>
              <a:rect b="b" l="l" r="r" t="t"/>
              <a:pathLst>
                <a:path extrusionOk="0" h="662" w="431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7" name="Google Shape;17707;p80"/>
            <p:cNvSpPr/>
            <p:nvPr/>
          </p:nvSpPr>
          <p:spPr>
            <a:xfrm>
              <a:off x="8169358" y="2585094"/>
              <a:ext cx="50720" cy="17334"/>
            </a:xfrm>
            <a:custGeom>
              <a:rect b="b" l="l" r="r" t="t"/>
              <a:pathLst>
                <a:path extrusionOk="0" h="662" w="1937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8" name="Google Shape;17708;p80"/>
            <p:cNvSpPr/>
            <p:nvPr/>
          </p:nvSpPr>
          <p:spPr>
            <a:xfrm>
              <a:off x="8146734" y="2519317"/>
              <a:ext cx="23017" cy="14664"/>
            </a:xfrm>
            <a:custGeom>
              <a:rect b="b" l="l" r="r" t="t"/>
              <a:pathLst>
                <a:path extrusionOk="0" h="560" w="879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9" name="Google Shape;17709;p80"/>
            <p:cNvSpPr/>
            <p:nvPr/>
          </p:nvSpPr>
          <p:spPr>
            <a:xfrm>
              <a:off x="8219476" y="2519317"/>
              <a:ext cx="23278" cy="14664"/>
            </a:xfrm>
            <a:custGeom>
              <a:rect b="b" l="l" r="r" t="t"/>
              <a:pathLst>
                <a:path extrusionOk="0" h="560" w="889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0" name="Google Shape;17710;p80"/>
            <p:cNvSpPr/>
            <p:nvPr/>
          </p:nvSpPr>
          <p:spPr>
            <a:xfrm>
              <a:off x="8062968" y="2692321"/>
              <a:ext cx="263316" cy="81697"/>
            </a:xfrm>
            <a:custGeom>
              <a:rect b="b" l="l" r="r" t="t"/>
              <a:pathLst>
                <a:path extrusionOk="0" h="3120" w="10056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1" name="Google Shape;17711;p80"/>
            <p:cNvSpPr/>
            <p:nvPr/>
          </p:nvSpPr>
          <p:spPr>
            <a:xfrm>
              <a:off x="8087949" y="2692557"/>
              <a:ext cx="213355" cy="58550"/>
            </a:xfrm>
            <a:custGeom>
              <a:rect b="b" l="l" r="r" t="t"/>
              <a:pathLst>
                <a:path extrusionOk="0" h="2236" w="8148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2" name="Google Shape;17712;p80"/>
            <p:cNvSpPr/>
            <p:nvPr/>
          </p:nvSpPr>
          <p:spPr>
            <a:xfrm>
              <a:off x="8102429" y="2482239"/>
              <a:ext cx="138152" cy="154387"/>
            </a:xfrm>
            <a:custGeom>
              <a:rect b="b" l="l" r="r" t="t"/>
              <a:pathLst>
                <a:path extrusionOk="0" h="5896" w="5276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16" name="Shape 17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7" name="Google Shape;17717;p81"/>
          <p:cNvSpPr txBox="1"/>
          <p:nvPr>
            <p:ph idx="4294967295" type="title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18" name="Google Shape;17718;p81"/>
          <p:cNvSpPr txBox="1"/>
          <p:nvPr>
            <p:ph idx="4294967295" type="title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719" name="Google Shape;17719;p81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17720" name="Google Shape;17720;p81"/>
            <p:cNvSpPr/>
            <p:nvPr/>
          </p:nvSpPr>
          <p:spPr>
            <a:xfrm>
              <a:off x="7165817" y="2444129"/>
              <a:ext cx="181854" cy="100713"/>
            </a:xfrm>
            <a:custGeom>
              <a:rect b="b" l="l" r="r" t="t"/>
              <a:pathLst>
                <a:path extrusionOk="0" h="3844" w="6941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1" name="Google Shape;17721;p81"/>
            <p:cNvSpPr/>
            <p:nvPr/>
          </p:nvSpPr>
          <p:spPr>
            <a:xfrm>
              <a:off x="7166053" y="2517201"/>
              <a:ext cx="27405" cy="27405"/>
            </a:xfrm>
            <a:custGeom>
              <a:rect b="b" l="l" r="r" t="t"/>
              <a:pathLst>
                <a:path extrusionOk="0" h="1046" w="1046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2" name="Google Shape;17722;p81"/>
            <p:cNvSpPr/>
            <p:nvPr/>
          </p:nvSpPr>
          <p:spPr>
            <a:xfrm>
              <a:off x="7320266" y="2517201"/>
              <a:ext cx="27405" cy="27641"/>
            </a:xfrm>
            <a:custGeom>
              <a:rect b="b" l="l" r="r" t="t"/>
              <a:pathLst>
                <a:path extrusionOk="0" h="1055" w="1046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3" name="Google Shape;17723;p81"/>
            <p:cNvSpPr/>
            <p:nvPr/>
          </p:nvSpPr>
          <p:spPr>
            <a:xfrm>
              <a:off x="7075899" y="2544580"/>
              <a:ext cx="361927" cy="246647"/>
            </a:xfrm>
            <a:custGeom>
              <a:rect b="b" l="l" r="r" t="t"/>
              <a:pathLst>
                <a:path extrusionOk="0" h="9414" w="13814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4" name="Google Shape;17724;p81"/>
            <p:cNvSpPr/>
            <p:nvPr/>
          </p:nvSpPr>
          <p:spPr>
            <a:xfrm>
              <a:off x="7298153" y="2544580"/>
              <a:ext cx="139672" cy="246647"/>
            </a:xfrm>
            <a:custGeom>
              <a:rect b="b" l="l" r="r" t="t"/>
              <a:pathLst>
                <a:path extrusionOk="0" h="9414" w="5331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5" name="Google Shape;17725;p81"/>
            <p:cNvSpPr/>
            <p:nvPr/>
          </p:nvSpPr>
          <p:spPr>
            <a:xfrm>
              <a:off x="7075663" y="2743229"/>
              <a:ext cx="362163" cy="47998"/>
            </a:xfrm>
            <a:custGeom>
              <a:rect b="b" l="l" r="r" t="t"/>
              <a:pathLst>
                <a:path extrusionOk="0" h="1832" w="13823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6" name="Google Shape;17726;p81"/>
            <p:cNvSpPr/>
            <p:nvPr/>
          </p:nvSpPr>
          <p:spPr>
            <a:xfrm>
              <a:off x="7374002" y="2743464"/>
              <a:ext cx="63823" cy="47763"/>
            </a:xfrm>
            <a:custGeom>
              <a:rect b="b" l="l" r="r" t="t"/>
              <a:pathLst>
                <a:path extrusionOk="0" h="1823" w="2436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7" name="Google Shape;17727;p81"/>
            <p:cNvSpPr/>
            <p:nvPr/>
          </p:nvSpPr>
          <p:spPr>
            <a:xfrm>
              <a:off x="7198960" y="2593286"/>
              <a:ext cx="115542" cy="115306"/>
            </a:xfrm>
            <a:custGeom>
              <a:rect b="b" l="l" r="r" t="t"/>
              <a:pathLst>
                <a:path extrusionOk="0" h="4401" w="441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28" name="Google Shape;17728;p81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17729" name="Google Shape;17729;p81"/>
            <p:cNvSpPr/>
            <p:nvPr/>
          </p:nvSpPr>
          <p:spPr>
            <a:xfrm>
              <a:off x="6638175" y="2436584"/>
              <a:ext cx="182090" cy="362163"/>
            </a:xfrm>
            <a:custGeom>
              <a:rect b="b" l="l" r="r" t="t"/>
              <a:pathLst>
                <a:path extrusionOk="0" h="13823" w="695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0" name="Google Shape;17730;p81"/>
            <p:cNvSpPr/>
            <p:nvPr/>
          </p:nvSpPr>
          <p:spPr>
            <a:xfrm>
              <a:off x="6662017" y="2441850"/>
              <a:ext cx="158248" cy="356792"/>
            </a:xfrm>
            <a:custGeom>
              <a:rect b="b" l="l" r="r" t="t"/>
              <a:pathLst>
                <a:path extrusionOk="0" h="13618" w="604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1" name="Google Shape;17731;p81"/>
            <p:cNvSpPr/>
            <p:nvPr/>
          </p:nvSpPr>
          <p:spPr>
            <a:xfrm>
              <a:off x="6638175" y="2617652"/>
              <a:ext cx="182090" cy="181094"/>
            </a:xfrm>
            <a:custGeom>
              <a:rect b="b" l="l" r="r" t="t"/>
              <a:pathLst>
                <a:path extrusionOk="0" h="6912" w="695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2" name="Google Shape;17732;p81"/>
            <p:cNvSpPr/>
            <p:nvPr/>
          </p:nvSpPr>
          <p:spPr>
            <a:xfrm>
              <a:off x="6662017" y="2617652"/>
              <a:ext cx="158248" cy="180990"/>
            </a:xfrm>
            <a:custGeom>
              <a:rect b="b" l="l" r="r" t="t"/>
              <a:pathLst>
                <a:path extrusionOk="0" h="6908" w="604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3" name="Google Shape;17733;p81"/>
            <p:cNvSpPr/>
            <p:nvPr/>
          </p:nvSpPr>
          <p:spPr>
            <a:xfrm>
              <a:off x="6846623" y="2467762"/>
              <a:ext cx="160999" cy="153899"/>
            </a:xfrm>
            <a:custGeom>
              <a:rect b="b" l="l" r="r" t="t"/>
              <a:pathLst>
                <a:path extrusionOk="0" h="5874" w="6145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4" name="Google Shape;17734;p81"/>
            <p:cNvSpPr/>
            <p:nvPr/>
          </p:nvSpPr>
          <p:spPr>
            <a:xfrm>
              <a:off x="6857155" y="2478530"/>
              <a:ext cx="151462" cy="143576"/>
            </a:xfrm>
            <a:custGeom>
              <a:rect b="b" l="l" r="r" t="t"/>
              <a:pathLst>
                <a:path extrusionOk="0" h="5480" w="5781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5" name="Google Shape;17735;p81"/>
            <p:cNvSpPr/>
            <p:nvPr/>
          </p:nvSpPr>
          <p:spPr>
            <a:xfrm>
              <a:off x="6846623" y="2636621"/>
              <a:ext cx="160999" cy="153794"/>
            </a:xfrm>
            <a:custGeom>
              <a:rect b="b" l="l" r="r" t="t"/>
              <a:pathLst>
                <a:path extrusionOk="0" h="5870" w="6145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6" name="Google Shape;17736;p81"/>
            <p:cNvSpPr/>
            <p:nvPr/>
          </p:nvSpPr>
          <p:spPr>
            <a:xfrm>
              <a:off x="6857155" y="2647546"/>
              <a:ext cx="153218" cy="142790"/>
            </a:xfrm>
            <a:custGeom>
              <a:rect b="b" l="l" r="r" t="t"/>
              <a:pathLst>
                <a:path extrusionOk="0" h="5450" w="5848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7" name="Google Shape;17737;p81"/>
            <p:cNvSpPr/>
            <p:nvPr/>
          </p:nvSpPr>
          <p:spPr>
            <a:xfrm>
              <a:off x="6863941" y="2485552"/>
              <a:ext cx="118555" cy="118581"/>
            </a:xfrm>
            <a:custGeom>
              <a:rect b="b" l="l" r="r" t="t"/>
              <a:pathLst>
                <a:path extrusionOk="0" h="4526" w="4525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8" name="Google Shape;17738;p81"/>
            <p:cNvSpPr/>
            <p:nvPr/>
          </p:nvSpPr>
          <p:spPr>
            <a:xfrm>
              <a:off x="6863941" y="2654332"/>
              <a:ext cx="118555" cy="118555"/>
            </a:xfrm>
            <a:custGeom>
              <a:rect b="b" l="l" r="r" t="t"/>
              <a:pathLst>
                <a:path extrusionOk="0" h="4525" w="4525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9" name="Google Shape;17739;p81"/>
            <p:cNvSpPr/>
            <p:nvPr/>
          </p:nvSpPr>
          <p:spPr>
            <a:xfrm>
              <a:off x="6863941" y="2758294"/>
              <a:ext cx="20881" cy="14593"/>
            </a:xfrm>
            <a:custGeom>
              <a:rect b="b" l="l" r="r" t="t"/>
              <a:pathLst>
                <a:path extrusionOk="0" h="557" w="797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0" name="Google Shape;17740;p81"/>
            <p:cNvSpPr/>
            <p:nvPr/>
          </p:nvSpPr>
          <p:spPr>
            <a:xfrm>
              <a:off x="6967902" y="2654332"/>
              <a:ext cx="14593" cy="20619"/>
            </a:xfrm>
            <a:custGeom>
              <a:rect b="b" l="l" r="r" t="t"/>
              <a:pathLst>
                <a:path extrusionOk="0" h="787" w="557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1" name="Google Shape;17741;p81"/>
            <p:cNvSpPr/>
            <p:nvPr/>
          </p:nvSpPr>
          <p:spPr>
            <a:xfrm>
              <a:off x="6944820" y="2566169"/>
              <a:ext cx="37676" cy="37702"/>
            </a:xfrm>
            <a:custGeom>
              <a:rect b="b" l="l" r="r" t="t"/>
              <a:pathLst>
                <a:path extrusionOk="0" h="1439" w="1438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42" name="Google Shape;17742;p81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17743" name="Google Shape;17743;p81"/>
            <p:cNvSpPr/>
            <p:nvPr/>
          </p:nvSpPr>
          <p:spPr>
            <a:xfrm>
              <a:off x="6227805" y="2461710"/>
              <a:ext cx="247904" cy="110381"/>
            </a:xfrm>
            <a:custGeom>
              <a:rect b="b" l="l" r="r" t="t"/>
              <a:pathLst>
                <a:path extrusionOk="0" h="4213" w="9462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4" name="Google Shape;17744;p81"/>
            <p:cNvSpPr/>
            <p:nvPr/>
          </p:nvSpPr>
          <p:spPr>
            <a:xfrm>
              <a:off x="6483962" y="2670078"/>
              <a:ext cx="14593" cy="54575"/>
            </a:xfrm>
            <a:custGeom>
              <a:rect b="b" l="l" r="r" t="t"/>
              <a:pathLst>
                <a:path extrusionOk="0" h="2083" w="557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5" name="Google Shape;17745;p81"/>
            <p:cNvSpPr/>
            <p:nvPr/>
          </p:nvSpPr>
          <p:spPr>
            <a:xfrm>
              <a:off x="6246905" y="2554117"/>
              <a:ext cx="251651" cy="128118"/>
            </a:xfrm>
            <a:custGeom>
              <a:rect b="b" l="l" r="r" t="t"/>
              <a:pathLst>
                <a:path extrusionOk="0" h="4890" w="9605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6" name="Google Shape;17746;p81"/>
            <p:cNvSpPr/>
            <p:nvPr/>
          </p:nvSpPr>
          <p:spPr>
            <a:xfrm>
              <a:off x="6246905" y="2584142"/>
              <a:ext cx="167287" cy="97831"/>
            </a:xfrm>
            <a:custGeom>
              <a:rect b="b" l="l" r="r" t="t"/>
              <a:pathLst>
                <a:path extrusionOk="0" h="3734" w="6385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7" name="Google Shape;17747;p81"/>
            <p:cNvSpPr/>
            <p:nvPr/>
          </p:nvSpPr>
          <p:spPr>
            <a:xfrm>
              <a:off x="6192906" y="2605102"/>
              <a:ext cx="197915" cy="190369"/>
            </a:xfrm>
            <a:custGeom>
              <a:rect b="b" l="l" r="r" t="t"/>
              <a:pathLst>
                <a:path extrusionOk="0" h="7266" w="7554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8" name="Google Shape;17748;p81"/>
            <p:cNvSpPr/>
            <p:nvPr/>
          </p:nvSpPr>
          <p:spPr>
            <a:xfrm>
              <a:off x="6280807" y="2605102"/>
              <a:ext cx="113787" cy="190291"/>
            </a:xfrm>
            <a:custGeom>
              <a:rect b="b" l="l" r="r" t="t"/>
              <a:pathLst>
                <a:path extrusionOk="0" h="7263" w="4343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9" name="Google Shape;17749;p81"/>
            <p:cNvSpPr/>
            <p:nvPr/>
          </p:nvSpPr>
          <p:spPr>
            <a:xfrm>
              <a:off x="6499787" y="2747735"/>
              <a:ext cx="64819" cy="14593"/>
            </a:xfrm>
            <a:custGeom>
              <a:rect b="b" l="l" r="r" t="t"/>
              <a:pathLst>
                <a:path extrusionOk="0" h="557" w="2474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0" name="Google Shape;17750;p81"/>
            <p:cNvSpPr/>
            <p:nvPr/>
          </p:nvSpPr>
          <p:spPr>
            <a:xfrm>
              <a:off x="6437274" y="2714592"/>
              <a:ext cx="94189" cy="80932"/>
            </a:xfrm>
            <a:custGeom>
              <a:rect b="b" l="l" r="r" t="t"/>
              <a:pathLst>
                <a:path extrusionOk="0" h="3089" w="3595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1" name="Google Shape;17751;p81"/>
            <p:cNvSpPr/>
            <p:nvPr/>
          </p:nvSpPr>
          <p:spPr>
            <a:xfrm>
              <a:off x="6477438" y="2714854"/>
              <a:ext cx="54024" cy="80644"/>
            </a:xfrm>
            <a:custGeom>
              <a:rect b="b" l="l" r="r" t="t"/>
              <a:pathLst>
                <a:path extrusionOk="0" h="3078" w="2062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2" name="Google Shape;17752;p81"/>
            <p:cNvSpPr/>
            <p:nvPr/>
          </p:nvSpPr>
          <p:spPr>
            <a:xfrm>
              <a:off x="6193902" y="2439440"/>
              <a:ext cx="47003" cy="37466"/>
            </a:xfrm>
            <a:custGeom>
              <a:rect b="b" l="l" r="r" t="t"/>
              <a:pathLst>
                <a:path extrusionOk="0" h="1430" w="1794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3" name="Google Shape;17753;p81"/>
            <p:cNvSpPr/>
            <p:nvPr/>
          </p:nvSpPr>
          <p:spPr>
            <a:xfrm>
              <a:off x="6241376" y="2659598"/>
              <a:ext cx="94949" cy="81351"/>
            </a:xfrm>
            <a:custGeom>
              <a:rect b="b" l="l" r="r" t="t"/>
              <a:pathLst>
                <a:path extrusionOk="0" h="3105" w="3624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4" name="Google Shape;17754;p81"/>
            <p:cNvSpPr/>
            <p:nvPr/>
          </p:nvSpPr>
          <p:spPr>
            <a:xfrm>
              <a:off x="6282065" y="2659598"/>
              <a:ext cx="54024" cy="81403"/>
            </a:xfrm>
            <a:custGeom>
              <a:rect b="b" l="l" r="r" t="t"/>
              <a:pathLst>
                <a:path extrusionOk="0" h="3107" w="2062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5" name="Google Shape;17755;p81"/>
            <p:cNvSpPr/>
            <p:nvPr/>
          </p:nvSpPr>
          <p:spPr>
            <a:xfrm>
              <a:off x="6439265" y="2510180"/>
              <a:ext cx="65317" cy="28899"/>
            </a:xfrm>
            <a:custGeom>
              <a:rect b="b" l="l" r="r" t="t"/>
              <a:pathLst>
                <a:path extrusionOk="0" h="1103" w="2493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56" name="Google Shape;17756;p81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17757" name="Google Shape;17757;p81"/>
            <p:cNvSpPr/>
            <p:nvPr/>
          </p:nvSpPr>
          <p:spPr>
            <a:xfrm>
              <a:off x="5762467" y="2778127"/>
              <a:ext cx="362163" cy="20619"/>
            </a:xfrm>
            <a:custGeom>
              <a:rect b="b" l="l" r="r" t="t"/>
              <a:pathLst>
                <a:path extrusionOk="0" h="787" w="13823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8" name="Google Shape;17758;p81"/>
            <p:cNvSpPr/>
            <p:nvPr/>
          </p:nvSpPr>
          <p:spPr>
            <a:xfrm>
              <a:off x="5762702" y="2777891"/>
              <a:ext cx="361927" cy="9301"/>
            </a:xfrm>
            <a:custGeom>
              <a:rect b="b" l="l" r="r" t="t"/>
              <a:pathLst>
                <a:path extrusionOk="0" h="355" w="13814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9" name="Google Shape;17759;p81"/>
            <p:cNvSpPr/>
            <p:nvPr/>
          </p:nvSpPr>
          <p:spPr>
            <a:xfrm>
              <a:off x="5852359" y="2528493"/>
              <a:ext cx="182352" cy="249660"/>
            </a:xfrm>
            <a:custGeom>
              <a:rect b="b" l="l" r="r" t="t"/>
              <a:pathLst>
                <a:path extrusionOk="0" h="9529" w="696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0" name="Google Shape;17760;p81"/>
            <p:cNvSpPr/>
            <p:nvPr/>
          </p:nvSpPr>
          <p:spPr>
            <a:xfrm>
              <a:off x="5838551" y="2508922"/>
              <a:ext cx="209967" cy="19860"/>
            </a:xfrm>
            <a:custGeom>
              <a:rect b="b" l="l" r="r" t="t"/>
              <a:pathLst>
                <a:path extrusionOk="0" h="758" w="8014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1" name="Google Shape;17761;p81"/>
            <p:cNvSpPr/>
            <p:nvPr/>
          </p:nvSpPr>
          <p:spPr>
            <a:xfrm>
              <a:off x="6014589" y="2508922"/>
              <a:ext cx="33929" cy="19598"/>
            </a:xfrm>
            <a:custGeom>
              <a:rect b="b" l="l" r="r" t="t"/>
              <a:pathLst>
                <a:path extrusionOk="0" h="748" w="1295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2" name="Google Shape;17762;p81"/>
            <p:cNvSpPr/>
            <p:nvPr/>
          </p:nvSpPr>
          <p:spPr>
            <a:xfrm>
              <a:off x="5762467" y="2565173"/>
              <a:ext cx="89918" cy="19598"/>
            </a:xfrm>
            <a:custGeom>
              <a:rect b="b" l="l" r="r" t="t"/>
              <a:pathLst>
                <a:path extrusionOk="0" h="748" w="3432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3" name="Google Shape;17763;p81"/>
            <p:cNvSpPr/>
            <p:nvPr/>
          </p:nvSpPr>
          <p:spPr>
            <a:xfrm>
              <a:off x="5835041" y="2565173"/>
              <a:ext cx="17344" cy="19598"/>
            </a:xfrm>
            <a:custGeom>
              <a:rect b="b" l="l" r="r" t="t"/>
              <a:pathLst>
                <a:path extrusionOk="0" h="748" w="662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4" name="Google Shape;17764;p81"/>
            <p:cNvSpPr/>
            <p:nvPr/>
          </p:nvSpPr>
          <p:spPr>
            <a:xfrm>
              <a:off x="5835041" y="2565173"/>
              <a:ext cx="17344" cy="19598"/>
            </a:xfrm>
            <a:custGeom>
              <a:rect b="b" l="l" r="r" t="t"/>
              <a:pathLst>
                <a:path extrusionOk="0" h="748" w="662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5" name="Google Shape;17765;p81"/>
            <p:cNvSpPr/>
            <p:nvPr/>
          </p:nvSpPr>
          <p:spPr>
            <a:xfrm>
              <a:off x="5894803" y="2686217"/>
              <a:ext cx="97726" cy="91936"/>
            </a:xfrm>
            <a:custGeom>
              <a:rect b="b" l="l" r="r" t="t"/>
              <a:pathLst>
                <a:path extrusionOk="0" h="3509" w="373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6" name="Google Shape;17766;p81"/>
            <p:cNvSpPr/>
            <p:nvPr/>
          </p:nvSpPr>
          <p:spPr>
            <a:xfrm>
              <a:off x="5930959" y="2686217"/>
              <a:ext cx="25152" cy="91700"/>
            </a:xfrm>
            <a:custGeom>
              <a:rect b="b" l="l" r="r" t="t"/>
              <a:pathLst>
                <a:path extrusionOk="0" h="3500" w="96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7" name="Google Shape;17767;p81"/>
            <p:cNvSpPr/>
            <p:nvPr/>
          </p:nvSpPr>
          <p:spPr>
            <a:xfrm>
              <a:off x="5770484" y="2584745"/>
              <a:ext cx="81901" cy="193173"/>
            </a:xfrm>
            <a:custGeom>
              <a:rect b="b" l="l" r="r" t="t"/>
              <a:pathLst>
                <a:path extrusionOk="0" h="7373" w="3126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8" name="Google Shape;17768;p81"/>
            <p:cNvSpPr/>
            <p:nvPr/>
          </p:nvSpPr>
          <p:spPr>
            <a:xfrm>
              <a:off x="5835041" y="2584745"/>
              <a:ext cx="17344" cy="193173"/>
            </a:xfrm>
            <a:custGeom>
              <a:rect b="b" l="l" r="r" t="t"/>
              <a:pathLst>
                <a:path extrusionOk="0" h="7373" w="662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9" name="Google Shape;17769;p81"/>
            <p:cNvSpPr/>
            <p:nvPr/>
          </p:nvSpPr>
          <p:spPr>
            <a:xfrm>
              <a:off x="5835041" y="2584745"/>
              <a:ext cx="17344" cy="193173"/>
            </a:xfrm>
            <a:custGeom>
              <a:rect b="b" l="l" r="r" t="t"/>
              <a:pathLst>
                <a:path extrusionOk="0" h="7373" w="662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0" name="Google Shape;17770;p81"/>
            <p:cNvSpPr/>
            <p:nvPr/>
          </p:nvSpPr>
          <p:spPr>
            <a:xfrm>
              <a:off x="6034685" y="2584745"/>
              <a:ext cx="81901" cy="193408"/>
            </a:xfrm>
            <a:custGeom>
              <a:rect b="b" l="l" r="r" t="t"/>
              <a:pathLst>
                <a:path extrusionOk="0" h="7382" w="3126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1" name="Google Shape;17771;p81"/>
            <p:cNvSpPr/>
            <p:nvPr/>
          </p:nvSpPr>
          <p:spPr>
            <a:xfrm>
              <a:off x="6034685" y="2584745"/>
              <a:ext cx="17371" cy="193173"/>
            </a:xfrm>
            <a:custGeom>
              <a:rect b="b" l="l" r="r" t="t"/>
              <a:pathLst>
                <a:path extrusionOk="0" h="7373" w="663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2" name="Google Shape;17772;p81"/>
            <p:cNvSpPr/>
            <p:nvPr/>
          </p:nvSpPr>
          <p:spPr>
            <a:xfrm>
              <a:off x="5872192" y="2567400"/>
              <a:ext cx="29920" cy="58819"/>
            </a:xfrm>
            <a:custGeom>
              <a:rect b="b" l="l" r="r" t="t"/>
              <a:pathLst>
                <a:path extrusionOk="0" h="2245" w="1142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3" name="Google Shape;17773;p81"/>
            <p:cNvSpPr/>
            <p:nvPr/>
          </p:nvSpPr>
          <p:spPr>
            <a:xfrm>
              <a:off x="5928706" y="2567400"/>
              <a:ext cx="29920" cy="58819"/>
            </a:xfrm>
            <a:custGeom>
              <a:rect b="b" l="l" r="r" t="t"/>
              <a:pathLst>
                <a:path extrusionOk="0" h="2245" w="1142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4" name="Google Shape;17774;p81"/>
            <p:cNvSpPr/>
            <p:nvPr/>
          </p:nvSpPr>
          <p:spPr>
            <a:xfrm>
              <a:off x="5984957" y="2567400"/>
              <a:ext cx="29920" cy="58819"/>
            </a:xfrm>
            <a:custGeom>
              <a:rect b="b" l="l" r="r" t="t"/>
              <a:pathLst>
                <a:path extrusionOk="0" h="2245" w="1142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5" name="Google Shape;17775;p81"/>
            <p:cNvSpPr/>
            <p:nvPr/>
          </p:nvSpPr>
          <p:spPr>
            <a:xfrm>
              <a:off x="5796369" y="2651817"/>
              <a:ext cx="29894" cy="59029"/>
            </a:xfrm>
            <a:custGeom>
              <a:rect b="b" l="l" r="r" t="t"/>
              <a:pathLst>
                <a:path extrusionOk="0" h="2253" w="1141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6" name="Google Shape;17776;p81"/>
            <p:cNvSpPr/>
            <p:nvPr/>
          </p:nvSpPr>
          <p:spPr>
            <a:xfrm>
              <a:off x="6060806" y="2651817"/>
              <a:ext cx="29658" cy="59029"/>
            </a:xfrm>
            <a:custGeom>
              <a:rect b="b" l="l" r="r" t="t"/>
              <a:pathLst>
                <a:path extrusionOk="0" h="2253" w="1132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7" name="Google Shape;17777;p81"/>
            <p:cNvSpPr/>
            <p:nvPr/>
          </p:nvSpPr>
          <p:spPr>
            <a:xfrm>
              <a:off x="6034685" y="2565173"/>
              <a:ext cx="89945" cy="19860"/>
            </a:xfrm>
            <a:custGeom>
              <a:rect b="b" l="l" r="r" t="t"/>
              <a:pathLst>
                <a:path extrusionOk="0" h="758" w="3433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8" name="Google Shape;17778;p81"/>
            <p:cNvSpPr/>
            <p:nvPr/>
          </p:nvSpPr>
          <p:spPr>
            <a:xfrm>
              <a:off x="6034685" y="2565173"/>
              <a:ext cx="17371" cy="19598"/>
            </a:xfrm>
            <a:custGeom>
              <a:rect b="b" l="l" r="r" t="t"/>
              <a:pathLst>
                <a:path extrusionOk="0" h="748" w="663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9" name="Google Shape;17779;p81"/>
            <p:cNvSpPr/>
            <p:nvPr/>
          </p:nvSpPr>
          <p:spPr>
            <a:xfrm>
              <a:off x="5892550" y="2436584"/>
              <a:ext cx="101735" cy="72364"/>
            </a:xfrm>
            <a:custGeom>
              <a:rect b="b" l="l" r="r" t="t"/>
              <a:pathLst>
                <a:path extrusionOk="0" h="2762" w="3883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0" name="Google Shape;17780;p81"/>
            <p:cNvSpPr/>
            <p:nvPr/>
          </p:nvSpPr>
          <p:spPr>
            <a:xfrm>
              <a:off x="5976416" y="2436584"/>
              <a:ext cx="18130" cy="72364"/>
            </a:xfrm>
            <a:custGeom>
              <a:rect b="b" l="l" r="r" t="t"/>
              <a:pathLst>
                <a:path extrusionOk="0" h="2762" w="692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1" name="Google Shape;17781;p81"/>
            <p:cNvSpPr/>
            <p:nvPr/>
          </p:nvSpPr>
          <p:spPr>
            <a:xfrm>
              <a:off x="5919405" y="2450706"/>
              <a:ext cx="48260" cy="44619"/>
            </a:xfrm>
            <a:custGeom>
              <a:rect b="b" l="l" r="r" t="t"/>
              <a:pathLst>
                <a:path extrusionOk="0" h="1703" w="1842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82" name="Google Shape;17782;p81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17783" name="Google Shape;17783;p81"/>
            <p:cNvSpPr/>
            <p:nvPr/>
          </p:nvSpPr>
          <p:spPr>
            <a:xfrm>
              <a:off x="5611528" y="2437029"/>
              <a:ext cx="75115" cy="73989"/>
            </a:xfrm>
            <a:custGeom>
              <a:rect b="b" l="l" r="r" t="t"/>
              <a:pathLst>
                <a:path extrusionOk="0" h="2824" w="2867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4" name="Google Shape;17784;p81"/>
            <p:cNvSpPr/>
            <p:nvPr/>
          </p:nvSpPr>
          <p:spPr>
            <a:xfrm>
              <a:off x="5323721" y="2714042"/>
              <a:ext cx="88346" cy="84207"/>
            </a:xfrm>
            <a:custGeom>
              <a:rect b="b" l="l" r="r" t="t"/>
              <a:pathLst>
                <a:path extrusionOk="0" h="3214" w="3372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5" name="Google Shape;17785;p81"/>
            <p:cNvSpPr/>
            <p:nvPr/>
          </p:nvSpPr>
          <p:spPr>
            <a:xfrm>
              <a:off x="5395536" y="2683702"/>
              <a:ext cx="43728" cy="42601"/>
            </a:xfrm>
            <a:custGeom>
              <a:rect b="b" l="l" r="r" t="t"/>
              <a:pathLst>
                <a:path extrusionOk="0" h="1626" w="1669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6" name="Google Shape;17786;p81"/>
            <p:cNvSpPr/>
            <p:nvPr/>
          </p:nvSpPr>
          <p:spPr>
            <a:xfrm>
              <a:off x="5413640" y="2504651"/>
              <a:ext cx="204936" cy="203155"/>
            </a:xfrm>
            <a:custGeom>
              <a:rect b="b" l="l" r="r" t="t"/>
              <a:pathLst>
                <a:path extrusionOk="0" h="7754" w="7822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7" name="Google Shape;17787;p81"/>
            <p:cNvSpPr/>
            <p:nvPr/>
          </p:nvSpPr>
          <p:spPr>
            <a:xfrm>
              <a:off x="5417386" y="2554877"/>
              <a:ext cx="201190" cy="153191"/>
            </a:xfrm>
            <a:custGeom>
              <a:rect b="b" l="l" r="r" t="t"/>
              <a:pathLst>
                <a:path extrusionOk="0" h="5847" w="7679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8" name="Google Shape;17788;p81"/>
            <p:cNvSpPr/>
            <p:nvPr/>
          </p:nvSpPr>
          <p:spPr>
            <a:xfrm>
              <a:off x="5413640" y="2579243"/>
              <a:ext cx="132362" cy="128563"/>
            </a:xfrm>
            <a:custGeom>
              <a:rect b="b" l="l" r="r" t="t"/>
              <a:pathLst>
                <a:path extrusionOk="0" h="4907" w="5052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9" name="Google Shape;17789;p81"/>
            <p:cNvSpPr/>
            <p:nvPr/>
          </p:nvSpPr>
          <p:spPr>
            <a:xfrm>
              <a:off x="5417386" y="2632481"/>
              <a:ext cx="128616" cy="75325"/>
            </a:xfrm>
            <a:custGeom>
              <a:rect b="b" l="l" r="r" t="t"/>
              <a:pathLst>
                <a:path extrusionOk="0" h="2875" w="4909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0" name="Google Shape;17790;p81"/>
            <p:cNvSpPr/>
            <p:nvPr/>
          </p:nvSpPr>
          <p:spPr>
            <a:xfrm>
              <a:off x="5540710" y="2480102"/>
              <a:ext cx="103228" cy="101342"/>
            </a:xfrm>
            <a:custGeom>
              <a:rect b="b" l="l" r="r" t="t"/>
              <a:pathLst>
                <a:path extrusionOk="0" h="3868" w="394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1" name="Google Shape;17791;p81"/>
            <p:cNvSpPr/>
            <p:nvPr/>
          </p:nvSpPr>
          <p:spPr>
            <a:xfrm>
              <a:off x="5619310" y="2557890"/>
              <a:ext cx="26750" cy="23213"/>
            </a:xfrm>
            <a:custGeom>
              <a:rect b="b" l="l" r="r" t="t"/>
              <a:pathLst>
                <a:path extrusionOk="0" h="886" w="1021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2" name="Google Shape;17792;p81"/>
            <p:cNvSpPr/>
            <p:nvPr/>
          </p:nvSpPr>
          <p:spPr>
            <a:xfrm>
              <a:off x="5575608" y="2456181"/>
              <a:ext cx="91202" cy="91176"/>
            </a:xfrm>
            <a:custGeom>
              <a:rect b="b" l="l" r="r" t="t"/>
              <a:pathLst>
                <a:path extrusionOk="0" h="3480" w="3481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3" name="Google Shape;17793;p81"/>
            <p:cNvSpPr/>
            <p:nvPr/>
          </p:nvSpPr>
          <p:spPr>
            <a:xfrm>
              <a:off x="5575608" y="2456181"/>
              <a:ext cx="91438" cy="91176"/>
            </a:xfrm>
            <a:custGeom>
              <a:rect b="b" l="l" r="r" t="t"/>
              <a:pathLst>
                <a:path extrusionOk="0" h="3480" w="349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4" name="Google Shape;17794;p81"/>
            <p:cNvSpPr/>
            <p:nvPr/>
          </p:nvSpPr>
          <p:spPr>
            <a:xfrm>
              <a:off x="5523680" y="2521865"/>
              <a:ext cx="29868" cy="27012"/>
            </a:xfrm>
            <a:custGeom>
              <a:rect b="b" l="l" r="r" t="t"/>
              <a:pathLst>
                <a:path extrusionOk="0" h="1031" w="114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5" name="Google Shape;17795;p81"/>
            <p:cNvSpPr/>
            <p:nvPr/>
          </p:nvSpPr>
          <p:spPr>
            <a:xfrm>
              <a:off x="5505366" y="2541358"/>
              <a:ext cx="29344" cy="26593"/>
            </a:xfrm>
            <a:custGeom>
              <a:rect b="b" l="l" r="r" t="t"/>
              <a:pathLst>
                <a:path extrusionOk="0" h="1015" w="112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6" name="Google Shape;17796;p81"/>
            <p:cNvSpPr/>
            <p:nvPr/>
          </p:nvSpPr>
          <p:spPr>
            <a:xfrm>
              <a:off x="5486266" y="2560222"/>
              <a:ext cx="43675" cy="40898"/>
            </a:xfrm>
            <a:custGeom>
              <a:rect b="b" l="l" r="r" t="t"/>
              <a:pathLst>
                <a:path extrusionOk="0" h="1561" w="1667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7" name="Google Shape;17797;p81"/>
            <p:cNvSpPr/>
            <p:nvPr/>
          </p:nvSpPr>
          <p:spPr>
            <a:xfrm>
              <a:off x="5467376" y="2579295"/>
              <a:ext cx="29161" cy="26593"/>
            </a:xfrm>
            <a:custGeom>
              <a:rect b="b" l="l" r="r" t="t"/>
              <a:pathLst>
                <a:path extrusionOk="0" h="1015" w="1113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8" name="Google Shape;17798;p81"/>
            <p:cNvSpPr/>
            <p:nvPr/>
          </p:nvSpPr>
          <p:spPr>
            <a:xfrm>
              <a:off x="5448381" y="2598264"/>
              <a:ext cx="29318" cy="26698"/>
            </a:xfrm>
            <a:custGeom>
              <a:rect b="b" l="l" r="r" t="t"/>
              <a:pathLst>
                <a:path extrusionOk="0" h="1019" w="1119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9" name="Google Shape;17799;p81"/>
            <p:cNvSpPr/>
            <p:nvPr/>
          </p:nvSpPr>
          <p:spPr>
            <a:xfrm>
              <a:off x="5429491" y="2617364"/>
              <a:ext cx="43440" cy="40741"/>
            </a:xfrm>
            <a:custGeom>
              <a:rect b="b" l="l" r="r" t="t"/>
              <a:pathLst>
                <a:path extrusionOk="0" h="1555" w="1658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00" name="Google Shape;17800;p81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17801" name="Google Shape;17801;p81"/>
            <p:cNvSpPr/>
            <p:nvPr/>
          </p:nvSpPr>
          <p:spPr>
            <a:xfrm>
              <a:off x="4876199" y="2482801"/>
              <a:ext cx="223041" cy="247380"/>
            </a:xfrm>
            <a:custGeom>
              <a:rect b="b" l="l" r="r" t="t"/>
              <a:pathLst>
                <a:path extrusionOk="0" h="9442" w="8513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2" name="Google Shape;17802;p81"/>
            <p:cNvSpPr/>
            <p:nvPr/>
          </p:nvSpPr>
          <p:spPr>
            <a:xfrm>
              <a:off x="5044456" y="2482801"/>
              <a:ext cx="54784" cy="247642"/>
            </a:xfrm>
            <a:custGeom>
              <a:rect b="b" l="l" r="r" t="t"/>
              <a:pathLst>
                <a:path extrusionOk="0" h="9452" w="2091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3" name="Google Shape;17803;p81"/>
            <p:cNvSpPr/>
            <p:nvPr/>
          </p:nvSpPr>
          <p:spPr>
            <a:xfrm>
              <a:off x="5099214" y="2530249"/>
              <a:ext cx="183845" cy="200194"/>
            </a:xfrm>
            <a:custGeom>
              <a:rect b="b" l="l" r="r" t="t"/>
              <a:pathLst>
                <a:path extrusionOk="0" h="7641" w="7017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4" name="Google Shape;17804;p81"/>
            <p:cNvSpPr/>
            <p:nvPr/>
          </p:nvSpPr>
          <p:spPr>
            <a:xfrm>
              <a:off x="5169770" y="2530249"/>
              <a:ext cx="113289" cy="200194"/>
            </a:xfrm>
            <a:custGeom>
              <a:rect b="b" l="l" r="r" t="t"/>
              <a:pathLst>
                <a:path extrusionOk="0" h="7641" w="4324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5" name="Google Shape;17805;p81"/>
            <p:cNvSpPr/>
            <p:nvPr/>
          </p:nvSpPr>
          <p:spPr>
            <a:xfrm>
              <a:off x="5141396" y="2560405"/>
              <a:ext cx="75115" cy="69849"/>
            </a:xfrm>
            <a:custGeom>
              <a:rect b="b" l="l" r="r" t="t"/>
              <a:pathLst>
                <a:path extrusionOk="0" h="2666" w="2867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6" name="Google Shape;17806;p81"/>
            <p:cNvSpPr/>
            <p:nvPr/>
          </p:nvSpPr>
          <p:spPr>
            <a:xfrm>
              <a:off x="5128846" y="2512669"/>
              <a:ext cx="62042" cy="17606"/>
            </a:xfrm>
            <a:custGeom>
              <a:rect b="b" l="l" r="r" t="t"/>
              <a:pathLst>
                <a:path extrusionOk="0" h="672" w="2368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7" name="Google Shape;17807;p81"/>
            <p:cNvSpPr/>
            <p:nvPr/>
          </p:nvSpPr>
          <p:spPr>
            <a:xfrm>
              <a:off x="5135867" y="2468731"/>
              <a:ext cx="47998" cy="43728"/>
            </a:xfrm>
            <a:custGeom>
              <a:rect b="b" l="l" r="r" t="t"/>
              <a:pathLst>
                <a:path extrusionOk="0" h="1669" w="1832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8" name="Google Shape;17808;p81"/>
            <p:cNvSpPr/>
            <p:nvPr/>
          </p:nvSpPr>
          <p:spPr>
            <a:xfrm>
              <a:off x="5150697" y="2468731"/>
              <a:ext cx="33405" cy="43728"/>
            </a:xfrm>
            <a:custGeom>
              <a:rect b="b" l="l" r="r" t="t"/>
              <a:pathLst>
                <a:path extrusionOk="0" h="1669" w="1275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9" name="Google Shape;17809;p81"/>
            <p:cNvSpPr/>
            <p:nvPr/>
          </p:nvSpPr>
          <p:spPr>
            <a:xfrm>
              <a:off x="4924905" y="2690488"/>
              <a:ext cx="109778" cy="93691"/>
            </a:xfrm>
            <a:custGeom>
              <a:rect b="b" l="l" r="r" t="t"/>
              <a:pathLst>
                <a:path extrusionOk="0" h="3576" w="419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0" name="Google Shape;17810;p81"/>
            <p:cNvSpPr/>
            <p:nvPr/>
          </p:nvSpPr>
          <p:spPr>
            <a:xfrm>
              <a:off x="4949533" y="2697772"/>
              <a:ext cx="93691" cy="86303"/>
            </a:xfrm>
            <a:custGeom>
              <a:rect b="b" l="l" r="r" t="t"/>
              <a:pathLst>
                <a:path extrusionOk="0" h="3294" w="3576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1" name="Google Shape;17811;p81"/>
            <p:cNvSpPr/>
            <p:nvPr/>
          </p:nvSpPr>
          <p:spPr>
            <a:xfrm>
              <a:off x="4961087" y="2717605"/>
              <a:ext cx="46479" cy="39824"/>
            </a:xfrm>
            <a:custGeom>
              <a:rect b="b" l="l" r="r" t="t"/>
              <a:pathLst>
                <a:path extrusionOk="0" h="1520" w="1774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2" name="Google Shape;17812;p81"/>
            <p:cNvSpPr/>
            <p:nvPr/>
          </p:nvSpPr>
          <p:spPr>
            <a:xfrm>
              <a:off x="5121300" y="2690488"/>
              <a:ext cx="109516" cy="93691"/>
            </a:xfrm>
            <a:custGeom>
              <a:rect b="b" l="l" r="r" t="t"/>
              <a:pathLst>
                <a:path extrusionOk="0" h="3576" w="418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3" name="Google Shape;17813;p81"/>
            <p:cNvSpPr/>
            <p:nvPr/>
          </p:nvSpPr>
          <p:spPr>
            <a:xfrm>
              <a:off x="5144409" y="2697772"/>
              <a:ext cx="93691" cy="86303"/>
            </a:xfrm>
            <a:custGeom>
              <a:rect b="b" l="l" r="r" t="t"/>
              <a:pathLst>
                <a:path extrusionOk="0" h="3294" w="3576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4" name="Google Shape;17814;p81"/>
            <p:cNvSpPr/>
            <p:nvPr/>
          </p:nvSpPr>
          <p:spPr>
            <a:xfrm>
              <a:off x="5157220" y="2717605"/>
              <a:ext cx="46741" cy="39824"/>
            </a:xfrm>
            <a:custGeom>
              <a:rect b="b" l="l" r="r" t="t"/>
              <a:pathLst>
                <a:path extrusionOk="0" h="1520" w="1784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5" name="Google Shape;17815;p81"/>
            <p:cNvSpPr/>
            <p:nvPr/>
          </p:nvSpPr>
          <p:spPr>
            <a:xfrm>
              <a:off x="4936223" y="2525245"/>
              <a:ext cx="102730" cy="102494"/>
            </a:xfrm>
            <a:custGeom>
              <a:rect b="b" l="l" r="r" t="t"/>
              <a:pathLst>
                <a:path extrusionOk="0" h="3912" w="3921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6" name="Google Shape;17816;p81"/>
            <p:cNvSpPr/>
            <p:nvPr/>
          </p:nvSpPr>
          <p:spPr>
            <a:xfrm>
              <a:off x="5098952" y="2670890"/>
              <a:ext cx="183872" cy="59815"/>
            </a:xfrm>
            <a:custGeom>
              <a:rect b="b" l="l" r="r" t="t"/>
              <a:pathLst>
                <a:path extrusionOk="0" h="2283" w="7018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7" name="Google Shape;17817;p81"/>
            <p:cNvSpPr/>
            <p:nvPr/>
          </p:nvSpPr>
          <p:spPr>
            <a:xfrm>
              <a:off x="5233069" y="2670890"/>
              <a:ext cx="49990" cy="59553"/>
            </a:xfrm>
            <a:custGeom>
              <a:rect b="b" l="l" r="r" t="t"/>
              <a:pathLst>
                <a:path extrusionOk="0" h="2273" w="1908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8" name="Google Shape;17818;p81"/>
            <p:cNvSpPr/>
            <p:nvPr/>
          </p:nvSpPr>
          <p:spPr>
            <a:xfrm>
              <a:off x="4875937" y="2670655"/>
              <a:ext cx="223303" cy="59788"/>
            </a:xfrm>
            <a:custGeom>
              <a:rect b="b" l="l" r="r" t="t"/>
              <a:pathLst>
                <a:path extrusionOk="0" h="2282" w="8523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9" name="Google Shape;17819;p81"/>
            <p:cNvSpPr/>
            <p:nvPr/>
          </p:nvSpPr>
          <p:spPr>
            <a:xfrm>
              <a:off x="5063529" y="2670890"/>
              <a:ext cx="35711" cy="59815"/>
            </a:xfrm>
            <a:custGeom>
              <a:rect b="b" l="l" r="r" t="t"/>
              <a:pathLst>
                <a:path extrusionOk="0" h="2283" w="1363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20" name="Google Shape;17820;p81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17821" name="Google Shape;17821;p81"/>
            <p:cNvSpPr/>
            <p:nvPr/>
          </p:nvSpPr>
          <p:spPr>
            <a:xfrm>
              <a:off x="4893517" y="3804774"/>
              <a:ext cx="241878" cy="361927"/>
            </a:xfrm>
            <a:custGeom>
              <a:rect b="b" l="l" r="r" t="t"/>
              <a:pathLst>
                <a:path extrusionOk="0" h="13814" w="9232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2" name="Google Shape;17822;p81"/>
            <p:cNvSpPr/>
            <p:nvPr/>
          </p:nvSpPr>
          <p:spPr>
            <a:xfrm>
              <a:off x="4893282" y="3804774"/>
              <a:ext cx="242114" cy="362163"/>
            </a:xfrm>
            <a:custGeom>
              <a:rect b="b" l="l" r="r" t="t"/>
              <a:pathLst>
                <a:path extrusionOk="0" h="13823" w="9241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3" name="Google Shape;17823;p81"/>
            <p:cNvSpPr/>
            <p:nvPr/>
          </p:nvSpPr>
          <p:spPr>
            <a:xfrm>
              <a:off x="4917124" y="3834668"/>
              <a:ext cx="83159" cy="71264"/>
            </a:xfrm>
            <a:custGeom>
              <a:rect b="b" l="l" r="r" t="t"/>
              <a:pathLst>
                <a:path extrusionOk="0" h="2720" w="3174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4" name="Google Shape;17824;p81"/>
            <p:cNvSpPr/>
            <p:nvPr/>
          </p:nvSpPr>
          <p:spPr>
            <a:xfrm>
              <a:off x="4957812" y="3834668"/>
              <a:ext cx="42470" cy="71343"/>
            </a:xfrm>
            <a:custGeom>
              <a:rect b="b" l="l" r="r" t="t"/>
              <a:pathLst>
                <a:path extrusionOk="0" h="2723" w="1621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5" name="Google Shape;17825;p81"/>
            <p:cNvSpPr/>
            <p:nvPr/>
          </p:nvSpPr>
          <p:spPr>
            <a:xfrm>
              <a:off x="4935961" y="3841454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6" name="Google Shape;17826;p81"/>
            <p:cNvSpPr/>
            <p:nvPr/>
          </p:nvSpPr>
          <p:spPr>
            <a:xfrm>
              <a:off x="4979401" y="3841690"/>
              <a:ext cx="14358" cy="16611"/>
            </a:xfrm>
            <a:custGeom>
              <a:rect b="b" l="l" r="r" t="t"/>
              <a:pathLst>
                <a:path extrusionOk="0" h="634" w="548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7" name="Google Shape;17827;p81"/>
            <p:cNvSpPr/>
            <p:nvPr/>
          </p:nvSpPr>
          <p:spPr>
            <a:xfrm>
              <a:off x="5016317" y="3834668"/>
              <a:ext cx="83421" cy="71264"/>
            </a:xfrm>
            <a:custGeom>
              <a:rect b="b" l="l" r="r" t="t"/>
              <a:pathLst>
                <a:path extrusionOk="0" h="2720" w="3184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8" name="Google Shape;17828;p81"/>
            <p:cNvSpPr/>
            <p:nvPr/>
          </p:nvSpPr>
          <p:spPr>
            <a:xfrm>
              <a:off x="5057267" y="3834668"/>
              <a:ext cx="42470" cy="71343"/>
            </a:xfrm>
            <a:custGeom>
              <a:rect b="b" l="l" r="r" t="t"/>
              <a:pathLst>
                <a:path extrusionOk="0" h="2723" w="1621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9" name="Google Shape;17829;p81"/>
            <p:cNvSpPr/>
            <p:nvPr/>
          </p:nvSpPr>
          <p:spPr>
            <a:xfrm>
              <a:off x="5035155" y="3841454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0" name="Google Shape;17830;p81"/>
            <p:cNvSpPr/>
            <p:nvPr/>
          </p:nvSpPr>
          <p:spPr>
            <a:xfrm>
              <a:off x="5078620" y="3841690"/>
              <a:ext cx="14593" cy="16611"/>
            </a:xfrm>
            <a:custGeom>
              <a:rect b="b" l="l" r="r" t="t"/>
              <a:pathLst>
                <a:path extrusionOk="0" h="634" w="557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1" name="Google Shape;17831;p81"/>
            <p:cNvSpPr/>
            <p:nvPr/>
          </p:nvSpPr>
          <p:spPr>
            <a:xfrm>
              <a:off x="4917124" y="3947669"/>
              <a:ext cx="83159" cy="71264"/>
            </a:xfrm>
            <a:custGeom>
              <a:rect b="b" l="l" r="r" t="t"/>
              <a:pathLst>
                <a:path extrusionOk="0" h="2720" w="3174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2" name="Google Shape;17832;p81"/>
            <p:cNvSpPr/>
            <p:nvPr/>
          </p:nvSpPr>
          <p:spPr>
            <a:xfrm>
              <a:off x="4957812" y="3947433"/>
              <a:ext cx="42470" cy="71578"/>
            </a:xfrm>
            <a:custGeom>
              <a:rect b="b" l="l" r="r" t="t"/>
              <a:pathLst>
                <a:path extrusionOk="0" h="2732" w="1621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3" name="Google Shape;17833;p81"/>
            <p:cNvSpPr/>
            <p:nvPr/>
          </p:nvSpPr>
          <p:spPr>
            <a:xfrm>
              <a:off x="4935961" y="3954455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4" name="Google Shape;17834;p81"/>
            <p:cNvSpPr/>
            <p:nvPr/>
          </p:nvSpPr>
          <p:spPr>
            <a:xfrm>
              <a:off x="4979401" y="3954717"/>
              <a:ext cx="14358" cy="16585"/>
            </a:xfrm>
            <a:custGeom>
              <a:rect b="b" l="l" r="r" t="t"/>
              <a:pathLst>
                <a:path extrusionOk="0" h="633" w="548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5" name="Google Shape;17835;p81"/>
            <p:cNvSpPr/>
            <p:nvPr/>
          </p:nvSpPr>
          <p:spPr>
            <a:xfrm>
              <a:off x="5016317" y="3947669"/>
              <a:ext cx="83421" cy="71264"/>
            </a:xfrm>
            <a:custGeom>
              <a:rect b="b" l="l" r="r" t="t"/>
              <a:pathLst>
                <a:path extrusionOk="0" h="2720" w="3184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6" name="Google Shape;17836;p81"/>
            <p:cNvSpPr/>
            <p:nvPr/>
          </p:nvSpPr>
          <p:spPr>
            <a:xfrm>
              <a:off x="5057267" y="3947433"/>
              <a:ext cx="42470" cy="71578"/>
            </a:xfrm>
            <a:custGeom>
              <a:rect b="b" l="l" r="r" t="t"/>
              <a:pathLst>
                <a:path extrusionOk="0" h="2732" w="1621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7" name="Google Shape;17837;p81"/>
            <p:cNvSpPr/>
            <p:nvPr/>
          </p:nvSpPr>
          <p:spPr>
            <a:xfrm>
              <a:off x="5035155" y="3954455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8" name="Google Shape;17838;p81"/>
            <p:cNvSpPr/>
            <p:nvPr/>
          </p:nvSpPr>
          <p:spPr>
            <a:xfrm>
              <a:off x="5078620" y="3954717"/>
              <a:ext cx="14593" cy="16585"/>
            </a:xfrm>
            <a:custGeom>
              <a:rect b="b" l="l" r="r" t="t"/>
              <a:pathLst>
                <a:path extrusionOk="0" h="633" w="557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9" name="Google Shape;17839;p81"/>
            <p:cNvSpPr/>
            <p:nvPr/>
          </p:nvSpPr>
          <p:spPr>
            <a:xfrm>
              <a:off x="4917124" y="4060434"/>
              <a:ext cx="83159" cy="71264"/>
            </a:xfrm>
            <a:custGeom>
              <a:rect b="b" l="l" r="r" t="t"/>
              <a:pathLst>
                <a:path extrusionOk="0" h="2720" w="3174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0" name="Google Shape;17840;p81"/>
            <p:cNvSpPr/>
            <p:nvPr/>
          </p:nvSpPr>
          <p:spPr>
            <a:xfrm>
              <a:off x="4957812" y="4060434"/>
              <a:ext cx="42470" cy="71343"/>
            </a:xfrm>
            <a:custGeom>
              <a:rect b="b" l="l" r="r" t="t"/>
              <a:pathLst>
                <a:path extrusionOk="0" h="2723" w="1621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1" name="Google Shape;17841;p81"/>
            <p:cNvSpPr/>
            <p:nvPr/>
          </p:nvSpPr>
          <p:spPr>
            <a:xfrm>
              <a:off x="4935961" y="4067219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2" name="Google Shape;17842;p81"/>
            <p:cNvSpPr/>
            <p:nvPr/>
          </p:nvSpPr>
          <p:spPr>
            <a:xfrm>
              <a:off x="4979401" y="4067455"/>
              <a:ext cx="14358" cy="16611"/>
            </a:xfrm>
            <a:custGeom>
              <a:rect b="b" l="l" r="r" t="t"/>
              <a:pathLst>
                <a:path extrusionOk="0" h="634" w="548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3" name="Google Shape;17843;p81"/>
            <p:cNvSpPr/>
            <p:nvPr/>
          </p:nvSpPr>
          <p:spPr>
            <a:xfrm>
              <a:off x="5016317" y="4060434"/>
              <a:ext cx="83421" cy="71264"/>
            </a:xfrm>
            <a:custGeom>
              <a:rect b="b" l="l" r="r" t="t"/>
              <a:pathLst>
                <a:path extrusionOk="0" h="2720" w="3184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4" name="Google Shape;17844;p81"/>
            <p:cNvSpPr/>
            <p:nvPr/>
          </p:nvSpPr>
          <p:spPr>
            <a:xfrm>
              <a:off x="5057267" y="4060434"/>
              <a:ext cx="42470" cy="71343"/>
            </a:xfrm>
            <a:custGeom>
              <a:rect b="b" l="l" r="r" t="t"/>
              <a:pathLst>
                <a:path extrusionOk="0" h="2723" w="1621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5" name="Google Shape;17845;p81"/>
            <p:cNvSpPr/>
            <p:nvPr/>
          </p:nvSpPr>
          <p:spPr>
            <a:xfrm>
              <a:off x="5035155" y="4067219"/>
              <a:ext cx="57535" cy="57535"/>
            </a:xfrm>
            <a:custGeom>
              <a:rect b="b" l="l" r="r" t="t"/>
              <a:pathLst>
                <a:path extrusionOk="0" h="2196" w="2196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6" name="Google Shape;17846;p81"/>
            <p:cNvSpPr/>
            <p:nvPr/>
          </p:nvSpPr>
          <p:spPr>
            <a:xfrm>
              <a:off x="5078620" y="4067455"/>
              <a:ext cx="14593" cy="16611"/>
            </a:xfrm>
            <a:custGeom>
              <a:rect b="b" l="l" r="r" t="t"/>
              <a:pathLst>
                <a:path extrusionOk="0" h="634" w="557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47" name="Google Shape;17847;p81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17848" name="Google Shape;17848;p81"/>
            <p:cNvSpPr/>
            <p:nvPr/>
          </p:nvSpPr>
          <p:spPr>
            <a:xfrm>
              <a:off x="6248162" y="3845646"/>
              <a:ext cx="231058" cy="321553"/>
            </a:xfrm>
            <a:custGeom>
              <a:rect b="b" l="l" r="r" t="t"/>
              <a:pathLst>
                <a:path extrusionOk="0" h="12273" w="8819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9" name="Google Shape;17849;p81"/>
            <p:cNvSpPr/>
            <p:nvPr/>
          </p:nvSpPr>
          <p:spPr>
            <a:xfrm>
              <a:off x="6316963" y="3845463"/>
              <a:ext cx="162257" cy="256157"/>
            </a:xfrm>
            <a:custGeom>
              <a:rect b="b" l="l" r="r" t="t"/>
              <a:pathLst>
                <a:path extrusionOk="0" h="9777" w="6193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0" name="Google Shape;17850;p81"/>
            <p:cNvSpPr/>
            <p:nvPr/>
          </p:nvSpPr>
          <p:spPr>
            <a:xfrm>
              <a:off x="6256939" y="3804774"/>
              <a:ext cx="61046" cy="102232"/>
            </a:xfrm>
            <a:custGeom>
              <a:rect b="b" l="l" r="r" t="t"/>
              <a:pathLst>
                <a:path extrusionOk="0" h="3902" w="233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1" name="Google Shape;17851;p81"/>
            <p:cNvSpPr/>
            <p:nvPr/>
          </p:nvSpPr>
          <p:spPr>
            <a:xfrm>
              <a:off x="6288589" y="3870562"/>
              <a:ext cx="29396" cy="36706"/>
            </a:xfrm>
            <a:custGeom>
              <a:rect b="b" l="l" r="r" t="t"/>
              <a:pathLst>
                <a:path extrusionOk="0" h="1401" w="1122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52" name="Google Shape;17852;p81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17853" name="Google Shape;17853;p81"/>
            <p:cNvSpPr/>
            <p:nvPr/>
          </p:nvSpPr>
          <p:spPr>
            <a:xfrm>
              <a:off x="5346568" y="3804774"/>
              <a:ext cx="233337" cy="264463"/>
            </a:xfrm>
            <a:custGeom>
              <a:rect b="b" l="l" r="r" t="t"/>
              <a:pathLst>
                <a:path extrusionOk="0" h="10094" w="8906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4" name="Google Shape;17854;p81"/>
            <p:cNvSpPr/>
            <p:nvPr/>
          </p:nvSpPr>
          <p:spPr>
            <a:xfrm>
              <a:off x="5494231" y="3804774"/>
              <a:ext cx="85674" cy="264463"/>
            </a:xfrm>
            <a:custGeom>
              <a:rect b="b" l="l" r="r" t="t"/>
              <a:pathLst>
                <a:path extrusionOk="0" h="10094" w="327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5" name="Google Shape;17855;p81"/>
            <p:cNvSpPr/>
            <p:nvPr/>
          </p:nvSpPr>
          <p:spPr>
            <a:xfrm>
              <a:off x="5398811" y="3829900"/>
              <a:ext cx="129114" cy="110014"/>
            </a:xfrm>
            <a:custGeom>
              <a:rect b="b" l="l" r="r" t="t"/>
              <a:pathLst>
                <a:path extrusionOk="0" h="4199" w="4928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6" name="Google Shape;17856;p81"/>
            <p:cNvSpPr/>
            <p:nvPr/>
          </p:nvSpPr>
          <p:spPr>
            <a:xfrm>
              <a:off x="5398811" y="3840930"/>
              <a:ext cx="129114" cy="98984"/>
            </a:xfrm>
            <a:custGeom>
              <a:rect b="b" l="l" r="r" t="t"/>
              <a:pathLst>
                <a:path extrusionOk="0" h="3778" w="4928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7" name="Google Shape;17857;p81"/>
            <p:cNvSpPr/>
            <p:nvPr/>
          </p:nvSpPr>
          <p:spPr>
            <a:xfrm>
              <a:off x="5438477" y="4034076"/>
              <a:ext cx="50016" cy="132860"/>
            </a:xfrm>
            <a:custGeom>
              <a:rect b="b" l="l" r="r" t="t"/>
              <a:pathLst>
                <a:path extrusionOk="0" h="5071" w="1909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8" name="Google Shape;17858;p81"/>
            <p:cNvSpPr/>
            <p:nvPr/>
          </p:nvSpPr>
          <p:spPr>
            <a:xfrm>
              <a:off x="5471647" y="4034076"/>
              <a:ext cx="16847" cy="132860"/>
            </a:xfrm>
            <a:custGeom>
              <a:rect b="b" l="l" r="r" t="t"/>
              <a:pathLst>
                <a:path extrusionOk="0" h="5071" w="643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9" name="Google Shape;17859;p81"/>
            <p:cNvSpPr/>
            <p:nvPr/>
          </p:nvSpPr>
          <p:spPr>
            <a:xfrm>
              <a:off x="5369938" y="3977799"/>
              <a:ext cx="35920" cy="27667"/>
            </a:xfrm>
            <a:custGeom>
              <a:rect b="b" l="l" r="r" t="t"/>
              <a:pathLst>
                <a:path extrusionOk="0" h="1056" w="1371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0" name="Google Shape;17860;p81"/>
            <p:cNvSpPr/>
            <p:nvPr/>
          </p:nvSpPr>
          <p:spPr>
            <a:xfrm>
              <a:off x="5370174" y="3985344"/>
              <a:ext cx="36208" cy="20122"/>
            </a:xfrm>
            <a:custGeom>
              <a:rect b="b" l="l" r="r" t="t"/>
              <a:pathLst>
                <a:path extrusionOk="0" h="768" w="1382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1" name="Google Shape;17861;p81"/>
            <p:cNvSpPr/>
            <p:nvPr/>
          </p:nvSpPr>
          <p:spPr>
            <a:xfrm>
              <a:off x="5438477" y="3977799"/>
              <a:ext cx="49754" cy="27667"/>
            </a:xfrm>
            <a:custGeom>
              <a:rect b="b" l="l" r="r" t="t"/>
              <a:pathLst>
                <a:path extrusionOk="0" h="1056" w="1899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2" name="Google Shape;17862;p81"/>
            <p:cNvSpPr/>
            <p:nvPr/>
          </p:nvSpPr>
          <p:spPr>
            <a:xfrm>
              <a:off x="5438739" y="3985344"/>
              <a:ext cx="50016" cy="20122"/>
            </a:xfrm>
            <a:custGeom>
              <a:rect b="b" l="l" r="r" t="t"/>
              <a:pathLst>
                <a:path extrusionOk="0" h="768" w="1909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3" name="Google Shape;17863;p81"/>
            <p:cNvSpPr/>
            <p:nvPr/>
          </p:nvSpPr>
          <p:spPr>
            <a:xfrm>
              <a:off x="5520850" y="3977799"/>
              <a:ext cx="35946" cy="27667"/>
            </a:xfrm>
            <a:custGeom>
              <a:rect b="b" l="l" r="r" t="t"/>
              <a:pathLst>
                <a:path extrusionOk="0" h="1056" w="1372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4" name="Google Shape;17864;p81"/>
            <p:cNvSpPr/>
            <p:nvPr/>
          </p:nvSpPr>
          <p:spPr>
            <a:xfrm>
              <a:off x="5520850" y="3985842"/>
              <a:ext cx="36208" cy="19624"/>
            </a:xfrm>
            <a:custGeom>
              <a:rect b="b" l="l" r="r" t="t"/>
              <a:pathLst>
                <a:path extrusionOk="0" h="749" w="1382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5" name="Google Shape;17865;p81"/>
            <p:cNvSpPr/>
            <p:nvPr/>
          </p:nvSpPr>
          <p:spPr>
            <a:xfrm>
              <a:off x="5438477" y="4113410"/>
              <a:ext cx="49754" cy="53527"/>
            </a:xfrm>
            <a:custGeom>
              <a:rect b="b" l="l" r="r" t="t"/>
              <a:pathLst>
                <a:path extrusionOk="0" h="2043" w="1899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6" name="Google Shape;17866;p81"/>
            <p:cNvSpPr/>
            <p:nvPr/>
          </p:nvSpPr>
          <p:spPr>
            <a:xfrm>
              <a:off x="5471647" y="4113174"/>
              <a:ext cx="16847" cy="53762"/>
            </a:xfrm>
            <a:custGeom>
              <a:rect b="b" l="l" r="r" t="t"/>
              <a:pathLst>
                <a:path extrusionOk="0" h="2052" w="643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7" name="Google Shape;17867;p81"/>
            <p:cNvSpPr/>
            <p:nvPr/>
          </p:nvSpPr>
          <p:spPr>
            <a:xfrm>
              <a:off x="5452311" y="4132772"/>
              <a:ext cx="19362" cy="16427"/>
            </a:xfrm>
            <a:custGeom>
              <a:rect b="b" l="l" r="r" t="t"/>
              <a:pathLst>
                <a:path extrusionOk="0" h="627" w="739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8" name="Google Shape;17868;p81"/>
            <p:cNvSpPr/>
            <p:nvPr/>
          </p:nvSpPr>
          <p:spPr>
            <a:xfrm>
              <a:off x="5419902" y="3867811"/>
              <a:ext cx="30916" cy="51011"/>
            </a:xfrm>
            <a:custGeom>
              <a:rect b="b" l="l" r="r" t="t"/>
              <a:pathLst>
                <a:path extrusionOk="0" h="1947" w="118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9" name="Google Shape;17869;p81"/>
            <p:cNvSpPr/>
            <p:nvPr/>
          </p:nvSpPr>
          <p:spPr>
            <a:xfrm>
              <a:off x="5475917" y="3867811"/>
              <a:ext cx="32671" cy="51011"/>
            </a:xfrm>
            <a:custGeom>
              <a:rect b="b" l="l" r="r" t="t"/>
              <a:pathLst>
                <a:path extrusionOk="0" h="1947" w="1247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0" name="Google Shape;17870;p81"/>
            <p:cNvSpPr/>
            <p:nvPr/>
          </p:nvSpPr>
          <p:spPr>
            <a:xfrm>
              <a:off x="5456817" y="3905696"/>
              <a:ext cx="16349" cy="18890"/>
            </a:xfrm>
            <a:custGeom>
              <a:rect b="b" l="l" r="r" t="t"/>
              <a:pathLst>
                <a:path extrusionOk="0" h="721" w="624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1" name="Google Shape;17871;p81"/>
            <p:cNvSpPr/>
            <p:nvPr/>
          </p:nvSpPr>
          <p:spPr>
            <a:xfrm>
              <a:off x="5419142" y="4028548"/>
              <a:ext cx="88425" cy="11056"/>
            </a:xfrm>
            <a:custGeom>
              <a:rect b="b" l="l" r="r" t="t"/>
              <a:pathLst>
                <a:path extrusionOk="0" h="422" w="3375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72" name="Google Shape;17872;p81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17873" name="Google Shape;17873;p81"/>
            <p:cNvSpPr/>
            <p:nvPr/>
          </p:nvSpPr>
          <p:spPr>
            <a:xfrm>
              <a:off x="6704985" y="3965013"/>
              <a:ext cx="209967" cy="201426"/>
            </a:xfrm>
            <a:custGeom>
              <a:rect b="b" l="l" r="r" t="t"/>
              <a:pathLst>
                <a:path extrusionOk="0" h="7688" w="8014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4" name="Google Shape;17874;p81"/>
            <p:cNvSpPr/>
            <p:nvPr/>
          </p:nvSpPr>
          <p:spPr>
            <a:xfrm>
              <a:off x="6796895" y="3965013"/>
              <a:ext cx="118057" cy="201766"/>
            </a:xfrm>
            <a:custGeom>
              <a:rect b="b" l="l" r="r" t="t"/>
              <a:pathLst>
                <a:path extrusionOk="0" h="7701" w="4506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5" name="Google Shape;17875;p81"/>
            <p:cNvSpPr/>
            <p:nvPr/>
          </p:nvSpPr>
          <p:spPr>
            <a:xfrm>
              <a:off x="6789847" y="3965013"/>
              <a:ext cx="7074" cy="7808"/>
            </a:xfrm>
            <a:custGeom>
              <a:rect b="b" l="l" r="r" t="t"/>
              <a:pathLst>
                <a:path extrusionOk="0" h="298" w="27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6" name="Google Shape;17876;p81"/>
            <p:cNvSpPr/>
            <p:nvPr/>
          </p:nvSpPr>
          <p:spPr>
            <a:xfrm>
              <a:off x="6744495" y="3965013"/>
              <a:ext cx="132939" cy="201426"/>
            </a:xfrm>
            <a:custGeom>
              <a:rect b="b" l="l" r="r" t="t"/>
              <a:pathLst>
                <a:path extrusionOk="0" h="7688" w="5074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7" name="Google Shape;17877;p81"/>
            <p:cNvSpPr/>
            <p:nvPr/>
          </p:nvSpPr>
          <p:spPr>
            <a:xfrm>
              <a:off x="6772791" y="3965013"/>
              <a:ext cx="73858" cy="135873"/>
            </a:xfrm>
            <a:custGeom>
              <a:rect b="b" l="l" r="r" t="t"/>
              <a:pathLst>
                <a:path extrusionOk="0" h="5186" w="2819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8" name="Google Shape;17878;p81"/>
            <p:cNvSpPr/>
            <p:nvPr/>
          </p:nvSpPr>
          <p:spPr>
            <a:xfrm>
              <a:off x="6772791" y="3978323"/>
              <a:ext cx="74094" cy="49492"/>
            </a:xfrm>
            <a:custGeom>
              <a:rect b="b" l="l" r="r" t="t"/>
              <a:pathLst>
                <a:path extrusionOk="0" h="1889" w="2828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9" name="Google Shape;17879;p81"/>
            <p:cNvSpPr/>
            <p:nvPr/>
          </p:nvSpPr>
          <p:spPr>
            <a:xfrm>
              <a:off x="6727570" y="3805141"/>
              <a:ext cx="162021" cy="136528"/>
            </a:xfrm>
            <a:custGeom>
              <a:rect b="b" l="l" r="r" t="t"/>
              <a:pathLst>
                <a:path extrusionOk="0" h="5211" w="6184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0" name="Google Shape;17880;p81"/>
            <p:cNvSpPr/>
            <p:nvPr/>
          </p:nvSpPr>
          <p:spPr>
            <a:xfrm>
              <a:off x="6728330" y="3805219"/>
              <a:ext cx="161261" cy="131681"/>
            </a:xfrm>
            <a:custGeom>
              <a:rect b="b" l="l" r="r" t="t"/>
              <a:pathLst>
                <a:path extrusionOk="0" h="5026" w="6155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1" name="Google Shape;17881;p81"/>
            <p:cNvSpPr/>
            <p:nvPr/>
          </p:nvSpPr>
          <p:spPr>
            <a:xfrm>
              <a:off x="6789847" y="3965013"/>
              <a:ext cx="40217" cy="35999"/>
            </a:xfrm>
            <a:custGeom>
              <a:rect b="b" l="l" r="r" t="t"/>
              <a:pathLst>
                <a:path extrusionOk="0" h="1374" w="1535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2" name="Google Shape;17882;p81"/>
            <p:cNvSpPr/>
            <p:nvPr/>
          </p:nvSpPr>
          <p:spPr>
            <a:xfrm>
              <a:off x="6789847" y="3969782"/>
              <a:ext cx="40217" cy="19598"/>
            </a:xfrm>
            <a:custGeom>
              <a:rect b="b" l="l" r="r" t="t"/>
              <a:pathLst>
                <a:path extrusionOk="0" h="748" w="1535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3" name="Google Shape;17883;p81"/>
            <p:cNvSpPr/>
            <p:nvPr/>
          </p:nvSpPr>
          <p:spPr>
            <a:xfrm>
              <a:off x="6760477" y="3866318"/>
              <a:ext cx="99219" cy="113525"/>
            </a:xfrm>
            <a:custGeom>
              <a:rect b="b" l="l" r="r" t="t"/>
              <a:pathLst>
                <a:path extrusionOk="0" h="4333" w="3787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4" name="Google Shape;17884;p81"/>
            <p:cNvSpPr/>
            <p:nvPr/>
          </p:nvSpPr>
          <p:spPr>
            <a:xfrm>
              <a:off x="6777297" y="3866318"/>
              <a:ext cx="82163" cy="109752"/>
            </a:xfrm>
            <a:custGeom>
              <a:rect b="b" l="l" r="r" t="t"/>
              <a:pathLst>
                <a:path extrusionOk="0" h="4189" w="3136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85" name="Google Shape;17885;p81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17886" name="Google Shape;17886;p81"/>
            <p:cNvSpPr/>
            <p:nvPr/>
          </p:nvSpPr>
          <p:spPr>
            <a:xfrm>
              <a:off x="7666316" y="2448269"/>
              <a:ext cx="210753" cy="206954"/>
            </a:xfrm>
            <a:custGeom>
              <a:rect b="b" l="l" r="r" t="t"/>
              <a:pathLst>
                <a:path extrusionOk="0" h="7899" w="8044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7" name="Google Shape;17887;p81"/>
            <p:cNvSpPr/>
            <p:nvPr/>
          </p:nvSpPr>
          <p:spPr>
            <a:xfrm>
              <a:off x="7691442" y="2471482"/>
              <a:ext cx="185627" cy="183741"/>
            </a:xfrm>
            <a:custGeom>
              <a:rect b="b" l="l" r="r" t="t"/>
              <a:pathLst>
                <a:path extrusionOk="0" h="7013" w="7085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8" name="Google Shape;17888;p81"/>
            <p:cNvSpPr/>
            <p:nvPr/>
          </p:nvSpPr>
          <p:spPr>
            <a:xfrm>
              <a:off x="7755972" y="2483298"/>
              <a:ext cx="84416" cy="84154"/>
            </a:xfrm>
            <a:custGeom>
              <a:rect b="b" l="l" r="r" t="t"/>
              <a:pathLst>
                <a:path extrusionOk="0" h="3212" w="3222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9" name="Google Shape;17889;p81"/>
            <p:cNvSpPr/>
            <p:nvPr/>
          </p:nvSpPr>
          <p:spPr>
            <a:xfrm>
              <a:off x="7800931" y="2528258"/>
              <a:ext cx="39457" cy="39195"/>
            </a:xfrm>
            <a:custGeom>
              <a:rect b="b" l="l" r="r" t="t"/>
              <a:pathLst>
                <a:path extrusionOk="0" h="1496" w="1506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0" name="Google Shape;17890;p81"/>
            <p:cNvSpPr/>
            <p:nvPr/>
          </p:nvSpPr>
          <p:spPr>
            <a:xfrm>
              <a:off x="7513884" y="2611888"/>
              <a:ext cx="195662" cy="175068"/>
            </a:xfrm>
            <a:custGeom>
              <a:rect b="b" l="l" r="r" t="t"/>
              <a:pathLst>
                <a:path extrusionOk="0" h="6682" w="7468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1" name="Google Shape;17891;p81"/>
            <p:cNvSpPr/>
            <p:nvPr/>
          </p:nvSpPr>
          <p:spPr>
            <a:xfrm>
              <a:off x="7513884" y="2626691"/>
              <a:ext cx="195426" cy="160370"/>
            </a:xfrm>
            <a:custGeom>
              <a:rect b="b" l="l" r="r" t="t"/>
              <a:pathLst>
                <a:path extrusionOk="0" h="6121" w="7459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92" name="Google Shape;17892;p81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17893" name="Google Shape;17893;p81"/>
            <p:cNvSpPr/>
            <p:nvPr/>
          </p:nvSpPr>
          <p:spPr>
            <a:xfrm>
              <a:off x="5777767" y="3804826"/>
              <a:ext cx="258699" cy="362136"/>
            </a:xfrm>
            <a:custGeom>
              <a:rect b="b" l="l" r="r" t="t"/>
              <a:pathLst>
                <a:path extrusionOk="0" h="13822" w="9874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4" name="Google Shape;17894;p81"/>
            <p:cNvSpPr/>
            <p:nvPr/>
          </p:nvSpPr>
          <p:spPr>
            <a:xfrm>
              <a:off x="5820211" y="3822852"/>
              <a:ext cx="216255" cy="344085"/>
            </a:xfrm>
            <a:custGeom>
              <a:rect b="b" l="l" r="r" t="t"/>
              <a:pathLst>
                <a:path extrusionOk="0" h="13133" w="8254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5" name="Google Shape;17895;p81"/>
            <p:cNvSpPr/>
            <p:nvPr/>
          </p:nvSpPr>
          <p:spPr>
            <a:xfrm>
              <a:off x="5841067" y="3853427"/>
              <a:ext cx="154973" cy="205775"/>
            </a:xfrm>
            <a:custGeom>
              <a:rect b="b" l="l" r="r" t="t"/>
              <a:pathLst>
                <a:path extrusionOk="0" h="7854" w="5915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96" name="Google Shape;17896;p81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17897" name="Google Shape;17897;p81"/>
            <p:cNvSpPr/>
            <p:nvPr/>
          </p:nvSpPr>
          <p:spPr>
            <a:xfrm>
              <a:off x="7960673" y="2452906"/>
              <a:ext cx="304392" cy="345840"/>
            </a:xfrm>
            <a:custGeom>
              <a:rect b="b" l="l" r="r" t="t"/>
              <a:pathLst>
                <a:path extrusionOk="0" h="13200" w="11618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8" name="Google Shape;17898;p81"/>
            <p:cNvSpPr/>
            <p:nvPr/>
          </p:nvSpPr>
          <p:spPr>
            <a:xfrm>
              <a:off x="8012156" y="2436846"/>
              <a:ext cx="40453" cy="46977"/>
            </a:xfrm>
            <a:custGeom>
              <a:rect b="b" l="l" r="r" t="t"/>
              <a:pathLst>
                <a:path extrusionOk="0" h="1793" w="1544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9" name="Google Shape;17899;p81"/>
            <p:cNvSpPr/>
            <p:nvPr/>
          </p:nvSpPr>
          <p:spPr>
            <a:xfrm>
              <a:off x="8012156" y="2436584"/>
              <a:ext cx="23108" cy="47239"/>
            </a:xfrm>
            <a:custGeom>
              <a:rect b="b" l="l" r="r" t="t"/>
              <a:pathLst>
                <a:path extrusionOk="0" h="1803" w="882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0" name="Google Shape;17900;p81"/>
            <p:cNvSpPr/>
            <p:nvPr/>
          </p:nvSpPr>
          <p:spPr>
            <a:xfrm>
              <a:off x="8098773" y="2436846"/>
              <a:ext cx="40479" cy="46977"/>
            </a:xfrm>
            <a:custGeom>
              <a:rect b="b" l="l" r="r" t="t"/>
              <a:pathLst>
                <a:path extrusionOk="0" h="1793" w="1545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1" name="Google Shape;17901;p81"/>
            <p:cNvSpPr/>
            <p:nvPr/>
          </p:nvSpPr>
          <p:spPr>
            <a:xfrm>
              <a:off x="8116117" y="2436584"/>
              <a:ext cx="23135" cy="47239"/>
            </a:xfrm>
            <a:custGeom>
              <a:rect b="b" l="l" r="r" t="t"/>
              <a:pathLst>
                <a:path extrusionOk="0" h="1803" w="883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2" name="Google Shape;17902;p81"/>
            <p:cNvSpPr/>
            <p:nvPr/>
          </p:nvSpPr>
          <p:spPr>
            <a:xfrm>
              <a:off x="8204254" y="2591085"/>
              <a:ext cx="108023" cy="102940"/>
            </a:xfrm>
            <a:custGeom>
              <a:rect b="b" l="l" r="r" t="t"/>
              <a:pathLst>
                <a:path extrusionOk="0" h="3929" w="4123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3" name="Google Shape;17903;p81"/>
            <p:cNvSpPr/>
            <p:nvPr/>
          </p:nvSpPr>
          <p:spPr>
            <a:xfrm>
              <a:off x="8244183" y="2591085"/>
              <a:ext cx="70609" cy="102992"/>
            </a:xfrm>
            <a:custGeom>
              <a:rect b="b" l="l" r="r" t="t"/>
              <a:pathLst>
                <a:path extrusionOk="0" h="3931" w="2695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4" name="Google Shape;17904;p81"/>
            <p:cNvSpPr/>
            <p:nvPr/>
          </p:nvSpPr>
          <p:spPr>
            <a:xfrm>
              <a:off x="8234646" y="2624936"/>
              <a:ext cx="40977" cy="35291"/>
            </a:xfrm>
            <a:custGeom>
              <a:rect b="b" l="l" r="r" t="t"/>
              <a:pathLst>
                <a:path extrusionOk="0" h="1347" w="1564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5" name="Google Shape;17905;p81"/>
            <p:cNvSpPr/>
            <p:nvPr/>
          </p:nvSpPr>
          <p:spPr>
            <a:xfrm>
              <a:off x="7953101" y="2520214"/>
              <a:ext cx="244446" cy="184867"/>
            </a:xfrm>
            <a:custGeom>
              <a:rect b="b" l="l" r="r" t="t"/>
              <a:pathLst>
                <a:path extrusionOk="0" h="7056" w="933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06" name="Google Shape;17906;p81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17907" name="Google Shape;17907;p81"/>
            <p:cNvSpPr/>
            <p:nvPr/>
          </p:nvSpPr>
          <p:spPr>
            <a:xfrm>
              <a:off x="4859353" y="3355130"/>
              <a:ext cx="373219" cy="362005"/>
            </a:xfrm>
            <a:custGeom>
              <a:rect b="b" l="l" r="r" t="t"/>
              <a:pathLst>
                <a:path extrusionOk="0" h="13817" w="14245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8" name="Google Shape;17908;p81"/>
            <p:cNvSpPr/>
            <p:nvPr/>
          </p:nvSpPr>
          <p:spPr>
            <a:xfrm>
              <a:off x="4868418" y="3388142"/>
              <a:ext cx="364154" cy="329255"/>
            </a:xfrm>
            <a:custGeom>
              <a:rect b="b" l="l" r="r" t="t"/>
              <a:pathLst>
                <a:path extrusionOk="0" h="12567" w="13899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9" name="Google Shape;17909;p81"/>
            <p:cNvSpPr/>
            <p:nvPr/>
          </p:nvSpPr>
          <p:spPr>
            <a:xfrm>
              <a:off x="4969497" y="3355627"/>
              <a:ext cx="263336" cy="251415"/>
            </a:xfrm>
            <a:custGeom>
              <a:rect b="b" l="l" r="r" t="t"/>
              <a:pathLst>
                <a:path extrusionOk="0" h="9596" w="10051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0" name="Google Shape;17910;p81"/>
            <p:cNvSpPr/>
            <p:nvPr/>
          </p:nvSpPr>
          <p:spPr>
            <a:xfrm>
              <a:off x="5178809" y="3364038"/>
              <a:ext cx="12078" cy="12078"/>
            </a:xfrm>
            <a:custGeom>
              <a:rect b="b" l="l" r="r" t="t"/>
              <a:pathLst>
                <a:path extrusionOk="0" h="461" w="461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1" name="Google Shape;17911;p81"/>
            <p:cNvSpPr/>
            <p:nvPr/>
          </p:nvSpPr>
          <p:spPr>
            <a:xfrm>
              <a:off x="4983934" y="3388142"/>
              <a:ext cx="248900" cy="218849"/>
            </a:xfrm>
            <a:custGeom>
              <a:rect b="b" l="l" r="r" t="t"/>
              <a:pathLst>
                <a:path extrusionOk="0" h="8353" w="950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2" name="Google Shape;17912;p81"/>
            <p:cNvSpPr/>
            <p:nvPr/>
          </p:nvSpPr>
          <p:spPr>
            <a:xfrm>
              <a:off x="4865641" y="3654098"/>
              <a:ext cx="65579" cy="63299"/>
            </a:xfrm>
            <a:custGeom>
              <a:rect b="b" l="l" r="r" t="t"/>
              <a:pathLst>
                <a:path extrusionOk="0" h="2416" w="2503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3" name="Google Shape;17913;p81"/>
            <p:cNvSpPr/>
            <p:nvPr/>
          </p:nvSpPr>
          <p:spPr>
            <a:xfrm>
              <a:off x="4868156" y="3668665"/>
              <a:ext cx="63063" cy="48732"/>
            </a:xfrm>
            <a:custGeom>
              <a:rect b="b" l="l" r="r" t="t"/>
              <a:pathLst>
                <a:path extrusionOk="0" h="1860" w="2407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4" name="Google Shape;17914;p81"/>
            <p:cNvSpPr/>
            <p:nvPr/>
          </p:nvSpPr>
          <p:spPr>
            <a:xfrm>
              <a:off x="5010160" y="3403076"/>
              <a:ext cx="178527" cy="165689"/>
            </a:xfrm>
            <a:custGeom>
              <a:rect b="b" l="l" r="r" t="t"/>
              <a:pathLst>
                <a:path extrusionOk="0" h="6324" w="6814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5" name="Google Shape;17915;p81"/>
            <p:cNvSpPr/>
            <p:nvPr/>
          </p:nvSpPr>
          <p:spPr>
            <a:xfrm>
              <a:off x="5115274" y="3375592"/>
              <a:ext cx="27143" cy="26200"/>
            </a:xfrm>
            <a:custGeom>
              <a:rect b="b" l="l" r="r" t="t"/>
              <a:pathLst>
                <a:path extrusionOk="0" h="1000" w="1036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6" name="Google Shape;17916;p81"/>
            <p:cNvSpPr/>
            <p:nvPr/>
          </p:nvSpPr>
          <p:spPr>
            <a:xfrm>
              <a:off x="5094681" y="3396185"/>
              <a:ext cx="27143" cy="26200"/>
            </a:xfrm>
            <a:custGeom>
              <a:rect b="b" l="l" r="r" t="t"/>
              <a:pathLst>
                <a:path extrusionOk="0" h="1000" w="1036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7" name="Google Shape;17917;p81"/>
            <p:cNvSpPr/>
            <p:nvPr/>
          </p:nvSpPr>
          <p:spPr>
            <a:xfrm>
              <a:off x="5074088" y="3416778"/>
              <a:ext cx="29344" cy="26357"/>
            </a:xfrm>
            <a:custGeom>
              <a:rect b="b" l="l" r="r" t="t"/>
              <a:pathLst>
                <a:path extrusionOk="0" h="1006" w="112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8" name="Google Shape;17918;p81"/>
            <p:cNvSpPr/>
            <p:nvPr/>
          </p:nvSpPr>
          <p:spPr>
            <a:xfrm>
              <a:off x="5053495" y="3437371"/>
              <a:ext cx="26907" cy="26200"/>
            </a:xfrm>
            <a:custGeom>
              <a:rect b="b" l="l" r="r" t="t"/>
              <a:pathLst>
                <a:path extrusionOk="0" h="1000" w="1027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9" name="Google Shape;17919;p81"/>
            <p:cNvSpPr/>
            <p:nvPr/>
          </p:nvSpPr>
          <p:spPr>
            <a:xfrm>
              <a:off x="5032901" y="3457965"/>
              <a:ext cx="26907" cy="26200"/>
            </a:xfrm>
            <a:custGeom>
              <a:rect b="b" l="l" r="r" t="t"/>
              <a:pathLst>
                <a:path extrusionOk="0" h="1000" w="1027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0" name="Google Shape;17920;p81"/>
            <p:cNvSpPr/>
            <p:nvPr/>
          </p:nvSpPr>
          <p:spPr>
            <a:xfrm>
              <a:off x="5013304" y="3478794"/>
              <a:ext cx="25912" cy="26148"/>
            </a:xfrm>
            <a:custGeom>
              <a:rect b="b" l="l" r="r" t="t"/>
              <a:pathLst>
                <a:path extrusionOk="0" h="998" w="989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21" name="Google Shape;17921;p81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17922" name="Google Shape;17922;p81"/>
            <p:cNvSpPr/>
            <p:nvPr/>
          </p:nvSpPr>
          <p:spPr>
            <a:xfrm>
              <a:off x="6637678" y="1500982"/>
              <a:ext cx="377725" cy="361717"/>
            </a:xfrm>
            <a:custGeom>
              <a:rect b="b" l="l" r="r" t="t"/>
              <a:pathLst>
                <a:path extrusionOk="0" h="13806" w="14417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3" name="Google Shape;17923;p81"/>
            <p:cNvSpPr/>
            <p:nvPr/>
          </p:nvSpPr>
          <p:spPr>
            <a:xfrm>
              <a:off x="6696680" y="1551338"/>
              <a:ext cx="260218" cy="260454"/>
            </a:xfrm>
            <a:custGeom>
              <a:rect b="b" l="l" r="r" t="t"/>
              <a:pathLst>
                <a:path extrusionOk="0" h="9941" w="9932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4" name="Google Shape;17924;p81"/>
            <p:cNvSpPr/>
            <p:nvPr/>
          </p:nvSpPr>
          <p:spPr>
            <a:xfrm>
              <a:off x="6638175" y="1500982"/>
              <a:ext cx="377725" cy="361717"/>
            </a:xfrm>
            <a:custGeom>
              <a:rect b="b" l="l" r="r" t="t"/>
              <a:pathLst>
                <a:path extrusionOk="0" h="13806" w="14417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5" name="Google Shape;17925;p81"/>
            <p:cNvSpPr/>
            <p:nvPr/>
          </p:nvSpPr>
          <p:spPr>
            <a:xfrm>
              <a:off x="6842090" y="1696748"/>
              <a:ext cx="174309" cy="166239"/>
            </a:xfrm>
            <a:custGeom>
              <a:rect b="b" l="l" r="r" t="t"/>
              <a:pathLst>
                <a:path extrusionOk="0" h="6345" w="6653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6" name="Google Shape;17926;p81"/>
            <p:cNvSpPr/>
            <p:nvPr/>
          </p:nvSpPr>
          <p:spPr>
            <a:xfrm>
              <a:off x="6752931" y="1608847"/>
              <a:ext cx="146458" cy="144179"/>
            </a:xfrm>
            <a:custGeom>
              <a:rect b="b" l="l" r="r" t="t"/>
              <a:pathLst>
                <a:path extrusionOk="0" h="5503" w="559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7" name="Google Shape;17927;p81"/>
            <p:cNvSpPr/>
            <p:nvPr/>
          </p:nvSpPr>
          <p:spPr>
            <a:xfrm>
              <a:off x="6797393" y="1608847"/>
              <a:ext cx="101735" cy="144414"/>
            </a:xfrm>
            <a:custGeom>
              <a:rect b="b" l="l" r="r" t="t"/>
              <a:pathLst>
                <a:path extrusionOk="0" h="5512" w="3883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8" name="Google Shape;17928;p81"/>
            <p:cNvSpPr/>
            <p:nvPr/>
          </p:nvSpPr>
          <p:spPr>
            <a:xfrm>
              <a:off x="6697309" y="1620087"/>
              <a:ext cx="22270" cy="18654"/>
            </a:xfrm>
            <a:custGeom>
              <a:rect b="b" l="l" r="r" t="t"/>
              <a:pathLst>
                <a:path extrusionOk="0" h="712" w="85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9" name="Google Shape;17929;p81"/>
            <p:cNvSpPr/>
            <p:nvPr/>
          </p:nvSpPr>
          <p:spPr>
            <a:xfrm>
              <a:off x="6690995" y="1582123"/>
              <a:ext cx="22296" cy="18707"/>
            </a:xfrm>
            <a:custGeom>
              <a:rect b="b" l="l" r="r" t="t"/>
              <a:pathLst>
                <a:path extrusionOk="0" h="714" w="851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0" name="Google Shape;17930;p81"/>
            <p:cNvSpPr/>
            <p:nvPr/>
          </p:nvSpPr>
          <p:spPr>
            <a:xfrm>
              <a:off x="6724190" y="1548771"/>
              <a:ext cx="22244" cy="18654"/>
            </a:xfrm>
            <a:custGeom>
              <a:rect b="b" l="l" r="r" t="t"/>
              <a:pathLst>
                <a:path extrusionOk="0" h="712" w="849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1" name="Google Shape;17931;p81"/>
            <p:cNvSpPr/>
            <p:nvPr/>
          </p:nvSpPr>
          <p:spPr>
            <a:xfrm>
              <a:off x="6729902" y="1587782"/>
              <a:ext cx="22322" cy="18576"/>
            </a:xfrm>
            <a:custGeom>
              <a:rect b="b" l="l" r="r" t="t"/>
              <a:pathLst>
                <a:path extrusionOk="0" h="709" w="852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2" name="Google Shape;17932;p81"/>
            <p:cNvSpPr/>
            <p:nvPr/>
          </p:nvSpPr>
          <p:spPr>
            <a:xfrm>
              <a:off x="6762285" y="1555137"/>
              <a:ext cx="22322" cy="18812"/>
            </a:xfrm>
            <a:custGeom>
              <a:rect b="b" l="l" r="r" t="t"/>
              <a:pathLst>
                <a:path extrusionOk="0" h="718" w="852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3" name="Google Shape;17933;p81"/>
            <p:cNvSpPr/>
            <p:nvPr/>
          </p:nvSpPr>
          <p:spPr>
            <a:xfrm>
              <a:off x="6866508" y="1789208"/>
              <a:ext cx="22322" cy="18812"/>
            </a:xfrm>
            <a:custGeom>
              <a:rect b="b" l="l" r="r" t="t"/>
              <a:pathLst>
                <a:path extrusionOk="0" h="718" w="852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4" name="Google Shape;17934;p81"/>
            <p:cNvSpPr/>
            <p:nvPr/>
          </p:nvSpPr>
          <p:spPr>
            <a:xfrm>
              <a:off x="6903450" y="1794998"/>
              <a:ext cx="23554" cy="19309"/>
            </a:xfrm>
            <a:custGeom>
              <a:rect b="b" l="l" r="r" t="t"/>
              <a:pathLst>
                <a:path extrusionOk="0" h="737" w="899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5" name="Google Shape;17935;p81"/>
            <p:cNvSpPr/>
            <p:nvPr/>
          </p:nvSpPr>
          <p:spPr>
            <a:xfrm>
              <a:off x="6937877" y="1762432"/>
              <a:ext cx="22270" cy="18707"/>
            </a:xfrm>
            <a:custGeom>
              <a:rect b="b" l="l" r="r" t="t"/>
              <a:pathLst>
                <a:path extrusionOk="0" h="714" w="85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6" name="Google Shape;17936;p81"/>
            <p:cNvSpPr/>
            <p:nvPr/>
          </p:nvSpPr>
          <p:spPr>
            <a:xfrm>
              <a:off x="6898970" y="1756799"/>
              <a:ext cx="22270" cy="18812"/>
            </a:xfrm>
            <a:custGeom>
              <a:rect b="b" l="l" r="r" t="t"/>
              <a:pathLst>
                <a:path extrusionOk="0" h="718" w="85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7" name="Google Shape;17937;p81"/>
            <p:cNvSpPr/>
            <p:nvPr/>
          </p:nvSpPr>
          <p:spPr>
            <a:xfrm>
              <a:off x="6931380" y="1724311"/>
              <a:ext cx="22506" cy="18654"/>
            </a:xfrm>
            <a:custGeom>
              <a:rect b="b" l="l" r="r" t="t"/>
              <a:pathLst>
                <a:path extrusionOk="0" h="712" w="859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38" name="Google Shape;17938;p81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17939" name="Google Shape;17939;p81"/>
            <p:cNvSpPr/>
            <p:nvPr/>
          </p:nvSpPr>
          <p:spPr>
            <a:xfrm>
              <a:off x="5827993" y="3448664"/>
              <a:ext cx="223041" cy="268995"/>
            </a:xfrm>
            <a:custGeom>
              <a:rect b="b" l="l" r="r" t="t"/>
              <a:pathLst>
                <a:path extrusionOk="0" h="10267" w="8513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0" name="Google Shape;17940;p81"/>
            <p:cNvSpPr/>
            <p:nvPr/>
          </p:nvSpPr>
          <p:spPr>
            <a:xfrm>
              <a:off x="5989987" y="3448664"/>
              <a:ext cx="60810" cy="268733"/>
            </a:xfrm>
            <a:custGeom>
              <a:rect b="b" l="l" r="r" t="t"/>
              <a:pathLst>
                <a:path extrusionOk="0" h="10257" w="2321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1" name="Google Shape;17941;p81"/>
            <p:cNvSpPr/>
            <p:nvPr/>
          </p:nvSpPr>
          <p:spPr>
            <a:xfrm>
              <a:off x="5878218" y="3424560"/>
              <a:ext cx="122354" cy="24130"/>
            </a:xfrm>
            <a:custGeom>
              <a:rect b="b" l="l" r="r" t="t"/>
              <a:pathLst>
                <a:path extrusionOk="0" h="921" w="467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2" name="Google Shape;17942;p81"/>
            <p:cNvSpPr/>
            <p:nvPr/>
          </p:nvSpPr>
          <p:spPr>
            <a:xfrm>
              <a:off x="5878218" y="3424560"/>
              <a:ext cx="122354" cy="24130"/>
            </a:xfrm>
            <a:custGeom>
              <a:rect b="b" l="l" r="r" t="t"/>
              <a:pathLst>
                <a:path extrusionOk="0" h="921" w="467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3" name="Google Shape;17943;p81"/>
            <p:cNvSpPr/>
            <p:nvPr/>
          </p:nvSpPr>
          <p:spPr>
            <a:xfrm>
              <a:off x="5963630" y="3424560"/>
              <a:ext cx="36942" cy="24130"/>
            </a:xfrm>
            <a:custGeom>
              <a:rect b="b" l="l" r="r" t="t"/>
              <a:pathLst>
                <a:path extrusionOk="0" h="921" w="141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4" name="Google Shape;17944;p81"/>
            <p:cNvSpPr/>
            <p:nvPr/>
          </p:nvSpPr>
          <p:spPr>
            <a:xfrm>
              <a:off x="5852857" y="3355496"/>
              <a:ext cx="172815" cy="69089"/>
            </a:xfrm>
            <a:custGeom>
              <a:rect b="b" l="l" r="r" t="t"/>
              <a:pathLst>
                <a:path extrusionOk="0" h="2637" w="6596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5" name="Google Shape;17945;p81"/>
            <p:cNvSpPr/>
            <p:nvPr/>
          </p:nvSpPr>
          <p:spPr>
            <a:xfrm>
              <a:off x="5981708" y="3355496"/>
              <a:ext cx="43964" cy="69089"/>
            </a:xfrm>
            <a:custGeom>
              <a:rect b="b" l="l" r="r" t="t"/>
              <a:pathLst>
                <a:path extrusionOk="0" h="2637" w="1678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6" name="Google Shape;17946;p81"/>
            <p:cNvSpPr/>
            <p:nvPr/>
          </p:nvSpPr>
          <p:spPr>
            <a:xfrm>
              <a:off x="5862917" y="3488854"/>
              <a:ext cx="152720" cy="188378"/>
            </a:xfrm>
            <a:custGeom>
              <a:rect b="b" l="l" r="r" t="t"/>
              <a:pathLst>
                <a:path extrusionOk="0" h="7190" w="5829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7" name="Google Shape;17947;p81"/>
            <p:cNvSpPr/>
            <p:nvPr/>
          </p:nvSpPr>
          <p:spPr>
            <a:xfrm>
              <a:off x="5971412" y="3488854"/>
              <a:ext cx="44226" cy="188614"/>
            </a:xfrm>
            <a:custGeom>
              <a:rect b="b" l="l" r="r" t="t"/>
              <a:pathLst>
                <a:path extrusionOk="0" h="7199" w="1688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8" name="Google Shape;17948;p81"/>
            <p:cNvSpPr/>
            <p:nvPr/>
          </p:nvSpPr>
          <p:spPr>
            <a:xfrm>
              <a:off x="5869939" y="3531036"/>
              <a:ext cx="121568" cy="104197"/>
            </a:xfrm>
            <a:custGeom>
              <a:rect b="b" l="l" r="r" t="t"/>
              <a:pathLst>
                <a:path extrusionOk="0" h="3977" w="464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9" name="Google Shape;17949;p81"/>
            <p:cNvSpPr/>
            <p:nvPr/>
          </p:nvSpPr>
          <p:spPr>
            <a:xfrm>
              <a:off x="5894043" y="3538058"/>
              <a:ext cx="106529" cy="97202"/>
            </a:xfrm>
            <a:custGeom>
              <a:rect b="b" l="l" r="r" t="t"/>
              <a:pathLst>
                <a:path extrusionOk="0" h="3710" w="4066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0" name="Google Shape;17950;p81"/>
            <p:cNvSpPr/>
            <p:nvPr/>
          </p:nvSpPr>
          <p:spPr>
            <a:xfrm>
              <a:off x="5905597" y="3551813"/>
              <a:ext cx="67334" cy="62513"/>
            </a:xfrm>
            <a:custGeom>
              <a:rect b="b" l="l" r="r" t="t"/>
              <a:pathLst>
                <a:path extrusionOk="0" h="2386" w="257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1" name="Google Shape;17951;p81"/>
            <p:cNvSpPr/>
            <p:nvPr/>
          </p:nvSpPr>
          <p:spPr>
            <a:xfrm>
              <a:off x="5887781" y="3355496"/>
              <a:ext cx="14593" cy="69089"/>
            </a:xfrm>
            <a:custGeom>
              <a:rect b="b" l="l" r="r" t="t"/>
              <a:pathLst>
                <a:path extrusionOk="0" h="2637" w="557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2" name="Google Shape;17952;p81"/>
            <p:cNvSpPr/>
            <p:nvPr/>
          </p:nvSpPr>
          <p:spPr>
            <a:xfrm>
              <a:off x="5931719" y="3355496"/>
              <a:ext cx="14855" cy="69089"/>
            </a:xfrm>
            <a:custGeom>
              <a:rect b="b" l="l" r="r" t="t"/>
              <a:pathLst>
                <a:path extrusionOk="0" h="2637" w="567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3" name="Google Shape;17953;p81"/>
            <p:cNvSpPr/>
            <p:nvPr/>
          </p:nvSpPr>
          <p:spPr>
            <a:xfrm>
              <a:off x="5976416" y="3355496"/>
              <a:ext cx="14593" cy="69089"/>
            </a:xfrm>
            <a:custGeom>
              <a:rect b="b" l="l" r="r" t="t"/>
              <a:pathLst>
                <a:path extrusionOk="0" h="2637" w="557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54" name="Google Shape;17954;p81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17955" name="Google Shape;17955;p81"/>
            <p:cNvSpPr/>
            <p:nvPr/>
          </p:nvSpPr>
          <p:spPr>
            <a:xfrm>
              <a:off x="7684158" y="1587809"/>
              <a:ext cx="121070" cy="119603"/>
            </a:xfrm>
            <a:custGeom>
              <a:rect b="b" l="l" r="r" t="t"/>
              <a:pathLst>
                <a:path extrusionOk="0" h="4565" w="4621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6" name="Google Shape;17956;p81"/>
            <p:cNvSpPr/>
            <p:nvPr/>
          </p:nvSpPr>
          <p:spPr>
            <a:xfrm>
              <a:off x="7750208" y="1653282"/>
              <a:ext cx="54784" cy="53972"/>
            </a:xfrm>
            <a:custGeom>
              <a:rect b="b" l="l" r="r" t="t"/>
              <a:pathLst>
                <a:path extrusionOk="0" h="2060" w="2091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7" name="Google Shape;17957;p81"/>
            <p:cNvSpPr/>
            <p:nvPr/>
          </p:nvSpPr>
          <p:spPr>
            <a:xfrm>
              <a:off x="7735143" y="1500641"/>
              <a:ext cx="164091" cy="156702"/>
            </a:xfrm>
            <a:custGeom>
              <a:rect b="b" l="l" r="r" t="t"/>
              <a:pathLst>
                <a:path extrusionOk="0" h="5981" w="6263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8" name="Google Shape;17958;p81"/>
            <p:cNvSpPr/>
            <p:nvPr/>
          </p:nvSpPr>
          <p:spPr>
            <a:xfrm>
              <a:off x="7735143" y="1500641"/>
              <a:ext cx="164091" cy="156702"/>
            </a:xfrm>
            <a:custGeom>
              <a:rect b="b" l="l" r="r" t="t"/>
              <a:pathLst>
                <a:path extrusionOk="0" h="5981" w="6263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9" name="Google Shape;17959;p81"/>
            <p:cNvSpPr/>
            <p:nvPr/>
          </p:nvSpPr>
          <p:spPr>
            <a:xfrm>
              <a:off x="7764775" y="1501846"/>
              <a:ext cx="128616" cy="155497"/>
            </a:xfrm>
            <a:custGeom>
              <a:rect b="b" l="l" r="r" t="t"/>
              <a:pathLst>
                <a:path extrusionOk="0" h="5935" w="4909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0" name="Google Shape;17960;p81"/>
            <p:cNvSpPr/>
            <p:nvPr/>
          </p:nvSpPr>
          <p:spPr>
            <a:xfrm>
              <a:off x="7528713" y="1618279"/>
              <a:ext cx="252673" cy="243948"/>
            </a:xfrm>
            <a:custGeom>
              <a:rect b="b" l="l" r="r" t="t"/>
              <a:pathLst>
                <a:path extrusionOk="0" h="9311" w="9644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1" name="Google Shape;17961;p81"/>
            <p:cNvSpPr/>
            <p:nvPr/>
          </p:nvSpPr>
          <p:spPr>
            <a:xfrm>
              <a:off x="7570136" y="1670627"/>
              <a:ext cx="211251" cy="191574"/>
            </a:xfrm>
            <a:custGeom>
              <a:rect b="b" l="l" r="r" t="t"/>
              <a:pathLst>
                <a:path extrusionOk="0" h="7312" w="8063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62" name="Google Shape;17962;p81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17963" name="Google Shape;17963;p81"/>
            <p:cNvSpPr/>
            <p:nvPr/>
          </p:nvSpPr>
          <p:spPr>
            <a:xfrm>
              <a:off x="5378715" y="3535883"/>
              <a:ext cx="256184" cy="181776"/>
            </a:xfrm>
            <a:custGeom>
              <a:rect b="b" l="l" r="r" t="t"/>
              <a:pathLst>
                <a:path extrusionOk="0" h="6938" w="9778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4" name="Google Shape;17964;p81"/>
            <p:cNvSpPr/>
            <p:nvPr/>
          </p:nvSpPr>
          <p:spPr>
            <a:xfrm>
              <a:off x="5455822" y="3438419"/>
              <a:ext cx="112031" cy="218220"/>
            </a:xfrm>
            <a:custGeom>
              <a:rect b="b" l="l" r="r" t="t"/>
              <a:pathLst>
                <a:path extrusionOk="0" h="8329" w="4276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5" name="Google Shape;17965;p81"/>
            <p:cNvSpPr/>
            <p:nvPr/>
          </p:nvSpPr>
          <p:spPr>
            <a:xfrm>
              <a:off x="5448276" y="3359505"/>
              <a:ext cx="59815" cy="185129"/>
            </a:xfrm>
            <a:custGeom>
              <a:rect b="b" l="l" r="r" t="t"/>
              <a:pathLst>
                <a:path extrusionOk="0" h="7066" w="2283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6" name="Google Shape;17966;p81"/>
            <p:cNvSpPr/>
            <p:nvPr/>
          </p:nvSpPr>
          <p:spPr>
            <a:xfrm>
              <a:off x="5448276" y="3359505"/>
              <a:ext cx="21877" cy="185129"/>
            </a:xfrm>
            <a:custGeom>
              <a:rect b="b" l="l" r="r" t="t"/>
              <a:pathLst>
                <a:path extrusionOk="0" h="7066" w="835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7" name="Google Shape;17967;p81"/>
            <p:cNvSpPr/>
            <p:nvPr/>
          </p:nvSpPr>
          <p:spPr>
            <a:xfrm>
              <a:off x="5529653" y="3432839"/>
              <a:ext cx="67570" cy="21379"/>
            </a:xfrm>
            <a:custGeom>
              <a:rect b="b" l="l" r="r" t="t"/>
              <a:pathLst>
                <a:path extrusionOk="0" h="816" w="2579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8" name="Google Shape;17968;p81"/>
            <p:cNvSpPr/>
            <p:nvPr/>
          </p:nvSpPr>
          <p:spPr>
            <a:xfrm>
              <a:off x="5571102" y="3432839"/>
              <a:ext cx="26383" cy="21877"/>
            </a:xfrm>
            <a:custGeom>
              <a:rect b="b" l="l" r="r" t="t"/>
              <a:pathLst>
                <a:path extrusionOk="0" h="835" w="1007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9" name="Google Shape;17969;p81"/>
            <p:cNvSpPr/>
            <p:nvPr/>
          </p:nvSpPr>
          <p:spPr>
            <a:xfrm>
              <a:off x="5596699" y="3538058"/>
              <a:ext cx="67832" cy="21405"/>
            </a:xfrm>
            <a:custGeom>
              <a:rect b="b" l="l" r="r" t="t"/>
              <a:pathLst>
                <a:path extrusionOk="0" h="817" w="2589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0" name="Google Shape;17970;p81"/>
            <p:cNvSpPr/>
            <p:nvPr/>
          </p:nvSpPr>
          <p:spPr>
            <a:xfrm>
              <a:off x="5639903" y="3538058"/>
              <a:ext cx="24628" cy="21641"/>
            </a:xfrm>
            <a:custGeom>
              <a:rect b="b" l="l" r="r" t="t"/>
              <a:pathLst>
                <a:path extrusionOk="0" h="826" w="94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1" name="Google Shape;17971;p81"/>
            <p:cNvSpPr/>
            <p:nvPr/>
          </p:nvSpPr>
          <p:spPr>
            <a:xfrm>
              <a:off x="5576604" y="3470514"/>
              <a:ext cx="108023" cy="68592"/>
            </a:xfrm>
            <a:custGeom>
              <a:rect b="b" l="l" r="r" t="t"/>
              <a:pathLst>
                <a:path extrusionOk="0" h="2618" w="4123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2" name="Google Shape;17972;p81"/>
            <p:cNvSpPr/>
            <p:nvPr/>
          </p:nvSpPr>
          <p:spPr>
            <a:xfrm>
              <a:off x="5600734" y="3538058"/>
              <a:ext cx="5528" cy="1284"/>
            </a:xfrm>
            <a:custGeom>
              <a:rect b="b" l="l" r="r" t="t"/>
              <a:pathLst>
                <a:path extrusionOk="0" h="49" w="211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3" name="Google Shape;17973;p81"/>
            <p:cNvSpPr/>
            <p:nvPr/>
          </p:nvSpPr>
          <p:spPr>
            <a:xfrm>
              <a:off x="5621327" y="3470776"/>
              <a:ext cx="63299" cy="68565"/>
            </a:xfrm>
            <a:custGeom>
              <a:rect b="b" l="l" r="r" t="t"/>
              <a:pathLst>
                <a:path extrusionOk="0" h="2617" w="2416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4" name="Google Shape;17974;p81"/>
            <p:cNvSpPr/>
            <p:nvPr/>
          </p:nvSpPr>
          <p:spPr>
            <a:xfrm>
              <a:off x="5528396" y="3355496"/>
              <a:ext cx="70085" cy="77369"/>
            </a:xfrm>
            <a:custGeom>
              <a:rect b="b" l="l" r="r" t="t"/>
              <a:pathLst>
                <a:path extrusionOk="0" h="2953" w="2675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5" name="Google Shape;17975;p81"/>
            <p:cNvSpPr/>
            <p:nvPr/>
          </p:nvSpPr>
          <p:spPr>
            <a:xfrm>
              <a:off x="5554779" y="3355496"/>
              <a:ext cx="43964" cy="77369"/>
            </a:xfrm>
            <a:custGeom>
              <a:rect b="b" l="l" r="r" t="t"/>
              <a:pathLst>
                <a:path extrusionOk="0" h="2953" w="1678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6" name="Google Shape;17976;p81"/>
            <p:cNvSpPr/>
            <p:nvPr/>
          </p:nvSpPr>
          <p:spPr>
            <a:xfrm>
              <a:off x="5317433" y="3355496"/>
              <a:ext cx="135637" cy="193146"/>
            </a:xfrm>
            <a:custGeom>
              <a:rect b="b" l="l" r="r" t="t"/>
              <a:pathLst>
                <a:path extrusionOk="0" h="7372" w="5177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7" name="Google Shape;17977;p81"/>
            <p:cNvSpPr/>
            <p:nvPr/>
          </p:nvSpPr>
          <p:spPr>
            <a:xfrm>
              <a:off x="5317198" y="3357514"/>
              <a:ext cx="135873" cy="191129"/>
            </a:xfrm>
            <a:custGeom>
              <a:rect b="b" l="l" r="r" t="t"/>
              <a:pathLst>
                <a:path extrusionOk="0" h="7295" w="5186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8" name="Google Shape;17978;p81"/>
            <p:cNvSpPr/>
            <p:nvPr/>
          </p:nvSpPr>
          <p:spPr>
            <a:xfrm>
              <a:off x="5625336" y="3485579"/>
              <a:ext cx="10821" cy="27641"/>
            </a:xfrm>
            <a:custGeom>
              <a:rect b="b" l="l" r="r" t="t"/>
              <a:pathLst>
                <a:path extrusionOk="0" h="1055" w="413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79" name="Google Shape;17979;p81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17980" name="Google Shape;17980;p81"/>
            <p:cNvSpPr/>
            <p:nvPr/>
          </p:nvSpPr>
          <p:spPr>
            <a:xfrm>
              <a:off x="5302971" y="1500563"/>
              <a:ext cx="383175" cy="362241"/>
            </a:xfrm>
            <a:custGeom>
              <a:rect b="b" l="l" r="r" t="t"/>
              <a:pathLst>
                <a:path extrusionOk="0" h="13826" w="14625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1" name="Google Shape;17981;p81"/>
            <p:cNvSpPr/>
            <p:nvPr/>
          </p:nvSpPr>
          <p:spPr>
            <a:xfrm>
              <a:off x="5375964" y="1557102"/>
              <a:ext cx="309920" cy="305675"/>
            </a:xfrm>
            <a:custGeom>
              <a:rect b="b" l="l" r="r" t="t"/>
              <a:pathLst>
                <a:path extrusionOk="0" h="11667" w="11829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82" name="Google Shape;17982;p81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17983" name="Google Shape;17983;p81"/>
            <p:cNvSpPr/>
            <p:nvPr/>
          </p:nvSpPr>
          <p:spPr>
            <a:xfrm>
              <a:off x="6407615" y="1616891"/>
              <a:ext cx="159270" cy="221023"/>
            </a:xfrm>
            <a:custGeom>
              <a:rect b="b" l="l" r="r" t="t"/>
              <a:pathLst>
                <a:path extrusionOk="0" h="8436" w="6079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4" name="Google Shape;17984;p81"/>
            <p:cNvSpPr/>
            <p:nvPr/>
          </p:nvSpPr>
          <p:spPr>
            <a:xfrm>
              <a:off x="6454592" y="1616891"/>
              <a:ext cx="112031" cy="221023"/>
            </a:xfrm>
            <a:custGeom>
              <a:rect b="b" l="l" r="r" t="t"/>
              <a:pathLst>
                <a:path extrusionOk="0" h="8436" w="4276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5" name="Google Shape;17985;p81"/>
            <p:cNvSpPr/>
            <p:nvPr/>
          </p:nvSpPr>
          <p:spPr>
            <a:xfrm>
              <a:off x="6202705" y="1616891"/>
              <a:ext cx="158982" cy="221023"/>
            </a:xfrm>
            <a:custGeom>
              <a:rect b="b" l="l" r="r" t="t"/>
              <a:pathLst>
                <a:path extrusionOk="0" h="8436" w="6068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6" name="Google Shape;17986;p81"/>
            <p:cNvSpPr/>
            <p:nvPr/>
          </p:nvSpPr>
          <p:spPr>
            <a:xfrm>
              <a:off x="6202705" y="1616891"/>
              <a:ext cx="112031" cy="221023"/>
            </a:xfrm>
            <a:custGeom>
              <a:rect b="b" l="l" r="r" t="t"/>
              <a:pathLst>
                <a:path extrusionOk="0" h="8436" w="4276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7" name="Google Shape;17987;p81"/>
            <p:cNvSpPr/>
            <p:nvPr/>
          </p:nvSpPr>
          <p:spPr>
            <a:xfrm>
              <a:off x="6288327" y="1690958"/>
              <a:ext cx="28165" cy="64321"/>
            </a:xfrm>
            <a:custGeom>
              <a:rect b="b" l="l" r="r" t="t"/>
              <a:pathLst>
                <a:path extrusionOk="0" h="2455" w="1075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8" name="Google Shape;17988;p81"/>
            <p:cNvSpPr/>
            <p:nvPr/>
          </p:nvSpPr>
          <p:spPr>
            <a:xfrm>
              <a:off x="6453072" y="1690958"/>
              <a:ext cx="28165" cy="64321"/>
            </a:xfrm>
            <a:custGeom>
              <a:rect b="b" l="l" r="r" t="t"/>
              <a:pathLst>
                <a:path extrusionOk="0" h="2455" w="1075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9" name="Google Shape;17989;p81"/>
            <p:cNvSpPr/>
            <p:nvPr/>
          </p:nvSpPr>
          <p:spPr>
            <a:xfrm>
              <a:off x="6295086" y="1525453"/>
              <a:ext cx="177924" cy="246411"/>
            </a:xfrm>
            <a:custGeom>
              <a:rect b="b" l="l" r="r" t="t"/>
              <a:pathLst>
                <a:path extrusionOk="0" h="9405" w="6791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90" name="Google Shape;17990;p81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17991" name="Google Shape;17991;p81"/>
            <p:cNvSpPr/>
            <p:nvPr/>
          </p:nvSpPr>
          <p:spPr>
            <a:xfrm>
              <a:off x="7087217" y="1503602"/>
              <a:ext cx="362398" cy="356163"/>
            </a:xfrm>
            <a:custGeom>
              <a:rect b="b" l="l" r="r" t="t"/>
              <a:pathLst>
                <a:path extrusionOk="0" h="13594" w="13832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2" name="Google Shape;17992;p81"/>
            <p:cNvSpPr/>
            <p:nvPr/>
          </p:nvSpPr>
          <p:spPr>
            <a:xfrm>
              <a:off x="7140953" y="1772833"/>
              <a:ext cx="23135" cy="19781"/>
            </a:xfrm>
            <a:custGeom>
              <a:rect b="b" l="l" r="r" t="t"/>
              <a:pathLst>
                <a:path extrusionOk="0" h="755" w="883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3" name="Google Shape;17993;p81"/>
            <p:cNvSpPr/>
            <p:nvPr/>
          </p:nvSpPr>
          <p:spPr>
            <a:xfrm>
              <a:off x="7278818" y="1541277"/>
              <a:ext cx="23135" cy="19912"/>
            </a:xfrm>
            <a:custGeom>
              <a:rect b="b" l="l" r="r" t="t"/>
              <a:pathLst>
                <a:path extrusionOk="0" h="760" w="883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4" name="Google Shape;17994;p81"/>
            <p:cNvSpPr/>
            <p:nvPr/>
          </p:nvSpPr>
          <p:spPr>
            <a:xfrm>
              <a:off x="7322781" y="1635204"/>
              <a:ext cx="23108" cy="19781"/>
            </a:xfrm>
            <a:custGeom>
              <a:rect b="b" l="l" r="r" t="t"/>
              <a:pathLst>
                <a:path extrusionOk="0" h="755" w="882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5" name="Google Shape;17995;p81"/>
            <p:cNvSpPr/>
            <p:nvPr/>
          </p:nvSpPr>
          <p:spPr>
            <a:xfrm>
              <a:off x="7258722" y="1616367"/>
              <a:ext cx="23397" cy="19781"/>
            </a:xfrm>
            <a:custGeom>
              <a:rect b="b" l="l" r="r" t="t"/>
              <a:pathLst>
                <a:path extrusionOk="0" h="755" w="893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6" name="Google Shape;17996;p81"/>
            <p:cNvSpPr/>
            <p:nvPr/>
          </p:nvSpPr>
          <p:spPr>
            <a:xfrm>
              <a:off x="7231370" y="1692713"/>
              <a:ext cx="23108" cy="19912"/>
            </a:xfrm>
            <a:custGeom>
              <a:rect b="b" l="l" r="r" t="t"/>
              <a:pathLst>
                <a:path extrusionOk="0" h="760" w="882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7" name="Google Shape;17997;p81"/>
            <p:cNvSpPr/>
            <p:nvPr/>
          </p:nvSpPr>
          <p:spPr>
            <a:xfrm>
              <a:off x="7399626" y="1590009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8" name="Google Shape;17998;p81"/>
            <p:cNvSpPr/>
            <p:nvPr/>
          </p:nvSpPr>
          <p:spPr>
            <a:xfrm>
              <a:off x="7108806" y="1792431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9" name="Google Shape;17999;p81"/>
            <p:cNvSpPr/>
            <p:nvPr/>
          </p:nvSpPr>
          <p:spPr>
            <a:xfrm>
              <a:off x="7128639" y="1823320"/>
              <a:ext cx="23135" cy="19755"/>
            </a:xfrm>
            <a:custGeom>
              <a:rect b="b" l="l" r="r" t="t"/>
              <a:pathLst>
                <a:path extrusionOk="0" h="754" w="883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0" name="Google Shape;18000;p81"/>
            <p:cNvSpPr/>
            <p:nvPr/>
          </p:nvSpPr>
          <p:spPr>
            <a:xfrm>
              <a:off x="7129635" y="1561137"/>
              <a:ext cx="319981" cy="298628"/>
            </a:xfrm>
            <a:custGeom>
              <a:rect b="b" l="l" r="r" t="t"/>
              <a:pathLst>
                <a:path extrusionOk="0" h="11398" w="12213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1" name="Google Shape;18001;p81"/>
            <p:cNvSpPr/>
            <p:nvPr/>
          </p:nvSpPr>
          <p:spPr>
            <a:xfrm>
              <a:off x="7117583" y="1646523"/>
              <a:ext cx="107027" cy="112162"/>
            </a:xfrm>
            <a:custGeom>
              <a:rect b="b" l="l" r="r" t="t"/>
              <a:pathLst>
                <a:path extrusionOk="0" h="4281" w="4085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2" name="Google Shape;18002;p81"/>
            <p:cNvSpPr/>
            <p:nvPr/>
          </p:nvSpPr>
          <p:spPr>
            <a:xfrm>
              <a:off x="7117347" y="1646523"/>
              <a:ext cx="107499" cy="112057"/>
            </a:xfrm>
            <a:custGeom>
              <a:rect b="b" l="l" r="r" t="t"/>
              <a:pathLst>
                <a:path extrusionOk="0" h="4277" w="4103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3" name="Google Shape;18003;p81"/>
            <p:cNvSpPr/>
            <p:nvPr/>
          </p:nvSpPr>
          <p:spPr>
            <a:xfrm>
              <a:off x="7136421" y="1769322"/>
              <a:ext cx="23135" cy="19912"/>
            </a:xfrm>
            <a:custGeom>
              <a:rect b="b" l="l" r="r" t="t"/>
              <a:pathLst>
                <a:path extrusionOk="0" h="760" w="883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4" name="Google Shape;18004;p81"/>
            <p:cNvSpPr/>
            <p:nvPr/>
          </p:nvSpPr>
          <p:spPr>
            <a:xfrm>
              <a:off x="7274311" y="1538029"/>
              <a:ext cx="23108" cy="19833"/>
            </a:xfrm>
            <a:custGeom>
              <a:rect b="b" l="l" r="r" t="t"/>
              <a:pathLst>
                <a:path extrusionOk="0" h="757" w="882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5" name="Google Shape;18005;p81"/>
            <p:cNvSpPr/>
            <p:nvPr/>
          </p:nvSpPr>
          <p:spPr>
            <a:xfrm>
              <a:off x="7318249" y="1631956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6" name="Google Shape;18006;p81"/>
            <p:cNvSpPr/>
            <p:nvPr/>
          </p:nvSpPr>
          <p:spPr>
            <a:xfrm>
              <a:off x="7254216" y="1613118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7" name="Google Shape;18007;p81"/>
            <p:cNvSpPr/>
            <p:nvPr/>
          </p:nvSpPr>
          <p:spPr>
            <a:xfrm>
              <a:off x="7226575" y="1689465"/>
              <a:ext cx="23397" cy="19833"/>
            </a:xfrm>
            <a:custGeom>
              <a:rect b="b" l="l" r="r" t="t"/>
              <a:pathLst>
                <a:path extrusionOk="0" h="757" w="893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8" name="Google Shape;18008;p81"/>
            <p:cNvSpPr/>
            <p:nvPr/>
          </p:nvSpPr>
          <p:spPr>
            <a:xfrm>
              <a:off x="7395093" y="1586734"/>
              <a:ext cx="23135" cy="19833"/>
            </a:xfrm>
            <a:custGeom>
              <a:rect b="b" l="l" r="r" t="t"/>
              <a:pathLst>
                <a:path extrusionOk="0" h="757" w="883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9" name="Google Shape;18009;p81"/>
            <p:cNvSpPr/>
            <p:nvPr/>
          </p:nvSpPr>
          <p:spPr>
            <a:xfrm>
              <a:off x="7104273" y="1789156"/>
              <a:ext cx="23135" cy="19912"/>
            </a:xfrm>
            <a:custGeom>
              <a:rect b="b" l="l" r="r" t="t"/>
              <a:pathLst>
                <a:path extrusionOk="0" h="760" w="883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0" name="Google Shape;18010;p81"/>
            <p:cNvSpPr/>
            <p:nvPr/>
          </p:nvSpPr>
          <p:spPr>
            <a:xfrm>
              <a:off x="7124133" y="1820045"/>
              <a:ext cx="23108" cy="19781"/>
            </a:xfrm>
            <a:custGeom>
              <a:rect b="b" l="l" r="r" t="t"/>
              <a:pathLst>
                <a:path extrusionOk="0" h="755" w="882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1" name="Google Shape;18011;p81"/>
            <p:cNvSpPr/>
            <p:nvPr/>
          </p:nvSpPr>
          <p:spPr>
            <a:xfrm>
              <a:off x="7159529" y="1730677"/>
              <a:ext cx="86670" cy="97438"/>
            </a:xfrm>
            <a:custGeom>
              <a:rect b="b" l="l" r="r" t="t"/>
              <a:pathLst>
                <a:path extrusionOk="0" h="3719" w="3308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12" name="Google Shape;18012;p81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18013" name="Google Shape;18013;p81"/>
            <p:cNvSpPr/>
            <p:nvPr/>
          </p:nvSpPr>
          <p:spPr>
            <a:xfrm>
              <a:off x="8160579" y="1622393"/>
              <a:ext cx="52505" cy="51771"/>
            </a:xfrm>
            <a:custGeom>
              <a:rect b="b" l="l" r="r" t="t"/>
              <a:pathLst>
                <a:path extrusionOk="0" h="1976" w="2004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4" name="Google Shape;18014;p81"/>
            <p:cNvSpPr/>
            <p:nvPr/>
          </p:nvSpPr>
          <p:spPr>
            <a:xfrm>
              <a:off x="8163592" y="1642750"/>
              <a:ext cx="49728" cy="31230"/>
            </a:xfrm>
            <a:custGeom>
              <a:rect b="b" l="l" r="r" t="t"/>
              <a:pathLst>
                <a:path extrusionOk="0" h="1192" w="1898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5" name="Google Shape;18015;p81"/>
            <p:cNvSpPr/>
            <p:nvPr/>
          </p:nvSpPr>
          <p:spPr>
            <a:xfrm>
              <a:off x="7968952" y="1652549"/>
              <a:ext cx="215233" cy="209364"/>
            </a:xfrm>
            <a:custGeom>
              <a:rect b="b" l="l" r="r" t="t"/>
              <a:pathLst>
                <a:path extrusionOk="0" h="7991" w="8215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6" name="Google Shape;18016;p81"/>
            <p:cNvSpPr/>
            <p:nvPr/>
          </p:nvSpPr>
          <p:spPr>
            <a:xfrm>
              <a:off x="8164587" y="1652287"/>
              <a:ext cx="9825" cy="10061"/>
            </a:xfrm>
            <a:custGeom>
              <a:rect b="b" l="l" r="r" t="t"/>
              <a:pathLst>
                <a:path extrusionOk="0" h="384" w="375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7" name="Google Shape;18017;p81"/>
            <p:cNvSpPr/>
            <p:nvPr/>
          </p:nvSpPr>
          <p:spPr>
            <a:xfrm>
              <a:off x="7972463" y="1662583"/>
              <a:ext cx="211722" cy="199565"/>
            </a:xfrm>
            <a:custGeom>
              <a:rect b="b" l="l" r="r" t="t"/>
              <a:pathLst>
                <a:path extrusionOk="0" h="7617" w="8081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8" name="Google Shape;18018;p81"/>
            <p:cNvSpPr/>
            <p:nvPr/>
          </p:nvSpPr>
          <p:spPr>
            <a:xfrm>
              <a:off x="8167103" y="1502554"/>
              <a:ext cx="180597" cy="157750"/>
            </a:xfrm>
            <a:custGeom>
              <a:rect b="b" l="l" r="r" t="t"/>
              <a:pathLst>
                <a:path extrusionOk="0" h="6021" w="6893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9" name="Google Shape;18019;p81"/>
            <p:cNvSpPr/>
            <p:nvPr/>
          </p:nvSpPr>
          <p:spPr>
            <a:xfrm>
              <a:off x="8187198" y="1506877"/>
              <a:ext cx="160501" cy="153427"/>
            </a:xfrm>
            <a:custGeom>
              <a:rect b="b" l="l" r="r" t="t"/>
              <a:pathLst>
                <a:path extrusionOk="0" h="5856" w="6126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0" name="Google Shape;18020;p81"/>
            <p:cNvSpPr/>
            <p:nvPr/>
          </p:nvSpPr>
          <p:spPr>
            <a:xfrm>
              <a:off x="8073176" y="1500877"/>
              <a:ext cx="93193" cy="81430"/>
            </a:xfrm>
            <a:custGeom>
              <a:rect b="b" l="l" r="r" t="t"/>
              <a:pathLst>
                <a:path extrusionOk="0" h="3108" w="3557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1" name="Google Shape;18021;p81"/>
            <p:cNvSpPr/>
            <p:nvPr/>
          </p:nvSpPr>
          <p:spPr>
            <a:xfrm>
              <a:off x="8081455" y="1501846"/>
              <a:ext cx="85176" cy="80696"/>
            </a:xfrm>
            <a:custGeom>
              <a:rect b="b" l="l" r="r" t="t"/>
              <a:pathLst>
                <a:path extrusionOk="0" h="3080" w="3251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2" name="Google Shape;18022;p81"/>
            <p:cNvSpPr/>
            <p:nvPr/>
          </p:nvSpPr>
          <p:spPr>
            <a:xfrm>
              <a:off x="8069901" y="1562630"/>
              <a:ext cx="26907" cy="26593"/>
            </a:xfrm>
            <a:custGeom>
              <a:rect b="b" l="l" r="r" t="t"/>
              <a:pathLst>
                <a:path extrusionOk="0" h="1015" w="1027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3" name="Google Shape;18023;p81"/>
            <p:cNvSpPr/>
            <p:nvPr/>
          </p:nvSpPr>
          <p:spPr>
            <a:xfrm>
              <a:off x="7970969" y="1578193"/>
              <a:ext cx="111009" cy="108337"/>
            </a:xfrm>
            <a:custGeom>
              <a:rect b="b" l="l" r="r" t="t"/>
              <a:pathLst>
                <a:path extrusionOk="0" h="4135" w="4237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4" name="Google Shape;18024;p81"/>
            <p:cNvSpPr/>
            <p:nvPr/>
          </p:nvSpPr>
          <p:spPr>
            <a:xfrm>
              <a:off x="8247458" y="1676758"/>
              <a:ext cx="92958" cy="81534"/>
            </a:xfrm>
            <a:custGeom>
              <a:rect b="b" l="l" r="r" t="t"/>
              <a:pathLst>
                <a:path extrusionOk="0" h="3112" w="3548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5" name="Google Shape;18025;p81"/>
            <p:cNvSpPr/>
            <p:nvPr/>
          </p:nvSpPr>
          <p:spPr>
            <a:xfrm>
              <a:off x="8255501" y="1677648"/>
              <a:ext cx="85150" cy="80460"/>
            </a:xfrm>
            <a:custGeom>
              <a:rect b="b" l="l" r="r" t="t"/>
              <a:pathLst>
                <a:path extrusionOk="0" h="3071" w="325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6" name="Google Shape;18026;p81"/>
            <p:cNvSpPr/>
            <p:nvPr/>
          </p:nvSpPr>
          <p:spPr>
            <a:xfrm>
              <a:off x="8244183" y="1738432"/>
              <a:ext cx="27169" cy="26776"/>
            </a:xfrm>
            <a:custGeom>
              <a:rect b="b" l="l" r="r" t="t"/>
              <a:pathLst>
                <a:path extrusionOk="0" h="1022" w="1037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7" name="Google Shape;18027;p81"/>
            <p:cNvSpPr/>
            <p:nvPr/>
          </p:nvSpPr>
          <p:spPr>
            <a:xfrm>
              <a:off x="8145252" y="1753995"/>
              <a:ext cx="111036" cy="108337"/>
            </a:xfrm>
            <a:custGeom>
              <a:rect b="b" l="l" r="r" t="t"/>
              <a:pathLst>
                <a:path extrusionOk="0" h="4135" w="4238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28" name="Google Shape;18028;p81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18029" name="Google Shape;18029;p81"/>
            <p:cNvSpPr/>
            <p:nvPr/>
          </p:nvSpPr>
          <p:spPr>
            <a:xfrm>
              <a:off x="5870699" y="1603371"/>
              <a:ext cx="64059" cy="218089"/>
            </a:xfrm>
            <a:custGeom>
              <a:rect b="b" l="l" r="r" t="t"/>
              <a:pathLst>
                <a:path extrusionOk="0" h="8324" w="2445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0" name="Google Shape;18030;p81"/>
            <p:cNvSpPr/>
            <p:nvPr/>
          </p:nvSpPr>
          <p:spPr>
            <a:xfrm>
              <a:off x="5761445" y="1541723"/>
              <a:ext cx="139567" cy="223198"/>
            </a:xfrm>
            <a:custGeom>
              <a:rect b="b" l="l" r="r" t="t"/>
              <a:pathLst>
                <a:path extrusionOk="0" h="8519" w="5327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1" name="Google Shape;18031;p81"/>
            <p:cNvSpPr/>
            <p:nvPr/>
          </p:nvSpPr>
          <p:spPr>
            <a:xfrm>
              <a:off x="5761707" y="1541854"/>
              <a:ext cx="83159" cy="222962"/>
            </a:xfrm>
            <a:custGeom>
              <a:rect b="b" l="l" r="r" t="t"/>
              <a:pathLst>
                <a:path extrusionOk="0" h="8510" w="3174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2" name="Google Shape;18032;p81"/>
            <p:cNvSpPr/>
            <p:nvPr/>
          </p:nvSpPr>
          <p:spPr>
            <a:xfrm>
              <a:off x="5950059" y="1603371"/>
              <a:ext cx="64059" cy="218089"/>
            </a:xfrm>
            <a:custGeom>
              <a:rect b="b" l="l" r="r" t="t"/>
              <a:pathLst>
                <a:path extrusionOk="0" h="8324" w="2445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3" name="Google Shape;18033;p81"/>
            <p:cNvSpPr/>
            <p:nvPr/>
          </p:nvSpPr>
          <p:spPr>
            <a:xfrm>
              <a:off x="5984040" y="1541723"/>
              <a:ext cx="139567" cy="223250"/>
            </a:xfrm>
            <a:custGeom>
              <a:rect b="b" l="l" r="r" t="t"/>
              <a:pathLst>
                <a:path extrusionOk="0" h="8521" w="5327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4" name="Google Shape;18034;p81"/>
            <p:cNvSpPr/>
            <p:nvPr/>
          </p:nvSpPr>
          <p:spPr>
            <a:xfrm>
              <a:off x="6038955" y="1541959"/>
              <a:ext cx="84652" cy="223119"/>
            </a:xfrm>
            <a:custGeom>
              <a:rect b="b" l="l" r="r" t="t"/>
              <a:pathLst>
                <a:path extrusionOk="0" h="8516" w="3231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35" name="Google Shape;18035;p81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18036" name="Google Shape;18036;p81"/>
            <p:cNvSpPr/>
            <p:nvPr/>
          </p:nvSpPr>
          <p:spPr>
            <a:xfrm>
              <a:off x="6204958" y="3355706"/>
              <a:ext cx="358154" cy="362189"/>
            </a:xfrm>
            <a:custGeom>
              <a:rect b="b" l="l" r="r" t="t"/>
              <a:pathLst>
                <a:path extrusionOk="0" h="13824" w="1367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7" name="Google Shape;18037;p81"/>
            <p:cNvSpPr/>
            <p:nvPr/>
          </p:nvSpPr>
          <p:spPr>
            <a:xfrm>
              <a:off x="6253428" y="3355575"/>
              <a:ext cx="309920" cy="221442"/>
            </a:xfrm>
            <a:custGeom>
              <a:rect b="b" l="l" r="r" t="t"/>
              <a:pathLst>
                <a:path extrusionOk="0" h="8452" w="11829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8" name="Google Shape;18038;p81"/>
            <p:cNvSpPr/>
            <p:nvPr/>
          </p:nvSpPr>
          <p:spPr>
            <a:xfrm>
              <a:off x="6225814" y="3425057"/>
              <a:ext cx="3537" cy="6550"/>
            </a:xfrm>
            <a:custGeom>
              <a:rect b="b" l="l" r="r" t="t"/>
              <a:pathLst>
                <a:path extrusionOk="0" h="250" w="135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9" name="Google Shape;18039;p81"/>
            <p:cNvSpPr/>
            <p:nvPr/>
          </p:nvSpPr>
          <p:spPr>
            <a:xfrm>
              <a:off x="6367451" y="3577751"/>
              <a:ext cx="139148" cy="140144"/>
            </a:xfrm>
            <a:custGeom>
              <a:rect b="b" l="l" r="r" t="t"/>
              <a:pathLst>
                <a:path extrusionOk="0" h="5349" w="5311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0" name="Google Shape;18040;p81"/>
            <p:cNvSpPr/>
            <p:nvPr/>
          </p:nvSpPr>
          <p:spPr>
            <a:xfrm>
              <a:off x="6460120" y="3595069"/>
              <a:ext cx="46479" cy="122328"/>
            </a:xfrm>
            <a:custGeom>
              <a:rect b="b" l="l" r="r" t="t"/>
              <a:pathLst>
                <a:path extrusionOk="0" h="4669" w="1774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1" name="Google Shape;18041;p81"/>
            <p:cNvSpPr/>
            <p:nvPr/>
          </p:nvSpPr>
          <p:spPr>
            <a:xfrm>
              <a:off x="6419929" y="3572485"/>
              <a:ext cx="101997" cy="56513"/>
            </a:xfrm>
            <a:custGeom>
              <a:rect b="b" l="l" r="r" t="t"/>
              <a:pathLst>
                <a:path extrusionOk="0" h="2157" w="3893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2" name="Google Shape;18042;p81"/>
            <p:cNvSpPr/>
            <p:nvPr/>
          </p:nvSpPr>
          <p:spPr>
            <a:xfrm>
              <a:off x="6426453" y="3572485"/>
              <a:ext cx="95211" cy="56513"/>
            </a:xfrm>
            <a:custGeom>
              <a:rect b="b" l="l" r="r" t="t"/>
              <a:pathLst>
                <a:path extrusionOk="0" h="2157" w="3634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3" name="Google Shape;18043;p81"/>
            <p:cNvSpPr/>
            <p:nvPr/>
          </p:nvSpPr>
          <p:spPr>
            <a:xfrm>
              <a:off x="6381232" y="3407006"/>
              <a:ext cx="100503" cy="62277"/>
            </a:xfrm>
            <a:custGeom>
              <a:rect b="b" l="l" r="r" t="t"/>
              <a:pathLst>
                <a:path extrusionOk="0" h="2377" w="3836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4" name="Google Shape;18044;p81"/>
            <p:cNvSpPr/>
            <p:nvPr/>
          </p:nvSpPr>
          <p:spPr>
            <a:xfrm>
              <a:off x="6255865" y="3454873"/>
              <a:ext cx="84259" cy="48811"/>
            </a:xfrm>
            <a:custGeom>
              <a:rect b="b" l="l" r="r" t="t"/>
              <a:pathLst>
                <a:path extrusionOk="0" h="1863" w="3216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5" name="Google Shape;18045;p81"/>
            <p:cNvSpPr/>
            <p:nvPr/>
          </p:nvSpPr>
          <p:spPr>
            <a:xfrm>
              <a:off x="6422183" y="3506932"/>
              <a:ext cx="51273" cy="22637"/>
            </a:xfrm>
            <a:custGeom>
              <a:rect b="b" l="l" r="r" t="t"/>
              <a:pathLst>
                <a:path extrusionOk="0" h="864" w="1957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6" name="Google Shape;18046;p81"/>
            <p:cNvSpPr/>
            <p:nvPr/>
          </p:nvSpPr>
          <p:spPr>
            <a:xfrm>
              <a:off x="6358621" y="3569236"/>
              <a:ext cx="52793" cy="23292"/>
            </a:xfrm>
            <a:custGeom>
              <a:rect b="b" l="l" r="r" t="t"/>
              <a:pathLst>
                <a:path extrusionOk="0" h="889" w="2015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7" name="Google Shape;18047;p81"/>
            <p:cNvSpPr/>
            <p:nvPr/>
          </p:nvSpPr>
          <p:spPr>
            <a:xfrm>
              <a:off x="6345076" y="3480470"/>
              <a:ext cx="45509" cy="34532"/>
            </a:xfrm>
            <a:custGeom>
              <a:rect b="b" l="l" r="r" t="t"/>
              <a:pathLst>
                <a:path extrusionOk="0" h="1318" w="1737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8" name="Google Shape;18048;p81"/>
            <p:cNvSpPr/>
            <p:nvPr/>
          </p:nvSpPr>
          <p:spPr>
            <a:xfrm>
              <a:off x="6278030" y="3534285"/>
              <a:ext cx="15353" cy="32933"/>
            </a:xfrm>
            <a:custGeom>
              <a:rect b="b" l="l" r="r" t="t"/>
              <a:pathLst>
                <a:path extrusionOk="0" h="1257" w="586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9" name="Google Shape;18049;p81"/>
            <p:cNvSpPr/>
            <p:nvPr/>
          </p:nvSpPr>
          <p:spPr>
            <a:xfrm>
              <a:off x="6325767" y="3362911"/>
              <a:ext cx="20672" cy="25519"/>
            </a:xfrm>
            <a:custGeom>
              <a:rect b="b" l="l" r="r" t="t"/>
              <a:pathLst>
                <a:path extrusionOk="0" h="974" w="789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0" name="Google Shape;18050;p81"/>
            <p:cNvSpPr/>
            <p:nvPr/>
          </p:nvSpPr>
          <p:spPr>
            <a:xfrm>
              <a:off x="6305042" y="3381146"/>
              <a:ext cx="50880" cy="19205"/>
            </a:xfrm>
            <a:custGeom>
              <a:rect b="b" l="l" r="r" t="t"/>
              <a:pathLst>
                <a:path extrusionOk="0" h="733" w="1942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1" name="Google Shape;18051;p81"/>
            <p:cNvSpPr/>
            <p:nvPr/>
          </p:nvSpPr>
          <p:spPr>
            <a:xfrm>
              <a:off x="6526275" y="3501037"/>
              <a:ext cx="29056" cy="37309"/>
            </a:xfrm>
            <a:custGeom>
              <a:rect b="b" l="l" r="r" t="t"/>
              <a:pathLst>
                <a:path extrusionOk="0" h="1424" w="1109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52" name="Google Shape;18052;p81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18053" name="Google Shape;18053;p81"/>
            <p:cNvSpPr/>
            <p:nvPr/>
          </p:nvSpPr>
          <p:spPr>
            <a:xfrm>
              <a:off x="4992973" y="1499855"/>
              <a:ext cx="43728" cy="120075"/>
            </a:xfrm>
            <a:custGeom>
              <a:rect b="b" l="l" r="r" t="t"/>
              <a:pathLst>
                <a:path extrusionOk="0" h="4583" w="1669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4" name="Google Shape;18054;p81"/>
            <p:cNvSpPr/>
            <p:nvPr/>
          </p:nvSpPr>
          <p:spPr>
            <a:xfrm>
              <a:off x="4993470" y="1584979"/>
              <a:ext cx="42732" cy="34951"/>
            </a:xfrm>
            <a:custGeom>
              <a:rect b="b" l="l" r="r" t="t"/>
              <a:pathLst>
                <a:path extrusionOk="0" h="1334" w="1631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5" name="Google Shape;18055;p81"/>
            <p:cNvSpPr/>
            <p:nvPr/>
          </p:nvSpPr>
          <p:spPr>
            <a:xfrm>
              <a:off x="4939970" y="1536588"/>
              <a:ext cx="203207" cy="325928"/>
            </a:xfrm>
            <a:custGeom>
              <a:rect b="b" l="l" r="r" t="t"/>
              <a:pathLst>
                <a:path extrusionOk="0" h="12440" w="7756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6" name="Google Shape;18056;p81"/>
            <p:cNvSpPr/>
            <p:nvPr/>
          </p:nvSpPr>
          <p:spPr>
            <a:xfrm>
              <a:off x="5033163" y="1662321"/>
              <a:ext cx="149785" cy="191155"/>
            </a:xfrm>
            <a:custGeom>
              <a:rect b="b" l="l" r="r" t="t"/>
              <a:pathLst>
                <a:path extrusionOk="0" h="7296" w="5717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7" name="Google Shape;18057;p81"/>
            <p:cNvSpPr/>
            <p:nvPr/>
          </p:nvSpPr>
          <p:spPr>
            <a:xfrm>
              <a:off x="5033399" y="1662321"/>
              <a:ext cx="25388" cy="27667"/>
            </a:xfrm>
            <a:custGeom>
              <a:rect b="b" l="l" r="r" t="t"/>
              <a:pathLst>
                <a:path extrusionOk="0" h="1056" w="969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8" name="Google Shape;18058;p81"/>
            <p:cNvSpPr/>
            <p:nvPr/>
          </p:nvSpPr>
          <p:spPr>
            <a:xfrm>
              <a:off x="5006780" y="1626427"/>
              <a:ext cx="30680" cy="26279"/>
            </a:xfrm>
            <a:custGeom>
              <a:rect b="b" l="l" r="r" t="t"/>
              <a:pathLst>
                <a:path extrusionOk="0" h="1003" w="1171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59" name="Google Shape;18059;p81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18060" name="Google Shape;18060;p81"/>
            <p:cNvSpPr/>
            <p:nvPr/>
          </p:nvSpPr>
          <p:spPr>
            <a:xfrm>
              <a:off x="8023448" y="3372815"/>
              <a:ext cx="284322" cy="344844"/>
            </a:xfrm>
            <a:custGeom>
              <a:rect b="b" l="l" r="r" t="t"/>
              <a:pathLst>
                <a:path extrusionOk="0" h="13162" w="10852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1" name="Google Shape;18061;p81"/>
            <p:cNvSpPr/>
            <p:nvPr/>
          </p:nvSpPr>
          <p:spPr>
            <a:xfrm>
              <a:off x="8241930" y="3373077"/>
              <a:ext cx="65841" cy="344582"/>
            </a:xfrm>
            <a:custGeom>
              <a:rect b="b" l="l" r="r" t="t"/>
              <a:pathLst>
                <a:path extrusionOk="0" h="13152" w="2513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2" name="Google Shape;18062;p81"/>
            <p:cNvSpPr/>
            <p:nvPr/>
          </p:nvSpPr>
          <p:spPr>
            <a:xfrm>
              <a:off x="8058111" y="3373077"/>
              <a:ext cx="214997" cy="312435"/>
            </a:xfrm>
            <a:custGeom>
              <a:rect b="b" l="l" r="r" t="t"/>
              <a:pathLst>
                <a:path extrusionOk="0" h="11925" w="8206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3" name="Google Shape;18063;p81"/>
            <p:cNvSpPr/>
            <p:nvPr/>
          </p:nvSpPr>
          <p:spPr>
            <a:xfrm>
              <a:off x="8058346" y="3373077"/>
              <a:ext cx="214761" cy="312435"/>
            </a:xfrm>
            <a:custGeom>
              <a:rect b="b" l="l" r="r" t="t"/>
              <a:pathLst>
                <a:path extrusionOk="0" h="11925" w="8197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4" name="Google Shape;18064;p81"/>
            <p:cNvSpPr/>
            <p:nvPr/>
          </p:nvSpPr>
          <p:spPr>
            <a:xfrm>
              <a:off x="8092013" y="3355496"/>
              <a:ext cx="147427" cy="72338"/>
            </a:xfrm>
            <a:custGeom>
              <a:rect b="b" l="l" r="r" t="t"/>
              <a:pathLst>
                <a:path extrusionOk="0" h="2761" w="5627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5" name="Google Shape;18065;p81"/>
            <p:cNvSpPr/>
            <p:nvPr/>
          </p:nvSpPr>
          <p:spPr>
            <a:xfrm>
              <a:off x="8162570" y="3355496"/>
              <a:ext cx="76871" cy="72102"/>
            </a:xfrm>
            <a:custGeom>
              <a:rect b="b" l="l" r="r" t="t"/>
              <a:pathLst>
                <a:path extrusionOk="0" h="2752" w="2934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6" name="Google Shape;18066;p81"/>
            <p:cNvSpPr/>
            <p:nvPr/>
          </p:nvSpPr>
          <p:spPr>
            <a:xfrm>
              <a:off x="8090992" y="3448402"/>
              <a:ext cx="147454" cy="103516"/>
            </a:xfrm>
            <a:custGeom>
              <a:rect b="b" l="l" r="r" t="t"/>
              <a:pathLst>
                <a:path extrusionOk="0" h="3951" w="5628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7" name="Google Shape;18067;p81"/>
            <p:cNvSpPr/>
            <p:nvPr/>
          </p:nvSpPr>
          <p:spPr>
            <a:xfrm>
              <a:off x="8091254" y="3588310"/>
              <a:ext cx="148947" cy="10559"/>
            </a:xfrm>
            <a:custGeom>
              <a:rect b="b" l="l" r="r" t="t"/>
              <a:pathLst>
                <a:path extrusionOk="0" h="403" w="5685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8" name="Google Shape;18068;p81"/>
            <p:cNvSpPr/>
            <p:nvPr/>
          </p:nvSpPr>
          <p:spPr>
            <a:xfrm>
              <a:off x="8091254" y="3634998"/>
              <a:ext cx="148947" cy="10585"/>
            </a:xfrm>
            <a:custGeom>
              <a:rect b="b" l="l" r="r" t="t"/>
              <a:pathLst>
                <a:path extrusionOk="0" h="404" w="5685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69" name="Google Shape;18069;p81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18070" name="Google Shape;18070;p81"/>
            <p:cNvSpPr/>
            <p:nvPr/>
          </p:nvSpPr>
          <p:spPr>
            <a:xfrm>
              <a:off x="6824274" y="3378421"/>
              <a:ext cx="11056" cy="52190"/>
            </a:xfrm>
            <a:custGeom>
              <a:rect b="b" l="l" r="r" t="t"/>
              <a:pathLst>
                <a:path extrusionOk="0" h="1992" w="422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1" name="Google Shape;18071;p81"/>
            <p:cNvSpPr/>
            <p:nvPr/>
          </p:nvSpPr>
          <p:spPr>
            <a:xfrm>
              <a:off x="6904944" y="3402709"/>
              <a:ext cx="60994" cy="56802"/>
            </a:xfrm>
            <a:custGeom>
              <a:rect b="b" l="l" r="r" t="t"/>
              <a:pathLst>
                <a:path extrusionOk="0" h="2168" w="2328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2" name="Google Shape;18072;p81"/>
            <p:cNvSpPr/>
            <p:nvPr/>
          </p:nvSpPr>
          <p:spPr>
            <a:xfrm>
              <a:off x="6942541" y="3531036"/>
              <a:ext cx="47239" cy="10821"/>
            </a:xfrm>
            <a:custGeom>
              <a:rect b="b" l="l" r="r" t="t"/>
              <a:pathLst>
                <a:path extrusionOk="0" h="413" w="1803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3" name="Google Shape;18073;p81"/>
            <p:cNvSpPr/>
            <p:nvPr/>
          </p:nvSpPr>
          <p:spPr>
            <a:xfrm>
              <a:off x="6927397" y="3636518"/>
              <a:ext cx="30759" cy="26645"/>
            </a:xfrm>
            <a:custGeom>
              <a:rect b="b" l="l" r="r" t="t"/>
              <a:pathLst>
                <a:path extrusionOk="0" h="1017" w="1174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4" name="Google Shape;18074;p81"/>
            <p:cNvSpPr/>
            <p:nvPr/>
          </p:nvSpPr>
          <p:spPr>
            <a:xfrm>
              <a:off x="6905049" y="3614169"/>
              <a:ext cx="23973" cy="21117"/>
            </a:xfrm>
            <a:custGeom>
              <a:rect b="b" l="l" r="r" t="t"/>
              <a:pathLst>
                <a:path extrusionOk="0" h="806" w="915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5" name="Google Shape;18075;p81"/>
            <p:cNvSpPr/>
            <p:nvPr/>
          </p:nvSpPr>
          <p:spPr>
            <a:xfrm>
              <a:off x="6824274" y="3642360"/>
              <a:ext cx="11056" cy="52190"/>
            </a:xfrm>
            <a:custGeom>
              <a:rect b="b" l="l" r="r" t="t"/>
              <a:pathLst>
                <a:path extrusionOk="0" h="1992" w="422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6" name="Google Shape;18076;p81"/>
            <p:cNvSpPr/>
            <p:nvPr/>
          </p:nvSpPr>
          <p:spPr>
            <a:xfrm>
              <a:off x="6715780" y="3612754"/>
              <a:ext cx="40034" cy="37099"/>
            </a:xfrm>
            <a:custGeom>
              <a:rect b="b" l="l" r="r" t="t"/>
              <a:pathLst>
                <a:path extrusionOk="0" h="1416" w="1528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7" name="Google Shape;18077;p81"/>
            <p:cNvSpPr/>
            <p:nvPr/>
          </p:nvSpPr>
          <p:spPr>
            <a:xfrm>
              <a:off x="6669825" y="3531036"/>
              <a:ext cx="47239" cy="10821"/>
            </a:xfrm>
            <a:custGeom>
              <a:rect b="b" l="l" r="r" t="t"/>
              <a:pathLst>
                <a:path extrusionOk="0" h="413" w="1803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8" name="Google Shape;18078;p81"/>
            <p:cNvSpPr/>
            <p:nvPr/>
          </p:nvSpPr>
          <p:spPr>
            <a:xfrm>
              <a:off x="6700924" y="3410097"/>
              <a:ext cx="54548" cy="50409"/>
            </a:xfrm>
            <a:custGeom>
              <a:rect b="b" l="l" r="r" t="t"/>
              <a:pathLst>
                <a:path extrusionOk="0" h="1924" w="2082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9" name="Google Shape;18079;p81"/>
            <p:cNvSpPr/>
            <p:nvPr/>
          </p:nvSpPr>
          <p:spPr>
            <a:xfrm>
              <a:off x="6709492" y="3418953"/>
              <a:ext cx="240621" cy="234988"/>
            </a:xfrm>
            <a:custGeom>
              <a:rect b="b" l="l" r="r" t="t"/>
              <a:pathLst>
                <a:path extrusionOk="0" h="8969" w="9184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0" name="Google Shape;18080;p81"/>
            <p:cNvSpPr/>
            <p:nvPr/>
          </p:nvSpPr>
          <p:spPr>
            <a:xfrm>
              <a:off x="6749683" y="3436114"/>
              <a:ext cx="200430" cy="218010"/>
            </a:xfrm>
            <a:custGeom>
              <a:rect b="b" l="l" r="r" t="t"/>
              <a:pathLst>
                <a:path extrusionOk="0" h="8321" w="765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1" name="Google Shape;18081;p81"/>
            <p:cNvSpPr/>
            <p:nvPr/>
          </p:nvSpPr>
          <p:spPr>
            <a:xfrm>
              <a:off x="6774049" y="3464226"/>
              <a:ext cx="33169" cy="28244"/>
            </a:xfrm>
            <a:custGeom>
              <a:rect b="b" l="l" r="r" t="t"/>
              <a:pathLst>
                <a:path extrusionOk="0" h="1078" w="1266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2" name="Google Shape;18082;p81"/>
            <p:cNvSpPr/>
            <p:nvPr/>
          </p:nvSpPr>
          <p:spPr>
            <a:xfrm>
              <a:off x="6810964" y="3355496"/>
              <a:ext cx="33169" cy="28479"/>
            </a:xfrm>
            <a:custGeom>
              <a:rect b="b" l="l" r="r" t="t"/>
              <a:pathLst>
                <a:path extrusionOk="0" h="1087" w="1266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3" name="Google Shape;18083;p81"/>
            <p:cNvSpPr/>
            <p:nvPr/>
          </p:nvSpPr>
          <p:spPr>
            <a:xfrm>
              <a:off x="6866194" y="3511203"/>
              <a:ext cx="33195" cy="28401"/>
            </a:xfrm>
            <a:custGeom>
              <a:rect b="b" l="l" r="r" t="t"/>
              <a:pathLst>
                <a:path extrusionOk="0" h="1084" w="1267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4" name="Google Shape;18084;p81"/>
            <p:cNvSpPr/>
            <p:nvPr/>
          </p:nvSpPr>
          <p:spPr>
            <a:xfrm>
              <a:off x="6762992" y="3556896"/>
              <a:ext cx="52505" cy="44828"/>
            </a:xfrm>
            <a:custGeom>
              <a:rect b="b" l="l" r="r" t="t"/>
              <a:pathLst>
                <a:path extrusionOk="0" h="1711" w="2004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5" name="Google Shape;18085;p81"/>
            <p:cNvSpPr/>
            <p:nvPr/>
          </p:nvSpPr>
          <p:spPr>
            <a:xfrm>
              <a:off x="6953859" y="3377426"/>
              <a:ext cx="36680" cy="35003"/>
            </a:xfrm>
            <a:custGeom>
              <a:rect b="b" l="l" r="r" t="t"/>
              <a:pathLst>
                <a:path extrusionOk="0" h="1336" w="140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6" name="Google Shape;18086;p81"/>
            <p:cNvSpPr/>
            <p:nvPr/>
          </p:nvSpPr>
          <p:spPr>
            <a:xfrm>
              <a:off x="6977701" y="3522259"/>
              <a:ext cx="33195" cy="28479"/>
            </a:xfrm>
            <a:custGeom>
              <a:rect b="b" l="l" r="r" t="t"/>
              <a:pathLst>
                <a:path extrusionOk="0" h="1087" w="1267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7" name="Google Shape;18087;p81"/>
            <p:cNvSpPr/>
            <p:nvPr/>
          </p:nvSpPr>
          <p:spPr>
            <a:xfrm>
              <a:off x="6945816" y="3652473"/>
              <a:ext cx="38462" cy="36680"/>
            </a:xfrm>
            <a:custGeom>
              <a:rect b="b" l="l" r="r" t="t"/>
              <a:pathLst>
                <a:path extrusionOk="0" h="1400" w="1468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8" name="Google Shape;18088;p81"/>
            <p:cNvSpPr/>
            <p:nvPr/>
          </p:nvSpPr>
          <p:spPr>
            <a:xfrm>
              <a:off x="6810964" y="3688996"/>
              <a:ext cx="33169" cy="28479"/>
            </a:xfrm>
            <a:custGeom>
              <a:rect b="b" l="l" r="r" t="t"/>
              <a:pathLst>
                <a:path extrusionOk="0" h="1087" w="1266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9" name="Google Shape;18089;p81"/>
            <p:cNvSpPr/>
            <p:nvPr/>
          </p:nvSpPr>
          <p:spPr>
            <a:xfrm>
              <a:off x="6697702" y="3640212"/>
              <a:ext cx="29894" cy="28479"/>
            </a:xfrm>
            <a:custGeom>
              <a:rect b="b" l="l" r="r" t="t"/>
              <a:pathLst>
                <a:path extrusionOk="0" h="1087" w="1141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0" name="Google Shape;18090;p81"/>
            <p:cNvSpPr/>
            <p:nvPr/>
          </p:nvSpPr>
          <p:spPr>
            <a:xfrm>
              <a:off x="6644201" y="3522259"/>
              <a:ext cx="33169" cy="28479"/>
            </a:xfrm>
            <a:custGeom>
              <a:rect b="b" l="l" r="r" t="t"/>
              <a:pathLst>
                <a:path extrusionOk="0" h="1087" w="1266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1" name="Google Shape;18091;p81"/>
            <p:cNvSpPr/>
            <p:nvPr/>
          </p:nvSpPr>
          <p:spPr>
            <a:xfrm>
              <a:off x="6676349" y="3383242"/>
              <a:ext cx="39457" cy="37754"/>
            </a:xfrm>
            <a:custGeom>
              <a:rect b="b" l="l" r="r" t="t"/>
              <a:pathLst>
                <a:path extrusionOk="0" h="1441" w="1506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92" name="Google Shape;18092;p81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18093" name="Google Shape;18093;p81"/>
            <p:cNvSpPr/>
            <p:nvPr/>
          </p:nvSpPr>
          <p:spPr>
            <a:xfrm>
              <a:off x="7977729" y="2019192"/>
              <a:ext cx="320243" cy="271013"/>
            </a:xfrm>
            <a:custGeom>
              <a:rect b="b" l="l" r="r" t="t"/>
              <a:pathLst>
                <a:path extrusionOk="0" h="10344" w="12223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4" name="Google Shape;18094;p81"/>
            <p:cNvSpPr/>
            <p:nvPr/>
          </p:nvSpPr>
          <p:spPr>
            <a:xfrm>
              <a:off x="8084468" y="2023226"/>
              <a:ext cx="213504" cy="266978"/>
            </a:xfrm>
            <a:custGeom>
              <a:rect b="b" l="l" r="r" t="t"/>
              <a:pathLst>
                <a:path extrusionOk="0" h="10190" w="8149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5" name="Google Shape;18095;p81"/>
            <p:cNvSpPr/>
            <p:nvPr/>
          </p:nvSpPr>
          <p:spPr>
            <a:xfrm>
              <a:off x="8182377" y="2136437"/>
              <a:ext cx="95735" cy="76163"/>
            </a:xfrm>
            <a:custGeom>
              <a:rect b="b" l="l" r="r" t="t"/>
              <a:pathLst>
                <a:path extrusionOk="0" h="2907" w="3654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6" name="Google Shape;18096;p81"/>
            <p:cNvSpPr/>
            <p:nvPr/>
          </p:nvSpPr>
          <p:spPr>
            <a:xfrm>
              <a:off x="7997327" y="2098866"/>
              <a:ext cx="191601" cy="125026"/>
            </a:xfrm>
            <a:custGeom>
              <a:rect b="b" l="l" r="r" t="t"/>
              <a:pathLst>
                <a:path extrusionOk="0" h="4772" w="7313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7" name="Google Shape;18097;p81"/>
            <p:cNvSpPr/>
            <p:nvPr/>
          </p:nvSpPr>
          <p:spPr>
            <a:xfrm>
              <a:off x="8182220" y="2122917"/>
              <a:ext cx="138100" cy="76373"/>
            </a:xfrm>
            <a:custGeom>
              <a:rect b="b" l="l" r="r" t="t"/>
              <a:pathLst>
                <a:path extrusionOk="0" h="2915" w="5271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8" name="Google Shape;18098;p81"/>
            <p:cNvSpPr/>
            <p:nvPr/>
          </p:nvSpPr>
          <p:spPr>
            <a:xfrm>
              <a:off x="7955145" y="2085504"/>
              <a:ext cx="234123" cy="125341"/>
            </a:xfrm>
            <a:custGeom>
              <a:rect b="b" l="l" r="r" t="t"/>
              <a:pathLst>
                <a:path extrusionOk="0" h="4784" w="8936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099" name="Google Shape;18099;p81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18100" name="Google Shape;18100;p81"/>
            <p:cNvSpPr/>
            <p:nvPr/>
          </p:nvSpPr>
          <p:spPr>
            <a:xfrm>
              <a:off x="7518155" y="2133712"/>
              <a:ext cx="361403" cy="166029"/>
            </a:xfrm>
            <a:custGeom>
              <a:rect b="b" l="l" r="r" t="t"/>
              <a:pathLst>
                <a:path extrusionOk="0" h="6337" w="13794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1" name="Google Shape;18101;p81"/>
            <p:cNvSpPr/>
            <p:nvPr/>
          </p:nvSpPr>
          <p:spPr>
            <a:xfrm>
              <a:off x="7765037" y="2147781"/>
              <a:ext cx="114782" cy="40217"/>
            </a:xfrm>
            <a:custGeom>
              <a:rect b="b" l="l" r="r" t="t"/>
              <a:pathLst>
                <a:path extrusionOk="0" h="1535" w="4381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2" name="Google Shape;18102;p81"/>
            <p:cNvSpPr/>
            <p:nvPr/>
          </p:nvSpPr>
          <p:spPr>
            <a:xfrm>
              <a:off x="7518417" y="2147781"/>
              <a:ext cx="114782" cy="40217"/>
            </a:xfrm>
            <a:custGeom>
              <a:rect b="b" l="l" r="r" t="t"/>
              <a:pathLst>
                <a:path extrusionOk="0" h="1535" w="4381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3" name="Google Shape;18103;p81"/>
            <p:cNvSpPr/>
            <p:nvPr/>
          </p:nvSpPr>
          <p:spPr>
            <a:xfrm>
              <a:off x="7518417" y="2133712"/>
              <a:ext cx="117533" cy="39955"/>
            </a:xfrm>
            <a:custGeom>
              <a:rect b="b" l="l" r="r" t="t"/>
              <a:pathLst>
                <a:path extrusionOk="0" h="1525" w="4486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4" name="Google Shape;18104;p81"/>
            <p:cNvSpPr/>
            <p:nvPr/>
          </p:nvSpPr>
          <p:spPr>
            <a:xfrm>
              <a:off x="7762548" y="2133712"/>
              <a:ext cx="117533" cy="39955"/>
            </a:xfrm>
            <a:custGeom>
              <a:rect b="b" l="l" r="r" t="t"/>
              <a:pathLst>
                <a:path extrusionOk="0" h="1525" w="4486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5" name="Google Shape;18105;p81"/>
            <p:cNvSpPr/>
            <p:nvPr/>
          </p:nvSpPr>
          <p:spPr>
            <a:xfrm>
              <a:off x="7604536" y="2228896"/>
              <a:ext cx="22139" cy="18916"/>
            </a:xfrm>
            <a:custGeom>
              <a:rect b="b" l="l" r="r" t="t"/>
              <a:pathLst>
                <a:path extrusionOk="0" h="722" w="845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6" name="Google Shape;18106;p81"/>
            <p:cNvSpPr/>
            <p:nvPr/>
          </p:nvSpPr>
          <p:spPr>
            <a:xfrm>
              <a:off x="7526696" y="2253000"/>
              <a:ext cx="22113" cy="18916"/>
            </a:xfrm>
            <a:custGeom>
              <a:rect b="b" l="l" r="r" t="t"/>
              <a:pathLst>
                <a:path extrusionOk="0" h="722" w="844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7" name="Google Shape;18107;p81"/>
            <p:cNvSpPr/>
            <p:nvPr/>
          </p:nvSpPr>
          <p:spPr>
            <a:xfrm>
              <a:off x="7550564" y="2206286"/>
              <a:ext cx="22113" cy="18943"/>
            </a:xfrm>
            <a:custGeom>
              <a:rect b="b" l="l" r="r" t="t"/>
              <a:pathLst>
                <a:path extrusionOk="0" h="723" w="844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8" name="Google Shape;18108;p81"/>
            <p:cNvSpPr/>
            <p:nvPr/>
          </p:nvSpPr>
          <p:spPr>
            <a:xfrm>
              <a:off x="7768286" y="2228896"/>
              <a:ext cx="21877" cy="18916"/>
            </a:xfrm>
            <a:custGeom>
              <a:rect b="b" l="l" r="r" t="t"/>
              <a:pathLst>
                <a:path extrusionOk="0" h="722" w="835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9" name="Google Shape;18109;p81"/>
            <p:cNvSpPr/>
            <p:nvPr/>
          </p:nvSpPr>
          <p:spPr>
            <a:xfrm>
              <a:off x="7845891" y="2253000"/>
              <a:ext cx="22113" cy="18916"/>
            </a:xfrm>
            <a:custGeom>
              <a:rect b="b" l="l" r="r" t="t"/>
              <a:pathLst>
                <a:path extrusionOk="0" h="722" w="844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0" name="Google Shape;18110;p81"/>
            <p:cNvSpPr/>
            <p:nvPr/>
          </p:nvSpPr>
          <p:spPr>
            <a:xfrm>
              <a:off x="7822022" y="2206286"/>
              <a:ext cx="22139" cy="18943"/>
            </a:xfrm>
            <a:custGeom>
              <a:rect b="b" l="l" r="r" t="t"/>
              <a:pathLst>
                <a:path extrusionOk="0" h="723" w="845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1" name="Google Shape;18111;p81"/>
            <p:cNvSpPr/>
            <p:nvPr/>
          </p:nvSpPr>
          <p:spPr>
            <a:xfrm>
              <a:off x="7636500" y="2009471"/>
              <a:ext cx="125026" cy="206901"/>
            </a:xfrm>
            <a:custGeom>
              <a:rect b="b" l="l" r="r" t="t"/>
              <a:pathLst>
                <a:path extrusionOk="0" h="7897" w="4772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2" name="Google Shape;18112;p81"/>
            <p:cNvSpPr/>
            <p:nvPr/>
          </p:nvSpPr>
          <p:spPr>
            <a:xfrm>
              <a:off x="7688167" y="2009471"/>
              <a:ext cx="73412" cy="206639"/>
            </a:xfrm>
            <a:custGeom>
              <a:rect b="b" l="l" r="r" t="t"/>
              <a:pathLst>
                <a:path extrusionOk="0" h="7887" w="2802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13" name="Google Shape;18113;p81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18114" name="Google Shape;18114;p81"/>
            <p:cNvSpPr/>
            <p:nvPr/>
          </p:nvSpPr>
          <p:spPr>
            <a:xfrm>
              <a:off x="7418202" y="2117651"/>
              <a:ext cx="23632" cy="200666"/>
            </a:xfrm>
            <a:custGeom>
              <a:rect b="b" l="l" r="r" t="t"/>
              <a:pathLst>
                <a:path extrusionOk="0" h="7659" w="902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5" name="Google Shape;18115;p81"/>
            <p:cNvSpPr/>
            <p:nvPr/>
          </p:nvSpPr>
          <p:spPr>
            <a:xfrm>
              <a:off x="7423992" y="2117651"/>
              <a:ext cx="17842" cy="200666"/>
            </a:xfrm>
            <a:custGeom>
              <a:rect b="b" l="l" r="r" t="t"/>
              <a:pathLst>
                <a:path extrusionOk="0" h="7659" w="681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6" name="Google Shape;18116;p81"/>
            <p:cNvSpPr/>
            <p:nvPr/>
          </p:nvSpPr>
          <p:spPr>
            <a:xfrm>
              <a:off x="7103540" y="2161353"/>
              <a:ext cx="104748" cy="94687"/>
            </a:xfrm>
            <a:custGeom>
              <a:rect b="b" l="l" r="r" t="t"/>
              <a:pathLst>
                <a:path extrusionOk="0" h="3614" w="3998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7" name="Google Shape;18117;p81"/>
            <p:cNvSpPr/>
            <p:nvPr/>
          </p:nvSpPr>
          <p:spPr>
            <a:xfrm>
              <a:off x="7190419" y="2161353"/>
              <a:ext cx="17868" cy="94687"/>
            </a:xfrm>
            <a:custGeom>
              <a:rect b="b" l="l" r="r" t="t"/>
              <a:pathLst>
                <a:path extrusionOk="0" h="3614" w="682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8" name="Google Shape;18118;p81"/>
            <p:cNvSpPr/>
            <p:nvPr/>
          </p:nvSpPr>
          <p:spPr>
            <a:xfrm>
              <a:off x="7103540" y="2090010"/>
              <a:ext cx="71343" cy="71369"/>
            </a:xfrm>
            <a:custGeom>
              <a:rect b="b" l="l" r="r" t="t"/>
              <a:pathLst>
                <a:path extrusionOk="0" h="2724" w="2723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9" name="Google Shape;18119;p81"/>
            <p:cNvSpPr/>
            <p:nvPr/>
          </p:nvSpPr>
          <p:spPr>
            <a:xfrm>
              <a:off x="7103540" y="2090010"/>
              <a:ext cx="71343" cy="71369"/>
            </a:xfrm>
            <a:custGeom>
              <a:rect b="b" l="l" r="r" t="t"/>
              <a:pathLst>
                <a:path extrusionOk="0" h="2724" w="2723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0" name="Google Shape;18120;p81"/>
            <p:cNvSpPr/>
            <p:nvPr/>
          </p:nvSpPr>
          <p:spPr>
            <a:xfrm>
              <a:off x="7139198" y="2256013"/>
              <a:ext cx="16847" cy="62304"/>
            </a:xfrm>
            <a:custGeom>
              <a:rect b="b" l="l" r="r" t="t"/>
              <a:pathLst>
                <a:path extrusionOk="0" h="2378" w="643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1" name="Google Shape;18121;p81"/>
            <p:cNvSpPr/>
            <p:nvPr/>
          </p:nvSpPr>
          <p:spPr>
            <a:xfrm>
              <a:off x="7193930" y="2002424"/>
              <a:ext cx="11083" cy="38147"/>
            </a:xfrm>
            <a:custGeom>
              <a:rect b="b" l="l" r="r" t="t"/>
              <a:pathLst>
                <a:path extrusionOk="0" h="1456" w="423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2" name="Google Shape;18122;p81"/>
            <p:cNvSpPr/>
            <p:nvPr/>
          </p:nvSpPr>
          <p:spPr>
            <a:xfrm>
              <a:off x="7193930" y="2072063"/>
              <a:ext cx="11083" cy="47108"/>
            </a:xfrm>
            <a:custGeom>
              <a:rect b="b" l="l" r="r" t="t"/>
              <a:pathLst>
                <a:path extrusionOk="0" h="1798" w="423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3" name="Google Shape;18123;p81"/>
            <p:cNvSpPr/>
            <p:nvPr/>
          </p:nvSpPr>
          <p:spPr>
            <a:xfrm>
              <a:off x="7177371" y="2029488"/>
              <a:ext cx="43964" cy="47998"/>
            </a:xfrm>
            <a:custGeom>
              <a:rect b="b" l="l" r="r" t="t"/>
              <a:pathLst>
                <a:path extrusionOk="0" h="1832" w="1678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4" name="Google Shape;18124;p81"/>
            <p:cNvSpPr/>
            <p:nvPr/>
          </p:nvSpPr>
          <p:spPr>
            <a:xfrm>
              <a:off x="7197205" y="2029488"/>
              <a:ext cx="24130" cy="47998"/>
            </a:xfrm>
            <a:custGeom>
              <a:rect b="b" l="l" r="r" t="t"/>
              <a:pathLst>
                <a:path extrusionOk="0" h="1832" w="921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5" name="Google Shape;18125;p81"/>
            <p:cNvSpPr/>
            <p:nvPr/>
          </p:nvSpPr>
          <p:spPr>
            <a:xfrm>
              <a:off x="7208261" y="2145528"/>
              <a:ext cx="209705" cy="129611"/>
            </a:xfrm>
            <a:custGeom>
              <a:rect b="b" l="l" r="r" t="t"/>
              <a:pathLst>
                <a:path extrusionOk="0" h="4947" w="8004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6" name="Google Shape;18126;p81"/>
            <p:cNvSpPr/>
            <p:nvPr/>
          </p:nvSpPr>
          <p:spPr>
            <a:xfrm>
              <a:off x="7391321" y="2145528"/>
              <a:ext cx="26645" cy="129611"/>
            </a:xfrm>
            <a:custGeom>
              <a:rect b="b" l="l" r="r" t="t"/>
              <a:pathLst>
                <a:path extrusionOk="0" h="4947" w="1017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7" name="Google Shape;18127;p81"/>
            <p:cNvSpPr/>
            <p:nvPr/>
          </p:nvSpPr>
          <p:spPr>
            <a:xfrm>
              <a:off x="7139198" y="1991053"/>
              <a:ext cx="88189" cy="122092"/>
            </a:xfrm>
            <a:custGeom>
              <a:rect b="b" l="l" r="r" t="t"/>
              <a:pathLst>
                <a:path extrusionOk="0" h="4660" w="3366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8" name="Google Shape;18128;p81"/>
            <p:cNvSpPr/>
            <p:nvPr/>
          </p:nvSpPr>
          <p:spPr>
            <a:xfrm>
              <a:off x="7079672" y="2018406"/>
              <a:ext cx="23894" cy="299911"/>
            </a:xfrm>
            <a:custGeom>
              <a:rect b="b" l="l" r="r" t="t"/>
              <a:pathLst>
                <a:path extrusionOk="0" h="11447" w="912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9" name="Google Shape;18129;p81"/>
            <p:cNvSpPr/>
            <p:nvPr/>
          </p:nvSpPr>
          <p:spPr>
            <a:xfrm>
              <a:off x="7085698" y="2018379"/>
              <a:ext cx="17868" cy="299938"/>
            </a:xfrm>
            <a:custGeom>
              <a:rect b="b" l="l" r="r" t="t"/>
              <a:pathLst>
                <a:path extrusionOk="0" h="11448" w="682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30" name="Google Shape;18130;p81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18131" name="Google Shape;18131;p81"/>
            <p:cNvSpPr/>
            <p:nvPr/>
          </p:nvSpPr>
          <p:spPr>
            <a:xfrm>
              <a:off x="6641188" y="2035514"/>
              <a:ext cx="361901" cy="220787"/>
            </a:xfrm>
            <a:custGeom>
              <a:rect b="b" l="l" r="r" t="t"/>
              <a:pathLst>
                <a:path extrusionOk="0" h="8427" w="13813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2" name="Google Shape;18132;p81"/>
            <p:cNvSpPr/>
            <p:nvPr/>
          </p:nvSpPr>
          <p:spPr>
            <a:xfrm>
              <a:off x="6641188" y="2035514"/>
              <a:ext cx="361901" cy="220787"/>
            </a:xfrm>
            <a:custGeom>
              <a:rect b="b" l="l" r="r" t="t"/>
              <a:pathLst>
                <a:path extrusionOk="0" h="8427" w="13813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3" name="Google Shape;18133;p81"/>
            <p:cNvSpPr/>
            <p:nvPr/>
          </p:nvSpPr>
          <p:spPr>
            <a:xfrm>
              <a:off x="6681615" y="2256275"/>
              <a:ext cx="65579" cy="17371"/>
            </a:xfrm>
            <a:custGeom>
              <a:rect b="b" l="l" r="r" t="t"/>
              <a:pathLst>
                <a:path extrusionOk="0" h="663" w="2503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4" name="Google Shape;18134;p81"/>
            <p:cNvSpPr/>
            <p:nvPr/>
          </p:nvSpPr>
          <p:spPr>
            <a:xfrm>
              <a:off x="6897084" y="2256275"/>
              <a:ext cx="65579" cy="17371"/>
            </a:xfrm>
            <a:custGeom>
              <a:rect b="b" l="l" r="r" t="t"/>
              <a:pathLst>
                <a:path extrusionOk="0" h="663" w="2503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5" name="Google Shape;18135;p81"/>
            <p:cNvSpPr/>
            <p:nvPr/>
          </p:nvSpPr>
          <p:spPr>
            <a:xfrm>
              <a:off x="6666288" y="2064151"/>
              <a:ext cx="191653" cy="163776"/>
            </a:xfrm>
            <a:custGeom>
              <a:rect b="b" l="l" r="r" t="t"/>
              <a:pathLst>
                <a:path extrusionOk="0" h="6251" w="7315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6" name="Google Shape;18136;p81"/>
            <p:cNvSpPr/>
            <p:nvPr/>
          </p:nvSpPr>
          <p:spPr>
            <a:xfrm>
              <a:off x="6666288" y="2063653"/>
              <a:ext cx="191915" cy="164274"/>
            </a:xfrm>
            <a:custGeom>
              <a:rect b="b" l="l" r="r" t="t"/>
              <a:pathLst>
                <a:path extrusionOk="0" h="6270" w="7325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7" name="Google Shape;18137;p81"/>
            <p:cNvSpPr/>
            <p:nvPr/>
          </p:nvSpPr>
          <p:spPr>
            <a:xfrm>
              <a:off x="6892315" y="2171387"/>
              <a:ext cx="75115" cy="64321"/>
            </a:xfrm>
            <a:custGeom>
              <a:rect b="b" l="l" r="r" t="t"/>
              <a:pathLst>
                <a:path extrusionOk="0" h="2455" w="2867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8" name="Google Shape;18138;p81"/>
            <p:cNvSpPr/>
            <p:nvPr/>
          </p:nvSpPr>
          <p:spPr>
            <a:xfrm>
              <a:off x="6925485" y="2171387"/>
              <a:ext cx="44461" cy="64111"/>
            </a:xfrm>
            <a:custGeom>
              <a:rect b="b" l="l" r="r" t="t"/>
              <a:pathLst>
                <a:path extrusionOk="0" h="2447" w="1697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9" name="Google Shape;18139;p81"/>
            <p:cNvSpPr/>
            <p:nvPr/>
          </p:nvSpPr>
          <p:spPr>
            <a:xfrm>
              <a:off x="6889302" y="2064151"/>
              <a:ext cx="40715" cy="19624"/>
            </a:xfrm>
            <a:custGeom>
              <a:rect b="b" l="l" r="r" t="t"/>
              <a:pathLst>
                <a:path extrusionOk="0" h="749" w="1554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0" name="Google Shape;18140;p81"/>
            <p:cNvSpPr/>
            <p:nvPr/>
          </p:nvSpPr>
          <p:spPr>
            <a:xfrm>
              <a:off x="6908402" y="2063889"/>
              <a:ext cx="21615" cy="19886"/>
            </a:xfrm>
            <a:custGeom>
              <a:rect b="b" l="l" r="r" t="t"/>
              <a:pathLst>
                <a:path extrusionOk="0" h="759" w="825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1" name="Google Shape;18141;p81"/>
            <p:cNvSpPr/>
            <p:nvPr/>
          </p:nvSpPr>
          <p:spPr>
            <a:xfrm>
              <a:off x="6889302" y="2099049"/>
              <a:ext cx="40715" cy="19624"/>
            </a:xfrm>
            <a:custGeom>
              <a:rect b="b" l="l" r="r" t="t"/>
              <a:pathLst>
                <a:path extrusionOk="0" h="749" w="1554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2" name="Google Shape;18142;p81"/>
            <p:cNvSpPr/>
            <p:nvPr/>
          </p:nvSpPr>
          <p:spPr>
            <a:xfrm>
              <a:off x="6889302" y="2133974"/>
              <a:ext cx="40715" cy="19598"/>
            </a:xfrm>
            <a:custGeom>
              <a:rect b="b" l="l" r="r" t="t"/>
              <a:pathLst>
                <a:path extrusionOk="0" h="748" w="1554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3" name="Google Shape;18143;p81"/>
            <p:cNvSpPr/>
            <p:nvPr/>
          </p:nvSpPr>
          <p:spPr>
            <a:xfrm>
              <a:off x="6908402" y="2099049"/>
              <a:ext cx="21615" cy="19624"/>
            </a:xfrm>
            <a:custGeom>
              <a:rect b="b" l="l" r="r" t="t"/>
              <a:pathLst>
                <a:path extrusionOk="0" h="749" w="825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4" name="Google Shape;18144;p81"/>
            <p:cNvSpPr/>
            <p:nvPr/>
          </p:nvSpPr>
          <p:spPr>
            <a:xfrm>
              <a:off x="6908402" y="2133974"/>
              <a:ext cx="21615" cy="19598"/>
            </a:xfrm>
            <a:custGeom>
              <a:rect b="b" l="l" r="r" t="t"/>
              <a:pathLst>
                <a:path extrusionOk="0" h="748" w="825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5" name="Google Shape;18145;p81"/>
            <p:cNvSpPr/>
            <p:nvPr/>
          </p:nvSpPr>
          <p:spPr>
            <a:xfrm>
              <a:off x="6947833" y="2064151"/>
              <a:ext cx="33405" cy="89421"/>
            </a:xfrm>
            <a:custGeom>
              <a:rect b="b" l="l" r="r" t="t"/>
              <a:pathLst>
                <a:path extrusionOk="0" h="3413" w="1275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6" name="Google Shape;18146;p81"/>
            <p:cNvSpPr/>
            <p:nvPr/>
          </p:nvSpPr>
          <p:spPr>
            <a:xfrm>
              <a:off x="6960645" y="2063889"/>
              <a:ext cx="20593" cy="89683"/>
            </a:xfrm>
            <a:custGeom>
              <a:rect b="b" l="l" r="r" t="t"/>
              <a:pathLst>
                <a:path extrusionOk="0" h="3423" w="786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7" name="Google Shape;18147;p81"/>
            <p:cNvSpPr/>
            <p:nvPr/>
          </p:nvSpPr>
          <p:spPr>
            <a:xfrm>
              <a:off x="6816728" y="2076203"/>
              <a:ext cx="31676" cy="11083"/>
            </a:xfrm>
            <a:custGeom>
              <a:rect b="b" l="l" r="r" t="t"/>
              <a:pathLst>
                <a:path extrusionOk="0" h="423" w="1209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8" name="Google Shape;18148;p81"/>
            <p:cNvSpPr/>
            <p:nvPr/>
          </p:nvSpPr>
          <p:spPr>
            <a:xfrm>
              <a:off x="6677842" y="2076203"/>
              <a:ext cx="15353" cy="11083"/>
            </a:xfrm>
            <a:custGeom>
              <a:rect b="b" l="l" r="r" t="t"/>
              <a:pathLst>
                <a:path extrusionOk="0" h="423" w="586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9" name="Google Shape;18149;p81"/>
            <p:cNvSpPr/>
            <p:nvPr/>
          </p:nvSpPr>
          <p:spPr>
            <a:xfrm>
              <a:off x="6685126" y="2100569"/>
              <a:ext cx="155995" cy="90678"/>
            </a:xfrm>
            <a:custGeom>
              <a:rect b="b" l="l" r="r" t="t"/>
              <a:pathLst>
                <a:path extrusionOk="0" h="3461" w="5954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50" name="Google Shape;18150;p81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18151" name="Google Shape;18151;p81"/>
            <p:cNvSpPr/>
            <p:nvPr/>
          </p:nvSpPr>
          <p:spPr>
            <a:xfrm>
              <a:off x="6202705" y="2077460"/>
              <a:ext cx="202945" cy="244891"/>
            </a:xfrm>
            <a:custGeom>
              <a:rect b="b" l="l" r="r" t="t"/>
              <a:pathLst>
                <a:path extrusionOk="0" h="9347" w="7746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2" name="Google Shape;18152;p81"/>
            <p:cNvSpPr/>
            <p:nvPr/>
          </p:nvSpPr>
          <p:spPr>
            <a:xfrm>
              <a:off x="6202443" y="2077460"/>
              <a:ext cx="202185" cy="244891"/>
            </a:xfrm>
            <a:custGeom>
              <a:rect b="b" l="l" r="r" t="t"/>
              <a:pathLst>
                <a:path extrusionOk="0" h="9347" w="7717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3" name="Google Shape;18153;p81"/>
            <p:cNvSpPr/>
            <p:nvPr/>
          </p:nvSpPr>
          <p:spPr>
            <a:xfrm>
              <a:off x="6248398" y="2055610"/>
              <a:ext cx="111298" cy="22139"/>
            </a:xfrm>
            <a:custGeom>
              <a:rect b="b" l="l" r="r" t="t"/>
              <a:pathLst>
                <a:path extrusionOk="0" h="845" w="4248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4" name="Google Shape;18154;p81"/>
            <p:cNvSpPr/>
            <p:nvPr/>
          </p:nvSpPr>
          <p:spPr>
            <a:xfrm>
              <a:off x="6331295" y="2055610"/>
              <a:ext cx="28401" cy="22139"/>
            </a:xfrm>
            <a:custGeom>
              <a:rect b="b" l="l" r="r" t="t"/>
              <a:pathLst>
                <a:path extrusionOk="0" h="845" w="1084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5" name="Google Shape;18155;p81"/>
            <p:cNvSpPr/>
            <p:nvPr/>
          </p:nvSpPr>
          <p:spPr>
            <a:xfrm>
              <a:off x="6225290" y="1992834"/>
              <a:ext cx="157514" cy="62801"/>
            </a:xfrm>
            <a:custGeom>
              <a:rect b="b" l="l" r="r" t="t"/>
              <a:pathLst>
                <a:path extrusionOk="0" h="2397" w="6012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6" name="Google Shape;18156;p81"/>
            <p:cNvSpPr/>
            <p:nvPr/>
          </p:nvSpPr>
          <p:spPr>
            <a:xfrm>
              <a:off x="6343085" y="1992572"/>
              <a:ext cx="39719" cy="63063"/>
            </a:xfrm>
            <a:custGeom>
              <a:rect b="b" l="l" r="r" t="t"/>
              <a:pathLst>
                <a:path extrusionOk="0" h="2407" w="1516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7" name="Google Shape;18157;p81"/>
            <p:cNvSpPr/>
            <p:nvPr/>
          </p:nvSpPr>
          <p:spPr>
            <a:xfrm>
              <a:off x="6222539" y="2138978"/>
              <a:ext cx="142685" cy="122223"/>
            </a:xfrm>
            <a:custGeom>
              <a:rect b="b" l="l" r="r" t="t"/>
              <a:pathLst>
                <a:path extrusionOk="0" h="4665" w="5446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8" name="Google Shape;18158;p81"/>
            <p:cNvSpPr/>
            <p:nvPr/>
          </p:nvSpPr>
          <p:spPr>
            <a:xfrm>
              <a:off x="6253926" y="2149799"/>
              <a:ext cx="121070" cy="111586"/>
            </a:xfrm>
            <a:custGeom>
              <a:rect b="b" l="l" r="r" t="t"/>
              <a:pathLst>
                <a:path extrusionOk="0" h="4259" w="4621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9" name="Google Shape;18159;p81"/>
            <p:cNvSpPr/>
            <p:nvPr/>
          </p:nvSpPr>
          <p:spPr>
            <a:xfrm>
              <a:off x="6355137" y="2176654"/>
              <a:ext cx="170562" cy="145908"/>
            </a:xfrm>
            <a:custGeom>
              <a:rect b="b" l="l" r="r" t="t"/>
              <a:pathLst>
                <a:path extrusionOk="0" h="5569" w="651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0" name="Google Shape;18160;p81"/>
            <p:cNvSpPr/>
            <p:nvPr/>
          </p:nvSpPr>
          <p:spPr>
            <a:xfrm>
              <a:off x="6394568" y="2191483"/>
              <a:ext cx="141166" cy="131026"/>
            </a:xfrm>
            <a:custGeom>
              <a:rect b="b" l="l" r="r" t="t"/>
              <a:pathLst>
                <a:path extrusionOk="0" h="5001" w="5388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1" name="Google Shape;18161;p81"/>
            <p:cNvSpPr/>
            <p:nvPr/>
          </p:nvSpPr>
          <p:spPr>
            <a:xfrm>
              <a:off x="6402611" y="2199002"/>
              <a:ext cx="109516" cy="109542"/>
            </a:xfrm>
            <a:custGeom>
              <a:rect b="b" l="l" r="r" t="t"/>
              <a:pathLst>
                <a:path extrusionOk="0" h="4181" w="418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2" name="Google Shape;18162;p81"/>
            <p:cNvSpPr/>
            <p:nvPr/>
          </p:nvSpPr>
          <p:spPr>
            <a:xfrm>
              <a:off x="6451841" y="2085320"/>
              <a:ext cx="113027" cy="215181"/>
            </a:xfrm>
            <a:custGeom>
              <a:rect b="b" l="l" r="r" t="t"/>
              <a:pathLst>
                <a:path extrusionOk="0" h="8213" w="4314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3" name="Google Shape;18163;p81"/>
            <p:cNvSpPr/>
            <p:nvPr/>
          </p:nvSpPr>
          <p:spPr>
            <a:xfrm>
              <a:off x="6497796" y="2085242"/>
              <a:ext cx="66810" cy="215259"/>
            </a:xfrm>
            <a:custGeom>
              <a:rect b="b" l="l" r="r" t="t"/>
              <a:pathLst>
                <a:path extrusionOk="0" h="8216" w="255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4" name="Google Shape;18164;p81"/>
            <p:cNvSpPr/>
            <p:nvPr/>
          </p:nvSpPr>
          <p:spPr>
            <a:xfrm>
              <a:off x="6498791" y="2192740"/>
              <a:ext cx="66076" cy="107761"/>
            </a:xfrm>
            <a:custGeom>
              <a:rect b="b" l="l" r="r" t="t"/>
              <a:pathLst>
                <a:path extrusionOk="0" h="4113" w="2522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5" name="Google Shape;18165;p81"/>
            <p:cNvSpPr/>
            <p:nvPr/>
          </p:nvSpPr>
          <p:spPr>
            <a:xfrm>
              <a:off x="6504555" y="2192740"/>
              <a:ext cx="60050" cy="107761"/>
            </a:xfrm>
            <a:custGeom>
              <a:rect b="b" l="l" r="r" t="t"/>
              <a:pathLst>
                <a:path extrusionOk="0" h="4113" w="2292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6" name="Google Shape;18166;p81"/>
            <p:cNvSpPr/>
            <p:nvPr/>
          </p:nvSpPr>
          <p:spPr>
            <a:xfrm>
              <a:off x="6268493" y="2166226"/>
              <a:ext cx="71343" cy="67596"/>
            </a:xfrm>
            <a:custGeom>
              <a:rect b="b" l="l" r="r" t="t"/>
              <a:pathLst>
                <a:path extrusionOk="0" h="2580" w="2723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7" name="Google Shape;18167;p81"/>
            <p:cNvSpPr/>
            <p:nvPr/>
          </p:nvSpPr>
          <p:spPr>
            <a:xfrm>
              <a:off x="6258459" y="1986677"/>
              <a:ext cx="11318" cy="74487"/>
            </a:xfrm>
            <a:custGeom>
              <a:rect b="b" l="l" r="r" t="t"/>
              <a:pathLst>
                <a:path extrusionOk="0" h="2843" w="432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8" name="Google Shape;18168;p81"/>
            <p:cNvSpPr/>
            <p:nvPr/>
          </p:nvSpPr>
          <p:spPr>
            <a:xfrm>
              <a:off x="6298623" y="1986677"/>
              <a:ext cx="11345" cy="74487"/>
            </a:xfrm>
            <a:custGeom>
              <a:rect b="b" l="l" r="r" t="t"/>
              <a:pathLst>
                <a:path extrusionOk="0" h="2843" w="433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9" name="Google Shape;18169;p81"/>
            <p:cNvSpPr/>
            <p:nvPr/>
          </p:nvSpPr>
          <p:spPr>
            <a:xfrm>
              <a:off x="6338814" y="1986677"/>
              <a:ext cx="11318" cy="74487"/>
            </a:xfrm>
            <a:custGeom>
              <a:rect b="b" l="l" r="r" t="t"/>
              <a:pathLst>
                <a:path extrusionOk="0" h="2843" w="432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0" name="Google Shape;18170;p81"/>
            <p:cNvSpPr/>
            <p:nvPr/>
          </p:nvSpPr>
          <p:spPr>
            <a:xfrm>
              <a:off x="6394306" y="2194286"/>
              <a:ext cx="116118" cy="111979"/>
            </a:xfrm>
            <a:custGeom>
              <a:rect b="b" l="l" r="r" t="t"/>
              <a:pathLst>
                <a:path extrusionOk="0" h="4274" w="4432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71" name="Google Shape;18171;p81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18172" name="Google Shape;18172;p81"/>
            <p:cNvSpPr/>
            <p:nvPr/>
          </p:nvSpPr>
          <p:spPr>
            <a:xfrm>
              <a:off x="5925693" y="2209823"/>
              <a:ext cx="37440" cy="82844"/>
            </a:xfrm>
            <a:custGeom>
              <a:rect b="b" l="l" r="r" t="t"/>
              <a:pathLst>
                <a:path extrusionOk="0" h="3162" w="1429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3" name="Google Shape;18173;p81"/>
            <p:cNvSpPr/>
            <p:nvPr/>
          </p:nvSpPr>
          <p:spPr>
            <a:xfrm>
              <a:off x="5932478" y="2209823"/>
              <a:ext cx="29973" cy="29396"/>
            </a:xfrm>
            <a:custGeom>
              <a:rect b="b" l="l" r="r" t="t"/>
              <a:pathLst>
                <a:path extrusionOk="0" h="1122" w="1144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4" name="Google Shape;18174;p81"/>
            <p:cNvSpPr/>
            <p:nvPr/>
          </p:nvSpPr>
          <p:spPr>
            <a:xfrm>
              <a:off x="5913824" y="2016598"/>
              <a:ext cx="39772" cy="54103"/>
            </a:xfrm>
            <a:custGeom>
              <a:rect b="b" l="l" r="r" t="t"/>
              <a:pathLst>
                <a:path extrusionOk="0" h="2065" w="1518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5" name="Google Shape;18175;p81"/>
            <p:cNvSpPr/>
            <p:nvPr/>
          </p:nvSpPr>
          <p:spPr>
            <a:xfrm>
              <a:off x="5919667" y="2050081"/>
              <a:ext cx="34191" cy="20619"/>
            </a:xfrm>
            <a:custGeom>
              <a:rect b="b" l="l" r="r" t="t"/>
              <a:pathLst>
                <a:path extrusionOk="0" h="787" w="1305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6" name="Google Shape;18176;p81"/>
            <p:cNvSpPr/>
            <p:nvPr/>
          </p:nvSpPr>
          <p:spPr>
            <a:xfrm>
              <a:off x="6013096" y="2018301"/>
              <a:ext cx="39510" cy="52898"/>
            </a:xfrm>
            <a:custGeom>
              <a:rect b="b" l="l" r="r" t="t"/>
              <a:pathLst>
                <a:path extrusionOk="0" h="2019" w="1508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7" name="Google Shape;18177;p81"/>
            <p:cNvSpPr/>
            <p:nvPr/>
          </p:nvSpPr>
          <p:spPr>
            <a:xfrm>
              <a:off x="6012834" y="2050841"/>
              <a:ext cx="34191" cy="20619"/>
            </a:xfrm>
            <a:custGeom>
              <a:rect b="b" l="l" r="r" t="t"/>
              <a:pathLst>
                <a:path extrusionOk="0" h="787" w="1305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8" name="Google Shape;18178;p81"/>
            <p:cNvSpPr/>
            <p:nvPr/>
          </p:nvSpPr>
          <p:spPr>
            <a:xfrm>
              <a:off x="5764222" y="2069679"/>
              <a:ext cx="201190" cy="176798"/>
            </a:xfrm>
            <a:custGeom>
              <a:rect b="b" l="l" r="r" t="t"/>
              <a:pathLst>
                <a:path extrusionOk="0" h="6748" w="7679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9" name="Google Shape;18179;p81"/>
            <p:cNvSpPr/>
            <p:nvPr/>
          </p:nvSpPr>
          <p:spPr>
            <a:xfrm>
              <a:off x="5769750" y="2069679"/>
              <a:ext cx="195662" cy="176562"/>
            </a:xfrm>
            <a:custGeom>
              <a:rect b="b" l="l" r="r" t="t"/>
              <a:pathLst>
                <a:path extrusionOk="0" h="6739" w="7468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0" name="Google Shape;18180;p81"/>
            <p:cNvSpPr/>
            <p:nvPr/>
          </p:nvSpPr>
          <p:spPr>
            <a:xfrm>
              <a:off x="5987236" y="2069679"/>
              <a:ext cx="151279" cy="119289"/>
            </a:xfrm>
            <a:custGeom>
              <a:rect b="b" l="l" r="r" t="t"/>
              <a:pathLst>
                <a:path extrusionOk="0" h="4553" w="5774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1" name="Google Shape;18181;p81"/>
            <p:cNvSpPr/>
            <p:nvPr/>
          </p:nvSpPr>
          <p:spPr>
            <a:xfrm>
              <a:off x="5986974" y="2071434"/>
              <a:ext cx="146930" cy="117533"/>
            </a:xfrm>
            <a:custGeom>
              <a:rect b="b" l="l" r="r" t="t"/>
              <a:pathLst>
                <a:path extrusionOk="0" h="4486" w="5608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2" name="Google Shape;18182;p81"/>
            <p:cNvSpPr/>
            <p:nvPr/>
          </p:nvSpPr>
          <p:spPr>
            <a:xfrm>
              <a:off x="5958836" y="2073452"/>
              <a:ext cx="44985" cy="133122"/>
            </a:xfrm>
            <a:custGeom>
              <a:rect b="b" l="l" r="r" t="t"/>
              <a:pathLst>
                <a:path extrusionOk="0" h="5081" w="1717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183" name="Google Shape;18183;p81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18184" name="Google Shape;18184;p81"/>
            <p:cNvSpPr/>
            <p:nvPr/>
          </p:nvSpPr>
          <p:spPr>
            <a:xfrm>
              <a:off x="5514091" y="2232853"/>
              <a:ext cx="35449" cy="60103"/>
            </a:xfrm>
            <a:custGeom>
              <a:rect b="b" l="l" r="r" t="t"/>
              <a:pathLst>
                <a:path extrusionOk="0" h="2294" w="1353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5" name="Google Shape;18185;p81"/>
            <p:cNvSpPr/>
            <p:nvPr/>
          </p:nvSpPr>
          <p:spPr>
            <a:xfrm>
              <a:off x="5605633" y="2232879"/>
              <a:ext cx="35291" cy="60077"/>
            </a:xfrm>
            <a:custGeom>
              <a:rect b="b" l="l" r="r" t="t"/>
              <a:pathLst>
                <a:path extrusionOk="0" h="2293" w="1347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6" name="Google Shape;18186;p81"/>
            <p:cNvSpPr/>
            <p:nvPr/>
          </p:nvSpPr>
          <p:spPr>
            <a:xfrm>
              <a:off x="5466852" y="2264476"/>
              <a:ext cx="219530" cy="28479"/>
            </a:xfrm>
            <a:custGeom>
              <a:rect b="b" l="l" r="r" t="t"/>
              <a:pathLst>
                <a:path extrusionOk="0" h="1087" w="8379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7" name="Google Shape;18187;p81"/>
            <p:cNvSpPr/>
            <p:nvPr/>
          </p:nvSpPr>
          <p:spPr>
            <a:xfrm>
              <a:off x="5325477" y="2064413"/>
              <a:ext cx="361665" cy="177060"/>
            </a:xfrm>
            <a:custGeom>
              <a:rect b="b" l="l" r="r" t="t"/>
              <a:pathLst>
                <a:path extrusionOk="0" h="6758" w="13804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8" name="Google Shape;18188;p81"/>
            <p:cNvSpPr/>
            <p:nvPr/>
          </p:nvSpPr>
          <p:spPr>
            <a:xfrm>
              <a:off x="5325477" y="2064413"/>
              <a:ext cx="361927" cy="171793"/>
            </a:xfrm>
            <a:custGeom>
              <a:rect b="b" l="l" r="r" t="t"/>
              <a:pathLst>
                <a:path extrusionOk="0" h="6557" w="13814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9" name="Google Shape;18189;p81"/>
            <p:cNvSpPr/>
            <p:nvPr/>
          </p:nvSpPr>
          <p:spPr>
            <a:xfrm>
              <a:off x="5567329" y="2102062"/>
              <a:ext cx="111036" cy="101735"/>
            </a:xfrm>
            <a:custGeom>
              <a:rect b="b" l="l" r="r" t="t"/>
              <a:pathLst>
                <a:path extrusionOk="0" h="3883" w="4238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0" name="Google Shape;18190;p81"/>
            <p:cNvSpPr/>
            <p:nvPr/>
          </p:nvSpPr>
          <p:spPr>
            <a:xfrm>
              <a:off x="5567329" y="2102062"/>
              <a:ext cx="111036" cy="101735"/>
            </a:xfrm>
            <a:custGeom>
              <a:rect b="b" l="l" r="r" t="t"/>
              <a:pathLst>
                <a:path extrusionOk="0" h="3883" w="4238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1" name="Google Shape;18191;p81"/>
            <p:cNvSpPr/>
            <p:nvPr/>
          </p:nvSpPr>
          <p:spPr>
            <a:xfrm>
              <a:off x="5506309" y="2128943"/>
              <a:ext cx="37676" cy="63587"/>
            </a:xfrm>
            <a:custGeom>
              <a:rect b="b" l="l" r="r" t="t"/>
              <a:pathLst>
                <a:path extrusionOk="0" h="2427" w="1438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2" name="Google Shape;18192;p81"/>
            <p:cNvSpPr/>
            <p:nvPr/>
          </p:nvSpPr>
          <p:spPr>
            <a:xfrm>
              <a:off x="5530413" y="2128681"/>
              <a:ext cx="13572" cy="63823"/>
            </a:xfrm>
            <a:custGeom>
              <a:rect b="b" l="l" r="r" t="t"/>
              <a:pathLst>
                <a:path extrusionOk="0" h="2436" w="518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3" name="Google Shape;18193;p81"/>
            <p:cNvSpPr/>
            <p:nvPr/>
          </p:nvSpPr>
          <p:spPr>
            <a:xfrm>
              <a:off x="5503532" y="2078718"/>
              <a:ext cx="17606" cy="17868"/>
            </a:xfrm>
            <a:custGeom>
              <a:rect b="b" l="l" r="r" t="t"/>
              <a:pathLst>
                <a:path extrusionOk="0" h="682" w="672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4" name="Google Shape;18194;p81"/>
            <p:cNvSpPr/>
            <p:nvPr/>
          </p:nvSpPr>
          <p:spPr>
            <a:xfrm>
              <a:off x="5489960" y="2060876"/>
              <a:ext cx="44226" cy="17868"/>
            </a:xfrm>
            <a:custGeom>
              <a:rect b="b" l="l" r="r" t="t"/>
              <a:pathLst>
                <a:path extrusionOk="0" h="682" w="1688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5" name="Google Shape;18195;p81"/>
            <p:cNvSpPr/>
            <p:nvPr/>
          </p:nvSpPr>
          <p:spPr>
            <a:xfrm>
              <a:off x="5518859" y="2060640"/>
              <a:ext cx="15589" cy="18104"/>
            </a:xfrm>
            <a:custGeom>
              <a:rect b="b" l="l" r="r" t="t"/>
              <a:pathLst>
                <a:path extrusionOk="0" h="691" w="595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6" name="Google Shape;18196;p81"/>
            <p:cNvSpPr/>
            <p:nvPr/>
          </p:nvSpPr>
          <p:spPr>
            <a:xfrm>
              <a:off x="5496746" y="2016441"/>
              <a:ext cx="31178" cy="44461"/>
            </a:xfrm>
            <a:custGeom>
              <a:rect b="b" l="l" r="r" t="t"/>
              <a:pathLst>
                <a:path extrusionOk="0" h="1697" w="119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7" name="Google Shape;18197;p81"/>
            <p:cNvSpPr/>
            <p:nvPr/>
          </p:nvSpPr>
          <p:spPr>
            <a:xfrm>
              <a:off x="5502039" y="2016441"/>
              <a:ext cx="25886" cy="44226"/>
            </a:xfrm>
            <a:custGeom>
              <a:rect b="b" l="l" r="r" t="t"/>
              <a:pathLst>
                <a:path extrusionOk="0" h="1688" w="988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8" name="Google Shape;18198;p81"/>
            <p:cNvSpPr/>
            <p:nvPr/>
          </p:nvSpPr>
          <p:spPr>
            <a:xfrm>
              <a:off x="5363676" y="2019165"/>
              <a:ext cx="133096" cy="34741"/>
            </a:xfrm>
            <a:custGeom>
              <a:rect b="b" l="l" r="r" t="t"/>
              <a:pathLst>
                <a:path extrusionOk="0" h="1326" w="508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9" name="Google Shape;18199;p81"/>
            <p:cNvSpPr/>
            <p:nvPr/>
          </p:nvSpPr>
          <p:spPr>
            <a:xfrm>
              <a:off x="5482939" y="2025977"/>
              <a:ext cx="14331" cy="21379"/>
            </a:xfrm>
            <a:custGeom>
              <a:rect b="b" l="l" r="r" t="t"/>
              <a:pathLst>
                <a:path extrusionOk="0" h="816" w="547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0" name="Google Shape;18200;p81"/>
            <p:cNvSpPr/>
            <p:nvPr/>
          </p:nvSpPr>
          <p:spPr>
            <a:xfrm>
              <a:off x="5584647" y="2123179"/>
              <a:ext cx="26645" cy="52007"/>
            </a:xfrm>
            <a:custGeom>
              <a:rect b="b" l="l" r="r" t="t"/>
              <a:pathLst>
                <a:path extrusionOk="0" h="1985" w="1017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1" name="Google Shape;18201;p81"/>
            <p:cNvSpPr/>
            <p:nvPr/>
          </p:nvSpPr>
          <p:spPr>
            <a:xfrm>
              <a:off x="5592429" y="2123913"/>
              <a:ext cx="18366" cy="51011"/>
            </a:xfrm>
            <a:custGeom>
              <a:rect b="b" l="l" r="r" t="t"/>
              <a:pathLst>
                <a:path extrusionOk="0" h="1947" w="701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2" name="Google Shape;18202;p81"/>
            <p:cNvSpPr/>
            <p:nvPr/>
          </p:nvSpPr>
          <p:spPr>
            <a:xfrm>
              <a:off x="5526378" y="2019165"/>
              <a:ext cx="133096" cy="34558"/>
            </a:xfrm>
            <a:custGeom>
              <a:rect b="b" l="l" r="r" t="t"/>
              <a:pathLst>
                <a:path extrusionOk="0" h="1319" w="508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3" name="Google Shape;18203;p81"/>
            <p:cNvSpPr/>
            <p:nvPr/>
          </p:nvSpPr>
          <p:spPr>
            <a:xfrm>
              <a:off x="5526143" y="2025977"/>
              <a:ext cx="14593" cy="21379"/>
            </a:xfrm>
            <a:custGeom>
              <a:rect b="b" l="l" r="r" t="t"/>
              <a:pathLst>
                <a:path extrusionOk="0" h="816" w="557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04" name="Google Shape;18204;p81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18205" name="Google Shape;18205;p81"/>
            <p:cNvSpPr/>
            <p:nvPr/>
          </p:nvSpPr>
          <p:spPr>
            <a:xfrm>
              <a:off x="5143151" y="2097294"/>
              <a:ext cx="91700" cy="115044"/>
            </a:xfrm>
            <a:custGeom>
              <a:rect b="b" l="l" r="r" t="t"/>
              <a:pathLst>
                <a:path extrusionOk="0" h="4391" w="350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6" name="Google Shape;18206;p81"/>
            <p:cNvSpPr/>
            <p:nvPr/>
          </p:nvSpPr>
          <p:spPr>
            <a:xfrm>
              <a:off x="5143151" y="2097058"/>
              <a:ext cx="33667" cy="115280"/>
            </a:xfrm>
            <a:custGeom>
              <a:rect b="b" l="l" r="r" t="t"/>
              <a:pathLst>
                <a:path extrusionOk="0" h="4400" w="1285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7" name="Google Shape;18207;p81"/>
            <p:cNvSpPr/>
            <p:nvPr/>
          </p:nvSpPr>
          <p:spPr>
            <a:xfrm>
              <a:off x="4870671" y="2017200"/>
              <a:ext cx="290584" cy="274471"/>
            </a:xfrm>
            <a:custGeom>
              <a:rect b="b" l="l" r="r" t="t"/>
              <a:pathLst>
                <a:path extrusionOk="0" h="10476" w="11091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8" name="Google Shape;18208;p81"/>
            <p:cNvSpPr/>
            <p:nvPr/>
          </p:nvSpPr>
          <p:spPr>
            <a:xfrm>
              <a:off x="4911595" y="2046309"/>
              <a:ext cx="263729" cy="245704"/>
            </a:xfrm>
            <a:custGeom>
              <a:rect b="b" l="l" r="r" t="t"/>
              <a:pathLst>
                <a:path extrusionOk="0" h="9378" w="10066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9" name="Google Shape;18209;p81"/>
            <p:cNvSpPr/>
            <p:nvPr/>
          </p:nvSpPr>
          <p:spPr>
            <a:xfrm>
              <a:off x="4872688" y="2101774"/>
              <a:ext cx="28899" cy="103045"/>
            </a:xfrm>
            <a:custGeom>
              <a:rect b="b" l="l" r="r" t="t"/>
              <a:pathLst>
                <a:path extrusionOk="0" h="3933" w="1103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0" name="Google Shape;18210;p81"/>
            <p:cNvSpPr/>
            <p:nvPr/>
          </p:nvSpPr>
          <p:spPr>
            <a:xfrm>
              <a:off x="4873946" y="2075024"/>
              <a:ext cx="73858" cy="159427"/>
            </a:xfrm>
            <a:custGeom>
              <a:rect b="b" l="l" r="r" t="t"/>
              <a:pathLst>
                <a:path extrusionOk="0" h="6085" w="2819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1" name="Google Shape;18211;p81"/>
            <p:cNvSpPr/>
            <p:nvPr/>
          </p:nvSpPr>
          <p:spPr>
            <a:xfrm>
              <a:off x="4904312" y="2074945"/>
              <a:ext cx="43492" cy="159244"/>
            </a:xfrm>
            <a:custGeom>
              <a:rect b="b" l="l" r="r" t="t"/>
              <a:pathLst>
                <a:path extrusionOk="0" h="6078" w="166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2" name="Google Shape;18212;p81"/>
            <p:cNvSpPr/>
            <p:nvPr/>
          </p:nvSpPr>
          <p:spPr>
            <a:xfrm>
              <a:off x="4877693" y="2119407"/>
              <a:ext cx="36706" cy="70583"/>
            </a:xfrm>
            <a:custGeom>
              <a:rect b="b" l="l" r="r" t="t"/>
              <a:pathLst>
                <a:path extrusionOk="0" h="2694" w="1401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3" name="Google Shape;18213;p81"/>
            <p:cNvSpPr/>
            <p:nvPr/>
          </p:nvSpPr>
          <p:spPr>
            <a:xfrm>
              <a:off x="5047888" y="2085504"/>
              <a:ext cx="106346" cy="54024"/>
            </a:xfrm>
            <a:custGeom>
              <a:rect b="b" l="l" r="r" t="t"/>
              <a:pathLst>
                <a:path extrusionOk="0" h="2062" w="4059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4" name="Google Shape;18214;p81"/>
            <p:cNvSpPr/>
            <p:nvPr/>
          </p:nvSpPr>
          <p:spPr>
            <a:xfrm>
              <a:off x="5056508" y="2170313"/>
              <a:ext cx="99717" cy="68644"/>
            </a:xfrm>
            <a:custGeom>
              <a:rect b="b" l="l" r="r" t="t"/>
              <a:pathLst>
                <a:path extrusionOk="0" h="2620" w="3806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5" name="Google Shape;18215;p81"/>
            <p:cNvSpPr/>
            <p:nvPr/>
          </p:nvSpPr>
          <p:spPr>
            <a:xfrm>
              <a:off x="5064368" y="2140995"/>
              <a:ext cx="45405" cy="20567"/>
            </a:xfrm>
            <a:custGeom>
              <a:rect b="b" l="l" r="r" t="t"/>
              <a:pathLst>
                <a:path extrusionOk="0" h="785" w="1733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6" name="Google Shape;18216;p81"/>
            <p:cNvSpPr/>
            <p:nvPr/>
          </p:nvSpPr>
          <p:spPr>
            <a:xfrm>
              <a:off x="5039556" y="2037479"/>
              <a:ext cx="75482" cy="44016"/>
            </a:xfrm>
            <a:custGeom>
              <a:rect b="b" l="l" r="r" t="t"/>
              <a:pathLst>
                <a:path extrusionOk="0" h="1680" w="2881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7" name="Google Shape;18217;p81"/>
            <p:cNvSpPr/>
            <p:nvPr/>
          </p:nvSpPr>
          <p:spPr>
            <a:xfrm>
              <a:off x="5016002" y="2240634"/>
              <a:ext cx="61884" cy="30995"/>
            </a:xfrm>
            <a:custGeom>
              <a:rect b="b" l="l" r="r" t="t"/>
              <a:pathLst>
                <a:path extrusionOk="0" h="1183" w="2362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18" name="Google Shape;18218;p81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18219" name="Google Shape;18219;p81"/>
            <p:cNvSpPr/>
            <p:nvPr/>
          </p:nvSpPr>
          <p:spPr>
            <a:xfrm>
              <a:off x="7144726" y="3355496"/>
              <a:ext cx="260690" cy="362032"/>
            </a:xfrm>
            <a:custGeom>
              <a:rect b="b" l="l" r="r" t="t"/>
              <a:pathLst>
                <a:path extrusionOk="0" h="13818" w="995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0" name="Google Shape;18220;p81"/>
            <p:cNvSpPr/>
            <p:nvPr/>
          </p:nvSpPr>
          <p:spPr>
            <a:xfrm>
              <a:off x="7232601" y="3355496"/>
              <a:ext cx="172579" cy="330277"/>
            </a:xfrm>
            <a:custGeom>
              <a:rect b="b" l="l" r="r" t="t"/>
              <a:pathLst>
                <a:path extrusionOk="0" h="12606" w="6587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1" name="Google Shape;18221;p81"/>
            <p:cNvSpPr/>
            <p:nvPr/>
          </p:nvSpPr>
          <p:spPr>
            <a:xfrm>
              <a:off x="7302424" y="3660936"/>
              <a:ext cx="85910" cy="52950"/>
            </a:xfrm>
            <a:custGeom>
              <a:rect b="b" l="l" r="r" t="t"/>
              <a:pathLst>
                <a:path extrusionOk="0" h="2021" w="3279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2" name="Google Shape;18222;p81"/>
            <p:cNvSpPr/>
            <p:nvPr/>
          </p:nvSpPr>
          <p:spPr>
            <a:xfrm>
              <a:off x="7161285" y="3661198"/>
              <a:ext cx="84652" cy="52452"/>
            </a:xfrm>
            <a:custGeom>
              <a:rect b="b" l="l" r="r" t="t"/>
              <a:pathLst>
                <a:path extrusionOk="0" h="2002" w="3231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3" name="Google Shape;18223;p81"/>
            <p:cNvSpPr/>
            <p:nvPr/>
          </p:nvSpPr>
          <p:spPr>
            <a:xfrm>
              <a:off x="7175066" y="3655617"/>
              <a:ext cx="71631" cy="39195"/>
            </a:xfrm>
            <a:custGeom>
              <a:rect b="b" l="l" r="r" t="t"/>
              <a:pathLst>
                <a:path extrusionOk="0" h="1496" w="2734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4" name="Google Shape;18224;p81"/>
            <p:cNvSpPr/>
            <p:nvPr/>
          </p:nvSpPr>
          <p:spPr>
            <a:xfrm>
              <a:off x="7302686" y="3655670"/>
              <a:ext cx="72784" cy="39143"/>
            </a:xfrm>
            <a:custGeom>
              <a:rect b="b" l="l" r="r" t="t"/>
              <a:pathLst>
                <a:path extrusionOk="0" h="1494" w="2778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25" name="Google Shape;18225;p81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18226" name="Google Shape;18226;p81"/>
            <p:cNvSpPr/>
            <p:nvPr/>
          </p:nvSpPr>
          <p:spPr>
            <a:xfrm>
              <a:off x="6863443" y="4340328"/>
              <a:ext cx="14331" cy="32802"/>
            </a:xfrm>
            <a:custGeom>
              <a:rect b="b" l="l" r="r" t="t"/>
              <a:pathLst>
                <a:path extrusionOk="0" h="1252" w="547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7" name="Google Shape;18227;p81"/>
            <p:cNvSpPr/>
            <p:nvPr/>
          </p:nvSpPr>
          <p:spPr>
            <a:xfrm>
              <a:off x="6863443" y="4573875"/>
              <a:ext cx="14331" cy="65945"/>
            </a:xfrm>
            <a:custGeom>
              <a:rect b="b" l="l" r="r" t="t"/>
              <a:pathLst>
                <a:path extrusionOk="0" h="2517" w="547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8" name="Google Shape;18228;p81"/>
            <p:cNvSpPr/>
            <p:nvPr/>
          </p:nvSpPr>
          <p:spPr>
            <a:xfrm>
              <a:off x="6773787" y="4364563"/>
              <a:ext cx="193644" cy="190133"/>
            </a:xfrm>
            <a:custGeom>
              <a:rect b="b" l="l" r="r" t="t"/>
              <a:pathLst>
                <a:path extrusionOk="0" h="7257" w="7391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9" name="Google Shape;18229;p81"/>
            <p:cNvSpPr/>
            <p:nvPr/>
          </p:nvSpPr>
          <p:spPr>
            <a:xfrm>
              <a:off x="6877512" y="4364563"/>
              <a:ext cx="89918" cy="190133"/>
            </a:xfrm>
            <a:custGeom>
              <a:rect b="b" l="l" r="r" t="t"/>
              <a:pathLst>
                <a:path extrusionOk="0" h="7257" w="3432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0" name="Google Shape;18230;p81"/>
            <p:cNvSpPr/>
            <p:nvPr/>
          </p:nvSpPr>
          <p:spPr>
            <a:xfrm>
              <a:off x="6779315" y="4427600"/>
              <a:ext cx="182850" cy="127096"/>
            </a:xfrm>
            <a:custGeom>
              <a:rect b="b" l="l" r="r" t="t"/>
              <a:pathLst>
                <a:path extrusionOk="0" h="4851" w="6979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1" name="Google Shape;18231;p81"/>
            <p:cNvSpPr/>
            <p:nvPr/>
          </p:nvSpPr>
          <p:spPr>
            <a:xfrm>
              <a:off x="6877512" y="4427600"/>
              <a:ext cx="84652" cy="127096"/>
            </a:xfrm>
            <a:custGeom>
              <a:rect b="b" l="l" r="r" t="t"/>
              <a:pathLst>
                <a:path extrusionOk="0" h="4851" w="3231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2" name="Google Shape;18232;p81"/>
            <p:cNvSpPr/>
            <p:nvPr/>
          </p:nvSpPr>
          <p:spPr>
            <a:xfrm>
              <a:off x="6826029" y="4554670"/>
              <a:ext cx="89421" cy="29396"/>
            </a:xfrm>
            <a:custGeom>
              <a:rect b="b" l="l" r="r" t="t"/>
              <a:pathLst>
                <a:path extrusionOk="0" h="1122" w="3413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3" name="Google Shape;18233;p81"/>
            <p:cNvSpPr/>
            <p:nvPr/>
          </p:nvSpPr>
          <p:spPr>
            <a:xfrm>
              <a:off x="6871722" y="4554670"/>
              <a:ext cx="43728" cy="29396"/>
            </a:xfrm>
            <a:custGeom>
              <a:rect b="b" l="l" r="r" t="t"/>
              <a:pathLst>
                <a:path extrusionOk="0" h="1122" w="1669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4" name="Google Shape;18234;p81"/>
            <p:cNvSpPr/>
            <p:nvPr/>
          </p:nvSpPr>
          <p:spPr>
            <a:xfrm>
              <a:off x="6863443" y="4278051"/>
              <a:ext cx="14331" cy="32540"/>
            </a:xfrm>
            <a:custGeom>
              <a:rect b="b" l="l" r="r" t="t"/>
              <a:pathLst>
                <a:path extrusionOk="0" h="1242" w="547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5" name="Google Shape;18235;p81"/>
            <p:cNvSpPr/>
            <p:nvPr/>
          </p:nvSpPr>
          <p:spPr>
            <a:xfrm>
              <a:off x="6705719" y="4296312"/>
              <a:ext cx="200430" cy="343508"/>
            </a:xfrm>
            <a:custGeom>
              <a:rect b="b" l="l" r="r" t="t"/>
              <a:pathLst>
                <a:path extrusionOk="0" h="13111" w="765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6" name="Google Shape;18236;p81"/>
            <p:cNvSpPr/>
            <p:nvPr/>
          </p:nvSpPr>
          <p:spPr>
            <a:xfrm>
              <a:off x="6922367" y="4395689"/>
              <a:ext cx="42811" cy="14358"/>
            </a:xfrm>
            <a:custGeom>
              <a:rect b="b" l="l" r="r" t="t"/>
              <a:pathLst>
                <a:path extrusionOk="0" h="548" w="1634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7" name="Google Shape;18237;p81"/>
            <p:cNvSpPr/>
            <p:nvPr/>
          </p:nvSpPr>
          <p:spPr>
            <a:xfrm>
              <a:off x="6901092" y="4445390"/>
              <a:ext cx="59317" cy="14148"/>
            </a:xfrm>
            <a:custGeom>
              <a:rect b="b" l="l" r="r" t="t"/>
              <a:pathLst>
                <a:path extrusionOk="0" h="540" w="2264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8" name="Google Shape;18238;p81"/>
            <p:cNvSpPr/>
            <p:nvPr/>
          </p:nvSpPr>
          <p:spPr>
            <a:xfrm>
              <a:off x="6922445" y="4420526"/>
              <a:ext cx="40217" cy="14148"/>
            </a:xfrm>
            <a:custGeom>
              <a:rect b="b" l="l" r="r" t="t"/>
              <a:pathLst>
                <a:path extrusionOk="0" h="540" w="1535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9" name="Google Shape;18239;p81"/>
            <p:cNvSpPr/>
            <p:nvPr/>
          </p:nvSpPr>
          <p:spPr>
            <a:xfrm>
              <a:off x="6922445" y="4470254"/>
              <a:ext cx="35449" cy="14148"/>
            </a:xfrm>
            <a:custGeom>
              <a:rect b="b" l="l" r="r" t="t"/>
              <a:pathLst>
                <a:path extrusionOk="0" h="540" w="1353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0" name="Google Shape;18240;p81"/>
            <p:cNvSpPr/>
            <p:nvPr/>
          </p:nvSpPr>
          <p:spPr>
            <a:xfrm>
              <a:off x="6901014" y="4494882"/>
              <a:ext cx="54365" cy="14358"/>
            </a:xfrm>
            <a:custGeom>
              <a:rect b="b" l="l" r="r" t="t"/>
              <a:pathLst>
                <a:path extrusionOk="0" h="548" w="2075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41" name="Google Shape;18241;p81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18242" name="Google Shape;18242;p81"/>
            <p:cNvSpPr/>
            <p:nvPr/>
          </p:nvSpPr>
          <p:spPr>
            <a:xfrm>
              <a:off x="5750650" y="2891652"/>
              <a:ext cx="196919" cy="193644"/>
            </a:xfrm>
            <a:custGeom>
              <a:rect b="b" l="l" r="r" t="t"/>
              <a:pathLst>
                <a:path extrusionOk="0" h="7391" w="7516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3" name="Google Shape;18243;p81"/>
            <p:cNvSpPr/>
            <p:nvPr/>
          </p:nvSpPr>
          <p:spPr>
            <a:xfrm>
              <a:off x="5847590" y="2891652"/>
              <a:ext cx="99979" cy="193644"/>
            </a:xfrm>
            <a:custGeom>
              <a:rect b="b" l="l" r="r" t="t"/>
              <a:pathLst>
                <a:path extrusionOk="0" h="7391" w="3816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4" name="Google Shape;18244;p81"/>
            <p:cNvSpPr/>
            <p:nvPr/>
          </p:nvSpPr>
          <p:spPr>
            <a:xfrm>
              <a:off x="5753428" y="2930821"/>
              <a:ext cx="191129" cy="154475"/>
            </a:xfrm>
            <a:custGeom>
              <a:rect b="b" l="l" r="r" t="t"/>
              <a:pathLst>
                <a:path extrusionOk="0" h="5896" w="7295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5" name="Google Shape;18245;p81"/>
            <p:cNvSpPr/>
            <p:nvPr/>
          </p:nvSpPr>
          <p:spPr>
            <a:xfrm>
              <a:off x="5847852" y="2930821"/>
              <a:ext cx="96966" cy="154475"/>
            </a:xfrm>
            <a:custGeom>
              <a:rect b="b" l="l" r="r" t="t"/>
              <a:pathLst>
                <a:path extrusionOk="0" h="5896" w="3701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6" name="Google Shape;18246;p81"/>
            <p:cNvSpPr/>
            <p:nvPr/>
          </p:nvSpPr>
          <p:spPr>
            <a:xfrm>
              <a:off x="5803653" y="3085270"/>
              <a:ext cx="90940" cy="29920"/>
            </a:xfrm>
            <a:custGeom>
              <a:rect b="b" l="l" r="r" t="t"/>
              <a:pathLst>
                <a:path extrusionOk="0" h="1142" w="3471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7" name="Google Shape;18247;p81"/>
            <p:cNvSpPr/>
            <p:nvPr/>
          </p:nvSpPr>
          <p:spPr>
            <a:xfrm>
              <a:off x="5847093" y="3085270"/>
              <a:ext cx="47501" cy="29920"/>
            </a:xfrm>
            <a:custGeom>
              <a:rect b="b" l="l" r="r" t="t"/>
              <a:pathLst>
                <a:path extrusionOk="0" h="1142" w="1813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8" name="Google Shape;18248;p81"/>
            <p:cNvSpPr/>
            <p:nvPr/>
          </p:nvSpPr>
          <p:spPr>
            <a:xfrm>
              <a:off x="6041470" y="2936611"/>
              <a:ext cx="14331" cy="56016"/>
            </a:xfrm>
            <a:custGeom>
              <a:rect b="b" l="l" r="r" t="t"/>
              <a:pathLst>
                <a:path extrusionOk="0" h="2138" w="547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9" name="Google Shape;18249;p81"/>
            <p:cNvSpPr/>
            <p:nvPr/>
          </p:nvSpPr>
          <p:spPr>
            <a:xfrm>
              <a:off x="6026405" y="2971247"/>
              <a:ext cx="44226" cy="94451"/>
            </a:xfrm>
            <a:custGeom>
              <a:rect b="b" l="l" r="r" t="t"/>
              <a:pathLst>
                <a:path extrusionOk="0" h="3605" w="1688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0" name="Google Shape;18250;p81"/>
            <p:cNvSpPr/>
            <p:nvPr/>
          </p:nvSpPr>
          <p:spPr>
            <a:xfrm>
              <a:off x="6038955" y="2971247"/>
              <a:ext cx="31912" cy="94215"/>
            </a:xfrm>
            <a:custGeom>
              <a:rect b="b" l="l" r="r" t="t"/>
              <a:pathLst>
                <a:path extrusionOk="0" h="3596" w="1218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1" name="Google Shape;18251;p81"/>
            <p:cNvSpPr/>
            <p:nvPr/>
          </p:nvSpPr>
          <p:spPr>
            <a:xfrm>
              <a:off x="5841826" y="3065934"/>
              <a:ext cx="212718" cy="187120"/>
            </a:xfrm>
            <a:custGeom>
              <a:rect b="b" l="l" r="r" t="t"/>
              <a:pathLst>
                <a:path extrusionOk="0" h="7142" w="8119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2" name="Google Shape;18252;p81"/>
            <p:cNvSpPr/>
            <p:nvPr/>
          </p:nvSpPr>
          <p:spPr>
            <a:xfrm>
              <a:off x="5908610" y="2923511"/>
              <a:ext cx="36706" cy="14384"/>
            </a:xfrm>
            <a:custGeom>
              <a:rect b="b" l="l" r="r" t="t"/>
              <a:pathLst>
                <a:path extrusionOk="0" h="549" w="1401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3" name="Google Shape;18253;p81"/>
            <p:cNvSpPr/>
            <p:nvPr/>
          </p:nvSpPr>
          <p:spPr>
            <a:xfrm>
              <a:off x="5886917" y="2973998"/>
              <a:ext cx="53369" cy="14620"/>
            </a:xfrm>
            <a:custGeom>
              <a:rect b="b" l="l" r="r" t="t"/>
              <a:pathLst>
                <a:path extrusionOk="0" h="558" w="2037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4" name="Google Shape;18254;p81"/>
            <p:cNvSpPr/>
            <p:nvPr/>
          </p:nvSpPr>
          <p:spPr>
            <a:xfrm>
              <a:off x="5908532" y="2948637"/>
              <a:ext cx="34270" cy="14646"/>
            </a:xfrm>
            <a:custGeom>
              <a:rect b="b" l="l" r="r" t="t"/>
              <a:pathLst>
                <a:path extrusionOk="0" h="559" w="1308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5" name="Google Shape;18255;p81"/>
            <p:cNvSpPr/>
            <p:nvPr/>
          </p:nvSpPr>
          <p:spPr>
            <a:xfrm>
              <a:off x="5908532" y="2999124"/>
              <a:ext cx="29501" cy="14620"/>
            </a:xfrm>
            <a:custGeom>
              <a:rect b="b" l="l" r="r" t="t"/>
              <a:pathLst>
                <a:path extrusionOk="0" h="558" w="1126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6" name="Google Shape;18256;p81"/>
            <p:cNvSpPr/>
            <p:nvPr/>
          </p:nvSpPr>
          <p:spPr>
            <a:xfrm>
              <a:off x="5886995" y="3024459"/>
              <a:ext cx="48522" cy="14410"/>
            </a:xfrm>
            <a:custGeom>
              <a:rect b="b" l="l" r="r" t="t"/>
              <a:pathLst>
                <a:path extrusionOk="0" h="550" w="1852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57" name="Google Shape;18257;p81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18258" name="Google Shape;18258;p81"/>
            <p:cNvSpPr/>
            <p:nvPr/>
          </p:nvSpPr>
          <p:spPr>
            <a:xfrm>
              <a:off x="6658009" y="2891390"/>
              <a:ext cx="315972" cy="361927"/>
            </a:xfrm>
            <a:custGeom>
              <a:rect b="b" l="l" r="r" t="t"/>
              <a:pathLst>
                <a:path extrusionOk="0" h="13814" w="1206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9" name="Google Shape;18259;p81"/>
            <p:cNvSpPr/>
            <p:nvPr/>
          </p:nvSpPr>
          <p:spPr>
            <a:xfrm>
              <a:off x="6658507" y="2921284"/>
              <a:ext cx="315474" cy="332033"/>
            </a:xfrm>
            <a:custGeom>
              <a:rect b="b" l="l" r="r" t="t"/>
              <a:pathLst>
                <a:path extrusionOk="0" h="12673" w="12041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0" name="Google Shape;18260;p81"/>
            <p:cNvSpPr/>
            <p:nvPr/>
          </p:nvSpPr>
          <p:spPr>
            <a:xfrm>
              <a:off x="6742897" y="2928567"/>
              <a:ext cx="146432" cy="55780"/>
            </a:xfrm>
            <a:custGeom>
              <a:rect b="b" l="l" r="r" t="t"/>
              <a:pathLst>
                <a:path extrusionOk="0" h="2129" w="5589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1" name="Google Shape;18261;p81"/>
            <p:cNvSpPr/>
            <p:nvPr/>
          </p:nvSpPr>
          <p:spPr>
            <a:xfrm>
              <a:off x="6836562" y="2928567"/>
              <a:ext cx="52767" cy="55780"/>
            </a:xfrm>
            <a:custGeom>
              <a:rect b="b" l="l" r="r" t="t"/>
              <a:pathLst>
                <a:path extrusionOk="0" h="2129" w="2014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2" name="Google Shape;18262;p81"/>
            <p:cNvSpPr/>
            <p:nvPr/>
          </p:nvSpPr>
          <p:spPr>
            <a:xfrm>
              <a:off x="6810702" y="3035856"/>
              <a:ext cx="11083" cy="162702"/>
            </a:xfrm>
            <a:custGeom>
              <a:rect b="b" l="l" r="r" t="t"/>
              <a:pathLst>
                <a:path extrusionOk="0" h="6210" w="423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3" name="Google Shape;18263;p81"/>
            <p:cNvSpPr/>
            <p:nvPr/>
          </p:nvSpPr>
          <p:spPr>
            <a:xfrm>
              <a:off x="6724059" y="3209091"/>
              <a:ext cx="11083" cy="44226"/>
            </a:xfrm>
            <a:custGeom>
              <a:rect b="b" l="l" r="r" t="t"/>
              <a:pathLst>
                <a:path extrusionOk="0" h="1688" w="423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4" name="Google Shape;18264;p81"/>
            <p:cNvSpPr/>
            <p:nvPr/>
          </p:nvSpPr>
          <p:spPr>
            <a:xfrm>
              <a:off x="6897346" y="3209091"/>
              <a:ext cx="11083" cy="44226"/>
            </a:xfrm>
            <a:custGeom>
              <a:rect b="b" l="l" r="r" t="t"/>
              <a:pathLst>
                <a:path extrusionOk="0" h="1688" w="423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65" name="Google Shape;18265;p81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18266" name="Google Shape;18266;p81"/>
            <p:cNvSpPr/>
            <p:nvPr/>
          </p:nvSpPr>
          <p:spPr>
            <a:xfrm>
              <a:off x="6203465" y="2902158"/>
              <a:ext cx="320478" cy="351159"/>
            </a:xfrm>
            <a:custGeom>
              <a:rect b="b" l="l" r="r" t="t"/>
              <a:pathLst>
                <a:path extrusionOk="0" h="13403" w="12232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7" name="Google Shape;18267;p81"/>
            <p:cNvSpPr/>
            <p:nvPr/>
          </p:nvSpPr>
          <p:spPr>
            <a:xfrm>
              <a:off x="6286833" y="2902132"/>
              <a:ext cx="184867" cy="71159"/>
            </a:xfrm>
            <a:custGeom>
              <a:rect b="b" l="l" r="r" t="t"/>
              <a:pathLst>
                <a:path extrusionOk="0" h="2716" w="7056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8" name="Google Shape;18268;p81"/>
            <p:cNvSpPr/>
            <p:nvPr/>
          </p:nvSpPr>
          <p:spPr>
            <a:xfrm>
              <a:off x="6457107" y="2973265"/>
              <a:ext cx="57771" cy="131865"/>
            </a:xfrm>
            <a:custGeom>
              <a:rect b="b" l="l" r="r" t="t"/>
              <a:pathLst>
                <a:path extrusionOk="0" h="5033" w="2205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9" name="Google Shape;18269;p81"/>
            <p:cNvSpPr/>
            <p:nvPr/>
          </p:nvSpPr>
          <p:spPr>
            <a:xfrm>
              <a:off x="6423807" y="2891206"/>
              <a:ext cx="97988" cy="103752"/>
            </a:xfrm>
            <a:custGeom>
              <a:rect b="b" l="l" r="r" t="t"/>
              <a:pathLst>
                <a:path extrusionOk="0" h="3960" w="374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0" name="Google Shape;18270;p81"/>
            <p:cNvSpPr/>
            <p:nvPr/>
          </p:nvSpPr>
          <p:spPr>
            <a:xfrm>
              <a:off x="6396087" y="2978085"/>
              <a:ext cx="33405" cy="38907"/>
            </a:xfrm>
            <a:custGeom>
              <a:rect b="b" l="l" r="r" t="t"/>
              <a:pathLst>
                <a:path extrusionOk="0" h="1485" w="1275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71" name="Google Shape;18271;p81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18272" name="Google Shape;18272;p81"/>
            <p:cNvSpPr/>
            <p:nvPr/>
          </p:nvSpPr>
          <p:spPr>
            <a:xfrm>
              <a:off x="7612082" y="2891337"/>
              <a:ext cx="217250" cy="207006"/>
            </a:xfrm>
            <a:custGeom>
              <a:rect b="b" l="l" r="r" t="t"/>
              <a:pathLst>
                <a:path extrusionOk="0" h="7901" w="8292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3" name="Google Shape;18273;p81"/>
            <p:cNvSpPr/>
            <p:nvPr/>
          </p:nvSpPr>
          <p:spPr>
            <a:xfrm>
              <a:off x="7677870" y="3190698"/>
              <a:ext cx="85936" cy="62618"/>
            </a:xfrm>
            <a:custGeom>
              <a:rect b="b" l="l" r="r" t="t"/>
              <a:pathLst>
                <a:path extrusionOk="0" h="2390" w="328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4" name="Google Shape;18274;p81"/>
            <p:cNvSpPr/>
            <p:nvPr/>
          </p:nvSpPr>
          <p:spPr>
            <a:xfrm>
              <a:off x="7644229" y="2891285"/>
              <a:ext cx="63299" cy="21091"/>
            </a:xfrm>
            <a:custGeom>
              <a:rect b="b" l="l" r="r" t="t"/>
              <a:pathLst>
                <a:path extrusionOk="0" h="805" w="2416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5" name="Google Shape;18275;p81"/>
            <p:cNvSpPr/>
            <p:nvPr/>
          </p:nvSpPr>
          <p:spPr>
            <a:xfrm>
              <a:off x="7707502" y="2891259"/>
              <a:ext cx="121830" cy="207268"/>
            </a:xfrm>
            <a:custGeom>
              <a:rect b="b" l="l" r="r" t="t"/>
              <a:pathLst>
                <a:path extrusionOk="0" h="7911" w="465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6" name="Google Shape;18276;p81"/>
            <p:cNvSpPr/>
            <p:nvPr/>
          </p:nvSpPr>
          <p:spPr>
            <a:xfrm>
              <a:off x="7707502" y="3190751"/>
              <a:ext cx="56304" cy="62801"/>
            </a:xfrm>
            <a:custGeom>
              <a:rect b="b" l="l" r="r" t="t"/>
              <a:pathLst>
                <a:path extrusionOk="0" h="2397" w="2149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7" name="Google Shape;18277;p81"/>
            <p:cNvSpPr/>
            <p:nvPr/>
          </p:nvSpPr>
          <p:spPr>
            <a:xfrm>
              <a:off x="7677870" y="3190698"/>
              <a:ext cx="85936" cy="28191"/>
            </a:xfrm>
            <a:custGeom>
              <a:rect b="b" l="l" r="r" t="t"/>
              <a:pathLst>
                <a:path extrusionOk="0" h="1076" w="328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8" name="Google Shape;18278;p81"/>
            <p:cNvSpPr/>
            <p:nvPr/>
          </p:nvSpPr>
          <p:spPr>
            <a:xfrm>
              <a:off x="7669958" y="3221588"/>
              <a:ext cx="99874" cy="17397"/>
            </a:xfrm>
            <a:custGeom>
              <a:rect b="b" l="l" r="r" t="t"/>
              <a:pathLst>
                <a:path extrusionOk="0" h="664" w="3812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9" name="Google Shape;18279;p81"/>
            <p:cNvSpPr/>
            <p:nvPr/>
          </p:nvSpPr>
          <p:spPr>
            <a:xfrm>
              <a:off x="7669958" y="3012879"/>
              <a:ext cx="99874" cy="17423"/>
            </a:xfrm>
            <a:custGeom>
              <a:rect b="b" l="l" r="r" t="t"/>
              <a:pathLst>
                <a:path extrusionOk="0" h="665" w="3812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0" name="Google Shape;18280;p81"/>
            <p:cNvSpPr/>
            <p:nvPr/>
          </p:nvSpPr>
          <p:spPr>
            <a:xfrm>
              <a:off x="7670010" y="3041070"/>
              <a:ext cx="99822" cy="17423"/>
            </a:xfrm>
            <a:custGeom>
              <a:rect b="b" l="l" r="r" t="t"/>
              <a:pathLst>
                <a:path extrusionOk="0" h="665" w="381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1" name="Google Shape;18281;p81"/>
            <p:cNvSpPr/>
            <p:nvPr/>
          </p:nvSpPr>
          <p:spPr>
            <a:xfrm>
              <a:off x="7669958" y="3066615"/>
              <a:ext cx="99874" cy="17423"/>
            </a:xfrm>
            <a:custGeom>
              <a:rect b="b" l="l" r="r" t="t"/>
              <a:pathLst>
                <a:path extrusionOk="0" h="665" w="3812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2" name="Google Shape;18282;p81"/>
            <p:cNvSpPr/>
            <p:nvPr/>
          </p:nvSpPr>
          <p:spPr>
            <a:xfrm>
              <a:off x="7567280" y="2994880"/>
              <a:ext cx="307116" cy="226368"/>
            </a:xfrm>
            <a:custGeom>
              <a:rect b="b" l="l" r="r" t="t"/>
              <a:pathLst>
                <a:path extrusionOk="0" h="8640" w="11722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3" name="Google Shape;18283;p81"/>
            <p:cNvSpPr/>
            <p:nvPr/>
          </p:nvSpPr>
          <p:spPr>
            <a:xfrm>
              <a:off x="7568144" y="3019717"/>
              <a:ext cx="305151" cy="201530"/>
            </a:xfrm>
            <a:custGeom>
              <a:rect b="b" l="l" r="r" t="t"/>
              <a:pathLst>
                <a:path extrusionOk="0" h="7692" w="11647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84" name="Google Shape;18284;p81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18285" name="Google Shape;18285;p81"/>
            <p:cNvSpPr/>
            <p:nvPr/>
          </p:nvSpPr>
          <p:spPr>
            <a:xfrm>
              <a:off x="7112579" y="2891521"/>
              <a:ext cx="312671" cy="361534"/>
            </a:xfrm>
            <a:custGeom>
              <a:rect b="b" l="l" r="r" t="t"/>
              <a:pathLst>
                <a:path extrusionOk="0" h="13799" w="11934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6" name="Google Shape;18286;p81"/>
            <p:cNvSpPr/>
            <p:nvPr/>
          </p:nvSpPr>
          <p:spPr>
            <a:xfrm>
              <a:off x="7302424" y="2891783"/>
              <a:ext cx="148711" cy="361272"/>
            </a:xfrm>
            <a:custGeom>
              <a:rect b="b" l="l" r="r" t="t"/>
              <a:pathLst>
                <a:path extrusionOk="0" h="13789" w="5676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87" name="Google Shape;18287;p81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18288" name="Google Shape;18288;p81"/>
            <p:cNvSpPr/>
            <p:nvPr/>
          </p:nvSpPr>
          <p:spPr>
            <a:xfrm>
              <a:off x="7178865" y="3839175"/>
              <a:ext cx="160265" cy="144179"/>
            </a:xfrm>
            <a:custGeom>
              <a:rect b="b" l="l" r="r" t="t"/>
              <a:pathLst>
                <a:path extrusionOk="0" h="5503" w="6117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9" name="Google Shape;18289;p81"/>
            <p:cNvSpPr/>
            <p:nvPr/>
          </p:nvSpPr>
          <p:spPr>
            <a:xfrm>
              <a:off x="7281071" y="3839175"/>
              <a:ext cx="58059" cy="144179"/>
            </a:xfrm>
            <a:custGeom>
              <a:rect b="b" l="l" r="r" t="t"/>
              <a:pathLst>
                <a:path extrusionOk="0" h="5503" w="2216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0" name="Google Shape;18290;p81"/>
            <p:cNvSpPr/>
            <p:nvPr/>
          </p:nvSpPr>
          <p:spPr>
            <a:xfrm>
              <a:off x="7204488" y="3805036"/>
              <a:ext cx="108756" cy="54417"/>
            </a:xfrm>
            <a:custGeom>
              <a:rect b="b" l="l" r="r" t="t"/>
              <a:pathLst>
                <a:path extrusionOk="0" h="2077" w="4151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1" name="Google Shape;18291;p81"/>
            <p:cNvSpPr/>
            <p:nvPr/>
          </p:nvSpPr>
          <p:spPr>
            <a:xfrm>
              <a:off x="7275805" y="3809307"/>
              <a:ext cx="37440" cy="50252"/>
            </a:xfrm>
            <a:custGeom>
              <a:rect b="b" l="l" r="r" t="t"/>
              <a:pathLst>
                <a:path extrusionOk="0" h="1918" w="1429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2" name="Google Shape;18292;p81"/>
            <p:cNvSpPr/>
            <p:nvPr/>
          </p:nvSpPr>
          <p:spPr>
            <a:xfrm>
              <a:off x="7243815" y="3815568"/>
              <a:ext cx="30104" cy="24707"/>
            </a:xfrm>
            <a:custGeom>
              <a:rect b="b" l="l" r="r" t="t"/>
              <a:pathLst>
                <a:path extrusionOk="0" h="943" w="1149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3" name="Google Shape;18293;p81"/>
            <p:cNvSpPr/>
            <p:nvPr/>
          </p:nvSpPr>
          <p:spPr>
            <a:xfrm>
              <a:off x="7155259" y="3970515"/>
              <a:ext cx="207216" cy="195793"/>
            </a:xfrm>
            <a:custGeom>
              <a:rect b="b" l="l" r="r" t="t"/>
              <a:pathLst>
                <a:path extrusionOk="0" h="7473" w="7909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4" name="Google Shape;18294;p81"/>
            <p:cNvSpPr/>
            <p:nvPr/>
          </p:nvSpPr>
          <p:spPr>
            <a:xfrm>
              <a:off x="7239151" y="3970515"/>
              <a:ext cx="6550" cy="4297"/>
            </a:xfrm>
            <a:custGeom>
              <a:rect b="b" l="l" r="r" t="t"/>
              <a:pathLst>
                <a:path extrusionOk="0" h="164" w="25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5" name="Google Shape;18295;p81"/>
            <p:cNvSpPr/>
            <p:nvPr/>
          </p:nvSpPr>
          <p:spPr>
            <a:xfrm>
              <a:off x="7245675" y="3970515"/>
              <a:ext cx="117062" cy="195766"/>
            </a:xfrm>
            <a:custGeom>
              <a:rect b="b" l="l" r="r" t="t"/>
              <a:pathLst>
                <a:path extrusionOk="0" h="7472" w="4468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6" name="Google Shape;18296;p81"/>
            <p:cNvSpPr/>
            <p:nvPr/>
          </p:nvSpPr>
          <p:spPr>
            <a:xfrm>
              <a:off x="7221571" y="3970515"/>
              <a:ext cx="73098" cy="84285"/>
            </a:xfrm>
            <a:custGeom>
              <a:rect b="b" l="l" r="r" t="t"/>
              <a:pathLst>
                <a:path extrusionOk="0" h="3217" w="279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7" name="Google Shape;18297;p81"/>
            <p:cNvSpPr/>
            <p:nvPr/>
          </p:nvSpPr>
          <p:spPr>
            <a:xfrm>
              <a:off x="7239151" y="3970515"/>
              <a:ext cx="39693" cy="19362"/>
            </a:xfrm>
            <a:custGeom>
              <a:rect b="b" l="l" r="r" t="t"/>
              <a:pathLst>
                <a:path extrusionOk="0" h="739" w="1515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8" name="Google Shape;18298;p81"/>
            <p:cNvSpPr/>
            <p:nvPr/>
          </p:nvSpPr>
          <p:spPr>
            <a:xfrm>
              <a:off x="7210017" y="3869069"/>
              <a:ext cx="97962" cy="110774"/>
            </a:xfrm>
            <a:custGeom>
              <a:rect b="b" l="l" r="r" t="t"/>
              <a:pathLst>
                <a:path extrusionOk="0" h="4228" w="3739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9" name="Google Shape;18299;p81"/>
            <p:cNvSpPr/>
            <p:nvPr/>
          </p:nvSpPr>
          <p:spPr>
            <a:xfrm>
              <a:off x="7261735" y="3869069"/>
              <a:ext cx="46243" cy="112031"/>
            </a:xfrm>
            <a:custGeom>
              <a:rect b="b" l="l" r="r" t="t"/>
              <a:pathLst>
                <a:path extrusionOk="0" h="4276" w="1765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00" name="Google Shape;18300;p81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18301" name="Google Shape;18301;p81"/>
            <p:cNvSpPr/>
            <p:nvPr/>
          </p:nvSpPr>
          <p:spPr>
            <a:xfrm>
              <a:off x="4940992" y="2925292"/>
              <a:ext cx="131367" cy="326504"/>
            </a:xfrm>
            <a:custGeom>
              <a:rect b="b" l="l" r="r" t="t"/>
              <a:pathLst>
                <a:path extrusionOk="0" h="12462" w="5014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2" name="Google Shape;18302;p81"/>
            <p:cNvSpPr/>
            <p:nvPr/>
          </p:nvSpPr>
          <p:spPr>
            <a:xfrm>
              <a:off x="4991977" y="2925292"/>
              <a:ext cx="80644" cy="328024"/>
            </a:xfrm>
            <a:custGeom>
              <a:rect b="b" l="l" r="r" t="t"/>
              <a:pathLst>
                <a:path extrusionOk="0" h="12520" w="3078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3" name="Google Shape;18303;p81"/>
            <p:cNvSpPr/>
            <p:nvPr/>
          </p:nvSpPr>
          <p:spPr>
            <a:xfrm>
              <a:off x="4940992" y="3044345"/>
              <a:ext cx="131367" cy="208971"/>
            </a:xfrm>
            <a:custGeom>
              <a:rect b="b" l="l" r="r" t="t"/>
              <a:pathLst>
                <a:path extrusionOk="0" h="7976" w="5014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4" name="Google Shape;18304;p81"/>
            <p:cNvSpPr/>
            <p:nvPr/>
          </p:nvSpPr>
          <p:spPr>
            <a:xfrm>
              <a:off x="4991977" y="3048852"/>
              <a:ext cx="80382" cy="203443"/>
            </a:xfrm>
            <a:custGeom>
              <a:rect b="b" l="l" r="r" t="t"/>
              <a:pathLst>
                <a:path extrusionOk="0" h="7765" w="3068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5" name="Google Shape;18305;p81"/>
            <p:cNvSpPr/>
            <p:nvPr/>
          </p:nvSpPr>
          <p:spPr>
            <a:xfrm>
              <a:off x="4963838" y="3076493"/>
              <a:ext cx="19624" cy="16558"/>
            </a:xfrm>
            <a:custGeom>
              <a:rect b="b" l="l" r="r" t="t"/>
              <a:pathLst>
                <a:path extrusionOk="0" h="632" w="749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6" name="Google Shape;18306;p81"/>
            <p:cNvSpPr/>
            <p:nvPr/>
          </p:nvSpPr>
          <p:spPr>
            <a:xfrm>
              <a:off x="5030386" y="3100099"/>
              <a:ext cx="16847" cy="14436"/>
            </a:xfrm>
            <a:custGeom>
              <a:rect b="b" l="l" r="r" t="t"/>
              <a:pathLst>
                <a:path extrusionOk="0" h="551" w="643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7" name="Google Shape;18307;p81"/>
            <p:cNvSpPr/>
            <p:nvPr/>
          </p:nvSpPr>
          <p:spPr>
            <a:xfrm>
              <a:off x="4980921" y="3202803"/>
              <a:ext cx="16847" cy="14436"/>
            </a:xfrm>
            <a:custGeom>
              <a:rect b="b" l="l" r="r" t="t"/>
              <a:pathLst>
                <a:path extrusionOk="0" h="551" w="643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8" name="Google Shape;18308;p81"/>
            <p:cNvSpPr/>
            <p:nvPr/>
          </p:nvSpPr>
          <p:spPr>
            <a:xfrm>
              <a:off x="5030386" y="3171651"/>
              <a:ext cx="16847" cy="14698"/>
            </a:xfrm>
            <a:custGeom>
              <a:rect b="b" l="l" r="r" t="t"/>
              <a:pathLst>
                <a:path extrusionOk="0" h="561" w="643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9" name="Google Shape;18309;p81"/>
            <p:cNvSpPr/>
            <p:nvPr/>
          </p:nvSpPr>
          <p:spPr>
            <a:xfrm>
              <a:off x="4974135" y="3132246"/>
              <a:ext cx="20357" cy="17397"/>
            </a:xfrm>
            <a:custGeom>
              <a:rect b="b" l="l" r="r" t="t"/>
              <a:pathLst>
                <a:path extrusionOk="0" h="664" w="777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0" name="Google Shape;18310;p81"/>
            <p:cNvSpPr/>
            <p:nvPr/>
          </p:nvSpPr>
          <p:spPr>
            <a:xfrm>
              <a:off x="4915368" y="2891390"/>
              <a:ext cx="182850" cy="33693"/>
            </a:xfrm>
            <a:custGeom>
              <a:rect b="b" l="l" r="r" t="t"/>
              <a:pathLst>
                <a:path extrusionOk="0" h="1286" w="6979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1" name="Google Shape;18311;p81"/>
            <p:cNvSpPr/>
            <p:nvPr/>
          </p:nvSpPr>
          <p:spPr>
            <a:xfrm>
              <a:off x="5055250" y="2891390"/>
              <a:ext cx="42732" cy="33693"/>
            </a:xfrm>
            <a:custGeom>
              <a:rect b="b" l="l" r="r" t="t"/>
              <a:pathLst>
                <a:path extrusionOk="0" h="1286" w="1631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12" name="Google Shape;18312;p81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18313" name="Google Shape;18313;p81"/>
            <p:cNvSpPr/>
            <p:nvPr/>
          </p:nvSpPr>
          <p:spPr>
            <a:xfrm>
              <a:off x="8096520" y="3139006"/>
              <a:ext cx="167025" cy="83421"/>
            </a:xfrm>
            <a:custGeom>
              <a:rect b="b" l="l" r="r" t="t"/>
              <a:pathLst>
                <a:path extrusionOk="0" h="3184" w="6375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4" name="Google Shape;18314;p81"/>
            <p:cNvSpPr/>
            <p:nvPr/>
          </p:nvSpPr>
          <p:spPr>
            <a:xfrm>
              <a:off x="8168360" y="3139006"/>
              <a:ext cx="95185" cy="83421"/>
            </a:xfrm>
            <a:custGeom>
              <a:rect b="b" l="l" r="r" t="t"/>
              <a:pathLst>
                <a:path extrusionOk="0" h="3184" w="3633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5" name="Google Shape;18315;p81"/>
            <p:cNvSpPr/>
            <p:nvPr/>
          </p:nvSpPr>
          <p:spPr>
            <a:xfrm>
              <a:off x="8028714" y="3109871"/>
              <a:ext cx="104748" cy="24392"/>
            </a:xfrm>
            <a:custGeom>
              <a:rect b="b" l="l" r="r" t="t"/>
              <a:pathLst>
                <a:path extrusionOk="0" h="931" w="3998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6" name="Google Shape;18316;p81"/>
            <p:cNvSpPr/>
            <p:nvPr/>
          </p:nvSpPr>
          <p:spPr>
            <a:xfrm>
              <a:off x="8101812" y="3109871"/>
              <a:ext cx="31650" cy="24392"/>
            </a:xfrm>
            <a:custGeom>
              <a:rect b="b" l="l" r="r" t="t"/>
              <a:pathLst>
                <a:path extrusionOk="0" h="931" w="1208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7" name="Google Shape;18317;p81"/>
            <p:cNvSpPr/>
            <p:nvPr/>
          </p:nvSpPr>
          <p:spPr>
            <a:xfrm>
              <a:off x="8053342" y="3134237"/>
              <a:ext cx="67570" cy="53527"/>
            </a:xfrm>
            <a:custGeom>
              <a:rect b="b" l="l" r="r" t="t"/>
              <a:pathLst>
                <a:path extrusionOk="0" h="2043" w="2579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8" name="Google Shape;18318;p81"/>
            <p:cNvSpPr/>
            <p:nvPr/>
          </p:nvSpPr>
          <p:spPr>
            <a:xfrm>
              <a:off x="8159321" y="3165127"/>
              <a:ext cx="36182" cy="31099"/>
            </a:xfrm>
            <a:custGeom>
              <a:rect b="b" l="l" r="r" t="t"/>
              <a:pathLst>
                <a:path extrusionOk="0" h="1187" w="1381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9" name="Google Shape;18319;p81"/>
            <p:cNvSpPr/>
            <p:nvPr/>
          </p:nvSpPr>
          <p:spPr>
            <a:xfrm>
              <a:off x="8232655" y="2960453"/>
              <a:ext cx="74356" cy="219530"/>
            </a:xfrm>
            <a:custGeom>
              <a:rect b="b" l="l" r="r" t="t"/>
              <a:pathLst>
                <a:path extrusionOk="0" h="8379" w="2838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0" name="Google Shape;18320;p81"/>
            <p:cNvSpPr/>
            <p:nvPr/>
          </p:nvSpPr>
          <p:spPr>
            <a:xfrm>
              <a:off x="8243685" y="2960453"/>
              <a:ext cx="63063" cy="219766"/>
            </a:xfrm>
            <a:custGeom>
              <a:rect b="b" l="l" r="r" t="t"/>
              <a:pathLst>
                <a:path extrusionOk="0" h="8388" w="2407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1" name="Google Shape;18321;p81"/>
            <p:cNvSpPr/>
            <p:nvPr/>
          </p:nvSpPr>
          <p:spPr>
            <a:xfrm>
              <a:off x="8041788" y="3222400"/>
              <a:ext cx="276515" cy="30654"/>
            </a:xfrm>
            <a:custGeom>
              <a:rect b="b" l="l" r="r" t="t"/>
              <a:pathLst>
                <a:path extrusionOk="0" h="1170" w="10554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2" name="Google Shape;18322;p81"/>
            <p:cNvSpPr/>
            <p:nvPr/>
          </p:nvSpPr>
          <p:spPr>
            <a:xfrm>
              <a:off x="8286627" y="3222400"/>
              <a:ext cx="31676" cy="30654"/>
            </a:xfrm>
            <a:custGeom>
              <a:rect b="b" l="l" r="r" t="t"/>
              <a:pathLst>
                <a:path extrusionOk="0" h="1170" w="1209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3" name="Google Shape;18323;p81"/>
            <p:cNvSpPr/>
            <p:nvPr/>
          </p:nvSpPr>
          <p:spPr>
            <a:xfrm>
              <a:off x="8235668" y="2891652"/>
              <a:ext cx="58531" cy="57037"/>
            </a:xfrm>
            <a:custGeom>
              <a:rect b="b" l="l" r="r" t="t"/>
              <a:pathLst>
                <a:path extrusionOk="0" h="2177" w="2234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4" name="Google Shape;18324;p81"/>
            <p:cNvSpPr/>
            <p:nvPr/>
          </p:nvSpPr>
          <p:spPr>
            <a:xfrm>
              <a:off x="8240698" y="2912507"/>
              <a:ext cx="53500" cy="36182"/>
            </a:xfrm>
            <a:custGeom>
              <a:rect b="b" l="l" r="r" t="t"/>
              <a:pathLst>
                <a:path extrusionOk="0" h="1381" w="2042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5" name="Google Shape;18325;p81"/>
            <p:cNvSpPr/>
            <p:nvPr/>
          </p:nvSpPr>
          <p:spPr>
            <a:xfrm>
              <a:off x="8094005" y="3011490"/>
              <a:ext cx="80408" cy="79281"/>
            </a:xfrm>
            <a:custGeom>
              <a:rect b="b" l="l" r="r" t="t"/>
              <a:pathLst>
                <a:path extrusionOk="0" h="3026" w="3069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6" name="Google Shape;18326;p81"/>
            <p:cNvSpPr/>
            <p:nvPr/>
          </p:nvSpPr>
          <p:spPr>
            <a:xfrm>
              <a:off x="8140221" y="3057157"/>
              <a:ext cx="34427" cy="33536"/>
            </a:xfrm>
            <a:custGeom>
              <a:rect b="b" l="l" r="r" t="t"/>
              <a:pathLst>
                <a:path extrusionOk="0" h="1280" w="1314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7" name="Google Shape;18327;p81"/>
            <p:cNvSpPr/>
            <p:nvPr/>
          </p:nvSpPr>
          <p:spPr>
            <a:xfrm>
              <a:off x="8086485" y="3036564"/>
              <a:ext cx="32907" cy="31912"/>
            </a:xfrm>
            <a:custGeom>
              <a:rect b="b" l="l" r="r" t="t"/>
              <a:pathLst>
                <a:path extrusionOk="0" h="1218" w="1256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8" name="Google Shape;18328;p81"/>
            <p:cNvSpPr/>
            <p:nvPr/>
          </p:nvSpPr>
          <p:spPr>
            <a:xfrm>
              <a:off x="8115855" y="3065934"/>
              <a:ext cx="32933" cy="31912"/>
            </a:xfrm>
            <a:custGeom>
              <a:rect b="b" l="l" r="r" t="t"/>
              <a:pathLst>
                <a:path extrusionOk="0" h="1218" w="1257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9" name="Google Shape;18329;p81"/>
            <p:cNvSpPr/>
            <p:nvPr/>
          </p:nvSpPr>
          <p:spPr>
            <a:xfrm>
              <a:off x="8212062" y="2913738"/>
              <a:ext cx="61544" cy="61570"/>
            </a:xfrm>
            <a:custGeom>
              <a:rect b="b" l="l" r="r" t="t"/>
              <a:pathLst>
                <a:path extrusionOk="0" h="2350" w="2349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0" name="Google Shape;18330;p81"/>
            <p:cNvSpPr/>
            <p:nvPr/>
          </p:nvSpPr>
          <p:spPr>
            <a:xfrm>
              <a:off x="8212953" y="2932078"/>
              <a:ext cx="60653" cy="43466"/>
            </a:xfrm>
            <a:custGeom>
              <a:rect b="b" l="l" r="r" t="t"/>
              <a:pathLst>
                <a:path extrusionOk="0" h="1659" w="2315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1" name="Google Shape;18331;p81"/>
            <p:cNvSpPr/>
            <p:nvPr/>
          </p:nvSpPr>
          <p:spPr>
            <a:xfrm>
              <a:off x="8119890" y="2937423"/>
              <a:ext cx="128354" cy="128039"/>
            </a:xfrm>
            <a:custGeom>
              <a:rect b="b" l="l" r="r" t="t"/>
              <a:pathLst>
                <a:path extrusionOk="0" h="4887" w="4899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2" name="Google Shape;18332;p81"/>
            <p:cNvSpPr/>
            <p:nvPr/>
          </p:nvSpPr>
          <p:spPr>
            <a:xfrm>
              <a:off x="8153531" y="2968732"/>
              <a:ext cx="94713" cy="96730"/>
            </a:xfrm>
            <a:custGeom>
              <a:rect b="b" l="l" r="r" t="t"/>
              <a:pathLst>
                <a:path extrusionOk="0" h="3692" w="3615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33" name="Google Shape;18333;p81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18334" name="Google Shape;18334;p81"/>
            <p:cNvSpPr/>
            <p:nvPr/>
          </p:nvSpPr>
          <p:spPr>
            <a:xfrm>
              <a:off x="7647242" y="3804774"/>
              <a:ext cx="121070" cy="30916"/>
            </a:xfrm>
            <a:custGeom>
              <a:rect b="b" l="l" r="r" t="t"/>
              <a:pathLst>
                <a:path extrusionOk="0" h="1180" w="4621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5" name="Google Shape;18335;p81"/>
            <p:cNvSpPr/>
            <p:nvPr/>
          </p:nvSpPr>
          <p:spPr>
            <a:xfrm>
              <a:off x="7734148" y="3804774"/>
              <a:ext cx="34165" cy="31178"/>
            </a:xfrm>
            <a:custGeom>
              <a:rect b="b" l="l" r="r" t="t"/>
              <a:pathLst>
                <a:path extrusionOk="0" h="1190" w="1304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6" name="Google Shape;18336;p81"/>
            <p:cNvSpPr/>
            <p:nvPr/>
          </p:nvSpPr>
          <p:spPr>
            <a:xfrm>
              <a:off x="7551822" y="3835664"/>
              <a:ext cx="285056" cy="331037"/>
            </a:xfrm>
            <a:custGeom>
              <a:rect b="b" l="l" r="r" t="t"/>
              <a:pathLst>
                <a:path extrusionOk="0" h="12635" w="1088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7" name="Google Shape;18337;p81"/>
            <p:cNvSpPr/>
            <p:nvPr/>
          </p:nvSpPr>
          <p:spPr>
            <a:xfrm>
              <a:off x="7669329" y="3835664"/>
              <a:ext cx="174833" cy="329020"/>
            </a:xfrm>
            <a:custGeom>
              <a:rect b="b" l="l" r="r" t="t"/>
              <a:pathLst>
                <a:path extrusionOk="0" h="12558" w="6673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8" name="Google Shape;18338;p81"/>
            <p:cNvSpPr/>
            <p:nvPr/>
          </p:nvSpPr>
          <p:spPr>
            <a:xfrm>
              <a:off x="7571655" y="4014007"/>
              <a:ext cx="273502" cy="152694"/>
            </a:xfrm>
            <a:custGeom>
              <a:rect b="b" l="l" r="r" t="t"/>
              <a:pathLst>
                <a:path extrusionOk="0" h="5828" w="10439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9" name="Google Shape;18339;p81"/>
            <p:cNvSpPr/>
            <p:nvPr/>
          </p:nvSpPr>
          <p:spPr>
            <a:xfrm>
              <a:off x="7785369" y="4022260"/>
              <a:ext cx="52269" cy="142423"/>
            </a:xfrm>
            <a:custGeom>
              <a:rect b="b" l="l" r="r" t="t"/>
              <a:pathLst>
                <a:path extrusionOk="0" h="5436" w="1995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0" name="Google Shape;18340;p81"/>
            <p:cNvSpPr/>
            <p:nvPr/>
          </p:nvSpPr>
          <p:spPr>
            <a:xfrm>
              <a:off x="7785107" y="4061927"/>
              <a:ext cx="19362" cy="16558"/>
            </a:xfrm>
            <a:custGeom>
              <a:rect b="b" l="l" r="r" t="t"/>
              <a:pathLst>
                <a:path extrusionOk="0" h="632" w="739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1" name="Google Shape;18341;p81"/>
            <p:cNvSpPr/>
            <p:nvPr/>
          </p:nvSpPr>
          <p:spPr>
            <a:xfrm>
              <a:off x="7744680" y="4122711"/>
              <a:ext cx="17109" cy="14436"/>
            </a:xfrm>
            <a:custGeom>
              <a:rect b="b" l="l" r="r" t="t"/>
              <a:pathLst>
                <a:path extrusionOk="0" h="551" w="653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2" name="Google Shape;18342;p81"/>
            <p:cNvSpPr/>
            <p:nvPr/>
          </p:nvSpPr>
          <p:spPr>
            <a:xfrm>
              <a:off x="7627645" y="4051892"/>
              <a:ext cx="17109" cy="14436"/>
            </a:xfrm>
            <a:custGeom>
              <a:rect b="b" l="l" r="r" t="t"/>
              <a:pathLst>
                <a:path extrusionOk="0" h="551" w="653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3" name="Google Shape;18343;p81"/>
            <p:cNvSpPr/>
            <p:nvPr/>
          </p:nvSpPr>
          <p:spPr>
            <a:xfrm>
              <a:off x="7651513" y="4122711"/>
              <a:ext cx="16847" cy="14436"/>
            </a:xfrm>
            <a:custGeom>
              <a:rect b="b" l="l" r="r" t="t"/>
              <a:pathLst>
                <a:path extrusionOk="0" h="551" w="643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4" name="Google Shape;18344;p81"/>
            <p:cNvSpPr/>
            <p:nvPr/>
          </p:nvSpPr>
          <p:spPr>
            <a:xfrm>
              <a:off x="7693459" y="4066957"/>
              <a:ext cx="20095" cy="17423"/>
            </a:xfrm>
            <a:custGeom>
              <a:rect b="b" l="l" r="r" t="t"/>
              <a:pathLst>
                <a:path extrusionOk="0" h="665" w="767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45" name="Google Shape;18345;p81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18346" name="Google Shape;18346;p81"/>
            <p:cNvSpPr/>
            <p:nvPr/>
          </p:nvSpPr>
          <p:spPr>
            <a:xfrm>
              <a:off x="6265480" y="4277658"/>
              <a:ext cx="88189" cy="362163"/>
            </a:xfrm>
            <a:custGeom>
              <a:rect b="b" l="l" r="r" t="t"/>
              <a:pathLst>
                <a:path extrusionOk="0" h="13823" w="3366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7" name="Google Shape;18347;p81"/>
            <p:cNvSpPr/>
            <p:nvPr/>
          </p:nvSpPr>
          <p:spPr>
            <a:xfrm>
              <a:off x="6265480" y="4277658"/>
              <a:ext cx="88189" cy="155497"/>
            </a:xfrm>
            <a:custGeom>
              <a:rect b="b" l="l" r="r" t="t"/>
              <a:pathLst>
                <a:path extrusionOk="0" h="5935" w="3366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8" name="Google Shape;18348;p81"/>
            <p:cNvSpPr/>
            <p:nvPr/>
          </p:nvSpPr>
          <p:spPr>
            <a:xfrm>
              <a:off x="6265480" y="4433600"/>
              <a:ext cx="88189" cy="206220"/>
            </a:xfrm>
            <a:custGeom>
              <a:rect b="b" l="l" r="r" t="t"/>
              <a:pathLst>
                <a:path extrusionOk="0" h="7871" w="3366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9" name="Google Shape;18349;p81"/>
            <p:cNvSpPr/>
            <p:nvPr/>
          </p:nvSpPr>
          <p:spPr>
            <a:xfrm>
              <a:off x="6267996" y="4349498"/>
              <a:ext cx="83159" cy="10559"/>
            </a:xfrm>
            <a:custGeom>
              <a:rect b="b" l="l" r="r" t="t"/>
              <a:pathLst>
                <a:path extrusionOk="0" h="403" w="3174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0" name="Google Shape;18350;p81"/>
            <p:cNvSpPr/>
            <p:nvPr/>
          </p:nvSpPr>
          <p:spPr>
            <a:xfrm>
              <a:off x="6263725" y="4453460"/>
              <a:ext cx="89945" cy="10585"/>
            </a:xfrm>
            <a:custGeom>
              <a:rect b="b" l="l" r="r" t="t"/>
              <a:pathLst>
                <a:path extrusionOk="0" h="404" w="3433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1" name="Google Shape;18351;p81"/>
            <p:cNvSpPr/>
            <p:nvPr/>
          </p:nvSpPr>
          <p:spPr>
            <a:xfrm>
              <a:off x="6267996" y="4381881"/>
              <a:ext cx="83159" cy="10585"/>
            </a:xfrm>
            <a:custGeom>
              <a:rect b="b" l="l" r="r" t="t"/>
              <a:pathLst>
                <a:path extrusionOk="0" h="404" w="3174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2" name="Google Shape;18352;p81"/>
            <p:cNvSpPr/>
            <p:nvPr/>
          </p:nvSpPr>
          <p:spPr>
            <a:xfrm>
              <a:off x="6267996" y="4525772"/>
              <a:ext cx="83159" cy="10585"/>
            </a:xfrm>
            <a:custGeom>
              <a:rect b="b" l="l" r="r" t="t"/>
              <a:pathLst>
                <a:path extrusionOk="0" h="404" w="3174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3" name="Google Shape;18353;p81"/>
            <p:cNvSpPr/>
            <p:nvPr/>
          </p:nvSpPr>
          <p:spPr>
            <a:xfrm>
              <a:off x="6267996" y="4557683"/>
              <a:ext cx="83159" cy="10585"/>
            </a:xfrm>
            <a:custGeom>
              <a:rect b="b" l="l" r="r" t="t"/>
              <a:pathLst>
                <a:path extrusionOk="0" h="404" w="3174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4" name="Google Shape;18354;p81"/>
            <p:cNvSpPr/>
            <p:nvPr/>
          </p:nvSpPr>
          <p:spPr>
            <a:xfrm>
              <a:off x="6384271" y="4277658"/>
              <a:ext cx="88163" cy="362163"/>
            </a:xfrm>
            <a:custGeom>
              <a:rect b="b" l="l" r="r" t="t"/>
              <a:pathLst>
                <a:path extrusionOk="0" h="13823" w="3365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5" name="Google Shape;18355;p81"/>
            <p:cNvSpPr/>
            <p:nvPr/>
          </p:nvSpPr>
          <p:spPr>
            <a:xfrm>
              <a:off x="6403371" y="4277920"/>
              <a:ext cx="69063" cy="66076"/>
            </a:xfrm>
            <a:custGeom>
              <a:rect b="b" l="l" r="r" t="t"/>
              <a:pathLst>
                <a:path extrusionOk="0" h="2522" w="2636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6" name="Google Shape;18356;p81"/>
            <p:cNvSpPr/>
            <p:nvPr/>
          </p:nvSpPr>
          <p:spPr>
            <a:xfrm>
              <a:off x="6384271" y="4344835"/>
              <a:ext cx="88425" cy="294986"/>
            </a:xfrm>
            <a:custGeom>
              <a:rect b="b" l="l" r="r" t="t"/>
              <a:pathLst>
                <a:path extrusionOk="0" h="11259" w="3375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7" name="Google Shape;18357;p81"/>
            <p:cNvSpPr/>
            <p:nvPr/>
          </p:nvSpPr>
          <p:spPr>
            <a:xfrm>
              <a:off x="6382516" y="4364563"/>
              <a:ext cx="91700" cy="10559"/>
            </a:xfrm>
            <a:custGeom>
              <a:rect b="b" l="l" r="r" t="t"/>
              <a:pathLst>
                <a:path extrusionOk="0" h="403" w="350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8" name="Google Shape;18358;p81"/>
            <p:cNvSpPr/>
            <p:nvPr/>
          </p:nvSpPr>
          <p:spPr>
            <a:xfrm>
              <a:off x="6382516" y="4541361"/>
              <a:ext cx="91700" cy="10559"/>
            </a:xfrm>
            <a:custGeom>
              <a:rect b="b" l="l" r="r" t="t"/>
              <a:pathLst>
                <a:path extrusionOk="0" h="403" w="350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9" name="Google Shape;18359;p81"/>
            <p:cNvSpPr/>
            <p:nvPr/>
          </p:nvSpPr>
          <p:spPr>
            <a:xfrm>
              <a:off x="6386524" y="4437399"/>
              <a:ext cx="81665" cy="10585"/>
            </a:xfrm>
            <a:custGeom>
              <a:rect b="b" l="l" r="r" t="t"/>
              <a:pathLst>
                <a:path extrusionOk="0" h="404" w="3117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0" name="Google Shape;18360;p81"/>
            <p:cNvSpPr/>
            <p:nvPr/>
          </p:nvSpPr>
          <p:spPr>
            <a:xfrm>
              <a:off x="6386524" y="4469782"/>
              <a:ext cx="83421" cy="10585"/>
            </a:xfrm>
            <a:custGeom>
              <a:rect b="b" l="l" r="r" t="t"/>
              <a:pathLst>
                <a:path extrusionOk="0" h="404" w="3184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61" name="Google Shape;18361;p81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18362" name="Google Shape;18362;p81"/>
            <p:cNvSpPr/>
            <p:nvPr/>
          </p:nvSpPr>
          <p:spPr>
            <a:xfrm>
              <a:off x="8053080" y="3851489"/>
              <a:ext cx="218010" cy="208080"/>
            </a:xfrm>
            <a:custGeom>
              <a:rect b="b" l="l" r="r" t="t"/>
              <a:pathLst>
                <a:path extrusionOk="0" h="7942" w="8321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3" name="Google Shape;18363;p81"/>
            <p:cNvSpPr/>
            <p:nvPr/>
          </p:nvSpPr>
          <p:spPr>
            <a:xfrm>
              <a:off x="8057534" y="3969939"/>
              <a:ext cx="179575" cy="21196"/>
            </a:xfrm>
            <a:custGeom>
              <a:rect b="b" l="l" r="r" t="t"/>
              <a:pathLst>
                <a:path extrusionOk="0" h="809" w="6854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4" name="Google Shape;18364;p81"/>
            <p:cNvSpPr/>
            <p:nvPr/>
          </p:nvSpPr>
          <p:spPr>
            <a:xfrm>
              <a:off x="8050329" y="3909312"/>
              <a:ext cx="187330" cy="27589"/>
            </a:xfrm>
            <a:custGeom>
              <a:rect b="b" l="l" r="r" t="t"/>
              <a:pathLst>
                <a:path extrusionOk="0" h="1053" w="715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5" name="Google Shape;18365;p81"/>
            <p:cNvSpPr/>
            <p:nvPr/>
          </p:nvSpPr>
          <p:spPr>
            <a:xfrm>
              <a:off x="8083367" y="3946568"/>
              <a:ext cx="178946" cy="18209"/>
            </a:xfrm>
            <a:custGeom>
              <a:rect b="b" l="l" r="r" t="t"/>
              <a:pathLst>
                <a:path extrusionOk="0" h="695" w="683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6" name="Google Shape;18366;p81"/>
            <p:cNvSpPr/>
            <p:nvPr/>
          </p:nvSpPr>
          <p:spPr>
            <a:xfrm>
              <a:off x="8082188" y="3881173"/>
              <a:ext cx="178867" cy="18052"/>
            </a:xfrm>
            <a:custGeom>
              <a:rect b="b" l="l" r="r" t="t"/>
              <a:pathLst>
                <a:path extrusionOk="0" h="689" w="6827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7" name="Google Shape;18367;p81"/>
            <p:cNvSpPr/>
            <p:nvPr/>
          </p:nvSpPr>
          <p:spPr>
            <a:xfrm>
              <a:off x="8083970" y="3999492"/>
              <a:ext cx="183610" cy="28322"/>
            </a:xfrm>
            <a:custGeom>
              <a:rect b="b" l="l" r="r" t="t"/>
              <a:pathLst>
                <a:path extrusionOk="0" h="1081" w="7008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8" name="Google Shape;18368;p81"/>
            <p:cNvSpPr/>
            <p:nvPr/>
          </p:nvSpPr>
          <p:spPr>
            <a:xfrm>
              <a:off x="8059106" y="3851489"/>
              <a:ext cx="129611" cy="29554"/>
            </a:xfrm>
            <a:custGeom>
              <a:rect b="b" l="l" r="r" t="t"/>
              <a:pathLst>
                <a:path extrusionOk="0" h="1128" w="4947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9" name="Google Shape;18369;p81"/>
            <p:cNvSpPr/>
            <p:nvPr/>
          </p:nvSpPr>
          <p:spPr>
            <a:xfrm>
              <a:off x="7987790" y="3804695"/>
              <a:ext cx="336041" cy="362005"/>
            </a:xfrm>
            <a:custGeom>
              <a:rect b="b" l="l" r="r" t="t"/>
              <a:pathLst>
                <a:path extrusionOk="0" h="13817" w="12826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0" name="Google Shape;18370;p81"/>
            <p:cNvSpPr/>
            <p:nvPr/>
          </p:nvSpPr>
          <p:spPr>
            <a:xfrm>
              <a:off x="8018680" y="3869331"/>
              <a:ext cx="51011" cy="251153"/>
            </a:xfrm>
            <a:custGeom>
              <a:rect b="b" l="l" r="r" t="t"/>
              <a:pathLst>
                <a:path extrusionOk="0" h="9586" w="1947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1" name="Google Shape;18371;p81"/>
            <p:cNvSpPr/>
            <p:nvPr/>
          </p:nvSpPr>
          <p:spPr>
            <a:xfrm>
              <a:off x="8006366" y="3804695"/>
              <a:ext cx="317727" cy="300724"/>
            </a:xfrm>
            <a:custGeom>
              <a:rect b="b" l="l" r="r" t="t"/>
              <a:pathLst>
                <a:path extrusionOk="0" h="11478" w="12127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72" name="Google Shape;18372;p81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18373" name="Google Shape;18373;p81"/>
            <p:cNvSpPr/>
            <p:nvPr/>
          </p:nvSpPr>
          <p:spPr>
            <a:xfrm>
              <a:off x="5301373" y="2914996"/>
              <a:ext cx="315186" cy="314452"/>
            </a:xfrm>
            <a:custGeom>
              <a:rect b="b" l="l" r="r" t="t"/>
              <a:pathLst>
                <a:path extrusionOk="0" h="12002" w="1203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4" name="Google Shape;18374;p81"/>
            <p:cNvSpPr/>
            <p:nvPr/>
          </p:nvSpPr>
          <p:spPr>
            <a:xfrm>
              <a:off x="5427945" y="2958200"/>
              <a:ext cx="188614" cy="271249"/>
            </a:xfrm>
            <a:custGeom>
              <a:rect b="b" l="l" r="r" t="t"/>
              <a:pathLst>
                <a:path extrusionOk="0" h="10353" w="7199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5" name="Google Shape;18375;p81"/>
            <p:cNvSpPr/>
            <p:nvPr/>
          </p:nvSpPr>
          <p:spPr>
            <a:xfrm>
              <a:off x="5430539" y="3027210"/>
              <a:ext cx="131786" cy="142318"/>
            </a:xfrm>
            <a:custGeom>
              <a:rect b="b" l="l" r="r" t="t"/>
              <a:pathLst>
                <a:path extrusionOk="0" h="5432" w="503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6" name="Google Shape;18376;p81"/>
            <p:cNvSpPr/>
            <p:nvPr/>
          </p:nvSpPr>
          <p:spPr>
            <a:xfrm>
              <a:off x="5441752" y="3027761"/>
              <a:ext cx="120572" cy="141585"/>
            </a:xfrm>
            <a:custGeom>
              <a:rect b="b" l="l" r="r" t="t"/>
              <a:pathLst>
                <a:path extrusionOk="0" h="5404" w="4602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7" name="Google Shape;18377;p81"/>
            <p:cNvSpPr/>
            <p:nvPr/>
          </p:nvSpPr>
          <p:spPr>
            <a:xfrm>
              <a:off x="5382986" y="2999779"/>
              <a:ext cx="69640" cy="69587"/>
            </a:xfrm>
            <a:custGeom>
              <a:rect b="b" l="l" r="r" t="t"/>
              <a:pathLst>
                <a:path extrusionOk="0" h="2656" w="2658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8" name="Google Shape;18378;p81"/>
            <p:cNvSpPr/>
            <p:nvPr/>
          </p:nvSpPr>
          <p:spPr>
            <a:xfrm>
              <a:off x="5390767" y="3000644"/>
              <a:ext cx="61858" cy="68932"/>
            </a:xfrm>
            <a:custGeom>
              <a:rect b="b" l="l" r="r" t="t"/>
              <a:pathLst>
                <a:path extrusionOk="0" h="2631" w="2361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9" name="Google Shape;18379;p81"/>
            <p:cNvSpPr/>
            <p:nvPr/>
          </p:nvSpPr>
          <p:spPr>
            <a:xfrm>
              <a:off x="5510554" y="2894429"/>
              <a:ext cx="37571" cy="42706"/>
            </a:xfrm>
            <a:custGeom>
              <a:rect b="b" l="l" r="r" t="t"/>
              <a:pathLst>
                <a:path extrusionOk="0" h="1630" w="1434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0" name="Google Shape;18380;p81"/>
            <p:cNvSpPr/>
            <p:nvPr/>
          </p:nvSpPr>
          <p:spPr>
            <a:xfrm>
              <a:off x="5597721" y="2995928"/>
              <a:ext cx="46846" cy="32619"/>
            </a:xfrm>
            <a:custGeom>
              <a:rect b="b" l="l" r="r" t="t"/>
              <a:pathLst>
                <a:path extrusionOk="0" h="1245" w="1788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1" name="Google Shape;18381;p81"/>
            <p:cNvSpPr/>
            <p:nvPr/>
          </p:nvSpPr>
          <p:spPr>
            <a:xfrm>
              <a:off x="5594184" y="3123941"/>
              <a:ext cx="47448" cy="33824"/>
            </a:xfrm>
            <a:custGeom>
              <a:rect b="b" l="l" r="r" t="t"/>
              <a:pathLst>
                <a:path extrusionOk="0" h="1291" w="1811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2" name="Google Shape;18382;p81"/>
            <p:cNvSpPr/>
            <p:nvPr/>
          </p:nvSpPr>
          <p:spPr>
            <a:xfrm>
              <a:off x="5503034" y="3211082"/>
              <a:ext cx="35894" cy="42470"/>
            </a:xfrm>
            <a:custGeom>
              <a:rect b="b" l="l" r="r" t="t"/>
              <a:pathLst>
                <a:path extrusionOk="0" h="1621" w="137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3" name="Google Shape;18383;p81"/>
            <p:cNvSpPr/>
            <p:nvPr/>
          </p:nvSpPr>
          <p:spPr>
            <a:xfrm>
              <a:off x="5369912" y="3207571"/>
              <a:ext cx="37466" cy="42706"/>
            </a:xfrm>
            <a:custGeom>
              <a:rect b="b" l="l" r="r" t="t"/>
              <a:pathLst>
                <a:path extrusionOk="0" h="1630" w="143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4" name="Google Shape;18384;p81"/>
            <p:cNvSpPr/>
            <p:nvPr/>
          </p:nvSpPr>
          <p:spPr>
            <a:xfrm>
              <a:off x="5273444" y="3116159"/>
              <a:ext cx="47029" cy="32698"/>
            </a:xfrm>
            <a:custGeom>
              <a:rect b="b" l="l" r="r" t="t"/>
              <a:pathLst>
                <a:path extrusionOk="0" h="1248" w="1795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5" name="Google Shape;18385;p81"/>
            <p:cNvSpPr/>
            <p:nvPr/>
          </p:nvSpPr>
          <p:spPr>
            <a:xfrm>
              <a:off x="5277452" y="2987517"/>
              <a:ext cx="46295" cy="33248"/>
            </a:xfrm>
            <a:custGeom>
              <a:rect b="b" l="l" r="r" t="t"/>
              <a:pathLst>
                <a:path extrusionOk="0" h="1269" w="1767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6" name="Google Shape;18386;p81"/>
            <p:cNvSpPr/>
            <p:nvPr/>
          </p:nvSpPr>
          <p:spPr>
            <a:xfrm>
              <a:off x="5379265" y="2891285"/>
              <a:ext cx="35632" cy="42575"/>
            </a:xfrm>
            <a:custGeom>
              <a:rect b="b" l="l" r="r" t="t"/>
              <a:pathLst>
                <a:path extrusionOk="0" h="1625" w="136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87" name="Google Shape;18387;p81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18388" name="Google Shape;18388;p81"/>
            <p:cNvSpPr/>
            <p:nvPr/>
          </p:nvSpPr>
          <p:spPr>
            <a:xfrm>
              <a:off x="2650075" y="593150"/>
              <a:ext cx="2312675" cy="2882350"/>
            </a:xfrm>
            <a:custGeom>
              <a:rect b="b" l="l" r="r" t="t"/>
              <a:pathLst>
                <a:path extrusionOk="0" h="115294" w="92507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9" name="Google Shape;18389;p81"/>
            <p:cNvSpPr/>
            <p:nvPr/>
          </p:nvSpPr>
          <p:spPr>
            <a:xfrm>
              <a:off x="3257850" y="3360975"/>
              <a:ext cx="269025" cy="1808275"/>
            </a:xfrm>
            <a:custGeom>
              <a:rect b="b" l="l" r="r" t="t"/>
              <a:pathLst>
                <a:path extrusionOk="0" h="72331" w="10761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0" name="Google Shape;18390;p81"/>
            <p:cNvSpPr/>
            <p:nvPr/>
          </p:nvSpPr>
          <p:spPr>
            <a:xfrm>
              <a:off x="3093300" y="5170300"/>
              <a:ext cx="596675" cy="295150"/>
            </a:xfrm>
            <a:custGeom>
              <a:rect b="b" l="l" r="r" t="t"/>
              <a:pathLst>
                <a:path extrusionOk="0" h="11806" w="23867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1" name="Google Shape;18391;p81"/>
            <p:cNvSpPr/>
            <p:nvPr/>
          </p:nvSpPr>
          <p:spPr>
            <a:xfrm>
              <a:off x="3921750" y="5170300"/>
              <a:ext cx="596700" cy="295150"/>
            </a:xfrm>
            <a:custGeom>
              <a:rect b="b" l="l" r="r" t="t"/>
              <a:pathLst>
                <a:path extrusionOk="0" h="11806" w="23868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2" name="Google Shape;18392;p81"/>
            <p:cNvSpPr/>
            <p:nvPr/>
          </p:nvSpPr>
          <p:spPr>
            <a:xfrm>
              <a:off x="2235125" y="238575"/>
              <a:ext cx="2312300" cy="451450"/>
            </a:xfrm>
            <a:custGeom>
              <a:rect b="b" l="l" r="r" t="t"/>
              <a:pathLst>
                <a:path extrusionOk="0" h="18058" w="92492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3" name="Google Shape;18393;p81"/>
            <p:cNvSpPr/>
            <p:nvPr/>
          </p:nvSpPr>
          <p:spPr>
            <a:xfrm>
              <a:off x="2251950" y="243125"/>
              <a:ext cx="2337325" cy="448250"/>
            </a:xfrm>
            <a:custGeom>
              <a:rect b="b" l="l" r="r" t="t"/>
              <a:pathLst>
                <a:path extrusionOk="0" h="17930" w="93493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4" name="Google Shape;18394;p81"/>
            <p:cNvSpPr/>
            <p:nvPr/>
          </p:nvSpPr>
          <p:spPr>
            <a:xfrm>
              <a:off x="3807650" y="238075"/>
              <a:ext cx="1571825" cy="453150"/>
            </a:xfrm>
            <a:custGeom>
              <a:rect b="b" l="l" r="r" t="t"/>
              <a:pathLst>
                <a:path extrusionOk="0" h="18126" w="62873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5" name="Google Shape;18395;p81"/>
            <p:cNvSpPr/>
            <p:nvPr/>
          </p:nvSpPr>
          <p:spPr>
            <a:xfrm>
              <a:off x="3805500" y="298575"/>
              <a:ext cx="1011300" cy="385275"/>
            </a:xfrm>
            <a:custGeom>
              <a:rect b="b" l="l" r="r" t="t"/>
              <a:pathLst>
                <a:path extrusionOk="0" h="15411" w="40452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6" name="Google Shape;18396;p81"/>
            <p:cNvSpPr/>
            <p:nvPr/>
          </p:nvSpPr>
          <p:spPr>
            <a:xfrm>
              <a:off x="4086300" y="3360975"/>
              <a:ext cx="269025" cy="1808275"/>
            </a:xfrm>
            <a:custGeom>
              <a:rect b="b" l="l" r="r" t="t"/>
              <a:pathLst>
                <a:path extrusionOk="0" h="72331" w="10761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97" name="Google Shape;18397;p81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18398" name="Google Shape;18398;p81"/>
            <p:cNvSpPr/>
            <p:nvPr/>
          </p:nvSpPr>
          <p:spPr>
            <a:xfrm>
              <a:off x="2890682" y="4267422"/>
              <a:ext cx="35575" cy="23627"/>
            </a:xfrm>
            <a:custGeom>
              <a:rect b="b" l="l" r="r" t="t"/>
              <a:pathLst>
                <a:path extrusionOk="0" h="1578" w="2376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9" name="Google Shape;18399;p81"/>
            <p:cNvSpPr/>
            <p:nvPr/>
          </p:nvSpPr>
          <p:spPr>
            <a:xfrm>
              <a:off x="2890996" y="4390181"/>
              <a:ext cx="34946" cy="36533"/>
            </a:xfrm>
            <a:custGeom>
              <a:rect b="b" l="l" r="r" t="t"/>
              <a:pathLst>
                <a:path extrusionOk="0" h="2440" w="2334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0" name="Google Shape;18400;p81"/>
            <p:cNvSpPr/>
            <p:nvPr/>
          </p:nvSpPr>
          <p:spPr>
            <a:xfrm>
              <a:off x="2886579" y="4287245"/>
              <a:ext cx="43780" cy="105466"/>
            </a:xfrm>
            <a:custGeom>
              <a:rect b="b" l="l" r="r" t="t"/>
              <a:pathLst>
                <a:path extrusionOk="0" h="7044" w="2924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1" name="Google Shape;18401;p81"/>
            <p:cNvSpPr/>
            <p:nvPr/>
          </p:nvSpPr>
          <p:spPr>
            <a:xfrm>
              <a:off x="2909248" y="4287245"/>
              <a:ext cx="20797" cy="105466"/>
            </a:xfrm>
            <a:custGeom>
              <a:rect b="b" l="l" r="r" t="t"/>
              <a:pathLst>
                <a:path extrusionOk="0" h="7044" w="1389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2" name="Google Shape;18402;p81"/>
            <p:cNvSpPr/>
            <p:nvPr/>
          </p:nvSpPr>
          <p:spPr>
            <a:xfrm>
              <a:off x="2819532" y="4267496"/>
              <a:ext cx="38419" cy="39917"/>
            </a:xfrm>
            <a:custGeom>
              <a:rect b="b" l="l" r="r" t="t"/>
              <a:pathLst>
                <a:path extrusionOk="0" h="2666" w="2566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3" name="Google Shape;18403;p81"/>
            <p:cNvSpPr/>
            <p:nvPr/>
          </p:nvSpPr>
          <p:spPr>
            <a:xfrm>
              <a:off x="2815130" y="4306140"/>
              <a:ext cx="46924" cy="230442"/>
            </a:xfrm>
            <a:custGeom>
              <a:rect b="b" l="l" r="r" t="t"/>
              <a:pathLst>
                <a:path extrusionOk="0" h="15391" w="3134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4" name="Google Shape;18404;p81"/>
            <p:cNvSpPr/>
            <p:nvPr/>
          </p:nvSpPr>
          <p:spPr>
            <a:xfrm>
              <a:off x="2838742" y="4306140"/>
              <a:ext cx="23312" cy="230442"/>
            </a:xfrm>
            <a:custGeom>
              <a:rect b="b" l="l" r="r" t="t"/>
              <a:pathLst>
                <a:path extrusionOk="0" h="15391" w="1557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5" name="Google Shape;18405;p81"/>
            <p:cNvSpPr/>
            <p:nvPr/>
          </p:nvSpPr>
          <p:spPr>
            <a:xfrm>
              <a:off x="2815130" y="4505080"/>
              <a:ext cx="46924" cy="31502"/>
            </a:xfrm>
            <a:custGeom>
              <a:rect b="b" l="l" r="r" t="t"/>
              <a:pathLst>
                <a:path extrusionOk="0" h="2104" w="3134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6" name="Google Shape;18406;p81"/>
            <p:cNvSpPr/>
            <p:nvPr/>
          </p:nvSpPr>
          <p:spPr>
            <a:xfrm>
              <a:off x="2888795" y="4455970"/>
              <a:ext cx="39677" cy="54799"/>
            </a:xfrm>
            <a:custGeom>
              <a:rect b="b" l="l" r="r" t="t"/>
              <a:pathLst>
                <a:path extrusionOk="0" h="3660" w="265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7" name="Google Shape;18407;p81"/>
            <p:cNvSpPr/>
            <p:nvPr/>
          </p:nvSpPr>
          <p:spPr>
            <a:xfrm>
              <a:off x="2883435" y="4475180"/>
              <a:ext cx="50068" cy="61402"/>
            </a:xfrm>
            <a:custGeom>
              <a:rect b="b" l="l" r="r" t="t"/>
              <a:pathLst>
                <a:path extrusionOk="0" h="4101" w="3344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8" name="Google Shape;18408;p81"/>
            <p:cNvSpPr/>
            <p:nvPr/>
          </p:nvSpPr>
          <p:spPr>
            <a:xfrm>
              <a:off x="2912077" y="4475180"/>
              <a:ext cx="21426" cy="61402"/>
            </a:xfrm>
            <a:custGeom>
              <a:rect b="b" l="l" r="r" t="t"/>
              <a:pathLst>
                <a:path extrusionOk="0" h="4101" w="1431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9" name="Google Shape;18409;p81"/>
            <p:cNvSpPr/>
            <p:nvPr/>
          </p:nvSpPr>
          <p:spPr>
            <a:xfrm>
              <a:off x="2955842" y="4272767"/>
              <a:ext cx="192666" cy="259399"/>
            </a:xfrm>
            <a:custGeom>
              <a:rect b="b" l="l" r="r" t="t"/>
              <a:pathLst>
                <a:path extrusionOk="0" h="17325" w="12868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0" name="Google Shape;18410;p81"/>
            <p:cNvSpPr/>
            <p:nvPr/>
          </p:nvSpPr>
          <p:spPr>
            <a:xfrm>
              <a:off x="3116063" y="4273081"/>
              <a:ext cx="32445" cy="259084"/>
            </a:xfrm>
            <a:custGeom>
              <a:rect b="b" l="l" r="r" t="t"/>
              <a:pathLst>
                <a:path extrusionOk="0" h="17304" w="2167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1" name="Google Shape;18411;p81"/>
            <p:cNvSpPr/>
            <p:nvPr/>
          </p:nvSpPr>
          <p:spPr>
            <a:xfrm>
              <a:off x="2984484" y="4267107"/>
              <a:ext cx="18266" cy="270733"/>
            </a:xfrm>
            <a:custGeom>
              <a:rect b="b" l="l" r="r" t="t"/>
              <a:pathLst>
                <a:path extrusionOk="0" h="18082" w="122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2" name="Google Shape;18412;p81"/>
            <p:cNvSpPr/>
            <p:nvPr/>
          </p:nvSpPr>
          <p:spPr>
            <a:xfrm>
              <a:off x="3091193" y="4499106"/>
              <a:ext cx="32445" cy="10705"/>
            </a:xfrm>
            <a:custGeom>
              <a:rect b="b" l="l" r="r" t="t"/>
              <a:pathLst>
                <a:path extrusionOk="0" h="715" w="2167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3" name="Google Shape;18413;p81"/>
            <p:cNvSpPr/>
            <p:nvPr/>
          </p:nvSpPr>
          <p:spPr>
            <a:xfrm>
              <a:off x="3110718" y="4485571"/>
              <a:ext cx="12292" cy="10705"/>
            </a:xfrm>
            <a:custGeom>
              <a:rect b="b" l="l" r="r" t="t"/>
              <a:pathLst>
                <a:path extrusionOk="0" h="715" w="821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4" name="Google Shape;18414;p81"/>
            <p:cNvSpPr/>
            <p:nvPr/>
          </p:nvSpPr>
          <p:spPr>
            <a:xfrm>
              <a:off x="2810729" y="4557334"/>
              <a:ext cx="342496" cy="61717"/>
            </a:xfrm>
            <a:custGeom>
              <a:rect b="b" l="l" r="r" t="t"/>
              <a:pathLst>
                <a:path extrusionOk="0" h="4122" w="22875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5" name="Google Shape;18415;p81"/>
            <p:cNvSpPr/>
            <p:nvPr/>
          </p:nvSpPr>
          <p:spPr>
            <a:xfrm>
              <a:off x="3129598" y="4557334"/>
              <a:ext cx="23627" cy="61717"/>
            </a:xfrm>
            <a:custGeom>
              <a:rect b="b" l="l" r="r" t="t"/>
              <a:pathLst>
                <a:path extrusionOk="0" h="4122" w="1578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6" name="Google Shape;18416;p81"/>
            <p:cNvSpPr/>
            <p:nvPr/>
          </p:nvSpPr>
          <p:spPr>
            <a:xfrm>
              <a:off x="2838428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7" name="Google Shape;18417;p81"/>
            <p:cNvSpPr/>
            <p:nvPr/>
          </p:nvSpPr>
          <p:spPr>
            <a:xfrm>
              <a:off x="2863611" y="4553711"/>
              <a:ext cx="10705" cy="22219"/>
            </a:xfrm>
            <a:custGeom>
              <a:rect b="b" l="l" r="r" t="t"/>
              <a:pathLst>
                <a:path extrusionOk="0" h="1484" w="715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8" name="Google Shape;18418;p81"/>
            <p:cNvSpPr/>
            <p:nvPr/>
          </p:nvSpPr>
          <p:spPr>
            <a:xfrm>
              <a:off x="2888795" y="4553711"/>
              <a:ext cx="10705" cy="22219"/>
            </a:xfrm>
            <a:custGeom>
              <a:rect b="b" l="l" r="r" t="t"/>
              <a:pathLst>
                <a:path extrusionOk="0" h="1484" w="715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9" name="Google Shape;18419;p81"/>
            <p:cNvSpPr/>
            <p:nvPr/>
          </p:nvSpPr>
          <p:spPr>
            <a:xfrm>
              <a:off x="2913664" y="4553711"/>
              <a:ext cx="10705" cy="22219"/>
            </a:xfrm>
            <a:custGeom>
              <a:rect b="b" l="l" r="r" t="t"/>
              <a:pathLst>
                <a:path extrusionOk="0" h="1484" w="715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0" name="Google Shape;18420;p81"/>
            <p:cNvSpPr/>
            <p:nvPr/>
          </p:nvSpPr>
          <p:spPr>
            <a:xfrm>
              <a:off x="2938833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1" name="Google Shape;18421;p81"/>
            <p:cNvSpPr/>
            <p:nvPr/>
          </p:nvSpPr>
          <p:spPr>
            <a:xfrm>
              <a:off x="2964017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2" name="Google Shape;18422;p81"/>
            <p:cNvSpPr/>
            <p:nvPr/>
          </p:nvSpPr>
          <p:spPr>
            <a:xfrm>
              <a:off x="2989201" y="4553711"/>
              <a:ext cx="10406" cy="22219"/>
            </a:xfrm>
            <a:custGeom>
              <a:rect b="b" l="l" r="r" t="t"/>
              <a:pathLst>
                <a:path extrusionOk="0" h="1484" w="695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3" name="Google Shape;18423;p81"/>
            <p:cNvSpPr/>
            <p:nvPr/>
          </p:nvSpPr>
          <p:spPr>
            <a:xfrm>
              <a:off x="3014070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4" name="Google Shape;18424;p81"/>
            <p:cNvSpPr/>
            <p:nvPr/>
          </p:nvSpPr>
          <p:spPr>
            <a:xfrm>
              <a:off x="3039254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5" name="Google Shape;18425;p81"/>
            <p:cNvSpPr/>
            <p:nvPr/>
          </p:nvSpPr>
          <p:spPr>
            <a:xfrm>
              <a:off x="3064438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6" name="Google Shape;18426;p81"/>
            <p:cNvSpPr/>
            <p:nvPr/>
          </p:nvSpPr>
          <p:spPr>
            <a:xfrm>
              <a:off x="3089472" y="4553711"/>
              <a:ext cx="10556" cy="22219"/>
            </a:xfrm>
            <a:custGeom>
              <a:rect b="b" l="l" r="r" t="t"/>
              <a:pathLst>
                <a:path extrusionOk="0" h="1484" w="705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7" name="Google Shape;18427;p81"/>
            <p:cNvSpPr/>
            <p:nvPr/>
          </p:nvSpPr>
          <p:spPr>
            <a:xfrm>
              <a:off x="3114491" y="4553711"/>
              <a:ext cx="10720" cy="22219"/>
            </a:xfrm>
            <a:custGeom>
              <a:rect b="b" l="l" r="r" t="t"/>
              <a:pathLst>
                <a:path extrusionOk="0" h="1484" w="716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428" name="Google Shape;18428;p81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18429" name="Google Shape;18429;p81"/>
            <p:cNvSpPr/>
            <p:nvPr/>
          </p:nvSpPr>
          <p:spPr>
            <a:xfrm>
              <a:off x="1798048" y="3814758"/>
              <a:ext cx="243662" cy="314797"/>
            </a:xfrm>
            <a:custGeom>
              <a:rect b="b" l="l" r="r" t="t"/>
              <a:pathLst>
                <a:path extrusionOk="0" h="21025" w="16274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0" name="Google Shape;18430;p81"/>
            <p:cNvSpPr/>
            <p:nvPr/>
          </p:nvSpPr>
          <p:spPr>
            <a:xfrm>
              <a:off x="1798048" y="3814758"/>
              <a:ext cx="54485" cy="314797"/>
            </a:xfrm>
            <a:custGeom>
              <a:rect b="b" l="l" r="r" t="t"/>
              <a:pathLst>
                <a:path extrusionOk="0" h="21025" w="3639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1" name="Google Shape;18431;p81"/>
            <p:cNvSpPr/>
            <p:nvPr/>
          </p:nvSpPr>
          <p:spPr>
            <a:xfrm>
              <a:off x="1779168" y="4116319"/>
              <a:ext cx="282381" cy="32760"/>
            </a:xfrm>
            <a:custGeom>
              <a:rect b="b" l="l" r="r" t="t"/>
              <a:pathLst>
                <a:path extrusionOk="0" h="2188" w="1886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2" name="Google Shape;18432;p81"/>
            <p:cNvSpPr/>
            <p:nvPr/>
          </p:nvSpPr>
          <p:spPr>
            <a:xfrm>
              <a:off x="1930585" y="3847488"/>
              <a:ext cx="90359" cy="247750"/>
            </a:xfrm>
            <a:custGeom>
              <a:rect b="b" l="l" r="r" t="t"/>
              <a:pathLst>
                <a:path extrusionOk="0" h="16547" w="6035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3" name="Google Shape;18433;p81"/>
            <p:cNvSpPr/>
            <p:nvPr/>
          </p:nvSpPr>
          <p:spPr>
            <a:xfrm>
              <a:off x="1818830" y="3847488"/>
              <a:ext cx="90988" cy="147659"/>
            </a:xfrm>
            <a:custGeom>
              <a:rect b="b" l="l" r="r" t="t"/>
              <a:pathLst>
                <a:path extrusionOk="0" h="9862" w="6077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4" name="Google Shape;18434;p81"/>
            <p:cNvSpPr/>
            <p:nvPr/>
          </p:nvSpPr>
          <p:spPr>
            <a:xfrm>
              <a:off x="1818830" y="3847802"/>
              <a:ext cx="33703" cy="147344"/>
            </a:xfrm>
            <a:custGeom>
              <a:rect b="b" l="l" r="r" t="t"/>
              <a:pathLst>
                <a:path extrusionOk="0" h="9841" w="2251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5" name="Google Shape;18435;p81"/>
            <p:cNvSpPr/>
            <p:nvPr/>
          </p:nvSpPr>
          <p:spPr>
            <a:xfrm>
              <a:off x="1831737" y="3916107"/>
              <a:ext cx="63603" cy="10406"/>
            </a:xfrm>
            <a:custGeom>
              <a:rect b="b" l="l" r="r" t="t"/>
              <a:pathLst>
                <a:path extrusionOk="0" h="695" w="4248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6" name="Google Shape;18436;p81"/>
            <p:cNvSpPr/>
            <p:nvPr/>
          </p:nvSpPr>
          <p:spPr>
            <a:xfrm>
              <a:off x="1831737" y="3916107"/>
              <a:ext cx="20797" cy="10406"/>
            </a:xfrm>
            <a:custGeom>
              <a:rect b="b" l="l" r="r" t="t"/>
              <a:pathLst>
                <a:path extrusionOk="0" h="695" w="1389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7" name="Google Shape;18437;p81"/>
            <p:cNvSpPr/>
            <p:nvPr/>
          </p:nvSpPr>
          <p:spPr>
            <a:xfrm>
              <a:off x="1831737" y="3892510"/>
              <a:ext cx="63603" cy="10391"/>
            </a:xfrm>
            <a:custGeom>
              <a:rect b="b" l="l" r="r" t="t"/>
              <a:pathLst>
                <a:path extrusionOk="0" h="694" w="4248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8" name="Google Shape;18438;p81"/>
            <p:cNvSpPr/>
            <p:nvPr/>
          </p:nvSpPr>
          <p:spPr>
            <a:xfrm>
              <a:off x="1831737" y="3892510"/>
              <a:ext cx="20797" cy="10391"/>
            </a:xfrm>
            <a:custGeom>
              <a:rect b="b" l="l" r="r" t="t"/>
              <a:pathLst>
                <a:path extrusionOk="0" h="694" w="1389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9" name="Google Shape;18439;p81"/>
            <p:cNvSpPr/>
            <p:nvPr/>
          </p:nvSpPr>
          <p:spPr>
            <a:xfrm>
              <a:off x="1831737" y="3868584"/>
              <a:ext cx="63603" cy="10406"/>
            </a:xfrm>
            <a:custGeom>
              <a:rect b="b" l="l" r="r" t="t"/>
              <a:pathLst>
                <a:path extrusionOk="0" h="695" w="4248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0" name="Google Shape;18440;p81"/>
            <p:cNvSpPr/>
            <p:nvPr/>
          </p:nvSpPr>
          <p:spPr>
            <a:xfrm>
              <a:off x="1831737" y="3868584"/>
              <a:ext cx="20797" cy="10406"/>
            </a:xfrm>
            <a:custGeom>
              <a:rect b="b" l="l" r="r" t="t"/>
              <a:pathLst>
                <a:path extrusionOk="0" h="695" w="1389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1" name="Google Shape;18441;p81"/>
            <p:cNvSpPr/>
            <p:nvPr/>
          </p:nvSpPr>
          <p:spPr>
            <a:xfrm>
              <a:off x="1831737" y="3940033"/>
              <a:ext cx="63603" cy="10406"/>
            </a:xfrm>
            <a:custGeom>
              <a:rect b="b" l="l" r="r" t="t"/>
              <a:pathLst>
                <a:path extrusionOk="0" h="695" w="4248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2" name="Google Shape;18442;p81"/>
            <p:cNvSpPr/>
            <p:nvPr/>
          </p:nvSpPr>
          <p:spPr>
            <a:xfrm>
              <a:off x="1831737" y="3940033"/>
              <a:ext cx="20797" cy="10406"/>
            </a:xfrm>
            <a:custGeom>
              <a:rect b="b" l="l" r="r" t="t"/>
              <a:pathLst>
                <a:path extrusionOk="0" h="695" w="1389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3" name="Google Shape;18443;p81"/>
            <p:cNvSpPr/>
            <p:nvPr/>
          </p:nvSpPr>
          <p:spPr>
            <a:xfrm>
              <a:off x="1831737" y="3963644"/>
              <a:ext cx="63603" cy="10406"/>
            </a:xfrm>
            <a:custGeom>
              <a:rect b="b" l="l" r="r" t="t"/>
              <a:pathLst>
                <a:path extrusionOk="0" h="695" w="4248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4" name="Google Shape;18444;p81"/>
            <p:cNvSpPr/>
            <p:nvPr/>
          </p:nvSpPr>
          <p:spPr>
            <a:xfrm>
              <a:off x="1831737" y="3963644"/>
              <a:ext cx="20797" cy="10406"/>
            </a:xfrm>
            <a:custGeom>
              <a:rect b="b" l="l" r="r" t="t"/>
              <a:pathLst>
                <a:path extrusionOk="0" h="695" w="1389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5" name="Google Shape;18445;p81"/>
            <p:cNvSpPr/>
            <p:nvPr/>
          </p:nvSpPr>
          <p:spPr>
            <a:xfrm>
              <a:off x="1818830" y="4022202"/>
              <a:ext cx="22369" cy="58557"/>
            </a:xfrm>
            <a:custGeom>
              <a:rect b="b" l="l" r="r" t="t"/>
              <a:pathLst>
                <a:path extrusionOk="0" h="3911" w="1494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6" name="Google Shape;18446;p81"/>
            <p:cNvSpPr/>
            <p:nvPr/>
          </p:nvSpPr>
          <p:spPr>
            <a:xfrm>
              <a:off x="1865739" y="4039510"/>
              <a:ext cx="19839" cy="20168"/>
            </a:xfrm>
            <a:custGeom>
              <a:rect b="b" l="l" r="r" t="t"/>
              <a:pathLst>
                <a:path extrusionOk="0" h="1347" w="1325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7" name="Google Shape;18447;p81"/>
            <p:cNvSpPr/>
            <p:nvPr/>
          </p:nvSpPr>
          <p:spPr>
            <a:xfrm>
              <a:off x="1813800" y="4009760"/>
              <a:ext cx="10391" cy="83277"/>
            </a:xfrm>
            <a:custGeom>
              <a:rect b="b" l="l" r="r" t="t"/>
              <a:pathLst>
                <a:path extrusionOk="0" h="5562" w="694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8" name="Google Shape;18448;p81"/>
            <p:cNvSpPr/>
            <p:nvPr/>
          </p:nvSpPr>
          <p:spPr>
            <a:xfrm>
              <a:off x="1930585" y="3967732"/>
              <a:ext cx="90359" cy="20797"/>
            </a:xfrm>
            <a:custGeom>
              <a:rect b="b" l="l" r="r" t="t"/>
              <a:pathLst>
                <a:path extrusionOk="0" h="1389" w="6035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9" name="Google Shape;18449;p81"/>
            <p:cNvSpPr/>
            <p:nvPr/>
          </p:nvSpPr>
          <p:spPr>
            <a:xfrm>
              <a:off x="1992901" y="3889351"/>
              <a:ext cx="28043" cy="78396"/>
            </a:xfrm>
            <a:custGeom>
              <a:rect b="b" l="l" r="r" t="t"/>
              <a:pathLst>
                <a:path extrusionOk="0" h="5236" w="1873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0" name="Google Shape;18450;p81"/>
            <p:cNvSpPr/>
            <p:nvPr/>
          </p:nvSpPr>
          <p:spPr>
            <a:xfrm>
              <a:off x="1972134" y="3913591"/>
              <a:ext cx="20782" cy="54156"/>
            </a:xfrm>
            <a:custGeom>
              <a:rect b="b" l="l" r="r" t="t"/>
              <a:pathLst>
                <a:path extrusionOk="0" h="3617" w="1388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1" name="Google Shape;18451;p81"/>
            <p:cNvSpPr/>
            <p:nvPr/>
          </p:nvSpPr>
          <p:spPr>
            <a:xfrm>
              <a:off x="1930585" y="3889980"/>
              <a:ext cx="20782" cy="77767"/>
            </a:xfrm>
            <a:custGeom>
              <a:rect b="b" l="l" r="r" t="t"/>
              <a:pathLst>
                <a:path extrusionOk="0" h="5194" w="1388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2" name="Google Shape;18452;p81"/>
            <p:cNvSpPr/>
            <p:nvPr/>
          </p:nvSpPr>
          <p:spPr>
            <a:xfrm>
              <a:off x="1951352" y="3921467"/>
              <a:ext cx="20797" cy="46280"/>
            </a:xfrm>
            <a:custGeom>
              <a:rect b="b" l="l" r="r" t="t"/>
              <a:pathLst>
                <a:path extrusionOk="0" h="3091" w="1389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3" name="Google Shape;18453;p81"/>
            <p:cNvSpPr/>
            <p:nvPr/>
          </p:nvSpPr>
          <p:spPr>
            <a:xfrm>
              <a:off x="1974964" y="4026289"/>
              <a:ext cx="44393" cy="68948"/>
            </a:xfrm>
            <a:custGeom>
              <a:rect b="b" l="l" r="r" t="t"/>
              <a:pathLst>
                <a:path extrusionOk="0" h="4605" w="2965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4" name="Google Shape;18454;p81"/>
            <p:cNvSpPr/>
            <p:nvPr/>
          </p:nvSpPr>
          <p:spPr>
            <a:xfrm>
              <a:off x="1930585" y="4017770"/>
              <a:ext cx="20782" cy="77782"/>
            </a:xfrm>
            <a:custGeom>
              <a:rect b="b" l="l" r="r" t="t"/>
              <a:pathLst>
                <a:path extrusionOk="0" h="5195" w="1388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5" name="Google Shape;18455;p81"/>
            <p:cNvSpPr/>
            <p:nvPr/>
          </p:nvSpPr>
          <p:spPr>
            <a:xfrm>
              <a:off x="1951352" y="4044855"/>
              <a:ext cx="20797" cy="50697"/>
            </a:xfrm>
            <a:custGeom>
              <a:rect b="b" l="l" r="r" t="t"/>
              <a:pathLst>
                <a:path extrusionOk="0" h="3386" w="1389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6" name="Google Shape;18456;p81"/>
            <p:cNvSpPr/>
            <p:nvPr/>
          </p:nvSpPr>
          <p:spPr>
            <a:xfrm>
              <a:off x="1789245" y="3805625"/>
              <a:ext cx="261914" cy="21426"/>
            </a:xfrm>
            <a:custGeom>
              <a:rect b="b" l="l" r="r" t="t"/>
              <a:pathLst>
                <a:path extrusionOk="0" h="1431" w="17493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457" name="Google Shape;18457;p81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18458" name="Google Shape;18458;p81"/>
            <p:cNvSpPr/>
            <p:nvPr/>
          </p:nvSpPr>
          <p:spPr>
            <a:xfrm>
              <a:off x="2602641" y="2573867"/>
              <a:ext cx="97291" cy="197697"/>
            </a:xfrm>
            <a:custGeom>
              <a:rect b="b" l="l" r="r" t="t"/>
              <a:pathLst>
                <a:path extrusionOk="0" h="13204" w="6498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9" name="Google Shape;18459;p81"/>
            <p:cNvSpPr/>
            <p:nvPr/>
          </p:nvSpPr>
          <p:spPr>
            <a:xfrm>
              <a:off x="2680078" y="2573867"/>
              <a:ext cx="19854" cy="156148"/>
            </a:xfrm>
            <a:custGeom>
              <a:rect b="b" l="l" r="r" t="t"/>
              <a:pathLst>
                <a:path extrusionOk="0" h="10429" w="1326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0" name="Google Shape;18460;p81"/>
            <p:cNvSpPr/>
            <p:nvPr/>
          </p:nvSpPr>
          <p:spPr>
            <a:xfrm>
              <a:off x="2602641" y="2742907"/>
              <a:ext cx="57629" cy="28657"/>
            </a:xfrm>
            <a:custGeom>
              <a:rect b="b" l="l" r="r" t="t"/>
              <a:pathLst>
                <a:path extrusionOk="0" h="1914" w="3849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1" name="Google Shape;18461;p81"/>
            <p:cNvSpPr/>
            <p:nvPr/>
          </p:nvSpPr>
          <p:spPr>
            <a:xfrm>
              <a:off x="2593522" y="2516552"/>
              <a:ext cx="106410" cy="57330"/>
            </a:xfrm>
            <a:custGeom>
              <a:rect b="b" l="l" r="r" t="t"/>
              <a:pathLst>
                <a:path extrusionOk="0" h="3829" w="7107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2" name="Google Shape;18462;p81"/>
            <p:cNvSpPr/>
            <p:nvPr/>
          </p:nvSpPr>
          <p:spPr>
            <a:xfrm>
              <a:off x="2593522" y="2516567"/>
              <a:ext cx="106410" cy="56985"/>
            </a:xfrm>
            <a:custGeom>
              <a:rect b="b" l="l" r="r" t="t"/>
              <a:pathLst>
                <a:path extrusionOk="0" h="3806" w="7107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3" name="Google Shape;18463;p81"/>
            <p:cNvSpPr/>
            <p:nvPr/>
          </p:nvSpPr>
          <p:spPr>
            <a:xfrm>
              <a:off x="2629726" y="2602794"/>
              <a:ext cx="43136" cy="61432"/>
            </a:xfrm>
            <a:custGeom>
              <a:rect b="b" l="l" r="r" t="t"/>
              <a:pathLst>
                <a:path extrusionOk="0" h="4103" w="2881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4" name="Google Shape;18464;p81"/>
            <p:cNvSpPr/>
            <p:nvPr/>
          </p:nvSpPr>
          <p:spPr>
            <a:xfrm>
              <a:off x="2646091" y="2602704"/>
              <a:ext cx="26771" cy="61522"/>
            </a:xfrm>
            <a:custGeom>
              <a:rect b="b" l="l" r="r" t="t"/>
              <a:pathLst>
                <a:path extrusionOk="0" h="4109" w="1788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5" name="Google Shape;18465;p81"/>
            <p:cNvSpPr/>
            <p:nvPr/>
          </p:nvSpPr>
          <p:spPr>
            <a:xfrm>
              <a:off x="2878719" y="2573867"/>
              <a:ext cx="97276" cy="197697"/>
            </a:xfrm>
            <a:custGeom>
              <a:rect b="b" l="l" r="r" t="t"/>
              <a:pathLst>
                <a:path extrusionOk="0" h="13204" w="6497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6" name="Google Shape;18466;p81"/>
            <p:cNvSpPr/>
            <p:nvPr/>
          </p:nvSpPr>
          <p:spPr>
            <a:xfrm>
              <a:off x="2959929" y="2573867"/>
              <a:ext cx="15751" cy="197697"/>
            </a:xfrm>
            <a:custGeom>
              <a:rect b="b" l="l" r="r" t="t"/>
              <a:pathLst>
                <a:path extrusionOk="0" h="13204" w="1052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7" name="Google Shape;18467;p81"/>
            <p:cNvSpPr/>
            <p:nvPr/>
          </p:nvSpPr>
          <p:spPr>
            <a:xfrm>
              <a:off x="2878719" y="2573867"/>
              <a:ext cx="20782" cy="156148"/>
            </a:xfrm>
            <a:custGeom>
              <a:rect b="b" l="l" r="r" t="t"/>
              <a:pathLst>
                <a:path extrusionOk="0" h="10429" w="1388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8" name="Google Shape;18468;p81"/>
            <p:cNvSpPr/>
            <p:nvPr/>
          </p:nvSpPr>
          <p:spPr>
            <a:xfrm>
              <a:off x="2918381" y="2742907"/>
              <a:ext cx="57614" cy="28657"/>
            </a:xfrm>
            <a:custGeom>
              <a:rect b="b" l="l" r="r" t="t"/>
              <a:pathLst>
                <a:path extrusionOk="0" h="1914" w="3848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9" name="Google Shape;18469;p81"/>
            <p:cNvSpPr/>
            <p:nvPr/>
          </p:nvSpPr>
          <p:spPr>
            <a:xfrm>
              <a:off x="2959929" y="2742907"/>
              <a:ext cx="15751" cy="28657"/>
            </a:xfrm>
            <a:custGeom>
              <a:rect b="b" l="l" r="r" t="t"/>
              <a:pathLst>
                <a:path extrusionOk="0" h="1914" w="1052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0" name="Google Shape;18470;p81"/>
            <p:cNvSpPr/>
            <p:nvPr/>
          </p:nvSpPr>
          <p:spPr>
            <a:xfrm>
              <a:off x="2878719" y="2516552"/>
              <a:ext cx="106410" cy="57330"/>
            </a:xfrm>
            <a:custGeom>
              <a:rect b="b" l="l" r="r" t="t"/>
              <a:pathLst>
                <a:path extrusionOk="0" h="3829" w="7107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1" name="Google Shape;18471;p81"/>
            <p:cNvSpPr/>
            <p:nvPr/>
          </p:nvSpPr>
          <p:spPr>
            <a:xfrm>
              <a:off x="2878719" y="2516552"/>
              <a:ext cx="106410" cy="57330"/>
            </a:xfrm>
            <a:custGeom>
              <a:rect b="b" l="l" r="r" t="t"/>
              <a:pathLst>
                <a:path extrusionOk="0" h="3829" w="7107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2" name="Google Shape;18472;p81"/>
            <p:cNvSpPr/>
            <p:nvPr/>
          </p:nvSpPr>
          <p:spPr>
            <a:xfrm>
              <a:off x="2675991" y="2714249"/>
              <a:ext cx="226669" cy="28672"/>
            </a:xfrm>
            <a:custGeom>
              <a:rect b="b" l="l" r="r" t="t"/>
              <a:pathLst>
                <a:path extrusionOk="0" h="1915" w="15139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3" name="Google Shape;18473;p81"/>
            <p:cNvSpPr/>
            <p:nvPr/>
          </p:nvSpPr>
          <p:spPr>
            <a:xfrm>
              <a:off x="2676305" y="2714249"/>
              <a:ext cx="226354" cy="28672"/>
            </a:xfrm>
            <a:custGeom>
              <a:rect b="b" l="l" r="r" t="t"/>
              <a:pathLst>
                <a:path extrusionOk="0" h="1915" w="15118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4" name="Google Shape;18474;p81"/>
            <p:cNvSpPr/>
            <p:nvPr/>
          </p:nvSpPr>
          <p:spPr>
            <a:xfrm>
              <a:off x="2660255" y="2742907"/>
              <a:ext cx="258141" cy="28657"/>
            </a:xfrm>
            <a:custGeom>
              <a:rect b="b" l="l" r="r" t="t"/>
              <a:pathLst>
                <a:path extrusionOk="0" h="1914" w="17241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5" name="Google Shape;18475;p81"/>
            <p:cNvSpPr/>
            <p:nvPr/>
          </p:nvSpPr>
          <p:spPr>
            <a:xfrm>
              <a:off x="2660255" y="2742907"/>
              <a:ext cx="258141" cy="28657"/>
            </a:xfrm>
            <a:custGeom>
              <a:rect b="b" l="l" r="r" t="t"/>
              <a:pathLst>
                <a:path extrusionOk="0" h="1914" w="17241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6" name="Google Shape;18476;p81"/>
            <p:cNvSpPr/>
            <p:nvPr/>
          </p:nvSpPr>
          <p:spPr>
            <a:xfrm>
              <a:off x="2715968" y="2516567"/>
              <a:ext cx="147344" cy="197697"/>
            </a:xfrm>
            <a:custGeom>
              <a:rect b="b" l="l" r="r" t="t"/>
              <a:pathLst>
                <a:path extrusionOk="0" h="13204" w="9841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7" name="Google Shape;18477;p81"/>
            <p:cNvSpPr/>
            <p:nvPr/>
          </p:nvSpPr>
          <p:spPr>
            <a:xfrm>
              <a:off x="2763191" y="2618560"/>
              <a:ext cx="52583" cy="95704"/>
            </a:xfrm>
            <a:custGeom>
              <a:rect b="b" l="l" r="r" t="t"/>
              <a:pathLst>
                <a:path extrusionOk="0" h="6392" w="3512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8" name="Google Shape;18478;p81"/>
            <p:cNvSpPr/>
            <p:nvPr/>
          </p:nvSpPr>
          <p:spPr>
            <a:xfrm>
              <a:off x="2783329" y="2618515"/>
              <a:ext cx="32445" cy="95749"/>
            </a:xfrm>
            <a:custGeom>
              <a:rect b="b" l="l" r="r" t="t"/>
              <a:pathLst>
                <a:path extrusionOk="0" h="6395" w="2167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9" name="Google Shape;18479;p81"/>
            <p:cNvSpPr/>
            <p:nvPr/>
          </p:nvSpPr>
          <p:spPr>
            <a:xfrm>
              <a:off x="2692041" y="2516253"/>
              <a:ext cx="47867" cy="32131"/>
            </a:xfrm>
            <a:custGeom>
              <a:rect b="b" l="l" r="r" t="t"/>
              <a:pathLst>
                <a:path extrusionOk="0" h="2146" w="3197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0" name="Google Shape;18480;p81"/>
            <p:cNvSpPr/>
            <p:nvPr/>
          </p:nvSpPr>
          <p:spPr>
            <a:xfrm>
              <a:off x="2719112" y="2516253"/>
              <a:ext cx="20797" cy="31817"/>
            </a:xfrm>
            <a:custGeom>
              <a:rect b="b" l="l" r="r" t="t"/>
              <a:pathLst>
                <a:path extrusionOk="0" h="2125" w="1389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1" name="Google Shape;18481;p81"/>
            <p:cNvSpPr/>
            <p:nvPr/>
          </p:nvSpPr>
          <p:spPr>
            <a:xfrm>
              <a:off x="2692041" y="2682148"/>
              <a:ext cx="47867" cy="32116"/>
            </a:xfrm>
            <a:custGeom>
              <a:rect b="b" l="l" r="r" t="t"/>
              <a:pathLst>
                <a:path extrusionOk="0" h="2145" w="3197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2" name="Google Shape;18482;p81"/>
            <p:cNvSpPr/>
            <p:nvPr/>
          </p:nvSpPr>
          <p:spPr>
            <a:xfrm>
              <a:off x="2719112" y="2682148"/>
              <a:ext cx="20797" cy="31802"/>
            </a:xfrm>
            <a:custGeom>
              <a:rect b="b" l="l" r="r" t="t"/>
              <a:pathLst>
                <a:path extrusionOk="0" h="2124" w="1389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3" name="Google Shape;18483;p81"/>
            <p:cNvSpPr/>
            <p:nvPr/>
          </p:nvSpPr>
          <p:spPr>
            <a:xfrm>
              <a:off x="2699917" y="2548369"/>
              <a:ext cx="31802" cy="133794"/>
            </a:xfrm>
            <a:custGeom>
              <a:rect b="b" l="l" r="r" t="t"/>
              <a:pathLst>
                <a:path extrusionOk="0" h="8936" w="2124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4" name="Google Shape;18484;p81"/>
            <p:cNvSpPr/>
            <p:nvPr/>
          </p:nvSpPr>
          <p:spPr>
            <a:xfrm>
              <a:off x="2838742" y="2516253"/>
              <a:ext cx="47852" cy="32131"/>
            </a:xfrm>
            <a:custGeom>
              <a:rect b="b" l="l" r="r" t="t"/>
              <a:pathLst>
                <a:path extrusionOk="0" h="2146" w="3196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5" name="Google Shape;18485;p81"/>
            <p:cNvSpPr/>
            <p:nvPr/>
          </p:nvSpPr>
          <p:spPr>
            <a:xfrm>
              <a:off x="2838742" y="2682148"/>
              <a:ext cx="47852" cy="32116"/>
            </a:xfrm>
            <a:custGeom>
              <a:rect b="b" l="l" r="r" t="t"/>
              <a:pathLst>
                <a:path extrusionOk="0" h="2145" w="3196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6" name="Google Shape;18486;p81"/>
            <p:cNvSpPr/>
            <p:nvPr/>
          </p:nvSpPr>
          <p:spPr>
            <a:xfrm>
              <a:off x="2866127" y="2516253"/>
              <a:ext cx="20467" cy="31817"/>
            </a:xfrm>
            <a:custGeom>
              <a:rect b="b" l="l" r="r" t="t"/>
              <a:pathLst>
                <a:path extrusionOk="0" h="2125" w="1367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7" name="Google Shape;18487;p81"/>
            <p:cNvSpPr/>
            <p:nvPr/>
          </p:nvSpPr>
          <p:spPr>
            <a:xfrm>
              <a:off x="2865812" y="2682148"/>
              <a:ext cx="20782" cy="31802"/>
            </a:xfrm>
            <a:custGeom>
              <a:rect b="b" l="l" r="r" t="t"/>
              <a:pathLst>
                <a:path extrusionOk="0" h="2124" w="1388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8" name="Google Shape;18488;p81"/>
            <p:cNvSpPr/>
            <p:nvPr/>
          </p:nvSpPr>
          <p:spPr>
            <a:xfrm>
              <a:off x="2846603" y="2548369"/>
              <a:ext cx="32131" cy="133794"/>
            </a:xfrm>
            <a:custGeom>
              <a:rect b="b" l="l" r="r" t="t"/>
              <a:pathLst>
                <a:path extrusionOk="0" h="8936" w="2146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9" name="Google Shape;18489;p81"/>
            <p:cNvSpPr/>
            <p:nvPr/>
          </p:nvSpPr>
          <p:spPr>
            <a:xfrm>
              <a:off x="2683238" y="2407029"/>
              <a:ext cx="212175" cy="80597"/>
            </a:xfrm>
            <a:custGeom>
              <a:rect b="b" l="l" r="r" t="t"/>
              <a:pathLst>
                <a:path extrusionOk="0" h="5383" w="14171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0" name="Google Shape;18490;p81"/>
            <p:cNvSpPr/>
            <p:nvPr/>
          </p:nvSpPr>
          <p:spPr>
            <a:xfrm>
              <a:off x="2683238" y="2407029"/>
              <a:ext cx="212175" cy="80597"/>
            </a:xfrm>
            <a:custGeom>
              <a:rect b="b" l="l" r="r" t="t"/>
              <a:pathLst>
                <a:path extrusionOk="0" h="5383" w="14171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1" name="Google Shape;18491;p81"/>
            <p:cNvSpPr/>
            <p:nvPr/>
          </p:nvSpPr>
          <p:spPr>
            <a:xfrm>
              <a:off x="2668130" y="2487925"/>
              <a:ext cx="242390" cy="28657"/>
            </a:xfrm>
            <a:custGeom>
              <a:rect b="b" l="l" r="r" t="t"/>
              <a:pathLst>
                <a:path extrusionOk="0" h="1914" w="16189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2" name="Google Shape;18492;p81"/>
            <p:cNvSpPr/>
            <p:nvPr/>
          </p:nvSpPr>
          <p:spPr>
            <a:xfrm>
              <a:off x="2668130" y="2487611"/>
              <a:ext cx="242390" cy="28657"/>
            </a:xfrm>
            <a:custGeom>
              <a:rect b="b" l="l" r="r" t="t"/>
              <a:pathLst>
                <a:path extrusionOk="0" h="1914" w="16189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3" name="Google Shape;18493;p81"/>
            <p:cNvSpPr/>
            <p:nvPr/>
          </p:nvSpPr>
          <p:spPr>
            <a:xfrm>
              <a:off x="2905789" y="2602495"/>
              <a:ext cx="43136" cy="61432"/>
            </a:xfrm>
            <a:custGeom>
              <a:rect b="b" l="l" r="r" t="t"/>
              <a:pathLst>
                <a:path extrusionOk="0" h="4103" w="2881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4" name="Google Shape;18494;p81"/>
            <p:cNvSpPr/>
            <p:nvPr/>
          </p:nvSpPr>
          <p:spPr>
            <a:xfrm>
              <a:off x="2922154" y="2602704"/>
              <a:ext cx="26456" cy="61522"/>
            </a:xfrm>
            <a:custGeom>
              <a:rect b="b" l="l" r="r" t="t"/>
              <a:pathLst>
                <a:path extrusionOk="0" h="4109" w="1767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5" name="Google Shape;18495;p81"/>
            <p:cNvSpPr/>
            <p:nvPr/>
          </p:nvSpPr>
          <p:spPr>
            <a:xfrm>
              <a:off x="2758789" y="2542066"/>
              <a:ext cx="54156" cy="46115"/>
            </a:xfrm>
            <a:custGeom>
              <a:rect b="b" l="l" r="r" t="t"/>
              <a:pathLst>
                <a:path extrusionOk="0" h="3080" w="3617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6" name="Google Shape;18496;p81"/>
            <p:cNvSpPr/>
            <p:nvPr/>
          </p:nvSpPr>
          <p:spPr>
            <a:xfrm>
              <a:off x="2769794" y="2545210"/>
              <a:ext cx="46924" cy="43046"/>
            </a:xfrm>
            <a:custGeom>
              <a:rect b="b" l="l" r="r" t="t"/>
              <a:pathLst>
                <a:path extrusionOk="0" h="2875" w="3134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497" name="Google Shape;18497;p81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18498" name="Google Shape;18498;p81"/>
            <p:cNvSpPr/>
            <p:nvPr/>
          </p:nvSpPr>
          <p:spPr>
            <a:xfrm>
              <a:off x="3955047" y="2432242"/>
              <a:ext cx="322912" cy="334291"/>
            </a:xfrm>
            <a:custGeom>
              <a:rect b="b" l="l" r="r" t="t"/>
              <a:pathLst>
                <a:path extrusionOk="0" h="22327" w="21567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9" name="Google Shape;18499;p81"/>
            <p:cNvSpPr/>
            <p:nvPr/>
          </p:nvSpPr>
          <p:spPr>
            <a:xfrm>
              <a:off x="4009741" y="2515624"/>
              <a:ext cx="67361" cy="251014"/>
            </a:xfrm>
            <a:custGeom>
              <a:rect b="b" l="l" r="r" t="t"/>
              <a:pathLst>
                <a:path extrusionOk="0" h="16765" w="4499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0" name="Google Shape;18500;p81"/>
            <p:cNvSpPr/>
            <p:nvPr/>
          </p:nvSpPr>
          <p:spPr>
            <a:xfrm>
              <a:off x="4210582" y="2432317"/>
              <a:ext cx="67346" cy="293087"/>
            </a:xfrm>
            <a:custGeom>
              <a:rect b="b" l="l" r="r" t="t"/>
              <a:pathLst>
                <a:path extrusionOk="0" h="19575" w="4498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01" name="Google Shape;18501;p81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18502" name="Google Shape;18502;p81"/>
            <p:cNvSpPr/>
            <p:nvPr/>
          </p:nvSpPr>
          <p:spPr>
            <a:xfrm>
              <a:off x="1802465" y="2243020"/>
              <a:ext cx="265373" cy="71778"/>
            </a:xfrm>
            <a:custGeom>
              <a:rect b="b" l="l" r="r" t="t"/>
              <a:pathLst>
                <a:path extrusionOk="0" h="4794" w="17724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3" name="Google Shape;18503;p81"/>
            <p:cNvSpPr/>
            <p:nvPr/>
          </p:nvSpPr>
          <p:spPr>
            <a:xfrm>
              <a:off x="1802465" y="2208074"/>
              <a:ext cx="265373" cy="83442"/>
            </a:xfrm>
            <a:custGeom>
              <a:rect b="b" l="l" r="r" t="t"/>
              <a:pathLst>
                <a:path extrusionOk="0" h="5573" w="17724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4" name="Google Shape;18504;p81"/>
            <p:cNvSpPr/>
            <p:nvPr/>
          </p:nvSpPr>
          <p:spPr>
            <a:xfrm>
              <a:off x="1802465" y="1962854"/>
              <a:ext cx="35889" cy="316069"/>
            </a:xfrm>
            <a:custGeom>
              <a:rect b="b" l="l" r="r" t="t"/>
              <a:pathLst>
                <a:path extrusionOk="0" h="21110" w="2397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5" name="Google Shape;18505;p81"/>
            <p:cNvSpPr/>
            <p:nvPr/>
          </p:nvSpPr>
          <p:spPr>
            <a:xfrm>
              <a:off x="1837082" y="2286141"/>
              <a:ext cx="230756" cy="8834"/>
            </a:xfrm>
            <a:custGeom>
              <a:rect b="b" l="l" r="r" t="t"/>
              <a:pathLst>
                <a:path extrusionOk="0" h="590" w="15412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6" name="Google Shape;18506;p81"/>
            <p:cNvSpPr/>
            <p:nvPr/>
          </p:nvSpPr>
          <p:spPr>
            <a:xfrm>
              <a:off x="1900041" y="2262843"/>
              <a:ext cx="167797" cy="9148"/>
            </a:xfrm>
            <a:custGeom>
              <a:rect b="b" l="l" r="r" t="t"/>
              <a:pathLst>
                <a:path extrusionOk="0" h="611" w="11207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7" name="Google Shape;18507;p81"/>
            <p:cNvSpPr/>
            <p:nvPr/>
          </p:nvSpPr>
          <p:spPr>
            <a:xfrm>
              <a:off x="1838339" y="1962854"/>
              <a:ext cx="229498" cy="280180"/>
            </a:xfrm>
            <a:custGeom>
              <a:rect b="b" l="l" r="r" t="t"/>
              <a:pathLst>
                <a:path extrusionOk="0" h="18713" w="15328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8" name="Google Shape;18508;p81"/>
            <p:cNvSpPr/>
            <p:nvPr/>
          </p:nvSpPr>
          <p:spPr>
            <a:xfrm>
              <a:off x="1854091" y="1978905"/>
              <a:ext cx="197697" cy="248394"/>
            </a:xfrm>
            <a:custGeom>
              <a:rect b="b" l="l" r="r" t="t"/>
              <a:pathLst>
                <a:path extrusionOk="0" h="16590" w="13204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09" name="Google Shape;18509;p81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18510" name="Google Shape;18510;p81"/>
            <p:cNvSpPr/>
            <p:nvPr/>
          </p:nvSpPr>
          <p:spPr>
            <a:xfrm>
              <a:off x="3547316" y="2232314"/>
              <a:ext cx="316069" cy="53841"/>
            </a:xfrm>
            <a:custGeom>
              <a:rect b="b" l="l" r="r" t="t"/>
              <a:pathLst>
                <a:path extrusionOk="0" h="3596" w="2111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1" name="Google Shape;18511;p81"/>
            <p:cNvSpPr/>
            <p:nvPr/>
          </p:nvSpPr>
          <p:spPr>
            <a:xfrm>
              <a:off x="3548903" y="2232314"/>
              <a:ext cx="314482" cy="53841"/>
            </a:xfrm>
            <a:custGeom>
              <a:rect b="b" l="l" r="r" t="t"/>
              <a:pathLst>
                <a:path extrusionOk="0" h="3596" w="21004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2" name="Google Shape;18512;p81"/>
            <p:cNvSpPr/>
            <p:nvPr/>
          </p:nvSpPr>
          <p:spPr>
            <a:xfrm>
              <a:off x="3515215" y="2198312"/>
              <a:ext cx="370524" cy="121217"/>
            </a:xfrm>
            <a:custGeom>
              <a:rect b="b" l="l" r="r" t="t"/>
              <a:pathLst>
                <a:path extrusionOk="0" h="8096" w="24747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3" name="Google Shape;18513;p81"/>
            <p:cNvSpPr/>
            <p:nvPr/>
          </p:nvSpPr>
          <p:spPr>
            <a:xfrm>
              <a:off x="3864628" y="2198626"/>
              <a:ext cx="21426" cy="33703"/>
            </a:xfrm>
            <a:custGeom>
              <a:rect b="b" l="l" r="r" t="t"/>
              <a:pathLst>
                <a:path extrusionOk="0" h="2251" w="1431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4" name="Google Shape;18514;p81"/>
            <p:cNvSpPr/>
            <p:nvPr/>
          </p:nvSpPr>
          <p:spPr>
            <a:xfrm>
              <a:off x="3864628" y="2286141"/>
              <a:ext cx="21426" cy="33703"/>
            </a:xfrm>
            <a:custGeom>
              <a:rect b="b" l="l" r="r" t="t"/>
              <a:pathLst>
                <a:path extrusionOk="0" h="2251" w="1431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5" name="Google Shape;18515;p81"/>
            <p:cNvSpPr/>
            <p:nvPr/>
          </p:nvSpPr>
          <p:spPr>
            <a:xfrm>
              <a:off x="3574401" y="2259070"/>
              <a:ext cx="52583" cy="52838"/>
            </a:xfrm>
            <a:custGeom>
              <a:rect b="b" l="l" r="r" t="t"/>
              <a:pathLst>
                <a:path extrusionOk="0" h="3529" w="3512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6" name="Google Shape;18516;p81"/>
            <p:cNvSpPr/>
            <p:nvPr/>
          </p:nvSpPr>
          <p:spPr>
            <a:xfrm>
              <a:off x="3547316" y="1990239"/>
              <a:ext cx="316069" cy="53841"/>
            </a:xfrm>
            <a:custGeom>
              <a:rect b="b" l="l" r="r" t="t"/>
              <a:pathLst>
                <a:path extrusionOk="0" h="3596" w="2111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7" name="Google Shape;18517;p81"/>
            <p:cNvSpPr/>
            <p:nvPr/>
          </p:nvSpPr>
          <p:spPr>
            <a:xfrm>
              <a:off x="3548903" y="1990239"/>
              <a:ext cx="314482" cy="53841"/>
            </a:xfrm>
            <a:custGeom>
              <a:rect b="b" l="l" r="r" t="t"/>
              <a:pathLst>
                <a:path extrusionOk="0" h="3596" w="21004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8" name="Google Shape;18518;p81"/>
            <p:cNvSpPr/>
            <p:nvPr/>
          </p:nvSpPr>
          <p:spPr>
            <a:xfrm>
              <a:off x="3512070" y="1956222"/>
              <a:ext cx="373669" cy="121247"/>
            </a:xfrm>
            <a:custGeom>
              <a:rect b="b" l="l" r="r" t="t"/>
              <a:pathLst>
                <a:path extrusionOk="0" h="8098" w="24957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9" name="Google Shape;18519;p81"/>
            <p:cNvSpPr/>
            <p:nvPr/>
          </p:nvSpPr>
          <p:spPr>
            <a:xfrm>
              <a:off x="3864628" y="1956566"/>
              <a:ext cx="21426" cy="33688"/>
            </a:xfrm>
            <a:custGeom>
              <a:rect b="b" l="l" r="r" t="t"/>
              <a:pathLst>
                <a:path extrusionOk="0" h="2250" w="1431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0" name="Google Shape;18520;p81"/>
            <p:cNvSpPr/>
            <p:nvPr/>
          </p:nvSpPr>
          <p:spPr>
            <a:xfrm>
              <a:off x="3864628" y="2044065"/>
              <a:ext cx="21426" cy="33703"/>
            </a:xfrm>
            <a:custGeom>
              <a:rect b="b" l="l" r="r" t="t"/>
              <a:pathLst>
                <a:path extrusionOk="0" h="2251" w="1431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1" name="Google Shape;18521;p81"/>
            <p:cNvSpPr/>
            <p:nvPr/>
          </p:nvSpPr>
          <p:spPr>
            <a:xfrm>
              <a:off x="3574401" y="2016995"/>
              <a:ext cx="52583" cy="52733"/>
            </a:xfrm>
            <a:custGeom>
              <a:rect b="b" l="l" r="r" t="t"/>
              <a:pathLst>
                <a:path extrusionOk="0" h="3522" w="3512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2" name="Google Shape;18522;p81"/>
            <p:cNvSpPr/>
            <p:nvPr/>
          </p:nvSpPr>
          <p:spPr>
            <a:xfrm>
              <a:off x="3536311" y="2111127"/>
              <a:ext cx="315740" cy="53841"/>
            </a:xfrm>
            <a:custGeom>
              <a:rect b="b" l="l" r="r" t="t"/>
              <a:pathLst>
                <a:path extrusionOk="0" h="3596" w="21088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3" name="Google Shape;18523;p81"/>
            <p:cNvSpPr/>
            <p:nvPr/>
          </p:nvSpPr>
          <p:spPr>
            <a:xfrm>
              <a:off x="3536311" y="2111127"/>
              <a:ext cx="315740" cy="53841"/>
            </a:xfrm>
            <a:custGeom>
              <a:rect b="b" l="l" r="r" t="t"/>
              <a:pathLst>
                <a:path extrusionOk="0" h="3596" w="21088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4" name="Google Shape;18524;p81"/>
            <p:cNvSpPr/>
            <p:nvPr/>
          </p:nvSpPr>
          <p:spPr>
            <a:xfrm>
              <a:off x="3513642" y="2077439"/>
              <a:ext cx="370509" cy="120888"/>
            </a:xfrm>
            <a:custGeom>
              <a:rect b="b" l="l" r="r" t="t"/>
              <a:pathLst>
                <a:path extrusionOk="0" h="8074" w="24746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5" name="Google Shape;18525;p81"/>
            <p:cNvSpPr/>
            <p:nvPr/>
          </p:nvSpPr>
          <p:spPr>
            <a:xfrm>
              <a:off x="3806385" y="2077753"/>
              <a:ext cx="77767" cy="120888"/>
            </a:xfrm>
            <a:custGeom>
              <a:rect b="b" l="l" r="r" t="t"/>
              <a:pathLst>
                <a:path extrusionOk="0" h="8074" w="5194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6" name="Google Shape;18526;p81"/>
            <p:cNvSpPr/>
            <p:nvPr/>
          </p:nvSpPr>
          <p:spPr>
            <a:xfrm>
              <a:off x="3772397" y="2138182"/>
              <a:ext cx="52898" cy="52568"/>
            </a:xfrm>
            <a:custGeom>
              <a:rect b="b" l="l" r="r" t="t"/>
              <a:pathLst>
                <a:path extrusionOk="0" h="3511" w="3533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27" name="Google Shape;18527;p81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18528" name="Google Shape;18528;p81"/>
            <p:cNvSpPr/>
            <p:nvPr/>
          </p:nvSpPr>
          <p:spPr>
            <a:xfrm>
              <a:off x="1099042" y="2499888"/>
              <a:ext cx="89266" cy="107353"/>
            </a:xfrm>
            <a:custGeom>
              <a:rect b="b" l="l" r="r" t="t"/>
              <a:pathLst>
                <a:path extrusionOk="0" h="7170" w="5962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9" name="Google Shape;18529;p81"/>
            <p:cNvSpPr/>
            <p:nvPr/>
          </p:nvSpPr>
          <p:spPr>
            <a:xfrm>
              <a:off x="1098908" y="2603138"/>
              <a:ext cx="89416" cy="47852"/>
            </a:xfrm>
            <a:custGeom>
              <a:rect b="b" l="l" r="r" t="t"/>
              <a:pathLst>
                <a:path extrusionOk="0" h="3196" w="5972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0" name="Google Shape;18530;p81"/>
            <p:cNvSpPr/>
            <p:nvPr/>
          </p:nvSpPr>
          <p:spPr>
            <a:xfrm>
              <a:off x="1127236" y="2603138"/>
              <a:ext cx="61088" cy="48182"/>
            </a:xfrm>
            <a:custGeom>
              <a:rect b="b" l="l" r="r" t="t"/>
              <a:pathLst>
                <a:path extrusionOk="0" h="3218" w="408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1" name="Google Shape;18531;p81"/>
            <p:cNvSpPr/>
            <p:nvPr/>
          </p:nvSpPr>
          <p:spPr>
            <a:xfrm>
              <a:off x="842803" y="2499888"/>
              <a:ext cx="89281" cy="107353"/>
            </a:xfrm>
            <a:custGeom>
              <a:rect b="b" l="l" r="r" t="t"/>
              <a:pathLst>
                <a:path extrusionOk="0" h="7170" w="5963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2" name="Google Shape;18532;p81"/>
            <p:cNvSpPr/>
            <p:nvPr/>
          </p:nvSpPr>
          <p:spPr>
            <a:xfrm>
              <a:off x="842683" y="2603138"/>
              <a:ext cx="89715" cy="47867"/>
            </a:xfrm>
            <a:custGeom>
              <a:rect b="b" l="l" r="r" t="t"/>
              <a:pathLst>
                <a:path extrusionOk="0" h="3197" w="5992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3" name="Google Shape;18533;p81"/>
            <p:cNvSpPr/>
            <p:nvPr/>
          </p:nvSpPr>
          <p:spPr>
            <a:xfrm>
              <a:off x="871011" y="2603138"/>
              <a:ext cx="61073" cy="48182"/>
            </a:xfrm>
            <a:custGeom>
              <a:rect b="b" l="l" r="r" t="t"/>
              <a:pathLst>
                <a:path extrusionOk="0" h="3218" w="4079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4" name="Google Shape;18534;p81"/>
            <p:cNvSpPr/>
            <p:nvPr/>
          </p:nvSpPr>
          <p:spPr>
            <a:xfrm>
              <a:off x="1003533" y="2433470"/>
              <a:ext cx="23941" cy="274506"/>
            </a:xfrm>
            <a:custGeom>
              <a:rect b="b" l="l" r="r" t="t"/>
              <a:pathLst>
                <a:path extrusionOk="0" h="18334" w="1599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5" name="Google Shape;18535;p81"/>
            <p:cNvSpPr/>
            <p:nvPr/>
          </p:nvSpPr>
          <p:spPr>
            <a:xfrm>
              <a:off x="1015496" y="2433470"/>
              <a:ext cx="11978" cy="274506"/>
            </a:xfrm>
            <a:custGeom>
              <a:rect b="b" l="l" r="r" t="t"/>
              <a:pathLst>
                <a:path extrusionOk="0" h="18334" w="80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6" name="Google Shape;18536;p81"/>
            <p:cNvSpPr/>
            <p:nvPr/>
          </p:nvSpPr>
          <p:spPr>
            <a:xfrm>
              <a:off x="932698" y="2697570"/>
              <a:ext cx="165910" cy="34646"/>
            </a:xfrm>
            <a:custGeom>
              <a:rect b="b" l="l" r="r" t="t"/>
              <a:pathLst>
                <a:path extrusionOk="0" h="2314" w="11081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7" name="Google Shape;18537;p81"/>
            <p:cNvSpPr/>
            <p:nvPr/>
          </p:nvSpPr>
          <p:spPr>
            <a:xfrm>
              <a:off x="993771" y="2394751"/>
              <a:ext cx="43465" cy="43450"/>
            </a:xfrm>
            <a:custGeom>
              <a:rect b="b" l="l" r="r" t="t"/>
              <a:pathLst>
                <a:path extrusionOk="0" h="2902" w="2903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8" name="Google Shape;18538;p81"/>
            <p:cNvSpPr/>
            <p:nvPr/>
          </p:nvSpPr>
          <p:spPr>
            <a:xfrm>
              <a:off x="996286" y="2397266"/>
              <a:ext cx="45037" cy="40950"/>
            </a:xfrm>
            <a:custGeom>
              <a:rect b="b" l="l" r="r" t="t"/>
              <a:pathLst>
                <a:path extrusionOk="0" h="2735" w="3008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9" name="Google Shape;18539;p81"/>
            <p:cNvSpPr/>
            <p:nvPr/>
          </p:nvSpPr>
          <p:spPr>
            <a:xfrm>
              <a:off x="844570" y="2454237"/>
              <a:ext cx="341867" cy="50068"/>
            </a:xfrm>
            <a:custGeom>
              <a:rect b="b" l="l" r="r" t="t"/>
              <a:pathLst>
                <a:path extrusionOk="0" h="3344" w="22833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0" name="Google Shape;18540;p81"/>
            <p:cNvSpPr/>
            <p:nvPr/>
          </p:nvSpPr>
          <p:spPr>
            <a:xfrm>
              <a:off x="844570" y="2466499"/>
              <a:ext cx="341867" cy="37821"/>
            </a:xfrm>
            <a:custGeom>
              <a:rect b="b" l="l" r="r" t="t"/>
              <a:pathLst>
                <a:path extrusionOk="0" h="2526" w="22833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1" name="Google Shape;18541;p81"/>
            <p:cNvSpPr/>
            <p:nvPr/>
          </p:nvSpPr>
          <p:spPr>
            <a:xfrm>
              <a:off x="932698" y="2697555"/>
              <a:ext cx="165910" cy="34661"/>
            </a:xfrm>
            <a:custGeom>
              <a:rect b="b" l="l" r="r" t="t"/>
              <a:pathLst>
                <a:path extrusionOk="0" h="2315" w="11081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2" name="Google Shape;18542;p81"/>
            <p:cNvSpPr/>
            <p:nvPr/>
          </p:nvSpPr>
          <p:spPr>
            <a:xfrm>
              <a:off x="906885" y="2723068"/>
              <a:ext cx="217221" cy="28343"/>
            </a:xfrm>
            <a:custGeom>
              <a:rect b="b" l="l" r="r" t="t"/>
              <a:pathLst>
                <a:path extrusionOk="0" h="1893" w="14508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3" name="Google Shape;18543;p81"/>
            <p:cNvSpPr/>
            <p:nvPr/>
          </p:nvSpPr>
          <p:spPr>
            <a:xfrm>
              <a:off x="907200" y="2723068"/>
              <a:ext cx="216907" cy="28029"/>
            </a:xfrm>
            <a:custGeom>
              <a:rect b="b" l="l" r="r" t="t"/>
              <a:pathLst>
                <a:path extrusionOk="0" h="1872" w="14487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44" name="Google Shape;18544;p81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18545" name="Google Shape;18545;p81"/>
            <p:cNvSpPr/>
            <p:nvPr/>
          </p:nvSpPr>
          <p:spPr>
            <a:xfrm>
              <a:off x="1399226" y="2683720"/>
              <a:ext cx="119316" cy="39363"/>
            </a:xfrm>
            <a:custGeom>
              <a:rect b="b" l="l" r="r" t="t"/>
              <a:pathLst>
                <a:path extrusionOk="0" h="2629" w="7969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6" name="Google Shape;18546;p81"/>
            <p:cNvSpPr/>
            <p:nvPr/>
          </p:nvSpPr>
          <p:spPr>
            <a:xfrm>
              <a:off x="1321788" y="2662624"/>
              <a:ext cx="58872" cy="79354"/>
            </a:xfrm>
            <a:custGeom>
              <a:rect b="b" l="l" r="r" t="t"/>
              <a:pathLst>
                <a:path extrusionOk="0" h="5300" w="3932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7" name="Google Shape;18547;p81"/>
            <p:cNvSpPr/>
            <p:nvPr/>
          </p:nvSpPr>
          <p:spPr>
            <a:xfrm>
              <a:off x="1540866" y="2676159"/>
              <a:ext cx="58887" cy="65819"/>
            </a:xfrm>
            <a:custGeom>
              <a:rect b="b" l="l" r="r" t="t"/>
              <a:pathLst>
                <a:path extrusionOk="0" h="4396" w="3933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8" name="Google Shape;18548;p81"/>
            <p:cNvSpPr/>
            <p:nvPr/>
          </p:nvSpPr>
          <p:spPr>
            <a:xfrm>
              <a:off x="1290615" y="2471560"/>
              <a:ext cx="115857" cy="80283"/>
            </a:xfrm>
            <a:custGeom>
              <a:rect b="b" l="l" r="r" t="t"/>
              <a:pathLst>
                <a:path extrusionOk="0" h="5362" w="7738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9" name="Google Shape;18549;p81"/>
            <p:cNvSpPr/>
            <p:nvPr/>
          </p:nvSpPr>
          <p:spPr>
            <a:xfrm>
              <a:off x="1555045" y="2471859"/>
              <a:ext cx="72407" cy="79983"/>
            </a:xfrm>
            <a:custGeom>
              <a:rect b="b" l="l" r="r" t="t"/>
              <a:pathLst>
                <a:path extrusionOk="0" h="5342" w="4836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0" name="Google Shape;18550;p81"/>
            <p:cNvSpPr/>
            <p:nvPr/>
          </p:nvSpPr>
          <p:spPr>
            <a:xfrm>
              <a:off x="1313598" y="2399467"/>
              <a:ext cx="290871" cy="263172"/>
            </a:xfrm>
            <a:custGeom>
              <a:rect b="b" l="l" r="r" t="t"/>
              <a:pathLst>
                <a:path extrusionOk="0" h="17577" w="19427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1" name="Google Shape;18551;p81"/>
            <p:cNvSpPr/>
            <p:nvPr/>
          </p:nvSpPr>
          <p:spPr>
            <a:xfrm>
              <a:off x="1313598" y="2399467"/>
              <a:ext cx="77138" cy="263172"/>
            </a:xfrm>
            <a:custGeom>
              <a:rect b="b" l="l" r="r" t="t"/>
              <a:pathLst>
                <a:path extrusionOk="0" h="17577" w="5152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2" name="Google Shape;18552;p81"/>
            <p:cNvSpPr/>
            <p:nvPr/>
          </p:nvSpPr>
          <p:spPr>
            <a:xfrm>
              <a:off x="1332793" y="2446376"/>
              <a:ext cx="252481" cy="129392"/>
            </a:xfrm>
            <a:custGeom>
              <a:rect b="b" l="l" r="r" t="t"/>
              <a:pathLst>
                <a:path extrusionOk="0" h="8642" w="16863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3" name="Google Shape;18553;p81"/>
            <p:cNvSpPr/>
            <p:nvPr/>
          </p:nvSpPr>
          <p:spPr>
            <a:xfrm>
              <a:off x="1332479" y="2446376"/>
              <a:ext cx="44094" cy="129392"/>
            </a:xfrm>
            <a:custGeom>
              <a:rect b="b" l="l" r="r" t="t"/>
              <a:pathLst>
                <a:path extrusionOk="0" h="8642" w="2945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4" name="Google Shape;18554;p81"/>
            <p:cNvSpPr/>
            <p:nvPr/>
          </p:nvSpPr>
          <p:spPr>
            <a:xfrm>
              <a:off x="1332479" y="2446376"/>
              <a:ext cx="252796" cy="38105"/>
            </a:xfrm>
            <a:custGeom>
              <a:rect b="b" l="l" r="r" t="t"/>
              <a:pathLst>
                <a:path extrusionOk="0" h="2545" w="16884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5" name="Google Shape;18555;p81"/>
            <p:cNvSpPr/>
            <p:nvPr/>
          </p:nvSpPr>
          <p:spPr>
            <a:xfrm>
              <a:off x="1335323" y="2597464"/>
              <a:ext cx="40935" cy="40620"/>
            </a:xfrm>
            <a:custGeom>
              <a:rect b="b" l="l" r="r" t="t"/>
              <a:pathLst>
                <a:path extrusionOk="0" h="2713" w="2734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6" name="Google Shape;18556;p81"/>
            <p:cNvSpPr/>
            <p:nvPr/>
          </p:nvSpPr>
          <p:spPr>
            <a:xfrm>
              <a:off x="1541824" y="2597464"/>
              <a:ext cx="40620" cy="40620"/>
            </a:xfrm>
            <a:custGeom>
              <a:rect b="b" l="l" r="r" t="t"/>
              <a:pathLst>
                <a:path extrusionOk="0" h="2713" w="2713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7" name="Google Shape;18557;p81"/>
            <p:cNvSpPr/>
            <p:nvPr/>
          </p:nvSpPr>
          <p:spPr>
            <a:xfrm>
              <a:off x="1327448" y="2441331"/>
              <a:ext cx="263172" cy="139783"/>
            </a:xfrm>
            <a:custGeom>
              <a:rect b="b" l="l" r="r" t="t"/>
              <a:pathLst>
                <a:path extrusionOk="0" h="9336" w="17577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8" name="Google Shape;18558;p81"/>
            <p:cNvSpPr/>
            <p:nvPr/>
          </p:nvSpPr>
          <p:spPr>
            <a:xfrm>
              <a:off x="1321459" y="2592149"/>
              <a:ext cx="59830" cy="51296"/>
            </a:xfrm>
            <a:custGeom>
              <a:rect b="b" l="l" r="r" t="t"/>
              <a:pathLst>
                <a:path extrusionOk="0" h="3426" w="3996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9" name="Google Shape;18559;p81"/>
            <p:cNvSpPr/>
            <p:nvPr/>
          </p:nvSpPr>
          <p:spPr>
            <a:xfrm>
              <a:off x="1527960" y="2592149"/>
              <a:ext cx="59830" cy="51296"/>
            </a:xfrm>
            <a:custGeom>
              <a:rect b="b" l="l" r="r" t="t"/>
              <a:pathLst>
                <a:path extrusionOk="0" h="3426" w="3996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0" name="Google Shape;18560;p81"/>
            <p:cNvSpPr/>
            <p:nvPr/>
          </p:nvSpPr>
          <p:spPr>
            <a:xfrm>
              <a:off x="1401427" y="2594005"/>
              <a:ext cx="115228" cy="84385"/>
            </a:xfrm>
            <a:custGeom>
              <a:rect b="b" l="l" r="r" t="t"/>
              <a:pathLst>
                <a:path extrusionOk="0" h="5636" w="7696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1" name="Google Shape;18561;p81"/>
            <p:cNvSpPr/>
            <p:nvPr/>
          </p:nvSpPr>
          <p:spPr>
            <a:xfrm>
              <a:off x="1396067" y="2588660"/>
              <a:ext cx="125619" cy="70520"/>
            </a:xfrm>
            <a:custGeom>
              <a:rect b="b" l="l" r="r" t="t"/>
              <a:pathLst>
                <a:path extrusionOk="0" h="4710" w="839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2" name="Google Shape;18562;p81"/>
            <p:cNvSpPr/>
            <p:nvPr/>
          </p:nvSpPr>
          <p:spPr>
            <a:xfrm>
              <a:off x="1301950" y="2659165"/>
              <a:ext cx="317956" cy="49125"/>
            </a:xfrm>
            <a:custGeom>
              <a:rect b="b" l="l" r="r" t="t"/>
              <a:pathLst>
                <a:path extrusionOk="0" h="3281" w="21236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3" name="Google Shape;18563;p81"/>
            <p:cNvSpPr/>
            <p:nvPr/>
          </p:nvSpPr>
          <p:spPr>
            <a:xfrm>
              <a:off x="1301950" y="2659165"/>
              <a:ext cx="45666" cy="49125"/>
            </a:xfrm>
            <a:custGeom>
              <a:rect b="b" l="l" r="r" t="t"/>
              <a:pathLst>
                <a:path extrusionOk="0" h="3281" w="305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64" name="Google Shape;18564;p81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18565" name="Google Shape;18565;p81"/>
            <p:cNvSpPr/>
            <p:nvPr/>
          </p:nvSpPr>
          <p:spPr>
            <a:xfrm>
              <a:off x="1748310" y="2433470"/>
              <a:ext cx="308508" cy="308508"/>
            </a:xfrm>
            <a:custGeom>
              <a:rect b="b" l="l" r="r" t="t"/>
              <a:pathLst>
                <a:path extrusionOk="0" h="20605" w="20605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6" name="Google Shape;18566;p81"/>
            <p:cNvSpPr/>
            <p:nvPr/>
          </p:nvSpPr>
          <p:spPr>
            <a:xfrm>
              <a:off x="2022187" y="2433470"/>
              <a:ext cx="34631" cy="308508"/>
            </a:xfrm>
            <a:custGeom>
              <a:rect b="b" l="l" r="r" t="t"/>
              <a:pathLst>
                <a:path extrusionOk="0" h="20605" w="2313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7" name="Google Shape;18567;p81"/>
            <p:cNvSpPr/>
            <p:nvPr/>
          </p:nvSpPr>
          <p:spPr>
            <a:xfrm>
              <a:off x="1748310" y="2433470"/>
              <a:ext cx="308508" cy="55728"/>
            </a:xfrm>
            <a:custGeom>
              <a:rect b="b" l="l" r="r" t="t"/>
              <a:pathLst>
                <a:path extrusionOk="0" h="3722" w="20605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8" name="Google Shape;18568;p81"/>
            <p:cNvSpPr/>
            <p:nvPr/>
          </p:nvSpPr>
          <p:spPr>
            <a:xfrm>
              <a:off x="2022187" y="2433470"/>
              <a:ext cx="34631" cy="55728"/>
            </a:xfrm>
            <a:custGeom>
              <a:rect b="b" l="l" r="r" t="t"/>
              <a:pathLst>
                <a:path extrusionOk="0" h="3722" w="2313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9" name="Google Shape;18569;p81"/>
            <p:cNvSpPr/>
            <p:nvPr/>
          </p:nvSpPr>
          <p:spPr>
            <a:xfrm>
              <a:off x="1780111" y="2408601"/>
              <a:ext cx="28657" cy="49754"/>
            </a:xfrm>
            <a:custGeom>
              <a:rect b="b" l="l" r="r" t="t"/>
              <a:pathLst>
                <a:path extrusionOk="0" h="3323" w="1914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0" name="Google Shape;18570;p81"/>
            <p:cNvSpPr/>
            <p:nvPr/>
          </p:nvSpPr>
          <p:spPr>
            <a:xfrm>
              <a:off x="1852189" y="2408601"/>
              <a:ext cx="28358" cy="49754"/>
            </a:xfrm>
            <a:custGeom>
              <a:rect b="b" l="l" r="r" t="t"/>
              <a:pathLst>
                <a:path extrusionOk="0" h="3323" w="1894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1" name="Google Shape;18571;p81"/>
            <p:cNvSpPr/>
            <p:nvPr/>
          </p:nvSpPr>
          <p:spPr>
            <a:xfrm>
              <a:off x="1924282" y="2408601"/>
              <a:ext cx="28343" cy="49754"/>
            </a:xfrm>
            <a:custGeom>
              <a:rect b="b" l="l" r="r" t="t"/>
              <a:pathLst>
                <a:path extrusionOk="0" h="3323" w="1893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2" name="Google Shape;18572;p81"/>
            <p:cNvSpPr/>
            <p:nvPr/>
          </p:nvSpPr>
          <p:spPr>
            <a:xfrm>
              <a:off x="1996060" y="2408601"/>
              <a:ext cx="28657" cy="49754"/>
            </a:xfrm>
            <a:custGeom>
              <a:rect b="b" l="l" r="r" t="t"/>
              <a:pathLst>
                <a:path extrusionOk="0" h="3323" w="1914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73" name="Google Shape;18573;p81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18574" name="Google Shape;18574;p81"/>
            <p:cNvSpPr/>
            <p:nvPr/>
          </p:nvSpPr>
          <p:spPr>
            <a:xfrm>
              <a:off x="3326965" y="2418033"/>
              <a:ext cx="93833" cy="233601"/>
            </a:xfrm>
            <a:custGeom>
              <a:rect b="b" l="l" r="r" t="t"/>
              <a:pathLst>
                <a:path extrusionOk="0" h="15602" w="6267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5" name="Google Shape;18575;p81"/>
            <p:cNvSpPr/>
            <p:nvPr/>
          </p:nvSpPr>
          <p:spPr>
            <a:xfrm>
              <a:off x="3393398" y="2639656"/>
              <a:ext cx="27400" cy="29286"/>
            </a:xfrm>
            <a:custGeom>
              <a:rect b="b" l="l" r="r" t="t"/>
              <a:pathLst>
                <a:path extrusionOk="0" h="1956" w="183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6" name="Google Shape;18576;p81"/>
            <p:cNvSpPr/>
            <p:nvPr/>
          </p:nvSpPr>
          <p:spPr>
            <a:xfrm>
              <a:off x="3044928" y="2418033"/>
              <a:ext cx="93503" cy="233601"/>
            </a:xfrm>
            <a:custGeom>
              <a:rect b="b" l="l" r="r" t="t"/>
              <a:pathLst>
                <a:path extrusionOk="0" h="15602" w="6245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7" name="Google Shape;18577;p81"/>
            <p:cNvSpPr/>
            <p:nvPr/>
          </p:nvSpPr>
          <p:spPr>
            <a:xfrm>
              <a:off x="3044614" y="2639641"/>
              <a:ext cx="27400" cy="29301"/>
            </a:xfrm>
            <a:custGeom>
              <a:rect b="b" l="l" r="r" t="t"/>
              <a:pathLst>
                <a:path extrusionOk="0" h="1957" w="183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8" name="Google Shape;18578;p81"/>
            <p:cNvSpPr/>
            <p:nvPr/>
          </p:nvSpPr>
          <p:spPr>
            <a:xfrm>
              <a:off x="3061922" y="2599275"/>
              <a:ext cx="341238" cy="133899"/>
            </a:xfrm>
            <a:custGeom>
              <a:rect b="b" l="l" r="r" t="t"/>
              <a:pathLst>
                <a:path extrusionOk="0" h="8943" w="22791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9" name="Google Shape;18579;p81"/>
            <p:cNvSpPr/>
            <p:nvPr/>
          </p:nvSpPr>
          <p:spPr>
            <a:xfrm>
              <a:off x="3261176" y="2611628"/>
              <a:ext cx="129707" cy="108625"/>
            </a:xfrm>
            <a:custGeom>
              <a:rect b="b" l="l" r="r" t="t"/>
              <a:pathLst>
                <a:path extrusionOk="0" h="7255" w="8663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0" name="Google Shape;18580;p81"/>
            <p:cNvSpPr/>
            <p:nvPr/>
          </p:nvSpPr>
          <p:spPr>
            <a:xfrm>
              <a:off x="3074828" y="2611628"/>
              <a:ext cx="129707" cy="108625"/>
            </a:xfrm>
            <a:custGeom>
              <a:rect b="b" l="l" r="r" t="t"/>
              <a:pathLst>
                <a:path extrusionOk="0" h="7255" w="8663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1" name="Google Shape;18581;p81"/>
            <p:cNvSpPr/>
            <p:nvPr/>
          </p:nvSpPr>
          <p:spPr>
            <a:xfrm>
              <a:off x="3090250" y="2617302"/>
              <a:ext cx="102322" cy="95704"/>
            </a:xfrm>
            <a:custGeom>
              <a:rect b="b" l="l" r="r" t="t"/>
              <a:pathLst>
                <a:path extrusionOk="0" h="6392" w="6834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2" name="Google Shape;18582;p81"/>
            <p:cNvSpPr/>
            <p:nvPr/>
          </p:nvSpPr>
          <p:spPr>
            <a:xfrm>
              <a:off x="3276613" y="2617302"/>
              <a:ext cx="102307" cy="95704"/>
            </a:xfrm>
            <a:custGeom>
              <a:rect b="b" l="l" r="r" t="t"/>
              <a:pathLst>
                <a:path extrusionOk="0" h="6392" w="6833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83" name="Google Shape;18583;p81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18584" name="Google Shape;18584;p81"/>
            <p:cNvSpPr/>
            <p:nvPr/>
          </p:nvSpPr>
          <p:spPr>
            <a:xfrm>
              <a:off x="4136918" y="3996389"/>
              <a:ext cx="87215" cy="87514"/>
            </a:xfrm>
            <a:custGeom>
              <a:rect b="b" l="l" r="r" t="t"/>
              <a:pathLst>
                <a:path extrusionOk="0" h="5845" w="5825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5" name="Google Shape;18585;p81"/>
            <p:cNvSpPr/>
            <p:nvPr/>
          </p:nvSpPr>
          <p:spPr>
            <a:xfrm>
              <a:off x="4173750" y="4034240"/>
              <a:ext cx="127820" cy="123508"/>
            </a:xfrm>
            <a:custGeom>
              <a:rect b="b" l="l" r="r" t="t"/>
              <a:pathLst>
                <a:path extrusionOk="0" h="8249" w="8537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6" name="Google Shape;18586;p81"/>
            <p:cNvSpPr/>
            <p:nvPr/>
          </p:nvSpPr>
          <p:spPr>
            <a:xfrm>
              <a:off x="4173750" y="4042969"/>
              <a:ext cx="122460" cy="114779"/>
            </a:xfrm>
            <a:custGeom>
              <a:rect b="b" l="l" r="r" t="t"/>
              <a:pathLst>
                <a:path extrusionOk="0" h="7666" w="8179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7" name="Google Shape;18587;p81"/>
            <p:cNvSpPr/>
            <p:nvPr/>
          </p:nvSpPr>
          <p:spPr>
            <a:xfrm>
              <a:off x="3943638" y="3815072"/>
              <a:ext cx="268846" cy="245235"/>
            </a:xfrm>
            <a:custGeom>
              <a:rect b="b" l="l" r="r" t="t"/>
              <a:pathLst>
                <a:path extrusionOk="0" h="16379" w="17956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8" name="Google Shape;18588;p81"/>
            <p:cNvSpPr/>
            <p:nvPr/>
          </p:nvSpPr>
          <p:spPr>
            <a:xfrm>
              <a:off x="3974795" y="3843715"/>
              <a:ext cx="206516" cy="187860"/>
            </a:xfrm>
            <a:custGeom>
              <a:rect b="b" l="l" r="r" t="t"/>
              <a:pathLst>
                <a:path extrusionOk="0" h="12547" w="13793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9" name="Google Shape;18589;p81"/>
            <p:cNvSpPr/>
            <p:nvPr/>
          </p:nvSpPr>
          <p:spPr>
            <a:xfrm>
              <a:off x="3973538" y="3863538"/>
              <a:ext cx="178817" cy="167857"/>
            </a:xfrm>
            <a:custGeom>
              <a:rect b="b" l="l" r="r" t="t"/>
              <a:pathLst>
                <a:path extrusionOk="0" h="11211" w="11943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0" name="Google Shape;18590;p81"/>
            <p:cNvSpPr/>
            <p:nvPr/>
          </p:nvSpPr>
          <p:spPr>
            <a:xfrm>
              <a:off x="4028008" y="3869842"/>
              <a:ext cx="102202" cy="29017"/>
            </a:xfrm>
            <a:custGeom>
              <a:rect b="b" l="l" r="r" t="t"/>
              <a:pathLst>
                <a:path extrusionOk="0" h="1938" w="6826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1" name="Google Shape;18591;p81"/>
            <p:cNvSpPr/>
            <p:nvPr/>
          </p:nvSpPr>
          <p:spPr>
            <a:xfrm>
              <a:off x="4173750" y="4034240"/>
              <a:ext cx="51640" cy="50936"/>
            </a:xfrm>
            <a:custGeom>
              <a:rect b="b" l="l" r="r" t="t"/>
              <a:pathLst>
                <a:path extrusionOk="0" h="3402" w="3449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2" name="Google Shape;18592;p81"/>
            <p:cNvSpPr/>
            <p:nvPr/>
          </p:nvSpPr>
          <p:spPr>
            <a:xfrm>
              <a:off x="4173750" y="4042969"/>
              <a:ext cx="36533" cy="42207"/>
            </a:xfrm>
            <a:custGeom>
              <a:rect b="b" l="l" r="r" t="t"/>
              <a:pathLst>
                <a:path extrusionOk="0" h="2819" w="244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93" name="Google Shape;18593;p81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18594" name="Google Shape;18594;p81"/>
            <p:cNvSpPr/>
            <p:nvPr/>
          </p:nvSpPr>
          <p:spPr>
            <a:xfrm>
              <a:off x="3508282" y="3810341"/>
              <a:ext cx="133180" cy="64232"/>
            </a:xfrm>
            <a:custGeom>
              <a:rect b="b" l="l" r="r" t="t"/>
              <a:pathLst>
                <a:path extrusionOk="0" h="4290" w="8895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5" name="Google Shape;18595;p81"/>
            <p:cNvSpPr/>
            <p:nvPr/>
          </p:nvSpPr>
          <p:spPr>
            <a:xfrm>
              <a:off x="3535053" y="3847802"/>
              <a:ext cx="58872" cy="26771"/>
            </a:xfrm>
            <a:custGeom>
              <a:rect b="b" l="l" r="r" t="t"/>
              <a:pathLst>
                <a:path extrusionOk="0" h="1788" w="3932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6" name="Google Shape;18596;p81"/>
            <p:cNvSpPr/>
            <p:nvPr/>
          </p:nvSpPr>
          <p:spPr>
            <a:xfrm>
              <a:off x="3545743" y="3810341"/>
              <a:ext cx="239261" cy="351959"/>
            </a:xfrm>
            <a:custGeom>
              <a:rect b="b" l="l" r="r" t="t"/>
              <a:pathLst>
                <a:path extrusionOk="0" h="23507" w="1598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7" name="Google Shape;18597;p81"/>
            <p:cNvSpPr/>
            <p:nvPr/>
          </p:nvSpPr>
          <p:spPr>
            <a:xfrm>
              <a:off x="3583205" y="4082317"/>
              <a:ext cx="201799" cy="79983"/>
            </a:xfrm>
            <a:custGeom>
              <a:rect b="b" l="l" r="r" t="t"/>
              <a:pathLst>
                <a:path extrusionOk="0" h="5342" w="13478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8" name="Google Shape;18598;p81"/>
            <p:cNvSpPr/>
            <p:nvPr/>
          </p:nvSpPr>
          <p:spPr>
            <a:xfrm>
              <a:off x="3545429" y="3810341"/>
              <a:ext cx="232328" cy="15437"/>
            </a:xfrm>
            <a:custGeom>
              <a:rect b="b" l="l" r="r" t="t"/>
              <a:pathLst>
                <a:path extrusionOk="0" h="1031" w="15517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9" name="Google Shape;18599;p81"/>
            <p:cNvSpPr/>
            <p:nvPr/>
          </p:nvSpPr>
          <p:spPr>
            <a:xfrm>
              <a:off x="3620666" y="4097753"/>
              <a:ext cx="239261" cy="64546"/>
            </a:xfrm>
            <a:custGeom>
              <a:rect b="b" l="l" r="r" t="t"/>
              <a:pathLst>
                <a:path extrusionOk="0" h="4311" w="1598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0" name="Google Shape;18600;p81"/>
            <p:cNvSpPr/>
            <p:nvPr/>
          </p:nvSpPr>
          <p:spPr>
            <a:xfrm>
              <a:off x="3620666" y="4147791"/>
              <a:ext cx="231385" cy="14508"/>
            </a:xfrm>
            <a:custGeom>
              <a:rect b="b" l="l" r="r" t="t"/>
              <a:pathLst>
                <a:path extrusionOk="0" h="969" w="15454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1" name="Google Shape;18601;p81"/>
            <p:cNvSpPr/>
            <p:nvPr/>
          </p:nvSpPr>
          <p:spPr>
            <a:xfrm>
              <a:off x="3604301" y="4097753"/>
              <a:ext cx="53841" cy="27085"/>
            </a:xfrm>
            <a:custGeom>
              <a:rect b="b" l="l" r="r" t="t"/>
              <a:pathLst>
                <a:path extrusionOk="0" h="1809" w="3596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2" name="Google Shape;18602;p81"/>
            <p:cNvSpPr/>
            <p:nvPr/>
          </p:nvSpPr>
          <p:spPr>
            <a:xfrm>
              <a:off x="3606187" y="3867401"/>
              <a:ext cx="159292" cy="25124"/>
            </a:xfrm>
            <a:custGeom>
              <a:rect b="b" l="l" r="r" t="t"/>
              <a:pathLst>
                <a:path extrusionOk="0" h="1678" w="10639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3" name="Google Shape;18603;p81"/>
            <p:cNvSpPr/>
            <p:nvPr/>
          </p:nvSpPr>
          <p:spPr>
            <a:xfrm>
              <a:off x="3606187" y="3904159"/>
              <a:ext cx="159292" cy="25184"/>
            </a:xfrm>
            <a:custGeom>
              <a:rect b="b" l="l" r="r" t="t"/>
              <a:pathLst>
                <a:path extrusionOk="0" h="1682" w="10639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4" name="Google Shape;18604;p81"/>
            <p:cNvSpPr/>
            <p:nvPr/>
          </p:nvSpPr>
          <p:spPr>
            <a:xfrm>
              <a:off x="3606187" y="3940976"/>
              <a:ext cx="159292" cy="25199"/>
            </a:xfrm>
            <a:custGeom>
              <a:rect b="b" l="l" r="r" t="t"/>
              <a:pathLst>
                <a:path extrusionOk="0" h="1683" w="10639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5" name="Google Shape;18605;p81"/>
            <p:cNvSpPr/>
            <p:nvPr/>
          </p:nvSpPr>
          <p:spPr>
            <a:xfrm>
              <a:off x="3711639" y="3882434"/>
              <a:ext cx="147030" cy="147015"/>
            </a:xfrm>
            <a:custGeom>
              <a:rect b="b" l="l" r="r" t="t"/>
              <a:pathLst>
                <a:path extrusionOk="0" h="9819" w="982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6" name="Google Shape;18606;p81"/>
            <p:cNvSpPr/>
            <p:nvPr/>
          </p:nvSpPr>
          <p:spPr>
            <a:xfrm>
              <a:off x="3682996" y="3930915"/>
              <a:ext cx="127191" cy="127176"/>
            </a:xfrm>
            <a:custGeom>
              <a:rect b="b" l="l" r="r" t="t"/>
              <a:pathLst>
                <a:path extrusionOk="0" h="8494" w="8495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07" name="Google Shape;18607;p81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18608" name="Google Shape;18608;p81"/>
            <p:cNvSpPr/>
            <p:nvPr/>
          </p:nvSpPr>
          <p:spPr>
            <a:xfrm>
              <a:off x="2283143" y="1962854"/>
              <a:ext cx="181018" cy="81870"/>
            </a:xfrm>
            <a:custGeom>
              <a:rect b="b" l="l" r="r" t="t"/>
              <a:pathLst>
                <a:path extrusionOk="0" h="5468" w="1209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9" name="Google Shape;18609;p81"/>
            <p:cNvSpPr/>
            <p:nvPr/>
          </p:nvSpPr>
          <p:spPr>
            <a:xfrm>
              <a:off x="2224899" y="1962854"/>
              <a:ext cx="141355" cy="186378"/>
            </a:xfrm>
            <a:custGeom>
              <a:rect b="b" l="l" r="r" t="t"/>
              <a:pathLst>
                <a:path extrusionOk="0" h="12448" w="9441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0" name="Google Shape;18610;p81"/>
            <p:cNvSpPr/>
            <p:nvPr/>
          </p:nvSpPr>
          <p:spPr>
            <a:xfrm>
              <a:off x="2386393" y="1962854"/>
              <a:ext cx="141355" cy="186378"/>
            </a:xfrm>
            <a:custGeom>
              <a:rect b="b" l="l" r="r" t="t"/>
              <a:pathLst>
                <a:path extrusionOk="0" h="12448" w="9441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1" name="Google Shape;18611;p81"/>
            <p:cNvSpPr/>
            <p:nvPr/>
          </p:nvSpPr>
          <p:spPr>
            <a:xfrm>
              <a:off x="2279684" y="2074609"/>
              <a:ext cx="86571" cy="74623"/>
            </a:xfrm>
            <a:custGeom>
              <a:rect b="b" l="l" r="r" t="t"/>
              <a:pathLst>
                <a:path extrusionOk="0" h="4984" w="5782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2" name="Google Shape;18612;p81"/>
            <p:cNvSpPr/>
            <p:nvPr/>
          </p:nvSpPr>
          <p:spPr>
            <a:xfrm>
              <a:off x="2386393" y="2074609"/>
              <a:ext cx="86571" cy="74623"/>
            </a:xfrm>
            <a:custGeom>
              <a:rect b="b" l="l" r="r" t="t"/>
              <a:pathLst>
                <a:path extrusionOk="0" h="4984" w="5782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3" name="Google Shape;18613;p81"/>
            <p:cNvSpPr/>
            <p:nvPr/>
          </p:nvSpPr>
          <p:spPr>
            <a:xfrm>
              <a:off x="2224585" y="2087830"/>
              <a:ext cx="265073" cy="226833"/>
            </a:xfrm>
            <a:custGeom>
              <a:rect b="b" l="l" r="r" t="t"/>
              <a:pathLst>
                <a:path extrusionOk="0" h="15150" w="17704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4" name="Google Shape;18614;p81"/>
            <p:cNvSpPr/>
            <p:nvPr/>
          </p:nvSpPr>
          <p:spPr>
            <a:xfrm>
              <a:off x="2274953" y="2125605"/>
              <a:ext cx="177244" cy="151627"/>
            </a:xfrm>
            <a:custGeom>
              <a:rect b="b" l="l" r="r" t="t"/>
              <a:pathLst>
                <a:path extrusionOk="0" h="10127" w="11838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5" name="Google Shape;18615;p81"/>
            <p:cNvSpPr/>
            <p:nvPr/>
          </p:nvSpPr>
          <p:spPr>
            <a:xfrm>
              <a:off x="2326263" y="2154053"/>
              <a:ext cx="99492" cy="89191"/>
            </a:xfrm>
            <a:custGeom>
              <a:rect b="b" l="l" r="r" t="t"/>
              <a:pathLst>
                <a:path extrusionOk="0" h="5957" w="6645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16" name="Google Shape;18616;p81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18617" name="Google Shape;18617;p81"/>
            <p:cNvSpPr/>
            <p:nvPr/>
          </p:nvSpPr>
          <p:spPr>
            <a:xfrm>
              <a:off x="2654910" y="1990868"/>
              <a:ext cx="324873" cy="224468"/>
            </a:xfrm>
            <a:custGeom>
              <a:rect b="b" l="l" r="r" t="t"/>
              <a:pathLst>
                <a:path extrusionOk="0" h="14992" w="21698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8" name="Google Shape;18618;p81"/>
            <p:cNvSpPr/>
            <p:nvPr/>
          </p:nvSpPr>
          <p:spPr>
            <a:xfrm>
              <a:off x="2654910" y="1990868"/>
              <a:ext cx="324873" cy="224468"/>
            </a:xfrm>
            <a:custGeom>
              <a:rect b="b" l="l" r="r" t="t"/>
              <a:pathLst>
                <a:path extrusionOk="0" h="14992" w="21698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9" name="Google Shape;18619;p81"/>
            <p:cNvSpPr/>
            <p:nvPr/>
          </p:nvSpPr>
          <p:spPr>
            <a:xfrm>
              <a:off x="2679135" y="2015108"/>
              <a:ext cx="276407" cy="162137"/>
            </a:xfrm>
            <a:custGeom>
              <a:rect b="b" l="l" r="r" t="t"/>
              <a:pathLst>
                <a:path extrusionOk="0" h="10829" w="18461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0" name="Google Shape;18620;p81"/>
            <p:cNvSpPr/>
            <p:nvPr/>
          </p:nvSpPr>
          <p:spPr>
            <a:xfrm>
              <a:off x="2679135" y="2015108"/>
              <a:ext cx="276722" cy="162137"/>
            </a:xfrm>
            <a:custGeom>
              <a:rect b="b" l="l" r="r" t="t"/>
              <a:pathLst>
                <a:path extrusionOk="0" h="10829" w="18482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1" name="Google Shape;18621;p81"/>
            <p:cNvSpPr/>
            <p:nvPr/>
          </p:nvSpPr>
          <p:spPr>
            <a:xfrm>
              <a:off x="2622794" y="2264430"/>
              <a:ext cx="388776" cy="22668"/>
            </a:xfrm>
            <a:custGeom>
              <a:rect b="b" l="l" r="r" t="t"/>
              <a:pathLst>
                <a:path extrusionOk="0" h="1514" w="25966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2" name="Google Shape;18622;p81"/>
            <p:cNvSpPr/>
            <p:nvPr/>
          </p:nvSpPr>
          <p:spPr>
            <a:xfrm>
              <a:off x="2623108" y="2201471"/>
              <a:ext cx="388776" cy="62974"/>
            </a:xfrm>
            <a:custGeom>
              <a:rect b="b" l="l" r="r" t="t"/>
              <a:pathLst>
                <a:path extrusionOk="0" h="4206" w="25966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3" name="Google Shape;18623;p81"/>
            <p:cNvSpPr/>
            <p:nvPr/>
          </p:nvSpPr>
          <p:spPr>
            <a:xfrm>
              <a:off x="2623108" y="2201471"/>
              <a:ext cx="388776" cy="62974"/>
            </a:xfrm>
            <a:custGeom>
              <a:rect b="b" l="l" r="r" t="t"/>
              <a:pathLst>
                <a:path extrusionOk="0" h="4206" w="25966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4" name="Google Shape;18624;p81"/>
            <p:cNvSpPr/>
            <p:nvPr/>
          </p:nvSpPr>
          <p:spPr>
            <a:xfrm>
              <a:off x="2766021" y="2232943"/>
              <a:ext cx="102951" cy="31502"/>
            </a:xfrm>
            <a:custGeom>
              <a:rect b="b" l="l" r="r" t="t"/>
              <a:pathLst>
                <a:path extrusionOk="0" h="2104" w="6876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5" name="Google Shape;18625;p81"/>
            <p:cNvSpPr/>
            <p:nvPr/>
          </p:nvSpPr>
          <p:spPr>
            <a:xfrm>
              <a:off x="2766021" y="2253096"/>
              <a:ext cx="102951" cy="11349"/>
            </a:xfrm>
            <a:custGeom>
              <a:rect b="b" l="l" r="r" t="t"/>
              <a:pathLst>
                <a:path extrusionOk="0" h="758" w="6876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26" name="Google Shape;18626;p81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18627" name="Google Shape;18627;p81"/>
            <p:cNvSpPr/>
            <p:nvPr/>
          </p:nvSpPr>
          <p:spPr>
            <a:xfrm>
              <a:off x="4035868" y="2103566"/>
              <a:ext cx="209974" cy="49754"/>
            </a:xfrm>
            <a:custGeom>
              <a:rect b="b" l="l" r="r" t="t"/>
              <a:pathLst>
                <a:path extrusionOk="0" h="3323" w="14024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8" name="Google Shape;18628;p81"/>
            <p:cNvSpPr/>
            <p:nvPr/>
          </p:nvSpPr>
          <p:spPr>
            <a:xfrm>
              <a:off x="4035868" y="2142285"/>
              <a:ext cx="209974" cy="185105"/>
            </a:xfrm>
            <a:custGeom>
              <a:rect b="b" l="l" r="r" t="t"/>
              <a:pathLst>
                <a:path extrusionOk="0" h="12363" w="14024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9" name="Google Shape;18629;p81"/>
            <p:cNvSpPr/>
            <p:nvPr/>
          </p:nvSpPr>
          <p:spPr>
            <a:xfrm>
              <a:off x="4064825" y="2171242"/>
              <a:ext cx="41264" cy="156148"/>
            </a:xfrm>
            <a:custGeom>
              <a:rect b="b" l="l" r="r" t="t"/>
              <a:pathLst>
                <a:path extrusionOk="0" h="10429" w="2756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0" name="Google Shape;18630;p81"/>
            <p:cNvSpPr/>
            <p:nvPr/>
          </p:nvSpPr>
          <p:spPr>
            <a:xfrm>
              <a:off x="4120553" y="2171242"/>
              <a:ext cx="40935" cy="156148"/>
            </a:xfrm>
            <a:custGeom>
              <a:rect b="b" l="l" r="r" t="t"/>
              <a:pathLst>
                <a:path extrusionOk="0" h="10429" w="2734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1" name="Google Shape;18631;p81"/>
            <p:cNvSpPr/>
            <p:nvPr/>
          </p:nvSpPr>
          <p:spPr>
            <a:xfrm>
              <a:off x="4175951" y="2171242"/>
              <a:ext cx="41249" cy="156148"/>
            </a:xfrm>
            <a:custGeom>
              <a:rect b="b" l="l" r="r" t="t"/>
              <a:pathLst>
                <a:path extrusionOk="0" h="10429" w="2755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2" name="Google Shape;18632;p81"/>
            <p:cNvSpPr/>
            <p:nvPr/>
          </p:nvSpPr>
          <p:spPr>
            <a:xfrm>
              <a:off x="3977326" y="1952149"/>
              <a:ext cx="327074" cy="64232"/>
            </a:xfrm>
            <a:custGeom>
              <a:rect b="b" l="l" r="r" t="t"/>
              <a:pathLst>
                <a:path extrusionOk="0" h="4290" w="21845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3" name="Google Shape;18633;p81"/>
            <p:cNvSpPr/>
            <p:nvPr/>
          </p:nvSpPr>
          <p:spPr>
            <a:xfrm>
              <a:off x="4223489" y="2103566"/>
              <a:ext cx="22354" cy="49754"/>
            </a:xfrm>
            <a:custGeom>
              <a:rect b="b" l="l" r="r" t="t"/>
              <a:pathLst>
                <a:path extrusionOk="0" h="3323" w="1493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4" name="Google Shape;18634;p81"/>
            <p:cNvSpPr/>
            <p:nvPr/>
          </p:nvSpPr>
          <p:spPr>
            <a:xfrm>
              <a:off x="4223489" y="2142285"/>
              <a:ext cx="22354" cy="185105"/>
            </a:xfrm>
            <a:custGeom>
              <a:rect b="b" l="l" r="r" t="t"/>
              <a:pathLst>
                <a:path extrusionOk="0" h="12363" w="1493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5" name="Google Shape;18635;p81"/>
            <p:cNvSpPr/>
            <p:nvPr/>
          </p:nvSpPr>
          <p:spPr>
            <a:xfrm>
              <a:off x="4077103" y="2171242"/>
              <a:ext cx="28987" cy="156148"/>
            </a:xfrm>
            <a:custGeom>
              <a:rect b="b" l="l" r="r" t="t"/>
              <a:pathLst>
                <a:path extrusionOk="0" h="10429" w="1936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6" name="Google Shape;18636;p81"/>
            <p:cNvSpPr/>
            <p:nvPr/>
          </p:nvSpPr>
          <p:spPr>
            <a:xfrm>
              <a:off x="4132516" y="2171242"/>
              <a:ext cx="28972" cy="156148"/>
            </a:xfrm>
            <a:custGeom>
              <a:rect b="b" l="l" r="r" t="t"/>
              <a:pathLst>
                <a:path extrusionOk="0" h="10429" w="1935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7" name="Google Shape;18637;p81"/>
            <p:cNvSpPr/>
            <p:nvPr/>
          </p:nvSpPr>
          <p:spPr>
            <a:xfrm>
              <a:off x="4188228" y="2171242"/>
              <a:ext cx="28657" cy="156148"/>
            </a:xfrm>
            <a:custGeom>
              <a:rect b="b" l="l" r="r" t="t"/>
              <a:pathLst>
                <a:path extrusionOk="0" h="10429" w="1914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8" name="Google Shape;18638;p81"/>
            <p:cNvSpPr/>
            <p:nvPr/>
          </p:nvSpPr>
          <p:spPr>
            <a:xfrm>
              <a:off x="4255590" y="1952149"/>
              <a:ext cx="48810" cy="64232"/>
            </a:xfrm>
            <a:custGeom>
              <a:rect b="b" l="l" r="r" t="t"/>
              <a:pathLst>
                <a:path extrusionOk="0" h="4290" w="326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9" name="Google Shape;18639;p81"/>
            <p:cNvSpPr/>
            <p:nvPr/>
          </p:nvSpPr>
          <p:spPr>
            <a:xfrm>
              <a:off x="3988346" y="2010706"/>
              <a:ext cx="307865" cy="98235"/>
            </a:xfrm>
            <a:custGeom>
              <a:rect b="b" l="l" r="r" t="t"/>
              <a:pathLst>
                <a:path extrusionOk="0" h="6561" w="20562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0" name="Google Shape;18640;p81"/>
            <p:cNvSpPr/>
            <p:nvPr/>
          </p:nvSpPr>
          <p:spPr>
            <a:xfrm>
              <a:off x="4230092" y="2010706"/>
              <a:ext cx="66119" cy="98549"/>
            </a:xfrm>
            <a:custGeom>
              <a:rect b="b" l="l" r="r" t="t"/>
              <a:pathLst>
                <a:path extrusionOk="0" h="6582" w="4416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1" name="Google Shape;18641;p81"/>
            <p:cNvSpPr/>
            <p:nvPr/>
          </p:nvSpPr>
          <p:spPr>
            <a:xfrm>
              <a:off x="3982671" y="2005346"/>
              <a:ext cx="318899" cy="109254"/>
            </a:xfrm>
            <a:custGeom>
              <a:rect b="b" l="l" r="r" t="t"/>
              <a:pathLst>
                <a:path extrusionOk="0" h="7297" w="21299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2" name="Google Shape;18642;p81"/>
            <p:cNvSpPr/>
            <p:nvPr/>
          </p:nvSpPr>
          <p:spPr>
            <a:xfrm>
              <a:off x="4014158" y="2043871"/>
              <a:ext cx="65175" cy="71045"/>
            </a:xfrm>
            <a:custGeom>
              <a:rect b="b" l="l" r="r" t="t"/>
              <a:pathLst>
                <a:path extrusionOk="0" h="4745" w="4353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3" name="Google Shape;18643;p81"/>
            <p:cNvSpPr/>
            <p:nvPr/>
          </p:nvSpPr>
          <p:spPr>
            <a:xfrm>
              <a:off x="4204908" y="2043751"/>
              <a:ext cx="65490" cy="71164"/>
            </a:xfrm>
            <a:custGeom>
              <a:rect b="b" l="l" r="r" t="t"/>
              <a:pathLst>
                <a:path extrusionOk="0" h="4753" w="4374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44" name="Google Shape;18644;p81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18645" name="Google Shape;18645;p81"/>
            <p:cNvSpPr/>
            <p:nvPr/>
          </p:nvSpPr>
          <p:spPr>
            <a:xfrm>
              <a:off x="1383954" y="3340055"/>
              <a:ext cx="43615" cy="35664"/>
            </a:xfrm>
            <a:custGeom>
              <a:rect b="b" l="l" r="r" t="t"/>
              <a:pathLst>
                <a:path extrusionOk="0" h="2382" w="2913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6" name="Google Shape;18646;p81"/>
            <p:cNvSpPr/>
            <p:nvPr/>
          </p:nvSpPr>
          <p:spPr>
            <a:xfrm>
              <a:off x="1363966" y="3403329"/>
              <a:ext cx="237045" cy="307251"/>
            </a:xfrm>
            <a:custGeom>
              <a:rect b="b" l="l" r="r" t="t"/>
              <a:pathLst>
                <a:path extrusionOk="0" h="20521" w="15832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7" name="Google Shape;18647;p81"/>
            <p:cNvSpPr/>
            <p:nvPr/>
          </p:nvSpPr>
          <p:spPr>
            <a:xfrm>
              <a:off x="1341612" y="3371841"/>
              <a:ext cx="237045" cy="306936"/>
            </a:xfrm>
            <a:custGeom>
              <a:rect b="b" l="l" r="r" t="t"/>
              <a:pathLst>
                <a:path extrusionOk="0" h="20500" w="15832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8" name="Google Shape;18648;p81"/>
            <p:cNvSpPr/>
            <p:nvPr/>
          </p:nvSpPr>
          <p:spPr>
            <a:xfrm>
              <a:off x="1556303" y="3371841"/>
              <a:ext cx="22354" cy="306936"/>
            </a:xfrm>
            <a:custGeom>
              <a:rect b="b" l="l" r="r" t="t"/>
              <a:pathLst>
                <a:path extrusionOk="0" h="20500" w="1493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9" name="Google Shape;18649;p81"/>
            <p:cNvSpPr/>
            <p:nvPr/>
          </p:nvSpPr>
          <p:spPr>
            <a:xfrm>
              <a:off x="1379387" y="3455583"/>
              <a:ext cx="44708" cy="44708"/>
            </a:xfrm>
            <a:custGeom>
              <a:rect b="b" l="l" r="r" t="t"/>
              <a:pathLst>
                <a:path extrusionOk="0" h="2986" w="2986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0" name="Google Shape;18650;p81"/>
            <p:cNvSpPr/>
            <p:nvPr/>
          </p:nvSpPr>
          <p:spPr>
            <a:xfrm>
              <a:off x="1379387" y="3527975"/>
              <a:ext cx="44708" cy="44723"/>
            </a:xfrm>
            <a:custGeom>
              <a:rect b="b" l="l" r="r" t="t"/>
              <a:pathLst>
                <a:path extrusionOk="0" h="2987" w="2986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1" name="Google Shape;18651;p81"/>
            <p:cNvSpPr/>
            <p:nvPr/>
          </p:nvSpPr>
          <p:spPr>
            <a:xfrm>
              <a:off x="1379387" y="3600067"/>
              <a:ext cx="44708" cy="44708"/>
            </a:xfrm>
            <a:custGeom>
              <a:rect b="b" l="l" r="r" t="t"/>
              <a:pathLst>
                <a:path extrusionOk="0" h="2986" w="2986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2" name="Google Shape;18652;p81"/>
            <p:cNvSpPr/>
            <p:nvPr/>
          </p:nvSpPr>
          <p:spPr>
            <a:xfrm>
              <a:off x="1444233" y="3459041"/>
              <a:ext cx="103894" cy="11035"/>
            </a:xfrm>
            <a:custGeom>
              <a:rect b="b" l="l" r="r" t="t"/>
              <a:pathLst>
                <a:path extrusionOk="0" h="737" w="6939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3" name="Google Shape;18653;p81"/>
            <p:cNvSpPr/>
            <p:nvPr/>
          </p:nvSpPr>
          <p:spPr>
            <a:xfrm>
              <a:off x="1444233" y="3482967"/>
              <a:ext cx="103894" cy="10720"/>
            </a:xfrm>
            <a:custGeom>
              <a:rect b="b" l="l" r="r" t="t"/>
              <a:pathLst>
                <a:path extrusionOk="0" h="716" w="6939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4" name="Google Shape;18654;p81"/>
            <p:cNvSpPr/>
            <p:nvPr/>
          </p:nvSpPr>
          <p:spPr>
            <a:xfrm>
              <a:off x="1444233" y="3531433"/>
              <a:ext cx="103894" cy="10735"/>
            </a:xfrm>
            <a:custGeom>
              <a:rect b="b" l="l" r="r" t="t"/>
              <a:pathLst>
                <a:path extrusionOk="0" h="717" w="6939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5" name="Google Shape;18655;p81"/>
            <p:cNvSpPr/>
            <p:nvPr/>
          </p:nvSpPr>
          <p:spPr>
            <a:xfrm>
              <a:off x="1444233" y="3555359"/>
              <a:ext cx="103894" cy="10720"/>
            </a:xfrm>
            <a:custGeom>
              <a:rect b="b" l="l" r="r" t="t"/>
              <a:pathLst>
                <a:path extrusionOk="0" h="716" w="6939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6" name="Google Shape;18656;p81"/>
            <p:cNvSpPr/>
            <p:nvPr/>
          </p:nvSpPr>
          <p:spPr>
            <a:xfrm>
              <a:off x="1444233" y="3603526"/>
              <a:ext cx="103894" cy="11035"/>
            </a:xfrm>
            <a:custGeom>
              <a:rect b="b" l="l" r="r" t="t"/>
              <a:pathLst>
                <a:path extrusionOk="0" h="737" w="6939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7" name="Google Shape;18657;p81"/>
            <p:cNvSpPr/>
            <p:nvPr/>
          </p:nvSpPr>
          <p:spPr>
            <a:xfrm>
              <a:off x="1444233" y="3627452"/>
              <a:ext cx="103894" cy="11035"/>
            </a:xfrm>
            <a:custGeom>
              <a:rect b="b" l="l" r="r" t="t"/>
              <a:pathLst>
                <a:path extrusionOk="0" h="737" w="6939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8" name="Google Shape;18658;p81"/>
            <p:cNvSpPr/>
            <p:nvPr/>
          </p:nvSpPr>
          <p:spPr>
            <a:xfrm>
              <a:off x="1390183" y="3448845"/>
              <a:ext cx="55413" cy="37087"/>
            </a:xfrm>
            <a:custGeom>
              <a:rect b="b" l="l" r="r" t="t"/>
              <a:pathLst>
                <a:path extrusionOk="0" h="2477" w="3701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9" name="Google Shape;18659;p81"/>
            <p:cNvSpPr/>
            <p:nvPr/>
          </p:nvSpPr>
          <p:spPr>
            <a:xfrm>
              <a:off x="1390183" y="3521686"/>
              <a:ext cx="54874" cy="37147"/>
            </a:xfrm>
            <a:custGeom>
              <a:rect b="b" l="l" r="r" t="t"/>
              <a:pathLst>
                <a:path extrusionOk="0" h="2481" w="3665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0" name="Google Shape;18660;p81"/>
            <p:cNvSpPr/>
            <p:nvPr/>
          </p:nvSpPr>
          <p:spPr>
            <a:xfrm>
              <a:off x="1390183" y="3595216"/>
              <a:ext cx="55413" cy="37267"/>
            </a:xfrm>
            <a:custGeom>
              <a:rect b="b" l="l" r="r" t="t"/>
              <a:pathLst>
                <a:path extrusionOk="0" h="2489" w="3701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1" name="Google Shape;18661;p81"/>
            <p:cNvSpPr/>
            <p:nvPr/>
          </p:nvSpPr>
          <p:spPr>
            <a:xfrm>
              <a:off x="1368682" y="3362409"/>
              <a:ext cx="74309" cy="38734"/>
            </a:xfrm>
            <a:custGeom>
              <a:rect b="b" l="l" r="r" t="t"/>
              <a:pathLst>
                <a:path extrusionOk="0" h="2587" w="4963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2" name="Google Shape;18662;p81"/>
            <p:cNvSpPr/>
            <p:nvPr/>
          </p:nvSpPr>
          <p:spPr>
            <a:xfrm>
              <a:off x="1409602" y="3362409"/>
              <a:ext cx="33389" cy="38734"/>
            </a:xfrm>
            <a:custGeom>
              <a:rect b="b" l="l" r="r" t="t"/>
              <a:pathLst>
                <a:path extrusionOk="0" h="2587" w="223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63" name="Google Shape;18663;p81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18664" name="Google Shape;18664;p81"/>
            <p:cNvSpPr/>
            <p:nvPr/>
          </p:nvSpPr>
          <p:spPr>
            <a:xfrm>
              <a:off x="2179892" y="3844972"/>
              <a:ext cx="70206" cy="282381"/>
            </a:xfrm>
            <a:custGeom>
              <a:rect b="b" l="l" r="r" t="t"/>
              <a:pathLst>
                <a:path extrusionOk="0" h="18860" w="4689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5" name="Google Shape;18665;p81"/>
            <p:cNvSpPr/>
            <p:nvPr/>
          </p:nvSpPr>
          <p:spPr>
            <a:xfrm>
              <a:off x="2179892" y="3844972"/>
              <a:ext cx="15751" cy="282381"/>
            </a:xfrm>
            <a:custGeom>
              <a:rect b="b" l="l" r="r" t="t"/>
              <a:pathLst>
                <a:path extrusionOk="0" h="18860" w="1052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6" name="Google Shape;18666;p81"/>
            <p:cNvSpPr/>
            <p:nvPr/>
          </p:nvSpPr>
          <p:spPr>
            <a:xfrm>
              <a:off x="2250083" y="3844972"/>
              <a:ext cx="70535" cy="282381"/>
            </a:xfrm>
            <a:custGeom>
              <a:rect b="b" l="l" r="r" t="t"/>
              <a:pathLst>
                <a:path extrusionOk="0" h="18860" w="4711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7" name="Google Shape;18667;p81"/>
            <p:cNvSpPr/>
            <p:nvPr/>
          </p:nvSpPr>
          <p:spPr>
            <a:xfrm>
              <a:off x="2250083" y="3844972"/>
              <a:ext cx="16065" cy="282381"/>
            </a:xfrm>
            <a:custGeom>
              <a:rect b="b" l="l" r="r" t="t"/>
              <a:pathLst>
                <a:path extrusionOk="0" h="18860" w="1073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8" name="Google Shape;18668;p81"/>
            <p:cNvSpPr/>
            <p:nvPr/>
          </p:nvSpPr>
          <p:spPr>
            <a:xfrm>
              <a:off x="2320604" y="3844972"/>
              <a:ext cx="70206" cy="282381"/>
            </a:xfrm>
            <a:custGeom>
              <a:rect b="b" l="l" r="r" t="t"/>
              <a:pathLst>
                <a:path extrusionOk="0" h="18860" w="4689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9" name="Google Shape;18669;p81"/>
            <p:cNvSpPr/>
            <p:nvPr/>
          </p:nvSpPr>
          <p:spPr>
            <a:xfrm>
              <a:off x="2390795" y="3844972"/>
              <a:ext cx="70535" cy="282381"/>
            </a:xfrm>
            <a:custGeom>
              <a:rect b="b" l="l" r="r" t="t"/>
              <a:pathLst>
                <a:path extrusionOk="0" h="18860" w="4711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0" name="Google Shape;18670;p81"/>
            <p:cNvSpPr/>
            <p:nvPr/>
          </p:nvSpPr>
          <p:spPr>
            <a:xfrm>
              <a:off x="2461315" y="3844972"/>
              <a:ext cx="70206" cy="282381"/>
            </a:xfrm>
            <a:custGeom>
              <a:rect b="b" l="l" r="r" t="t"/>
              <a:pathLst>
                <a:path extrusionOk="0" h="18860" w="4689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1" name="Google Shape;18671;p81"/>
            <p:cNvSpPr/>
            <p:nvPr/>
          </p:nvSpPr>
          <p:spPr>
            <a:xfrm>
              <a:off x="2320604" y="3844972"/>
              <a:ext cx="15751" cy="282381"/>
            </a:xfrm>
            <a:custGeom>
              <a:rect b="b" l="l" r="r" t="t"/>
              <a:pathLst>
                <a:path extrusionOk="0" h="18860" w="1052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2" name="Google Shape;18672;p81"/>
            <p:cNvSpPr/>
            <p:nvPr/>
          </p:nvSpPr>
          <p:spPr>
            <a:xfrm>
              <a:off x="2390795" y="3844972"/>
              <a:ext cx="16065" cy="282381"/>
            </a:xfrm>
            <a:custGeom>
              <a:rect b="b" l="l" r="r" t="t"/>
              <a:pathLst>
                <a:path extrusionOk="0" h="18860" w="1073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3" name="Google Shape;18673;p81"/>
            <p:cNvSpPr/>
            <p:nvPr/>
          </p:nvSpPr>
          <p:spPr>
            <a:xfrm>
              <a:off x="2461315" y="3844972"/>
              <a:ext cx="15751" cy="282381"/>
            </a:xfrm>
            <a:custGeom>
              <a:rect b="b" l="l" r="r" t="t"/>
              <a:pathLst>
                <a:path extrusionOk="0" h="18860" w="1052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4" name="Google Shape;18674;p81"/>
            <p:cNvSpPr/>
            <p:nvPr/>
          </p:nvSpPr>
          <p:spPr>
            <a:xfrm>
              <a:off x="2229631" y="3844972"/>
              <a:ext cx="41249" cy="175672"/>
            </a:xfrm>
            <a:custGeom>
              <a:rect b="b" l="l" r="r" t="t"/>
              <a:pathLst>
                <a:path extrusionOk="0" h="11733" w="2755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5" name="Google Shape;18675;p81"/>
            <p:cNvSpPr/>
            <p:nvPr/>
          </p:nvSpPr>
          <p:spPr>
            <a:xfrm>
              <a:off x="2229631" y="3844972"/>
              <a:ext cx="13550" cy="175672"/>
            </a:xfrm>
            <a:custGeom>
              <a:rect b="b" l="l" r="r" t="t"/>
              <a:pathLst>
                <a:path extrusionOk="0" h="11733" w="905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6" name="Google Shape;18676;p81"/>
            <p:cNvSpPr/>
            <p:nvPr/>
          </p:nvSpPr>
          <p:spPr>
            <a:xfrm>
              <a:off x="2370342" y="3844972"/>
              <a:ext cx="41249" cy="175672"/>
            </a:xfrm>
            <a:custGeom>
              <a:rect b="b" l="l" r="r" t="t"/>
              <a:pathLst>
                <a:path extrusionOk="0" h="11733" w="2755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7" name="Google Shape;18677;p81"/>
            <p:cNvSpPr/>
            <p:nvPr/>
          </p:nvSpPr>
          <p:spPr>
            <a:xfrm>
              <a:off x="2370342" y="3844972"/>
              <a:ext cx="13550" cy="175672"/>
            </a:xfrm>
            <a:custGeom>
              <a:rect b="b" l="l" r="r" t="t"/>
              <a:pathLst>
                <a:path extrusionOk="0" h="11733" w="905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8" name="Google Shape;18678;p81"/>
            <p:cNvSpPr/>
            <p:nvPr/>
          </p:nvSpPr>
          <p:spPr>
            <a:xfrm>
              <a:off x="2440533" y="3844972"/>
              <a:ext cx="41249" cy="175672"/>
            </a:xfrm>
            <a:custGeom>
              <a:rect b="b" l="l" r="r" t="t"/>
              <a:pathLst>
                <a:path extrusionOk="0" h="11733" w="2755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9" name="Google Shape;18679;p81"/>
            <p:cNvSpPr/>
            <p:nvPr/>
          </p:nvSpPr>
          <p:spPr>
            <a:xfrm>
              <a:off x="2440533" y="3844972"/>
              <a:ext cx="13550" cy="175672"/>
            </a:xfrm>
            <a:custGeom>
              <a:rect b="b" l="l" r="r" t="t"/>
              <a:pathLst>
                <a:path extrusionOk="0" h="11733" w="905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0" name="Google Shape;18680;p81"/>
            <p:cNvSpPr/>
            <p:nvPr/>
          </p:nvSpPr>
          <p:spPr>
            <a:xfrm>
              <a:off x="2244738" y="3985684"/>
              <a:ext cx="10720" cy="141670"/>
            </a:xfrm>
            <a:custGeom>
              <a:rect b="b" l="l" r="r" t="t"/>
              <a:pathLst>
                <a:path extrusionOk="0" h="9462" w="716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1" name="Google Shape;18681;p81"/>
            <p:cNvSpPr/>
            <p:nvPr/>
          </p:nvSpPr>
          <p:spPr>
            <a:xfrm>
              <a:off x="2315244" y="3844972"/>
              <a:ext cx="10720" cy="282381"/>
            </a:xfrm>
            <a:custGeom>
              <a:rect b="b" l="l" r="r" t="t"/>
              <a:pathLst>
                <a:path extrusionOk="0" h="18860" w="716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2" name="Google Shape;18682;p81"/>
            <p:cNvSpPr/>
            <p:nvPr/>
          </p:nvSpPr>
          <p:spPr>
            <a:xfrm>
              <a:off x="2385450" y="3985684"/>
              <a:ext cx="10720" cy="141670"/>
            </a:xfrm>
            <a:custGeom>
              <a:rect b="b" l="l" r="r" t="t"/>
              <a:pathLst>
                <a:path extrusionOk="0" h="9462" w="716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3" name="Google Shape;18683;p81"/>
            <p:cNvSpPr/>
            <p:nvPr/>
          </p:nvSpPr>
          <p:spPr>
            <a:xfrm>
              <a:off x="2455955" y="3985684"/>
              <a:ext cx="10720" cy="141670"/>
            </a:xfrm>
            <a:custGeom>
              <a:rect b="b" l="l" r="r" t="t"/>
              <a:pathLst>
                <a:path extrusionOk="0" h="9462" w="716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84" name="Google Shape;18684;p81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18685" name="Google Shape;18685;p81"/>
            <p:cNvSpPr/>
            <p:nvPr/>
          </p:nvSpPr>
          <p:spPr>
            <a:xfrm>
              <a:off x="3131170" y="3816884"/>
              <a:ext cx="220051" cy="258530"/>
            </a:xfrm>
            <a:custGeom>
              <a:rect b="b" l="l" r="r" t="t"/>
              <a:pathLst>
                <a:path extrusionOk="0" h="17267" w="14697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6" name="Google Shape;18686;p81"/>
            <p:cNvSpPr/>
            <p:nvPr/>
          </p:nvSpPr>
          <p:spPr>
            <a:xfrm>
              <a:off x="3131170" y="3816884"/>
              <a:ext cx="118373" cy="258530"/>
            </a:xfrm>
            <a:custGeom>
              <a:rect b="b" l="l" r="r" t="t"/>
              <a:pathLst>
                <a:path extrusionOk="0" h="17267" w="7906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7" name="Google Shape;18687;p81"/>
            <p:cNvSpPr/>
            <p:nvPr/>
          </p:nvSpPr>
          <p:spPr>
            <a:xfrm>
              <a:off x="3235049" y="3816884"/>
              <a:ext cx="12292" cy="179041"/>
            </a:xfrm>
            <a:custGeom>
              <a:rect b="b" l="l" r="r" t="t"/>
              <a:pathLst>
                <a:path extrusionOk="0" h="11958" w="821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8" name="Google Shape;18688;p81"/>
            <p:cNvSpPr/>
            <p:nvPr/>
          </p:nvSpPr>
          <p:spPr>
            <a:xfrm>
              <a:off x="3212396" y="3974350"/>
              <a:ext cx="57929" cy="30858"/>
            </a:xfrm>
            <a:custGeom>
              <a:rect b="b" l="l" r="r" t="t"/>
              <a:pathLst>
                <a:path extrusionOk="0" h="2061" w="3869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9" name="Google Shape;18689;p81"/>
            <p:cNvSpPr/>
            <p:nvPr/>
          </p:nvSpPr>
          <p:spPr>
            <a:xfrm>
              <a:off x="3213339" y="3981597"/>
              <a:ext cx="56042" cy="23612"/>
            </a:xfrm>
            <a:custGeom>
              <a:rect b="b" l="l" r="r" t="t"/>
              <a:pathLst>
                <a:path extrusionOk="0" h="1577" w="3743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0" name="Google Shape;18690;p81"/>
            <p:cNvSpPr/>
            <p:nvPr/>
          </p:nvSpPr>
          <p:spPr>
            <a:xfrm>
              <a:off x="3199804" y="4118834"/>
              <a:ext cx="83112" cy="36218"/>
            </a:xfrm>
            <a:custGeom>
              <a:rect b="b" l="l" r="r" t="t"/>
              <a:pathLst>
                <a:path extrusionOk="0" h="2419" w="5551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1" name="Google Shape;18691;p81"/>
            <p:cNvSpPr/>
            <p:nvPr/>
          </p:nvSpPr>
          <p:spPr>
            <a:xfrm>
              <a:off x="3199804" y="4118834"/>
              <a:ext cx="25199" cy="36218"/>
            </a:xfrm>
            <a:custGeom>
              <a:rect b="b" l="l" r="r" t="t"/>
              <a:pathLst>
                <a:path extrusionOk="0" h="2419" w="1683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2" name="Google Shape;18692;p81"/>
            <p:cNvSpPr/>
            <p:nvPr/>
          </p:nvSpPr>
          <p:spPr>
            <a:xfrm>
              <a:off x="3176192" y="4074770"/>
              <a:ext cx="130021" cy="44708"/>
            </a:xfrm>
            <a:custGeom>
              <a:rect b="b" l="l" r="r" t="t"/>
              <a:pathLst>
                <a:path extrusionOk="0" h="2986" w="8684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3" name="Google Shape;18693;p81"/>
            <p:cNvSpPr/>
            <p:nvPr/>
          </p:nvSpPr>
          <p:spPr>
            <a:xfrm>
              <a:off x="3176192" y="4093336"/>
              <a:ext cx="130021" cy="26142"/>
            </a:xfrm>
            <a:custGeom>
              <a:rect b="b" l="l" r="r" t="t"/>
              <a:pathLst>
                <a:path extrusionOk="0" h="1746" w="8684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94" name="Google Shape;18694;p81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18695" name="Google Shape;18695;p81"/>
            <p:cNvSpPr/>
            <p:nvPr/>
          </p:nvSpPr>
          <p:spPr>
            <a:xfrm>
              <a:off x="903502" y="3364610"/>
              <a:ext cx="247930" cy="328347"/>
            </a:xfrm>
            <a:custGeom>
              <a:rect b="b" l="l" r="r" t="t"/>
              <a:pathLst>
                <a:path extrusionOk="0" h="21930" w="16559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6" name="Google Shape;18696;p81"/>
            <p:cNvSpPr/>
            <p:nvPr/>
          </p:nvSpPr>
          <p:spPr>
            <a:xfrm>
              <a:off x="1032175" y="3364610"/>
              <a:ext cx="119316" cy="328347"/>
            </a:xfrm>
            <a:custGeom>
              <a:rect b="b" l="l" r="r" t="t"/>
              <a:pathLst>
                <a:path extrusionOk="0" h="21930" w="7969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7" name="Google Shape;18697;p81"/>
            <p:cNvSpPr/>
            <p:nvPr/>
          </p:nvSpPr>
          <p:spPr>
            <a:xfrm>
              <a:off x="953480" y="3587460"/>
              <a:ext cx="147958" cy="77782"/>
            </a:xfrm>
            <a:custGeom>
              <a:rect b="b" l="l" r="r" t="t"/>
              <a:pathLst>
                <a:path extrusionOk="0" h="5195" w="9882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8" name="Google Shape;18698;p81"/>
            <p:cNvSpPr/>
            <p:nvPr/>
          </p:nvSpPr>
          <p:spPr>
            <a:xfrm>
              <a:off x="1013295" y="3587490"/>
              <a:ext cx="88473" cy="77752"/>
            </a:xfrm>
            <a:custGeom>
              <a:rect b="b" l="l" r="r" t="t"/>
              <a:pathLst>
                <a:path extrusionOk="0" h="5193" w="5909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9" name="Google Shape;18699;p81"/>
            <p:cNvSpPr/>
            <p:nvPr/>
          </p:nvSpPr>
          <p:spPr>
            <a:xfrm>
              <a:off x="1048226" y="3630282"/>
              <a:ext cx="19854" cy="17323"/>
            </a:xfrm>
            <a:custGeom>
              <a:rect b="b" l="l" r="r" t="t"/>
              <a:pathLst>
                <a:path extrusionOk="0" h="1157" w="1326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0" name="Google Shape;18700;p81"/>
            <p:cNvSpPr/>
            <p:nvPr/>
          </p:nvSpPr>
          <p:spPr>
            <a:xfrm>
              <a:off x="1056101" y="3630282"/>
              <a:ext cx="12682" cy="17173"/>
            </a:xfrm>
            <a:custGeom>
              <a:rect b="b" l="l" r="r" t="t"/>
              <a:pathLst>
                <a:path extrusionOk="0" h="1147" w="847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1" name="Google Shape;18701;p81"/>
            <p:cNvSpPr/>
            <p:nvPr/>
          </p:nvSpPr>
          <p:spPr>
            <a:xfrm>
              <a:off x="981493" y="3635013"/>
              <a:ext cx="19854" cy="16994"/>
            </a:xfrm>
            <a:custGeom>
              <a:rect b="b" l="l" r="r" t="t"/>
              <a:pathLst>
                <a:path extrusionOk="0" h="1135" w="1326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2" name="Google Shape;18702;p81"/>
            <p:cNvSpPr/>
            <p:nvPr/>
          </p:nvSpPr>
          <p:spPr>
            <a:xfrm>
              <a:off x="989369" y="3635013"/>
              <a:ext cx="12682" cy="16844"/>
            </a:xfrm>
            <a:custGeom>
              <a:rect b="b" l="l" r="r" t="t"/>
              <a:pathLst>
                <a:path extrusionOk="0" h="1125" w="847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3" name="Google Shape;18703;p81"/>
            <p:cNvSpPr/>
            <p:nvPr/>
          </p:nvSpPr>
          <p:spPr>
            <a:xfrm>
              <a:off x="1008249" y="3606041"/>
              <a:ext cx="24255" cy="20602"/>
            </a:xfrm>
            <a:custGeom>
              <a:rect b="b" l="l" r="r" t="t"/>
              <a:pathLst>
                <a:path extrusionOk="0" h="1376" w="162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4" name="Google Shape;18704;p81"/>
            <p:cNvSpPr/>
            <p:nvPr/>
          </p:nvSpPr>
          <p:spPr>
            <a:xfrm>
              <a:off x="1018011" y="3606041"/>
              <a:ext cx="14179" cy="20662"/>
            </a:xfrm>
            <a:custGeom>
              <a:rect b="b" l="l" r="r" t="t"/>
              <a:pathLst>
                <a:path extrusionOk="0" h="1380" w="947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5" name="Google Shape;18705;p81"/>
            <p:cNvSpPr/>
            <p:nvPr/>
          </p:nvSpPr>
          <p:spPr>
            <a:xfrm>
              <a:off x="995657" y="3550329"/>
              <a:ext cx="24255" cy="20602"/>
            </a:xfrm>
            <a:custGeom>
              <a:rect b="b" l="l" r="r" t="t"/>
              <a:pathLst>
                <a:path extrusionOk="0" h="1376" w="162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6" name="Google Shape;18706;p81"/>
            <p:cNvSpPr/>
            <p:nvPr/>
          </p:nvSpPr>
          <p:spPr>
            <a:xfrm>
              <a:off x="1004790" y="3550329"/>
              <a:ext cx="15751" cy="20363"/>
            </a:xfrm>
            <a:custGeom>
              <a:rect b="b" l="l" r="r" t="t"/>
              <a:pathLst>
                <a:path extrusionOk="0" h="1360" w="1052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7" name="Google Shape;18707;p81"/>
            <p:cNvSpPr/>
            <p:nvPr/>
          </p:nvSpPr>
          <p:spPr>
            <a:xfrm>
              <a:off x="1026830" y="3523558"/>
              <a:ext cx="23941" cy="20437"/>
            </a:xfrm>
            <a:custGeom>
              <a:rect b="b" l="l" r="r" t="t"/>
              <a:pathLst>
                <a:path extrusionOk="0" h="1365" w="1599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8" name="Google Shape;18708;p81"/>
            <p:cNvSpPr/>
            <p:nvPr/>
          </p:nvSpPr>
          <p:spPr>
            <a:xfrm>
              <a:off x="1035948" y="3523258"/>
              <a:ext cx="15766" cy="20677"/>
            </a:xfrm>
            <a:custGeom>
              <a:rect b="b" l="l" r="r" t="t"/>
              <a:pathLst>
                <a:path extrusionOk="0" h="1381" w="1053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9" name="Google Shape;18709;p81"/>
            <p:cNvSpPr/>
            <p:nvPr/>
          </p:nvSpPr>
          <p:spPr>
            <a:xfrm>
              <a:off x="1012666" y="3484854"/>
              <a:ext cx="19839" cy="17144"/>
            </a:xfrm>
            <a:custGeom>
              <a:rect b="b" l="l" r="r" t="t"/>
              <a:pathLst>
                <a:path extrusionOk="0" h="1145" w="1325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0" name="Google Shape;18710;p81"/>
            <p:cNvSpPr/>
            <p:nvPr/>
          </p:nvSpPr>
          <p:spPr>
            <a:xfrm>
              <a:off x="1020527" y="3484854"/>
              <a:ext cx="12622" cy="16934"/>
            </a:xfrm>
            <a:custGeom>
              <a:rect b="b" l="l" r="r" t="t"/>
              <a:pathLst>
                <a:path extrusionOk="0" h="1131" w="843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1" name="Google Shape;18711;p81"/>
            <p:cNvSpPr/>
            <p:nvPr/>
          </p:nvSpPr>
          <p:spPr>
            <a:xfrm>
              <a:off x="918534" y="3642559"/>
              <a:ext cx="24884" cy="10091"/>
            </a:xfrm>
            <a:custGeom>
              <a:rect b="b" l="l" r="r" t="t"/>
              <a:pathLst>
                <a:path extrusionOk="0" h="674" w="1662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2" name="Google Shape;18712;p81"/>
            <p:cNvSpPr/>
            <p:nvPr/>
          </p:nvSpPr>
          <p:spPr>
            <a:xfrm>
              <a:off x="933342" y="3615175"/>
              <a:ext cx="24555" cy="10091"/>
            </a:xfrm>
            <a:custGeom>
              <a:rect b="b" l="l" r="r" t="t"/>
              <a:pathLst>
                <a:path extrusionOk="0" h="674" w="164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3" name="Google Shape;18713;p81"/>
            <p:cNvSpPr/>
            <p:nvPr/>
          </p:nvSpPr>
          <p:spPr>
            <a:xfrm>
              <a:off x="947820" y="3587790"/>
              <a:ext cx="24884" cy="10091"/>
            </a:xfrm>
            <a:custGeom>
              <a:rect b="b" l="l" r="r" t="t"/>
              <a:pathLst>
                <a:path extrusionOk="0" h="674" w="1662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4" name="Google Shape;18714;p81"/>
            <p:cNvSpPr/>
            <p:nvPr/>
          </p:nvSpPr>
          <p:spPr>
            <a:xfrm>
              <a:off x="962299" y="3560405"/>
              <a:ext cx="24884" cy="10406"/>
            </a:xfrm>
            <a:custGeom>
              <a:rect b="b" l="l" r="r" t="t"/>
              <a:pathLst>
                <a:path extrusionOk="0" h="695" w="1662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5" name="Google Shape;18715;p81"/>
            <p:cNvSpPr/>
            <p:nvPr/>
          </p:nvSpPr>
          <p:spPr>
            <a:xfrm>
              <a:off x="984637" y="3359564"/>
              <a:ext cx="85957" cy="26456"/>
            </a:xfrm>
            <a:custGeom>
              <a:rect b="b" l="l" r="r" t="t"/>
              <a:pathLst>
                <a:path extrusionOk="0" h="1767" w="5741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6" name="Google Shape;18716;p81"/>
            <p:cNvSpPr/>
            <p:nvPr/>
          </p:nvSpPr>
          <p:spPr>
            <a:xfrm>
              <a:off x="1037535" y="3359564"/>
              <a:ext cx="33059" cy="26456"/>
            </a:xfrm>
            <a:custGeom>
              <a:rect b="b" l="l" r="r" t="t"/>
              <a:pathLst>
                <a:path extrusionOk="0" h="1767" w="2208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17" name="Google Shape;18717;p81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18718" name="Google Shape;18718;p81"/>
            <p:cNvSpPr/>
            <p:nvPr/>
          </p:nvSpPr>
          <p:spPr>
            <a:xfrm>
              <a:off x="2616191" y="3225545"/>
              <a:ext cx="30604" cy="26067"/>
            </a:xfrm>
            <a:custGeom>
              <a:rect b="b" l="l" r="r" t="t"/>
              <a:pathLst>
                <a:path extrusionOk="0" h="1741" w="2044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9" name="Google Shape;18719;p81"/>
            <p:cNvSpPr/>
            <p:nvPr/>
          </p:nvSpPr>
          <p:spPr>
            <a:xfrm>
              <a:off x="2627196" y="3189506"/>
              <a:ext cx="53527" cy="51326"/>
            </a:xfrm>
            <a:custGeom>
              <a:rect b="b" l="l" r="r" t="t"/>
              <a:pathLst>
                <a:path extrusionOk="0" h="3428" w="3575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0" name="Google Shape;18720;p81"/>
            <p:cNvSpPr/>
            <p:nvPr/>
          </p:nvSpPr>
          <p:spPr>
            <a:xfrm>
              <a:off x="2631298" y="3201544"/>
              <a:ext cx="49424" cy="39288"/>
            </a:xfrm>
            <a:custGeom>
              <a:rect b="b" l="l" r="r" t="t"/>
              <a:pathLst>
                <a:path extrusionOk="0" h="2624" w="3301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1" name="Google Shape;18721;p81"/>
            <p:cNvSpPr/>
            <p:nvPr/>
          </p:nvSpPr>
          <p:spPr>
            <a:xfrm>
              <a:off x="2643576" y="2890461"/>
              <a:ext cx="338094" cy="334007"/>
            </a:xfrm>
            <a:custGeom>
              <a:rect b="b" l="l" r="r" t="t"/>
              <a:pathLst>
                <a:path extrusionOk="0" h="22308" w="22581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2" name="Google Shape;18722;p81"/>
            <p:cNvSpPr/>
            <p:nvPr/>
          </p:nvSpPr>
          <p:spPr>
            <a:xfrm>
              <a:off x="2643576" y="2890461"/>
              <a:ext cx="338094" cy="334007"/>
            </a:xfrm>
            <a:custGeom>
              <a:rect b="b" l="l" r="r" t="t"/>
              <a:pathLst>
                <a:path extrusionOk="0" h="22308" w="22581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3" name="Google Shape;18723;p81"/>
            <p:cNvSpPr/>
            <p:nvPr/>
          </p:nvSpPr>
          <p:spPr>
            <a:xfrm>
              <a:off x="2663085" y="2897153"/>
              <a:ext cx="318899" cy="327314"/>
            </a:xfrm>
            <a:custGeom>
              <a:rect b="b" l="l" r="r" t="t"/>
              <a:pathLst>
                <a:path extrusionOk="0" h="21861" w="21299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4" name="Google Shape;18724;p81"/>
            <p:cNvSpPr/>
            <p:nvPr/>
          </p:nvSpPr>
          <p:spPr>
            <a:xfrm>
              <a:off x="2643576" y="3148033"/>
              <a:ext cx="78082" cy="76435"/>
            </a:xfrm>
            <a:custGeom>
              <a:rect b="b" l="l" r="r" t="t"/>
              <a:pathLst>
                <a:path extrusionOk="0" h="5105" w="5215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5" name="Google Shape;18725;p81"/>
            <p:cNvSpPr/>
            <p:nvPr/>
          </p:nvSpPr>
          <p:spPr>
            <a:xfrm>
              <a:off x="2815759" y="2931141"/>
              <a:ext cx="122774" cy="122789"/>
            </a:xfrm>
            <a:custGeom>
              <a:rect b="b" l="l" r="r" t="t"/>
              <a:pathLst>
                <a:path extrusionOk="0" h="8201" w="820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6" name="Google Shape;18726;p81"/>
            <p:cNvSpPr/>
            <p:nvPr/>
          </p:nvSpPr>
          <p:spPr>
            <a:xfrm>
              <a:off x="2663085" y="3185179"/>
              <a:ext cx="58572" cy="39288"/>
            </a:xfrm>
            <a:custGeom>
              <a:rect b="b" l="l" r="r" t="t"/>
              <a:pathLst>
                <a:path extrusionOk="0" h="2624" w="3912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7" name="Google Shape;18727;p81"/>
            <p:cNvSpPr/>
            <p:nvPr/>
          </p:nvSpPr>
          <p:spPr>
            <a:xfrm>
              <a:off x="2852906" y="2968288"/>
              <a:ext cx="85628" cy="85643"/>
            </a:xfrm>
            <a:custGeom>
              <a:rect b="b" l="l" r="r" t="t"/>
              <a:pathLst>
                <a:path extrusionOk="0" h="5720" w="5719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8" name="Google Shape;18728;p81"/>
            <p:cNvSpPr/>
            <p:nvPr/>
          </p:nvSpPr>
          <p:spPr>
            <a:xfrm>
              <a:off x="2874302" y="2921783"/>
              <a:ext cx="82813" cy="146311"/>
            </a:xfrm>
            <a:custGeom>
              <a:rect b="b" l="l" r="r" t="t"/>
              <a:pathLst>
                <a:path extrusionOk="0" h="9772" w="5531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29" name="Google Shape;18729;p81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18730" name="Google Shape;18730;p81"/>
            <p:cNvSpPr/>
            <p:nvPr/>
          </p:nvSpPr>
          <p:spPr>
            <a:xfrm>
              <a:off x="3049959" y="1993398"/>
              <a:ext cx="355402" cy="340999"/>
            </a:xfrm>
            <a:custGeom>
              <a:rect b="b" l="l" r="r" t="t"/>
              <a:pathLst>
                <a:path extrusionOk="0" h="22775" w="23737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1" name="Google Shape;18731;p81"/>
            <p:cNvSpPr/>
            <p:nvPr/>
          </p:nvSpPr>
          <p:spPr>
            <a:xfrm>
              <a:off x="3093080" y="2196350"/>
              <a:ext cx="12607" cy="11184"/>
            </a:xfrm>
            <a:custGeom>
              <a:rect b="b" l="l" r="r" t="t"/>
              <a:pathLst>
                <a:path extrusionOk="0" h="747" w="842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2" name="Google Shape;18732;p81"/>
            <p:cNvSpPr/>
            <p:nvPr/>
          </p:nvSpPr>
          <p:spPr>
            <a:xfrm>
              <a:off x="3093080" y="2164564"/>
              <a:ext cx="12607" cy="11184"/>
            </a:xfrm>
            <a:custGeom>
              <a:rect b="b" l="l" r="r" t="t"/>
              <a:pathLst>
                <a:path extrusionOk="0" h="747" w="842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3" name="Google Shape;18733;p81"/>
            <p:cNvSpPr/>
            <p:nvPr/>
          </p:nvSpPr>
          <p:spPr>
            <a:xfrm>
              <a:off x="3336413" y="2211458"/>
              <a:ext cx="12292" cy="11514"/>
            </a:xfrm>
            <a:custGeom>
              <a:rect b="b" l="l" r="r" t="t"/>
              <a:pathLst>
                <a:path extrusionOk="0" h="769" w="821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4" name="Google Shape;18734;p81"/>
            <p:cNvSpPr/>
            <p:nvPr/>
          </p:nvSpPr>
          <p:spPr>
            <a:xfrm>
              <a:off x="3196330" y="1945861"/>
              <a:ext cx="116172" cy="116486"/>
            </a:xfrm>
            <a:custGeom>
              <a:rect b="b" l="l" r="r" t="t"/>
              <a:pathLst>
                <a:path extrusionOk="0" h="7780" w="7759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5" name="Google Shape;18735;p81"/>
            <p:cNvSpPr/>
            <p:nvPr/>
          </p:nvSpPr>
          <p:spPr>
            <a:xfrm>
              <a:off x="3336413" y="2085943"/>
              <a:ext cx="116486" cy="116486"/>
            </a:xfrm>
            <a:custGeom>
              <a:rect b="b" l="l" r="r" t="t"/>
              <a:pathLst>
                <a:path extrusionOk="0" h="7780" w="778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36" name="Google Shape;18736;p81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18737" name="Google Shape;18737;p81"/>
            <p:cNvSpPr/>
            <p:nvPr/>
          </p:nvSpPr>
          <p:spPr>
            <a:xfrm>
              <a:off x="2497818" y="4274339"/>
              <a:ext cx="172528" cy="337780"/>
            </a:xfrm>
            <a:custGeom>
              <a:rect b="b" l="l" r="r" t="t"/>
              <a:pathLst>
                <a:path extrusionOk="0" h="22560" w="11523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8" name="Google Shape;18738;p81"/>
            <p:cNvSpPr/>
            <p:nvPr/>
          </p:nvSpPr>
          <p:spPr>
            <a:xfrm>
              <a:off x="2599811" y="4274339"/>
              <a:ext cx="76195" cy="337780"/>
            </a:xfrm>
            <a:custGeom>
              <a:rect b="b" l="l" r="r" t="t"/>
              <a:pathLst>
                <a:path extrusionOk="0" h="22560" w="5089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9" name="Google Shape;18739;p81"/>
            <p:cNvSpPr/>
            <p:nvPr/>
          </p:nvSpPr>
          <p:spPr>
            <a:xfrm>
              <a:off x="2492159" y="4274339"/>
              <a:ext cx="76195" cy="337780"/>
            </a:xfrm>
            <a:custGeom>
              <a:rect b="b" l="l" r="r" t="t"/>
              <a:pathLst>
                <a:path extrusionOk="0" h="22560" w="5089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0" name="Google Shape;18740;p81"/>
            <p:cNvSpPr/>
            <p:nvPr/>
          </p:nvSpPr>
          <p:spPr>
            <a:xfrm>
              <a:off x="2483025" y="4606444"/>
              <a:ext cx="202428" cy="11349"/>
            </a:xfrm>
            <a:custGeom>
              <a:rect b="b" l="l" r="r" t="t"/>
              <a:pathLst>
                <a:path extrusionOk="0" h="758" w="1352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1" name="Google Shape;18741;p81"/>
            <p:cNvSpPr/>
            <p:nvPr/>
          </p:nvSpPr>
          <p:spPr>
            <a:xfrm>
              <a:off x="2483025" y="4268679"/>
              <a:ext cx="202428" cy="11349"/>
            </a:xfrm>
            <a:custGeom>
              <a:rect b="b" l="l" r="r" t="t"/>
              <a:pathLst>
                <a:path extrusionOk="0" h="758" w="1352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2" name="Google Shape;18742;p81"/>
            <p:cNvSpPr/>
            <p:nvPr/>
          </p:nvSpPr>
          <p:spPr>
            <a:xfrm>
              <a:off x="2520487" y="4378847"/>
              <a:ext cx="127506" cy="210933"/>
            </a:xfrm>
            <a:custGeom>
              <a:rect b="b" l="l" r="r" t="t"/>
              <a:pathLst>
                <a:path extrusionOk="0" h="14088" w="8516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43" name="Google Shape;18743;p81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18744" name="Google Shape;18744;p81"/>
            <p:cNvSpPr/>
            <p:nvPr/>
          </p:nvSpPr>
          <p:spPr>
            <a:xfrm>
              <a:off x="862821" y="2975834"/>
              <a:ext cx="313854" cy="275150"/>
            </a:xfrm>
            <a:custGeom>
              <a:rect b="b" l="l" r="r" t="t"/>
              <a:pathLst>
                <a:path extrusionOk="0" h="18377" w="20962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5" name="Google Shape;18745;p81"/>
            <p:cNvSpPr/>
            <p:nvPr/>
          </p:nvSpPr>
          <p:spPr>
            <a:xfrm>
              <a:off x="862507" y="2975819"/>
              <a:ext cx="250894" cy="275165"/>
            </a:xfrm>
            <a:custGeom>
              <a:rect b="b" l="l" r="r" t="t"/>
              <a:pathLst>
                <a:path extrusionOk="0" h="18378" w="16757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6" name="Google Shape;18746;p81"/>
            <p:cNvSpPr/>
            <p:nvPr/>
          </p:nvSpPr>
          <p:spPr>
            <a:xfrm>
              <a:off x="1034691" y="2885984"/>
              <a:ext cx="157406" cy="87050"/>
            </a:xfrm>
            <a:custGeom>
              <a:rect b="b" l="l" r="r" t="t"/>
              <a:pathLst>
                <a:path extrusionOk="0" h="5814" w="10513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7" name="Google Shape;18747;p81"/>
            <p:cNvSpPr/>
            <p:nvPr/>
          </p:nvSpPr>
          <p:spPr>
            <a:xfrm>
              <a:off x="1034691" y="2885984"/>
              <a:ext cx="157406" cy="58707"/>
            </a:xfrm>
            <a:custGeom>
              <a:rect b="b" l="l" r="r" t="t"/>
              <a:pathLst>
                <a:path extrusionOk="0" h="3921" w="10513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8" name="Google Shape;18748;p81"/>
            <p:cNvSpPr/>
            <p:nvPr/>
          </p:nvSpPr>
          <p:spPr>
            <a:xfrm>
              <a:off x="1103639" y="3030843"/>
              <a:ext cx="44393" cy="63139"/>
            </a:xfrm>
            <a:custGeom>
              <a:rect b="b" l="l" r="r" t="t"/>
              <a:pathLst>
                <a:path extrusionOk="0" h="4217" w="2965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9" name="Google Shape;18749;p81"/>
            <p:cNvSpPr/>
            <p:nvPr/>
          </p:nvSpPr>
          <p:spPr>
            <a:xfrm>
              <a:off x="986853" y="3004491"/>
              <a:ext cx="65804" cy="14808"/>
            </a:xfrm>
            <a:custGeom>
              <a:rect b="b" l="l" r="r" t="t"/>
              <a:pathLst>
                <a:path extrusionOk="0" h="989" w="4395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0" name="Google Shape;18750;p81"/>
            <p:cNvSpPr/>
            <p:nvPr/>
          </p:nvSpPr>
          <p:spPr>
            <a:xfrm>
              <a:off x="991330" y="2933641"/>
              <a:ext cx="56356" cy="85972"/>
            </a:xfrm>
            <a:custGeom>
              <a:rect b="b" l="l" r="r" t="t"/>
              <a:pathLst>
                <a:path extrusionOk="0" h="5742" w="3764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51" name="Google Shape;18751;p81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18752" name="Google Shape;18752;p81"/>
            <p:cNvSpPr/>
            <p:nvPr/>
          </p:nvSpPr>
          <p:spPr>
            <a:xfrm>
              <a:off x="3105357" y="2915584"/>
              <a:ext cx="248708" cy="281887"/>
            </a:xfrm>
            <a:custGeom>
              <a:rect b="b" l="l" r="r" t="t"/>
              <a:pathLst>
                <a:path extrusionOk="0" h="18827" w="16611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3" name="Google Shape;18753;p81"/>
            <p:cNvSpPr/>
            <p:nvPr/>
          </p:nvSpPr>
          <p:spPr>
            <a:xfrm>
              <a:off x="3210180" y="2990956"/>
              <a:ext cx="62974" cy="68005"/>
            </a:xfrm>
            <a:custGeom>
              <a:rect b="b" l="l" r="r" t="t"/>
              <a:pathLst>
                <a:path extrusionOk="0" h="4542" w="4206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4" name="Google Shape;18754;p81"/>
            <p:cNvSpPr/>
            <p:nvPr/>
          </p:nvSpPr>
          <p:spPr>
            <a:xfrm>
              <a:off x="3241667" y="3020542"/>
              <a:ext cx="31487" cy="163709"/>
            </a:xfrm>
            <a:custGeom>
              <a:rect b="b" l="l" r="r" t="t"/>
              <a:pathLst>
                <a:path extrusionOk="0" h="10934" w="2103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5" name="Google Shape;18755;p81"/>
            <p:cNvSpPr/>
            <p:nvPr/>
          </p:nvSpPr>
          <p:spPr>
            <a:xfrm>
              <a:off x="3210180" y="3020542"/>
              <a:ext cx="31502" cy="163709"/>
            </a:xfrm>
            <a:custGeom>
              <a:rect b="b" l="l" r="r" t="t"/>
              <a:pathLst>
                <a:path extrusionOk="0" h="10934" w="2104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6" name="Google Shape;18756;p81"/>
            <p:cNvSpPr/>
            <p:nvPr/>
          </p:nvSpPr>
          <p:spPr>
            <a:xfrm>
              <a:off x="3236307" y="3026845"/>
              <a:ext cx="10720" cy="157406"/>
            </a:xfrm>
            <a:custGeom>
              <a:rect b="b" l="l" r="r" t="t"/>
              <a:pathLst>
                <a:path extrusionOk="0" h="10513" w="716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7" name="Google Shape;18757;p81"/>
            <p:cNvSpPr/>
            <p:nvPr/>
          </p:nvSpPr>
          <p:spPr>
            <a:xfrm>
              <a:off x="3224673" y="2973318"/>
              <a:ext cx="33688" cy="30080"/>
            </a:xfrm>
            <a:custGeom>
              <a:rect b="b" l="l" r="r" t="t"/>
              <a:pathLst>
                <a:path extrusionOk="0" h="2009" w="225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8" name="Google Shape;18758;p81"/>
            <p:cNvSpPr/>
            <p:nvPr/>
          </p:nvSpPr>
          <p:spPr>
            <a:xfrm>
              <a:off x="3255651" y="2935558"/>
              <a:ext cx="81720" cy="99477"/>
            </a:xfrm>
            <a:custGeom>
              <a:rect b="b" l="l" r="r" t="t"/>
              <a:pathLst>
                <a:path extrusionOk="0" h="6644" w="5458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9" name="Google Shape;18759;p81"/>
            <p:cNvSpPr/>
            <p:nvPr/>
          </p:nvSpPr>
          <p:spPr>
            <a:xfrm>
              <a:off x="3230752" y="2932399"/>
              <a:ext cx="25304" cy="13880"/>
            </a:xfrm>
            <a:custGeom>
              <a:rect b="b" l="l" r="r" t="t"/>
              <a:pathLst>
                <a:path extrusionOk="0" h="927" w="169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0" name="Google Shape;18760;p81"/>
            <p:cNvSpPr/>
            <p:nvPr/>
          </p:nvSpPr>
          <p:spPr>
            <a:xfrm>
              <a:off x="3374817" y="3024629"/>
              <a:ext cx="26142" cy="10091"/>
            </a:xfrm>
            <a:custGeom>
              <a:rect b="b" l="l" r="r" t="t"/>
              <a:pathLst>
                <a:path extrusionOk="0" h="674" w="1746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1" name="Google Shape;18761;p81"/>
            <p:cNvSpPr/>
            <p:nvPr/>
          </p:nvSpPr>
          <p:spPr>
            <a:xfrm>
              <a:off x="3082075" y="3024629"/>
              <a:ext cx="26142" cy="10091"/>
            </a:xfrm>
            <a:custGeom>
              <a:rect b="b" l="l" r="r" t="t"/>
              <a:pathLst>
                <a:path extrusionOk="0" h="674" w="1746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2" name="Google Shape;18762;p81"/>
            <p:cNvSpPr/>
            <p:nvPr/>
          </p:nvSpPr>
          <p:spPr>
            <a:xfrm>
              <a:off x="3355623" y="2948000"/>
              <a:ext cx="25528" cy="16844"/>
            </a:xfrm>
            <a:custGeom>
              <a:rect b="b" l="l" r="r" t="t"/>
              <a:pathLst>
                <a:path extrusionOk="0" h="1125" w="1705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3" name="Google Shape;18763;p81"/>
            <p:cNvSpPr/>
            <p:nvPr/>
          </p:nvSpPr>
          <p:spPr>
            <a:xfrm>
              <a:off x="3102213" y="3094371"/>
              <a:ext cx="25528" cy="16844"/>
            </a:xfrm>
            <a:custGeom>
              <a:rect b="b" l="l" r="r" t="t"/>
              <a:pathLst>
                <a:path extrusionOk="0" h="1125" w="1705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4" name="Google Shape;18764;p81"/>
            <p:cNvSpPr/>
            <p:nvPr/>
          </p:nvSpPr>
          <p:spPr>
            <a:xfrm>
              <a:off x="3305001" y="2892257"/>
              <a:ext cx="19629" cy="20976"/>
            </a:xfrm>
            <a:custGeom>
              <a:rect b="b" l="l" r="r" t="t"/>
              <a:pathLst>
                <a:path extrusionOk="0" h="1401" w="1311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5" name="Google Shape;18765;p81"/>
            <p:cNvSpPr/>
            <p:nvPr/>
          </p:nvSpPr>
          <p:spPr>
            <a:xfrm>
              <a:off x="3236307" y="2871805"/>
              <a:ext cx="10406" cy="22833"/>
            </a:xfrm>
            <a:custGeom>
              <a:rect b="b" l="l" r="r" t="t"/>
              <a:pathLst>
                <a:path extrusionOk="0" h="1525" w="695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6" name="Google Shape;18766;p81"/>
            <p:cNvSpPr/>
            <p:nvPr/>
          </p:nvSpPr>
          <p:spPr>
            <a:xfrm>
              <a:off x="3158405" y="2892257"/>
              <a:ext cx="19689" cy="21276"/>
            </a:xfrm>
            <a:custGeom>
              <a:rect b="b" l="l" r="r" t="t"/>
              <a:pathLst>
                <a:path extrusionOk="0" h="1421" w="1315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7" name="Google Shape;18767;p81"/>
            <p:cNvSpPr/>
            <p:nvPr/>
          </p:nvSpPr>
          <p:spPr>
            <a:xfrm>
              <a:off x="3101884" y="2948000"/>
              <a:ext cx="25528" cy="16844"/>
            </a:xfrm>
            <a:custGeom>
              <a:rect b="b" l="l" r="r" t="t"/>
              <a:pathLst>
                <a:path extrusionOk="0" h="1125" w="1705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8" name="Google Shape;18768;p81"/>
            <p:cNvSpPr/>
            <p:nvPr/>
          </p:nvSpPr>
          <p:spPr>
            <a:xfrm>
              <a:off x="3355278" y="3094371"/>
              <a:ext cx="25543" cy="16844"/>
            </a:xfrm>
            <a:custGeom>
              <a:rect b="b" l="l" r="r" t="t"/>
              <a:pathLst>
                <a:path extrusionOk="0" h="1125" w="1706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9" name="Google Shape;18769;p81"/>
            <p:cNvSpPr/>
            <p:nvPr/>
          </p:nvSpPr>
          <p:spPr>
            <a:xfrm>
              <a:off x="3223401" y="3230187"/>
              <a:ext cx="36533" cy="21426"/>
            </a:xfrm>
            <a:custGeom>
              <a:rect b="b" l="l" r="r" t="t"/>
              <a:pathLst>
                <a:path extrusionOk="0" h="1431" w="244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0" name="Google Shape;18770;p81"/>
            <p:cNvSpPr/>
            <p:nvPr/>
          </p:nvSpPr>
          <p:spPr>
            <a:xfrm>
              <a:off x="3188470" y="3173531"/>
              <a:ext cx="106095" cy="61088"/>
            </a:xfrm>
            <a:custGeom>
              <a:rect b="b" l="l" r="r" t="t"/>
              <a:pathLst>
                <a:path extrusionOk="0" h="4080" w="7086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1" name="Google Shape;18771;p81"/>
            <p:cNvSpPr/>
            <p:nvPr/>
          </p:nvSpPr>
          <p:spPr>
            <a:xfrm>
              <a:off x="3188470" y="3191153"/>
              <a:ext cx="106095" cy="13865"/>
            </a:xfrm>
            <a:custGeom>
              <a:rect b="b" l="l" r="r" t="t"/>
              <a:pathLst>
                <a:path extrusionOk="0" h="926" w="7086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72" name="Google Shape;18772;p81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18773" name="Google Shape;18773;p81"/>
            <p:cNvSpPr/>
            <p:nvPr/>
          </p:nvSpPr>
          <p:spPr>
            <a:xfrm>
              <a:off x="2594780" y="1641455"/>
              <a:ext cx="241776" cy="199284"/>
            </a:xfrm>
            <a:custGeom>
              <a:rect b="b" l="l" r="r" t="t"/>
              <a:pathLst>
                <a:path extrusionOk="0" h="13310" w="16148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4" name="Google Shape;18774;p81"/>
            <p:cNvSpPr/>
            <p:nvPr/>
          </p:nvSpPr>
          <p:spPr>
            <a:xfrm>
              <a:off x="2632556" y="1738731"/>
              <a:ext cx="204000" cy="102008"/>
            </a:xfrm>
            <a:custGeom>
              <a:rect b="b" l="l" r="r" t="t"/>
              <a:pathLst>
                <a:path extrusionOk="0" h="6813" w="13625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5" name="Google Shape;18775;p81"/>
            <p:cNvSpPr/>
            <p:nvPr/>
          </p:nvSpPr>
          <p:spPr>
            <a:xfrm>
              <a:off x="2721957" y="1516494"/>
              <a:ext cx="241132" cy="239560"/>
            </a:xfrm>
            <a:custGeom>
              <a:rect b="b" l="l" r="r" t="t"/>
              <a:pathLst>
                <a:path extrusionOk="0" h="16000" w="16105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6" name="Google Shape;18776;p81"/>
            <p:cNvSpPr/>
            <p:nvPr/>
          </p:nvSpPr>
          <p:spPr>
            <a:xfrm>
              <a:off x="2881234" y="1828446"/>
              <a:ext cx="40306" cy="12292"/>
            </a:xfrm>
            <a:custGeom>
              <a:rect b="b" l="l" r="r" t="t"/>
              <a:pathLst>
                <a:path extrusionOk="0" h="821" w="2692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7" name="Google Shape;18777;p81"/>
            <p:cNvSpPr/>
            <p:nvPr/>
          </p:nvSpPr>
          <p:spPr>
            <a:xfrm>
              <a:off x="2735177" y="1828446"/>
              <a:ext cx="89101" cy="12292"/>
            </a:xfrm>
            <a:custGeom>
              <a:rect b="b" l="l" r="r" t="t"/>
              <a:pathLst>
                <a:path extrusionOk="0" h="821" w="5951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8" name="Google Shape;18778;p81"/>
            <p:cNvSpPr/>
            <p:nvPr/>
          </p:nvSpPr>
          <p:spPr>
            <a:xfrm>
              <a:off x="2832439" y="1828446"/>
              <a:ext cx="14179" cy="12203"/>
            </a:xfrm>
            <a:custGeom>
              <a:rect b="b" l="l" r="r" t="t"/>
              <a:pathLst>
                <a:path extrusionOk="0" h="815" w="947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9" name="Google Shape;18779;p81"/>
            <p:cNvSpPr/>
            <p:nvPr/>
          </p:nvSpPr>
          <p:spPr>
            <a:xfrm>
              <a:off x="2990773" y="1828446"/>
              <a:ext cx="14194" cy="12203"/>
            </a:xfrm>
            <a:custGeom>
              <a:rect b="b" l="l" r="r" t="t"/>
              <a:pathLst>
                <a:path extrusionOk="0" h="815" w="948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0" name="Google Shape;18780;p81"/>
            <p:cNvSpPr/>
            <p:nvPr/>
          </p:nvSpPr>
          <p:spPr>
            <a:xfrm>
              <a:off x="2928143" y="1828446"/>
              <a:ext cx="45022" cy="12292"/>
            </a:xfrm>
            <a:custGeom>
              <a:rect b="b" l="l" r="r" t="t"/>
              <a:pathLst>
                <a:path extrusionOk="0" h="821" w="3007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81" name="Google Shape;18781;p81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18782" name="Google Shape;18782;p81"/>
            <p:cNvSpPr/>
            <p:nvPr/>
          </p:nvSpPr>
          <p:spPr>
            <a:xfrm>
              <a:off x="1742965" y="1502959"/>
              <a:ext cx="333692" cy="333363"/>
            </a:xfrm>
            <a:custGeom>
              <a:rect b="b" l="l" r="r" t="t"/>
              <a:pathLst>
                <a:path extrusionOk="0" h="22265" w="22287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3" name="Google Shape;18783;p81"/>
            <p:cNvSpPr/>
            <p:nvPr/>
          </p:nvSpPr>
          <p:spPr>
            <a:xfrm>
              <a:off x="1854719" y="1629492"/>
              <a:ext cx="22040" cy="21740"/>
            </a:xfrm>
            <a:custGeom>
              <a:rect b="b" l="l" r="r" t="t"/>
              <a:pathLst>
                <a:path extrusionOk="0" h="1452" w="1472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4" name="Google Shape;18784;p81"/>
            <p:cNvSpPr/>
            <p:nvPr/>
          </p:nvSpPr>
          <p:spPr>
            <a:xfrm>
              <a:off x="1898783" y="1629492"/>
              <a:ext cx="22054" cy="21740"/>
            </a:xfrm>
            <a:custGeom>
              <a:rect b="b" l="l" r="r" t="t"/>
              <a:pathLst>
                <a:path extrusionOk="0" h="1452" w="1473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5" name="Google Shape;18785;p81"/>
            <p:cNvSpPr/>
            <p:nvPr/>
          </p:nvSpPr>
          <p:spPr>
            <a:xfrm>
              <a:off x="1942863" y="1629492"/>
              <a:ext cx="21725" cy="21740"/>
            </a:xfrm>
            <a:custGeom>
              <a:rect b="b" l="l" r="r" t="t"/>
              <a:pathLst>
                <a:path extrusionOk="0" h="1452" w="1451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86" name="Google Shape;18786;p81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18787" name="Google Shape;18787;p81"/>
            <p:cNvSpPr/>
            <p:nvPr/>
          </p:nvSpPr>
          <p:spPr>
            <a:xfrm>
              <a:off x="3051531" y="1516809"/>
              <a:ext cx="389719" cy="296545"/>
            </a:xfrm>
            <a:custGeom>
              <a:rect b="b" l="l" r="r" t="t"/>
              <a:pathLst>
                <a:path extrusionOk="0" h="19806" w="26029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8" name="Google Shape;18788;p81"/>
            <p:cNvSpPr/>
            <p:nvPr/>
          </p:nvSpPr>
          <p:spPr>
            <a:xfrm>
              <a:off x="3051531" y="1744391"/>
              <a:ext cx="389719" cy="68963"/>
            </a:xfrm>
            <a:custGeom>
              <a:rect b="b" l="l" r="r" t="t"/>
              <a:pathLst>
                <a:path extrusionOk="0" h="4606" w="26029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9" name="Google Shape;18789;p81"/>
            <p:cNvSpPr/>
            <p:nvPr/>
          </p:nvSpPr>
          <p:spPr>
            <a:xfrm>
              <a:off x="3051531" y="1753838"/>
              <a:ext cx="389719" cy="59516"/>
            </a:xfrm>
            <a:custGeom>
              <a:rect b="b" l="l" r="r" t="t"/>
              <a:pathLst>
                <a:path extrusionOk="0" h="3975" w="26029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0" name="Google Shape;18790;p81"/>
            <p:cNvSpPr/>
            <p:nvPr/>
          </p:nvSpPr>
          <p:spPr>
            <a:xfrm>
              <a:off x="3051846" y="1516809"/>
              <a:ext cx="389405" cy="65804"/>
            </a:xfrm>
            <a:custGeom>
              <a:rect b="b" l="l" r="r" t="t"/>
              <a:pathLst>
                <a:path extrusionOk="0" h="4395" w="26008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1" name="Google Shape;18791;p81"/>
            <p:cNvSpPr/>
            <p:nvPr/>
          </p:nvSpPr>
          <p:spPr>
            <a:xfrm>
              <a:off x="3051846" y="1516809"/>
              <a:ext cx="389719" cy="56356"/>
            </a:xfrm>
            <a:custGeom>
              <a:rect b="b" l="l" r="r" t="t"/>
              <a:pathLst>
                <a:path extrusionOk="0" h="3764" w="26029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2" name="Google Shape;18792;p81"/>
            <p:cNvSpPr/>
            <p:nvPr/>
          </p:nvSpPr>
          <p:spPr>
            <a:xfrm>
              <a:off x="3077973" y="1539148"/>
              <a:ext cx="15751" cy="11978"/>
            </a:xfrm>
            <a:custGeom>
              <a:rect b="b" l="l" r="r" t="t"/>
              <a:pathLst>
                <a:path extrusionOk="0" h="800" w="1052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3" name="Google Shape;18793;p81"/>
            <p:cNvSpPr/>
            <p:nvPr/>
          </p:nvSpPr>
          <p:spPr>
            <a:xfrm>
              <a:off x="3100012" y="1539148"/>
              <a:ext cx="15751" cy="11978"/>
            </a:xfrm>
            <a:custGeom>
              <a:rect b="b" l="l" r="r" t="t"/>
              <a:pathLst>
                <a:path extrusionOk="0" h="800" w="1052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4" name="Google Shape;18794;p81"/>
            <p:cNvSpPr/>
            <p:nvPr/>
          </p:nvSpPr>
          <p:spPr>
            <a:xfrm>
              <a:off x="3121737" y="1539148"/>
              <a:ext cx="15751" cy="11978"/>
            </a:xfrm>
            <a:custGeom>
              <a:rect b="b" l="l" r="r" t="t"/>
              <a:pathLst>
                <a:path extrusionOk="0" h="800" w="1052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5" name="Google Shape;18795;p81"/>
            <p:cNvSpPr/>
            <p:nvPr/>
          </p:nvSpPr>
          <p:spPr>
            <a:xfrm>
              <a:off x="3336727" y="1539148"/>
              <a:ext cx="81226" cy="11978"/>
            </a:xfrm>
            <a:custGeom>
              <a:rect b="b" l="l" r="r" t="t"/>
              <a:pathLst>
                <a:path extrusionOk="0" h="800" w="5425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6" name="Google Shape;18796;p81"/>
            <p:cNvSpPr/>
            <p:nvPr/>
          </p:nvSpPr>
          <p:spPr>
            <a:xfrm>
              <a:off x="3301153" y="1539148"/>
              <a:ext cx="30244" cy="11978"/>
            </a:xfrm>
            <a:custGeom>
              <a:rect b="b" l="l" r="r" t="t"/>
              <a:pathLst>
                <a:path extrusionOk="0" h="800" w="202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7" name="Google Shape;18797;p81"/>
            <p:cNvSpPr/>
            <p:nvPr/>
          </p:nvSpPr>
          <p:spPr>
            <a:xfrm>
              <a:off x="3170832" y="1608096"/>
              <a:ext cx="151432" cy="107667"/>
            </a:xfrm>
            <a:custGeom>
              <a:rect b="b" l="l" r="r" t="t"/>
              <a:pathLst>
                <a:path extrusionOk="0" h="7191" w="10114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8" name="Google Shape;18798;p81"/>
            <p:cNvSpPr/>
            <p:nvPr/>
          </p:nvSpPr>
          <p:spPr>
            <a:xfrm>
              <a:off x="3170832" y="1608096"/>
              <a:ext cx="151432" cy="44079"/>
            </a:xfrm>
            <a:custGeom>
              <a:rect b="b" l="l" r="r" t="t"/>
              <a:pathLst>
                <a:path extrusionOk="0" h="2944" w="10114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9" name="Google Shape;18799;p81"/>
            <p:cNvSpPr/>
            <p:nvPr/>
          </p:nvSpPr>
          <p:spPr>
            <a:xfrm>
              <a:off x="3227503" y="1642084"/>
              <a:ext cx="41878" cy="40007"/>
            </a:xfrm>
            <a:custGeom>
              <a:rect b="b" l="l" r="r" t="t"/>
              <a:pathLst>
                <a:path extrusionOk="0" h="2672" w="2797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0" name="Google Shape;18800;p81"/>
            <p:cNvSpPr/>
            <p:nvPr/>
          </p:nvSpPr>
          <p:spPr>
            <a:xfrm>
              <a:off x="3087106" y="1776177"/>
              <a:ext cx="160865" cy="11679"/>
            </a:xfrm>
            <a:custGeom>
              <a:rect b="b" l="l" r="r" t="t"/>
              <a:pathLst>
                <a:path extrusionOk="0" h="780" w="10744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1" name="Google Shape;18801;p81"/>
            <p:cNvSpPr/>
            <p:nvPr/>
          </p:nvSpPr>
          <p:spPr>
            <a:xfrm>
              <a:off x="3362540" y="1775563"/>
              <a:ext cx="46295" cy="11978"/>
            </a:xfrm>
            <a:custGeom>
              <a:rect b="b" l="l" r="r" t="t"/>
              <a:pathLst>
                <a:path extrusionOk="0" h="800" w="3092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02" name="Google Shape;18802;p81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18803" name="Google Shape;18803;p81"/>
            <p:cNvSpPr/>
            <p:nvPr/>
          </p:nvSpPr>
          <p:spPr>
            <a:xfrm>
              <a:off x="3514900" y="1489020"/>
              <a:ext cx="354145" cy="351869"/>
            </a:xfrm>
            <a:custGeom>
              <a:rect b="b" l="l" r="r" t="t"/>
              <a:pathLst>
                <a:path extrusionOk="0" h="23501" w="23653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4" name="Google Shape;18804;p81"/>
            <p:cNvSpPr/>
            <p:nvPr/>
          </p:nvSpPr>
          <p:spPr>
            <a:xfrm>
              <a:off x="3619094" y="1759498"/>
              <a:ext cx="24570" cy="24884"/>
            </a:xfrm>
            <a:custGeom>
              <a:rect b="b" l="l" r="r" t="t"/>
              <a:pathLst>
                <a:path extrusionOk="0" h="1662" w="1641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5" name="Google Shape;18805;p81"/>
            <p:cNvSpPr/>
            <p:nvPr/>
          </p:nvSpPr>
          <p:spPr>
            <a:xfrm>
              <a:off x="3623181" y="1722052"/>
              <a:ext cx="41249" cy="41249"/>
            </a:xfrm>
            <a:custGeom>
              <a:rect b="b" l="l" r="r" t="t"/>
              <a:pathLst>
                <a:path extrusionOk="0" h="2755" w="2755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6" name="Google Shape;18806;p81"/>
            <p:cNvSpPr/>
            <p:nvPr/>
          </p:nvSpPr>
          <p:spPr>
            <a:xfrm>
              <a:off x="3560536" y="1784682"/>
              <a:ext cx="41264" cy="41579"/>
            </a:xfrm>
            <a:custGeom>
              <a:rect b="b" l="l" r="r" t="t"/>
              <a:pathLst>
                <a:path extrusionOk="0" h="2777" w="2756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7" name="Google Shape;18807;p81"/>
            <p:cNvSpPr/>
            <p:nvPr/>
          </p:nvSpPr>
          <p:spPr>
            <a:xfrm>
              <a:off x="3660957" y="1717635"/>
              <a:ext cx="24570" cy="24884"/>
            </a:xfrm>
            <a:custGeom>
              <a:rect b="b" l="l" r="r" t="t"/>
              <a:pathLst>
                <a:path extrusionOk="0" h="1662" w="1641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8" name="Google Shape;18808;p81"/>
            <p:cNvSpPr/>
            <p:nvPr/>
          </p:nvSpPr>
          <p:spPr>
            <a:xfrm>
              <a:off x="3681739" y="1696868"/>
              <a:ext cx="24570" cy="24555"/>
            </a:xfrm>
            <a:custGeom>
              <a:rect b="b" l="l" r="r" t="t"/>
              <a:pathLst>
                <a:path extrusionOk="0" h="1640" w="1641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9" name="Google Shape;18809;p81"/>
            <p:cNvSpPr/>
            <p:nvPr/>
          </p:nvSpPr>
          <p:spPr>
            <a:xfrm>
              <a:off x="3686141" y="1659092"/>
              <a:ext cx="41249" cy="41564"/>
            </a:xfrm>
            <a:custGeom>
              <a:rect b="b" l="l" r="r" t="t"/>
              <a:pathLst>
                <a:path extrusionOk="0" h="2776" w="2755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0" name="Google Shape;18810;p81"/>
            <p:cNvSpPr/>
            <p:nvPr/>
          </p:nvSpPr>
          <p:spPr>
            <a:xfrm>
              <a:off x="3723602" y="1654990"/>
              <a:ext cx="24884" cy="24570"/>
            </a:xfrm>
            <a:custGeom>
              <a:rect b="b" l="l" r="r" t="t"/>
              <a:pathLst>
                <a:path extrusionOk="0" h="1641" w="1662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1" name="Google Shape;18811;p81"/>
            <p:cNvSpPr/>
            <p:nvPr/>
          </p:nvSpPr>
          <p:spPr>
            <a:xfrm>
              <a:off x="3744698" y="1633909"/>
              <a:ext cx="24570" cy="24884"/>
            </a:xfrm>
            <a:custGeom>
              <a:rect b="b" l="l" r="r" t="t"/>
              <a:pathLst>
                <a:path extrusionOk="0" h="1662" w="1641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2" name="Google Shape;18812;p81"/>
            <p:cNvSpPr/>
            <p:nvPr/>
          </p:nvSpPr>
          <p:spPr>
            <a:xfrm>
              <a:off x="3748786" y="1596447"/>
              <a:ext cx="41564" cy="41249"/>
            </a:xfrm>
            <a:custGeom>
              <a:rect b="b" l="l" r="r" t="t"/>
              <a:pathLst>
                <a:path extrusionOk="0" h="2755" w="2776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3" name="Google Shape;18813;p81"/>
            <p:cNvSpPr/>
            <p:nvPr/>
          </p:nvSpPr>
          <p:spPr>
            <a:xfrm>
              <a:off x="3786561" y="1592030"/>
              <a:ext cx="24570" cy="24884"/>
            </a:xfrm>
            <a:custGeom>
              <a:rect b="b" l="l" r="r" t="t"/>
              <a:pathLst>
                <a:path extrusionOk="0" h="1662" w="1641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4" name="Google Shape;18814;p81"/>
            <p:cNvSpPr/>
            <p:nvPr/>
          </p:nvSpPr>
          <p:spPr>
            <a:xfrm>
              <a:off x="3807343" y="1571264"/>
              <a:ext cx="24869" cy="24570"/>
            </a:xfrm>
            <a:custGeom>
              <a:rect b="b" l="l" r="r" t="t"/>
              <a:pathLst>
                <a:path extrusionOk="0" h="1641" w="1661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5" name="Google Shape;18815;p81"/>
            <p:cNvSpPr/>
            <p:nvPr/>
          </p:nvSpPr>
          <p:spPr>
            <a:xfrm>
              <a:off x="3811745" y="1533488"/>
              <a:ext cx="41249" cy="41564"/>
            </a:xfrm>
            <a:custGeom>
              <a:rect b="b" l="l" r="r" t="t"/>
              <a:pathLst>
                <a:path extrusionOk="0" h="2776" w="2755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6" name="Google Shape;18816;p81"/>
            <p:cNvSpPr/>
            <p:nvPr/>
          </p:nvSpPr>
          <p:spPr>
            <a:xfrm>
              <a:off x="3597998" y="1780594"/>
              <a:ext cx="24570" cy="24570"/>
            </a:xfrm>
            <a:custGeom>
              <a:rect b="b" l="l" r="r" t="t"/>
              <a:pathLst>
                <a:path extrusionOk="0" h="1641" w="1641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7" name="Google Shape;18817;p81"/>
            <p:cNvSpPr/>
            <p:nvPr/>
          </p:nvSpPr>
          <p:spPr>
            <a:xfrm>
              <a:off x="3623181" y="1625090"/>
              <a:ext cx="108940" cy="108925"/>
            </a:xfrm>
            <a:custGeom>
              <a:rect b="b" l="l" r="r" t="t"/>
              <a:pathLst>
                <a:path extrusionOk="0" h="7275" w="7276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8" name="Google Shape;18818;p81"/>
            <p:cNvSpPr/>
            <p:nvPr/>
          </p:nvSpPr>
          <p:spPr>
            <a:xfrm>
              <a:off x="3517416" y="1493826"/>
              <a:ext cx="316698" cy="313225"/>
            </a:xfrm>
            <a:custGeom>
              <a:rect b="b" l="l" r="r" t="t"/>
              <a:pathLst>
                <a:path extrusionOk="0" h="20920" w="21152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9" name="Google Shape;18819;p81"/>
            <p:cNvSpPr/>
            <p:nvPr/>
          </p:nvSpPr>
          <p:spPr>
            <a:xfrm>
              <a:off x="3788133" y="1761399"/>
              <a:ext cx="73230" cy="72287"/>
            </a:xfrm>
            <a:custGeom>
              <a:rect b="b" l="l" r="r" t="t"/>
              <a:pathLst>
                <a:path extrusionOk="0" h="4828" w="4891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0" name="Google Shape;18820;p81"/>
            <p:cNvSpPr/>
            <p:nvPr/>
          </p:nvSpPr>
          <p:spPr>
            <a:xfrm>
              <a:off x="3822136" y="1761399"/>
              <a:ext cx="39198" cy="72407"/>
            </a:xfrm>
            <a:custGeom>
              <a:rect b="b" l="l" r="r" t="t"/>
              <a:pathLst>
                <a:path extrusionOk="0" h="4836" w="2618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1" name="Google Shape;18821;p81"/>
            <p:cNvSpPr/>
            <p:nvPr/>
          </p:nvSpPr>
          <p:spPr>
            <a:xfrm>
              <a:off x="3541656" y="1493781"/>
              <a:ext cx="292458" cy="313270"/>
            </a:xfrm>
            <a:custGeom>
              <a:rect b="b" l="l" r="r" t="t"/>
              <a:pathLst>
                <a:path extrusionOk="0" h="20923" w="19533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2" name="Google Shape;18822;p81"/>
            <p:cNvSpPr/>
            <p:nvPr/>
          </p:nvSpPr>
          <p:spPr>
            <a:xfrm>
              <a:off x="3834728" y="1807979"/>
              <a:ext cx="26636" cy="25708"/>
            </a:xfrm>
            <a:custGeom>
              <a:rect b="b" l="l" r="r" t="t"/>
              <a:pathLst>
                <a:path extrusionOk="0" h="1717" w="1779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3" name="Google Shape;18823;p81"/>
            <p:cNvSpPr/>
            <p:nvPr/>
          </p:nvSpPr>
          <p:spPr>
            <a:xfrm>
              <a:off x="3552047" y="1524984"/>
              <a:ext cx="68320" cy="68334"/>
            </a:xfrm>
            <a:custGeom>
              <a:rect b="b" l="l" r="r" t="t"/>
              <a:pathLst>
                <a:path extrusionOk="0" h="4564" w="4563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4" name="Google Shape;18824;p81"/>
            <p:cNvSpPr/>
            <p:nvPr/>
          </p:nvSpPr>
          <p:spPr>
            <a:xfrm>
              <a:off x="3593281" y="1566218"/>
              <a:ext cx="221623" cy="221952"/>
            </a:xfrm>
            <a:custGeom>
              <a:rect b="b" l="l" r="r" t="t"/>
              <a:pathLst>
                <a:path extrusionOk="0" h="14824" w="14802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25" name="Google Shape;18825;p81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18826" name="Google Shape;18826;p81"/>
            <p:cNvSpPr/>
            <p:nvPr/>
          </p:nvSpPr>
          <p:spPr>
            <a:xfrm>
              <a:off x="3077658" y="3672759"/>
              <a:ext cx="297174" cy="10735"/>
            </a:xfrm>
            <a:custGeom>
              <a:rect b="b" l="l" r="r" t="t"/>
              <a:pathLst>
                <a:path extrusionOk="0" h="717" w="19848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7" name="Google Shape;18827;p81"/>
            <p:cNvSpPr/>
            <p:nvPr/>
          </p:nvSpPr>
          <p:spPr>
            <a:xfrm>
              <a:off x="3066324" y="3350446"/>
              <a:ext cx="346598" cy="333183"/>
            </a:xfrm>
            <a:custGeom>
              <a:rect b="b" l="l" r="r" t="t"/>
              <a:pathLst>
                <a:path extrusionOk="0" h="22253" w="23149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8" name="Google Shape;18828;p81"/>
            <p:cNvSpPr/>
            <p:nvPr/>
          </p:nvSpPr>
          <p:spPr>
            <a:xfrm>
              <a:off x="3079545" y="3516970"/>
              <a:ext cx="333378" cy="166524"/>
            </a:xfrm>
            <a:custGeom>
              <a:rect b="b" l="l" r="r" t="t"/>
              <a:pathLst>
                <a:path extrusionOk="0" h="11122" w="22266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9" name="Google Shape;18829;p81"/>
            <p:cNvSpPr/>
            <p:nvPr/>
          </p:nvSpPr>
          <p:spPr>
            <a:xfrm>
              <a:off x="3079545" y="3371841"/>
              <a:ext cx="333378" cy="145143"/>
            </a:xfrm>
            <a:custGeom>
              <a:rect b="b" l="l" r="r" t="t"/>
              <a:pathLst>
                <a:path extrusionOk="0" h="9694" w="22266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0" name="Google Shape;18830;p81"/>
            <p:cNvSpPr/>
            <p:nvPr/>
          </p:nvSpPr>
          <p:spPr>
            <a:xfrm>
              <a:off x="3188784" y="3371841"/>
              <a:ext cx="224138" cy="145143"/>
            </a:xfrm>
            <a:custGeom>
              <a:rect b="b" l="l" r="r" t="t"/>
              <a:pathLst>
                <a:path extrusionOk="0" h="9694" w="1497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1" name="Google Shape;18831;p81"/>
            <p:cNvSpPr/>
            <p:nvPr/>
          </p:nvSpPr>
          <p:spPr>
            <a:xfrm>
              <a:off x="3079545" y="3516970"/>
              <a:ext cx="333378" cy="144814"/>
            </a:xfrm>
            <a:custGeom>
              <a:rect b="b" l="l" r="r" t="t"/>
              <a:pathLst>
                <a:path extrusionOk="0" h="9672" w="22266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2" name="Google Shape;18832;p81"/>
            <p:cNvSpPr/>
            <p:nvPr/>
          </p:nvSpPr>
          <p:spPr>
            <a:xfrm>
              <a:off x="3079545" y="3516970"/>
              <a:ext cx="181018" cy="136938"/>
            </a:xfrm>
            <a:custGeom>
              <a:rect b="b" l="l" r="r" t="t"/>
              <a:pathLst>
                <a:path extrusionOk="0" h="9146" w="1209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3" name="Google Shape;18833;p81"/>
            <p:cNvSpPr/>
            <p:nvPr/>
          </p:nvSpPr>
          <p:spPr>
            <a:xfrm>
              <a:off x="3079545" y="3430084"/>
              <a:ext cx="333378" cy="173771"/>
            </a:xfrm>
            <a:custGeom>
              <a:rect b="b" l="l" r="r" t="t"/>
              <a:pathLst>
                <a:path extrusionOk="0" h="11606" w="22266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4" name="Google Shape;18834;p81"/>
            <p:cNvSpPr/>
            <p:nvPr/>
          </p:nvSpPr>
          <p:spPr>
            <a:xfrm>
              <a:off x="3079545" y="3444563"/>
              <a:ext cx="333378" cy="144814"/>
            </a:xfrm>
            <a:custGeom>
              <a:rect b="b" l="l" r="r" t="t"/>
              <a:pathLst>
                <a:path extrusionOk="0" h="9672" w="22266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5" name="Google Shape;18835;p81"/>
            <p:cNvSpPr/>
            <p:nvPr/>
          </p:nvSpPr>
          <p:spPr>
            <a:xfrm>
              <a:off x="3079545" y="3444563"/>
              <a:ext cx="186692" cy="144814"/>
            </a:xfrm>
            <a:custGeom>
              <a:rect b="b" l="l" r="r" t="t"/>
              <a:pathLst>
                <a:path extrusionOk="0" h="9672" w="12469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36" name="Google Shape;18836;p81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18837" name="Google Shape;18837;p81"/>
            <p:cNvSpPr/>
            <p:nvPr/>
          </p:nvSpPr>
          <p:spPr>
            <a:xfrm>
              <a:off x="1282755" y="1952089"/>
              <a:ext cx="359924" cy="363338"/>
            </a:xfrm>
            <a:custGeom>
              <a:rect b="b" l="l" r="r" t="t"/>
              <a:pathLst>
                <a:path extrusionOk="0" h="24267" w="24039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8" name="Google Shape;18838;p81"/>
            <p:cNvSpPr/>
            <p:nvPr/>
          </p:nvSpPr>
          <p:spPr>
            <a:xfrm>
              <a:off x="1437900" y="2104404"/>
              <a:ext cx="61118" cy="57644"/>
            </a:xfrm>
            <a:custGeom>
              <a:rect b="b" l="l" r="r" t="t"/>
              <a:pathLst>
                <a:path extrusionOk="0" h="3850" w="4082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9" name="Google Shape;18839;p81"/>
            <p:cNvSpPr/>
            <p:nvPr/>
          </p:nvSpPr>
          <p:spPr>
            <a:xfrm>
              <a:off x="1286214" y="2015019"/>
              <a:ext cx="61148" cy="47313"/>
            </a:xfrm>
            <a:custGeom>
              <a:rect b="b" l="l" r="r" t="t"/>
              <a:pathLst>
                <a:path extrusionOk="0" h="3160" w="4084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0" name="Google Shape;18840;p81"/>
            <p:cNvSpPr/>
            <p:nvPr/>
          </p:nvSpPr>
          <p:spPr>
            <a:xfrm>
              <a:off x="1595396" y="2201696"/>
              <a:ext cx="50637" cy="47253"/>
            </a:xfrm>
            <a:custGeom>
              <a:rect b="b" l="l" r="r" t="t"/>
              <a:pathLst>
                <a:path extrusionOk="0" h="3156" w="3382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1" name="Google Shape;18841;p81"/>
            <p:cNvSpPr/>
            <p:nvPr/>
          </p:nvSpPr>
          <p:spPr>
            <a:xfrm>
              <a:off x="1452034" y="2121653"/>
              <a:ext cx="46984" cy="40276"/>
            </a:xfrm>
            <a:custGeom>
              <a:rect b="b" l="l" r="r" t="t"/>
              <a:pathLst>
                <a:path extrusionOk="0" h="2690" w="3138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2" name="Google Shape;18842;p81"/>
            <p:cNvSpPr/>
            <p:nvPr/>
          </p:nvSpPr>
          <p:spPr>
            <a:xfrm>
              <a:off x="1307445" y="2032701"/>
              <a:ext cx="33868" cy="29631"/>
            </a:xfrm>
            <a:custGeom>
              <a:rect b="b" l="l" r="r" t="t"/>
              <a:pathLst>
                <a:path extrusionOk="0" h="1979" w="2262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3" name="Google Shape;18843;p81"/>
            <p:cNvSpPr/>
            <p:nvPr/>
          </p:nvSpPr>
          <p:spPr>
            <a:xfrm>
              <a:off x="1612464" y="2219064"/>
              <a:ext cx="33568" cy="29750"/>
            </a:xfrm>
            <a:custGeom>
              <a:rect b="b" l="l" r="r" t="t"/>
              <a:pathLst>
                <a:path extrusionOk="0" h="1987" w="2242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44" name="Google Shape;18844;p81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18845" name="Google Shape;18845;p81"/>
            <p:cNvSpPr/>
            <p:nvPr/>
          </p:nvSpPr>
          <p:spPr>
            <a:xfrm>
              <a:off x="3583205" y="3134527"/>
              <a:ext cx="50652" cy="47523"/>
            </a:xfrm>
            <a:custGeom>
              <a:rect b="b" l="l" r="r" t="t"/>
              <a:pathLst>
                <a:path extrusionOk="0" h="3174" w="3383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6" name="Google Shape;18846;p81"/>
            <p:cNvSpPr/>
            <p:nvPr/>
          </p:nvSpPr>
          <p:spPr>
            <a:xfrm>
              <a:off x="3655746" y="2909281"/>
              <a:ext cx="209480" cy="192127"/>
            </a:xfrm>
            <a:custGeom>
              <a:rect b="b" l="l" r="r" t="t"/>
              <a:pathLst>
                <a:path extrusionOk="0" h="12832" w="13991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7" name="Google Shape;18847;p81"/>
            <p:cNvSpPr/>
            <p:nvPr/>
          </p:nvSpPr>
          <p:spPr>
            <a:xfrm>
              <a:off x="3673863" y="2923430"/>
              <a:ext cx="184806" cy="179550"/>
            </a:xfrm>
            <a:custGeom>
              <a:rect b="b" l="l" r="r" t="t"/>
              <a:pathLst>
                <a:path extrusionOk="0" h="11992" w="12343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8" name="Google Shape;18848;p81"/>
            <p:cNvSpPr/>
            <p:nvPr/>
          </p:nvSpPr>
          <p:spPr>
            <a:xfrm>
              <a:off x="3541970" y="3007531"/>
              <a:ext cx="218793" cy="216383"/>
            </a:xfrm>
            <a:custGeom>
              <a:rect b="b" l="l" r="r" t="t"/>
              <a:pathLst>
                <a:path extrusionOk="0" h="14452" w="14613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9" name="Google Shape;18849;p81"/>
            <p:cNvSpPr/>
            <p:nvPr/>
          </p:nvSpPr>
          <p:spPr>
            <a:xfrm>
              <a:off x="3562123" y="3027504"/>
              <a:ext cx="198640" cy="196409"/>
            </a:xfrm>
            <a:custGeom>
              <a:rect b="b" l="l" r="r" t="t"/>
              <a:pathLst>
                <a:path extrusionOk="0" h="13118" w="13267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0" name="Google Shape;18850;p81"/>
            <p:cNvSpPr/>
            <p:nvPr/>
          </p:nvSpPr>
          <p:spPr>
            <a:xfrm>
              <a:off x="3516562" y="3033523"/>
              <a:ext cx="217446" cy="210304"/>
            </a:xfrm>
            <a:custGeom>
              <a:rect b="b" l="l" r="r" t="t"/>
              <a:pathLst>
                <a:path extrusionOk="0" h="14046" w="14523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1" name="Google Shape;18851;p81"/>
            <p:cNvSpPr/>
            <p:nvPr/>
          </p:nvSpPr>
          <p:spPr>
            <a:xfrm>
              <a:off x="3524033" y="3056041"/>
              <a:ext cx="202413" cy="188100"/>
            </a:xfrm>
            <a:custGeom>
              <a:rect b="b" l="l" r="r" t="t"/>
              <a:pathLst>
                <a:path extrusionOk="0" h="12563" w="13519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2" name="Google Shape;18852;p81"/>
            <p:cNvSpPr/>
            <p:nvPr/>
          </p:nvSpPr>
          <p:spPr>
            <a:xfrm>
              <a:off x="3556389" y="3171360"/>
              <a:ext cx="39108" cy="35620"/>
            </a:xfrm>
            <a:custGeom>
              <a:rect b="b" l="l" r="r" t="t"/>
              <a:pathLst>
                <a:path extrusionOk="0" h="2379" w="2612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3" name="Google Shape;18853;p81"/>
            <p:cNvSpPr/>
            <p:nvPr/>
          </p:nvSpPr>
          <p:spPr>
            <a:xfrm>
              <a:off x="3573413" y="3180268"/>
              <a:ext cx="22084" cy="21920"/>
            </a:xfrm>
            <a:custGeom>
              <a:rect b="b" l="l" r="r" t="t"/>
              <a:pathLst>
                <a:path extrusionOk="0" h="1464" w="1475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4" name="Google Shape;18854;p81"/>
            <p:cNvSpPr/>
            <p:nvPr/>
          </p:nvSpPr>
          <p:spPr>
            <a:xfrm>
              <a:off x="3510094" y="2969111"/>
              <a:ext cx="174534" cy="41549"/>
            </a:xfrm>
            <a:custGeom>
              <a:rect b="b" l="l" r="r" t="t"/>
              <a:pathLst>
                <a:path extrusionOk="0" h="2775" w="11657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5" name="Google Shape;18855;p81"/>
            <p:cNvSpPr/>
            <p:nvPr/>
          </p:nvSpPr>
          <p:spPr>
            <a:xfrm>
              <a:off x="3529948" y="2930572"/>
              <a:ext cx="133270" cy="33928"/>
            </a:xfrm>
            <a:custGeom>
              <a:rect b="b" l="l" r="r" t="t"/>
              <a:pathLst>
                <a:path extrusionOk="0" h="2266" w="8901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6" name="Google Shape;18856;p81"/>
            <p:cNvSpPr/>
            <p:nvPr/>
          </p:nvSpPr>
          <p:spPr>
            <a:xfrm>
              <a:off x="3753292" y="3083980"/>
              <a:ext cx="52793" cy="168875"/>
            </a:xfrm>
            <a:custGeom>
              <a:rect b="b" l="l" r="r" t="t"/>
              <a:pathLst>
                <a:path extrusionOk="0" h="11279" w="3526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7" name="Google Shape;18857;p81"/>
            <p:cNvSpPr/>
            <p:nvPr/>
          </p:nvSpPr>
          <p:spPr>
            <a:xfrm>
              <a:off x="3799243" y="3105481"/>
              <a:ext cx="43046" cy="127700"/>
            </a:xfrm>
            <a:custGeom>
              <a:rect b="b" l="l" r="r" t="t"/>
              <a:pathLst>
                <a:path extrusionOk="0" h="8529" w="2875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858" name="Google Shape;18858;p81"/>
          <p:cNvSpPr/>
          <p:nvPr/>
        </p:nvSpPr>
        <p:spPr>
          <a:xfrm>
            <a:off x="2513884" y="1812081"/>
            <a:ext cx="32745" cy="26456"/>
          </a:xfrm>
          <a:custGeom>
            <a:rect b="b" l="l" r="r" t="t"/>
            <a:pathLst>
              <a:path extrusionOk="0" h="1767" w="2187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859" name="Google Shape;18859;p81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18860" name="Google Shape;18860;p81"/>
            <p:cNvSpPr/>
            <p:nvPr/>
          </p:nvSpPr>
          <p:spPr>
            <a:xfrm>
              <a:off x="2247253" y="1506972"/>
              <a:ext cx="214152" cy="101768"/>
            </a:xfrm>
            <a:custGeom>
              <a:rect b="b" l="l" r="r" t="t"/>
              <a:pathLst>
                <a:path extrusionOk="0" h="6797" w="14303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1" name="Google Shape;18861;p81"/>
            <p:cNvSpPr/>
            <p:nvPr/>
          </p:nvSpPr>
          <p:spPr>
            <a:xfrm>
              <a:off x="2163842" y="1812081"/>
              <a:ext cx="382787" cy="26456"/>
            </a:xfrm>
            <a:custGeom>
              <a:rect b="b" l="l" r="r" t="t"/>
              <a:pathLst>
                <a:path extrusionOk="0" h="1767" w="25566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2" name="Google Shape;18862;p81"/>
            <p:cNvSpPr/>
            <p:nvPr/>
          </p:nvSpPr>
          <p:spPr>
            <a:xfrm>
              <a:off x="2178634" y="1592030"/>
              <a:ext cx="353201" cy="220066"/>
            </a:xfrm>
            <a:custGeom>
              <a:rect b="b" l="l" r="r" t="t"/>
              <a:pathLst>
                <a:path extrusionOk="0" h="14698" w="2359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3" name="Google Shape;18863;p81"/>
            <p:cNvSpPr/>
            <p:nvPr/>
          </p:nvSpPr>
          <p:spPr>
            <a:xfrm>
              <a:off x="2178634" y="1592030"/>
              <a:ext cx="353201" cy="220066"/>
            </a:xfrm>
            <a:custGeom>
              <a:rect b="b" l="l" r="r" t="t"/>
              <a:pathLst>
                <a:path extrusionOk="0" h="14698" w="2359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4" name="Google Shape;18864;p81"/>
            <p:cNvSpPr/>
            <p:nvPr/>
          </p:nvSpPr>
          <p:spPr>
            <a:xfrm>
              <a:off x="2201602" y="1615013"/>
              <a:ext cx="307251" cy="174100"/>
            </a:xfrm>
            <a:custGeom>
              <a:rect b="b" l="l" r="r" t="t"/>
              <a:pathLst>
                <a:path extrusionOk="0" h="11628" w="20521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5" name="Google Shape;18865;p81"/>
            <p:cNvSpPr/>
            <p:nvPr/>
          </p:nvSpPr>
          <p:spPr>
            <a:xfrm>
              <a:off x="2201932" y="1615013"/>
              <a:ext cx="306921" cy="173786"/>
            </a:xfrm>
            <a:custGeom>
              <a:rect b="b" l="l" r="r" t="t"/>
              <a:pathLst>
                <a:path extrusionOk="0" h="11607" w="20499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6" name="Google Shape;18866;p81"/>
            <p:cNvSpPr/>
            <p:nvPr/>
          </p:nvSpPr>
          <p:spPr>
            <a:xfrm>
              <a:off x="2254500" y="1777450"/>
              <a:ext cx="76824" cy="34646"/>
            </a:xfrm>
            <a:custGeom>
              <a:rect b="b" l="l" r="r" t="t"/>
              <a:pathLst>
                <a:path extrusionOk="0" h="2314" w="5131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7" name="Google Shape;18867;p81"/>
            <p:cNvSpPr/>
            <p:nvPr/>
          </p:nvSpPr>
          <p:spPr>
            <a:xfrm>
              <a:off x="2300765" y="1777450"/>
              <a:ext cx="30873" cy="34646"/>
            </a:xfrm>
            <a:custGeom>
              <a:rect b="b" l="l" r="r" t="t"/>
              <a:pathLst>
                <a:path extrusionOk="0" h="2314" w="2062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68" name="Google Shape;18868;p81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18869" name="Google Shape;18869;p81"/>
            <p:cNvSpPr/>
            <p:nvPr/>
          </p:nvSpPr>
          <p:spPr>
            <a:xfrm>
              <a:off x="1814114" y="3407461"/>
              <a:ext cx="154516" cy="282965"/>
            </a:xfrm>
            <a:custGeom>
              <a:rect b="b" l="l" r="r" t="t"/>
              <a:pathLst>
                <a:path extrusionOk="0" h="18899" w="1032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0" name="Google Shape;18870;p81"/>
            <p:cNvSpPr/>
            <p:nvPr/>
          </p:nvSpPr>
          <p:spPr>
            <a:xfrm>
              <a:off x="1813800" y="3521057"/>
              <a:ext cx="47538" cy="80402"/>
            </a:xfrm>
            <a:custGeom>
              <a:rect b="b" l="l" r="r" t="t"/>
              <a:pathLst>
                <a:path extrusionOk="0" h="5370" w="3175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1" name="Google Shape;18871;p81"/>
            <p:cNvSpPr/>
            <p:nvPr/>
          </p:nvSpPr>
          <p:spPr>
            <a:xfrm>
              <a:off x="1900041" y="3407506"/>
              <a:ext cx="61402" cy="56896"/>
            </a:xfrm>
            <a:custGeom>
              <a:rect b="b" l="l" r="r" t="t"/>
              <a:pathLst>
                <a:path extrusionOk="0" h="3800" w="4101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2" name="Google Shape;18872;p81"/>
            <p:cNvSpPr/>
            <p:nvPr/>
          </p:nvSpPr>
          <p:spPr>
            <a:xfrm>
              <a:off x="1738877" y="3658310"/>
              <a:ext cx="215320" cy="41878"/>
            </a:xfrm>
            <a:custGeom>
              <a:rect b="b" l="l" r="r" t="t"/>
              <a:pathLst>
                <a:path extrusionOk="0" h="2797" w="14381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3" name="Google Shape;18873;p81"/>
            <p:cNvSpPr/>
            <p:nvPr/>
          </p:nvSpPr>
          <p:spPr>
            <a:xfrm>
              <a:off x="1901928" y="3658310"/>
              <a:ext cx="52269" cy="41878"/>
            </a:xfrm>
            <a:custGeom>
              <a:rect b="b" l="l" r="r" t="t"/>
              <a:pathLst>
                <a:path extrusionOk="0" h="2797" w="3491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4" name="Google Shape;18874;p81"/>
            <p:cNvSpPr/>
            <p:nvPr/>
          </p:nvSpPr>
          <p:spPr>
            <a:xfrm>
              <a:off x="1781369" y="3503749"/>
              <a:ext cx="93818" cy="80402"/>
            </a:xfrm>
            <a:custGeom>
              <a:rect b="b" l="l" r="r" t="t"/>
              <a:pathLst>
                <a:path extrusionOk="0" h="5370" w="6266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5" name="Google Shape;18875;p81"/>
            <p:cNvSpPr/>
            <p:nvPr/>
          </p:nvSpPr>
          <p:spPr>
            <a:xfrm>
              <a:off x="1829221" y="3503749"/>
              <a:ext cx="45966" cy="80283"/>
            </a:xfrm>
            <a:custGeom>
              <a:rect b="b" l="l" r="r" t="t"/>
              <a:pathLst>
                <a:path extrusionOk="0" h="5362" w="307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6" name="Google Shape;18876;p81"/>
            <p:cNvSpPr/>
            <p:nvPr/>
          </p:nvSpPr>
          <p:spPr>
            <a:xfrm>
              <a:off x="1813800" y="3528289"/>
              <a:ext cx="36832" cy="31337"/>
            </a:xfrm>
            <a:custGeom>
              <a:rect b="b" l="l" r="r" t="t"/>
              <a:pathLst>
                <a:path extrusionOk="0" h="2093" w="246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7" name="Google Shape;18877;p81"/>
            <p:cNvSpPr/>
            <p:nvPr/>
          </p:nvSpPr>
          <p:spPr>
            <a:xfrm>
              <a:off x="1881475" y="3351479"/>
              <a:ext cx="95075" cy="97186"/>
            </a:xfrm>
            <a:custGeom>
              <a:rect b="b" l="l" r="r" t="t"/>
              <a:pathLst>
                <a:path extrusionOk="0" h="6491" w="635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8" name="Google Shape;18878;p81"/>
            <p:cNvSpPr/>
            <p:nvPr/>
          </p:nvSpPr>
          <p:spPr>
            <a:xfrm>
              <a:off x="1914834" y="3370584"/>
              <a:ext cx="61717" cy="78082"/>
            </a:xfrm>
            <a:custGeom>
              <a:rect b="b" l="l" r="r" t="t"/>
              <a:pathLst>
                <a:path extrusionOk="0" h="5215" w="4122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9" name="Google Shape;18879;p81"/>
            <p:cNvSpPr/>
            <p:nvPr/>
          </p:nvSpPr>
          <p:spPr>
            <a:xfrm>
              <a:off x="1934987" y="3382861"/>
              <a:ext cx="140412" cy="147255"/>
            </a:xfrm>
            <a:custGeom>
              <a:rect b="b" l="l" r="r" t="t"/>
              <a:pathLst>
                <a:path extrusionOk="0" h="9835" w="9378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0" name="Google Shape;18880;p81"/>
            <p:cNvSpPr/>
            <p:nvPr/>
          </p:nvSpPr>
          <p:spPr>
            <a:xfrm>
              <a:off x="1974020" y="3389165"/>
              <a:ext cx="101379" cy="140801"/>
            </a:xfrm>
            <a:custGeom>
              <a:rect b="b" l="l" r="r" t="t"/>
              <a:pathLst>
                <a:path extrusionOk="0" h="9404" w="6771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1" name="Google Shape;18881;p81"/>
            <p:cNvSpPr/>
            <p:nvPr/>
          </p:nvSpPr>
          <p:spPr>
            <a:xfrm>
              <a:off x="2010538" y="3427884"/>
              <a:ext cx="86257" cy="88937"/>
            </a:xfrm>
            <a:custGeom>
              <a:rect b="b" l="l" r="r" t="t"/>
              <a:pathLst>
                <a:path extrusionOk="0" h="5940" w="5761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2" name="Google Shape;18882;p81"/>
            <p:cNvSpPr/>
            <p:nvPr/>
          </p:nvSpPr>
          <p:spPr>
            <a:xfrm>
              <a:off x="2020929" y="3432600"/>
              <a:ext cx="75866" cy="84370"/>
            </a:xfrm>
            <a:custGeom>
              <a:rect b="b" l="l" r="r" t="t"/>
              <a:pathLst>
                <a:path extrusionOk="0" h="5635" w="5067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3" name="Google Shape;18883;p81"/>
            <p:cNvSpPr/>
            <p:nvPr/>
          </p:nvSpPr>
          <p:spPr>
            <a:xfrm>
              <a:off x="1861322" y="3349652"/>
              <a:ext cx="46924" cy="44873"/>
            </a:xfrm>
            <a:custGeom>
              <a:rect b="b" l="l" r="r" t="t"/>
              <a:pathLst>
                <a:path extrusionOk="0" h="2997" w="3134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4" name="Google Shape;18884;p81"/>
            <p:cNvSpPr/>
            <p:nvPr/>
          </p:nvSpPr>
          <p:spPr>
            <a:xfrm>
              <a:off x="1877687" y="3358306"/>
              <a:ext cx="30559" cy="36218"/>
            </a:xfrm>
            <a:custGeom>
              <a:rect b="b" l="l" r="r" t="t"/>
              <a:pathLst>
                <a:path extrusionOk="0" h="2419" w="2041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5" name="Google Shape;18885;p81"/>
            <p:cNvSpPr/>
            <p:nvPr/>
          </p:nvSpPr>
          <p:spPr>
            <a:xfrm>
              <a:off x="1872656" y="3625880"/>
              <a:ext cx="42193" cy="32430"/>
            </a:xfrm>
            <a:custGeom>
              <a:rect b="b" l="l" r="r" t="t"/>
              <a:pathLst>
                <a:path extrusionOk="0" h="2166" w="2818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6" name="Google Shape;18886;p81"/>
            <p:cNvSpPr/>
            <p:nvPr/>
          </p:nvSpPr>
          <p:spPr>
            <a:xfrm>
              <a:off x="1885563" y="3625745"/>
              <a:ext cx="28972" cy="32565"/>
            </a:xfrm>
            <a:custGeom>
              <a:rect b="b" l="l" r="r" t="t"/>
              <a:pathLst>
                <a:path extrusionOk="0" h="2175" w="1935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87" name="Google Shape;18887;p81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18888" name="Google Shape;18888;p81"/>
            <p:cNvSpPr/>
            <p:nvPr/>
          </p:nvSpPr>
          <p:spPr>
            <a:xfrm>
              <a:off x="1971819" y="4277094"/>
              <a:ext cx="383281" cy="333707"/>
            </a:xfrm>
            <a:custGeom>
              <a:rect b="b" l="l" r="r" t="t"/>
              <a:pathLst>
                <a:path extrusionOk="0" h="22288" w="25599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9" name="Google Shape;18889;p81"/>
            <p:cNvSpPr/>
            <p:nvPr/>
          </p:nvSpPr>
          <p:spPr>
            <a:xfrm>
              <a:off x="2071910" y="4276854"/>
              <a:ext cx="281124" cy="183233"/>
            </a:xfrm>
            <a:custGeom>
              <a:rect b="b" l="l" r="r" t="t"/>
              <a:pathLst>
                <a:path extrusionOk="0" h="12238" w="18776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0" name="Google Shape;18890;p81"/>
            <p:cNvSpPr/>
            <p:nvPr/>
          </p:nvSpPr>
          <p:spPr>
            <a:xfrm>
              <a:off x="2169187" y="4328644"/>
              <a:ext cx="141984" cy="106574"/>
            </a:xfrm>
            <a:custGeom>
              <a:rect b="b" l="l" r="r" t="t"/>
              <a:pathLst>
                <a:path extrusionOk="0" h="7118" w="9483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1" name="Google Shape;18891;p81"/>
            <p:cNvSpPr/>
            <p:nvPr/>
          </p:nvSpPr>
          <p:spPr>
            <a:xfrm>
              <a:off x="2194685" y="4328959"/>
              <a:ext cx="103894" cy="98699"/>
            </a:xfrm>
            <a:custGeom>
              <a:rect b="b" l="l" r="r" t="t"/>
              <a:pathLst>
                <a:path extrusionOk="0" h="6592" w="6939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2" name="Google Shape;18892;p81"/>
            <p:cNvSpPr/>
            <p:nvPr/>
          </p:nvSpPr>
          <p:spPr>
            <a:xfrm>
              <a:off x="2061849" y="4499810"/>
              <a:ext cx="81226" cy="60684"/>
            </a:xfrm>
            <a:custGeom>
              <a:rect b="b" l="l" r="r" t="t"/>
              <a:pathLst>
                <a:path extrusionOk="0" h="4053" w="5425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3" name="Google Shape;18893;p81"/>
            <p:cNvSpPr/>
            <p:nvPr/>
          </p:nvSpPr>
          <p:spPr>
            <a:xfrm>
              <a:off x="2075384" y="4499600"/>
              <a:ext cx="62660" cy="57435"/>
            </a:xfrm>
            <a:custGeom>
              <a:rect b="b" l="l" r="r" t="t"/>
              <a:pathLst>
                <a:path extrusionOk="0" h="3836" w="4185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4" name="Google Shape;18894;p81"/>
            <p:cNvSpPr/>
            <p:nvPr/>
          </p:nvSpPr>
          <p:spPr>
            <a:xfrm>
              <a:off x="2030047" y="4417027"/>
              <a:ext cx="81241" cy="60684"/>
            </a:xfrm>
            <a:custGeom>
              <a:rect b="b" l="l" r="r" t="t"/>
              <a:pathLst>
                <a:path extrusionOk="0" h="4053" w="5426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5" name="Google Shape;18895;p81"/>
            <p:cNvSpPr/>
            <p:nvPr/>
          </p:nvSpPr>
          <p:spPr>
            <a:xfrm>
              <a:off x="2043897" y="4416937"/>
              <a:ext cx="62345" cy="57315"/>
            </a:xfrm>
            <a:custGeom>
              <a:rect b="b" l="l" r="r" t="t"/>
              <a:pathLst>
                <a:path extrusionOk="0" h="3828" w="4164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6" name="Google Shape;18896;p81"/>
            <p:cNvSpPr/>
            <p:nvPr/>
          </p:nvSpPr>
          <p:spPr>
            <a:xfrm>
              <a:off x="2067194" y="4330845"/>
              <a:ext cx="80911" cy="60609"/>
            </a:xfrm>
            <a:custGeom>
              <a:rect b="b" l="l" r="r" t="t"/>
              <a:pathLst>
                <a:path extrusionOk="0" h="4048" w="5404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7" name="Google Shape;18897;p81"/>
            <p:cNvSpPr/>
            <p:nvPr/>
          </p:nvSpPr>
          <p:spPr>
            <a:xfrm>
              <a:off x="2080415" y="4330845"/>
              <a:ext cx="62974" cy="57464"/>
            </a:xfrm>
            <a:custGeom>
              <a:rect b="b" l="l" r="r" t="t"/>
              <a:pathLst>
                <a:path extrusionOk="0" h="3838" w="4206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98" name="Google Shape;18898;p81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18899" name="Google Shape;18899;p81"/>
            <p:cNvSpPr/>
            <p:nvPr/>
          </p:nvSpPr>
          <p:spPr>
            <a:xfrm>
              <a:off x="1825119" y="2885819"/>
              <a:ext cx="175987" cy="56356"/>
            </a:xfrm>
            <a:custGeom>
              <a:rect b="b" l="l" r="r" t="t"/>
              <a:pathLst>
                <a:path extrusionOk="0" h="3764" w="11754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0" name="Google Shape;18900;p81"/>
            <p:cNvSpPr/>
            <p:nvPr/>
          </p:nvSpPr>
          <p:spPr>
            <a:xfrm>
              <a:off x="1951666" y="2886119"/>
              <a:ext cx="49439" cy="56371"/>
            </a:xfrm>
            <a:custGeom>
              <a:rect b="b" l="l" r="r" t="t"/>
              <a:pathLst>
                <a:path extrusionOk="0" h="3765" w="3302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1" name="Google Shape;18901;p81"/>
            <p:cNvSpPr/>
            <p:nvPr/>
          </p:nvSpPr>
          <p:spPr>
            <a:xfrm>
              <a:off x="1853776" y="2942161"/>
              <a:ext cx="118058" cy="304735"/>
            </a:xfrm>
            <a:custGeom>
              <a:rect b="b" l="l" r="r" t="t"/>
              <a:pathLst>
                <a:path extrusionOk="0" h="20353" w="7885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2" name="Google Shape;18902;p81"/>
            <p:cNvSpPr/>
            <p:nvPr/>
          </p:nvSpPr>
          <p:spPr>
            <a:xfrm>
              <a:off x="1853776" y="2942161"/>
              <a:ext cx="118058" cy="305050"/>
            </a:xfrm>
            <a:custGeom>
              <a:rect b="b" l="l" r="r" t="t"/>
              <a:pathLst>
                <a:path extrusionOk="0" h="20374" w="7885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3" name="Google Shape;18903;p81"/>
            <p:cNvSpPr/>
            <p:nvPr/>
          </p:nvSpPr>
          <p:spPr>
            <a:xfrm>
              <a:off x="1933100" y="2963257"/>
              <a:ext cx="38419" cy="10705"/>
            </a:xfrm>
            <a:custGeom>
              <a:rect b="b" l="l" r="r" t="t"/>
              <a:pathLst>
                <a:path extrusionOk="0" h="715" w="2566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4" name="Google Shape;18904;p81"/>
            <p:cNvSpPr/>
            <p:nvPr/>
          </p:nvSpPr>
          <p:spPr>
            <a:xfrm>
              <a:off x="1933100" y="3001347"/>
              <a:ext cx="38419" cy="11020"/>
            </a:xfrm>
            <a:custGeom>
              <a:rect b="b" l="l" r="r" t="t"/>
              <a:pathLst>
                <a:path extrusionOk="0" h="736" w="2566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5" name="Google Shape;18905;p81"/>
            <p:cNvSpPr/>
            <p:nvPr/>
          </p:nvSpPr>
          <p:spPr>
            <a:xfrm>
              <a:off x="1933100" y="3039437"/>
              <a:ext cx="38419" cy="11020"/>
            </a:xfrm>
            <a:custGeom>
              <a:rect b="b" l="l" r="r" t="t"/>
              <a:pathLst>
                <a:path extrusionOk="0" h="736" w="2566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6" name="Google Shape;18906;p81"/>
            <p:cNvSpPr/>
            <p:nvPr/>
          </p:nvSpPr>
          <p:spPr>
            <a:xfrm>
              <a:off x="1933100" y="3077527"/>
              <a:ext cx="38419" cy="11020"/>
            </a:xfrm>
            <a:custGeom>
              <a:rect b="b" l="l" r="r" t="t"/>
              <a:pathLst>
                <a:path extrusionOk="0" h="736" w="2566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7" name="Google Shape;18907;p81"/>
            <p:cNvSpPr/>
            <p:nvPr/>
          </p:nvSpPr>
          <p:spPr>
            <a:xfrm>
              <a:off x="1933100" y="3115931"/>
              <a:ext cx="38419" cy="10705"/>
            </a:xfrm>
            <a:custGeom>
              <a:rect b="b" l="l" r="r" t="t"/>
              <a:pathLst>
                <a:path extrusionOk="0" h="715" w="2566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8" name="Google Shape;18908;p81"/>
            <p:cNvSpPr/>
            <p:nvPr/>
          </p:nvSpPr>
          <p:spPr>
            <a:xfrm>
              <a:off x="1933100" y="3154007"/>
              <a:ext cx="38419" cy="10720"/>
            </a:xfrm>
            <a:custGeom>
              <a:rect b="b" l="l" r="r" t="t"/>
              <a:pathLst>
                <a:path extrusionOk="0" h="716" w="2566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09" name="Google Shape;18909;p81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18910" name="Google Shape;18910;p81"/>
            <p:cNvSpPr/>
            <p:nvPr/>
          </p:nvSpPr>
          <p:spPr>
            <a:xfrm>
              <a:off x="3504824" y="3461871"/>
              <a:ext cx="369896" cy="141984"/>
            </a:xfrm>
            <a:custGeom>
              <a:rect b="b" l="l" r="r" t="t"/>
              <a:pathLst>
                <a:path extrusionOk="0" h="9483" w="24705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1" name="Google Shape;18911;p81"/>
            <p:cNvSpPr/>
            <p:nvPr/>
          </p:nvSpPr>
          <p:spPr>
            <a:xfrm>
              <a:off x="3835357" y="3461557"/>
              <a:ext cx="39363" cy="142299"/>
            </a:xfrm>
            <a:custGeom>
              <a:rect b="b" l="l" r="r" t="t"/>
              <a:pathLst>
                <a:path extrusionOk="0" h="9504" w="2629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2" name="Google Shape;18912;p81"/>
            <p:cNvSpPr/>
            <p:nvPr/>
          </p:nvSpPr>
          <p:spPr>
            <a:xfrm>
              <a:off x="3554877" y="3603840"/>
              <a:ext cx="73051" cy="28343"/>
            </a:xfrm>
            <a:custGeom>
              <a:rect b="b" l="l" r="r" t="t"/>
              <a:pathLst>
                <a:path extrusionOk="0" h="1893" w="4879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3" name="Google Shape;18913;p81"/>
            <p:cNvSpPr/>
            <p:nvPr/>
          </p:nvSpPr>
          <p:spPr>
            <a:xfrm>
              <a:off x="3595797" y="3603840"/>
              <a:ext cx="32131" cy="28343"/>
            </a:xfrm>
            <a:custGeom>
              <a:rect b="b" l="l" r="r" t="t"/>
              <a:pathLst>
                <a:path extrusionOk="0" h="1893" w="2146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4" name="Google Shape;18914;p81"/>
            <p:cNvSpPr/>
            <p:nvPr/>
          </p:nvSpPr>
          <p:spPr>
            <a:xfrm>
              <a:off x="3751930" y="3603840"/>
              <a:ext cx="73051" cy="28343"/>
            </a:xfrm>
            <a:custGeom>
              <a:rect b="b" l="l" r="r" t="t"/>
              <a:pathLst>
                <a:path extrusionOk="0" h="1893" w="4879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5" name="Google Shape;18915;p81"/>
            <p:cNvSpPr/>
            <p:nvPr/>
          </p:nvSpPr>
          <p:spPr>
            <a:xfrm>
              <a:off x="3796638" y="3603840"/>
              <a:ext cx="28343" cy="28343"/>
            </a:xfrm>
            <a:custGeom>
              <a:rect b="b" l="l" r="r" t="t"/>
              <a:pathLst>
                <a:path extrusionOk="0" h="1893" w="1893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6" name="Google Shape;18916;p81"/>
            <p:cNvSpPr/>
            <p:nvPr/>
          </p:nvSpPr>
          <p:spPr>
            <a:xfrm>
              <a:off x="3510813" y="3405844"/>
              <a:ext cx="184791" cy="158229"/>
            </a:xfrm>
            <a:custGeom>
              <a:rect b="b" l="l" r="r" t="t"/>
              <a:pathLst>
                <a:path extrusionOk="0" h="10568" w="12342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7" name="Google Shape;18917;p81"/>
            <p:cNvSpPr/>
            <p:nvPr/>
          </p:nvSpPr>
          <p:spPr>
            <a:xfrm>
              <a:off x="3600528" y="3405844"/>
              <a:ext cx="99792" cy="158110"/>
            </a:xfrm>
            <a:custGeom>
              <a:rect b="b" l="l" r="r" t="t"/>
              <a:pathLst>
                <a:path extrusionOk="0" h="10560" w="6665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8" name="Google Shape;18918;p81"/>
            <p:cNvSpPr/>
            <p:nvPr/>
          </p:nvSpPr>
          <p:spPr>
            <a:xfrm>
              <a:off x="3548274" y="3433543"/>
              <a:ext cx="119630" cy="102562"/>
            </a:xfrm>
            <a:custGeom>
              <a:rect b="b" l="l" r="r" t="t"/>
              <a:pathLst>
                <a:path extrusionOk="0" h="6850" w="799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9" name="Google Shape;18919;p81"/>
            <p:cNvSpPr/>
            <p:nvPr/>
          </p:nvSpPr>
          <p:spPr>
            <a:xfrm>
              <a:off x="3603987" y="3433543"/>
              <a:ext cx="65490" cy="102322"/>
            </a:xfrm>
            <a:custGeom>
              <a:rect b="b" l="l" r="r" t="t"/>
              <a:pathLst>
                <a:path extrusionOk="0" h="6834" w="4374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0" name="Google Shape;18920;p81"/>
            <p:cNvSpPr/>
            <p:nvPr/>
          </p:nvSpPr>
          <p:spPr>
            <a:xfrm>
              <a:off x="3705979" y="3507208"/>
              <a:ext cx="59815" cy="50981"/>
            </a:xfrm>
            <a:custGeom>
              <a:rect b="b" l="l" r="r" t="t"/>
              <a:pathLst>
                <a:path extrusionOk="0" h="3405" w="3995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1" name="Google Shape;18921;p81"/>
            <p:cNvSpPr/>
            <p:nvPr/>
          </p:nvSpPr>
          <p:spPr>
            <a:xfrm>
              <a:off x="3730849" y="3507208"/>
              <a:ext cx="37476" cy="50966"/>
            </a:xfrm>
            <a:custGeom>
              <a:rect b="b" l="l" r="r" t="t"/>
              <a:pathLst>
                <a:path extrusionOk="0" h="3404" w="2503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2" name="Google Shape;18922;p81"/>
            <p:cNvSpPr/>
            <p:nvPr/>
          </p:nvSpPr>
          <p:spPr>
            <a:xfrm>
              <a:off x="3779943" y="3507208"/>
              <a:ext cx="59516" cy="50981"/>
            </a:xfrm>
            <a:custGeom>
              <a:rect b="b" l="l" r="r" t="t"/>
              <a:pathLst>
                <a:path extrusionOk="0" h="3405" w="3975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3" name="Google Shape;18923;p81"/>
            <p:cNvSpPr/>
            <p:nvPr/>
          </p:nvSpPr>
          <p:spPr>
            <a:xfrm>
              <a:off x="3804498" y="3506893"/>
              <a:ext cx="37476" cy="51281"/>
            </a:xfrm>
            <a:custGeom>
              <a:rect b="b" l="l" r="r" t="t"/>
              <a:pathLst>
                <a:path extrusionOk="0" h="3425" w="2503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4" name="Google Shape;18924;p81"/>
            <p:cNvSpPr/>
            <p:nvPr/>
          </p:nvSpPr>
          <p:spPr>
            <a:xfrm>
              <a:off x="3751930" y="3436059"/>
              <a:ext cx="65175" cy="25513"/>
            </a:xfrm>
            <a:custGeom>
              <a:rect b="b" l="l" r="r" t="t"/>
              <a:pathLst>
                <a:path extrusionOk="0" h="1704" w="4353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5" name="Google Shape;18925;p81"/>
            <p:cNvSpPr/>
            <p:nvPr/>
          </p:nvSpPr>
          <p:spPr>
            <a:xfrm>
              <a:off x="3777428" y="3436059"/>
              <a:ext cx="39677" cy="25513"/>
            </a:xfrm>
            <a:custGeom>
              <a:rect b="b" l="l" r="r" t="t"/>
              <a:pathLst>
                <a:path extrusionOk="0" h="1704" w="265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26" name="Google Shape;18926;p81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18927" name="Google Shape;18927;p81"/>
            <p:cNvSpPr/>
            <p:nvPr/>
          </p:nvSpPr>
          <p:spPr>
            <a:xfrm>
              <a:off x="1465015" y="4073902"/>
              <a:ext cx="10391" cy="88233"/>
            </a:xfrm>
            <a:custGeom>
              <a:rect b="b" l="l" r="r" t="t"/>
              <a:pathLst>
                <a:path extrusionOk="0" h="5893" w="694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8" name="Google Shape;18928;p81"/>
            <p:cNvSpPr/>
            <p:nvPr/>
          </p:nvSpPr>
          <p:spPr>
            <a:xfrm>
              <a:off x="1465015" y="4011961"/>
              <a:ext cx="10391" cy="60773"/>
            </a:xfrm>
            <a:custGeom>
              <a:rect b="b" l="l" r="r" t="t"/>
              <a:pathLst>
                <a:path extrusionOk="0" h="4059" w="694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9" name="Google Shape;18929;p81"/>
            <p:cNvSpPr/>
            <p:nvPr/>
          </p:nvSpPr>
          <p:spPr>
            <a:xfrm>
              <a:off x="1497610" y="4073947"/>
              <a:ext cx="71434" cy="88547"/>
            </a:xfrm>
            <a:custGeom>
              <a:rect b="b" l="l" r="r" t="t"/>
              <a:pathLst>
                <a:path extrusionOk="0" h="5914" w="4771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0" name="Google Shape;18930;p81"/>
            <p:cNvSpPr/>
            <p:nvPr/>
          </p:nvSpPr>
          <p:spPr>
            <a:xfrm>
              <a:off x="1372455" y="4073797"/>
              <a:ext cx="70341" cy="88428"/>
            </a:xfrm>
            <a:custGeom>
              <a:rect b="b" l="l" r="r" t="t"/>
              <a:pathLst>
                <a:path extrusionOk="0" h="5906" w="4698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1" name="Google Shape;18931;p81"/>
            <p:cNvSpPr/>
            <p:nvPr/>
          </p:nvSpPr>
          <p:spPr>
            <a:xfrm>
              <a:off x="1431956" y="3957356"/>
              <a:ext cx="76509" cy="67376"/>
            </a:xfrm>
            <a:custGeom>
              <a:rect b="b" l="l" r="r" t="t"/>
              <a:pathLst>
                <a:path extrusionOk="0" h="4500" w="511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2" name="Google Shape;18932;p81"/>
            <p:cNvSpPr/>
            <p:nvPr/>
          </p:nvSpPr>
          <p:spPr>
            <a:xfrm>
              <a:off x="1431956" y="3957356"/>
              <a:ext cx="76509" cy="67376"/>
            </a:xfrm>
            <a:custGeom>
              <a:rect b="b" l="l" r="r" t="t"/>
              <a:pathLst>
                <a:path extrusionOk="0" h="4500" w="511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3" name="Google Shape;18933;p81"/>
            <p:cNvSpPr/>
            <p:nvPr/>
          </p:nvSpPr>
          <p:spPr>
            <a:xfrm>
              <a:off x="1359549" y="3850318"/>
              <a:ext cx="205572" cy="136639"/>
            </a:xfrm>
            <a:custGeom>
              <a:rect b="b" l="l" r="r" t="t"/>
              <a:pathLst>
                <a:path extrusionOk="0" h="9126" w="1373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4" name="Google Shape;18934;p81"/>
            <p:cNvSpPr/>
            <p:nvPr/>
          </p:nvSpPr>
          <p:spPr>
            <a:xfrm>
              <a:off x="1359549" y="3850318"/>
              <a:ext cx="188893" cy="136639"/>
            </a:xfrm>
            <a:custGeom>
              <a:rect b="b" l="l" r="r" t="t"/>
              <a:pathLst>
                <a:path extrusionOk="0" h="9126" w="12616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5" name="Google Shape;18935;p81"/>
            <p:cNvSpPr/>
            <p:nvPr/>
          </p:nvSpPr>
          <p:spPr>
            <a:xfrm>
              <a:off x="1323360" y="3819594"/>
              <a:ext cx="68005" cy="151507"/>
            </a:xfrm>
            <a:custGeom>
              <a:rect b="b" l="l" r="r" t="t"/>
              <a:pathLst>
                <a:path extrusionOk="0" h="10119" w="4542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6" name="Google Shape;18936;p81"/>
            <p:cNvSpPr/>
            <p:nvPr/>
          </p:nvSpPr>
          <p:spPr>
            <a:xfrm>
              <a:off x="1324304" y="3819774"/>
              <a:ext cx="55099" cy="151132"/>
            </a:xfrm>
            <a:custGeom>
              <a:rect b="b" l="l" r="r" t="t"/>
              <a:pathLst>
                <a:path extrusionOk="0" h="10094" w="368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7" name="Google Shape;18937;p81"/>
            <p:cNvSpPr/>
            <p:nvPr/>
          </p:nvSpPr>
          <p:spPr>
            <a:xfrm>
              <a:off x="1295976" y="3845482"/>
              <a:ext cx="57929" cy="89850"/>
            </a:xfrm>
            <a:custGeom>
              <a:rect b="b" l="l" r="r" t="t"/>
              <a:pathLst>
                <a:path extrusionOk="0" h="6001" w="3869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8" name="Google Shape;18938;p81"/>
            <p:cNvSpPr/>
            <p:nvPr/>
          </p:nvSpPr>
          <p:spPr>
            <a:xfrm>
              <a:off x="1295661" y="3845332"/>
              <a:ext cx="55728" cy="90000"/>
            </a:xfrm>
            <a:custGeom>
              <a:rect b="b" l="l" r="r" t="t"/>
              <a:pathLst>
                <a:path extrusionOk="0" h="6011" w="3722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9" name="Google Shape;18939;p81"/>
            <p:cNvSpPr/>
            <p:nvPr/>
          </p:nvSpPr>
          <p:spPr>
            <a:xfrm>
              <a:off x="1549999" y="3927755"/>
              <a:ext cx="65175" cy="56057"/>
            </a:xfrm>
            <a:custGeom>
              <a:rect b="b" l="l" r="r" t="t"/>
              <a:pathLst>
                <a:path extrusionOk="0" h="3744" w="4353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0" name="Google Shape;18940;p81"/>
            <p:cNvSpPr/>
            <p:nvPr/>
          </p:nvSpPr>
          <p:spPr>
            <a:xfrm>
              <a:off x="1549999" y="3927755"/>
              <a:ext cx="28972" cy="46295"/>
            </a:xfrm>
            <a:custGeom>
              <a:rect b="b" l="l" r="r" t="t"/>
              <a:pathLst>
                <a:path extrusionOk="0" h="3092" w="1935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1" name="Google Shape;18941;p81"/>
            <p:cNvSpPr/>
            <p:nvPr/>
          </p:nvSpPr>
          <p:spPr>
            <a:xfrm>
              <a:off x="1600995" y="3929477"/>
              <a:ext cx="40306" cy="73710"/>
            </a:xfrm>
            <a:custGeom>
              <a:rect b="b" l="l" r="r" t="t"/>
              <a:pathLst>
                <a:path extrusionOk="0" h="4923" w="2692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2" name="Google Shape;18942;p81"/>
            <p:cNvSpPr/>
            <p:nvPr/>
          </p:nvSpPr>
          <p:spPr>
            <a:xfrm>
              <a:off x="1403942" y="4059663"/>
              <a:ext cx="132537" cy="23926"/>
            </a:xfrm>
            <a:custGeom>
              <a:rect b="b" l="l" r="r" t="t"/>
              <a:pathLst>
                <a:path extrusionOk="0" h="1598" w="8852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3" name="Google Shape;18943;p81"/>
            <p:cNvSpPr/>
            <p:nvPr/>
          </p:nvSpPr>
          <p:spPr>
            <a:xfrm>
              <a:off x="1403942" y="4059663"/>
              <a:ext cx="33688" cy="24240"/>
            </a:xfrm>
            <a:custGeom>
              <a:rect b="b" l="l" r="r" t="t"/>
              <a:pathLst>
                <a:path extrusionOk="0" h="1619" w="225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44" name="Google Shape;18944;p81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18945" name="Google Shape;18945;p81"/>
            <p:cNvSpPr/>
            <p:nvPr/>
          </p:nvSpPr>
          <p:spPr>
            <a:xfrm>
              <a:off x="3549217" y="2556544"/>
              <a:ext cx="253724" cy="139858"/>
            </a:xfrm>
            <a:custGeom>
              <a:rect b="b" l="l" r="r" t="t"/>
              <a:pathLst>
                <a:path extrusionOk="0" h="9341" w="16946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6" name="Google Shape;18946;p81"/>
            <p:cNvSpPr/>
            <p:nvPr/>
          </p:nvSpPr>
          <p:spPr>
            <a:xfrm>
              <a:off x="3549532" y="2556544"/>
              <a:ext cx="62016" cy="129392"/>
            </a:xfrm>
            <a:custGeom>
              <a:rect b="b" l="l" r="r" t="t"/>
              <a:pathLst>
                <a:path extrusionOk="0" h="8642" w="4142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7" name="Google Shape;18947;p81"/>
            <p:cNvSpPr/>
            <p:nvPr/>
          </p:nvSpPr>
          <p:spPr>
            <a:xfrm>
              <a:off x="3746734" y="2570079"/>
              <a:ext cx="12921" cy="113342"/>
            </a:xfrm>
            <a:custGeom>
              <a:rect b="b" l="l" r="r" t="t"/>
              <a:pathLst>
                <a:path extrusionOk="0" h="7570" w="863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8" name="Google Shape;18948;p81"/>
            <p:cNvSpPr/>
            <p:nvPr/>
          </p:nvSpPr>
          <p:spPr>
            <a:xfrm>
              <a:off x="3549532" y="2556544"/>
              <a:ext cx="253410" cy="56057"/>
            </a:xfrm>
            <a:custGeom>
              <a:rect b="b" l="l" r="r" t="t"/>
              <a:pathLst>
                <a:path extrusionOk="0" h="3744" w="16925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9" name="Google Shape;18949;p81"/>
            <p:cNvSpPr/>
            <p:nvPr/>
          </p:nvSpPr>
          <p:spPr>
            <a:xfrm>
              <a:off x="3486572" y="2433470"/>
              <a:ext cx="379328" cy="171255"/>
            </a:xfrm>
            <a:custGeom>
              <a:rect b="b" l="l" r="r" t="t"/>
              <a:pathLst>
                <a:path extrusionOk="0" h="11438" w="25335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0" name="Google Shape;18950;p81"/>
            <p:cNvSpPr/>
            <p:nvPr/>
          </p:nvSpPr>
          <p:spPr>
            <a:xfrm>
              <a:off x="3486572" y="2505862"/>
              <a:ext cx="189507" cy="98863"/>
            </a:xfrm>
            <a:custGeom>
              <a:rect b="b" l="l" r="r" t="t"/>
              <a:pathLst>
                <a:path extrusionOk="0" h="6603" w="12657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1" name="Google Shape;18951;p81"/>
            <p:cNvSpPr/>
            <p:nvPr/>
          </p:nvSpPr>
          <p:spPr>
            <a:xfrm>
              <a:off x="3667994" y="2491294"/>
              <a:ext cx="111650" cy="223914"/>
            </a:xfrm>
            <a:custGeom>
              <a:rect b="b" l="l" r="r" t="t"/>
              <a:pathLst>
                <a:path extrusionOk="0" h="14955" w="7457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952" name="Google Shape;18952;p81"/>
          <p:cNvSpPr/>
          <p:nvPr/>
        </p:nvSpPr>
        <p:spPr>
          <a:xfrm>
            <a:off x="3751930" y="2709533"/>
            <a:ext cx="38105" cy="32535"/>
          </a:xfrm>
          <a:custGeom>
            <a:rect b="b" l="l" r="r" t="t"/>
            <a:pathLst>
              <a:path extrusionOk="0" h="2173" w="2545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953" name="Google Shape;18953;p81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18954" name="Google Shape;18954;p81"/>
            <p:cNvSpPr/>
            <p:nvPr/>
          </p:nvSpPr>
          <p:spPr>
            <a:xfrm>
              <a:off x="4161787" y="3488627"/>
              <a:ext cx="32430" cy="32445"/>
            </a:xfrm>
            <a:custGeom>
              <a:rect b="b" l="l" r="r" t="t"/>
              <a:pathLst>
                <a:path extrusionOk="0" h="2167" w="2166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5" name="Google Shape;18955;p81"/>
            <p:cNvSpPr/>
            <p:nvPr/>
          </p:nvSpPr>
          <p:spPr>
            <a:xfrm>
              <a:off x="4181925" y="3488627"/>
              <a:ext cx="20168" cy="55114"/>
            </a:xfrm>
            <a:custGeom>
              <a:rect b="b" l="l" r="r" t="t"/>
              <a:pathLst>
                <a:path extrusionOk="0" h="3681" w="1347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6" name="Google Shape;18956;p81"/>
            <p:cNvSpPr/>
            <p:nvPr/>
          </p:nvSpPr>
          <p:spPr>
            <a:xfrm>
              <a:off x="4181925" y="3488627"/>
              <a:ext cx="20168" cy="17338"/>
            </a:xfrm>
            <a:custGeom>
              <a:rect b="b" l="l" r="r" t="t"/>
              <a:pathLst>
                <a:path extrusionOk="0" h="1158" w="1347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7" name="Google Shape;18957;p81"/>
            <p:cNvSpPr/>
            <p:nvPr/>
          </p:nvSpPr>
          <p:spPr>
            <a:xfrm>
              <a:off x="4181925" y="3488627"/>
              <a:ext cx="7576" cy="55114"/>
            </a:xfrm>
            <a:custGeom>
              <a:rect b="b" l="l" r="r" t="t"/>
              <a:pathLst>
                <a:path extrusionOk="0" h="3681" w="506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8" name="Google Shape;18958;p81"/>
            <p:cNvSpPr/>
            <p:nvPr/>
          </p:nvSpPr>
          <p:spPr>
            <a:xfrm>
              <a:off x="4161787" y="3493673"/>
              <a:ext cx="20153" cy="8819"/>
            </a:xfrm>
            <a:custGeom>
              <a:rect b="b" l="l" r="r" t="t"/>
              <a:pathLst>
                <a:path extrusionOk="0" h="589" w="1346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9" name="Google Shape;18959;p81"/>
            <p:cNvSpPr/>
            <p:nvPr/>
          </p:nvSpPr>
          <p:spPr>
            <a:xfrm>
              <a:off x="4161787" y="3493673"/>
              <a:ext cx="7576" cy="27400"/>
            </a:xfrm>
            <a:custGeom>
              <a:rect b="b" l="l" r="r" t="t"/>
              <a:pathLst>
                <a:path extrusionOk="0" h="1830" w="506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0" name="Google Shape;18960;p81"/>
            <p:cNvSpPr/>
            <p:nvPr/>
          </p:nvSpPr>
          <p:spPr>
            <a:xfrm>
              <a:off x="4163988" y="3331550"/>
              <a:ext cx="35904" cy="33389"/>
            </a:xfrm>
            <a:custGeom>
              <a:rect b="b" l="l" r="r" t="t"/>
              <a:pathLst>
                <a:path extrusionOk="0" h="2230" w="2398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1" name="Google Shape;18961;p81"/>
            <p:cNvSpPr/>
            <p:nvPr/>
          </p:nvSpPr>
          <p:spPr>
            <a:xfrm>
              <a:off x="4163988" y="3331550"/>
              <a:ext cx="13550" cy="33389"/>
            </a:xfrm>
            <a:custGeom>
              <a:rect b="b" l="l" r="r" t="t"/>
              <a:pathLst>
                <a:path extrusionOk="0" h="2230" w="905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2" name="Google Shape;18962;p81"/>
            <p:cNvSpPr/>
            <p:nvPr/>
          </p:nvSpPr>
          <p:spPr>
            <a:xfrm>
              <a:off x="3997149" y="3374342"/>
              <a:ext cx="180074" cy="268577"/>
            </a:xfrm>
            <a:custGeom>
              <a:rect b="b" l="l" r="r" t="t"/>
              <a:pathLst>
                <a:path extrusionOk="0" h="17938" w="12027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3" name="Google Shape;18963;p81"/>
            <p:cNvSpPr/>
            <p:nvPr/>
          </p:nvSpPr>
          <p:spPr>
            <a:xfrm>
              <a:off x="4133459" y="3631539"/>
              <a:ext cx="52269" cy="42207"/>
            </a:xfrm>
            <a:custGeom>
              <a:rect b="b" l="l" r="r" t="t"/>
              <a:pathLst>
                <a:path extrusionOk="0" h="2819" w="3491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4" name="Google Shape;18964;p81"/>
            <p:cNvSpPr/>
            <p:nvPr/>
          </p:nvSpPr>
          <p:spPr>
            <a:xfrm>
              <a:off x="4152339" y="3354219"/>
              <a:ext cx="59201" cy="141355"/>
            </a:xfrm>
            <a:custGeom>
              <a:rect b="b" l="l" r="r" t="t"/>
              <a:pathLst>
                <a:path extrusionOk="0" h="9441" w="3954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5" name="Google Shape;18965;p81"/>
            <p:cNvSpPr/>
            <p:nvPr/>
          </p:nvSpPr>
          <p:spPr>
            <a:xfrm>
              <a:off x="4152339" y="3354219"/>
              <a:ext cx="21111" cy="141355"/>
            </a:xfrm>
            <a:custGeom>
              <a:rect b="b" l="l" r="r" t="t"/>
              <a:pathLst>
                <a:path extrusionOk="0" h="9441" w="141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6" name="Google Shape;18966;p81"/>
            <p:cNvSpPr/>
            <p:nvPr/>
          </p:nvSpPr>
          <p:spPr>
            <a:xfrm>
              <a:off x="4133459" y="3577713"/>
              <a:ext cx="99477" cy="36533"/>
            </a:xfrm>
            <a:custGeom>
              <a:rect b="b" l="l" r="r" t="t"/>
              <a:pathLst>
                <a:path extrusionOk="0" h="2440" w="6644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7" name="Google Shape;18967;p81"/>
            <p:cNvSpPr/>
            <p:nvPr/>
          </p:nvSpPr>
          <p:spPr>
            <a:xfrm>
              <a:off x="4133459" y="3577713"/>
              <a:ext cx="97276" cy="19225"/>
            </a:xfrm>
            <a:custGeom>
              <a:rect b="b" l="l" r="r" t="t"/>
              <a:pathLst>
                <a:path extrusionOk="0" h="1284" w="6497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8" name="Google Shape;18968;p81"/>
            <p:cNvSpPr/>
            <p:nvPr/>
          </p:nvSpPr>
          <p:spPr>
            <a:xfrm>
              <a:off x="4133459" y="3614231"/>
              <a:ext cx="73979" cy="28657"/>
            </a:xfrm>
            <a:custGeom>
              <a:rect b="b" l="l" r="r" t="t"/>
              <a:pathLst>
                <a:path extrusionOk="0" h="1914" w="4941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9" name="Google Shape;18969;p81"/>
            <p:cNvSpPr/>
            <p:nvPr/>
          </p:nvSpPr>
          <p:spPr>
            <a:xfrm>
              <a:off x="4145736" y="3329664"/>
              <a:ext cx="71149" cy="11035"/>
            </a:xfrm>
            <a:custGeom>
              <a:rect b="b" l="l" r="r" t="t"/>
              <a:pathLst>
                <a:path extrusionOk="0" h="737" w="4752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0" name="Google Shape;18970;p81"/>
            <p:cNvSpPr/>
            <p:nvPr/>
          </p:nvSpPr>
          <p:spPr>
            <a:xfrm>
              <a:off x="4161667" y="3329634"/>
              <a:ext cx="55219" cy="11080"/>
            </a:xfrm>
            <a:custGeom>
              <a:rect b="b" l="l" r="r" t="t"/>
              <a:pathLst>
                <a:path extrusionOk="0" h="740" w="3688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1" name="Google Shape;18971;p81"/>
            <p:cNvSpPr/>
            <p:nvPr/>
          </p:nvSpPr>
          <p:spPr>
            <a:xfrm>
              <a:off x="4043744" y="3662712"/>
              <a:ext cx="224138" cy="22683"/>
            </a:xfrm>
            <a:custGeom>
              <a:rect b="b" l="l" r="r" t="t"/>
              <a:pathLst>
                <a:path extrusionOk="0" h="1515" w="1497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2" name="Google Shape;18972;p81"/>
            <p:cNvSpPr/>
            <p:nvPr/>
          </p:nvSpPr>
          <p:spPr>
            <a:xfrm>
              <a:off x="4084035" y="3662712"/>
              <a:ext cx="183847" cy="22683"/>
            </a:xfrm>
            <a:custGeom>
              <a:rect b="b" l="l" r="r" t="t"/>
              <a:pathLst>
                <a:path extrusionOk="0" h="1515" w="12279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3" name="Google Shape;18973;p81"/>
            <p:cNvSpPr/>
            <p:nvPr/>
          </p:nvSpPr>
          <p:spPr>
            <a:xfrm>
              <a:off x="4105131" y="3396396"/>
              <a:ext cx="30544" cy="25917"/>
            </a:xfrm>
            <a:custGeom>
              <a:rect b="b" l="l" r="r" t="t"/>
              <a:pathLst>
                <a:path extrusionOk="0" h="1731" w="204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4" name="Google Shape;18974;p81"/>
            <p:cNvSpPr/>
            <p:nvPr/>
          </p:nvSpPr>
          <p:spPr>
            <a:xfrm>
              <a:off x="4087179" y="3593135"/>
              <a:ext cx="30559" cy="25917"/>
            </a:xfrm>
            <a:custGeom>
              <a:rect b="b" l="l" r="r" t="t"/>
              <a:pathLst>
                <a:path extrusionOk="0" h="1731" w="2041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75" name="Google Shape;18975;p81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18976" name="Google Shape;18976;p81"/>
            <p:cNvSpPr/>
            <p:nvPr/>
          </p:nvSpPr>
          <p:spPr>
            <a:xfrm>
              <a:off x="3954343" y="2899354"/>
              <a:ext cx="345655" cy="343529"/>
            </a:xfrm>
            <a:custGeom>
              <a:rect b="b" l="l" r="r" t="t"/>
              <a:pathLst>
                <a:path extrusionOk="0" h="22944" w="23086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7" name="Google Shape;18977;p81"/>
            <p:cNvSpPr/>
            <p:nvPr/>
          </p:nvSpPr>
          <p:spPr>
            <a:xfrm>
              <a:off x="4210897" y="2911946"/>
              <a:ext cx="33434" cy="31502"/>
            </a:xfrm>
            <a:custGeom>
              <a:rect b="b" l="l" r="r" t="t"/>
              <a:pathLst>
                <a:path extrusionOk="0" h="2104" w="2233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8" name="Google Shape;18978;p81"/>
            <p:cNvSpPr/>
            <p:nvPr/>
          </p:nvSpPr>
          <p:spPr>
            <a:xfrm>
              <a:off x="4186656" y="2936501"/>
              <a:ext cx="27834" cy="25049"/>
            </a:xfrm>
            <a:custGeom>
              <a:rect b="b" l="l" r="r" t="t"/>
              <a:pathLst>
                <a:path extrusionOk="0" h="1673" w="1859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9" name="Google Shape;18979;p81"/>
            <p:cNvSpPr/>
            <p:nvPr/>
          </p:nvSpPr>
          <p:spPr>
            <a:xfrm>
              <a:off x="4162101" y="2960727"/>
              <a:ext cx="26501" cy="24600"/>
            </a:xfrm>
            <a:custGeom>
              <a:rect b="b" l="l" r="r" t="t"/>
              <a:pathLst>
                <a:path extrusionOk="0" h="1643" w="177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0" name="Google Shape;18980;p81"/>
            <p:cNvSpPr/>
            <p:nvPr/>
          </p:nvSpPr>
          <p:spPr>
            <a:xfrm>
              <a:off x="4137861" y="2985281"/>
              <a:ext cx="27834" cy="25064"/>
            </a:xfrm>
            <a:custGeom>
              <a:rect b="b" l="l" r="r" t="t"/>
              <a:pathLst>
                <a:path extrusionOk="0" h="1674" w="1859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1" name="Google Shape;18981;p81"/>
            <p:cNvSpPr/>
            <p:nvPr/>
          </p:nvSpPr>
          <p:spPr>
            <a:xfrm>
              <a:off x="4113306" y="3009522"/>
              <a:ext cx="33434" cy="31517"/>
            </a:xfrm>
            <a:custGeom>
              <a:rect b="b" l="l" r="r" t="t"/>
              <a:pathLst>
                <a:path extrusionOk="0" h="2105" w="2233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2" name="Google Shape;18982;p81"/>
            <p:cNvSpPr/>
            <p:nvPr/>
          </p:nvSpPr>
          <p:spPr>
            <a:xfrm>
              <a:off x="4089066" y="3034077"/>
              <a:ext cx="27504" cy="25184"/>
            </a:xfrm>
            <a:custGeom>
              <a:rect b="b" l="l" r="r" t="t"/>
              <a:pathLst>
                <a:path extrusionOk="0" h="1682" w="1837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3" name="Google Shape;18983;p81"/>
            <p:cNvSpPr/>
            <p:nvPr/>
          </p:nvSpPr>
          <p:spPr>
            <a:xfrm>
              <a:off x="4064511" y="3058317"/>
              <a:ext cx="26516" cy="24585"/>
            </a:xfrm>
            <a:custGeom>
              <a:rect b="b" l="l" r="r" t="t"/>
              <a:pathLst>
                <a:path extrusionOk="0" h="1642" w="1771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4" name="Google Shape;18984;p81"/>
            <p:cNvSpPr/>
            <p:nvPr/>
          </p:nvSpPr>
          <p:spPr>
            <a:xfrm>
              <a:off x="4040285" y="3082872"/>
              <a:ext cx="27729" cy="25184"/>
            </a:xfrm>
            <a:custGeom>
              <a:rect b="b" l="l" r="r" t="t"/>
              <a:pathLst>
                <a:path extrusionOk="0" h="1682" w="1852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5" name="Google Shape;18985;p81"/>
            <p:cNvSpPr/>
            <p:nvPr/>
          </p:nvSpPr>
          <p:spPr>
            <a:xfrm>
              <a:off x="4015730" y="3107113"/>
              <a:ext cx="34751" cy="32281"/>
            </a:xfrm>
            <a:custGeom>
              <a:rect b="b" l="l" r="r" t="t"/>
              <a:pathLst>
                <a:path extrusionOk="0" h="2156" w="2321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6" name="Google Shape;18986;p81"/>
            <p:cNvSpPr/>
            <p:nvPr/>
          </p:nvSpPr>
          <p:spPr>
            <a:xfrm>
              <a:off x="3991490" y="3131668"/>
              <a:ext cx="27789" cy="25318"/>
            </a:xfrm>
            <a:custGeom>
              <a:rect b="b" l="l" r="r" t="t"/>
              <a:pathLst>
                <a:path extrusionOk="0" h="1691" w="1856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7" name="Google Shape;18987;p81"/>
            <p:cNvSpPr/>
            <p:nvPr/>
          </p:nvSpPr>
          <p:spPr>
            <a:xfrm>
              <a:off x="3966935" y="3155908"/>
              <a:ext cx="27834" cy="25348"/>
            </a:xfrm>
            <a:custGeom>
              <a:rect b="b" l="l" r="r" t="t"/>
              <a:pathLst>
                <a:path extrusionOk="0" h="1693" w="1859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88" name="Google Shape;18988;p81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18989" name="Google Shape;18989;p81"/>
            <p:cNvSpPr/>
            <p:nvPr/>
          </p:nvSpPr>
          <p:spPr>
            <a:xfrm>
              <a:off x="2166357" y="3351344"/>
              <a:ext cx="369252" cy="349803"/>
            </a:xfrm>
            <a:custGeom>
              <a:rect b="b" l="l" r="r" t="t"/>
              <a:pathLst>
                <a:path extrusionOk="0" h="23363" w="24662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0" name="Google Shape;18990;p81"/>
            <p:cNvSpPr/>
            <p:nvPr/>
          </p:nvSpPr>
          <p:spPr>
            <a:xfrm>
              <a:off x="2166043" y="3351344"/>
              <a:ext cx="353516" cy="335624"/>
            </a:xfrm>
            <a:custGeom>
              <a:rect b="b" l="l" r="r" t="t"/>
              <a:pathLst>
                <a:path extrusionOk="0" h="22416" w="23611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1" name="Google Shape;18991;p81"/>
            <p:cNvSpPr/>
            <p:nvPr/>
          </p:nvSpPr>
          <p:spPr>
            <a:xfrm>
              <a:off x="2373487" y="3352332"/>
              <a:ext cx="159292" cy="158978"/>
            </a:xfrm>
            <a:custGeom>
              <a:rect b="b" l="l" r="r" t="t"/>
              <a:pathLst>
                <a:path extrusionOk="0" h="10618" w="10639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2" name="Google Shape;18992;p81"/>
            <p:cNvSpPr/>
            <p:nvPr/>
          </p:nvSpPr>
          <p:spPr>
            <a:xfrm>
              <a:off x="2373487" y="3352332"/>
              <a:ext cx="71149" cy="45337"/>
            </a:xfrm>
            <a:custGeom>
              <a:rect b="b" l="l" r="r" t="t"/>
              <a:pathLst>
                <a:path extrusionOk="0" h="3028" w="4752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3" name="Google Shape;18993;p81"/>
            <p:cNvSpPr/>
            <p:nvPr/>
          </p:nvSpPr>
          <p:spPr>
            <a:xfrm>
              <a:off x="2275596" y="3447587"/>
              <a:ext cx="166195" cy="157032"/>
            </a:xfrm>
            <a:custGeom>
              <a:rect b="b" l="l" r="r" t="t"/>
              <a:pathLst>
                <a:path extrusionOk="0" h="10488" w="1110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4" name="Google Shape;18994;p81"/>
            <p:cNvSpPr/>
            <p:nvPr/>
          </p:nvSpPr>
          <p:spPr>
            <a:xfrm>
              <a:off x="2284191" y="3555853"/>
              <a:ext cx="46774" cy="42657"/>
            </a:xfrm>
            <a:custGeom>
              <a:rect b="b" l="l" r="r" t="t"/>
              <a:pathLst>
                <a:path extrusionOk="0" h="2849" w="3124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5" name="Google Shape;18995;p81"/>
            <p:cNvSpPr/>
            <p:nvPr/>
          </p:nvSpPr>
          <p:spPr>
            <a:xfrm>
              <a:off x="2317235" y="3521342"/>
              <a:ext cx="47418" cy="43166"/>
            </a:xfrm>
            <a:custGeom>
              <a:rect b="b" l="l" r="r" t="t"/>
              <a:pathLst>
                <a:path extrusionOk="0" h="2883" w="3167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6" name="Google Shape;18996;p81"/>
            <p:cNvSpPr/>
            <p:nvPr/>
          </p:nvSpPr>
          <p:spPr>
            <a:xfrm>
              <a:off x="2352121" y="3487863"/>
              <a:ext cx="46475" cy="42657"/>
            </a:xfrm>
            <a:custGeom>
              <a:rect b="b" l="l" r="r" t="t"/>
              <a:pathLst>
                <a:path extrusionOk="0" h="2849" w="3104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7" name="Google Shape;18997;p81"/>
            <p:cNvSpPr/>
            <p:nvPr/>
          </p:nvSpPr>
          <p:spPr>
            <a:xfrm>
              <a:off x="2386108" y="3453861"/>
              <a:ext cx="46475" cy="42732"/>
            </a:xfrm>
            <a:custGeom>
              <a:rect b="b" l="l" r="r" t="t"/>
              <a:pathLst>
                <a:path extrusionOk="0" h="2854" w="3104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98" name="Google Shape;18998;p81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18999" name="Google Shape;18999;p81"/>
            <p:cNvSpPr/>
            <p:nvPr/>
          </p:nvSpPr>
          <p:spPr>
            <a:xfrm>
              <a:off x="2707164" y="3352332"/>
              <a:ext cx="190765" cy="72437"/>
            </a:xfrm>
            <a:custGeom>
              <a:rect b="b" l="l" r="r" t="t"/>
              <a:pathLst>
                <a:path extrusionOk="0" h="4838" w="12741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0" name="Google Shape;19000;p81"/>
            <p:cNvSpPr/>
            <p:nvPr/>
          </p:nvSpPr>
          <p:spPr>
            <a:xfrm>
              <a:off x="2743038" y="3358306"/>
              <a:ext cx="118687" cy="29301"/>
            </a:xfrm>
            <a:custGeom>
              <a:rect b="b" l="l" r="r" t="t"/>
              <a:pathLst>
                <a:path extrusionOk="0" h="1957" w="7927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1" name="Google Shape;19001;p81"/>
            <p:cNvSpPr/>
            <p:nvPr/>
          </p:nvSpPr>
          <p:spPr>
            <a:xfrm>
              <a:off x="2632556" y="3552530"/>
              <a:ext cx="339666" cy="129078"/>
            </a:xfrm>
            <a:custGeom>
              <a:rect b="b" l="l" r="r" t="t"/>
              <a:pathLst>
                <a:path extrusionOk="0" h="8621" w="22686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2" name="Google Shape;19002;p81"/>
            <p:cNvSpPr/>
            <p:nvPr/>
          </p:nvSpPr>
          <p:spPr>
            <a:xfrm>
              <a:off x="2632556" y="3552530"/>
              <a:ext cx="48810" cy="129078"/>
            </a:xfrm>
            <a:custGeom>
              <a:rect b="b" l="l" r="r" t="t"/>
              <a:pathLst>
                <a:path extrusionOk="0" h="8621" w="326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3" name="Google Shape;19003;p81"/>
            <p:cNvSpPr/>
            <p:nvPr/>
          </p:nvSpPr>
          <p:spPr>
            <a:xfrm>
              <a:off x="2632870" y="3552530"/>
              <a:ext cx="339352" cy="69907"/>
            </a:xfrm>
            <a:custGeom>
              <a:rect b="b" l="l" r="r" t="t"/>
              <a:pathLst>
                <a:path extrusionOk="0" h="4669" w="22665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4" name="Google Shape;19004;p81"/>
            <p:cNvSpPr/>
            <p:nvPr/>
          </p:nvSpPr>
          <p:spPr>
            <a:xfrm>
              <a:off x="2619649" y="3415606"/>
              <a:ext cx="365793" cy="177544"/>
            </a:xfrm>
            <a:custGeom>
              <a:rect b="b" l="l" r="r" t="t"/>
              <a:pathLst>
                <a:path extrusionOk="0" h="11858" w="24431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5" name="Google Shape;19005;p81"/>
            <p:cNvSpPr/>
            <p:nvPr/>
          </p:nvSpPr>
          <p:spPr>
            <a:xfrm>
              <a:off x="2619649" y="3415591"/>
              <a:ext cx="48167" cy="140113"/>
            </a:xfrm>
            <a:custGeom>
              <a:rect b="b" l="l" r="r" t="t"/>
              <a:pathLst>
                <a:path extrusionOk="0" h="9358" w="3217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6" name="Google Shape;19006;p81"/>
            <p:cNvSpPr/>
            <p:nvPr/>
          </p:nvSpPr>
          <p:spPr>
            <a:xfrm>
              <a:off x="2726358" y="3508151"/>
              <a:ext cx="152061" cy="81540"/>
            </a:xfrm>
            <a:custGeom>
              <a:rect b="b" l="l" r="r" t="t"/>
              <a:pathLst>
                <a:path extrusionOk="0" h="5446" w="10156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7" name="Google Shape;19007;p81"/>
            <p:cNvSpPr/>
            <p:nvPr/>
          </p:nvSpPr>
          <p:spPr>
            <a:xfrm>
              <a:off x="2770108" y="3553473"/>
              <a:ext cx="64861" cy="80926"/>
            </a:xfrm>
            <a:custGeom>
              <a:rect b="b" l="l" r="r" t="t"/>
              <a:pathLst>
                <a:path extrusionOk="0" h="5405" w="4332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8" name="Google Shape;19008;p81"/>
            <p:cNvSpPr/>
            <p:nvPr/>
          </p:nvSpPr>
          <p:spPr>
            <a:xfrm>
              <a:off x="2787431" y="3572368"/>
              <a:ext cx="29915" cy="42821"/>
            </a:xfrm>
            <a:custGeom>
              <a:rect b="b" l="l" r="r" t="t"/>
              <a:pathLst>
                <a:path extrusionOk="0" h="2860" w="1998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09" name="Google Shape;19009;p81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19010" name="Google Shape;19010;p81"/>
            <p:cNvSpPr/>
            <p:nvPr/>
          </p:nvSpPr>
          <p:spPr>
            <a:xfrm>
              <a:off x="1331535" y="1498228"/>
              <a:ext cx="265388" cy="71164"/>
            </a:xfrm>
            <a:custGeom>
              <a:rect b="b" l="l" r="r" t="t"/>
              <a:pathLst>
                <a:path extrusionOk="0" h="4753" w="17725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1" name="Google Shape;19011;p81"/>
            <p:cNvSpPr/>
            <p:nvPr/>
          </p:nvSpPr>
          <p:spPr>
            <a:xfrm>
              <a:off x="1337839" y="1585353"/>
              <a:ext cx="69263" cy="67212"/>
            </a:xfrm>
            <a:custGeom>
              <a:rect b="b" l="l" r="r" t="t"/>
              <a:pathLst>
                <a:path extrusionOk="0" h="4489" w="4626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2" name="Google Shape;19012;p81"/>
            <p:cNvSpPr/>
            <p:nvPr/>
          </p:nvSpPr>
          <p:spPr>
            <a:xfrm>
              <a:off x="1521042" y="1585353"/>
              <a:ext cx="69577" cy="67212"/>
            </a:xfrm>
            <a:custGeom>
              <a:rect b="b" l="l" r="r" t="t"/>
              <a:pathLst>
                <a:path extrusionOk="0" h="4489" w="4647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3" name="Google Shape;19013;p81"/>
            <p:cNvSpPr/>
            <p:nvPr/>
          </p:nvSpPr>
          <p:spPr>
            <a:xfrm>
              <a:off x="1349173" y="1766505"/>
              <a:ext cx="87514" cy="83666"/>
            </a:xfrm>
            <a:custGeom>
              <a:rect b="b" l="l" r="r" t="t"/>
              <a:pathLst>
                <a:path extrusionOk="0" h="5588" w="5845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4" name="Google Shape;19014;p81"/>
            <p:cNvSpPr/>
            <p:nvPr/>
          </p:nvSpPr>
          <p:spPr>
            <a:xfrm>
              <a:off x="1491457" y="1766505"/>
              <a:ext cx="87829" cy="83666"/>
            </a:xfrm>
            <a:custGeom>
              <a:rect b="b" l="l" r="r" t="t"/>
              <a:pathLst>
                <a:path extrusionOk="0" h="5588" w="5866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5" name="Google Shape;19015;p81"/>
            <p:cNvSpPr/>
            <p:nvPr/>
          </p:nvSpPr>
          <p:spPr>
            <a:xfrm>
              <a:off x="1342870" y="1588257"/>
              <a:ext cx="242405" cy="242405"/>
            </a:xfrm>
            <a:custGeom>
              <a:rect b="b" l="l" r="r" t="t"/>
              <a:pathLst>
                <a:path extrusionOk="0" h="16190" w="1619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6" name="Google Shape;19016;p81"/>
            <p:cNvSpPr/>
            <p:nvPr/>
          </p:nvSpPr>
          <p:spPr>
            <a:xfrm>
              <a:off x="1364205" y="1611420"/>
              <a:ext cx="208792" cy="196334"/>
            </a:xfrm>
            <a:custGeom>
              <a:rect b="b" l="l" r="r" t="t"/>
              <a:pathLst>
                <a:path extrusionOk="0" h="13113" w="13945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7" name="Google Shape;19017;p81"/>
            <p:cNvSpPr/>
            <p:nvPr/>
          </p:nvSpPr>
          <p:spPr>
            <a:xfrm>
              <a:off x="1402370" y="1612812"/>
              <a:ext cx="187620" cy="192981"/>
            </a:xfrm>
            <a:custGeom>
              <a:rect b="b" l="l" r="r" t="t"/>
              <a:pathLst>
                <a:path extrusionOk="0" h="12889" w="12531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8" name="Google Shape;19018;p81"/>
            <p:cNvSpPr/>
            <p:nvPr/>
          </p:nvSpPr>
          <p:spPr>
            <a:xfrm>
              <a:off x="1449893" y="1635795"/>
              <a:ext cx="26456" cy="94447"/>
            </a:xfrm>
            <a:custGeom>
              <a:rect b="b" l="l" r="r" t="t"/>
              <a:pathLst>
                <a:path extrusionOk="0" h="6308" w="1767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9" name="Google Shape;19019;p81"/>
            <p:cNvSpPr/>
            <p:nvPr/>
          </p:nvSpPr>
          <p:spPr>
            <a:xfrm>
              <a:off x="1448635" y="1704414"/>
              <a:ext cx="65175" cy="62660"/>
            </a:xfrm>
            <a:custGeom>
              <a:rect b="b" l="l" r="r" t="t"/>
              <a:pathLst>
                <a:path extrusionOk="0" h="4185" w="4353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0" name="Google Shape;19020;p81"/>
            <p:cNvSpPr/>
            <p:nvPr/>
          </p:nvSpPr>
          <p:spPr>
            <a:xfrm>
              <a:off x="1293760" y="1542382"/>
              <a:ext cx="95405" cy="89655"/>
            </a:xfrm>
            <a:custGeom>
              <a:rect b="b" l="l" r="r" t="t"/>
              <a:pathLst>
                <a:path extrusionOk="0" h="5988" w="6372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1" name="Google Shape;19021;p81"/>
            <p:cNvSpPr/>
            <p:nvPr/>
          </p:nvSpPr>
          <p:spPr>
            <a:xfrm>
              <a:off x="1309511" y="1542382"/>
              <a:ext cx="77453" cy="61552"/>
            </a:xfrm>
            <a:custGeom>
              <a:rect b="b" l="l" r="r" t="t"/>
              <a:pathLst>
                <a:path extrusionOk="0" h="4111" w="5173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2" name="Google Shape;19022;p81"/>
            <p:cNvSpPr/>
            <p:nvPr/>
          </p:nvSpPr>
          <p:spPr>
            <a:xfrm>
              <a:off x="1538350" y="1542546"/>
              <a:ext cx="96034" cy="89551"/>
            </a:xfrm>
            <a:custGeom>
              <a:rect b="b" l="l" r="r" t="t"/>
              <a:pathLst>
                <a:path extrusionOk="0" h="5981" w="6414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3" name="Google Shape;19023;p81"/>
            <p:cNvSpPr/>
            <p:nvPr/>
          </p:nvSpPr>
          <p:spPr>
            <a:xfrm>
              <a:off x="1565735" y="1550167"/>
              <a:ext cx="68649" cy="80283"/>
            </a:xfrm>
            <a:custGeom>
              <a:rect b="b" l="l" r="r" t="t"/>
              <a:pathLst>
                <a:path extrusionOk="0" h="5362" w="4585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24" name="Google Shape;19024;p81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19025" name="Google Shape;19025;p81"/>
            <p:cNvSpPr/>
            <p:nvPr/>
          </p:nvSpPr>
          <p:spPr>
            <a:xfrm>
              <a:off x="849601" y="2240819"/>
              <a:ext cx="130650" cy="95001"/>
            </a:xfrm>
            <a:custGeom>
              <a:rect b="b" l="l" r="r" t="t"/>
              <a:pathLst>
                <a:path extrusionOk="0" h="6345" w="8726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6" name="Google Shape;19026;p81"/>
            <p:cNvSpPr/>
            <p:nvPr/>
          </p:nvSpPr>
          <p:spPr>
            <a:xfrm>
              <a:off x="875728" y="2284494"/>
              <a:ext cx="75252" cy="51326"/>
            </a:xfrm>
            <a:custGeom>
              <a:rect b="b" l="l" r="r" t="t"/>
              <a:pathLst>
                <a:path extrusionOk="0" h="3428" w="5026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7" name="Google Shape;19027;p81"/>
            <p:cNvSpPr/>
            <p:nvPr/>
          </p:nvSpPr>
          <p:spPr>
            <a:xfrm>
              <a:off x="890520" y="2158335"/>
              <a:ext cx="156777" cy="155519"/>
            </a:xfrm>
            <a:custGeom>
              <a:rect b="b" l="l" r="r" t="t"/>
              <a:pathLst>
                <a:path extrusionOk="0" h="10387" w="10471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8" name="Google Shape;19028;p81"/>
            <p:cNvSpPr/>
            <p:nvPr/>
          </p:nvSpPr>
          <p:spPr>
            <a:xfrm>
              <a:off x="890206" y="2158335"/>
              <a:ext cx="157091" cy="138840"/>
            </a:xfrm>
            <a:custGeom>
              <a:rect b="b" l="l" r="r" t="t"/>
              <a:pathLst>
                <a:path extrusionOk="0" h="9273" w="10492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9" name="Google Shape;19029;p81"/>
            <p:cNvSpPr/>
            <p:nvPr/>
          </p:nvSpPr>
          <p:spPr>
            <a:xfrm>
              <a:off x="903741" y="1952074"/>
              <a:ext cx="352572" cy="349817"/>
            </a:xfrm>
            <a:custGeom>
              <a:rect b="b" l="l" r="r" t="t"/>
              <a:pathLst>
                <a:path extrusionOk="0" h="23364" w="23548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0" name="Google Shape;19030;p81"/>
            <p:cNvSpPr/>
            <p:nvPr/>
          </p:nvSpPr>
          <p:spPr>
            <a:xfrm>
              <a:off x="903741" y="1952074"/>
              <a:ext cx="258141" cy="227372"/>
            </a:xfrm>
            <a:custGeom>
              <a:rect b="b" l="l" r="r" t="t"/>
              <a:pathLst>
                <a:path extrusionOk="0" h="15186" w="17241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1" name="Google Shape;19031;p81"/>
            <p:cNvSpPr/>
            <p:nvPr/>
          </p:nvSpPr>
          <p:spPr>
            <a:xfrm>
              <a:off x="989054" y="2039274"/>
              <a:ext cx="178817" cy="175268"/>
            </a:xfrm>
            <a:custGeom>
              <a:rect b="b" l="l" r="r" t="t"/>
              <a:pathLst>
                <a:path extrusionOk="0" h="11706" w="11943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32" name="Google Shape;19032;p81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19033" name="Google Shape;19033;p81"/>
            <p:cNvSpPr/>
            <p:nvPr/>
          </p:nvSpPr>
          <p:spPr>
            <a:xfrm>
              <a:off x="2329722" y="3200915"/>
              <a:ext cx="51326" cy="47553"/>
            </a:xfrm>
            <a:custGeom>
              <a:rect b="b" l="l" r="r" t="t"/>
              <a:pathLst>
                <a:path extrusionOk="0" h="3176" w="3428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4" name="Google Shape;19034;p81"/>
            <p:cNvSpPr/>
            <p:nvPr/>
          </p:nvSpPr>
          <p:spPr>
            <a:xfrm>
              <a:off x="2342628" y="3200915"/>
              <a:ext cx="38419" cy="47867"/>
            </a:xfrm>
            <a:custGeom>
              <a:rect b="b" l="l" r="r" t="t"/>
              <a:pathLst>
                <a:path extrusionOk="0" h="3197" w="2566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5" name="Google Shape;19035;p81"/>
            <p:cNvSpPr/>
            <p:nvPr/>
          </p:nvSpPr>
          <p:spPr>
            <a:xfrm>
              <a:off x="2253871" y="2893365"/>
              <a:ext cx="203985" cy="326775"/>
            </a:xfrm>
            <a:custGeom>
              <a:rect b="b" l="l" r="r" t="t"/>
              <a:pathLst>
                <a:path extrusionOk="0" h="21825" w="13624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6" name="Google Shape;19036;p81"/>
            <p:cNvSpPr/>
            <p:nvPr/>
          </p:nvSpPr>
          <p:spPr>
            <a:xfrm>
              <a:off x="2326578" y="2893365"/>
              <a:ext cx="131279" cy="326775"/>
            </a:xfrm>
            <a:custGeom>
              <a:rect b="b" l="l" r="r" t="t"/>
              <a:pathLst>
                <a:path extrusionOk="0" h="21825" w="8768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7" name="Google Shape;19037;p81"/>
            <p:cNvSpPr/>
            <p:nvPr/>
          </p:nvSpPr>
          <p:spPr>
            <a:xfrm>
              <a:off x="2350504" y="2893365"/>
              <a:ext cx="10720" cy="58093"/>
            </a:xfrm>
            <a:custGeom>
              <a:rect b="b" l="l" r="r" t="t"/>
              <a:pathLst>
                <a:path extrusionOk="0" h="3880" w="716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8" name="Google Shape;19038;p81"/>
            <p:cNvSpPr/>
            <p:nvPr/>
          </p:nvSpPr>
          <p:spPr>
            <a:xfrm>
              <a:off x="2330036" y="2946248"/>
              <a:ext cx="51326" cy="50068"/>
            </a:xfrm>
            <a:custGeom>
              <a:rect b="b" l="l" r="r" t="t"/>
              <a:pathLst>
                <a:path extrusionOk="0" h="3344" w="3428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9" name="Google Shape;19039;p81"/>
            <p:cNvSpPr/>
            <p:nvPr/>
          </p:nvSpPr>
          <p:spPr>
            <a:xfrm>
              <a:off x="2342943" y="2946248"/>
              <a:ext cx="38419" cy="49754"/>
            </a:xfrm>
            <a:custGeom>
              <a:rect b="b" l="l" r="r" t="t"/>
              <a:pathLst>
                <a:path extrusionOk="0" h="3323" w="2566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0" name="Google Shape;19040;p81"/>
            <p:cNvSpPr/>
            <p:nvPr/>
          </p:nvSpPr>
          <p:spPr>
            <a:xfrm>
              <a:off x="2254186" y="3012037"/>
              <a:ext cx="32116" cy="118073"/>
            </a:xfrm>
            <a:custGeom>
              <a:rect b="b" l="l" r="r" t="t"/>
              <a:pathLst>
                <a:path extrusionOk="0" h="7886" w="2145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1" name="Google Shape;19041;p81"/>
            <p:cNvSpPr/>
            <p:nvPr/>
          </p:nvSpPr>
          <p:spPr>
            <a:xfrm>
              <a:off x="2255758" y="3012037"/>
              <a:ext cx="30544" cy="117759"/>
            </a:xfrm>
            <a:custGeom>
              <a:rect b="b" l="l" r="r" t="t"/>
              <a:pathLst>
                <a:path extrusionOk="0" h="7865" w="204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2" name="Google Shape;19042;p81"/>
            <p:cNvSpPr/>
            <p:nvPr/>
          </p:nvSpPr>
          <p:spPr>
            <a:xfrm>
              <a:off x="2425426" y="3012037"/>
              <a:ext cx="32430" cy="118073"/>
            </a:xfrm>
            <a:custGeom>
              <a:rect b="b" l="l" r="r" t="t"/>
              <a:pathLst>
                <a:path extrusionOk="0" h="7886" w="2166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3" name="Google Shape;19043;p81"/>
            <p:cNvSpPr/>
            <p:nvPr/>
          </p:nvSpPr>
          <p:spPr>
            <a:xfrm>
              <a:off x="2441791" y="3012037"/>
              <a:ext cx="16065" cy="118073"/>
            </a:xfrm>
            <a:custGeom>
              <a:rect b="b" l="l" r="r" t="t"/>
              <a:pathLst>
                <a:path extrusionOk="0" h="7886" w="1073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44" name="Google Shape;19044;p81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19045" name="Google Shape;19045;p81"/>
            <p:cNvSpPr/>
            <p:nvPr/>
          </p:nvSpPr>
          <p:spPr>
            <a:xfrm>
              <a:off x="2222384" y="2722754"/>
              <a:ext cx="22054" cy="28418"/>
            </a:xfrm>
            <a:custGeom>
              <a:rect b="b" l="l" r="r" t="t"/>
              <a:pathLst>
                <a:path extrusionOk="0" h="1898" w="1473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6" name="Google Shape;19046;p81"/>
            <p:cNvSpPr/>
            <p:nvPr/>
          </p:nvSpPr>
          <p:spPr>
            <a:xfrm>
              <a:off x="2447451" y="2724640"/>
              <a:ext cx="22054" cy="26456"/>
            </a:xfrm>
            <a:custGeom>
              <a:rect b="b" l="l" r="r" t="t"/>
              <a:pathLst>
                <a:path extrusionOk="0" h="1767" w="1473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7" name="Google Shape;19047;p81"/>
            <p:cNvSpPr/>
            <p:nvPr/>
          </p:nvSpPr>
          <p:spPr>
            <a:xfrm>
              <a:off x="2191541" y="2611313"/>
              <a:ext cx="308823" cy="16709"/>
            </a:xfrm>
            <a:custGeom>
              <a:rect b="b" l="l" r="r" t="t"/>
              <a:pathLst>
                <a:path extrusionOk="0" h="1116" w="20626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8" name="Google Shape;19048;p81"/>
            <p:cNvSpPr/>
            <p:nvPr/>
          </p:nvSpPr>
          <p:spPr>
            <a:xfrm>
              <a:off x="2211993" y="2470287"/>
              <a:ext cx="140412" cy="263052"/>
            </a:xfrm>
            <a:custGeom>
              <a:rect b="b" l="l" r="r" t="t"/>
              <a:pathLst>
                <a:path extrusionOk="0" h="17569" w="9378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9" name="Google Shape;19049;p81"/>
            <p:cNvSpPr/>
            <p:nvPr/>
          </p:nvSpPr>
          <p:spPr>
            <a:xfrm>
              <a:off x="2233718" y="2470287"/>
              <a:ext cx="118687" cy="262917"/>
            </a:xfrm>
            <a:custGeom>
              <a:rect b="b" l="l" r="r" t="t"/>
              <a:pathLst>
                <a:path extrusionOk="0" h="17560" w="7927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0" name="Google Shape;19050;p81"/>
            <p:cNvSpPr/>
            <p:nvPr/>
          </p:nvSpPr>
          <p:spPr>
            <a:xfrm>
              <a:off x="2339484" y="2470287"/>
              <a:ext cx="140098" cy="263052"/>
            </a:xfrm>
            <a:custGeom>
              <a:rect b="b" l="l" r="r" t="t"/>
              <a:pathLst>
                <a:path extrusionOk="0" h="17569" w="9357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1" name="Google Shape;19051;p81"/>
            <p:cNvSpPr/>
            <p:nvPr/>
          </p:nvSpPr>
          <p:spPr>
            <a:xfrm>
              <a:off x="2339484" y="2470287"/>
              <a:ext cx="140412" cy="257512"/>
            </a:xfrm>
            <a:custGeom>
              <a:rect b="b" l="l" r="r" t="t"/>
              <a:pathLst>
                <a:path extrusionOk="0" h="17199" w="9378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2" name="Google Shape;19052;p81"/>
            <p:cNvSpPr/>
            <p:nvPr/>
          </p:nvSpPr>
          <p:spPr>
            <a:xfrm>
              <a:off x="2328150" y="2408601"/>
              <a:ext cx="35275" cy="32116"/>
            </a:xfrm>
            <a:custGeom>
              <a:rect b="b" l="l" r="r" t="t"/>
              <a:pathLst>
                <a:path extrusionOk="0" h="2145" w="2356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3" name="Google Shape;19053;p81"/>
            <p:cNvSpPr/>
            <p:nvPr/>
          </p:nvSpPr>
          <p:spPr>
            <a:xfrm>
              <a:off x="2291632" y="2434728"/>
              <a:ext cx="94776" cy="80911"/>
            </a:xfrm>
            <a:custGeom>
              <a:rect b="b" l="l" r="r" t="t"/>
              <a:pathLst>
                <a:path extrusionOk="0" h="5404" w="633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4" name="Google Shape;19054;p81"/>
            <p:cNvSpPr/>
            <p:nvPr/>
          </p:nvSpPr>
          <p:spPr>
            <a:xfrm>
              <a:off x="2336025" y="2434728"/>
              <a:ext cx="53212" cy="80911"/>
            </a:xfrm>
            <a:custGeom>
              <a:rect b="b" l="l" r="r" t="t"/>
              <a:pathLst>
                <a:path extrusionOk="0" h="5404" w="3554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5" name="Google Shape;19055;p81"/>
            <p:cNvSpPr/>
            <p:nvPr/>
          </p:nvSpPr>
          <p:spPr>
            <a:xfrm>
              <a:off x="2324691" y="2459283"/>
              <a:ext cx="36847" cy="31637"/>
            </a:xfrm>
            <a:custGeom>
              <a:rect b="b" l="l" r="r" t="t"/>
              <a:pathLst>
                <a:path extrusionOk="0" h="2113" w="2461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6" name="Google Shape;19056;p81"/>
            <p:cNvSpPr/>
            <p:nvPr/>
          </p:nvSpPr>
          <p:spPr>
            <a:xfrm>
              <a:off x="2328464" y="2591804"/>
              <a:ext cx="34961" cy="56042"/>
            </a:xfrm>
            <a:custGeom>
              <a:rect b="b" l="l" r="r" t="t"/>
              <a:pathLst>
                <a:path extrusionOk="0" h="3743" w="2335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7" name="Google Shape;19057;p81"/>
            <p:cNvSpPr/>
            <p:nvPr/>
          </p:nvSpPr>
          <p:spPr>
            <a:xfrm>
              <a:off x="2339484" y="2591804"/>
              <a:ext cx="23941" cy="56042"/>
            </a:xfrm>
            <a:custGeom>
              <a:rect b="b" l="l" r="r" t="t"/>
              <a:pathLst>
                <a:path extrusionOk="0" h="3743" w="1599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58" name="Google Shape;19058;p81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19059" name="Google Shape;19059;p81"/>
            <p:cNvSpPr/>
            <p:nvPr/>
          </p:nvSpPr>
          <p:spPr>
            <a:xfrm>
              <a:off x="989998" y="1503588"/>
              <a:ext cx="57300" cy="31487"/>
            </a:xfrm>
            <a:custGeom>
              <a:rect b="b" l="l" r="r" t="t"/>
              <a:pathLst>
                <a:path extrusionOk="0" h="2103" w="3827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0" name="Google Shape;19060;p81"/>
            <p:cNvSpPr/>
            <p:nvPr/>
          </p:nvSpPr>
          <p:spPr>
            <a:xfrm>
              <a:off x="1025572" y="1503588"/>
              <a:ext cx="21725" cy="31487"/>
            </a:xfrm>
            <a:custGeom>
              <a:rect b="b" l="l" r="r" t="t"/>
              <a:pathLst>
                <a:path extrusionOk="0" h="2103" w="1451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1" name="Google Shape;19061;p81"/>
            <p:cNvSpPr/>
            <p:nvPr/>
          </p:nvSpPr>
          <p:spPr>
            <a:xfrm>
              <a:off x="867538" y="1552368"/>
              <a:ext cx="302220" cy="183233"/>
            </a:xfrm>
            <a:custGeom>
              <a:rect b="b" l="l" r="r" t="t"/>
              <a:pathLst>
                <a:path extrusionOk="0" h="12238" w="20185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2" name="Google Shape;19062;p81"/>
            <p:cNvSpPr/>
            <p:nvPr/>
          </p:nvSpPr>
          <p:spPr>
            <a:xfrm>
              <a:off x="1149275" y="1552368"/>
              <a:ext cx="20482" cy="183233"/>
            </a:xfrm>
            <a:custGeom>
              <a:rect b="b" l="l" r="r" t="t"/>
              <a:pathLst>
                <a:path extrusionOk="0" h="12238" w="1368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3" name="Google Shape;19063;p81"/>
            <p:cNvSpPr/>
            <p:nvPr/>
          </p:nvSpPr>
          <p:spPr>
            <a:xfrm>
              <a:off x="847400" y="1524984"/>
              <a:ext cx="342496" cy="37476"/>
            </a:xfrm>
            <a:custGeom>
              <a:rect b="b" l="l" r="r" t="t"/>
              <a:pathLst>
                <a:path extrusionOk="0" h="2503" w="22875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4" name="Google Shape;19064;p81"/>
            <p:cNvSpPr/>
            <p:nvPr/>
          </p:nvSpPr>
          <p:spPr>
            <a:xfrm>
              <a:off x="950964" y="1790042"/>
              <a:ext cx="135366" cy="31487"/>
            </a:xfrm>
            <a:custGeom>
              <a:rect b="b" l="l" r="r" t="t"/>
              <a:pathLst>
                <a:path extrusionOk="0" h="2103" w="9041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5" name="Google Shape;19065;p81"/>
            <p:cNvSpPr/>
            <p:nvPr/>
          </p:nvSpPr>
          <p:spPr>
            <a:xfrm>
              <a:off x="911931" y="1752581"/>
              <a:ext cx="82798" cy="92560"/>
            </a:xfrm>
            <a:custGeom>
              <a:rect b="b" l="l" r="r" t="t"/>
              <a:pathLst>
                <a:path extrusionOk="0" h="6182" w="553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6" name="Google Shape;19066;p81"/>
            <p:cNvSpPr/>
            <p:nvPr/>
          </p:nvSpPr>
          <p:spPr>
            <a:xfrm>
              <a:off x="1041623" y="1752850"/>
              <a:ext cx="83741" cy="92290"/>
            </a:xfrm>
            <a:custGeom>
              <a:rect b="b" l="l" r="r" t="t"/>
              <a:pathLst>
                <a:path extrusionOk="0" h="6164" w="5593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7" name="Google Shape;19067;p81"/>
            <p:cNvSpPr/>
            <p:nvPr/>
          </p:nvSpPr>
          <p:spPr>
            <a:xfrm>
              <a:off x="949392" y="1752850"/>
              <a:ext cx="46535" cy="20198"/>
            </a:xfrm>
            <a:custGeom>
              <a:rect b="b" l="l" r="r" t="t"/>
              <a:pathLst>
                <a:path extrusionOk="0" h="1349" w="3108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8" name="Google Shape;19068;p81"/>
            <p:cNvSpPr/>
            <p:nvPr/>
          </p:nvSpPr>
          <p:spPr>
            <a:xfrm>
              <a:off x="1041623" y="1752850"/>
              <a:ext cx="46280" cy="20198"/>
            </a:xfrm>
            <a:custGeom>
              <a:rect b="b" l="l" r="r" t="t"/>
              <a:pathLst>
                <a:path extrusionOk="0" h="1349" w="3091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9" name="Google Shape;19069;p81"/>
            <p:cNvSpPr/>
            <p:nvPr/>
          </p:nvSpPr>
          <p:spPr>
            <a:xfrm>
              <a:off x="847400" y="1725510"/>
              <a:ext cx="342496" cy="37162"/>
            </a:xfrm>
            <a:custGeom>
              <a:rect b="b" l="l" r="r" t="t"/>
              <a:pathLst>
                <a:path extrusionOk="0" h="2482" w="22875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0" name="Google Shape;19070;p81"/>
            <p:cNvSpPr/>
            <p:nvPr/>
          </p:nvSpPr>
          <p:spPr>
            <a:xfrm>
              <a:off x="1168799" y="1524984"/>
              <a:ext cx="21096" cy="37476"/>
            </a:xfrm>
            <a:custGeom>
              <a:rect b="b" l="l" r="r" t="t"/>
              <a:pathLst>
                <a:path extrusionOk="0" h="2503" w="1409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1" name="Google Shape;19071;p81"/>
            <p:cNvSpPr/>
            <p:nvPr/>
          </p:nvSpPr>
          <p:spPr>
            <a:xfrm>
              <a:off x="1168799" y="1725510"/>
              <a:ext cx="21096" cy="37162"/>
            </a:xfrm>
            <a:custGeom>
              <a:rect b="b" l="l" r="r" t="t"/>
              <a:pathLst>
                <a:path extrusionOk="0" h="2482" w="1409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2" name="Google Shape;19072;p81"/>
            <p:cNvSpPr/>
            <p:nvPr/>
          </p:nvSpPr>
          <p:spPr>
            <a:xfrm>
              <a:off x="1046339" y="1601703"/>
              <a:ext cx="47418" cy="50787"/>
            </a:xfrm>
            <a:custGeom>
              <a:rect b="b" l="l" r="r" t="t"/>
              <a:pathLst>
                <a:path extrusionOk="0" h="3392" w="3167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3" name="Google Shape;19073;p81"/>
            <p:cNvSpPr/>
            <p:nvPr/>
          </p:nvSpPr>
          <p:spPr>
            <a:xfrm>
              <a:off x="990567" y="1630091"/>
              <a:ext cx="48556" cy="29331"/>
            </a:xfrm>
            <a:custGeom>
              <a:rect b="b" l="l" r="r" t="t"/>
              <a:pathLst>
                <a:path extrusionOk="0" h="1959" w="3243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4" name="Google Shape;19074;p81"/>
            <p:cNvSpPr/>
            <p:nvPr/>
          </p:nvSpPr>
          <p:spPr>
            <a:xfrm>
              <a:off x="940573" y="1633983"/>
              <a:ext cx="44543" cy="51565"/>
            </a:xfrm>
            <a:custGeom>
              <a:rect b="b" l="l" r="r" t="t"/>
              <a:pathLst>
                <a:path extrusionOk="0" h="3444" w="2975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5" name="Google Shape;19075;p81"/>
            <p:cNvSpPr/>
            <p:nvPr/>
          </p:nvSpPr>
          <p:spPr>
            <a:xfrm>
              <a:off x="912560" y="1673256"/>
              <a:ext cx="45966" cy="39408"/>
            </a:xfrm>
            <a:custGeom>
              <a:rect b="b" l="l" r="r" t="t"/>
              <a:pathLst>
                <a:path extrusionOk="0" h="2632" w="307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6" name="Google Shape;19076;p81"/>
            <p:cNvSpPr/>
            <p:nvPr/>
          </p:nvSpPr>
          <p:spPr>
            <a:xfrm>
              <a:off x="960502" y="1606823"/>
              <a:ext cx="45876" cy="39318"/>
            </a:xfrm>
            <a:custGeom>
              <a:rect b="b" l="l" r="r" t="t"/>
              <a:pathLst>
                <a:path extrusionOk="0" h="2626" w="3064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7" name="Google Shape;19077;p81"/>
            <p:cNvSpPr/>
            <p:nvPr/>
          </p:nvSpPr>
          <p:spPr>
            <a:xfrm>
              <a:off x="1019269" y="1640197"/>
              <a:ext cx="45981" cy="39423"/>
            </a:xfrm>
            <a:custGeom>
              <a:rect b="b" l="l" r="r" t="t"/>
              <a:pathLst>
                <a:path extrusionOk="0" h="2633" w="3071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8" name="Google Shape;19078;p81"/>
            <p:cNvSpPr/>
            <p:nvPr/>
          </p:nvSpPr>
          <p:spPr>
            <a:xfrm>
              <a:off x="1067750" y="1575037"/>
              <a:ext cx="46280" cy="39318"/>
            </a:xfrm>
            <a:custGeom>
              <a:rect b="b" l="l" r="r" t="t"/>
              <a:pathLst>
                <a:path extrusionOk="0" h="2626" w="3091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79" name="Google Shape;19079;p81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19080" name="Google Shape;19080;p81"/>
            <p:cNvSpPr/>
            <p:nvPr/>
          </p:nvSpPr>
          <p:spPr>
            <a:xfrm>
              <a:off x="1329963" y="2899669"/>
              <a:ext cx="280495" cy="361077"/>
            </a:xfrm>
            <a:custGeom>
              <a:rect b="b" l="l" r="r" t="t"/>
              <a:pathLst>
                <a:path extrusionOk="0" h="24116" w="18734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1" name="Google Shape;19081;p81"/>
            <p:cNvSpPr/>
            <p:nvPr/>
          </p:nvSpPr>
          <p:spPr>
            <a:xfrm>
              <a:off x="1537722" y="2899669"/>
              <a:ext cx="72736" cy="361077"/>
            </a:xfrm>
            <a:custGeom>
              <a:rect b="b" l="l" r="r" t="t"/>
              <a:pathLst>
                <a:path extrusionOk="0" h="24116" w="4858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2" name="Google Shape;19082;p81"/>
            <p:cNvSpPr/>
            <p:nvPr/>
          </p:nvSpPr>
          <p:spPr>
            <a:xfrm>
              <a:off x="1402685" y="3004806"/>
              <a:ext cx="135052" cy="255940"/>
            </a:xfrm>
            <a:custGeom>
              <a:rect b="b" l="l" r="r" t="t"/>
              <a:pathLst>
                <a:path extrusionOk="0" h="17094" w="902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3" name="Google Shape;19083;p81"/>
            <p:cNvSpPr/>
            <p:nvPr/>
          </p:nvSpPr>
          <p:spPr>
            <a:xfrm>
              <a:off x="1459655" y="3004806"/>
              <a:ext cx="57315" cy="255940"/>
            </a:xfrm>
            <a:custGeom>
              <a:rect b="b" l="l" r="r" t="t"/>
              <a:pathLst>
                <a:path extrusionOk="0" h="17094" w="3828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4" name="Google Shape;19084;p81"/>
            <p:cNvSpPr/>
            <p:nvPr/>
          </p:nvSpPr>
          <p:spPr>
            <a:xfrm>
              <a:off x="1480437" y="3004806"/>
              <a:ext cx="57300" cy="255940"/>
            </a:xfrm>
            <a:custGeom>
              <a:rect b="b" l="l" r="r" t="t"/>
              <a:pathLst>
                <a:path extrusionOk="0" h="17094" w="3827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5" name="Google Shape;19085;p81"/>
            <p:cNvSpPr/>
            <p:nvPr/>
          </p:nvSpPr>
          <p:spPr>
            <a:xfrm>
              <a:off x="1480437" y="3004806"/>
              <a:ext cx="57300" cy="255940"/>
            </a:xfrm>
            <a:custGeom>
              <a:rect b="b" l="l" r="r" t="t"/>
              <a:pathLst>
                <a:path extrusionOk="0" h="17094" w="3827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6" name="Google Shape;19086;p81"/>
            <p:cNvSpPr/>
            <p:nvPr/>
          </p:nvSpPr>
          <p:spPr>
            <a:xfrm>
              <a:off x="1425024" y="3119390"/>
              <a:ext cx="31502" cy="26906"/>
            </a:xfrm>
            <a:custGeom>
              <a:rect b="b" l="l" r="r" t="t"/>
              <a:pathLst>
                <a:path extrusionOk="0" h="1797" w="2104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87" name="Google Shape;19087;p81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19088" name="Google Shape;19088;p81"/>
            <p:cNvSpPr/>
            <p:nvPr/>
          </p:nvSpPr>
          <p:spPr>
            <a:xfrm>
              <a:off x="1010450" y="3957356"/>
              <a:ext cx="49439" cy="88473"/>
            </a:xfrm>
            <a:custGeom>
              <a:rect b="b" l="l" r="r" t="t"/>
              <a:pathLst>
                <a:path extrusionOk="0" h="5909" w="3302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9" name="Google Shape;19089;p81"/>
            <p:cNvSpPr/>
            <p:nvPr/>
          </p:nvSpPr>
          <p:spPr>
            <a:xfrm>
              <a:off x="1035005" y="3957356"/>
              <a:ext cx="24570" cy="88473"/>
            </a:xfrm>
            <a:custGeom>
              <a:rect b="b" l="l" r="r" t="t"/>
              <a:pathLst>
                <a:path extrusionOk="0" h="5909" w="1641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0" name="Google Shape;19090;p81"/>
            <p:cNvSpPr/>
            <p:nvPr/>
          </p:nvSpPr>
          <p:spPr>
            <a:xfrm>
              <a:off x="967015" y="3818845"/>
              <a:ext cx="136325" cy="164653"/>
            </a:xfrm>
            <a:custGeom>
              <a:rect b="b" l="l" r="r" t="t"/>
              <a:pathLst>
                <a:path extrusionOk="0" h="10997" w="9105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1" name="Google Shape;19091;p81"/>
            <p:cNvSpPr/>
            <p:nvPr/>
          </p:nvSpPr>
          <p:spPr>
            <a:xfrm>
              <a:off x="986225" y="3818845"/>
              <a:ext cx="117115" cy="146925"/>
            </a:xfrm>
            <a:custGeom>
              <a:rect b="b" l="l" r="r" t="t"/>
              <a:pathLst>
                <a:path extrusionOk="0" h="9813" w="7822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2" name="Google Shape;19092;p81"/>
            <p:cNvSpPr/>
            <p:nvPr/>
          </p:nvSpPr>
          <p:spPr>
            <a:xfrm>
              <a:off x="937429" y="3800908"/>
              <a:ext cx="195496" cy="37776"/>
            </a:xfrm>
            <a:custGeom>
              <a:rect b="b" l="l" r="r" t="t"/>
              <a:pathLst>
                <a:path extrusionOk="0" h="2523" w="13057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3" name="Google Shape;19093;p81"/>
            <p:cNvSpPr/>
            <p:nvPr/>
          </p:nvSpPr>
          <p:spPr>
            <a:xfrm>
              <a:off x="961984" y="3800908"/>
              <a:ext cx="170941" cy="37776"/>
            </a:xfrm>
            <a:custGeom>
              <a:rect b="b" l="l" r="r" t="t"/>
              <a:pathLst>
                <a:path extrusionOk="0" h="2523" w="11417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4" name="Google Shape;19094;p81"/>
            <p:cNvSpPr/>
            <p:nvPr/>
          </p:nvSpPr>
          <p:spPr>
            <a:xfrm>
              <a:off x="988740" y="3858987"/>
              <a:ext cx="92560" cy="85493"/>
            </a:xfrm>
            <a:custGeom>
              <a:rect b="b" l="l" r="r" t="t"/>
              <a:pathLst>
                <a:path extrusionOk="0" h="5710" w="6182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5" name="Google Shape;19095;p81"/>
            <p:cNvSpPr/>
            <p:nvPr/>
          </p:nvSpPr>
          <p:spPr>
            <a:xfrm>
              <a:off x="988426" y="4031320"/>
              <a:ext cx="93818" cy="37162"/>
            </a:xfrm>
            <a:custGeom>
              <a:rect b="b" l="l" r="r" t="t"/>
              <a:pathLst>
                <a:path extrusionOk="0" h="2482" w="6266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6" name="Google Shape;19096;p81"/>
            <p:cNvSpPr/>
            <p:nvPr/>
          </p:nvSpPr>
          <p:spPr>
            <a:xfrm>
              <a:off x="967015" y="4057762"/>
              <a:ext cx="136325" cy="38734"/>
            </a:xfrm>
            <a:custGeom>
              <a:rect b="b" l="l" r="r" t="t"/>
              <a:pathLst>
                <a:path extrusionOk="0" h="2587" w="9105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7" name="Google Shape;19097;p81"/>
            <p:cNvSpPr/>
            <p:nvPr/>
          </p:nvSpPr>
          <p:spPr>
            <a:xfrm>
              <a:off x="937429" y="4076971"/>
              <a:ext cx="195496" cy="67376"/>
            </a:xfrm>
            <a:custGeom>
              <a:rect b="b" l="l" r="r" t="t"/>
              <a:pathLst>
                <a:path extrusionOk="0" h="4500" w="13057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8" name="Google Shape;19098;p81"/>
            <p:cNvSpPr/>
            <p:nvPr/>
          </p:nvSpPr>
          <p:spPr>
            <a:xfrm>
              <a:off x="961984" y="4076971"/>
              <a:ext cx="170941" cy="67376"/>
            </a:xfrm>
            <a:custGeom>
              <a:rect b="b" l="l" r="r" t="t"/>
              <a:pathLst>
                <a:path extrusionOk="0" h="4500" w="11417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9" name="Google Shape;19099;p81"/>
            <p:cNvSpPr/>
            <p:nvPr/>
          </p:nvSpPr>
          <p:spPr>
            <a:xfrm>
              <a:off x="992513" y="4093336"/>
              <a:ext cx="85328" cy="10406"/>
            </a:xfrm>
            <a:custGeom>
              <a:rect b="b" l="l" r="r" t="t"/>
              <a:pathLst>
                <a:path extrusionOk="0" h="695" w="5699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0" name="Google Shape;19100;p81"/>
            <p:cNvSpPr/>
            <p:nvPr/>
          </p:nvSpPr>
          <p:spPr>
            <a:xfrm>
              <a:off x="992513" y="4116319"/>
              <a:ext cx="85328" cy="10406"/>
            </a:xfrm>
            <a:custGeom>
              <a:rect b="b" l="l" r="r" t="t"/>
              <a:pathLst>
                <a:path extrusionOk="0" h="695" w="5699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01" name="Google Shape;19101;p81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19102" name="Google Shape;19102;p81"/>
            <p:cNvSpPr/>
            <p:nvPr/>
          </p:nvSpPr>
          <p:spPr>
            <a:xfrm>
              <a:off x="2901073" y="3962941"/>
              <a:ext cx="56042" cy="160640"/>
            </a:xfrm>
            <a:custGeom>
              <a:rect b="b" l="l" r="r" t="t"/>
              <a:pathLst>
                <a:path extrusionOk="0" h="10729" w="3743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3" name="Google Shape;19103;p81"/>
            <p:cNvSpPr/>
            <p:nvPr/>
          </p:nvSpPr>
          <p:spPr>
            <a:xfrm>
              <a:off x="2879976" y="4089249"/>
              <a:ext cx="39677" cy="54470"/>
            </a:xfrm>
            <a:custGeom>
              <a:rect b="b" l="l" r="r" t="t"/>
              <a:pathLst>
                <a:path extrusionOk="0" h="3638" w="265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4" name="Google Shape;19104;p81"/>
            <p:cNvSpPr/>
            <p:nvPr/>
          </p:nvSpPr>
          <p:spPr>
            <a:xfrm>
              <a:off x="2901073" y="4089249"/>
              <a:ext cx="18581" cy="54470"/>
            </a:xfrm>
            <a:custGeom>
              <a:rect b="b" l="l" r="r" t="t"/>
              <a:pathLst>
                <a:path extrusionOk="0" h="3638" w="1241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5" name="Google Shape;19105;p81"/>
            <p:cNvSpPr/>
            <p:nvPr/>
          </p:nvSpPr>
          <p:spPr>
            <a:xfrm>
              <a:off x="2622479" y="4021573"/>
              <a:ext cx="269475" cy="131593"/>
            </a:xfrm>
            <a:custGeom>
              <a:rect b="b" l="l" r="r" t="t"/>
              <a:pathLst>
                <a:path extrusionOk="0" h="8789" w="17998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6" name="Google Shape;19106;p81"/>
            <p:cNvSpPr/>
            <p:nvPr/>
          </p:nvSpPr>
          <p:spPr>
            <a:xfrm>
              <a:off x="2642947" y="4021573"/>
              <a:ext cx="248693" cy="131279"/>
            </a:xfrm>
            <a:custGeom>
              <a:rect b="b" l="l" r="r" t="t"/>
              <a:pathLst>
                <a:path extrusionOk="0" h="8768" w="1661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7" name="Google Shape;19107;p81"/>
            <p:cNvSpPr/>
            <p:nvPr/>
          </p:nvSpPr>
          <p:spPr>
            <a:xfrm>
              <a:off x="2921525" y="3936889"/>
              <a:ext cx="52898" cy="45352"/>
            </a:xfrm>
            <a:custGeom>
              <a:rect b="b" l="l" r="r" t="t"/>
              <a:pathLst>
                <a:path extrusionOk="0" h="3029" w="3533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8" name="Google Shape;19108;p81"/>
            <p:cNvSpPr/>
            <p:nvPr/>
          </p:nvSpPr>
          <p:spPr>
            <a:xfrm>
              <a:off x="2942621" y="3936889"/>
              <a:ext cx="34003" cy="45307"/>
            </a:xfrm>
            <a:custGeom>
              <a:rect b="b" l="l" r="r" t="t"/>
              <a:pathLst>
                <a:path extrusionOk="0" h="3026" w="2271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9" name="Google Shape;19109;p81"/>
            <p:cNvSpPr/>
            <p:nvPr/>
          </p:nvSpPr>
          <p:spPr>
            <a:xfrm>
              <a:off x="2611459" y="3810655"/>
              <a:ext cx="295288" cy="284163"/>
            </a:xfrm>
            <a:custGeom>
              <a:rect b="b" l="l" r="r" t="t"/>
              <a:pathLst>
                <a:path extrusionOk="0" h="18979" w="19722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0" name="Google Shape;19110;p81"/>
            <p:cNvSpPr/>
            <p:nvPr/>
          </p:nvSpPr>
          <p:spPr>
            <a:xfrm>
              <a:off x="2744924" y="3810655"/>
              <a:ext cx="166854" cy="284313"/>
            </a:xfrm>
            <a:custGeom>
              <a:rect b="b" l="l" r="r" t="t"/>
              <a:pathLst>
                <a:path extrusionOk="0" h="18989" w="11144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1" name="Google Shape;19111;p81"/>
            <p:cNvSpPr/>
            <p:nvPr/>
          </p:nvSpPr>
          <p:spPr>
            <a:xfrm>
              <a:off x="2722900" y="3921467"/>
              <a:ext cx="73036" cy="62540"/>
            </a:xfrm>
            <a:custGeom>
              <a:rect b="b" l="l" r="r" t="t"/>
              <a:pathLst>
                <a:path extrusionOk="0" h="4177" w="4878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2" name="Google Shape;19112;p81"/>
            <p:cNvSpPr/>
            <p:nvPr/>
          </p:nvSpPr>
          <p:spPr>
            <a:xfrm>
              <a:off x="2752800" y="3921467"/>
              <a:ext cx="46295" cy="62540"/>
            </a:xfrm>
            <a:custGeom>
              <a:rect b="b" l="l" r="r" t="t"/>
              <a:pathLst>
                <a:path extrusionOk="0" h="4177" w="3092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13" name="Google Shape;19113;p81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19114" name="Google Shape;19114;p81"/>
            <p:cNvSpPr/>
            <p:nvPr/>
          </p:nvSpPr>
          <p:spPr>
            <a:xfrm>
              <a:off x="3952456" y="1550482"/>
              <a:ext cx="370195" cy="248064"/>
            </a:xfrm>
            <a:custGeom>
              <a:rect b="b" l="l" r="r" t="t"/>
              <a:pathLst>
                <a:path extrusionOk="0" h="16568" w="24725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5" name="Google Shape;19115;p81"/>
            <p:cNvSpPr/>
            <p:nvPr/>
          </p:nvSpPr>
          <p:spPr>
            <a:xfrm>
              <a:off x="3977955" y="1550482"/>
              <a:ext cx="344697" cy="226669"/>
            </a:xfrm>
            <a:custGeom>
              <a:rect b="b" l="l" r="r" t="t"/>
              <a:pathLst>
                <a:path extrusionOk="0" h="15139" w="23022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6" name="Google Shape;19116;p81"/>
            <p:cNvSpPr/>
            <p:nvPr/>
          </p:nvSpPr>
          <p:spPr>
            <a:xfrm>
              <a:off x="3990232" y="1524280"/>
              <a:ext cx="294644" cy="251613"/>
            </a:xfrm>
            <a:custGeom>
              <a:rect b="b" l="l" r="r" t="t"/>
              <a:pathLst>
                <a:path extrusionOk="0" h="16805" w="19679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7" name="Google Shape;19117;p81"/>
            <p:cNvSpPr/>
            <p:nvPr/>
          </p:nvSpPr>
          <p:spPr>
            <a:xfrm>
              <a:off x="4003138" y="1524430"/>
              <a:ext cx="281738" cy="230367"/>
            </a:xfrm>
            <a:custGeom>
              <a:rect b="b" l="l" r="r" t="t"/>
              <a:pathLst>
                <a:path extrusionOk="0" h="15386" w="18817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8" name="Google Shape;19118;p81"/>
            <p:cNvSpPr/>
            <p:nvPr/>
          </p:nvSpPr>
          <p:spPr>
            <a:xfrm>
              <a:off x="4137547" y="1524280"/>
              <a:ext cx="147329" cy="230517"/>
            </a:xfrm>
            <a:custGeom>
              <a:rect b="b" l="l" r="r" t="t"/>
              <a:pathLst>
                <a:path extrusionOk="0" h="15396" w="984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9" name="Google Shape;19119;p81"/>
            <p:cNvSpPr/>
            <p:nvPr/>
          </p:nvSpPr>
          <p:spPr>
            <a:xfrm>
              <a:off x="4137547" y="1766430"/>
              <a:ext cx="25828" cy="58003"/>
            </a:xfrm>
            <a:custGeom>
              <a:rect b="b" l="l" r="r" t="t"/>
              <a:pathLst>
                <a:path extrusionOk="0" h="3874" w="1725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9123" name="Shape 19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24" name="Google Shape;19124;p82"/>
          <p:cNvSpPr txBox="1"/>
          <p:nvPr>
            <p:ph idx="4294967295" type="title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25" name="Google Shape;19125;p82"/>
          <p:cNvSpPr txBox="1"/>
          <p:nvPr>
            <p:ph idx="4294967295" type="title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126" name="Google Shape;19126;p82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19127" name="Google Shape;19127;p82"/>
            <p:cNvSpPr/>
            <p:nvPr/>
          </p:nvSpPr>
          <p:spPr>
            <a:xfrm>
              <a:off x="908482" y="1526088"/>
              <a:ext cx="257112" cy="339305"/>
            </a:xfrm>
            <a:custGeom>
              <a:rect b="b" l="l" r="r" t="t"/>
              <a:pathLst>
                <a:path extrusionOk="0" h="12921" w="9791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8" name="Google Shape;19128;p82"/>
            <p:cNvSpPr/>
            <p:nvPr/>
          </p:nvSpPr>
          <p:spPr>
            <a:xfrm>
              <a:off x="920036" y="1526088"/>
              <a:ext cx="234003" cy="315671"/>
            </a:xfrm>
            <a:custGeom>
              <a:rect b="b" l="l" r="r" t="t"/>
              <a:pathLst>
                <a:path extrusionOk="0" h="12021" w="8911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9" name="Google Shape;19129;p82"/>
            <p:cNvSpPr/>
            <p:nvPr/>
          </p:nvSpPr>
          <p:spPr>
            <a:xfrm>
              <a:off x="931853" y="1549459"/>
              <a:ext cx="210631" cy="280746"/>
            </a:xfrm>
            <a:custGeom>
              <a:rect b="b" l="l" r="r" t="t"/>
              <a:pathLst>
                <a:path extrusionOk="0" h="10691" w="8021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0" name="Google Shape;19130;p82"/>
            <p:cNvSpPr/>
            <p:nvPr/>
          </p:nvSpPr>
          <p:spPr>
            <a:xfrm>
              <a:off x="984373" y="1502585"/>
              <a:ext cx="105329" cy="52678"/>
            </a:xfrm>
            <a:custGeom>
              <a:rect b="b" l="l" r="r" t="t"/>
              <a:pathLst>
                <a:path extrusionOk="0" h="2006" w="4011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1" name="Google Shape;19131;p82"/>
            <p:cNvSpPr/>
            <p:nvPr/>
          </p:nvSpPr>
          <p:spPr>
            <a:xfrm>
              <a:off x="964022" y="1663559"/>
              <a:ext cx="29175" cy="29175"/>
            </a:xfrm>
            <a:custGeom>
              <a:rect b="b" l="l" r="r" t="t"/>
              <a:pathLst>
                <a:path extrusionOk="0" h="1111" w="1111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2" name="Google Shape;19132;p82"/>
            <p:cNvSpPr/>
            <p:nvPr/>
          </p:nvSpPr>
          <p:spPr>
            <a:xfrm>
              <a:off x="964022" y="1716079"/>
              <a:ext cx="29175" cy="29437"/>
            </a:xfrm>
            <a:custGeom>
              <a:rect b="b" l="l" r="r" t="t"/>
              <a:pathLst>
                <a:path extrusionOk="0" h="1121" w="1111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3" name="Google Shape;19133;p82"/>
            <p:cNvSpPr/>
            <p:nvPr/>
          </p:nvSpPr>
          <p:spPr>
            <a:xfrm>
              <a:off x="964022" y="1768862"/>
              <a:ext cx="29175" cy="29175"/>
            </a:xfrm>
            <a:custGeom>
              <a:rect b="b" l="l" r="r" t="t"/>
              <a:pathLst>
                <a:path extrusionOk="0" h="1111" w="1111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4" name="Google Shape;19134;p82"/>
            <p:cNvSpPr/>
            <p:nvPr/>
          </p:nvSpPr>
          <p:spPr>
            <a:xfrm>
              <a:off x="1005985" y="1660539"/>
              <a:ext cx="68145" cy="11843"/>
            </a:xfrm>
            <a:custGeom>
              <a:rect b="b" l="l" r="r" t="t"/>
              <a:pathLst>
                <a:path extrusionOk="0" h="451" w="259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5" name="Google Shape;19135;p82"/>
            <p:cNvSpPr/>
            <p:nvPr/>
          </p:nvSpPr>
          <p:spPr>
            <a:xfrm>
              <a:off x="1005985" y="1683910"/>
              <a:ext cx="109110" cy="11843"/>
            </a:xfrm>
            <a:custGeom>
              <a:rect b="b" l="l" r="r" t="t"/>
              <a:pathLst>
                <a:path extrusionOk="0" h="451" w="415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6" name="Google Shape;19136;p82"/>
            <p:cNvSpPr/>
            <p:nvPr/>
          </p:nvSpPr>
          <p:spPr>
            <a:xfrm>
              <a:off x="1005985" y="1713322"/>
              <a:ext cx="68145" cy="11581"/>
            </a:xfrm>
            <a:custGeom>
              <a:rect b="b" l="l" r="r" t="t"/>
              <a:pathLst>
                <a:path extrusionOk="0" h="441" w="2595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7" name="Google Shape;19137;p82"/>
            <p:cNvSpPr/>
            <p:nvPr/>
          </p:nvSpPr>
          <p:spPr>
            <a:xfrm>
              <a:off x="1005985" y="1736693"/>
              <a:ext cx="109110" cy="11581"/>
            </a:xfrm>
            <a:custGeom>
              <a:rect b="b" l="l" r="r" t="t"/>
              <a:pathLst>
                <a:path extrusionOk="0" h="441" w="4155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8" name="Google Shape;19138;p82"/>
            <p:cNvSpPr/>
            <p:nvPr/>
          </p:nvSpPr>
          <p:spPr>
            <a:xfrm>
              <a:off x="1005985" y="1765842"/>
              <a:ext cx="68145" cy="11843"/>
            </a:xfrm>
            <a:custGeom>
              <a:rect b="b" l="l" r="r" t="t"/>
              <a:pathLst>
                <a:path extrusionOk="0" h="451" w="259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9" name="Google Shape;19139;p82"/>
            <p:cNvSpPr/>
            <p:nvPr/>
          </p:nvSpPr>
          <p:spPr>
            <a:xfrm>
              <a:off x="1005985" y="1789213"/>
              <a:ext cx="109110" cy="11843"/>
            </a:xfrm>
            <a:custGeom>
              <a:rect b="b" l="l" r="r" t="t"/>
              <a:pathLst>
                <a:path extrusionOk="0" h="451" w="415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0" name="Google Shape;19140;p82"/>
            <p:cNvSpPr/>
            <p:nvPr/>
          </p:nvSpPr>
          <p:spPr>
            <a:xfrm>
              <a:off x="1005985" y="1572831"/>
              <a:ext cx="103333" cy="11843"/>
            </a:xfrm>
            <a:custGeom>
              <a:rect b="b" l="l" r="r" t="t"/>
              <a:pathLst>
                <a:path extrusionOk="0" h="451" w="393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1" name="Google Shape;19141;p82"/>
            <p:cNvSpPr/>
            <p:nvPr/>
          </p:nvSpPr>
          <p:spPr>
            <a:xfrm>
              <a:off x="959243" y="1625613"/>
              <a:ext cx="155853" cy="11581"/>
            </a:xfrm>
            <a:custGeom>
              <a:rect b="b" l="l" r="r" t="t"/>
              <a:pathLst>
                <a:path extrusionOk="0" h="441" w="5935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2" name="Google Shape;19142;p82"/>
            <p:cNvSpPr/>
            <p:nvPr/>
          </p:nvSpPr>
          <p:spPr>
            <a:xfrm>
              <a:off x="1005985" y="1596202"/>
              <a:ext cx="27179" cy="11843"/>
            </a:xfrm>
            <a:custGeom>
              <a:rect b="b" l="l" r="r" t="t"/>
              <a:pathLst>
                <a:path extrusionOk="0" h="451" w="1035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3" name="Google Shape;19143;p82"/>
            <p:cNvSpPr/>
            <p:nvPr/>
          </p:nvSpPr>
          <p:spPr>
            <a:xfrm>
              <a:off x="1040911" y="1596202"/>
              <a:ext cx="38996" cy="11843"/>
            </a:xfrm>
            <a:custGeom>
              <a:rect b="b" l="l" r="r" t="t"/>
              <a:pathLst>
                <a:path extrusionOk="0" h="451" w="1485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4" name="Google Shape;19144;p82"/>
            <p:cNvSpPr/>
            <p:nvPr/>
          </p:nvSpPr>
          <p:spPr>
            <a:xfrm>
              <a:off x="961002" y="1572831"/>
              <a:ext cx="35215" cy="35215"/>
            </a:xfrm>
            <a:custGeom>
              <a:rect b="b" l="l" r="r" t="t"/>
              <a:pathLst>
                <a:path extrusionOk="0" h="1341" w="1341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5" name="Google Shape;19145;p82"/>
            <p:cNvSpPr/>
            <p:nvPr/>
          </p:nvSpPr>
          <p:spPr>
            <a:xfrm>
              <a:off x="984373" y="1543682"/>
              <a:ext cx="105329" cy="11581"/>
            </a:xfrm>
            <a:custGeom>
              <a:rect b="b" l="l" r="r" t="t"/>
              <a:pathLst>
                <a:path extrusionOk="0" h="441" w="4011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6" name="Google Shape;19146;p82"/>
            <p:cNvSpPr/>
            <p:nvPr/>
          </p:nvSpPr>
          <p:spPr>
            <a:xfrm>
              <a:off x="969799" y="1581628"/>
              <a:ext cx="17620" cy="17620"/>
            </a:xfrm>
            <a:custGeom>
              <a:rect b="b" l="l" r="r" t="t"/>
              <a:pathLst>
                <a:path extrusionOk="0" h="671" w="671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47" name="Google Shape;19147;p82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19148" name="Google Shape;19148;p82"/>
            <p:cNvSpPr/>
            <p:nvPr/>
          </p:nvSpPr>
          <p:spPr>
            <a:xfrm>
              <a:off x="1426697" y="1695727"/>
              <a:ext cx="116883" cy="99552"/>
            </a:xfrm>
            <a:custGeom>
              <a:rect b="b" l="l" r="r" t="t"/>
              <a:pathLst>
                <a:path extrusionOk="0" h="3791" w="4451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9" name="Google Shape;19149;p82"/>
            <p:cNvSpPr/>
            <p:nvPr/>
          </p:nvSpPr>
          <p:spPr>
            <a:xfrm>
              <a:off x="1464643" y="1695727"/>
              <a:ext cx="40992" cy="17620"/>
            </a:xfrm>
            <a:custGeom>
              <a:rect b="b" l="l" r="r" t="t"/>
              <a:pathLst>
                <a:path extrusionOk="0" h="671" w="1561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0" name="Google Shape;19150;p82"/>
            <p:cNvSpPr/>
            <p:nvPr/>
          </p:nvSpPr>
          <p:spPr>
            <a:xfrm>
              <a:off x="1426697" y="1710538"/>
              <a:ext cx="116883" cy="84741"/>
            </a:xfrm>
            <a:custGeom>
              <a:rect b="b" l="l" r="r" t="t"/>
              <a:pathLst>
                <a:path extrusionOk="0" h="3227" w="4451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1" name="Google Shape;19151;p82"/>
            <p:cNvSpPr/>
            <p:nvPr/>
          </p:nvSpPr>
          <p:spPr>
            <a:xfrm>
              <a:off x="1444291" y="1613796"/>
              <a:ext cx="29437" cy="64363"/>
            </a:xfrm>
            <a:custGeom>
              <a:rect b="b" l="l" r="r" t="t"/>
              <a:pathLst>
                <a:path extrusionOk="0" h="2451" w="1121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2" name="Google Shape;19152;p82"/>
            <p:cNvSpPr/>
            <p:nvPr/>
          </p:nvSpPr>
          <p:spPr>
            <a:xfrm>
              <a:off x="1456108" y="1608019"/>
              <a:ext cx="69878" cy="70140"/>
            </a:xfrm>
            <a:custGeom>
              <a:rect b="b" l="l" r="r" t="t"/>
              <a:pathLst>
                <a:path extrusionOk="0" h="2671" w="2661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3" name="Google Shape;19153;p82"/>
            <p:cNvSpPr/>
            <p:nvPr/>
          </p:nvSpPr>
          <p:spPr>
            <a:xfrm>
              <a:off x="1450068" y="1637168"/>
              <a:ext cx="70140" cy="64363"/>
            </a:xfrm>
            <a:custGeom>
              <a:rect b="b" l="l" r="r" t="t"/>
              <a:pathLst>
                <a:path extrusionOk="0" h="2451" w="2671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4" name="Google Shape;19154;p82"/>
            <p:cNvSpPr/>
            <p:nvPr/>
          </p:nvSpPr>
          <p:spPr>
            <a:xfrm>
              <a:off x="1450068" y="1637168"/>
              <a:ext cx="70140" cy="63103"/>
            </a:xfrm>
            <a:custGeom>
              <a:rect b="b" l="l" r="r" t="t"/>
              <a:pathLst>
                <a:path extrusionOk="0" h="2403" w="2671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5" name="Google Shape;19155;p82"/>
            <p:cNvSpPr/>
            <p:nvPr/>
          </p:nvSpPr>
          <p:spPr>
            <a:xfrm>
              <a:off x="1426697" y="1725638"/>
              <a:ext cx="23398" cy="69642"/>
            </a:xfrm>
            <a:custGeom>
              <a:rect b="b" l="l" r="r" t="t"/>
              <a:pathLst>
                <a:path extrusionOk="0" h="2652" w="891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6" name="Google Shape;19156;p82"/>
            <p:cNvSpPr/>
            <p:nvPr/>
          </p:nvSpPr>
          <p:spPr>
            <a:xfrm>
              <a:off x="1520182" y="1725638"/>
              <a:ext cx="23398" cy="69642"/>
            </a:xfrm>
            <a:custGeom>
              <a:rect b="b" l="l" r="r" t="t"/>
              <a:pathLst>
                <a:path extrusionOk="0" h="2652" w="891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7" name="Google Shape;19157;p82"/>
            <p:cNvSpPr/>
            <p:nvPr/>
          </p:nvSpPr>
          <p:spPr>
            <a:xfrm>
              <a:off x="1303537" y="1502716"/>
              <a:ext cx="362939" cy="362677"/>
            </a:xfrm>
            <a:custGeom>
              <a:rect b="b" l="l" r="r" t="t"/>
              <a:pathLst>
                <a:path extrusionOk="0" h="13811" w="13821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8" name="Google Shape;19158;p82"/>
            <p:cNvSpPr/>
            <p:nvPr/>
          </p:nvSpPr>
          <p:spPr>
            <a:xfrm>
              <a:off x="1346262" y="1555236"/>
              <a:ext cx="267694" cy="257742"/>
            </a:xfrm>
            <a:custGeom>
              <a:rect b="b" l="l" r="r" t="t"/>
              <a:pathLst>
                <a:path extrusionOk="0" h="9815" w="10194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59" name="Google Shape;19159;p82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19160" name="Google Shape;19160;p82"/>
            <p:cNvSpPr/>
            <p:nvPr/>
          </p:nvSpPr>
          <p:spPr>
            <a:xfrm>
              <a:off x="1751901" y="1502716"/>
              <a:ext cx="362677" cy="362677"/>
            </a:xfrm>
            <a:custGeom>
              <a:rect b="b" l="l" r="r" t="t"/>
              <a:pathLst>
                <a:path extrusionOk="0" h="13811" w="13811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1" name="Google Shape;19161;p82"/>
            <p:cNvSpPr/>
            <p:nvPr/>
          </p:nvSpPr>
          <p:spPr>
            <a:xfrm>
              <a:off x="1779027" y="1529843"/>
              <a:ext cx="308397" cy="308397"/>
            </a:xfrm>
            <a:custGeom>
              <a:rect b="b" l="l" r="r" t="t"/>
              <a:pathLst>
                <a:path extrusionOk="0" h="11744" w="11744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2" name="Google Shape;19162;p82"/>
            <p:cNvSpPr/>
            <p:nvPr/>
          </p:nvSpPr>
          <p:spPr>
            <a:xfrm>
              <a:off x="1927816" y="1551035"/>
              <a:ext cx="10845" cy="138416"/>
            </a:xfrm>
            <a:custGeom>
              <a:rect b="b" l="l" r="r" t="t"/>
              <a:pathLst>
                <a:path extrusionOk="0" h="5271" w="413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3" name="Google Shape;19163;p82"/>
            <p:cNvSpPr/>
            <p:nvPr/>
          </p:nvSpPr>
          <p:spPr>
            <a:xfrm>
              <a:off x="1925821" y="1678632"/>
              <a:ext cx="142014" cy="10819"/>
            </a:xfrm>
            <a:custGeom>
              <a:rect b="b" l="l" r="r" t="t"/>
              <a:pathLst>
                <a:path extrusionOk="0" h="412" w="5408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4" name="Google Shape;19164;p82"/>
            <p:cNvSpPr/>
            <p:nvPr/>
          </p:nvSpPr>
          <p:spPr>
            <a:xfrm>
              <a:off x="1816999" y="1567789"/>
              <a:ext cx="288020" cy="270215"/>
            </a:xfrm>
            <a:custGeom>
              <a:rect b="b" l="l" r="r" t="t"/>
              <a:pathLst>
                <a:path extrusionOk="0" h="10290" w="10968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5" name="Google Shape;19165;p82"/>
            <p:cNvSpPr/>
            <p:nvPr/>
          </p:nvSpPr>
          <p:spPr>
            <a:xfrm>
              <a:off x="1798644" y="1678632"/>
              <a:ext cx="22400" cy="10819"/>
            </a:xfrm>
            <a:custGeom>
              <a:rect b="b" l="l" r="r" t="t"/>
              <a:pathLst>
                <a:path extrusionOk="0" h="412" w="853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6" name="Google Shape;19166;p82"/>
            <p:cNvSpPr/>
            <p:nvPr/>
          </p:nvSpPr>
          <p:spPr>
            <a:xfrm>
              <a:off x="1927816" y="1798063"/>
              <a:ext cx="10845" cy="18828"/>
            </a:xfrm>
            <a:custGeom>
              <a:rect b="b" l="l" r="r" t="t"/>
              <a:pathLst>
                <a:path extrusionOk="0" h="717" w="413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7" name="Google Shape;19167;p82"/>
            <p:cNvSpPr/>
            <p:nvPr/>
          </p:nvSpPr>
          <p:spPr>
            <a:xfrm>
              <a:off x="1835486" y="1588508"/>
              <a:ext cx="20667" cy="16518"/>
            </a:xfrm>
            <a:custGeom>
              <a:rect b="b" l="l" r="r" t="t"/>
              <a:pathLst>
                <a:path extrusionOk="0" h="629" w="787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8" name="Google Shape;19168;p82"/>
            <p:cNvSpPr/>
            <p:nvPr/>
          </p:nvSpPr>
          <p:spPr>
            <a:xfrm>
              <a:off x="2009958" y="1763189"/>
              <a:ext cx="20667" cy="16491"/>
            </a:xfrm>
            <a:custGeom>
              <a:rect b="b" l="l" r="r" t="t"/>
              <a:pathLst>
                <a:path extrusionOk="0" h="628" w="787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9" name="Google Shape;19169;p82"/>
            <p:cNvSpPr/>
            <p:nvPr/>
          </p:nvSpPr>
          <p:spPr>
            <a:xfrm>
              <a:off x="2010247" y="1588193"/>
              <a:ext cx="21113" cy="16833"/>
            </a:xfrm>
            <a:custGeom>
              <a:rect b="b" l="l" r="r" t="t"/>
              <a:pathLst>
                <a:path extrusionOk="0" h="641" w="804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0" name="Google Shape;19170;p82"/>
            <p:cNvSpPr/>
            <p:nvPr/>
          </p:nvSpPr>
          <p:spPr>
            <a:xfrm>
              <a:off x="1835591" y="1762927"/>
              <a:ext cx="20719" cy="16754"/>
            </a:xfrm>
            <a:custGeom>
              <a:rect b="b" l="l" r="r" t="t"/>
              <a:pathLst>
                <a:path extrusionOk="0" h="638" w="789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1" name="Google Shape;19171;p82"/>
            <p:cNvSpPr/>
            <p:nvPr/>
          </p:nvSpPr>
          <p:spPr>
            <a:xfrm>
              <a:off x="1808018" y="1628581"/>
              <a:ext cx="22820" cy="14128"/>
            </a:xfrm>
            <a:custGeom>
              <a:rect b="b" l="l" r="r" t="t"/>
              <a:pathLst>
                <a:path extrusionOk="0" h="538" w="869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2" name="Google Shape;19172;p82"/>
            <p:cNvSpPr/>
            <p:nvPr/>
          </p:nvSpPr>
          <p:spPr>
            <a:xfrm>
              <a:off x="2035194" y="1725139"/>
              <a:ext cx="23004" cy="14102"/>
            </a:xfrm>
            <a:custGeom>
              <a:rect b="b" l="l" r="r" t="t"/>
              <a:pathLst>
                <a:path extrusionOk="0" h="537" w="876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3" name="Google Shape;19173;p82"/>
            <p:cNvSpPr/>
            <p:nvPr/>
          </p:nvSpPr>
          <p:spPr>
            <a:xfrm>
              <a:off x="1973299" y="1561276"/>
              <a:ext cx="16649" cy="18119"/>
            </a:xfrm>
            <a:custGeom>
              <a:rect b="b" l="l" r="r" t="t"/>
              <a:pathLst>
                <a:path extrusionOk="0" h="690" w="634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4" name="Google Shape;19174;p82"/>
            <p:cNvSpPr/>
            <p:nvPr/>
          </p:nvSpPr>
          <p:spPr>
            <a:xfrm>
              <a:off x="1876557" y="1788557"/>
              <a:ext cx="16623" cy="18277"/>
            </a:xfrm>
            <a:custGeom>
              <a:rect b="b" l="l" r="r" t="t"/>
              <a:pathLst>
                <a:path extrusionOk="0" h="696" w="633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5" name="Google Shape;19175;p82"/>
            <p:cNvSpPr/>
            <p:nvPr/>
          </p:nvSpPr>
          <p:spPr>
            <a:xfrm>
              <a:off x="1878710" y="1560541"/>
              <a:ext cx="15966" cy="18093"/>
            </a:xfrm>
            <a:custGeom>
              <a:rect b="b" l="l" r="r" t="t"/>
              <a:pathLst>
                <a:path extrusionOk="0" h="689" w="608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6" name="Google Shape;19176;p82"/>
            <p:cNvSpPr/>
            <p:nvPr/>
          </p:nvSpPr>
          <p:spPr>
            <a:xfrm>
              <a:off x="1971014" y="1789292"/>
              <a:ext cx="16386" cy="18277"/>
            </a:xfrm>
            <a:custGeom>
              <a:rect b="b" l="l" r="r" t="t"/>
              <a:pathLst>
                <a:path extrusionOk="0" h="696" w="624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7" name="Google Shape;19177;p82"/>
            <p:cNvSpPr/>
            <p:nvPr/>
          </p:nvSpPr>
          <p:spPr>
            <a:xfrm>
              <a:off x="2036375" y="1630734"/>
              <a:ext cx="22951" cy="13997"/>
            </a:xfrm>
            <a:custGeom>
              <a:rect b="b" l="l" r="r" t="t"/>
              <a:pathLst>
                <a:path extrusionOk="0" h="533" w="874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8" name="Google Shape;19178;p82"/>
            <p:cNvSpPr/>
            <p:nvPr/>
          </p:nvSpPr>
          <p:spPr>
            <a:xfrm>
              <a:off x="1807441" y="1723143"/>
              <a:ext cx="22846" cy="14075"/>
            </a:xfrm>
            <a:custGeom>
              <a:rect b="b" l="l" r="r" t="t"/>
              <a:pathLst>
                <a:path extrusionOk="0" h="536" w="87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79" name="Google Shape;19179;p82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19180" name="Google Shape;19180;p82"/>
            <p:cNvSpPr/>
            <p:nvPr/>
          </p:nvSpPr>
          <p:spPr>
            <a:xfrm>
              <a:off x="3125351" y="1502716"/>
              <a:ext cx="304117" cy="304117"/>
            </a:xfrm>
            <a:custGeom>
              <a:rect b="b" l="l" r="r" t="t"/>
              <a:pathLst>
                <a:path extrusionOk="0" h="11581" w="11581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1" name="Google Shape;19181;p82"/>
            <p:cNvSpPr/>
            <p:nvPr/>
          </p:nvSpPr>
          <p:spPr>
            <a:xfrm>
              <a:off x="3095178" y="1505973"/>
              <a:ext cx="289306" cy="300887"/>
            </a:xfrm>
            <a:custGeom>
              <a:rect b="b" l="l" r="r" t="t"/>
              <a:pathLst>
                <a:path extrusionOk="0" h="11458" w="11017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2" name="Google Shape;19182;p82"/>
            <p:cNvSpPr/>
            <p:nvPr/>
          </p:nvSpPr>
          <p:spPr>
            <a:xfrm>
              <a:off x="3125351" y="1503215"/>
              <a:ext cx="303854" cy="303356"/>
            </a:xfrm>
            <a:custGeom>
              <a:rect b="b" l="l" r="r" t="t"/>
              <a:pathLst>
                <a:path extrusionOk="0" h="11552" w="11571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3" name="Google Shape;19183;p82"/>
            <p:cNvSpPr/>
            <p:nvPr/>
          </p:nvSpPr>
          <p:spPr>
            <a:xfrm>
              <a:off x="3125351" y="1505973"/>
              <a:ext cx="229224" cy="300598"/>
            </a:xfrm>
            <a:custGeom>
              <a:rect b="b" l="l" r="r" t="t"/>
              <a:pathLst>
                <a:path extrusionOk="0" h="11447" w="8729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4" name="Google Shape;19184;p82"/>
            <p:cNvSpPr/>
            <p:nvPr/>
          </p:nvSpPr>
          <p:spPr>
            <a:xfrm>
              <a:off x="3177871" y="1795253"/>
              <a:ext cx="198814" cy="70140"/>
            </a:xfrm>
            <a:custGeom>
              <a:rect b="b" l="l" r="r" t="t"/>
              <a:pathLst>
                <a:path extrusionOk="0" h="2671" w="7571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5" name="Google Shape;19185;p82"/>
            <p:cNvSpPr/>
            <p:nvPr/>
          </p:nvSpPr>
          <p:spPr>
            <a:xfrm>
              <a:off x="3265580" y="1818624"/>
              <a:ext cx="23398" cy="46769"/>
            </a:xfrm>
            <a:custGeom>
              <a:rect b="b" l="l" r="r" t="t"/>
              <a:pathLst>
                <a:path extrusionOk="0" h="1781" w="891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6" name="Google Shape;19186;p82"/>
            <p:cNvSpPr/>
            <p:nvPr/>
          </p:nvSpPr>
          <p:spPr>
            <a:xfrm>
              <a:off x="3267076" y="1806807"/>
              <a:ext cx="20378" cy="19879"/>
            </a:xfrm>
            <a:custGeom>
              <a:rect b="b" l="l" r="r" t="t"/>
              <a:pathLst>
                <a:path extrusionOk="0" h="757" w="776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7" name="Google Shape;19187;p82"/>
            <p:cNvSpPr/>
            <p:nvPr/>
          </p:nvSpPr>
          <p:spPr>
            <a:xfrm>
              <a:off x="3341734" y="1818861"/>
              <a:ext cx="34952" cy="46533"/>
            </a:xfrm>
            <a:custGeom>
              <a:rect b="b" l="l" r="r" t="t"/>
              <a:pathLst>
                <a:path extrusionOk="0" h="1772" w="1331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8" name="Google Shape;19188;p82"/>
            <p:cNvSpPr/>
            <p:nvPr/>
          </p:nvSpPr>
          <p:spPr>
            <a:xfrm>
              <a:off x="3213060" y="1614033"/>
              <a:ext cx="128700" cy="93538"/>
            </a:xfrm>
            <a:custGeom>
              <a:rect b="b" l="l" r="r" t="t"/>
              <a:pathLst>
                <a:path extrusionOk="0" h="3562" w="4901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9" name="Google Shape;19189;p82"/>
            <p:cNvSpPr/>
            <p:nvPr/>
          </p:nvSpPr>
          <p:spPr>
            <a:xfrm>
              <a:off x="3242208" y="1614033"/>
              <a:ext cx="99552" cy="93276"/>
            </a:xfrm>
            <a:custGeom>
              <a:rect b="b" l="l" r="r" t="t"/>
              <a:pathLst>
                <a:path extrusionOk="0" h="3552" w="3791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0" name="Google Shape;19190;p82"/>
            <p:cNvSpPr/>
            <p:nvPr/>
          </p:nvSpPr>
          <p:spPr>
            <a:xfrm>
              <a:off x="3242208" y="1754287"/>
              <a:ext cx="70140" cy="52546"/>
            </a:xfrm>
            <a:custGeom>
              <a:rect b="b" l="l" r="r" t="t"/>
              <a:pathLst>
                <a:path extrusionOk="0" h="2001" w="2671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1" name="Google Shape;19191;p82"/>
            <p:cNvSpPr/>
            <p:nvPr/>
          </p:nvSpPr>
          <p:spPr>
            <a:xfrm>
              <a:off x="3242208" y="1754287"/>
              <a:ext cx="70140" cy="29044"/>
            </a:xfrm>
            <a:custGeom>
              <a:rect b="b" l="l" r="r" t="t"/>
              <a:pathLst>
                <a:path extrusionOk="0" h="1106" w="2671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2" name="Google Shape;19192;p82"/>
            <p:cNvSpPr/>
            <p:nvPr/>
          </p:nvSpPr>
          <p:spPr>
            <a:xfrm>
              <a:off x="3230654" y="1785379"/>
              <a:ext cx="46769" cy="41780"/>
            </a:xfrm>
            <a:custGeom>
              <a:rect b="b" l="l" r="r" t="t"/>
              <a:pathLst>
                <a:path extrusionOk="0" h="1591" w="1781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3" name="Google Shape;19193;p82"/>
            <p:cNvSpPr/>
            <p:nvPr/>
          </p:nvSpPr>
          <p:spPr>
            <a:xfrm>
              <a:off x="3277397" y="1785379"/>
              <a:ext cx="46769" cy="41780"/>
            </a:xfrm>
            <a:custGeom>
              <a:rect b="b" l="l" r="r" t="t"/>
              <a:pathLst>
                <a:path extrusionOk="0" h="1591" w="1781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4" name="Google Shape;19194;p82"/>
            <p:cNvSpPr/>
            <p:nvPr/>
          </p:nvSpPr>
          <p:spPr>
            <a:xfrm>
              <a:off x="3218837" y="1661327"/>
              <a:ext cx="116883" cy="110318"/>
            </a:xfrm>
            <a:custGeom>
              <a:rect b="b" l="l" r="r" t="t"/>
              <a:pathLst>
                <a:path extrusionOk="0" h="4201" w="4451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5" name="Google Shape;19195;p82"/>
            <p:cNvSpPr/>
            <p:nvPr/>
          </p:nvSpPr>
          <p:spPr>
            <a:xfrm>
              <a:off x="3218837" y="1661327"/>
              <a:ext cx="105329" cy="110056"/>
            </a:xfrm>
            <a:custGeom>
              <a:rect b="b" l="l" r="r" t="t"/>
              <a:pathLst>
                <a:path extrusionOk="0" h="4191" w="4011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6" name="Google Shape;19196;p82"/>
            <p:cNvSpPr/>
            <p:nvPr/>
          </p:nvSpPr>
          <p:spPr>
            <a:xfrm>
              <a:off x="3177871" y="1818861"/>
              <a:ext cx="35215" cy="46533"/>
            </a:xfrm>
            <a:custGeom>
              <a:rect b="b" l="l" r="r" t="t"/>
              <a:pathLst>
                <a:path extrusionOk="0" h="1772" w="1341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97" name="Google Shape;19197;p82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19198" name="Google Shape;19198;p82"/>
            <p:cNvSpPr/>
            <p:nvPr/>
          </p:nvSpPr>
          <p:spPr>
            <a:xfrm>
              <a:off x="3612133" y="1573592"/>
              <a:ext cx="226466" cy="226703"/>
            </a:xfrm>
            <a:custGeom>
              <a:rect b="b" l="l" r="r" t="t"/>
              <a:pathLst>
                <a:path extrusionOk="0" h="8633" w="8624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9" name="Google Shape;19199;p82"/>
            <p:cNvSpPr/>
            <p:nvPr/>
          </p:nvSpPr>
          <p:spPr>
            <a:xfrm>
              <a:off x="3657379" y="1652740"/>
              <a:ext cx="135974" cy="136001"/>
            </a:xfrm>
            <a:custGeom>
              <a:rect b="b" l="l" r="r" t="t"/>
              <a:pathLst>
                <a:path extrusionOk="0" h="5179" w="5178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0" name="Google Shape;19200;p82"/>
            <p:cNvSpPr/>
            <p:nvPr/>
          </p:nvSpPr>
          <p:spPr>
            <a:xfrm>
              <a:off x="3542281" y="1681153"/>
              <a:ext cx="54805" cy="11318"/>
            </a:xfrm>
            <a:custGeom>
              <a:rect b="b" l="l" r="r" t="t"/>
              <a:pathLst>
                <a:path extrusionOk="0" h="431" w="2087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1" name="Google Shape;19201;p82"/>
            <p:cNvSpPr/>
            <p:nvPr/>
          </p:nvSpPr>
          <p:spPr>
            <a:xfrm>
              <a:off x="3853909" y="1681153"/>
              <a:ext cx="54568" cy="11318"/>
            </a:xfrm>
            <a:custGeom>
              <a:rect b="b" l="l" r="r" t="t"/>
              <a:pathLst>
                <a:path extrusionOk="0" h="431" w="2078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2" name="Google Shape;19202;p82"/>
            <p:cNvSpPr/>
            <p:nvPr/>
          </p:nvSpPr>
          <p:spPr>
            <a:xfrm>
              <a:off x="3719694" y="1505605"/>
              <a:ext cx="11344" cy="50918"/>
            </a:xfrm>
            <a:custGeom>
              <a:rect b="b" l="l" r="r" t="t"/>
              <a:pathLst>
                <a:path extrusionOk="0" h="1939" w="432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3" name="Google Shape;19203;p82"/>
            <p:cNvSpPr/>
            <p:nvPr/>
          </p:nvSpPr>
          <p:spPr>
            <a:xfrm>
              <a:off x="3639023" y="1798850"/>
              <a:ext cx="25814" cy="31092"/>
            </a:xfrm>
            <a:custGeom>
              <a:rect b="b" l="l" r="r" t="t"/>
              <a:pathLst>
                <a:path extrusionOk="0" h="1184" w="983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4" name="Google Shape;19204;p82"/>
            <p:cNvSpPr/>
            <p:nvPr/>
          </p:nvSpPr>
          <p:spPr>
            <a:xfrm>
              <a:off x="3786053" y="1543761"/>
              <a:ext cx="25971" cy="31092"/>
            </a:xfrm>
            <a:custGeom>
              <a:rect b="b" l="l" r="r" t="t"/>
              <a:pathLst>
                <a:path extrusionOk="0" h="1184" w="989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5" name="Google Shape;19205;p82"/>
            <p:cNvSpPr/>
            <p:nvPr/>
          </p:nvSpPr>
          <p:spPr>
            <a:xfrm>
              <a:off x="3579728" y="1601874"/>
              <a:ext cx="35950" cy="22741"/>
            </a:xfrm>
            <a:custGeom>
              <a:rect b="b" l="l" r="r" t="t"/>
              <a:pathLst>
                <a:path extrusionOk="0" h="866" w="1369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6" name="Google Shape;19206;p82"/>
            <p:cNvSpPr/>
            <p:nvPr/>
          </p:nvSpPr>
          <p:spPr>
            <a:xfrm>
              <a:off x="3834818" y="1749167"/>
              <a:ext cx="35687" cy="22741"/>
            </a:xfrm>
            <a:custGeom>
              <a:rect b="b" l="l" r="r" t="t"/>
              <a:pathLst>
                <a:path extrusionOk="0" h="866" w="1359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7" name="Google Shape;19207;p82"/>
            <p:cNvSpPr/>
            <p:nvPr/>
          </p:nvSpPr>
          <p:spPr>
            <a:xfrm>
              <a:off x="3786000" y="1798850"/>
              <a:ext cx="25709" cy="31092"/>
            </a:xfrm>
            <a:custGeom>
              <a:rect b="b" l="l" r="r" t="t"/>
              <a:pathLst>
                <a:path extrusionOk="0" h="1184" w="979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8" name="Google Shape;19208;p82"/>
            <p:cNvSpPr/>
            <p:nvPr/>
          </p:nvSpPr>
          <p:spPr>
            <a:xfrm>
              <a:off x="3638472" y="1543761"/>
              <a:ext cx="25971" cy="31092"/>
            </a:xfrm>
            <a:custGeom>
              <a:rect b="b" l="l" r="r" t="t"/>
              <a:pathLst>
                <a:path extrusionOk="0" h="1184" w="989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9" name="Google Shape;19209;p82"/>
            <p:cNvSpPr/>
            <p:nvPr/>
          </p:nvSpPr>
          <p:spPr>
            <a:xfrm>
              <a:off x="3835317" y="1601507"/>
              <a:ext cx="36291" cy="23109"/>
            </a:xfrm>
            <a:custGeom>
              <a:rect b="b" l="l" r="r" t="t"/>
              <a:pathLst>
                <a:path extrusionOk="0" h="880" w="1382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0" name="Google Shape;19210;p82"/>
            <p:cNvSpPr/>
            <p:nvPr/>
          </p:nvSpPr>
          <p:spPr>
            <a:xfrm>
              <a:off x="3579964" y="1749167"/>
              <a:ext cx="35950" cy="22741"/>
            </a:xfrm>
            <a:custGeom>
              <a:rect b="b" l="l" r="r" t="t"/>
              <a:pathLst>
                <a:path extrusionOk="0" h="866" w="1369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1" name="Google Shape;19211;p82"/>
            <p:cNvSpPr/>
            <p:nvPr/>
          </p:nvSpPr>
          <p:spPr>
            <a:xfrm>
              <a:off x="3737209" y="1591764"/>
              <a:ext cx="80776" cy="68302"/>
            </a:xfrm>
            <a:custGeom>
              <a:rect b="b" l="l" r="r" t="t"/>
              <a:pathLst>
                <a:path extrusionOk="0" h="2601" w="3076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2" name="Google Shape;19212;p82"/>
            <p:cNvSpPr/>
            <p:nvPr/>
          </p:nvSpPr>
          <p:spPr>
            <a:xfrm>
              <a:off x="3691307" y="1732150"/>
              <a:ext cx="68118" cy="102073"/>
            </a:xfrm>
            <a:custGeom>
              <a:rect b="b" l="l" r="r" t="t"/>
              <a:pathLst>
                <a:path extrusionOk="0" h="3887" w="2594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3" name="Google Shape;19213;p82"/>
            <p:cNvSpPr/>
            <p:nvPr/>
          </p:nvSpPr>
          <p:spPr>
            <a:xfrm>
              <a:off x="3691307" y="1751267"/>
              <a:ext cx="68118" cy="82955"/>
            </a:xfrm>
            <a:custGeom>
              <a:rect b="b" l="l" r="r" t="t"/>
              <a:pathLst>
                <a:path extrusionOk="0" h="3159" w="2594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4" name="Google Shape;19214;p82"/>
            <p:cNvSpPr/>
            <p:nvPr/>
          </p:nvSpPr>
          <p:spPr>
            <a:xfrm>
              <a:off x="3712656" y="1732150"/>
              <a:ext cx="25420" cy="17122"/>
            </a:xfrm>
            <a:custGeom>
              <a:rect b="b" l="l" r="r" t="t"/>
              <a:pathLst>
                <a:path extrusionOk="0" h="652" w="968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5" name="Google Shape;19215;p82"/>
            <p:cNvSpPr/>
            <p:nvPr/>
          </p:nvSpPr>
          <p:spPr>
            <a:xfrm>
              <a:off x="3702625" y="1686930"/>
              <a:ext cx="45509" cy="51049"/>
            </a:xfrm>
            <a:custGeom>
              <a:rect b="b" l="l" r="r" t="t"/>
              <a:pathLst>
                <a:path extrusionOk="0" h="1944" w="1733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6" name="Google Shape;19216;p82"/>
            <p:cNvSpPr/>
            <p:nvPr/>
          </p:nvSpPr>
          <p:spPr>
            <a:xfrm>
              <a:off x="3702625" y="1686930"/>
              <a:ext cx="31171" cy="50944"/>
            </a:xfrm>
            <a:custGeom>
              <a:rect b="b" l="l" r="r" t="t"/>
              <a:pathLst>
                <a:path extrusionOk="0" h="1940" w="1187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7" name="Google Shape;19217;p82"/>
            <p:cNvSpPr/>
            <p:nvPr/>
          </p:nvSpPr>
          <p:spPr>
            <a:xfrm>
              <a:off x="3702625" y="1834196"/>
              <a:ext cx="45509" cy="28177"/>
            </a:xfrm>
            <a:custGeom>
              <a:rect b="b" l="l" r="r" t="t"/>
              <a:pathLst>
                <a:path extrusionOk="0" h="1073" w="1733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8" name="Google Shape;19218;p82"/>
            <p:cNvSpPr/>
            <p:nvPr/>
          </p:nvSpPr>
          <p:spPr>
            <a:xfrm>
              <a:off x="3691307" y="1759303"/>
              <a:ext cx="11344" cy="74920"/>
            </a:xfrm>
            <a:custGeom>
              <a:rect b="b" l="l" r="r" t="t"/>
              <a:pathLst>
                <a:path extrusionOk="0" h="2853" w="432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9" name="Google Shape;19219;p82"/>
            <p:cNvSpPr/>
            <p:nvPr/>
          </p:nvSpPr>
          <p:spPr>
            <a:xfrm>
              <a:off x="3748107" y="1759303"/>
              <a:ext cx="11318" cy="74920"/>
            </a:xfrm>
            <a:custGeom>
              <a:rect b="b" l="l" r="r" t="t"/>
              <a:pathLst>
                <a:path extrusionOk="0" h="2853" w="431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0" name="Google Shape;19220;p82"/>
            <p:cNvSpPr/>
            <p:nvPr/>
          </p:nvSpPr>
          <p:spPr>
            <a:xfrm>
              <a:off x="3722477" y="1845514"/>
              <a:ext cx="5803" cy="17095"/>
            </a:xfrm>
            <a:custGeom>
              <a:rect b="b" l="l" r="r" t="t"/>
              <a:pathLst>
                <a:path extrusionOk="0" h="651" w="221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1" name="Google Shape;19221;p82"/>
            <p:cNvSpPr/>
            <p:nvPr/>
          </p:nvSpPr>
          <p:spPr>
            <a:xfrm>
              <a:off x="3702625" y="1686930"/>
              <a:ext cx="45509" cy="22662"/>
            </a:xfrm>
            <a:custGeom>
              <a:rect b="b" l="l" r="r" t="t"/>
              <a:pathLst>
                <a:path extrusionOk="0" h="863" w="1733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2" name="Google Shape;19222;p82"/>
            <p:cNvSpPr/>
            <p:nvPr/>
          </p:nvSpPr>
          <p:spPr>
            <a:xfrm>
              <a:off x="3702625" y="1686930"/>
              <a:ext cx="31171" cy="20640"/>
            </a:xfrm>
            <a:custGeom>
              <a:rect b="b" l="l" r="r" t="t"/>
              <a:pathLst>
                <a:path extrusionOk="0" h="786" w="1187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23" name="Google Shape;19223;p82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19224" name="Google Shape;19224;p82"/>
            <p:cNvSpPr/>
            <p:nvPr/>
          </p:nvSpPr>
          <p:spPr>
            <a:xfrm>
              <a:off x="1805182" y="3628332"/>
              <a:ext cx="45509" cy="45509"/>
            </a:xfrm>
            <a:custGeom>
              <a:rect b="b" l="l" r="r" t="t"/>
              <a:pathLst>
                <a:path extrusionOk="0" h="1733" w="1733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5" name="Google Shape;19225;p82"/>
            <p:cNvSpPr/>
            <p:nvPr/>
          </p:nvSpPr>
          <p:spPr>
            <a:xfrm>
              <a:off x="1954208" y="3509453"/>
              <a:ext cx="105828" cy="90728"/>
            </a:xfrm>
            <a:custGeom>
              <a:rect b="b" l="l" r="r" t="t"/>
              <a:pathLst>
                <a:path extrusionOk="0" h="3455" w="403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6" name="Google Shape;19226;p82"/>
            <p:cNvSpPr/>
            <p:nvPr/>
          </p:nvSpPr>
          <p:spPr>
            <a:xfrm>
              <a:off x="1964764" y="3546165"/>
              <a:ext cx="100051" cy="54043"/>
            </a:xfrm>
            <a:custGeom>
              <a:rect b="b" l="l" r="r" t="t"/>
              <a:pathLst>
                <a:path extrusionOk="0" h="2058" w="381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7" name="Google Shape;19227;p82"/>
            <p:cNvSpPr/>
            <p:nvPr/>
          </p:nvSpPr>
          <p:spPr>
            <a:xfrm>
              <a:off x="1833569" y="3407433"/>
              <a:ext cx="153096" cy="294585"/>
            </a:xfrm>
            <a:custGeom>
              <a:rect b="b" l="l" r="r" t="t"/>
              <a:pathLst>
                <a:path extrusionOk="0" h="11218" w="583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8" name="Google Shape;19228;p82"/>
            <p:cNvSpPr/>
            <p:nvPr/>
          </p:nvSpPr>
          <p:spPr>
            <a:xfrm>
              <a:off x="1833569" y="3583086"/>
              <a:ext cx="152991" cy="118932"/>
            </a:xfrm>
            <a:custGeom>
              <a:rect b="b" l="l" r="r" t="t"/>
              <a:pathLst>
                <a:path extrusionOk="0" h="4529" w="5826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9" name="Google Shape;19229;p82"/>
            <p:cNvSpPr/>
            <p:nvPr/>
          </p:nvSpPr>
          <p:spPr>
            <a:xfrm>
              <a:off x="1975058" y="3384797"/>
              <a:ext cx="45535" cy="340067"/>
            </a:xfrm>
            <a:custGeom>
              <a:rect b="b" l="l" r="r" t="t"/>
              <a:pathLst>
                <a:path extrusionOk="0" h="12950" w="1734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0" name="Google Shape;19230;p82"/>
            <p:cNvSpPr/>
            <p:nvPr/>
          </p:nvSpPr>
          <p:spPr>
            <a:xfrm>
              <a:off x="1975058" y="3696451"/>
              <a:ext cx="45535" cy="28413"/>
            </a:xfrm>
            <a:custGeom>
              <a:rect b="b" l="l" r="r" t="t"/>
              <a:pathLst>
                <a:path extrusionOk="0" h="1082" w="1734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1" name="Google Shape;19231;p82"/>
            <p:cNvSpPr/>
            <p:nvPr/>
          </p:nvSpPr>
          <p:spPr>
            <a:xfrm>
              <a:off x="1748618" y="3503676"/>
              <a:ext cx="45272" cy="102073"/>
            </a:xfrm>
            <a:custGeom>
              <a:rect b="b" l="l" r="r" t="t"/>
              <a:pathLst>
                <a:path extrusionOk="0" h="3887" w="1724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2" name="Google Shape;19232;p82"/>
            <p:cNvSpPr/>
            <p:nvPr/>
          </p:nvSpPr>
          <p:spPr>
            <a:xfrm>
              <a:off x="1748382" y="3508954"/>
              <a:ext cx="45509" cy="96794"/>
            </a:xfrm>
            <a:custGeom>
              <a:rect b="b" l="l" r="r" t="t"/>
              <a:pathLst>
                <a:path extrusionOk="0" h="3686" w="1733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3" name="Google Shape;19233;p82"/>
            <p:cNvSpPr/>
            <p:nvPr/>
          </p:nvSpPr>
          <p:spPr>
            <a:xfrm>
              <a:off x="1788087" y="3503676"/>
              <a:ext cx="56827" cy="102073"/>
            </a:xfrm>
            <a:custGeom>
              <a:rect b="b" l="l" r="r" t="t"/>
              <a:pathLst>
                <a:path extrusionOk="0" h="3887" w="2164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4" name="Google Shape;19234;p82"/>
            <p:cNvSpPr/>
            <p:nvPr/>
          </p:nvSpPr>
          <p:spPr>
            <a:xfrm>
              <a:off x="1788087" y="3588627"/>
              <a:ext cx="56827" cy="17122"/>
            </a:xfrm>
            <a:custGeom>
              <a:rect b="b" l="l" r="r" t="t"/>
              <a:pathLst>
                <a:path extrusionOk="0" h="652" w="2164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5" name="Google Shape;19235;p82"/>
            <p:cNvSpPr/>
            <p:nvPr/>
          </p:nvSpPr>
          <p:spPr>
            <a:xfrm>
              <a:off x="1788087" y="3605722"/>
              <a:ext cx="56827" cy="90755"/>
            </a:xfrm>
            <a:custGeom>
              <a:rect b="b" l="l" r="r" t="t"/>
              <a:pathLst>
                <a:path extrusionOk="0" h="3456" w="2164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6" name="Google Shape;19236;p82"/>
            <p:cNvSpPr/>
            <p:nvPr/>
          </p:nvSpPr>
          <p:spPr>
            <a:xfrm>
              <a:off x="2080860" y="3548922"/>
              <a:ext cx="32195" cy="11581"/>
            </a:xfrm>
            <a:custGeom>
              <a:rect b="b" l="l" r="r" t="t"/>
              <a:pathLst>
                <a:path extrusionOk="0" h="441" w="1226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7" name="Google Shape;19237;p82"/>
            <p:cNvSpPr/>
            <p:nvPr/>
          </p:nvSpPr>
          <p:spPr>
            <a:xfrm>
              <a:off x="2059510" y="3484874"/>
              <a:ext cx="27468" cy="23345"/>
            </a:xfrm>
            <a:custGeom>
              <a:rect b="b" l="l" r="r" t="t"/>
              <a:pathLst>
                <a:path extrusionOk="0" h="889" w="1046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8" name="Google Shape;19238;p82"/>
            <p:cNvSpPr/>
            <p:nvPr/>
          </p:nvSpPr>
          <p:spPr>
            <a:xfrm>
              <a:off x="2058723" y="3600969"/>
              <a:ext cx="27704" cy="23608"/>
            </a:xfrm>
            <a:custGeom>
              <a:rect b="b" l="l" r="r" t="t"/>
              <a:pathLst>
                <a:path extrusionOk="0" h="899" w="1055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39" name="Google Shape;19239;p82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19240" name="Google Shape;19240;p82"/>
            <p:cNvSpPr/>
            <p:nvPr/>
          </p:nvSpPr>
          <p:spPr>
            <a:xfrm>
              <a:off x="6277838" y="4054558"/>
              <a:ext cx="45272" cy="45272"/>
            </a:xfrm>
            <a:custGeom>
              <a:rect b="b" l="l" r="r" t="t"/>
              <a:pathLst>
                <a:path extrusionOk="0" h="1724" w="1724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1" name="Google Shape;19241;p82"/>
            <p:cNvSpPr/>
            <p:nvPr/>
          </p:nvSpPr>
          <p:spPr>
            <a:xfrm>
              <a:off x="6426890" y="3935679"/>
              <a:ext cx="105828" cy="90728"/>
            </a:xfrm>
            <a:custGeom>
              <a:rect b="b" l="l" r="r" t="t"/>
              <a:pathLst>
                <a:path extrusionOk="0" h="3455" w="403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2" name="Google Shape;19242;p82"/>
            <p:cNvSpPr/>
            <p:nvPr/>
          </p:nvSpPr>
          <p:spPr>
            <a:xfrm>
              <a:off x="6437446" y="3972391"/>
              <a:ext cx="100051" cy="54043"/>
            </a:xfrm>
            <a:custGeom>
              <a:rect b="b" l="l" r="r" t="t"/>
              <a:pathLst>
                <a:path extrusionOk="0" h="2058" w="381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3" name="Google Shape;19243;p82"/>
            <p:cNvSpPr/>
            <p:nvPr/>
          </p:nvSpPr>
          <p:spPr>
            <a:xfrm>
              <a:off x="6306251" y="3833659"/>
              <a:ext cx="153070" cy="294585"/>
            </a:xfrm>
            <a:custGeom>
              <a:rect b="b" l="l" r="r" t="t"/>
              <a:pathLst>
                <a:path extrusionOk="0" h="11218" w="5829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4" name="Google Shape;19244;p82"/>
            <p:cNvSpPr/>
            <p:nvPr/>
          </p:nvSpPr>
          <p:spPr>
            <a:xfrm>
              <a:off x="6306251" y="4009312"/>
              <a:ext cx="152833" cy="119010"/>
            </a:xfrm>
            <a:custGeom>
              <a:rect b="b" l="l" r="r" t="t"/>
              <a:pathLst>
                <a:path extrusionOk="0" h="4532" w="582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5" name="Google Shape;19245;p82"/>
            <p:cNvSpPr/>
            <p:nvPr/>
          </p:nvSpPr>
          <p:spPr>
            <a:xfrm>
              <a:off x="6447740" y="3811049"/>
              <a:ext cx="45509" cy="339804"/>
            </a:xfrm>
            <a:custGeom>
              <a:rect b="b" l="l" r="r" t="t"/>
              <a:pathLst>
                <a:path extrusionOk="0" h="12940" w="1733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6" name="Google Shape;19246;p82"/>
            <p:cNvSpPr/>
            <p:nvPr/>
          </p:nvSpPr>
          <p:spPr>
            <a:xfrm>
              <a:off x="6447740" y="4122677"/>
              <a:ext cx="45509" cy="28177"/>
            </a:xfrm>
            <a:custGeom>
              <a:rect b="b" l="l" r="r" t="t"/>
              <a:pathLst>
                <a:path extrusionOk="0" h="1073" w="1733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7" name="Google Shape;19247;p82"/>
            <p:cNvSpPr/>
            <p:nvPr/>
          </p:nvSpPr>
          <p:spPr>
            <a:xfrm>
              <a:off x="6221300" y="3929902"/>
              <a:ext cx="45272" cy="102073"/>
            </a:xfrm>
            <a:custGeom>
              <a:rect b="b" l="l" r="r" t="t"/>
              <a:pathLst>
                <a:path extrusionOk="0" h="3887" w="1724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8" name="Google Shape;19248;p82"/>
            <p:cNvSpPr/>
            <p:nvPr/>
          </p:nvSpPr>
          <p:spPr>
            <a:xfrm>
              <a:off x="6221064" y="3935180"/>
              <a:ext cx="45509" cy="96794"/>
            </a:xfrm>
            <a:custGeom>
              <a:rect b="b" l="l" r="r" t="t"/>
              <a:pathLst>
                <a:path extrusionOk="0" h="3686" w="1733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9" name="Google Shape;19249;p82"/>
            <p:cNvSpPr/>
            <p:nvPr/>
          </p:nvSpPr>
          <p:spPr>
            <a:xfrm>
              <a:off x="6260769" y="3929902"/>
              <a:ext cx="56800" cy="102073"/>
            </a:xfrm>
            <a:custGeom>
              <a:rect b="b" l="l" r="r" t="t"/>
              <a:pathLst>
                <a:path extrusionOk="0" h="3887" w="2163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0" name="Google Shape;19250;p82"/>
            <p:cNvSpPr/>
            <p:nvPr/>
          </p:nvSpPr>
          <p:spPr>
            <a:xfrm>
              <a:off x="6260769" y="4014853"/>
              <a:ext cx="56800" cy="17122"/>
            </a:xfrm>
            <a:custGeom>
              <a:rect b="b" l="l" r="r" t="t"/>
              <a:pathLst>
                <a:path extrusionOk="0" h="652" w="2163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1" name="Google Shape;19251;p82"/>
            <p:cNvSpPr/>
            <p:nvPr/>
          </p:nvSpPr>
          <p:spPr>
            <a:xfrm>
              <a:off x="6260769" y="4031686"/>
              <a:ext cx="56800" cy="90755"/>
            </a:xfrm>
            <a:custGeom>
              <a:rect b="b" l="l" r="r" t="t"/>
              <a:pathLst>
                <a:path extrusionOk="0" h="3456" w="2163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2" name="Google Shape;19252;p82"/>
            <p:cNvSpPr/>
            <p:nvPr/>
          </p:nvSpPr>
          <p:spPr>
            <a:xfrm>
              <a:off x="6553542" y="3975148"/>
              <a:ext cx="32195" cy="11581"/>
            </a:xfrm>
            <a:custGeom>
              <a:rect b="b" l="l" r="r" t="t"/>
              <a:pathLst>
                <a:path extrusionOk="0" h="441" w="1226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3" name="Google Shape;19253;p82"/>
            <p:cNvSpPr/>
            <p:nvPr/>
          </p:nvSpPr>
          <p:spPr>
            <a:xfrm>
              <a:off x="6532192" y="3911100"/>
              <a:ext cx="27442" cy="23608"/>
            </a:xfrm>
            <a:custGeom>
              <a:rect b="b" l="l" r="r" t="t"/>
              <a:pathLst>
                <a:path extrusionOk="0" h="899" w="1045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4" name="Google Shape;19254;p82"/>
            <p:cNvSpPr/>
            <p:nvPr/>
          </p:nvSpPr>
          <p:spPr>
            <a:xfrm>
              <a:off x="6531221" y="4027327"/>
              <a:ext cx="27626" cy="23503"/>
            </a:xfrm>
            <a:custGeom>
              <a:rect b="b" l="l" r="r" t="t"/>
              <a:pathLst>
                <a:path extrusionOk="0" h="895" w="1052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55" name="Google Shape;19255;p82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19256" name="Google Shape;19256;p82"/>
            <p:cNvSpPr/>
            <p:nvPr/>
          </p:nvSpPr>
          <p:spPr>
            <a:xfrm>
              <a:off x="2182643" y="3386320"/>
              <a:ext cx="382030" cy="320451"/>
            </a:xfrm>
            <a:custGeom>
              <a:rect b="b" l="l" r="r" t="t"/>
              <a:pathLst>
                <a:path extrusionOk="0" h="12203" w="14548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7" name="Google Shape;19257;p82"/>
            <p:cNvSpPr/>
            <p:nvPr/>
          </p:nvSpPr>
          <p:spPr>
            <a:xfrm>
              <a:off x="2281171" y="3466492"/>
              <a:ext cx="185002" cy="184739"/>
            </a:xfrm>
            <a:custGeom>
              <a:rect b="b" l="l" r="r" t="t"/>
              <a:pathLst>
                <a:path extrusionOk="0" h="7035" w="7045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8" name="Google Shape;19258;p82"/>
            <p:cNvSpPr/>
            <p:nvPr/>
          </p:nvSpPr>
          <p:spPr>
            <a:xfrm>
              <a:off x="2299763" y="3484821"/>
              <a:ext cx="147791" cy="148054"/>
            </a:xfrm>
            <a:custGeom>
              <a:rect b="b" l="l" r="r" t="t"/>
              <a:pathLst>
                <a:path extrusionOk="0" h="5638" w="5628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9" name="Google Shape;19259;p82"/>
            <p:cNvSpPr/>
            <p:nvPr/>
          </p:nvSpPr>
          <p:spPr>
            <a:xfrm>
              <a:off x="2336711" y="3564993"/>
              <a:ext cx="73922" cy="67830"/>
            </a:xfrm>
            <a:custGeom>
              <a:rect b="b" l="l" r="r" t="t"/>
              <a:pathLst>
                <a:path extrusionOk="0" h="2583" w="2815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0" name="Google Shape;19260;p82"/>
            <p:cNvSpPr/>
            <p:nvPr/>
          </p:nvSpPr>
          <p:spPr>
            <a:xfrm>
              <a:off x="2295745" y="3386320"/>
              <a:ext cx="139519" cy="36974"/>
            </a:xfrm>
            <a:custGeom>
              <a:rect b="b" l="l" r="r" t="t"/>
              <a:pathLst>
                <a:path extrusionOk="0" h="1408" w="5313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1" name="Google Shape;19261;p82"/>
            <p:cNvSpPr/>
            <p:nvPr/>
          </p:nvSpPr>
          <p:spPr>
            <a:xfrm>
              <a:off x="2342987" y="3386320"/>
              <a:ext cx="92514" cy="36974"/>
            </a:xfrm>
            <a:custGeom>
              <a:rect b="b" l="l" r="r" t="t"/>
              <a:pathLst>
                <a:path extrusionOk="0" h="1408" w="3523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2" name="Google Shape;19262;p82"/>
            <p:cNvSpPr/>
            <p:nvPr/>
          </p:nvSpPr>
          <p:spPr>
            <a:xfrm>
              <a:off x="2182643" y="3676073"/>
              <a:ext cx="382030" cy="30698"/>
            </a:xfrm>
            <a:custGeom>
              <a:rect b="b" l="l" r="r" t="t"/>
              <a:pathLst>
                <a:path extrusionOk="0" h="1169" w="14548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3" name="Google Shape;19263;p82"/>
            <p:cNvSpPr/>
            <p:nvPr/>
          </p:nvSpPr>
          <p:spPr>
            <a:xfrm>
              <a:off x="2336711" y="3584609"/>
              <a:ext cx="74158" cy="48213"/>
            </a:xfrm>
            <a:custGeom>
              <a:rect b="b" l="l" r="r" t="t"/>
              <a:pathLst>
                <a:path extrusionOk="0" h="1836" w="2824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4" name="Google Shape;19264;p82"/>
            <p:cNvSpPr/>
            <p:nvPr/>
          </p:nvSpPr>
          <p:spPr>
            <a:xfrm>
              <a:off x="2360082" y="3564993"/>
              <a:ext cx="27179" cy="18513"/>
            </a:xfrm>
            <a:custGeom>
              <a:rect b="b" l="l" r="r" t="t"/>
              <a:pathLst>
                <a:path extrusionOk="0" h="705" w="1035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5" name="Google Shape;19265;p82"/>
            <p:cNvSpPr/>
            <p:nvPr/>
          </p:nvSpPr>
          <p:spPr>
            <a:xfrm>
              <a:off x="2349027" y="3515756"/>
              <a:ext cx="49290" cy="55566"/>
            </a:xfrm>
            <a:custGeom>
              <a:rect b="b" l="l" r="r" t="t"/>
              <a:pathLst>
                <a:path extrusionOk="0" h="2116" w="1877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6" name="Google Shape;19266;p82"/>
            <p:cNvSpPr/>
            <p:nvPr/>
          </p:nvSpPr>
          <p:spPr>
            <a:xfrm>
              <a:off x="2349027" y="3515756"/>
              <a:ext cx="33954" cy="55461"/>
            </a:xfrm>
            <a:custGeom>
              <a:rect b="b" l="l" r="r" t="t"/>
              <a:pathLst>
                <a:path extrusionOk="0" h="2112" w="1293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7" name="Google Shape;19267;p82"/>
            <p:cNvSpPr/>
            <p:nvPr/>
          </p:nvSpPr>
          <p:spPr>
            <a:xfrm>
              <a:off x="2349027" y="3515756"/>
              <a:ext cx="49290" cy="24894"/>
            </a:xfrm>
            <a:custGeom>
              <a:rect b="b" l="l" r="r" t="t"/>
              <a:pathLst>
                <a:path extrusionOk="0" h="948" w="1877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8" name="Google Shape;19268;p82"/>
            <p:cNvSpPr/>
            <p:nvPr/>
          </p:nvSpPr>
          <p:spPr>
            <a:xfrm>
              <a:off x="2349027" y="3515755"/>
              <a:ext cx="33954" cy="22374"/>
            </a:xfrm>
            <a:custGeom>
              <a:rect b="b" l="l" r="r" t="t"/>
              <a:pathLst>
                <a:path extrusionOk="0" h="852" w="1293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9" name="Google Shape;19269;p82"/>
            <p:cNvSpPr/>
            <p:nvPr/>
          </p:nvSpPr>
          <p:spPr>
            <a:xfrm>
              <a:off x="2336711" y="3595402"/>
              <a:ext cx="18382" cy="34978"/>
            </a:xfrm>
            <a:custGeom>
              <a:rect b="b" l="l" r="r" t="t"/>
              <a:pathLst>
                <a:path extrusionOk="0" h="1332" w="70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0" name="Google Shape;19270;p82"/>
            <p:cNvSpPr/>
            <p:nvPr/>
          </p:nvSpPr>
          <p:spPr>
            <a:xfrm>
              <a:off x="2392251" y="3595402"/>
              <a:ext cx="18382" cy="34978"/>
            </a:xfrm>
            <a:custGeom>
              <a:rect b="b" l="l" r="r" t="t"/>
              <a:pathLst>
                <a:path extrusionOk="0" h="1332" w="70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71" name="Google Shape;19271;p82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19272" name="Google Shape;19272;p82"/>
            <p:cNvSpPr/>
            <p:nvPr/>
          </p:nvSpPr>
          <p:spPr>
            <a:xfrm>
              <a:off x="3084386" y="3458430"/>
              <a:ext cx="353880" cy="261655"/>
            </a:xfrm>
            <a:custGeom>
              <a:rect b="b" l="l" r="r" t="t"/>
              <a:pathLst>
                <a:path extrusionOk="0" h="9964" w="13476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3" name="Google Shape;19273;p82"/>
            <p:cNvSpPr/>
            <p:nvPr/>
          </p:nvSpPr>
          <p:spPr>
            <a:xfrm>
              <a:off x="3084386" y="3458430"/>
              <a:ext cx="176940" cy="261655"/>
            </a:xfrm>
            <a:custGeom>
              <a:rect b="b" l="l" r="r" t="t"/>
              <a:pathLst>
                <a:path extrusionOk="0" h="9964" w="6738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4" name="Google Shape;19274;p82"/>
            <p:cNvSpPr/>
            <p:nvPr/>
          </p:nvSpPr>
          <p:spPr>
            <a:xfrm>
              <a:off x="3115031" y="3489102"/>
              <a:ext cx="292825" cy="200574"/>
            </a:xfrm>
            <a:custGeom>
              <a:rect b="b" l="l" r="r" t="t"/>
              <a:pathLst>
                <a:path extrusionOk="0" h="7638" w="11151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5" name="Google Shape;19275;p82"/>
            <p:cNvSpPr/>
            <p:nvPr/>
          </p:nvSpPr>
          <p:spPr>
            <a:xfrm>
              <a:off x="3115031" y="3489102"/>
              <a:ext cx="146294" cy="200338"/>
            </a:xfrm>
            <a:custGeom>
              <a:rect b="b" l="l" r="r" t="t"/>
              <a:pathLst>
                <a:path extrusionOk="0" h="7629" w="5571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6" name="Google Shape;19276;p82"/>
            <p:cNvSpPr/>
            <p:nvPr/>
          </p:nvSpPr>
          <p:spPr>
            <a:xfrm>
              <a:off x="3191947" y="3389340"/>
              <a:ext cx="138994" cy="115885"/>
            </a:xfrm>
            <a:custGeom>
              <a:rect b="b" l="l" r="r" t="t"/>
              <a:pathLst>
                <a:path extrusionOk="0" h="4413" w="5293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7" name="Google Shape;19277;p82"/>
            <p:cNvSpPr/>
            <p:nvPr/>
          </p:nvSpPr>
          <p:spPr>
            <a:xfrm>
              <a:off x="3223091" y="3538103"/>
              <a:ext cx="137261" cy="97792"/>
            </a:xfrm>
            <a:custGeom>
              <a:rect b="b" l="l" r="r" t="t"/>
              <a:pathLst>
                <a:path extrusionOk="0" h="3724" w="5227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8" name="Google Shape;19278;p82"/>
            <p:cNvSpPr/>
            <p:nvPr/>
          </p:nvSpPr>
          <p:spPr>
            <a:xfrm>
              <a:off x="3182651" y="3610475"/>
              <a:ext cx="40467" cy="34532"/>
            </a:xfrm>
            <a:custGeom>
              <a:rect b="b" l="l" r="r" t="t"/>
              <a:pathLst>
                <a:path extrusionOk="0" h="1315" w="1541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9" name="Google Shape;19279;p82"/>
            <p:cNvSpPr/>
            <p:nvPr/>
          </p:nvSpPr>
          <p:spPr>
            <a:xfrm>
              <a:off x="3145729" y="3529489"/>
              <a:ext cx="39495" cy="35005"/>
            </a:xfrm>
            <a:custGeom>
              <a:rect b="b" l="l" r="r" t="t"/>
              <a:pathLst>
                <a:path extrusionOk="0" h="1333" w="1504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0" name="Google Shape;19280;p82"/>
            <p:cNvSpPr/>
            <p:nvPr/>
          </p:nvSpPr>
          <p:spPr>
            <a:xfrm>
              <a:off x="3345252" y="3621741"/>
              <a:ext cx="39521" cy="34978"/>
            </a:xfrm>
            <a:custGeom>
              <a:rect b="b" l="l" r="r" t="t"/>
              <a:pathLst>
                <a:path extrusionOk="0" h="1332" w="1505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1" name="Google Shape;19281;p82"/>
            <p:cNvSpPr/>
            <p:nvPr/>
          </p:nvSpPr>
          <p:spPr>
            <a:xfrm>
              <a:off x="3245491" y="3544930"/>
              <a:ext cx="39705" cy="34873"/>
            </a:xfrm>
            <a:custGeom>
              <a:rect b="b" l="l" r="r" t="t"/>
              <a:pathLst>
                <a:path extrusionOk="0" h="1328" w="1512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2" name="Google Shape;19282;p82"/>
            <p:cNvSpPr/>
            <p:nvPr/>
          </p:nvSpPr>
          <p:spPr>
            <a:xfrm>
              <a:off x="3191947" y="3389340"/>
              <a:ext cx="69642" cy="115885"/>
            </a:xfrm>
            <a:custGeom>
              <a:rect b="b" l="l" r="r" t="t"/>
              <a:pathLst>
                <a:path extrusionOk="0" h="4413" w="2652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3" name="Google Shape;19283;p82"/>
            <p:cNvSpPr/>
            <p:nvPr/>
          </p:nvSpPr>
          <p:spPr>
            <a:xfrm>
              <a:off x="3240449" y="3450683"/>
              <a:ext cx="36711" cy="31670"/>
            </a:xfrm>
            <a:custGeom>
              <a:rect b="b" l="l" r="r" t="t"/>
              <a:pathLst>
                <a:path extrusionOk="0" h="1206" w="1398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84" name="Google Shape;19284;p82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19285" name="Google Shape;19285;p82"/>
            <p:cNvSpPr/>
            <p:nvPr/>
          </p:nvSpPr>
          <p:spPr>
            <a:xfrm>
              <a:off x="984872" y="1970906"/>
              <a:ext cx="225705" cy="173447"/>
            </a:xfrm>
            <a:custGeom>
              <a:rect b="b" l="l" r="r" t="t"/>
              <a:pathLst>
                <a:path extrusionOk="0" h="6605" w="8595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6" name="Google Shape;19286;p82"/>
            <p:cNvSpPr/>
            <p:nvPr/>
          </p:nvSpPr>
          <p:spPr>
            <a:xfrm>
              <a:off x="1020822" y="1970906"/>
              <a:ext cx="159871" cy="173447"/>
            </a:xfrm>
            <a:custGeom>
              <a:rect b="b" l="l" r="r" t="t"/>
              <a:pathLst>
                <a:path extrusionOk="0" h="6605" w="6088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7" name="Google Shape;19287;p82"/>
            <p:cNvSpPr/>
            <p:nvPr/>
          </p:nvSpPr>
          <p:spPr>
            <a:xfrm>
              <a:off x="1056746" y="1970906"/>
              <a:ext cx="153831" cy="173447"/>
            </a:xfrm>
            <a:custGeom>
              <a:rect b="b" l="l" r="r" t="t"/>
              <a:pathLst>
                <a:path extrusionOk="0" h="6605" w="5858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8" name="Google Shape;19288;p82"/>
            <p:cNvSpPr/>
            <p:nvPr/>
          </p:nvSpPr>
          <p:spPr>
            <a:xfrm>
              <a:off x="863499" y="1970906"/>
              <a:ext cx="225967" cy="173447"/>
            </a:xfrm>
            <a:custGeom>
              <a:rect b="b" l="l" r="r" t="t"/>
              <a:pathLst>
                <a:path extrusionOk="0" h="6605" w="8605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9" name="Google Shape;19289;p82"/>
            <p:cNvSpPr/>
            <p:nvPr/>
          </p:nvSpPr>
          <p:spPr>
            <a:xfrm>
              <a:off x="895405" y="1970906"/>
              <a:ext cx="159871" cy="173447"/>
            </a:xfrm>
            <a:custGeom>
              <a:rect b="b" l="l" r="r" t="t"/>
              <a:pathLst>
                <a:path extrusionOk="0" h="6605" w="6088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0" name="Google Shape;19290;p82"/>
            <p:cNvSpPr/>
            <p:nvPr/>
          </p:nvSpPr>
          <p:spPr>
            <a:xfrm>
              <a:off x="863499" y="1970906"/>
              <a:ext cx="155827" cy="173185"/>
            </a:xfrm>
            <a:custGeom>
              <a:rect b="b" l="l" r="r" t="t"/>
              <a:pathLst>
                <a:path extrusionOk="0" h="6595" w="5934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1" name="Google Shape;19291;p82"/>
            <p:cNvSpPr/>
            <p:nvPr/>
          </p:nvSpPr>
          <p:spPr>
            <a:xfrm>
              <a:off x="1073080" y="2094302"/>
              <a:ext cx="35714" cy="49789"/>
            </a:xfrm>
            <a:custGeom>
              <a:rect b="b" l="l" r="r" t="t"/>
              <a:pathLst>
                <a:path extrusionOk="0" h="1896" w="136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2" name="Google Shape;19292;p82"/>
            <p:cNvSpPr/>
            <p:nvPr/>
          </p:nvSpPr>
          <p:spPr>
            <a:xfrm>
              <a:off x="1054987" y="2069171"/>
              <a:ext cx="37473" cy="52310"/>
            </a:xfrm>
            <a:custGeom>
              <a:rect b="b" l="l" r="r" t="t"/>
              <a:pathLst>
                <a:path extrusionOk="0" h="1992" w="1427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3" name="Google Shape;19293;p82"/>
            <p:cNvSpPr/>
            <p:nvPr/>
          </p:nvSpPr>
          <p:spPr>
            <a:xfrm>
              <a:off x="1037156" y="2044040"/>
              <a:ext cx="37473" cy="52310"/>
            </a:xfrm>
            <a:custGeom>
              <a:rect b="b" l="l" r="r" t="t"/>
              <a:pathLst>
                <a:path extrusionOk="0" h="1992" w="1427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4" name="Google Shape;19294;p82"/>
            <p:cNvSpPr/>
            <p:nvPr/>
          </p:nvSpPr>
          <p:spPr>
            <a:xfrm>
              <a:off x="924317" y="2114890"/>
              <a:ext cx="225442" cy="220033"/>
            </a:xfrm>
            <a:custGeom>
              <a:rect b="b" l="l" r="r" t="t"/>
              <a:pathLst>
                <a:path extrusionOk="0" h="8379" w="8585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5" name="Google Shape;19295;p82"/>
            <p:cNvSpPr/>
            <p:nvPr/>
          </p:nvSpPr>
          <p:spPr>
            <a:xfrm>
              <a:off x="1020822" y="2115100"/>
              <a:ext cx="128937" cy="219822"/>
            </a:xfrm>
            <a:custGeom>
              <a:rect b="b" l="l" r="r" t="t"/>
              <a:pathLst>
                <a:path extrusionOk="0" h="8371" w="491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6" name="Google Shape;19296;p82"/>
            <p:cNvSpPr/>
            <p:nvPr/>
          </p:nvSpPr>
          <p:spPr>
            <a:xfrm>
              <a:off x="953964" y="2141806"/>
              <a:ext cx="166147" cy="166147"/>
            </a:xfrm>
            <a:custGeom>
              <a:rect b="b" l="l" r="r" t="t"/>
              <a:pathLst>
                <a:path extrusionOk="0" h="6327" w="6327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7" name="Google Shape;19297;p82"/>
            <p:cNvSpPr/>
            <p:nvPr/>
          </p:nvSpPr>
          <p:spPr>
            <a:xfrm>
              <a:off x="1020560" y="2141806"/>
              <a:ext cx="104068" cy="166252"/>
            </a:xfrm>
            <a:custGeom>
              <a:rect b="b" l="l" r="r" t="t"/>
              <a:pathLst>
                <a:path extrusionOk="0" h="6331" w="3963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8" name="Google Shape;19298;p82"/>
            <p:cNvSpPr/>
            <p:nvPr/>
          </p:nvSpPr>
          <p:spPr>
            <a:xfrm>
              <a:off x="1020560" y="2187551"/>
              <a:ext cx="20378" cy="74657"/>
            </a:xfrm>
            <a:custGeom>
              <a:rect b="b" l="l" r="r" t="t"/>
              <a:pathLst>
                <a:path extrusionOk="0" h="2843" w="776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99" name="Google Shape;19299;p82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19300" name="Google Shape;19300;p82"/>
            <p:cNvSpPr/>
            <p:nvPr/>
          </p:nvSpPr>
          <p:spPr>
            <a:xfrm>
              <a:off x="1750141" y="1970906"/>
              <a:ext cx="276124" cy="181982"/>
            </a:xfrm>
            <a:custGeom>
              <a:rect b="b" l="l" r="r" t="t"/>
              <a:pathLst>
                <a:path extrusionOk="0" h="6930" w="10515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1" name="Google Shape;19301;p82"/>
            <p:cNvSpPr/>
            <p:nvPr/>
          </p:nvSpPr>
          <p:spPr>
            <a:xfrm>
              <a:off x="1932097" y="1970906"/>
              <a:ext cx="182218" cy="275966"/>
            </a:xfrm>
            <a:custGeom>
              <a:rect b="b" l="l" r="r" t="t"/>
              <a:pathLst>
                <a:path extrusionOk="0" h="10509" w="6939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2" name="Google Shape;19302;p82"/>
            <p:cNvSpPr/>
            <p:nvPr/>
          </p:nvSpPr>
          <p:spPr>
            <a:xfrm>
              <a:off x="1838086" y="2152862"/>
              <a:ext cx="276229" cy="182218"/>
            </a:xfrm>
            <a:custGeom>
              <a:rect b="b" l="l" r="r" t="t"/>
              <a:pathLst>
                <a:path extrusionOk="0" h="6939" w="10519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3" name="Google Shape;19303;p82"/>
            <p:cNvSpPr/>
            <p:nvPr/>
          </p:nvSpPr>
          <p:spPr>
            <a:xfrm>
              <a:off x="1749879" y="2058877"/>
              <a:ext cx="182244" cy="276203"/>
            </a:xfrm>
            <a:custGeom>
              <a:rect b="b" l="l" r="r" t="t"/>
              <a:pathLst>
                <a:path extrusionOk="0" h="10518" w="694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4" name="Google Shape;19304;p82"/>
            <p:cNvSpPr/>
            <p:nvPr/>
          </p:nvSpPr>
          <p:spPr>
            <a:xfrm>
              <a:off x="1750141" y="2152862"/>
              <a:ext cx="41228" cy="182218"/>
            </a:xfrm>
            <a:custGeom>
              <a:rect b="b" l="l" r="r" t="t"/>
              <a:pathLst>
                <a:path extrusionOk="0" h="6939" w="157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5" name="Google Shape;19305;p82"/>
            <p:cNvSpPr/>
            <p:nvPr/>
          </p:nvSpPr>
          <p:spPr>
            <a:xfrm>
              <a:off x="1796832" y="2059035"/>
              <a:ext cx="50340" cy="93853"/>
            </a:xfrm>
            <a:custGeom>
              <a:rect b="b" l="l" r="r" t="t"/>
              <a:pathLst>
                <a:path extrusionOk="0" h="3574" w="1917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6" name="Google Shape;19306;p82"/>
            <p:cNvSpPr/>
            <p:nvPr/>
          </p:nvSpPr>
          <p:spPr>
            <a:xfrm>
              <a:off x="1750141" y="1970906"/>
              <a:ext cx="41228" cy="181982"/>
            </a:xfrm>
            <a:custGeom>
              <a:rect b="b" l="l" r="r" t="t"/>
              <a:pathLst>
                <a:path extrusionOk="0" h="6930" w="157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7" name="Google Shape;19307;p82"/>
            <p:cNvSpPr/>
            <p:nvPr/>
          </p:nvSpPr>
          <p:spPr>
            <a:xfrm>
              <a:off x="1999953" y="2029518"/>
              <a:ext cx="41990" cy="64678"/>
            </a:xfrm>
            <a:custGeom>
              <a:rect b="b" l="l" r="r" t="t"/>
              <a:pathLst>
                <a:path extrusionOk="0" h="2463" w="1599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8" name="Google Shape;19308;p82"/>
            <p:cNvSpPr/>
            <p:nvPr/>
          </p:nvSpPr>
          <p:spPr>
            <a:xfrm>
              <a:off x="1932097" y="1970906"/>
              <a:ext cx="23634" cy="76443"/>
            </a:xfrm>
            <a:custGeom>
              <a:rect b="b" l="l" r="r" t="t"/>
              <a:pathLst>
                <a:path extrusionOk="0" h="2911" w="90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9" name="Google Shape;19309;p82"/>
            <p:cNvSpPr/>
            <p:nvPr/>
          </p:nvSpPr>
          <p:spPr>
            <a:xfrm>
              <a:off x="1932097" y="2076708"/>
              <a:ext cx="23634" cy="76180"/>
            </a:xfrm>
            <a:custGeom>
              <a:rect b="b" l="l" r="r" t="t"/>
              <a:pathLst>
                <a:path extrusionOk="0" h="2901" w="90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0" name="Google Shape;19310;p82"/>
            <p:cNvSpPr/>
            <p:nvPr/>
          </p:nvSpPr>
          <p:spPr>
            <a:xfrm>
              <a:off x="1981860" y="2152862"/>
              <a:ext cx="47268" cy="94011"/>
            </a:xfrm>
            <a:custGeom>
              <a:rect b="b" l="l" r="r" t="t"/>
              <a:pathLst>
                <a:path extrusionOk="0" h="3580" w="180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1" name="Google Shape;19311;p82"/>
            <p:cNvSpPr/>
            <p:nvPr/>
          </p:nvSpPr>
          <p:spPr>
            <a:xfrm>
              <a:off x="1920542" y="2152862"/>
              <a:ext cx="23398" cy="76417"/>
            </a:xfrm>
            <a:custGeom>
              <a:rect b="b" l="l" r="r" t="t"/>
              <a:pathLst>
                <a:path extrusionOk="0" h="2910" w="891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2" name="Google Shape;19312;p82"/>
            <p:cNvSpPr/>
            <p:nvPr/>
          </p:nvSpPr>
          <p:spPr>
            <a:xfrm>
              <a:off x="1834068" y="2211605"/>
              <a:ext cx="42252" cy="64888"/>
            </a:xfrm>
            <a:custGeom>
              <a:rect b="b" l="l" r="r" t="t"/>
              <a:pathLst>
                <a:path extrusionOk="0" h="2471" w="1609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3" name="Google Shape;19313;p82"/>
            <p:cNvSpPr/>
            <p:nvPr/>
          </p:nvSpPr>
          <p:spPr>
            <a:xfrm>
              <a:off x="1920542" y="2258663"/>
              <a:ext cx="29175" cy="76417"/>
            </a:xfrm>
            <a:custGeom>
              <a:rect b="b" l="l" r="r" t="t"/>
              <a:pathLst>
                <a:path extrusionOk="0" h="2910" w="1111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14" name="Google Shape;19314;p82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19315" name="Google Shape;19315;p82"/>
            <p:cNvSpPr/>
            <p:nvPr/>
          </p:nvSpPr>
          <p:spPr>
            <a:xfrm>
              <a:off x="2256277" y="2024949"/>
              <a:ext cx="255379" cy="255352"/>
            </a:xfrm>
            <a:custGeom>
              <a:rect b="b" l="l" r="r" t="t"/>
              <a:pathLst>
                <a:path extrusionOk="0" h="9724" w="9725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6" name="Google Shape;19316;p82"/>
            <p:cNvSpPr/>
            <p:nvPr/>
          </p:nvSpPr>
          <p:spPr>
            <a:xfrm>
              <a:off x="2230909" y="2027706"/>
              <a:ext cx="243036" cy="252700"/>
            </a:xfrm>
            <a:custGeom>
              <a:rect b="b" l="l" r="r" t="t"/>
              <a:pathLst>
                <a:path extrusionOk="0" h="9623" w="9255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7" name="Google Shape;19317;p82"/>
            <p:cNvSpPr/>
            <p:nvPr/>
          </p:nvSpPr>
          <p:spPr>
            <a:xfrm>
              <a:off x="2309322" y="2026210"/>
              <a:ext cx="202570" cy="252332"/>
            </a:xfrm>
            <a:custGeom>
              <a:rect b="b" l="l" r="r" t="t"/>
              <a:pathLst>
                <a:path extrusionOk="0" h="9609" w="7714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8" name="Google Shape;19318;p82"/>
            <p:cNvSpPr/>
            <p:nvPr/>
          </p:nvSpPr>
          <p:spPr>
            <a:xfrm>
              <a:off x="2339468" y="2073189"/>
              <a:ext cx="16360" cy="26181"/>
            </a:xfrm>
            <a:custGeom>
              <a:rect b="b" l="l" r="r" t="t"/>
              <a:pathLst>
                <a:path extrusionOk="0" h="997" w="623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9" name="Google Shape;19319;p82"/>
            <p:cNvSpPr/>
            <p:nvPr/>
          </p:nvSpPr>
          <p:spPr>
            <a:xfrm>
              <a:off x="2309322" y="2158901"/>
              <a:ext cx="146531" cy="119641"/>
            </a:xfrm>
            <a:custGeom>
              <a:rect b="b" l="l" r="r" t="t"/>
              <a:pathLst>
                <a:path extrusionOk="0" h="4556" w="558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0" name="Google Shape;19320;p82"/>
            <p:cNvSpPr/>
            <p:nvPr/>
          </p:nvSpPr>
          <p:spPr>
            <a:xfrm>
              <a:off x="2236765" y="2073740"/>
              <a:ext cx="345765" cy="256403"/>
            </a:xfrm>
            <a:custGeom>
              <a:rect b="b" l="l" r="r" t="t"/>
              <a:pathLst>
                <a:path extrusionOk="0" h="9764" w="13167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1" name="Google Shape;19321;p82"/>
            <p:cNvSpPr/>
            <p:nvPr/>
          </p:nvSpPr>
          <p:spPr>
            <a:xfrm>
              <a:off x="2186425" y="1976158"/>
              <a:ext cx="344820" cy="255510"/>
            </a:xfrm>
            <a:custGeom>
              <a:rect b="b" l="l" r="r" t="t"/>
              <a:pathLst>
                <a:path extrusionOk="0" h="9730" w="13131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22" name="Google Shape;19322;p82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19323" name="Google Shape;19323;p82"/>
            <p:cNvSpPr/>
            <p:nvPr/>
          </p:nvSpPr>
          <p:spPr>
            <a:xfrm>
              <a:off x="2808183" y="2086765"/>
              <a:ext cx="164125" cy="149314"/>
            </a:xfrm>
            <a:custGeom>
              <a:rect b="b" l="l" r="r" t="t"/>
              <a:pathLst>
                <a:path extrusionOk="0" h="5686" w="625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4" name="Google Shape;19324;p82"/>
            <p:cNvSpPr/>
            <p:nvPr/>
          </p:nvSpPr>
          <p:spPr>
            <a:xfrm>
              <a:off x="2881816" y="2017412"/>
              <a:ext cx="96532" cy="177334"/>
            </a:xfrm>
            <a:custGeom>
              <a:rect b="b" l="l" r="r" t="t"/>
              <a:pathLst>
                <a:path extrusionOk="0" h="6753" w="3676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5" name="Google Shape;19325;p82"/>
            <p:cNvSpPr/>
            <p:nvPr/>
          </p:nvSpPr>
          <p:spPr>
            <a:xfrm>
              <a:off x="2947650" y="2150603"/>
              <a:ext cx="30698" cy="44196"/>
            </a:xfrm>
            <a:custGeom>
              <a:rect b="b" l="l" r="r" t="t"/>
              <a:pathLst>
                <a:path extrusionOk="0" h="1683" w="1169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6" name="Google Shape;19326;p82"/>
            <p:cNvSpPr/>
            <p:nvPr/>
          </p:nvSpPr>
          <p:spPr>
            <a:xfrm>
              <a:off x="2818976" y="2136029"/>
              <a:ext cx="124682" cy="83034"/>
            </a:xfrm>
            <a:custGeom>
              <a:rect b="b" l="l" r="r" t="t"/>
              <a:pathLst>
                <a:path extrusionOk="0" h="3162" w="4748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7" name="Google Shape;19327;p82"/>
            <p:cNvSpPr/>
            <p:nvPr/>
          </p:nvSpPr>
          <p:spPr>
            <a:xfrm>
              <a:off x="2867741" y="2177730"/>
              <a:ext cx="73160" cy="41360"/>
            </a:xfrm>
            <a:custGeom>
              <a:rect b="b" l="l" r="r" t="t"/>
              <a:pathLst>
                <a:path extrusionOk="0" h="1575" w="2786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8" name="Google Shape;19328;p82"/>
            <p:cNvSpPr/>
            <p:nvPr/>
          </p:nvSpPr>
          <p:spPr>
            <a:xfrm>
              <a:off x="2795867" y="2157641"/>
              <a:ext cx="124919" cy="82798"/>
            </a:xfrm>
            <a:custGeom>
              <a:rect b="b" l="l" r="r" t="t"/>
              <a:pathLst>
                <a:path extrusionOk="0" h="3153" w="4757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9" name="Google Shape;19329;p82"/>
            <p:cNvSpPr/>
            <p:nvPr/>
          </p:nvSpPr>
          <p:spPr>
            <a:xfrm>
              <a:off x="2852667" y="2204620"/>
              <a:ext cx="65099" cy="35845"/>
            </a:xfrm>
            <a:custGeom>
              <a:rect b="b" l="l" r="r" t="t"/>
              <a:pathLst>
                <a:path extrusionOk="0" h="1365" w="2479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0" name="Google Shape;19330;p82"/>
            <p:cNvSpPr/>
            <p:nvPr/>
          </p:nvSpPr>
          <p:spPr>
            <a:xfrm>
              <a:off x="2772732" y="2178990"/>
              <a:ext cx="124945" cy="83060"/>
            </a:xfrm>
            <a:custGeom>
              <a:rect b="b" l="l" r="r" t="t"/>
              <a:pathLst>
                <a:path extrusionOk="0" h="3163" w="4758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1" name="Google Shape;19331;p82"/>
            <p:cNvSpPr/>
            <p:nvPr/>
          </p:nvSpPr>
          <p:spPr>
            <a:xfrm>
              <a:off x="2837594" y="2231011"/>
              <a:ext cx="56800" cy="31013"/>
            </a:xfrm>
            <a:custGeom>
              <a:rect b="b" l="l" r="r" t="t"/>
              <a:pathLst>
                <a:path extrusionOk="0" h="1181" w="2163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2" name="Google Shape;19332;p82"/>
            <p:cNvSpPr/>
            <p:nvPr/>
          </p:nvSpPr>
          <p:spPr>
            <a:xfrm>
              <a:off x="2749623" y="2200602"/>
              <a:ext cx="124919" cy="82955"/>
            </a:xfrm>
            <a:custGeom>
              <a:rect b="b" l="l" r="r" t="t"/>
              <a:pathLst>
                <a:path extrusionOk="0" h="3159" w="4757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3" name="Google Shape;19333;p82"/>
            <p:cNvSpPr/>
            <p:nvPr/>
          </p:nvSpPr>
          <p:spPr>
            <a:xfrm>
              <a:off x="2822495" y="2255906"/>
              <a:ext cx="49054" cy="27494"/>
            </a:xfrm>
            <a:custGeom>
              <a:rect b="b" l="l" r="r" t="t"/>
              <a:pathLst>
                <a:path extrusionOk="0" h="1047" w="1868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4" name="Google Shape;19334;p82"/>
            <p:cNvSpPr/>
            <p:nvPr/>
          </p:nvSpPr>
          <p:spPr>
            <a:xfrm>
              <a:off x="2673968" y="2097059"/>
              <a:ext cx="159109" cy="144036"/>
            </a:xfrm>
            <a:custGeom>
              <a:rect b="b" l="l" r="r" t="t"/>
              <a:pathLst>
                <a:path extrusionOk="0" h="5485" w="6059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5" name="Google Shape;19335;p82"/>
            <p:cNvSpPr/>
            <p:nvPr/>
          </p:nvSpPr>
          <p:spPr>
            <a:xfrm>
              <a:off x="2659157" y="2039261"/>
              <a:ext cx="98528" cy="170191"/>
            </a:xfrm>
            <a:custGeom>
              <a:rect b="b" l="l" r="r" t="t"/>
              <a:pathLst>
                <a:path extrusionOk="0" h="6481" w="3752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6" name="Google Shape;19336;p82"/>
            <p:cNvSpPr/>
            <p:nvPr/>
          </p:nvSpPr>
          <p:spPr>
            <a:xfrm>
              <a:off x="2659157" y="2039261"/>
              <a:ext cx="75918" cy="159109"/>
            </a:xfrm>
            <a:custGeom>
              <a:rect b="b" l="l" r="r" t="t"/>
              <a:pathLst>
                <a:path extrusionOk="0" h="6059" w="2891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7" name="Google Shape;19337;p82"/>
            <p:cNvSpPr/>
            <p:nvPr/>
          </p:nvSpPr>
          <p:spPr>
            <a:xfrm>
              <a:off x="2659157" y="2159138"/>
              <a:ext cx="47268" cy="50314"/>
            </a:xfrm>
            <a:custGeom>
              <a:rect b="b" l="l" r="r" t="t"/>
              <a:pathLst>
                <a:path extrusionOk="0" h="1916" w="180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8" name="Google Shape;19338;p82"/>
            <p:cNvSpPr/>
            <p:nvPr/>
          </p:nvSpPr>
          <p:spPr>
            <a:xfrm>
              <a:off x="2659157" y="2159138"/>
              <a:ext cx="24894" cy="39232"/>
            </a:xfrm>
            <a:custGeom>
              <a:rect b="b" l="l" r="r" t="t"/>
              <a:pathLst>
                <a:path extrusionOk="0" h="1494" w="948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9" name="Google Shape;19339;p82"/>
            <p:cNvSpPr/>
            <p:nvPr/>
          </p:nvSpPr>
          <p:spPr>
            <a:xfrm>
              <a:off x="2706898" y="2179463"/>
              <a:ext cx="67121" cy="53859"/>
            </a:xfrm>
            <a:custGeom>
              <a:rect b="b" l="l" r="r" t="t"/>
              <a:pathLst>
                <a:path extrusionOk="0" h="2051" w="2556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0" name="Google Shape;19340;p82"/>
            <p:cNvSpPr/>
            <p:nvPr/>
          </p:nvSpPr>
          <p:spPr>
            <a:xfrm>
              <a:off x="2710154" y="2180513"/>
              <a:ext cx="63864" cy="52914"/>
            </a:xfrm>
            <a:custGeom>
              <a:rect b="b" l="l" r="r" t="t"/>
              <a:pathLst>
                <a:path extrusionOk="0" h="2015" w="2432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1" name="Google Shape;19341;p82"/>
            <p:cNvSpPr/>
            <p:nvPr/>
          </p:nvSpPr>
          <p:spPr>
            <a:xfrm>
              <a:off x="2732528" y="2203254"/>
              <a:ext cx="59847" cy="48528"/>
            </a:xfrm>
            <a:custGeom>
              <a:rect b="b" l="l" r="r" t="t"/>
              <a:pathLst>
                <a:path extrusionOk="0" h="1848" w="2279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2" name="Google Shape;19342;p82"/>
            <p:cNvSpPr/>
            <p:nvPr/>
          </p:nvSpPr>
          <p:spPr>
            <a:xfrm>
              <a:off x="2735810" y="2204384"/>
              <a:ext cx="56564" cy="47399"/>
            </a:xfrm>
            <a:custGeom>
              <a:rect b="b" l="l" r="r" t="t"/>
              <a:pathLst>
                <a:path extrusionOk="0" h="1805" w="2154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3" name="Google Shape;19343;p82"/>
            <p:cNvSpPr/>
            <p:nvPr/>
          </p:nvSpPr>
          <p:spPr>
            <a:xfrm>
              <a:off x="2758158" y="2226967"/>
              <a:ext cx="52310" cy="43303"/>
            </a:xfrm>
            <a:custGeom>
              <a:rect b="b" l="l" r="r" t="t"/>
              <a:pathLst>
                <a:path extrusionOk="0" h="1649" w="1992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4" name="Google Shape;19344;p82"/>
            <p:cNvSpPr/>
            <p:nvPr/>
          </p:nvSpPr>
          <p:spPr>
            <a:xfrm>
              <a:off x="2761178" y="2228018"/>
              <a:ext cx="49290" cy="42252"/>
            </a:xfrm>
            <a:custGeom>
              <a:rect b="b" l="l" r="r" t="t"/>
              <a:pathLst>
                <a:path extrusionOk="0" h="1609" w="1877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5" name="Google Shape;19345;p82"/>
            <p:cNvSpPr/>
            <p:nvPr/>
          </p:nvSpPr>
          <p:spPr>
            <a:xfrm>
              <a:off x="2783814" y="2250706"/>
              <a:ext cx="45010" cy="37919"/>
            </a:xfrm>
            <a:custGeom>
              <a:rect b="b" l="l" r="r" t="t"/>
              <a:pathLst>
                <a:path extrusionOk="0" h="1444" w="1714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6" name="Google Shape;19346;p82"/>
            <p:cNvSpPr/>
            <p:nvPr/>
          </p:nvSpPr>
          <p:spPr>
            <a:xfrm>
              <a:off x="2786807" y="2251888"/>
              <a:ext cx="42016" cy="36764"/>
            </a:xfrm>
            <a:custGeom>
              <a:rect b="b" l="l" r="r" t="t"/>
              <a:pathLst>
                <a:path extrusionOk="0" h="1400" w="160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7" name="Google Shape;19347;p82"/>
            <p:cNvSpPr/>
            <p:nvPr/>
          </p:nvSpPr>
          <p:spPr>
            <a:xfrm>
              <a:off x="2788829" y="2102101"/>
              <a:ext cx="64862" cy="99788"/>
            </a:xfrm>
            <a:custGeom>
              <a:rect b="b" l="l" r="r" t="t"/>
              <a:pathLst>
                <a:path extrusionOk="0" h="3800" w="247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8" name="Google Shape;19348;p82"/>
            <p:cNvSpPr/>
            <p:nvPr/>
          </p:nvSpPr>
          <p:spPr>
            <a:xfrm>
              <a:off x="2788829" y="2102101"/>
              <a:ext cx="27415" cy="99788"/>
            </a:xfrm>
            <a:custGeom>
              <a:rect b="b" l="l" r="r" t="t"/>
              <a:pathLst>
                <a:path extrusionOk="0" h="3800" w="1044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49" name="Google Shape;19349;p82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19350" name="Google Shape;19350;p82"/>
            <p:cNvSpPr/>
            <p:nvPr/>
          </p:nvSpPr>
          <p:spPr>
            <a:xfrm>
              <a:off x="3204263" y="2013894"/>
              <a:ext cx="154067" cy="140964"/>
            </a:xfrm>
            <a:custGeom>
              <a:rect b="b" l="l" r="r" t="t"/>
              <a:pathLst>
                <a:path extrusionOk="0" h="5368" w="5867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1" name="Google Shape;19351;p82"/>
            <p:cNvSpPr/>
            <p:nvPr/>
          </p:nvSpPr>
          <p:spPr>
            <a:xfrm>
              <a:off x="3204263" y="2013894"/>
              <a:ext cx="143773" cy="102808"/>
            </a:xfrm>
            <a:custGeom>
              <a:rect b="b" l="l" r="r" t="t"/>
              <a:pathLst>
                <a:path extrusionOk="0" h="3915" w="5475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2" name="Google Shape;19352;p82"/>
            <p:cNvSpPr/>
            <p:nvPr/>
          </p:nvSpPr>
          <p:spPr>
            <a:xfrm>
              <a:off x="3112773" y="2137788"/>
              <a:ext cx="112865" cy="113102"/>
            </a:xfrm>
            <a:custGeom>
              <a:rect b="b" l="l" r="r" t="t"/>
              <a:pathLst>
                <a:path extrusionOk="0" h="4307" w="4298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3" name="Google Shape;19353;p82"/>
            <p:cNvSpPr/>
            <p:nvPr/>
          </p:nvSpPr>
          <p:spPr>
            <a:xfrm>
              <a:off x="3143182" y="2138025"/>
              <a:ext cx="82220" cy="112865"/>
            </a:xfrm>
            <a:custGeom>
              <a:rect b="b" l="l" r="r" t="t"/>
              <a:pathLst>
                <a:path extrusionOk="0" h="4298" w="3131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4" name="Google Shape;19354;p82"/>
            <p:cNvSpPr/>
            <p:nvPr/>
          </p:nvSpPr>
          <p:spPr>
            <a:xfrm>
              <a:off x="3111775" y="2223238"/>
              <a:ext cx="113102" cy="89231"/>
            </a:xfrm>
            <a:custGeom>
              <a:rect b="b" l="l" r="r" t="t"/>
              <a:pathLst>
                <a:path extrusionOk="0" h="3398" w="4307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5" name="Google Shape;19355;p82"/>
            <p:cNvSpPr/>
            <p:nvPr/>
          </p:nvSpPr>
          <p:spPr>
            <a:xfrm>
              <a:off x="3149222" y="2223238"/>
              <a:ext cx="38208" cy="25157"/>
            </a:xfrm>
            <a:custGeom>
              <a:rect b="b" l="l" r="r" t="t"/>
              <a:pathLst>
                <a:path extrusionOk="0" h="958" w="1455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6" name="Google Shape;19356;p82"/>
            <p:cNvSpPr/>
            <p:nvPr/>
          </p:nvSpPr>
          <p:spPr>
            <a:xfrm>
              <a:off x="3112011" y="2256142"/>
              <a:ext cx="113128" cy="56328"/>
            </a:xfrm>
            <a:custGeom>
              <a:rect b="b" l="l" r="r" t="t"/>
              <a:pathLst>
                <a:path extrusionOk="0" h="2145" w="4308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7" name="Google Shape;19357;p82"/>
            <p:cNvSpPr/>
            <p:nvPr/>
          </p:nvSpPr>
          <p:spPr>
            <a:xfrm>
              <a:off x="3130629" y="2174106"/>
              <a:ext cx="75419" cy="61711"/>
            </a:xfrm>
            <a:custGeom>
              <a:rect b="b" l="l" r="r" t="t"/>
              <a:pathLst>
                <a:path extrusionOk="0" h="2350" w="2872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8" name="Google Shape;19358;p82"/>
            <p:cNvSpPr/>
            <p:nvPr/>
          </p:nvSpPr>
          <p:spPr>
            <a:xfrm>
              <a:off x="3130629" y="2174106"/>
              <a:ext cx="75419" cy="61212"/>
            </a:xfrm>
            <a:custGeom>
              <a:rect b="b" l="l" r="r" t="t"/>
              <a:pathLst>
                <a:path extrusionOk="0" h="2331" w="2872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9" name="Google Shape;19359;p82"/>
            <p:cNvSpPr/>
            <p:nvPr/>
          </p:nvSpPr>
          <p:spPr>
            <a:xfrm>
              <a:off x="3111775" y="2268957"/>
              <a:ext cx="25157" cy="43513"/>
            </a:xfrm>
            <a:custGeom>
              <a:rect b="b" l="l" r="r" t="t"/>
              <a:pathLst>
                <a:path extrusionOk="0" h="1657" w="958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0" name="Google Shape;19360;p82"/>
            <p:cNvSpPr/>
            <p:nvPr/>
          </p:nvSpPr>
          <p:spPr>
            <a:xfrm>
              <a:off x="3199720" y="2268957"/>
              <a:ext cx="25157" cy="43513"/>
            </a:xfrm>
            <a:custGeom>
              <a:rect b="b" l="l" r="r" t="t"/>
              <a:pathLst>
                <a:path extrusionOk="0" h="1657" w="958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1" name="Google Shape;19361;p82"/>
            <p:cNvSpPr/>
            <p:nvPr/>
          </p:nvSpPr>
          <p:spPr>
            <a:xfrm>
              <a:off x="3325636" y="2149343"/>
              <a:ext cx="30934" cy="67882"/>
            </a:xfrm>
            <a:custGeom>
              <a:rect b="b" l="l" r="r" t="t"/>
              <a:pathLst>
                <a:path extrusionOk="0" h="2585" w="1178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2" name="Google Shape;19362;p82"/>
            <p:cNvSpPr/>
            <p:nvPr/>
          </p:nvSpPr>
          <p:spPr>
            <a:xfrm>
              <a:off x="3337952" y="2143067"/>
              <a:ext cx="73922" cy="73896"/>
            </a:xfrm>
            <a:custGeom>
              <a:rect b="b" l="l" r="r" t="t"/>
              <a:pathLst>
                <a:path extrusionOk="0" h="2814" w="2815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3" name="Google Shape;19363;p82"/>
            <p:cNvSpPr/>
            <p:nvPr/>
          </p:nvSpPr>
          <p:spPr>
            <a:xfrm>
              <a:off x="3350268" y="2235554"/>
              <a:ext cx="36974" cy="27153"/>
            </a:xfrm>
            <a:custGeom>
              <a:rect b="b" l="l" r="r" t="t"/>
              <a:pathLst>
                <a:path extrusionOk="0" h="1034" w="1408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4" name="Google Shape;19364;p82"/>
            <p:cNvSpPr/>
            <p:nvPr/>
          </p:nvSpPr>
          <p:spPr>
            <a:xfrm>
              <a:off x="3350268" y="2235554"/>
              <a:ext cx="36974" cy="14916"/>
            </a:xfrm>
            <a:custGeom>
              <a:rect b="b" l="l" r="r" t="t"/>
              <a:pathLst>
                <a:path extrusionOk="0" h="568" w="1408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5" name="Google Shape;19365;p82"/>
            <p:cNvSpPr/>
            <p:nvPr/>
          </p:nvSpPr>
          <p:spPr>
            <a:xfrm>
              <a:off x="3307044" y="2250365"/>
              <a:ext cx="123658" cy="62367"/>
            </a:xfrm>
            <a:custGeom>
              <a:rect b="b" l="l" r="r" t="t"/>
              <a:pathLst>
                <a:path extrusionOk="0" h="2375" w="4709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6" name="Google Shape;19366;p82"/>
            <p:cNvSpPr/>
            <p:nvPr/>
          </p:nvSpPr>
          <p:spPr>
            <a:xfrm>
              <a:off x="3362584" y="2262681"/>
              <a:ext cx="12342" cy="49789"/>
            </a:xfrm>
            <a:custGeom>
              <a:rect b="b" l="l" r="r" t="t"/>
              <a:pathLst>
                <a:path extrusionOk="0" h="1896" w="47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7" name="Google Shape;19367;p82"/>
            <p:cNvSpPr/>
            <p:nvPr/>
          </p:nvSpPr>
          <p:spPr>
            <a:xfrm>
              <a:off x="3331676" y="2173948"/>
              <a:ext cx="74158" cy="67646"/>
            </a:xfrm>
            <a:custGeom>
              <a:rect b="b" l="l" r="r" t="t"/>
              <a:pathLst>
                <a:path extrusionOk="0" h="2576" w="2824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8" name="Google Shape;19368;p82"/>
            <p:cNvSpPr/>
            <p:nvPr/>
          </p:nvSpPr>
          <p:spPr>
            <a:xfrm>
              <a:off x="3331676" y="2173975"/>
              <a:ext cx="73896" cy="66123"/>
            </a:xfrm>
            <a:custGeom>
              <a:rect b="b" l="l" r="r" t="t"/>
              <a:pathLst>
                <a:path extrusionOk="0" h="2518" w="2814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9" name="Google Shape;19369;p82"/>
            <p:cNvSpPr/>
            <p:nvPr/>
          </p:nvSpPr>
          <p:spPr>
            <a:xfrm>
              <a:off x="3307281" y="2266200"/>
              <a:ext cx="24921" cy="46533"/>
            </a:xfrm>
            <a:custGeom>
              <a:rect b="b" l="l" r="r" t="t"/>
              <a:pathLst>
                <a:path extrusionOk="0" h="1772" w="949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0" name="Google Shape;19370;p82"/>
            <p:cNvSpPr/>
            <p:nvPr/>
          </p:nvSpPr>
          <p:spPr>
            <a:xfrm>
              <a:off x="3405545" y="2266200"/>
              <a:ext cx="24658" cy="46533"/>
            </a:xfrm>
            <a:custGeom>
              <a:rect b="b" l="l" r="r" t="t"/>
              <a:pathLst>
                <a:path extrusionOk="0" h="1772" w="939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1" name="Google Shape;19371;p82"/>
            <p:cNvSpPr/>
            <p:nvPr/>
          </p:nvSpPr>
          <p:spPr>
            <a:xfrm>
              <a:off x="3362584" y="2262681"/>
              <a:ext cx="12342" cy="12342"/>
            </a:xfrm>
            <a:custGeom>
              <a:rect b="b" l="l" r="r" t="t"/>
              <a:pathLst>
                <a:path extrusionOk="0" h="470" w="47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2" name="Google Shape;19372;p82"/>
            <p:cNvSpPr/>
            <p:nvPr/>
          </p:nvSpPr>
          <p:spPr>
            <a:xfrm>
              <a:off x="3343493" y="2245481"/>
              <a:ext cx="25393" cy="25971"/>
            </a:xfrm>
            <a:custGeom>
              <a:rect b="b" l="l" r="r" t="t"/>
              <a:pathLst>
                <a:path extrusionOk="0" h="989" w="967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3" name="Google Shape;19373;p82"/>
            <p:cNvSpPr/>
            <p:nvPr/>
          </p:nvSpPr>
          <p:spPr>
            <a:xfrm>
              <a:off x="3368860" y="2245559"/>
              <a:ext cx="25420" cy="26076"/>
            </a:xfrm>
            <a:custGeom>
              <a:rect b="b" l="l" r="r" t="t"/>
              <a:pathLst>
                <a:path extrusionOk="0" h="993" w="968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4" name="Google Shape;19374;p82"/>
            <p:cNvSpPr/>
            <p:nvPr/>
          </p:nvSpPr>
          <p:spPr>
            <a:xfrm>
              <a:off x="3163297" y="1993516"/>
              <a:ext cx="174419" cy="150233"/>
            </a:xfrm>
            <a:custGeom>
              <a:rect b="b" l="l" r="r" t="t"/>
              <a:pathLst>
                <a:path extrusionOk="0" h="5721" w="6642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5" name="Google Shape;19375;p82"/>
            <p:cNvSpPr/>
            <p:nvPr/>
          </p:nvSpPr>
          <p:spPr>
            <a:xfrm>
              <a:off x="3192446" y="2019172"/>
              <a:ext cx="28912" cy="10320"/>
            </a:xfrm>
            <a:custGeom>
              <a:rect b="b" l="l" r="r" t="t"/>
              <a:pathLst>
                <a:path extrusionOk="0" h="393" w="1101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6" name="Google Shape;19376;p82"/>
            <p:cNvSpPr/>
            <p:nvPr/>
          </p:nvSpPr>
          <p:spPr>
            <a:xfrm>
              <a:off x="3228133" y="2019172"/>
              <a:ext cx="80434" cy="10320"/>
            </a:xfrm>
            <a:custGeom>
              <a:rect b="b" l="l" r="r" t="t"/>
              <a:pathLst>
                <a:path extrusionOk="0" h="393" w="3063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7" name="Google Shape;19377;p82"/>
            <p:cNvSpPr/>
            <p:nvPr/>
          </p:nvSpPr>
          <p:spPr>
            <a:xfrm>
              <a:off x="3192183" y="2044802"/>
              <a:ext cx="116384" cy="10320"/>
            </a:xfrm>
            <a:custGeom>
              <a:rect b="b" l="l" r="r" t="t"/>
              <a:pathLst>
                <a:path extrusionOk="0" h="393" w="4432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8" name="Google Shape;19378;p82"/>
            <p:cNvSpPr/>
            <p:nvPr/>
          </p:nvSpPr>
          <p:spPr>
            <a:xfrm>
              <a:off x="3192183" y="2070431"/>
              <a:ext cx="80461" cy="10320"/>
            </a:xfrm>
            <a:custGeom>
              <a:rect b="b" l="l" r="r" t="t"/>
              <a:pathLst>
                <a:path extrusionOk="0" h="393" w="3064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9" name="Google Shape;19379;p82"/>
            <p:cNvSpPr/>
            <p:nvPr/>
          </p:nvSpPr>
          <p:spPr>
            <a:xfrm>
              <a:off x="3279655" y="2070431"/>
              <a:ext cx="28912" cy="10320"/>
            </a:xfrm>
            <a:custGeom>
              <a:rect b="b" l="l" r="r" t="t"/>
              <a:pathLst>
                <a:path extrusionOk="0" h="393" w="1101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80" name="Google Shape;19380;p82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19381" name="Google Shape;19381;p82"/>
            <p:cNvSpPr/>
            <p:nvPr/>
          </p:nvSpPr>
          <p:spPr>
            <a:xfrm>
              <a:off x="4062492" y="2036766"/>
              <a:ext cx="31197" cy="34191"/>
            </a:xfrm>
            <a:custGeom>
              <a:rect b="b" l="l" r="r" t="t"/>
              <a:pathLst>
                <a:path extrusionOk="0" h="1302" w="1188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2" name="Google Shape;19382;p82"/>
            <p:cNvSpPr/>
            <p:nvPr/>
          </p:nvSpPr>
          <p:spPr>
            <a:xfrm>
              <a:off x="4242452" y="2036766"/>
              <a:ext cx="31433" cy="34191"/>
            </a:xfrm>
            <a:custGeom>
              <a:rect b="b" l="l" r="r" t="t"/>
              <a:pathLst>
                <a:path extrusionOk="0" h="1302" w="1197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3" name="Google Shape;19383;p82"/>
            <p:cNvSpPr/>
            <p:nvPr/>
          </p:nvSpPr>
          <p:spPr>
            <a:xfrm>
              <a:off x="4152222" y="2009613"/>
              <a:ext cx="31932" cy="32457"/>
            </a:xfrm>
            <a:custGeom>
              <a:rect b="b" l="l" r="r" t="t"/>
              <a:pathLst>
                <a:path extrusionOk="0" h="1236" w="1216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4" name="Google Shape;19384;p82"/>
            <p:cNvSpPr/>
            <p:nvPr/>
          </p:nvSpPr>
          <p:spPr>
            <a:xfrm>
              <a:off x="4152222" y="2009613"/>
              <a:ext cx="21376" cy="32457"/>
            </a:xfrm>
            <a:custGeom>
              <a:rect b="b" l="l" r="r" t="t"/>
              <a:pathLst>
                <a:path extrusionOk="0" h="1236" w="814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5" name="Google Shape;19385;p82"/>
            <p:cNvSpPr/>
            <p:nvPr/>
          </p:nvSpPr>
          <p:spPr>
            <a:xfrm>
              <a:off x="4023785" y="2036766"/>
              <a:ext cx="288807" cy="288781"/>
            </a:xfrm>
            <a:custGeom>
              <a:rect b="b" l="l" r="r" t="t"/>
              <a:pathLst>
                <a:path extrusionOk="0" h="10997" w="10998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6" name="Google Shape;19386;p82"/>
            <p:cNvSpPr/>
            <p:nvPr/>
          </p:nvSpPr>
          <p:spPr>
            <a:xfrm>
              <a:off x="4030087" y="2037002"/>
              <a:ext cx="151048" cy="288781"/>
            </a:xfrm>
            <a:custGeom>
              <a:rect b="b" l="l" r="r" t="t"/>
              <a:pathLst>
                <a:path extrusionOk="0" h="10997" w="5752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7" name="Google Shape;19387;p82"/>
            <p:cNvSpPr/>
            <p:nvPr/>
          </p:nvSpPr>
          <p:spPr>
            <a:xfrm>
              <a:off x="4037624" y="2060111"/>
              <a:ext cx="251597" cy="242065"/>
            </a:xfrm>
            <a:custGeom>
              <a:rect b="b" l="l" r="r" t="t"/>
              <a:pathLst>
                <a:path extrusionOk="0" h="9218" w="9581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8" name="Google Shape;19388;p82"/>
            <p:cNvSpPr/>
            <p:nvPr/>
          </p:nvSpPr>
          <p:spPr>
            <a:xfrm>
              <a:off x="4049940" y="2060137"/>
              <a:ext cx="125418" cy="242038"/>
            </a:xfrm>
            <a:custGeom>
              <a:rect b="b" l="l" r="r" t="t"/>
              <a:pathLst>
                <a:path extrusionOk="0" h="9217" w="4776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9" name="Google Shape;19389;p82"/>
            <p:cNvSpPr/>
            <p:nvPr/>
          </p:nvSpPr>
          <p:spPr>
            <a:xfrm>
              <a:off x="4054194" y="2076340"/>
              <a:ext cx="217932" cy="209739"/>
            </a:xfrm>
            <a:custGeom>
              <a:rect b="b" l="l" r="r" t="t"/>
              <a:pathLst>
                <a:path extrusionOk="0" h="7987" w="8299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0" name="Google Shape;19390;p82"/>
            <p:cNvSpPr/>
            <p:nvPr/>
          </p:nvSpPr>
          <p:spPr>
            <a:xfrm>
              <a:off x="4062492" y="2076340"/>
              <a:ext cx="118144" cy="209607"/>
            </a:xfrm>
            <a:custGeom>
              <a:rect b="b" l="l" r="r" t="t"/>
              <a:pathLst>
                <a:path extrusionOk="0" h="7982" w="4499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1" name="Google Shape;19391;p82"/>
            <p:cNvSpPr/>
            <p:nvPr/>
          </p:nvSpPr>
          <p:spPr>
            <a:xfrm>
              <a:off x="4162516" y="2109821"/>
              <a:ext cx="11344" cy="74736"/>
            </a:xfrm>
            <a:custGeom>
              <a:rect b="b" l="l" r="r" t="t"/>
              <a:pathLst>
                <a:path extrusionOk="0" h="2846" w="432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2" name="Google Shape;19392;p82"/>
            <p:cNvSpPr/>
            <p:nvPr/>
          </p:nvSpPr>
          <p:spPr>
            <a:xfrm>
              <a:off x="4245970" y="2009561"/>
              <a:ext cx="55803" cy="47294"/>
            </a:xfrm>
            <a:custGeom>
              <a:rect b="b" l="l" r="r" t="t"/>
              <a:pathLst>
                <a:path extrusionOk="0" h="1801" w="2125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3" name="Google Shape;19393;p82"/>
            <p:cNvSpPr/>
            <p:nvPr/>
          </p:nvSpPr>
          <p:spPr>
            <a:xfrm>
              <a:off x="4034604" y="2009561"/>
              <a:ext cx="55829" cy="47294"/>
            </a:xfrm>
            <a:custGeom>
              <a:rect b="b" l="l" r="r" t="t"/>
              <a:pathLst>
                <a:path extrusionOk="0" h="1801" w="2126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4" name="Google Shape;19394;p82"/>
            <p:cNvSpPr/>
            <p:nvPr/>
          </p:nvSpPr>
          <p:spPr>
            <a:xfrm>
              <a:off x="4133368" y="1970407"/>
              <a:ext cx="69642" cy="41753"/>
            </a:xfrm>
            <a:custGeom>
              <a:rect b="b" l="l" r="r" t="t"/>
              <a:pathLst>
                <a:path extrusionOk="0" h="1590" w="2652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5" name="Google Shape;19395;p82"/>
            <p:cNvSpPr/>
            <p:nvPr/>
          </p:nvSpPr>
          <p:spPr>
            <a:xfrm>
              <a:off x="4245970" y="2009561"/>
              <a:ext cx="49526" cy="47294"/>
            </a:xfrm>
            <a:custGeom>
              <a:rect b="b" l="l" r="r" t="t"/>
              <a:pathLst>
                <a:path extrusionOk="0" h="1801" w="1886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6" name="Google Shape;19396;p82"/>
            <p:cNvSpPr/>
            <p:nvPr/>
          </p:nvSpPr>
          <p:spPr>
            <a:xfrm>
              <a:off x="4034604" y="2009561"/>
              <a:ext cx="49789" cy="47294"/>
            </a:xfrm>
            <a:custGeom>
              <a:rect b="b" l="l" r="r" t="t"/>
              <a:pathLst>
                <a:path extrusionOk="0" h="1801" w="1896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7" name="Google Shape;19397;p82"/>
            <p:cNvSpPr/>
            <p:nvPr/>
          </p:nvSpPr>
          <p:spPr>
            <a:xfrm>
              <a:off x="4133368" y="1970407"/>
              <a:ext cx="30435" cy="41990"/>
            </a:xfrm>
            <a:custGeom>
              <a:rect b="b" l="l" r="r" t="t"/>
              <a:pathLst>
                <a:path extrusionOk="0" h="1599" w="1159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8" name="Google Shape;19398;p82"/>
            <p:cNvSpPr/>
            <p:nvPr/>
          </p:nvSpPr>
          <p:spPr>
            <a:xfrm>
              <a:off x="4049178" y="2070930"/>
              <a:ext cx="229224" cy="220426"/>
            </a:xfrm>
            <a:custGeom>
              <a:rect b="b" l="l" r="r" t="t"/>
              <a:pathLst>
                <a:path extrusionOk="0" h="8394" w="8729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9" name="Google Shape;19399;p82"/>
            <p:cNvSpPr/>
            <p:nvPr/>
          </p:nvSpPr>
          <p:spPr>
            <a:xfrm>
              <a:off x="4153719" y="2166674"/>
              <a:ext cx="28676" cy="28939"/>
            </a:xfrm>
            <a:custGeom>
              <a:rect b="b" l="l" r="r" t="t"/>
              <a:pathLst>
                <a:path extrusionOk="0" h="1102" w="1092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0" name="Google Shape;19400;p82"/>
            <p:cNvSpPr/>
            <p:nvPr/>
          </p:nvSpPr>
          <p:spPr>
            <a:xfrm>
              <a:off x="4153982" y="2166832"/>
              <a:ext cx="23398" cy="28833"/>
            </a:xfrm>
            <a:custGeom>
              <a:rect b="b" l="l" r="r" t="t"/>
              <a:pathLst>
                <a:path extrusionOk="0" h="1098" w="891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01" name="Google Shape;19401;p82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19402" name="Google Shape;19402;p82"/>
            <p:cNvSpPr/>
            <p:nvPr/>
          </p:nvSpPr>
          <p:spPr>
            <a:xfrm>
              <a:off x="3636528" y="3558218"/>
              <a:ext cx="51023" cy="51049"/>
            </a:xfrm>
            <a:custGeom>
              <a:rect b="b" l="l" r="r" t="t"/>
              <a:pathLst>
                <a:path extrusionOk="0" h="1944" w="1943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3" name="Google Shape;19403;p82"/>
            <p:cNvSpPr/>
            <p:nvPr/>
          </p:nvSpPr>
          <p:spPr>
            <a:xfrm>
              <a:off x="3636765" y="3558454"/>
              <a:ext cx="40992" cy="50813"/>
            </a:xfrm>
            <a:custGeom>
              <a:rect b="b" l="l" r="r" t="t"/>
              <a:pathLst>
                <a:path extrusionOk="0" h="1935" w="1561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4" name="Google Shape;19404;p82"/>
            <p:cNvSpPr/>
            <p:nvPr/>
          </p:nvSpPr>
          <p:spPr>
            <a:xfrm>
              <a:off x="3632248" y="3380963"/>
              <a:ext cx="232480" cy="221897"/>
            </a:xfrm>
            <a:custGeom>
              <a:rect b="b" l="l" r="r" t="t"/>
              <a:pathLst>
                <a:path extrusionOk="0" h="8450" w="8853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5" name="Google Shape;19405;p82"/>
            <p:cNvSpPr/>
            <p:nvPr/>
          </p:nvSpPr>
          <p:spPr>
            <a:xfrm>
              <a:off x="3627731" y="3381094"/>
              <a:ext cx="135738" cy="221792"/>
            </a:xfrm>
            <a:custGeom>
              <a:rect b="b" l="l" r="r" t="t"/>
              <a:pathLst>
                <a:path extrusionOk="0" h="8446" w="5169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6" name="Google Shape;19406;p82"/>
            <p:cNvSpPr/>
            <p:nvPr/>
          </p:nvSpPr>
          <p:spPr>
            <a:xfrm>
              <a:off x="3664154" y="3402050"/>
              <a:ext cx="188258" cy="179723"/>
            </a:xfrm>
            <a:custGeom>
              <a:rect b="b" l="l" r="r" t="t"/>
              <a:pathLst>
                <a:path extrusionOk="0" h="6844" w="7169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7" name="Google Shape;19407;p82"/>
            <p:cNvSpPr/>
            <p:nvPr/>
          </p:nvSpPr>
          <p:spPr>
            <a:xfrm>
              <a:off x="3656381" y="3402102"/>
              <a:ext cx="107088" cy="179540"/>
            </a:xfrm>
            <a:custGeom>
              <a:rect b="b" l="l" r="r" t="t"/>
              <a:pathLst>
                <a:path extrusionOk="0" h="6837" w="4078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8" name="Google Shape;19408;p82"/>
            <p:cNvSpPr/>
            <p:nvPr/>
          </p:nvSpPr>
          <p:spPr>
            <a:xfrm>
              <a:off x="3729252" y="3437579"/>
              <a:ext cx="49290" cy="49027"/>
            </a:xfrm>
            <a:custGeom>
              <a:rect b="b" l="l" r="r" t="t"/>
              <a:pathLst>
                <a:path extrusionOk="0" h="1867" w="1877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9" name="Google Shape;19409;p82"/>
            <p:cNvSpPr/>
            <p:nvPr/>
          </p:nvSpPr>
          <p:spPr>
            <a:xfrm>
              <a:off x="3729252" y="3437658"/>
              <a:ext cx="34217" cy="49132"/>
            </a:xfrm>
            <a:custGeom>
              <a:rect b="b" l="l" r="r" t="t"/>
              <a:pathLst>
                <a:path extrusionOk="0" h="1871" w="1303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0" name="Google Shape;19410;p82"/>
            <p:cNvSpPr/>
            <p:nvPr/>
          </p:nvSpPr>
          <p:spPr>
            <a:xfrm>
              <a:off x="3713680" y="3486581"/>
              <a:ext cx="80434" cy="51548"/>
            </a:xfrm>
            <a:custGeom>
              <a:rect b="b" l="l" r="r" t="t"/>
              <a:pathLst>
                <a:path extrusionOk="0" h="1963" w="3063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1" name="Google Shape;19411;p82"/>
            <p:cNvSpPr/>
            <p:nvPr/>
          </p:nvSpPr>
          <p:spPr>
            <a:xfrm>
              <a:off x="3713680" y="3486581"/>
              <a:ext cx="45745" cy="51548"/>
            </a:xfrm>
            <a:custGeom>
              <a:rect b="b" l="l" r="r" t="t"/>
              <a:pathLst>
                <a:path extrusionOk="0" h="1963" w="1742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2" name="Google Shape;19412;p82"/>
            <p:cNvSpPr/>
            <p:nvPr/>
          </p:nvSpPr>
          <p:spPr>
            <a:xfrm>
              <a:off x="3728990" y="3507274"/>
              <a:ext cx="9847" cy="30856"/>
            </a:xfrm>
            <a:custGeom>
              <a:rect b="b" l="l" r="r" t="t"/>
              <a:pathLst>
                <a:path extrusionOk="0" h="1175" w="375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3" name="Google Shape;19413;p82"/>
            <p:cNvSpPr/>
            <p:nvPr/>
          </p:nvSpPr>
          <p:spPr>
            <a:xfrm>
              <a:off x="3768958" y="3507274"/>
              <a:ext cx="9821" cy="30856"/>
            </a:xfrm>
            <a:custGeom>
              <a:rect b="b" l="l" r="r" t="t"/>
              <a:pathLst>
                <a:path extrusionOk="0" h="1175" w="374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4" name="Google Shape;19414;p82"/>
            <p:cNvSpPr/>
            <p:nvPr/>
          </p:nvSpPr>
          <p:spPr>
            <a:xfrm>
              <a:off x="3544540" y="3586342"/>
              <a:ext cx="116384" cy="113890"/>
            </a:xfrm>
            <a:custGeom>
              <a:rect b="b" l="l" r="r" t="t"/>
              <a:pathLst>
                <a:path extrusionOk="0" h="4337" w="4432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5" name="Google Shape;19415;p82"/>
            <p:cNvSpPr/>
            <p:nvPr/>
          </p:nvSpPr>
          <p:spPr>
            <a:xfrm>
              <a:off x="3544540" y="3586369"/>
              <a:ext cx="101810" cy="113863"/>
            </a:xfrm>
            <a:custGeom>
              <a:rect b="b" l="l" r="r" t="t"/>
              <a:pathLst>
                <a:path extrusionOk="0" h="4336" w="3877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6" name="Google Shape;19416;p82"/>
            <p:cNvSpPr/>
            <p:nvPr/>
          </p:nvSpPr>
          <p:spPr>
            <a:xfrm>
              <a:off x="3618409" y="3586106"/>
              <a:ext cx="42515" cy="41491"/>
            </a:xfrm>
            <a:custGeom>
              <a:rect b="b" l="l" r="r" t="t"/>
              <a:pathLst>
                <a:path extrusionOk="0" h="1580" w="1619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7" name="Google Shape;19417;p82"/>
            <p:cNvSpPr/>
            <p:nvPr/>
          </p:nvSpPr>
          <p:spPr>
            <a:xfrm>
              <a:off x="3618409" y="3586106"/>
              <a:ext cx="27941" cy="22899"/>
            </a:xfrm>
            <a:custGeom>
              <a:rect b="b" l="l" r="r" t="t"/>
              <a:pathLst>
                <a:path extrusionOk="0" h="872" w="1064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18" name="Google Shape;19418;p82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19419" name="Google Shape;19419;p82"/>
            <p:cNvSpPr/>
            <p:nvPr/>
          </p:nvSpPr>
          <p:spPr>
            <a:xfrm>
              <a:off x="4069031" y="3391598"/>
              <a:ext cx="126941" cy="126941"/>
            </a:xfrm>
            <a:custGeom>
              <a:rect b="b" l="l" r="r" t="t"/>
              <a:pathLst>
                <a:path extrusionOk="0" h="4834" w="4834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0" name="Google Shape;19420;p82"/>
            <p:cNvSpPr/>
            <p:nvPr/>
          </p:nvSpPr>
          <p:spPr>
            <a:xfrm>
              <a:off x="4068768" y="3391546"/>
              <a:ext cx="71926" cy="126731"/>
            </a:xfrm>
            <a:custGeom>
              <a:rect b="b" l="l" r="r" t="t"/>
              <a:pathLst>
                <a:path extrusionOk="0" h="4826" w="2739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1" name="Google Shape;19421;p82"/>
            <p:cNvSpPr/>
            <p:nvPr/>
          </p:nvSpPr>
          <p:spPr>
            <a:xfrm>
              <a:off x="4089382" y="3411950"/>
              <a:ext cx="86238" cy="86238"/>
            </a:xfrm>
            <a:custGeom>
              <a:rect b="b" l="l" r="r" t="t"/>
              <a:pathLst>
                <a:path extrusionOk="0" h="3284" w="3284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2" name="Google Shape;19422;p82"/>
            <p:cNvSpPr/>
            <p:nvPr/>
          </p:nvSpPr>
          <p:spPr>
            <a:xfrm>
              <a:off x="4088909" y="3411792"/>
              <a:ext cx="51785" cy="86212"/>
            </a:xfrm>
            <a:custGeom>
              <a:rect b="b" l="l" r="r" t="t"/>
              <a:pathLst>
                <a:path extrusionOk="0" h="3283" w="1972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3" name="Google Shape;19423;p82"/>
            <p:cNvSpPr/>
            <p:nvPr/>
          </p:nvSpPr>
          <p:spPr>
            <a:xfrm>
              <a:off x="4114776" y="3426025"/>
              <a:ext cx="34453" cy="59085"/>
            </a:xfrm>
            <a:custGeom>
              <a:rect b="b" l="l" r="r" t="t"/>
              <a:pathLst>
                <a:path extrusionOk="0" h="2250" w="1312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4" name="Google Shape;19424;p82"/>
            <p:cNvSpPr/>
            <p:nvPr/>
          </p:nvSpPr>
          <p:spPr>
            <a:xfrm>
              <a:off x="4167296" y="3354913"/>
              <a:ext cx="126941" cy="126678"/>
            </a:xfrm>
            <a:custGeom>
              <a:rect b="b" l="l" r="r" t="t"/>
              <a:pathLst>
                <a:path extrusionOk="0" h="4824" w="4834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5" name="Google Shape;19425;p82"/>
            <p:cNvSpPr/>
            <p:nvPr/>
          </p:nvSpPr>
          <p:spPr>
            <a:xfrm>
              <a:off x="4167033" y="3354834"/>
              <a:ext cx="71926" cy="126757"/>
            </a:xfrm>
            <a:custGeom>
              <a:rect b="b" l="l" r="r" t="t"/>
              <a:pathLst>
                <a:path extrusionOk="0" h="4827" w="2739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6" name="Google Shape;19426;p82"/>
            <p:cNvSpPr/>
            <p:nvPr/>
          </p:nvSpPr>
          <p:spPr>
            <a:xfrm>
              <a:off x="4187647" y="3375264"/>
              <a:ext cx="86238" cy="86212"/>
            </a:xfrm>
            <a:custGeom>
              <a:rect b="b" l="l" r="r" t="t"/>
              <a:pathLst>
                <a:path extrusionOk="0" h="3283" w="3284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7" name="Google Shape;19427;p82"/>
            <p:cNvSpPr/>
            <p:nvPr/>
          </p:nvSpPr>
          <p:spPr>
            <a:xfrm>
              <a:off x="4187174" y="3375107"/>
              <a:ext cx="51785" cy="86212"/>
            </a:xfrm>
            <a:custGeom>
              <a:rect b="b" l="l" r="r" t="t"/>
              <a:pathLst>
                <a:path extrusionOk="0" h="3283" w="1972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8" name="Google Shape;19428;p82"/>
            <p:cNvSpPr/>
            <p:nvPr/>
          </p:nvSpPr>
          <p:spPr>
            <a:xfrm>
              <a:off x="4213040" y="3389340"/>
              <a:ext cx="34453" cy="59085"/>
            </a:xfrm>
            <a:custGeom>
              <a:rect b="b" l="l" r="r" t="t"/>
              <a:pathLst>
                <a:path extrusionOk="0" h="2250" w="1312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9" name="Google Shape;19429;p82"/>
            <p:cNvSpPr/>
            <p:nvPr/>
          </p:nvSpPr>
          <p:spPr>
            <a:xfrm>
              <a:off x="3944637" y="3566017"/>
              <a:ext cx="142513" cy="160422"/>
            </a:xfrm>
            <a:custGeom>
              <a:rect b="b" l="l" r="r" t="t"/>
              <a:pathLst>
                <a:path extrusionOk="0" h="6109" w="5427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0" name="Google Shape;19430;p82"/>
            <p:cNvSpPr/>
            <p:nvPr/>
          </p:nvSpPr>
          <p:spPr>
            <a:xfrm>
              <a:off x="3983843" y="3674313"/>
              <a:ext cx="103307" cy="52126"/>
            </a:xfrm>
            <a:custGeom>
              <a:rect b="b" l="l" r="r" t="t"/>
              <a:pathLst>
                <a:path extrusionOk="0" h="1985" w="3934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1" name="Google Shape;19431;p82"/>
            <p:cNvSpPr/>
            <p:nvPr/>
          </p:nvSpPr>
          <p:spPr>
            <a:xfrm>
              <a:off x="4082843" y="3493513"/>
              <a:ext cx="277489" cy="171294"/>
            </a:xfrm>
            <a:custGeom>
              <a:rect b="b" l="l" r="r" t="t"/>
              <a:pathLst>
                <a:path extrusionOk="0" h="6523" w="10567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2" name="Google Shape;19432;p82"/>
            <p:cNvSpPr/>
            <p:nvPr/>
          </p:nvSpPr>
          <p:spPr>
            <a:xfrm>
              <a:off x="4082843" y="3558454"/>
              <a:ext cx="56328" cy="106353"/>
            </a:xfrm>
            <a:custGeom>
              <a:rect b="b" l="l" r="r" t="t"/>
              <a:pathLst>
                <a:path extrusionOk="0" h="4050" w="2145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3" name="Google Shape;19433;p82"/>
            <p:cNvSpPr/>
            <p:nvPr/>
          </p:nvSpPr>
          <p:spPr>
            <a:xfrm>
              <a:off x="4155977" y="3543880"/>
              <a:ext cx="79962" cy="50944"/>
            </a:xfrm>
            <a:custGeom>
              <a:rect b="b" l="l" r="r" t="t"/>
              <a:pathLst>
                <a:path extrusionOk="0" h="1940" w="3045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4" name="Google Shape;19434;p82"/>
            <p:cNvSpPr/>
            <p:nvPr/>
          </p:nvSpPr>
          <p:spPr>
            <a:xfrm>
              <a:off x="4038359" y="3553701"/>
              <a:ext cx="86500" cy="139756"/>
            </a:xfrm>
            <a:custGeom>
              <a:rect b="b" l="l" r="r" t="t"/>
              <a:pathLst>
                <a:path extrusionOk="0" h="5322" w="3294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5" name="Google Shape;19435;p82"/>
            <p:cNvSpPr/>
            <p:nvPr/>
          </p:nvSpPr>
          <p:spPr>
            <a:xfrm>
              <a:off x="4078826" y="3658741"/>
              <a:ext cx="46034" cy="34716"/>
            </a:xfrm>
            <a:custGeom>
              <a:rect b="b" l="l" r="r" t="t"/>
              <a:pathLst>
                <a:path extrusionOk="0" h="1322" w="1753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36" name="Google Shape;19436;p82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19437" name="Google Shape;19437;p82"/>
            <p:cNvSpPr/>
            <p:nvPr/>
          </p:nvSpPr>
          <p:spPr>
            <a:xfrm>
              <a:off x="1426198" y="4020893"/>
              <a:ext cx="9060" cy="19117"/>
            </a:xfrm>
            <a:custGeom>
              <a:rect b="b" l="l" r="r" t="t"/>
              <a:pathLst>
                <a:path extrusionOk="0" h="728" w="345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8" name="Google Shape;19438;p82"/>
            <p:cNvSpPr/>
            <p:nvPr/>
          </p:nvSpPr>
          <p:spPr>
            <a:xfrm>
              <a:off x="1435231" y="3843218"/>
              <a:ext cx="225705" cy="237495"/>
            </a:xfrm>
            <a:custGeom>
              <a:rect b="b" l="l" r="r" t="t"/>
              <a:pathLst>
                <a:path extrusionOk="0" h="9044" w="8595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9" name="Google Shape;19439;p82"/>
            <p:cNvSpPr/>
            <p:nvPr/>
          </p:nvSpPr>
          <p:spPr>
            <a:xfrm>
              <a:off x="1414381" y="3821527"/>
              <a:ext cx="238021" cy="230195"/>
            </a:xfrm>
            <a:custGeom>
              <a:rect b="b" l="l" r="r" t="t"/>
              <a:pathLst>
                <a:path extrusionOk="0" h="8766" w="9064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0" name="Google Shape;19440;p82"/>
            <p:cNvSpPr/>
            <p:nvPr/>
          </p:nvSpPr>
          <p:spPr>
            <a:xfrm>
              <a:off x="1536280" y="3935180"/>
              <a:ext cx="22872" cy="55330"/>
            </a:xfrm>
            <a:custGeom>
              <a:rect b="b" l="l" r="r" t="t"/>
              <a:pathLst>
                <a:path extrusionOk="0" h="2107" w="871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1" name="Google Shape;19441;p82"/>
            <p:cNvSpPr/>
            <p:nvPr/>
          </p:nvSpPr>
          <p:spPr>
            <a:xfrm>
              <a:off x="1343505" y="4079453"/>
              <a:ext cx="153831" cy="74211"/>
            </a:xfrm>
            <a:custGeom>
              <a:rect b="b" l="l" r="r" t="t"/>
              <a:pathLst>
                <a:path extrusionOk="0" h="2826" w="5858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2" name="Google Shape;19442;p82"/>
            <p:cNvSpPr/>
            <p:nvPr/>
          </p:nvSpPr>
          <p:spPr>
            <a:xfrm>
              <a:off x="1459627" y="4036465"/>
              <a:ext cx="84216" cy="47005"/>
            </a:xfrm>
            <a:custGeom>
              <a:rect b="b" l="l" r="r" t="t"/>
              <a:pathLst>
                <a:path extrusionOk="0" h="1790" w="3207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3" name="Google Shape;19443;p82"/>
            <p:cNvSpPr/>
            <p:nvPr/>
          </p:nvSpPr>
          <p:spPr>
            <a:xfrm>
              <a:off x="1314619" y="3913516"/>
              <a:ext cx="239019" cy="230195"/>
            </a:xfrm>
            <a:custGeom>
              <a:rect b="b" l="l" r="r" t="t"/>
              <a:pathLst>
                <a:path extrusionOk="0" h="8766" w="9102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4" name="Google Shape;19444;p82"/>
            <p:cNvSpPr/>
            <p:nvPr/>
          </p:nvSpPr>
          <p:spPr>
            <a:xfrm>
              <a:off x="1450830" y="4059075"/>
              <a:ext cx="36948" cy="22400"/>
            </a:xfrm>
            <a:custGeom>
              <a:rect b="b" l="l" r="r" t="t"/>
              <a:pathLst>
                <a:path extrusionOk="0" h="853" w="1407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45" name="Google Shape;19445;p82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19446" name="Google Shape;19446;p82"/>
            <p:cNvSpPr/>
            <p:nvPr/>
          </p:nvSpPr>
          <p:spPr>
            <a:xfrm>
              <a:off x="1751139" y="3913069"/>
              <a:ext cx="195059" cy="195296"/>
            </a:xfrm>
            <a:custGeom>
              <a:rect b="b" l="l" r="r" t="t"/>
              <a:pathLst>
                <a:path extrusionOk="0" h="7437" w="7428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7" name="Google Shape;19447;p82"/>
            <p:cNvSpPr/>
            <p:nvPr/>
          </p:nvSpPr>
          <p:spPr>
            <a:xfrm>
              <a:off x="1837902" y="3913122"/>
              <a:ext cx="46979" cy="68591"/>
            </a:xfrm>
            <a:custGeom>
              <a:rect b="b" l="l" r="r" t="t"/>
              <a:pathLst>
                <a:path extrusionOk="0" h="2612" w="1789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8" name="Google Shape;19448;p82"/>
            <p:cNvSpPr/>
            <p:nvPr/>
          </p:nvSpPr>
          <p:spPr>
            <a:xfrm>
              <a:off x="1752137" y="4011597"/>
              <a:ext cx="34217" cy="60319"/>
            </a:xfrm>
            <a:custGeom>
              <a:rect b="b" l="l" r="r" t="t"/>
              <a:pathLst>
                <a:path extrusionOk="0" h="2297" w="1303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9" name="Google Shape;19449;p82"/>
            <p:cNvSpPr/>
            <p:nvPr/>
          </p:nvSpPr>
          <p:spPr>
            <a:xfrm>
              <a:off x="1813480" y="3981687"/>
              <a:ext cx="9821" cy="42751"/>
            </a:xfrm>
            <a:custGeom>
              <a:rect b="b" l="l" r="r" t="t"/>
              <a:pathLst>
                <a:path extrusionOk="0" h="1628" w="374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0" name="Google Shape;19450;p82"/>
            <p:cNvSpPr/>
            <p:nvPr/>
          </p:nvSpPr>
          <p:spPr>
            <a:xfrm>
              <a:off x="1813480" y="4059075"/>
              <a:ext cx="9821" cy="48030"/>
            </a:xfrm>
            <a:custGeom>
              <a:rect b="b" l="l" r="r" t="t"/>
              <a:pathLst>
                <a:path extrusionOk="0" h="1829" w="374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1" name="Google Shape;19451;p82"/>
            <p:cNvSpPr/>
            <p:nvPr/>
          </p:nvSpPr>
          <p:spPr>
            <a:xfrm>
              <a:off x="1939870" y="3853748"/>
              <a:ext cx="197528" cy="191042"/>
            </a:xfrm>
            <a:custGeom>
              <a:rect b="b" l="l" r="r" t="t"/>
              <a:pathLst>
                <a:path extrusionOk="0" h="7275" w="7522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2" name="Google Shape;19452;p82"/>
            <p:cNvSpPr/>
            <p:nvPr/>
          </p:nvSpPr>
          <p:spPr>
            <a:xfrm>
              <a:off x="1981098" y="3893217"/>
              <a:ext cx="29674" cy="49290"/>
            </a:xfrm>
            <a:custGeom>
              <a:rect b="b" l="l" r="r" t="t"/>
              <a:pathLst>
                <a:path extrusionOk="0" h="1877" w="113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3" name="Google Shape;19453;p82"/>
            <p:cNvSpPr/>
            <p:nvPr/>
          </p:nvSpPr>
          <p:spPr>
            <a:xfrm>
              <a:off x="1879052" y="3981687"/>
              <a:ext cx="188783" cy="189755"/>
            </a:xfrm>
            <a:custGeom>
              <a:rect b="b" l="l" r="r" t="t"/>
              <a:pathLst>
                <a:path extrusionOk="0" h="7226" w="7189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4" name="Google Shape;19454;p82"/>
            <p:cNvSpPr/>
            <p:nvPr/>
          </p:nvSpPr>
          <p:spPr>
            <a:xfrm>
              <a:off x="1878815" y="4016875"/>
              <a:ext cx="33193" cy="56564"/>
            </a:xfrm>
            <a:custGeom>
              <a:rect b="b" l="l" r="r" t="t"/>
              <a:pathLst>
                <a:path extrusionOk="0" h="2154" w="1264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5" name="Google Shape;19455;p82"/>
            <p:cNvSpPr/>
            <p:nvPr/>
          </p:nvSpPr>
          <p:spPr>
            <a:xfrm>
              <a:off x="1941130" y="3981687"/>
              <a:ext cx="8324" cy="48266"/>
            </a:xfrm>
            <a:custGeom>
              <a:rect b="b" l="l" r="r" t="t"/>
              <a:pathLst>
                <a:path extrusionOk="0" h="1838" w="317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6" name="Google Shape;19456;p82"/>
            <p:cNvSpPr/>
            <p:nvPr/>
          </p:nvSpPr>
          <p:spPr>
            <a:xfrm>
              <a:off x="1941130" y="4060598"/>
              <a:ext cx="8324" cy="47767"/>
            </a:xfrm>
            <a:custGeom>
              <a:rect b="b" l="l" r="r" t="t"/>
              <a:pathLst>
                <a:path extrusionOk="0" h="1819" w="317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7" name="Google Shape;19457;p82"/>
            <p:cNvSpPr/>
            <p:nvPr/>
          </p:nvSpPr>
          <p:spPr>
            <a:xfrm>
              <a:off x="1966261" y="4108339"/>
              <a:ext cx="44012" cy="62551"/>
            </a:xfrm>
            <a:custGeom>
              <a:rect b="b" l="l" r="r" t="t"/>
              <a:pathLst>
                <a:path extrusionOk="0" h="2382" w="1676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8" name="Google Shape;19458;p82"/>
            <p:cNvSpPr/>
            <p:nvPr/>
          </p:nvSpPr>
          <p:spPr>
            <a:xfrm>
              <a:off x="1813480" y="3790934"/>
              <a:ext cx="197738" cy="190779"/>
            </a:xfrm>
            <a:custGeom>
              <a:rect b="b" l="l" r="r" t="t"/>
              <a:pathLst>
                <a:path extrusionOk="0" h="7265" w="753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9" name="Google Shape;19459;p82"/>
            <p:cNvSpPr/>
            <p:nvPr/>
          </p:nvSpPr>
          <p:spPr>
            <a:xfrm>
              <a:off x="1813480" y="3790934"/>
              <a:ext cx="197738" cy="190779"/>
            </a:xfrm>
            <a:custGeom>
              <a:rect b="b" l="l" r="r" t="t"/>
              <a:pathLst>
                <a:path extrusionOk="0" h="7265" w="753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0" name="Google Shape;19460;p82"/>
            <p:cNvSpPr/>
            <p:nvPr/>
          </p:nvSpPr>
          <p:spPr>
            <a:xfrm>
              <a:off x="1838349" y="3791249"/>
              <a:ext cx="44012" cy="62525"/>
            </a:xfrm>
            <a:custGeom>
              <a:rect b="b" l="l" r="r" t="t"/>
              <a:pathLst>
                <a:path extrusionOk="0" h="2381" w="1676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1" name="Google Shape;19461;p82"/>
            <p:cNvSpPr/>
            <p:nvPr/>
          </p:nvSpPr>
          <p:spPr>
            <a:xfrm>
              <a:off x="1813480" y="3854772"/>
              <a:ext cx="9821" cy="126941"/>
            </a:xfrm>
            <a:custGeom>
              <a:rect b="b" l="l" r="r" t="t"/>
              <a:pathLst>
                <a:path extrusionOk="0" h="4834" w="374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2" name="Google Shape;19462;p82"/>
            <p:cNvSpPr/>
            <p:nvPr/>
          </p:nvSpPr>
          <p:spPr>
            <a:xfrm>
              <a:off x="1940894" y="3853748"/>
              <a:ext cx="8823" cy="48791"/>
            </a:xfrm>
            <a:custGeom>
              <a:rect b="b" l="l" r="r" t="t"/>
              <a:pathLst>
                <a:path extrusionOk="0" h="1858" w="336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3" name="Google Shape;19463;p82"/>
            <p:cNvSpPr/>
            <p:nvPr/>
          </p:nvSpPr>
          <p:spPr>
            <a:xfrm>
              <a:off x="1940894" y="3933184"/>
              <a:ext cx="8823" cy="48528"/>
            </a:xfrm>
            <a:custGeom>
              <a:rect b="b" l="l" r="r" t="t"/>
              <a:pathLst>
                <a:path extrusionOk="0" h="1848" w="336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464" name="Google Shape;19464;p82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19465" name="Google Shape;19465;p82"/>
            <p:cNvSpPr/>
            <p:nvPr/>
          </p:nvSpPr>
          <p:spPr>
            <a:xfrm>
              <a:off x="2189681" y="3846973"/>
              <a:ext cx="395607" cy="293561"/>
            </a:xfrm>
            <a:custGeom>
              <a:rect b="b" l="l" r="r" t="t"/>
              <a:pathLst>
                <a:path extrusionOk="0" h="11179" w="15065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6" name="Google Shape;19466;p82"/>
            <p:cNvSpPr/>
            <p:nvPr/>
          </p:nvSpPr>
          <p:spPr>
            <a:xfrm>
              <a:off x="2189681" y="3846973"/>
              <a:ext cx="395607" cy="38235"/>
            </a:xfrm>
            <a:custGeom>
              <a:rect b="b" l="l" r="r" t="t"/>
              <a:pathLst>
                <a:path extrusionOk="0" h="1456" w="15065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7" name="Google Shape;19467;p82"/>
            <p:cNvSpPr/>
            <p:nvPr/>
          </p:nvSpPr>
          <p:spPr>
            <a:xfrm>
              <a:off x="2215075" y="3847235"/>
              <a:ext cx="51286" cy="25393"/>
            </a:xfrm>
            <a:custGeom>
              <a:rect b="b" l="l" r="r" t="t"/>
              <a:pathLst>
                <a:path extrusionOk="0" h="967" w="1953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8" name="Google Shape;19468;p82"/>
            <p:cNvSpPr/>
            <p:nvPr/>
          </p:nvSpPr>
          <p:spPr>
            <a:xfrm>
              <a:off x="2508609" y="3847235"/>
              <a:ext cx="51286" cy="25393"/>
            </a:xfrm>
            <a:custGeom>
              <a:rect b="b" l="l" r="r" t="t"/>
              <a:pathLst>
                <a:path extrusionOk="0" h="967" w="1953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9" name="Google Shape;19469;p82"/>
            <p:cNvSpPr/>
            <p:nvPr/>
          </p:nvSpPr>
          <p:spPr>
            <a:xfrm>
              <a:off x="2228152" y="3821606"/>
              <a:ext cx="25393" cy="38208"/>
            </a:xfrm>
            <a:custGeom>
              <a:rect b="b" l="l" r="r" t="t"/>
              <a:pathLst>
                <a:path extrusionOk="0" h="1455" w="967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0" name="Google Shape;19470;p82"/>
            <p:cNvSpPr/>
            <p:nvPr/>
          </p:nvSpPr>
          <p:spPr>
            <a:xfrm>
              <a:off x="2228152" y="3821842"/>
              <a:ext cx="25393" cy="18881"/>
            </a:xfrm>
            <a:custGeom>
              <a:rect b="b" l="l" r="r" t="t"/>
              <a:pathLst>
                <a:path extrusionOk="0" h="719" w="967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1" name="Google Shape;19471;p82"/>
            <p:cNvSpPr/>
            <p:nvPr/>
          </p:nvSpPr>
          <p:spPr>
            <a:xfrm>
              <a:off x="2521686" y="3821606"/>
              <a:ext cx="25393" cy="38208"/>
            </a:xfrm>
            <a:custGeom>
              <a:rect b="b" l="l" r="r" t="t"/>
              <a:pathLst>
                <a:path extrusionOk="0" h="1455" w="967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2" name="Google Shape;19472;p82"/>
            <p:cNvSpPr/>
            <p:nvPr/>
          </p:nvSpPr>
          <p:spPr>
            <a:xfrm>
              <a:off x="2521686" y="3821842"/>
              <a:ext cx="25393" cy="18881"/>
            </a:xfrm>
            <a:custGeom>
              <a:rect b="b" l="l" r="r" t="t"/>
              <a:pathLst>
                <a:path extrusionOk="0" h="719" w="967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3" name="Google Shape;19473;p82"/>
            <p:cNvSpPr/>
            <p:nvPr/>
          </p:nvSpPr>
          <p:spPr>
            <a:xfrm>
              <a:off x="2189681" y="3885418"/>
              <a:ext cx="395607" cy="12605"/>
            </a:xfrm>
            <a:custGeom>
              <a:rect b="b" l="l" r="r" t="t"/>
              <a:pathLst>
                <a:path extrusionOk="0" h="480" w="15065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4" name="Google Shape;19474;p82"/>
            <p:cNvSpPr/>
            <p:nvPr/>
          </p:nvSpPr>
          <p:spPr>
            <a:xfrm>
              <a:off x="2228152" y="3923888"/>
              <a:ext cx="51023" cy="25157"/>
            </a:xfrm>
            <a:custGeom>
              <a:rect b="b" l="l" r="r" t="t"/>
              <a:pathLst>
                <a:path extrusionOk="0" h="958" w="1943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5" name="Google Shape;19475;p82"/>
            <p:cNvSpPr/>
            <p:nvPr/>
          </p:nvSpPr>
          <p:spPr>
            <a:xfrm>
              <a:off x="2228152" y="3974885"/>
              <a:ext cx="51023" cy="25420"/>
            </a:xfrm>
            <a:custGeom>
              <a:rect b="b" l="l" r="r" t="t"/>
              <a:pathLst>
                <a:path extrusionOk="0" h="968" w="1943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6" name="Google Shape;19476;p82"/>
            <p:cNvSpPr/>
            <p:nvPr/>
          </p:nvSpPr>
          <p:spPr>
            <a:xfrm>
              <a:off x="2228152" y="4025672"/>
              <a:ext cx="51023" cy="25656"/>
            </a:xfrm>
            <a:custGeom>
              <a:rect b="b" l="l" r="r" t="t"/>
              <a:pathLst>
                <a:path extrusionOk="0" h="977" w="1943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7" name="Google Shape;19477;p82"/>
            <p:cNvSpPr/>
            <p:nvPr/>
          </p:nvSpPr>
          <p:spPr>
            <a:xfrm>
              <a:off x="2317357" y="4025672"/>
              <a:ext cx="51049" cy="25656"/>
            </a:xfrm>
            <a:custGeom>
              <a:rect b="b" l="l" r="r" t="t"/>
              <a:pathLst>
                <a:path extrusionOk="0" h="977" w="1944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8" name="Google Shape;19478;p82"/>
            <p:cNvSpPr/>
            <p:nvPr/>
          </p:nvSpPr>
          <p:spPr>
            <a:xfrm>
              <a:off x="2406825" y="4025672"/>
              <a:ext cx="50787" cy="25656"/>
            </a:xfrm>
            <a:custGeom>
              <a:rect b="b" l="l" r="r" t="t"/>
              <a:pathLst>
                <a:path extrusionOk="0" h="977" w="1934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9" name="Google Shape;19479;p82"/>
            <p:cNvSpPr/>
            <p:nvPr/>
          </p:nvSpPr>
          <p:spPr>
            <a:xfrm>
              <a:off x="2317357" y="3974885"/>
              <a:ext cx="51049" cy="25420"/>
            </a:xfrm>
            <a:custGeom>
              <a:rect b="b" l="l" r="r" t="t"/>
              <a:pathLst>
                <a:path extrusionOk="0" h="968" w="1944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0" name="Google Shape;19480;p82"/>
            <p:cNvSpPr/>
            <p:nvPr/>
          </p:nvSpPr>
          <p:spPr>
            <a:xfrm>
              <a:off x="2228152" y="4076932"/>
              <a:ext cx="51023" cy="25393"/>
            </a:xfrm>
            <a:custGeom>
              <a:rect b="b" l="l" r="r" t="t"/>
              <a:pathLst>
                <a:path extrusionOk="0" h="967" w="1943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1" name="Google Shape;19481;p82"/>
            <p:cNvSpPr/>
            <p:nvPr/>
          </p:nvSpPr>
          <p:spPr>
            <a:xfrm>
              <a:off x="2317357" y="3923888"/>
              <a:ext cx="51049" cy="25157"/>
            </a:xfrm>
            <a:custGeom>
              <a:rect b="b" l="l" r="r" t="t"/>
              <a:pathLst>
                <a:path extrusionOk="0" h="958" w="1944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2" name="Google Shape;19482;p82"/>
            <p:cNvSpPr/>
            <p:nvPr/>
          </p:nvSpPr>
          <p:spPr>
            <a:xfrm>
              <a:off x="2317357" y="4076932"/>
              <a:ext cx="51049" cy="25393"/>
            </a:xfrm>
            <a:custGeom>
              <a:rect b="b" l="l" r="r" t="t"/>
              <a:pathLst>
                <a:path extrusionOk="0" h="967" w="1944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3" name="Google Shape;19483;p82"/>
            <p:cNvSpPr/>
            <p:nvPr/>
          </p:nvSpPr>
          <p:spPr>
            <a:xfrm>
              <a:off x="2496057" y="4025672"/>
              <a:ext cx="51023" cy="25656"/>
            </a:xfrm>
            <a:custGeom>
              <a:rect b="b" l="l" r="r" t="t"/>
              <a:pathLst>
                <a:path extrusionOk="0" h="977" w="1943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4" name="Google Shape;19484;p82"/>
            <p:cNvSpPr/>
            <p:nvPr/>
          </p:nvSpPr>
          <p:spPr>
            <a:xfrm>
              <a:off x="2496057" y="3923888"/>
              <a:ext cx="51023" cy="25157"/>
            </a:xfrm>
            <a:custGeom>
              <a:rect b="b" l="l" r="r" t="t"/>
              <a:pathLst>
                <a:path extrusionOk="0" h="958" w="1943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5" name="Google Shape;19485;p82"/>
            <p:cNvSpPr/>
            <p:nvPr/>
          </p:nvSpPr>
          <p:spPr>
            <a:xfrm>
              <a:off x="2496057" y="4076932"/>
              <a:ext cx="51023" cy="25393"/>
            </a:xfrm>
            <a:custGeom>
              <a:rect b="b" l="l" r="r" t="t"/>
              <a:pathLst>
                <a:path extrusionOk="0" h="967" w="1943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6" name="Google Shape;19486;p82"/>
            <p:cNvSpPr/>
            <p:nvPr/>
          </p:nvSpPr>
          <p:spPr>
            <a:xfrm>
              <a:off x="2406825" y="3974885"/>
              <a:ext cx="50787" cy="25420"/>
            </a:xfrm>
            <a:custGeom>
              <a:rect b="b" l="l" r="r" t="t"/>
              <a:pathLst>
                <a:path extrusionOk="0" h="968" w="1934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7" name="Google Shape;19487;p82"/>
            <p:cNvSpPr/>
            <p:nvPr/>
          </p:nvSpPr>
          <p:spPr>
            <a:xfrm>
              <a:off x="2406825" y="3923888"/>
              <a:ext cx="50787" cy="25157"/>
            </a:xfrm>
            <a:custGeom>
              <a:rect b="b" l="l" r="r" t="t"/>
              <a:pathLst>
                <a:path extrusionOk="0" h="958" w="1934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8" name="Google Shape;19488;p82"/>
            <p:cNvSpPr/>
            <p:nvPr/>
          </p:nvSpPr>
          <p:spPr>
            <a:xfrm>
              <a:off x="2496057" y="3974885"/>
              <a:ext cx="51023" cy="25420"/>
            </a:xfrm>
            <a:custGeom>
              <a:rect b="b" l="l" r="r" t="t"/>
              <a:pathLst>
                <a:path extrusionOk="0" h="968" w="1943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9" name="Google Shape;19489;p82"/>
            <p:cNvSpPr/>
            <p:nvPr/>
          </p:nvSpPr>
          <p:spPr>
            <a:xfrm>
              <a:off x="2406825" y="4076932"/>
              <a:ext cx="50787" cy="25393"/>
            </a:xfrm>
            <a:custGeom>
              <a:rect b="b" l="l" r="r" t="t"/>
              <a:pathLst>
                <a:path extrusionOk="0" h="967" w="1934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0" name="Google Shape;19490;p82"/>
            <p:cNvSpPr/>
            <p:nvPr/>
          </p:nvSpPr>
          <p:spPr>
            <a:xfrm>
              <a:off x="2493168" y="3968137"/>
              <a:ext cx="56538" cy="38445"/>
            </a:xfrm>
            <a:custGeom>
              <a:rect b="b" l="l" r="r" t="t"/>
              <a:pathLst>
                <a:path extrusionOk="0" h="1464" w="2153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1" name="Google Shape;19491;p82"/>
            <p:cNvSpPr/>
            <p:nvPr/>
          </p:nvSpPr>
          <p:spPr>
            <a:xfrm>
              <a:off x="2314495" y="3968137"/>
              <a:ext cx="56590" cy="38445"/>
            </a:xfrm>
            <a:custGeom>
              <a:rect b="b" l="l" r="r" t="t"/>
              <a:pathLst>
                <a:path extrusionOk="0" h="1464" w="2155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2" name="Google Shape;19492;p82"/>
            <p:cNvSpPr/>
            <p:nvPr/>
          </p:nvSpPr>
          <p:spPr>
            <a:xfrm>
              <a:off x="2403963" y="4019160"/>
              <a:ext cx="56538" cy="38445"/>
            </a:xfrm>
            <a:custGeom>
              <a:rect b="b" l="l" r="r" t="t"/>
              <a:pathLst>
                <a:path extrusionOk="0" h="1464" w="2153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3" name="Google Shape;19493;p82"/>
            <p:cNvSpPr/>
            <p:nvPr/>
          </p:nvSpPr>
          <p:spPr>
            <a:xfrm>
              <a:off x="2225263" y="4070157"/>
              <a:ext cx="56538" cy="38471"/>
            </a:xfrm>
            <a:custGeom>
              <a:rect b="b" l="l" r="r" t="t"/>
              <a:pathLst>
                <a:path extrusionOk="0" h="1465" w="2153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4" name="Google Shape;19494;p82"/>
            <p:cNvSpPr/>
            <p:nvPr/>
          </p:nvSpPr>
          <p:spPr>
            <a:xfrm>
              <a:off x="2403963" y="3917113"/>
              <a:ext cx="56538" cy="38445"/>
            </a:xfrm>
            <a:custGeom>
              <a:rect b="b" l="l" r="r" t="t"/>
              <a:pathLst>
                <a:path extrusionOk="0" h="1464" w="2153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495" name="Google Shape;19495;p82"/>
          <p:cNvSpPr/>
          <p:nvPr/>
        </p:nvSpPr>
        <p:spPr>
          <a:xfrm>
            <a:off x="1288464" y="2040049"/>
            <a:ext cx="62341" cy="140885"/>
          </a:xfrm>
          <a:custGeom>
            <a:rect b="b" l="l" r="r" t="t"/>
            <a:pathLst>
              <a:path extrusionOk="0" h="5365" w="2374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496" name="Google Shape;19496;p82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19497" name="Google Shape;19497;p82"/>
            <p:cNvSpPr/>
            <p:nvPr/>
          </p:nvSpPr>
          <p:spPr>
            <a:xfrm>
              <a:off x="1293244" y="2187288"/>
              <a:ext cx="108848" cy="47531"/>
            </a:xfrm>
            <a:custGeom>
              <a:rect b="b" l="l" r="r" t="t"/>
              <a:pathLst>
                <a:path extrusionOk="0" h="1810" w="4145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8" name="Google Shape;19498;p82"/>
            <p:cNvSpPr/>
            <p:nvPr/>
          </p:nvSpPr>
          <p:spPr>
            <a:xfrm>
              <a:off x="1349650" y="2040049"/>
              <a:ext cx="63129" cy="140832"/>
            </a:xfrm>
            <a:custGeom>
              <a:rect b="b" l="l" r="r" t="t"/>
              <a:pathLst>
                <a:path extrusionOk="0" h="5363" w="2404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9" name="Google Shape;19499;p82"/>
            <p:cNvSpPr/>
            <p:nvPr/>
          </p:nvSpPr>
          <p:spPr>
            <a:xfrm>
              <a:off x="1562907" y="2041493"/>
              <a:ext cx="62499" cy="139441"/>
            </a:xfrm>
            <a:custGeom>
              <a:rect b="b" l="l" r="r" t="t"/>
              <a:pathLst>
                <a:path extrusionOk="0" h="5310" w="238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0" name="Google Shape;19500;p82"/>
            <p:cNvSpPr/>
            <p:nvPr/>
          </p:nvSpPr>
          <p:spPr>
            <a:xfrm>
              <a:off x="1624330" y="2041493"/>
              <a:ext cx="62919" cy="139309"/>
            </a:xfrm>
            <a:custGeom>
              <a:rect b="b" l="l" r="r" t="t"/>
              <a:pathLst>
                <a:path extrusionOk="0" h="5305" w="2396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1" name="Google Shape;19501;p82"/>
            <p:cNvSpPr/>
            <p:nvPr/>
          </p:nvSpPr>
          <p:spPr>
            <a:xfrm>
              <a:off x="1351725" y="2013106"/>
              <a:ext cx="129357" cy="40257"/>
            </a:xfrm>
            <a:custGeom>
              <a:rect b="b" l="l" r="r" t="t"/>
              <a:pathLst>
                <a:path extrusionOk="0" h="1533" w="4926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2" name="Google Shape;19502;p82"/>
            <p:cNvSpPr/>
            <p:nvPr/>
          </p:nvSpPr>
          <p:spPr>
            <a:xfrm>
              <a:off x="1491191" y="2012344"/>
              <a:ext cx="133900" cy="41281"/>
            </a:xfrm>
            <a:custGeom>
              <a:rect b="b" l="l" r="r" t="t"/>
              <a:pathLst>
                <a:path extrusionOk="0" h="1572" w="5099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3" name="Google Shape;19503;p82"/>
            <p:cNvSpPr/>
            <p:nvPr/>
          </p:nvSpPr>
          <p:spPr>
            <a:xfrm>
              <a:off x="1474700" y="1961347"/>
              <a:ext cx="25157" cy="32195"/>
            </a:xfrm>
            <a:custGeom>
              <a:rect b="b" l="l" r="r" t="t"/>
              <a:pathLst>
                <a:path extrusionOk="0" h="1226" w="958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4" name="Google Shape;19504;p82"/>
            <p:cNvSpPr/>
            <p:nvPr/>
          </p:nvSpPr>
          <p:spPr>
            <a:xfrm>
              <a:off x="1474700" y="2036503"/>
              <a:ext cx="24894" cy="259633"/>
            </a:xfrm>
            <a:custGeom>
              <a:rect b="b" l="l" r="r" t="t"/>
              <a:pathLst>
                <a:path extrusionOk="0" h="9887" w="948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5" name="Google Shape;19505;p82"/>
            <p:cNvSpPr/>
            <p:nvPr/>
          </p:nvSpPr>
          <p:spPr>
            <a:xfrm>
              <a:off x="1474700" y="1961347"/>
              <a:ext cx="20877" cy="32195"/>
            </a:xfrm>
            <a:custGeom>
              <a:rect b="b" l="l" r="r" t="t"/>
              <a:pathLst>
                <a:path extrusionOk="0" h="1226" w="795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6" name="Google Shape;19506;p82"/>
            <p:cNvSpPr/>
            <p:nvPr/>
          </p:nvSpPr>
          <p:spPr>
            <a:xfrm>
              <a:off x="1474700" y="2036503"/>
              <a:ext cx="16596" cy="259633"/>
            </a:xfrm>
            <a:custGeom>
              <a:rect b="b" l="l" r="r" t="t"/>
              <a:pathLst>
                <a:path extrusionOk="0" h="9887" w="632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7" name="Google Shape;19507;p82"/>
            <p:cNvSpPr/>
            <p:nvPr/>
          </p:nvSpPr>
          <p:spPr>
            <a:xfrm>
              <a:off x="1551852" y="2161921"/>
              <a:ext cx="145796" cy="25393"/>
            </a:xfrm>
            <a:custGeom>
              <a:rect b="b" l="l" r="r" t="t"/>
              <a:pathLst>
                <a:path extrusionOk="0" h="967" w="5552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8" name="Google Shape;19508;p82"/>
            <p:cNvSpPr/>
            <p:nvPr/>
          </p:nvSpPr>
          <p:spPr>
            <a:xfrm>
              <a:off x="1551852" y="2166175"/>
              <a:ext cx="146032" cy="21139"/>
            </a:xfrm>
            <a:custGeom>
              <a:rect b="b" l="l" r="r" t="t"/>
              <a:pathLst>
                <a:path extrusionOk="0" h="805" w="5561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9" name="Google Shape;19509;p82"/>
            <p:cNvSpPr/>
            <p:nvPr/>
          </p:nvSpPr>
          <p:spPr>
            <a:xfrm>
              <a:off x="1572965" y="2187288"/>
              <a:ext cx="108848" cy="47531"/>
            </a:xfrm>
            <a:custGeom>
              <a:rect b="b" l="l" r="r" t="t"/>
              <a:pathLst>
                <a:path extrusionOk="0" h="1810" w="4145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0" name="Google Shape;19510;p82"/>
            <p:cNvSpPr/>
            <p:nvPr/>
          </p:nvSpPr>
          <p:spPr>
            <a:xfrm>
              <a:off x="1293244" y="2187288"/>
              <a:ext cx="67121" cy="47531"/>
            </a:xfrm>
            <a:custGeom>
              <a:rect b="b" l="l" r="r" t="t"/>
              <a:pathLst>
                <a:path extrusionOk="0" h="1810" w="2556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1" name="Google Shape;19511;p82"/>
            <p:cNvSpPr/>
            <p:nvPr/>
          </p:nvSpPr>
          <p:spPr>
            <a:xfrm>
              <a:off x="1572965" y="2187288"/>
              <a:ext cx="67121" cy="47531"/>
            </a:xfrm>
            <a:custGeom>
              <a:rect b="b" l="l" r="r" t="t"/>
              <a:pathLst>
                <a:path extrusionOk="0" h="1810" w="2556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2" name="Google Shape;19512;p82"/>
            <p:cNvSpPr/>
            <p:nvPr/>
          </p:nvSpPr>
          <p:spPr>
            <a:xfrm>
              <a:off x="1333211" y="2029466"/>
              <a:ext cx="34191" cy="33954"/>
            </a:xfrm>
            <a:custGeom>
              <a:rect b="b" l="l" r="r" t="t"/>
              <a:pathLst>
                <a:path extrusionOk="0" h="1293" w="1302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3" name="Google Shape;19513;p82"/>
            <p:cNvSpPr/>
            <p:nvPr/>
          </p:nvSpPr>
          <p:spPr>
            <a:xfrm>
              <a:off x="1607891" y="2029466"/>
              <a:ext cx="33954" cy="33954"/>
            </a:xfrm>
            <a:custGeom>
              <a:rect b="b" l="l" r="r" t="t"/>
              <a:pathLst>
                <a:path extrusionOk="0" h="1293" w="1293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4" name="Google Shape;19514;p82"/>
            <p:cNvSpPr/>
            <p:nvPr/>
          </p:nvSpPr>
          <p:spPr>
            <a:xfrm>
              <a:off x="1428456" y="2293589"/>
              <a:ext cx="117382" cy="27941"/>
            </a:xfrm>
            <a:custGeom>
              <a:rect b="b" l="l" r="r" t="t"/>
              <a:pathLst>
                <a:path extrusionOk="0" h="1064" w="447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5" name="Google Shape;19515;p82"/>
            <p:cNvSpPr/>
            <p:nvPr/>
          </p:nvSpPr>
          <p:spPr>
            <a:xfrm>
              <a:off x="1428456" y="2302150"/>
              <a:ext cx="117382" cy="19380"/>
            </a:xfrm>
            <a:custGeom>
              <a:rect b="b" l="l" r="r" t="t"/>
              <a:pathLst>
                <a:path extrusionOk="0" h="738" w="447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6" name="Google Shape;19516;p82"/>
            <p:cNvSpPr/>
            <p:nvPr/>
          </p:nvSpPr>
          <p:spPr>
            <a:xfrm>
              <a:off x="1414381" y="2318982"/>
              <a:ext cx="146032" cy="25420"/>
            </a:xfrm>
            <a:custGeom>
              <a:rect b="b" l="l" r="r" t="t"/>
              <a:pathLst>
                <a:path extrusionOk="0" h="968" w="5561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7" name="Google Shape;19517;p82"/>
            <p:cNvSpPr/>
            <p:nvPr/>
          </p:nvSpPr>
          <p:spPr>
            <a:xfrm>
              <a:off x="1414381" y="2323263"/>
              <a:ext cx="146032" cy="21139"/>
            </a:xfrm>
            <a:custGeom>
              <a:rect b="b" l="l" r="r" t="t"/>
              <a:pathLst>
                <a:path extrusionOk="0" h="805" w="5561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8" name="Google Shape;19518;p82"/>
            <p:cNvSpPr/>
            <p:nvPr/>
          </p:nvSpPr>
          <p:spPr>
            <a:xfrm>
              <a:off x="1462384" y="1990260"/>
              <a:ext cx="49526" cy="49526"/>
            </a:xfrm>
            <a:custGeom>
              <a:rect b="b" l="l" r="r" t="t"/>
              <a:pathLst>
                <a:path extrusionOk="0" h="1886" w="1886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9" name="Google Shape;19519;p82"/>
            <p:cNvSpPr/>
            <p:nvPr/>
          </p:nvSpPr>
          <p:spPr>
            <a:xfrm>
              <a:off x="1333211" y="2029571"/>
              <a:ext cx="29674" cy="33980"/>
            </a:xfrm>
            <a:custGeom>
              <a:rect b="b" l="l" r="r" t="t"/>
              <a:pathLst>
                <a:path extrusionOk="0" h="1294" w="113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0" name="Google Shape;19520;p82"/>
            <p:cNvSpPr/>
            <p:nvPr/>
          </p:nvSpPr>
          <p:spPr>
            <a:xfrm>
              <a:off x="1607891" y="2029571"/>
              <a:ext cx="29674" cy="33980"/>
            </a:xfrm>
            <a:custGeom>
              <a:rect b="b" l="l" r="r" t="t"/>
              <a:pathLst>
                <a:path extrusionOk="0" h="1294" w="113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1" name="Google Shape;19521;p82"/>
            <p:cNvSpPr/>
            <p:nvPr/>
          </p:nvSpPr>
          <p:spPr>
            <a:xfrm>
              <a:off x="1462384" y="1990286"/>
              <a:ext cx="37473" cy="49763"/>
            </a:xfrm>
            <a:custGeom>
              <a:rect b="b" l="l" r="r" t="t"/>
              <a:pathLst>
                <a:path extrusionOk="0" h="1895" w="1427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2" name="Google Shape;19522;p82"/>
            <p:cNvSpPr/>
            <p:nvPr/>
          </p:nvSpPr>
          <p:spPr>
            <a:xfrm>
              <a:off x="1277409" y="2161921"/>
              <a:ext cx="145796" cy="25393"/>
            </a:xfrm>
            <a:custGeom>
              <a:rect b="b" l="l" r="r" t="t"/>
              <a:pathLst>
                <a:path extrusionOk="0" h="967" w="5552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3" name="Google Shape;19523;p82"/>
            <p:cNvSpPr/>
            <p:nvPr/>
          </p:nvSpPr>
          <p:spPr>
            <a:xfrm>
              <a:off x="1277409" y="2166175"/>
              <a:ext cx="145796" cy="21139"/>
            </a:xfrm>
            <a:custGeom>
              <a:rect b="b" l="l" r="r" t="t"/>
              <a:pathLst>
                <a:path extrusionOk="0" h="805" w="5552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24" name="Google Shape;19524;p82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19525" name="Google Shape;19525;p82"/>
            <p:cNvSpPr/>
            <p:nvPr/>
          </p:nvSpPr>
          <p:spPr>
            <a:xfrm>
              <a:off x="2339311" y="2615536"/>
              <a:ext cx="124499" cy="104725"/>
            </a:xfrm>
            <a:custGeom>
              <a:rect b="b" l="l" r="r" t="t"/>
              <a:pathLst>
                <a:path extrusionOk="0" h="3988" w="4741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6" name="Google Shape;19526;p82"/>
            <p:cNvSpPr/>
            <p:nvPr/>
          </p:nvSpPr>
          <p:spPr>
            <a:xfrm>
              <a:off x="2472659" y="2719841"/>
              <a:ext cx="122424" cy="64626"/>
            </a:xfrm>
            <a:custGeom>
              <a:rect b="b" l="l" r="r" t="t"/>
              <a:pathLst>
                <a:path extrusionOk="0" h="2461" w="4662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7" name="Google Shape;19527;p82"/>
            <p:cNvSpPr/>
            <p:nvPr/>
          </p:nvSpPr>
          <p:spPr>
            <a:xfrm>
              <a:off x="2471162" y="2720078"/>
              <a:ext cx="50052" cy="64390"/>
            </a:xfrm>
            <a:custGeom>
              <a:rect b="b" l="l" r="r" t="t"/>
              <a:pathLst>
                <a:path extrusionOk="0" h="2452" w="1906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8" name="Google Shape;19528;p82"/>
            <p:cNvSpPr/>
            <p:nvPr/>
          </p:nvSpPr>
          <p:spPr>
            <a:xfrm>
              <a:off x="2494035" y="2618294"/>
              <a:ext cx="77178" cy="54805"/>
            </a:xfrm>
            <a:custGeom>
              <a:rect b="b" l="l" r="r" t="t"/>
              <a:pathLst>
                <a:path extrusionOk="0" h="2087" w="2939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9" name="Google Shape;19529;p82"/>
            <p:cNvSpPr/>
            <p:nvPr/>
          </p:nvSpPr>
          <p:spPr>
            <a:xfrm>
              <a:off x="2494035" y="2618294"/>
              <a:ext cx="41990" cy="54805"/>
            </a:xfrm>
            <a:custGeom>
              <a:rect b="b" l="l" r="r" t="t"/>
              <a:pathLst>
                <a:path extrusionOk="0" h="2087" w="1599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0" name="Google Shape;19530;p82"/>
            <p:cNvSpPr/>
            <p:nvPr/>
          </p:nvSpPr>
          <p:spPr>
            <a:xfrm>
              <a:off x="2560893" y="2667321"/>
              <a:ext cx="16859" cy="22794"/>
            </a:xfrm>
            <a:custGeom>
              <a:rect b="b" l="l" r="r" t="t"/>
              <a:pathLst>
                <a:path extrusionOk="0" h="868" w="642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1" name="Google Shape;19531;p82"/>
            <p:cNvSpPr/>
            <p:nvPr/>
          </p:nvSpPr>
          <p:spPr>
            <a:xfrm>
              <a:off x="2487758" y="2667295"/>
              <a:ext cx="17095" cy="22899"/>
            </a:xfrm>
            <a:custGeom>
              <a:rect b="b" l="l" r="r" t="t"/>
              <a:pathLst>
                <a:path extrusionOk="0" h="872" w="651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2" name="Google Shape;19532;p82"/>
            <p:cNvSpPr/>
            <p:nvPr/>
          </p:nvSpPr>
          <p:spPr>
            <a:xfrm>
              <a:off x="2518666" y="2707184"/>
              <a:ext cx="28413" cy="32536"/>
            </a:xfrm>
            <a:custGeom>
              <a:rect b="b" l="l" r="r" t="t"/>
              <a:pathLst>
                <a:path extrusionOk="0" h="1239" w="1082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3" name="Google Shape;19533;p82"/>
            <p:cNvSpPr/>
            <p:nvPr/>
          </p:nvSpPr>
          <p:spPr>
            <a:xfrm>
              <a:off x="2518404" y="2707446"/>
              <a:ext cx="17384" cy="32510"/>
            </a:xfrm>
            <a:custGeom>
              <a:rect b="b" l="l" r="r" t="t"/>
              <a:pathLst>
                <a:path extrusionOk="0" h="1238" w="662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4" name="Google Shape;19534;p82"/>
            <p:cNvSpPr/>
            <p:nvPr/>
          </p:nvSpPr>
          <p:spPr>
            <a:xfrm>
              <a:off x="2502333" y="2650357"/>
              <a:ext cx="60844" cy="65230"/>
            </a:xfrm>
            <a:custGeom>
              <a:rect b="b" l="l" r="r" t="t"/>
              <a:pathLst>
                <a:path extrusionOk="0" h="2484" w="2317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5" name="Google Shape;19535;p82"/>
            <p:cNvSpPr/>
            <p:nvPr/>
          </p:nvSpPr>
          <p:spPr>
            <a:xfrm>
              <a:off x="2502569" y="2650331"/>
              <a:ext cx="44012" cy="65256"/>
            </a:xfrm>
            <a:custGeom>
              <a:rect b="b" l="l" r="r" t="t"/>
              <a:pathLst>
                <a:path extrusionOk="0" h="2485" w="1676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6" name="Google Shape;19536;p82"/>
            <p:cNvSpPr/>
            <p:nvPr/>
          </p:nvSpPr>
          <p:spPr>
            <a:xfrm>
              <a:off x="2345009" y="2534367"/>
              <a:ext cx="122162" cy="64363"/>
            </a:xfrm>
            <a:custGeom>
              <a:rect b="b" l="l" r="r" t="t"/>
              <a:pathLst>
                <a:path extrusionOk="0" h="2451" w="4652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7" name="Google Shape;19537;p82"/>
            <p:cNvSpPr/>
            <p:nvPr/>
          </p:nvSpPr>
          <p:spPr>
            <a:xfrm>
              <a:off x="2343486" y="2534367"/>
              <a:ext cx="49789" cy="64416"/>
            </a:xfrm>
            <a:custGeom>
              <a:rect b="b" l="l" r="r" t="t"/>
              <a:pathLst>
                <a:path extrusionOk="0" h="2453" w="1896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8" name="Google Shape;19538;p82"/>
            <p:cNvSpPr/>
            <p:nvPr/>
          </p:nvSpPr>
          <p:spPr>
            <a:xfrm>
              <a:off x="2366122" y="2432819"/>
              <a:ext cx="77414" cy="54831"/>
            </a:xfrm>
            <a:custGeom>
              <a:rect b="b" l="l" r="r" t="t"/>
              <a:pathLst>
                <a:path extrusionOk="0" h="2088" w="2948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9" name="Google Shape;19539;p82"/>
            <p:cNvSpPr/>
            <p:nvPr/>
          </p:nvSpPr>
          <p:spPr>
            <a:xfrm>
              <a:off x="2366358" y="2433082"/>
              <a:ext cx="41990" cy="54568"/>
            </a:xfrm>
            <a:custGeom>
              <a:rect b="b" l="l" r="r" t="t"/>
              <a:pathLst>
                <a:path extrusionOk="0" h="2078" w="1599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0" name="Google Shape;19540;p82"/>
            <p:cNvSpPr/>
            <p:nvPr/>
          </p:nvSpPr>
          <p:spPr>
            <a:xfrm>
              <a:off x="2433216" y="2481847"/>
              <a:ext cx="16859" cy="22610"/>
            </a:xfrm>
            <a:custGeom>
              <a:rect b="b" l="l" r="r" t="t"/>
              <a:pathLst>
                <a:path extrusionOk="0" h="861" w="642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1" name="Google Shape;19541;p82"/>
            <p:cNvSpPr/>
            <p:nvPr/>
          </p:nvSpPr>
          <p:spPr>
            <a:xfrm>
              <a:off x="2360082" y="2481821"/>
              <a:ext cx="16859" cy="22636"/>
            </a:xfrm>
            <a:custGeom>
              <a:rect b="b" l="l" r="r" t="t"/>
              <a:pathLst>
                <a:path extrusionOk="0" h="862" w="642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2" name="Google Shape;19542;p82"/>
            <p:cNvSpPr/>
            <p:nvPr/>
          </p:nvSpPr>
          <p:spPr>
            <a:xfrm>
              <a:off x="2390754" y="2521657"/>
              <a:ext cx="28413" cy="32326"/>
            </a:xfrm>
            <a:custGeom>
              <a:rect b="b" l="l" r="r" t="t"/>
              <a:pathLst>
                <a:path extrusionOk="0" h="1231" w="1082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3" name="Google Shape;19543;p82"/>
            <p:cNvSpPr/>
            <p:nvPr/>
          </p:nvSpPr>
          <p:spPr>
            <a:xfrm>
              <a:off x="2390754" y="2521972"/>
              <a:ext cx="17358" cy="32274"/>
            </a:xfrm>
            <a:custGeom>
              <a:rect b="b" l="l" r="r" t="t"/>
              <a:pathLst>
                <a:path extrusionOk="0" h="1229" w="661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4" name="Google Shape;19544;p82"/>
            <p:cNvSpPr/>
            <p:nvPr/>
          </p:nvSpPr>
          <p:spPr>
            <a:xfrm>
              <a:off x="2374657" y="2464804"/>
              <a:ext cx="60844" cy="65309"/>
            </a:xfrm>
            <a:custGeom>
              <a:rect b="b" l="l" r="r" t="t"/>
              <a:pathLst>
                <a:path extrusionOk="0" h="2487" w="2317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5" name="Google Shape;19545;p82"/>
            <p:cNvSpPr/>
            <p:nvPr/>
          </p:nvSpPr>
          <p:spPr>
            <a:xfrm>
              <a:off x="2374657" y="2464620"/>
              <a:ext cx="44248" cy="65230"/>
            </a:xfrm>
            <a:custGeom>
              <a:rect b="b" l="l" r="r" t="t"/>
              <a:pathLst>
                <a:path extrusionOk="0" h="2484" w="1685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6" name="Google Shape;19546;p82"/>
            <p:cNvSpPr/>
            <p:nvPr/>
          </p:nvSpPr>
          <p:spPr>
            <a:xfrm>
              <a:off x="2216072" y="2719579"/>
              <a:ext cx="122424" cy="64888"/>
            </a:xfrm>
            <a:custGeom>
              <a:rect b="b" l="l" r="r" t="t"/>
              <a:pathLst>
                <a:path extrusionOk="0" h="2471" w="4662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7" name="Google Shape;19547;p82"/>
            <p:cNvSpPr/>
            <p:nvPr/>
          </p:nvSpPr>
          <p:spPr>
            <a:xfrm>
              <a:off x="2215075" y="2720078"/>
              <a:ext cx="50025" cy="64390"/>
            </a:xfrm>
            <a:custGeom>
              <a:rect b="b" l="l" r="r" t="t"/>
              <a:pathLst>
                <a:path extrusionOk="0" h="2452" w="1905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8" name="Google Shape;19548;p82"/>
            <p:cNvSpPr/>
            <p:nvPr/>
          </p:nvSpPr>
          <p:spPr>
            <a:xfrm>
              <a:off x="2237947" y="2618294"/>
              <a:ext cx="77178" cy="54805"/>
            </a:xfrm>
            <a:custGeom>
              <a:rect b="b" l="l" r="r" t="t"/>
              <a:pathLst>
                <a:path extrusionOk="0" h="2087" w="2939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9" name="Google Shape;19549;p82"/>
            <p:cNvSpPr/>
            <p:nvPr/>
          </p:nvSpPr>
          <p:spPr>
            <a:xfrm>
              <a:off x="2237947" y="2618294"/>
              <a:ext cx="41990" cy="54805"/>
            </a:xfrm>
            <a:custGeom>
              <a:rect b="b" l="l" r="r" t="t"/>
              <a:pathLst>
                <a:path extrusionOk="0" h="2087" w="1599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0" name="Google Shape;19550;p82"/>
            <p:cNvSpPr/>
            <p:nvPr/>
          </p:nvSpPr>
          <p:spPr>
            <a:xfrm>
              <a:off x="2304805" y="2667321"/>
              <a:ext cx="16859" cy="22794"/>
            </a:xfrm>
            <a:custGeom>
              <a:rect b="b" l="l" r="r" t="t"/>
              <a:pathLst>
                <a:path extrusionOk="0" h="868" w="642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1" name="Google Shape;19551;p82"/>
            <p:cNvSpPr/>
            <p:nvPr/>
          </p:nvSpPr>
          <p:spPr>
            <a:xfrm>
              <a:off x="2231671" y="2667295"/>
              <a:ext cx="17095" cy="22899"/>
            </a:xfrm>
            <a:custGeom>
              <a:rect b="b" l="l" r="r" t="t"/>
              <a:pathLst>
                <a:path extrusionOk="0" h="872" w="651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2" name="Google Shape;19552;p82"/>
            <p:cNvSpPr/>
            <p:nvPr/>
          </p:nvSpPr>
          <p:spPr>
            <a:xfrm>
              <a:off x="2262579" y="2707184"/>
              <a:ext cx="28413" cy="32536"/>
            </a:xfrm>
            <a:custGeom>
              <a:rect b="b" l="l" r="r" t="t"/>
              <a:pathLst>
                <a:path extrusionOk="0" h="1239" w="1082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3" name="Google Shape;19553;p82"/>
            <p:cNvSpPr/>
            <p:nvPr/>
          </p:nvSpPr>
          <p:spPr>
            <a:xfrm>
              <a:off x="2262316" y="2707446"/>
              <a:ext cx="17384" cy="32510"/>
            </a:xfrm>
            <a:custGeom>
              <a:rect b="b" l="l" r="r" t="t"/>
              <a:pathLst>
                <a:path extrusionOk="0" h="1238" w="662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4" name="Google Shape;19554;p82"/>
            <p:cNvSpPr/>
            <p:nvPr/>
          </p:nvSpPr>
          <p:spPr>
            <a:xfrm>
              <a:off x="2246245" y="2650357"/>
              <a:ext cx="60844" cy="65230"/>
            </a:xfrm>
            <a:custGeom>
              <a:rect b="b" l="l" r="r" t="t"/>
              <a:pathLst>
                <a:path extrusionOk="0" h="2484" w="2317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5" name="Google Shape;19555;p82"/>
            <p:cNvSpPr/>
            <p:nvPr/>
          </p:nvSpPr>
          <p:spPr>
            <a:xfrm>
              <a:off x="2246482" y="2650331"/>
              <a:ext cx="44012" cy="65256"/>
            </a:xfrm>
            <a:custGeom>
              <a:rect b="b" l="l" r="r" t="t"/>
              <a:pathLst>
                <a:path extrusionOk="0" h="2485" w="1676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56" name="Google Shape;19556;p82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19557" name="Google Shape;19557;p82"/>
            <p:cNvSpPr/>
            <p:nvPr/>
          </p:nvSpPr>
          <p:spPr>
            <a:xfrm>
              <a:off x="2906947" y="2604481"/>
              <a:ext cx="39994" cy="39469"/>
            </a:xfrm>
            <a:custGeom>
              <a:rect b="b" l="l" r="r" t="t"/>
              <a:pathLst>
                <a:path extrusionOk="0" h="1503" w="1523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8" name="Google Shape;19558;p82"/>
            <p:cNvSpPr/>
            <p:nvPr/>
          </p:nvSpPr>
          <p:spPr>
            <a:xfrm>
              <a:off x="2866979" y="2604481"/>
              <a:ext cx="65624" cy="39469"/>
            </a:xfrm>
            <a:custGeom>
              <a:rect b="b" l="l" r="r" t="t"/>
              <a:pathLst>
                <a:path extrusionOk="0" h="1503" w="2499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9" name="Google Shape;19559;p82"/>
            <p:cNvSpPr/>
            <p:nvPr/>
          </p:nvSpPr>
          <p:spPr>
            <a:xfrm>
              <a:off x="2906448" y="2539146"/>
              <a:ext cx="21638" cy="43487"/>
            </a:xfrm>
            <a:custGeom>
              <a:rect b="b" l="l" r="r" t="t"/>
              <a:pathLst>
                <a:path extrusionOk="0" h="1656" w="824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0" name="Google Shape;19560;p82"/>
            <p:cNvSpPr/>
            <p:nvPr/>
          </p:nvSpPr>
          <p:spPr>
            <a:xfrm>
              <a:off x="2759681" y="2604481"/>
              <a:ext cx="39968" cy="39469"/>
            </a:xfrm>
            <a:custGeom>
              <a:rect b="b" l="l" r="r" t="t"/>
              <a:pathLst>
                <a:path extrusionOk="0" h="1503" w="1522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1" name="Google Shape;19561;p82"/>
            <p:cNvSpPr/>
            <p:nvPr/>
          </p:nvSpPr>
          <p:spPr>
            <a:xfrm>
              <a:off x="2719713" y="2604481"/>
              <a:ext cx="65361" cy="39469"/>
            </a:xfrm>
            <a:custGeom>
              <a:rect b="b" l="l" r="r" t="t"/>
              <a:pathLst>
                <a:path extrusionOk="0" h="1503" w="2489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2" name="Google Shape;19562;p82"/>
            <p:cNvSpPr/>
            <p:nvPr/>
          </p:nvSpPr>
          <p:spPr>
            <a:xfrm>
              <a:off x="2759182" y="2539146"/>
              <a:ext cx="21875" cy="43487"/>
            </a:xfrm>
            <a:custGeom>
              <a:rect b="b" l="l" r="r" t="t"/>
              <a:pathLst>
                <a:path extrusionOk="0" h="1656" w="833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3" name="Google Shape;19563;p82"/>
            <p:cNvSpPr/>
            <p:nvPr/>
          </p:nvSpPr>
          <p:spPr>
            <a:xfrm>
              <a:off x="2833314" y="2606477"/>
              <a:ext cx="53544" cy="53570"/>
            </a:xfrm>
            <a:custGeom>
              <a:rect b="b" l="l" r="r" t="t"/>
              <a:pathLst>
                <a:path extrusionOk="0" h="2040" w="2039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4" name="Google Shape;19564;p82"/>
            <p:cNvSpPr/>
            <p:nvPr/>
          </p:nvSpPr>
          <p:spPr>
            <a:xfrm>
              <a:off x="2779770" y="2606477"/>
              <a:ext cx="85476" cy="53570"/>
            </a:xfrm>
            <a:custGeom>
              <a:rect b="b" l="l" r="r" t="t"/>
              <a:pathLst>
                <a:path extrusionOk="0" h="2040" w="3255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5" name="Google Shape;19565;p82"/>
            <p:cNvSpPr/>
            <p:nvPr/>
          </p:nvSpPr>
          <p:spPr>
            <a:xfrm>
              <a:off x="2833813" y="2525570"/>
              <a:ext cx="29437" cy="59085"/>
            </a:xfrm>
            <a:custGeom>
              <a:rect b="b" l="l" r="r" t="t"/>
              <a:pathLst>
                <a:path extrusionOk="0" h="2250" w="1121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6" name="Google Shape;19566;p82"/>
            <p:cNvSpPr/>
            <p:nvPr/>
          </p:nvSpPr>
          <p:spPr>
            <a:xfrm>
              <a:off x="2803404" y="2525570"/>
              <a:ext cx="45010" cy="59085"/>
            </a:xfrm>
            <a:custGeom>
              <a:rect b="b" l="l" r="r" t="t"/>
              <a:pathLst>
                <a:path extrusionOk="0" h="2250" w="1714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7" name="Google Shape;19567;p82"/>
            <p:cNvSpPr/>
            <p:nvPr/>
          </p:nvSpPr>
          <p:spPr>
            <a:xfrm>
              <a:off x="2737570" y="2539146"/>
              <a:ext cx="28912" cy="43487"/>
            </a:xfrm>
            <a:custGeom>
              <a:rect b="b" l="l" r="r" t="t"/>
              <a:pathLst>
                <a:path extrusionOk="0" h="1656" w="1101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8" name="Google Shape;19568;p82"/>
            <p:cNvSpPr/>
            <p:nvPr/>
          </p:nvSpPr>
          <p:spPr>
            <a:xfrm>
              <a:off x="2884573" y="2539146"/>
              <a:ext cx="29175" cy="43487"/>
            </a:xfrm>
            <a:custGeom>
              <a:rect b="b" l="l" r="r" t="t"/>
              <a:pathLst>
                <a:path extrusionOk="0" h="1656" w="1111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9" name="Google Shape;19569;p82"/>
            <p:cNvSpPr/>
            <p:nvPr/>
          </p:nvSpPr>
          <p:spPr>
            <a:xfrm>
              <a:off x="2661416" y="2422342"/>
              <a:ext cx="344059" cy="340671"/>
            </a:xfrm>
            <a:custGeom>
              <a:rect b="b" l="l" r="r" t="t"/>
              <a:pathLst>
                <a:path extrusionOk="0" h="12973" w="13102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70" name="Google Shape;19570;p82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19571" name="Google Shape;19571;p82"/>
            <p:cNvSpPr/>
            <p:nvPr/>
          </p:nvSpPr>
          <p:spPr>
            <a:xfrm>
              <a:off x="4093662" y="2737934"/>
              <a:ext cx="152334" cy="11082"/>
            </a:xfrm>
            <a:custGeom>
              <a:rect b="b" l="l" r="r" t="t"/>
              <a:pathLst>
                <a:path extrusionOk="0" h="422" w="5801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2" name="Google Shape;19572;p82"/>
            <p:cNvSpPr/>
            <p:nvPr/>
          </p:nvSpPr>
          <p:spPr>
            <a:xfrm>
              <a:off x="4164538" y="2422342"/>
              <a:ext cx="10819" cy="348286"/>
            </a:xfrm>
            <a:custGeom>
              <a:rect b="b" l="l" r="r" t="t"/>
              <a:pathLst>
                <a:path extrusionOk="0" h="13263" w="412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3" name="Google Shape;19573;p82"/>
            <p:cNvSpPr/>
            <p:nvPr/>
          </p:nvSpPr>
          <p:spPr>
            <a:xfrm>
              <a:off x="4082344" y="2645657"/>
              <a:ext cx="33823" cy="125155"/>
            </a:xfrm>
            <a:custGeom>
              <a:rect b="b" l="l" r="r" t="t"/>
              <a:pathLst>
                <a:path extrusionOk="0" h="4766" w="1288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4" name="Google Shape;19574;p82"/>
            <p:cNvSpPr/>
            <p:nvPr/>
          </p:nvSpPr>
          <p:spPr>
            <a:xfrm>
              <a:off x="4223623" y="2645578"/>
              <a:ext cx="33665" cy="125050"/>
            </a:xfrm>
            <a:custGeom>
              <a:rect b="b" l="l" r="r" t="t"/>
              <a:pathLst>
                <a:path extrusionOk="0" h="4762" w="1282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5" name="Google Shape;19575;p82"/>
            <p:cNvSpPr/>
            <p:nvPr/>
          </p:nvSpPr>
          <p:spPr>
            <a:xfrm>
              <a:off x="4164538" y="2645447"/>
              <a:ext cx="10819" cy="21875"/>
            </a:xfrm>
            <a:custGeom>
              <a:rect b="b" l="l" r="r" t="t"/>
              <a:pathLst>
                <a:path extrusionOk="0" h="833" w="412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6" name="Google Shape;19576;p82"/>
            <p:cNvSpPr/>
            <p:nvPr/>
          </p:nvSpPr>
          <p:spPr>
            <a:xfrm>
              <a:off x="4101462" y="2645604"/>
              <a:ext cx="14601" cy="21717"/>
            </a:xfrm>
            <a:custGeom>
              <a:rect b="b" l="l" r="r" t="t"/>
              <a:pathLst>
                <a:path extrusionOk="0" h="827" w="556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7" name="Google Shape;19577;p82"/>
            <p:cNvSpPr/>
            <p:nvPr/>
          </p:nvSpPr>
          <p:spPr>
            <a:xfrm>
              <a:off x="4223623" y="2645578"/>
              <a:ext cx="14811" cy="21743"/>
            </a:xfrm>
            <a:custGeom>
              <a:rect b="b" l="l" r="r" t="t"/>
              <a:pathLst>
                <a:path extrusionOk="0" h="828" w="564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8" name="Google Shape;19578;p82"/>
            <p:cNvSpPr/>
            <p:nvPr/>
          </p:nvSpPr>
          <p:spPr>
            <a:xfrm>
              <a:off x="4077329" y="2460471"/>
              <a:ext cx="185002" cy="196057"/>
            </a:xfrm>
            <a:custGeom>
              <a:rect b="b" l="l" r="r" t="t"/>
              <a:pathLst>
                <a:path extrusionOk="0" h="7466" w="7045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9" name="Google Shape;19579;p82"/>
            <p:cNvSpPr/>
            <p:nvPr/>
          </p:nvSpPr>
          <p:spPr>
            <a:xfrm>
              <a:off x="4077329" y="2460471"/>
              <a:ext cx="185002" cy="16360"/>
            </a:xfrm>
            <a:custGeom>
              <a:rect b="b" l="l" r="r" t="t"/>
              <a:pathLst>
                <a:path extrusionOk="0" h="623" w="7045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0" name="Google Shape;19580;p82"/>
            <p:cNvSpPr/>
            <p:nvPr/>
          </p:nvSpPr>
          <p:spPr>
            <a:xfrm>
              <a:off x="4066510" y="2444137"/>
              <a:ext cx="206876" cy="21901"/>
            </a:xfrm>
            <a:custGeom>
              <a:rect b="b" l="l" r="r" t="t"/>
              <a:pathLst>
                <a:path extrusionOk="0" h="834" w="7878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1" name="Google Shape;19581;p82"/>
            <p:cNvSpPr/>
            <p:nvPr/>
          </p:nvSpPr>
          <p:spPr>
            <a:xfrm>
              <a:off x="4094161" y="2508186"/>
              <a:ext cx="148185" cy="106563"/>
            </a:xfrm>
            <a:custGeom>
              <a:rect b="b" l="l" r="r" t="t"/>
              <a:pathLst>
                <a:path extrusionOk="0" h="4058" w="5643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2" name="Google Shape;19582;p82"/>
            <p:cNvSpPr/>
            <p:nvPr/>
          </p:nvSpPr>
          <p:spPr>
            <a:xfrm>
              <a:off x="4066510" y="2454930"/>
              <a:ext cx="206876" cy="11108"/>
            </a:xfrm>
            <a:custGeom>
              <a:rect b="b" l="l" r="r" t="t"/>
              <a:pathLst>
                <a:path extrusionOk="0" h="423" w="7878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583" name="Google Shape;19583;p82"/>
          <p:cNvSpPr/>
          <p:nvPr/>
        </p:nvSpPr>
        <p:spPr>
          <a:xfrm>
            <a:off x="2958206" y="3891720"/>
            <a:ext cx="28440" cy="133453"/>
          </a:xfrm>
          <a:custGeom>
            <a:rect b="b" l="l" r="r" t="t"/>
            <a:pathLst>
              <a:path extrusionOk="0" h="5082" w="1083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584" name="Google Shape;19584;p82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19585" name="Google Shape;19585;p82"/>
            <p:cNvSpPr/>
            <p:nvPr/>
          </p:nvSpPr>
          <p:spPr>
            <a:xfrm>
              <a:off x="2688542" y="3845712"/>
              <a:ext cx="337047" cy="217170"/>
            </a:xfrm>
            <a:custGeom>
              <a:rect b="b" l="l" r="r" t="t"/>
              <a:pathLst>
                <a:path extrusionOk="0" h="8270" w="12835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6" name="Google Shape;19586;p82"/>
            <p:cNvSpPr/>
            <p:nvPr/>
          </p:nvSpPr>
          <p:spPr>
            <a:xfrm>
              <a:off x="2734786" y="4063119"/>
              <a:ext cx="57089" cy="27153"/>
            </a:xfrm>
            <a:custGeom>
              <a:rect b="b" l="l" r="r" t="t"/>
              <a:pathLst>
                <a:path extrusionOk="0" h="1034" w="2174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7" name="Google Shape;19587;p82"/>
            <p:cNvSpPr/>
            <p:nvPr/>
          </p:nvSpPr>
          <p:spPr>
            <a:xfrm>
              <a:off x="2747864" y="3991981"/>
              <a:ext cx="44012" cy="70902"/>
            </a:xfrm>
            <a:custGeom>
              <a:rect b="b" l="l" r="r" t="t"/>
              <a:pathLst>
                <a:path extrusionOk="0" h="2700" w="1676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8" name="Google Shape;19588;p82"/>
            <p:cNvSpPr/>
            <p:nvPr/>
          </p:nvSpPr>
          <p:spPr>
            <a:xfrm>
              <a:off x="2692823" y="3979927"/>
              <a:ext cx="49027" cy="29411"/>
            </a:xfrm>
            <a:custGeom>
              <a:rect b="b" l="l" r="r" t="t"/>
              <a:pathLst>
                <a:path extrusionOk="0" h="1120" w="1867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9" name="Google Shape;19589;p82"/>
            <p:cNvSpPr/>
            <p:nvPr/>
          </p:nvSpPr>
          <p:spPr>
            <a:xfrm>
              <a:off x="2688542" y="3845975"/>
              <a:ext cx="11344" cy="133979"/>
            </a:xfrm>
            <a:custGeom>
              <a:rect b="b" l="l" r="r" t="t"/>
              <a:pathLst>
                <a:path extrusionOk="0" h="5102" w="432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0" name="Google Shape;19590;p82"/>
            <p:cNvSpPr/>
            <p:nvPr/>
          </p:nvSpPr>
          <p:spPr>
            <a:xfrm>
              <a:off x="2688542" y="3844977"/>
              <a:ext cx="337047" cy="11082"/>
            </a:xfrm>
            <a:custGeom>
              <a:rect b="b" l="l" r="r" t="t"/>
              <a:pathLst>
                <a:path extrusionOk="0" h="422" w="12835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1" name="Google Shape;19591;p82"/>
            <p:cNvSpPr/>
            <p:nvPr/>
          </p:nvSpPr>
          <p:spPr>
            <a:xfrm>
              <a:off x="2723232" y="4061596"/>
              <a:ext cx="314936" cy="29936"/>
            </a:xfrm>
            <a:custGeom>
              <a:rect b="b" l="l" r="r" t="t"/>
              <a:pathLst>
                <a:path extrusionOk="0" h="1140" w="11993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2" name="Google Shape;19592;p82"/>
            <p:cNvSpPr/>
            <p:nvPr/>
          </p:nvSpPr>
          <p:spPr>
            <a:xfrm>
              <a:off x="2676226" y="3817325"/>
              <a:ext cx="361679" cy="29936"/>
            </a:xfrm>
            <a:custGeom>
              <a:rect b="b" l="l" r="r" t="t"/>
              <a:pathLst>
                <a:path extrusionOk="0" h="1140" w="13773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3" name="Google Shape;19593;p82"/>
            <p:cNvSpPr/>
            <p:nvPr/>
          </p:nvSpPr>
          <p:spPr>
            <a:xfrm>
              <a:off x="2812463" y="3959051"/>
              <a:ext cx="28413" cy="66123"/>
            </a:xfrm>
            <a:custGeom>
              <a:rect b="b" l="l" r="r" t="t"/>
              <a:pathLst>
                <a:path extrusionOk="0" h="2518" w="1082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4" name="Google Shape;19594;p82"/>
            <p:cNvSpPr/>
            <p:nvPr/>
          </p:nvSpPr>
          <p:spPr>
            <a:xfrm>
              <a:off x="2860966" y="3930664"/>
              <a:ext cx="28413" cy="94510"/>
            </a:xfrm>
            <a:custGeom>
              <a:rect b="b" l="l" r="r" t="t"/>
              <a:pathLst>
                <a:path extrusionOk="0" h="3599" w="1082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5" name="Google Shape;19595;p82"/>
            <p:cNvSpPr/>
            <p:nvPr/>
          </p:nvSpPr>
          <p:spPr>
            <a:xfrm>
              <a:off x="2908207" y="3947759"/>
              <a:ext cx="28413" cy="77414"/>
            </a:xfrm>
            <a:custGeom>
              <a:rect b="b" l="l" r="r" t="t"/>
              <a:pathLst>
                <a:path extrusionOk="0" h="2948" w="1082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6" name="Google Shape;19596;p82"/>
            <p:cNvSpPr/>
            <p:nvPr/>
          </p:nvSpPr>
          <p:spPr>
            <a:xfrm>
              <a:off x="2716693" y="3882161"/>
              <a:ext cx="54069" cy="13603"/>
            </a:xfrm>
            <a:custGeom>
              <a:rect b="b" l="l" r="r" t="t"/>
              <a:pathLst>
                <a:path extrusionOk="0" h="518" w="2059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7" name="Google Shape;19597;p82"/>
            <p:cNvSpPr/>
            <p:nvPr/>
          </p:nvSpPr>
          <p:spPr>
            <a:xfrm>
              <a:off x="2716693" y="3904771"/>
              <a:ext cx="73659" cy="13340"/>
            </a:xfrm>
            <a:custGeom>
              <a:rect b="b" l="l" r="r" t="t"/>
              <a:pathLst>
                <a:path extrusionOk="0" h="508" w="2805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8" name="Google Shape;19598;p82"/>
            <p:cNvSpPr/>
            <p:nvPr/>
          </p:nvSpPr>
          <p:spPr>
            <a:xfrm>
              <a:off x="2716693" y="3927145"/>
              <a:ext cx="73659" cy="13603"/>
            </a:xfrm>
            <a:custGeom>
              <a:rect b="b" l="l" r="r" t="t"/>
              <a:pathLst>
                <a:path extrusionOk="0" h="518" w="2805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9" name="Google Shape;19599;p82"/>
            <p:cNvSpPr/>
            <p:nvPr/>
          </p:nvSpPr>
          <p:spPr>
            <a:xfrm>
              <a:off x="2716693" y="3949755"/>
              <a:ext cx="73659" cy="13603"/>
            </a:xfrm>
            <a:custGeom>
              <a:rect b="b" l="l" r="r" t="t"/>
              <a:pathLst>
                <a:path extrusionOk="0" h="518" w="2805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0" name="Google Shape;19600;p82"/>
            <p:cNvSpPr/>
            <p:nvPr/>
          </p:nvSpPr>
          <p:spPr>
            <a:xfrm>
              <a:off x="2617693" y="3979428"/>
              <a:ext cx="164125" cy="164388"/>
            </a:xfrm>
            <a:custGeom>
              <a:rect b="b" l="l" r="r" t="t"/>
              <a:pathLst>
                <a:path extrusionOk="0" h="6260" w="625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1" name="Google Shape;19601;p82"/>
            <p:cNvSpPr/>
            <p:nvPr/>
          </p:nvSpPr>
          <p:spPr>
            <a:xfrm>
              <a:off x="2658895" y="4028167"/>
              <a:ext cx="36711" cy="66622"/>
            </a:xfrm>
            <a:custGeom>
              <a:rect b="b" l="l" r="r" t="t"/>
              <a:pathLst>
                <a:path extrusionOk="0" h="2537" w="1398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02" name="Google Shape;19602;p82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19603" name="Google Shape;19603;p82"/>
            <p:cNvSpPr/>
            <p:nvPr/>
          </p:nvSpPr>
          <p:spPr>
            <a:xfrm>
              <a:off x="3545301" y="2633630"/>
              <a:ext cx="64600" cy="146531"/>
            </a:xfrm>
            <a:custGeom>
              <a:rect b="b" l="l" r="r" t="t"/>
              <a:pathLst>
                <a:path extrusionOk="0" h="5580" w="246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4" name="Google Shape;19604;p82"/>
            <p:cNvSpPr/>
            <p:nvPr/>
          </p:nvSpPr>
          <p:spPr>
            <a:xfrm>
              <a:off x="3545301" y="2633630"/>
              <a:ext cx="30934" cy="146531"/>
            </a:xfrm>
            <a:custGeom>
              <a:rect b="b" l="l" r="r" t="t"/>
              <a:pathLst>
                <a:path extrusionOk="0" h="5580" w="1178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5" name="Google Shape;19605;p82"/>
            <p:cNvSpPr/>
            <p:nvPr/>
          </p:nvSpPr>
          <p:spPr>
            <a:xfrm>
              <a:off x="3643041" y="2597181"/>
              <a:ext cx="64888" cy="182980"/>
            </a:xfrm>
            <a:custGeom>
              <a:rect b="b" l="l" r="r" t="t"/>
              <a:pathLst>
                <a:path extrusionOk="0" h="6968" w="2471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6" name="Google Shape;19606;p82"/>
            <p:cNvSpPr/>
            <p:nvPr/>
          </p:nvSpPr>
          <p:spPr>
            <a:xfrm>
              <a:off x="3643041" y="2597181"/>
              <a:ext cx="30961" cy="182980"/>
            </a:xfrm>
            <a:custGeom>
              <a:rect b="b" l="l" r="r" t="t"/>
              <a:pathLst>
                <a:path extrusionOk="0" h="6968" w="1179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7" name="Google Shape;19607;p82"/>
            <p:cNvSpPr/>
            <p:nvPr/>
          </p:nvSpPr>
          <p:spPr>
            <a:xfrm>
              <a:off x="3740807" y="2560994"/>
              <a:ext cx="65125" cy="219166"/>
            </a:xfrm>
            <a:custGeom>
              <a:rect b="b" l="l" r="r" t="t"/>
              <a:pathLst>
                <a:path extrusionOk="0" h="8346" w="248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8" name="Google Shape;19608;p82"/>
            <p:cNvSpPr/>
            <p:nvPr/>
          </p:nvSpPr>
          <p:spPr>
            <a:xfrm>
              <a:off x="3740807" y="2560994"/>
              <a:ext cx="30934" cy="219166"/>
            </a:xfrm>
            <a:custGeom>
              <a:rect b="b" l="l" r="r" t="t"/>
              <a:pathLst>
                <a:path extrusionOk="0" h="8346" w="1178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9" name="Google Shape;19609;p82"/>
            <p:cNvSpPr/>
            <p:nvPr/>
          </p:nvSpPr>
          <p:spPr>
            <a:xfrm>
              <a:off x="3838573" y="2524808"/>
              <a:ext cx="64862" cy="255352"/>
            </a:xfrm>
            <a:custGeom>
              <a:rect b="b" l="l" r="r" t="t"/>
              <a:pathLst>
                <a:path extrusionOk="0" h="9724" w="247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0" name="Google Shape;19610;p82"/>
            <p:cNvSpPr/>
            <p:nvPr/>
          </p:nvSpPr>
          <p:spPr>
            <a:xfrm>
              <a:off x="3838835" y="2524808"/>
              <a:ext cx="30934" cy="255352"/>
            </a:xfrm>
            <a:custGeom>
              <a:rect b="b" l="l" r="r" t="t"/>
              <a:pathLst>
                <a:path extrusionOk="0" h="9724" w="1178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1" name="Google Shape;19611;p82"/>
            <p:cNvSpPr/>
            <p:nvPr/>
          </p:nvSpPr>
          <p:spPr>
            <a:xfrm>
              <a:off x="3560873" y="2423523"/>
              <a:ext cx="332767" cy="134241"/>
            </a:xfrm>
            <a:custGeom>
              <a:rect b="b" l="l" r="r" t="t"/>
              <a:pathLst>
                <a:path extrusionOk="0" h="5112" w="12672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12" name="Google Shape;19612;p82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19613" name="Google Shape;19613;p82"/>
            <p:cNvSpPr/>
            <p:nvPr/>
          </p:nvSpPr>
          <p:spPr>
            <a:xfrm>
              <a:off x="5766424" y="4485327"/>
              <a:ext cx="64862" cy="146793"/>
            </a:xfrm>
            <a:custGeom>
              <a:rect b="b" l="l" r="r" t="t"/>
              <a:pathLst>
                <a:path extrusionOk="0" h="5590" w="247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4" name="Google Shape;19614;p82"/>
            <p:cNvSpPr/>
            <p:nvPr/>
          </p:nvSpPr>
          <p:spPr>
            <a:xfrm>
              <a:off x="5766661" y="4485327"/>
              <a:ext cx="30961" cy="146793"/>
            </a:xfrm>
            <a:custGeom>
              <a:rect b="b" l="l" r="r" t="t"/>
              <a:pathLst>
                <a:path extrusionOk="0" h="5590" w="1179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5" name="Google Shape;19615;p82"/>
            <p:cNvSpPr/>
            <p:nvPr/>
          </p:nvSpPr>
          <p:spPr>
            <a:xfrm>
              <a:off x="5864190" y="4449115"/>
              <a:ext cx="64862" cy="183006"/>
            </a:xfrm>
            <a:custGeom>
              <a:rect b="b" l="l" r="r" t="t"/>
              <a:pathLst>
                <a:path extrusionOk="0" h="6969" w="247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6" name="Google Shape;19616;p82"/>
            <p:cNvSpPr/>
            <p:nvPr/>
          </p:nvSpPr>
          <p:spPr>
            <a:xfrm>
              <a:off x="5864190" y="4449115"/>
              <a:ext cx="30934" cy="183006"/>
            </a:xfrm>
            <a:custGeom>
              <a:rect b="b" l="l" r="r" t="t"/>
              <a:pathLst>
                <a:path extrusionOk="0" h="6969" w="1178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7" name="Google Shape;19617;p82"/>
            <p:cNvSpPr/>
            <p:nvPr/>
          </p:nvSpPr>
          <p:spPr>
            <a:xfrm>
              <a:off x="5962193" y="4412692"/>
              <a:ext cx="64626" cy="219429"/>
            </a:xfrm>
            <a:custGeom>
              <a:rect b="b" l="l" r="r" t="t"/>
              <a:pathLst>
                <a:path extrusionOk="0" h="8356" w="2461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8" name="Google Shape;19618;p82"/>
            <p:cNvSpPr/>
            <p:nvPr/>
          </p:nvSpPr>
          <p:spPr>
            <a:xfrm>
              <a:off x="5962193" y="4412692"/>
              <a:ext cx="30698" cy="219429"/>
            </a:xfrm>
            <a:custGeom>
              <a:rect b="b" l="l" r="r" t="t"/>
              <a:pathLst>
                <a:path extrusionOk="0" h="8356" w="1169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9" name="Google Shape;19619;p82"/>
            <p:cNvSpPr/>
            <p:nvPr/>
          </p:nvSpPr>
          <p:spPr>
            <a:xfrm>
              <a:off x="6059959" y="4376506"/>
              <a:ext cx="64626" cy="255615"/>
            </a:xfrm>
            <a:custGeom>
              <a:rect b="b" l="l" r="r" t="t"/>
              <a:pathLst>
                <a:path extrusionOk="0" h="9734" w="2461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0" name="Google Shape;19620;p82"/>
            <p:cNvSpPr/>
            <p:nvPr/>
          </p:nvSpPr>
          <p:spPr>
            <a:xfrm>
              <a:off x="6059959" y="4376506"/>
              <a:ext cx="30934" cy="255615"/>
            </a:xfrm>
            <a:custGeom>
              <a:rect b="b" l="l" r="r" t="t"/>
              <a:pathLst>
                <a:path extrusionOk="0" h="9734" w="1178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1" name="Google Shape;19621;p82"/>
            <p:cNvSpPr/>
            <p:nvPr/>
          </p:nvSpPr>
          <p:spPr>
            <a:xfrm>
              <a:off x="5781997" y="4275195"/>
              <a:ext cx="332767" cy="134241"/>
            </a:xfrm>
            <a:custGeom>
              <a:rect b="b" l="l" r="r" t="t"/>
              <a:pathLst>
                <a:path extrusionOk="0" h="5112" w="12672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22" name="Google Shape;19622;p82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19623" name="Google Shape;19623;p82"/>
            <p:cNvSpPr/>
            <p:nvPr/>
          </p:nvSpPr>
          <p:spPr>
            <a:xfrm>
              <a:off x="3573189" y="3854772"/>
              <a:ext cx="294059" cy="294059"/>
            </a:xfrm>
            <a:custGeom>
              <a:rect b="b" l="l" r="r" t="t"/>
              <a:pathLst>
                <a:path extrusionOk="0" h="11198" w="11198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4" name="Google Shape;19624;p82"/>
            <p:cNvSpPr/>
            <p:nvPr/>
          </p:nvSpPr>
          <p:spPr>
            <a:xfrm>
              <a:off x="3719457" y="3939461"/>
              <a:ext cx="78439" cy="102808"/>
            </a:xfrm>
            <a:custGeom>
              <a:rect b="b" l="l" r="r" t="t"/>
              <a:pathLst>
                <a:path extrusionOk="0" h="3915" w="2987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5" name="Google Shape;19625;p82"/>
            <p:cNvSpPr/>
            <p:nvPr/>
          </p:nvSpPr>
          <p:spPr>
            <a:xfrm>
              <a:off x="3719195" y="3878144"/>
              <a:ext cx="156851" cy="203594"/>
            </a:xfrm>
            <a:custGeom>
              <a:rect b="b" l="l" r="r" t="t"/>
              <a:pathLst>
                <a:path extrusionOk="0" h="7753" w="5973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6" name="Google Shape;19626;p82"/>
            <p:cNvSpPr/>
            <p:nvPr/>
          </p:nvSpPr>
          <p:spPr>
            <a:xfrm>
              <a:off x="3718959" y="3824599"/>
              <a:ext cx="189755" cy="287048"/>
            </a:xfrm>
            <a:custGeom>
              <a:rect b="b" l="l" r="r" t="t"/>
              <a:pathLst>
                <a:path extrusionOk="0" h="10931" w="7226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7" name="Google Shape;19627;p82"/>
            <p:cNvSpPr/>
            <p:nvPr/>
          </p:nvSpPr>
          <p:spPr>
            <a:xfrm>
              <a:off x="3576708" y="3855008"/>
              <a:ext cx="144036" cy="147555"/>
            </a:xfrm>
            <a:custGeom>
              <a:rect b="b" l="l" r="r" t="t"/>
              <a:pathLst>
                <a:path extrusionOk="0" h="5619" w="5485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8" name="Google Shape;19628;p82"/>
            <p:cNvSpPr/>
            <p:nvPr/>
          </p:nvSpPr>
          <p:spPr>
            <a:xfrm>
              <a:off x="3573426" y="3969870"/>
              <a:ext cx="147319" cy="173684"/>
            </a:xfrm>
            <a:custGeom>
              <a:rect b="b" l="l" r="r" t="t"/>
              <a:pathLst>
                <a:path extrusionOk="0" h="6614" w="561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9" name="Google Shape;19629;p82"/>
            <p:cNvSpPr/>
            <p:nvPr/>
          </p:nvSpPr>
          <p:spPr>
            <a:xfrm>
              <a:off x="3664417" y="4122178"/>
              <a:ext cx="77940" cy="26654"/>
            </a:xfrm>
            <a:custGeom>
              <a:rect b="b" l="l" r="r" t="t"/>
              <a:pathLst>
                <a:path extrusionOk="0" h="1015" w="2968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0" name="Google Shape;19630;p82"/>
            <p:cNvSpPr/>
            <p:nvPr/>
          </p:nvSpPr>
          <p:spPr>
            <a:xfrm>
              <a:off x="3576708" y="3854772"/>
              <a:ext cx="143275" cy="124919"/>
            </a:xfrm>
            <a:custGeom>
              <a:rect b="b" l="l" r="r" t="t"/>
              <a:pathLst>
                <a:path extrusionOk="0" h="4757" w="5456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1" name="Google Shape;19631;p82"/>
            <p:cNvSpPr/>
            <p:nvPr/>
          </p:nvSpPr>
          <p:spPr>
            <a:xfrm>
              <a:off x="3531462" y="3831217"/>
              <a:ext cx="144561" cy="112393"/>
            </a:xfrm>
            <a:custGeom>
              <a:rect b="b" l="l" r="r" t="t"/>
              <a:pathLst>
                <a:path extrusionOk="0" h="4280" w="5505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2" name="Google Shape;19632;p82"/>
            <p:cNvSpPr/>
            <p:nvPr/>
          </p:nvSpPr>
          <p:spPr>
            <a:xfrm>
              <a:off x="3653098" y="3932318"/>
              <a:ext cx="36711" cy="31538"/>
            </a:xfrm>
            <a:custGeom>
              <a:rect b="b" l="l" r="r" t="t"/>
              <a:pathLst>
                <a:path extrusionOk="0" h="1201" w="1398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3" name="Google Shape;19633;p82"/>
            <p:cNvSpPr/>
            <p:nvPr/>
          </p:nvSpPr>
          <p:spPr>
            <a:xfrm>
              <a:off x="3559875" y="3969870"/>
              <a:ext cx="126179" cy="173684"/>
            </a:xfrm>
            <a:custGeom>
              <a:rect b="b" l="l" r="r" t="t"/>
              <a:pathLst>
                <a:path extrusionOk="0" h="6614" w="4805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34" name="Google Shape;19634;p82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19635" name="Google Shape;19635;p82"/>
            <p:cNvSpPr/>
            <p:nvPr/>
          </p:nvSpPr>
          <p:spPr>
            <a:xfrm>
              <a:off x="4030586" y="3826122"/>
              <a:ext cx="87735" cy="145533"/>
            </a:xfrm>
            <a:custGeom>
              <a:rect b="b" l="l" r="r" t="t"/>
              <a:pathLst>
                <a:path extrusionOk="0" h="5542" w="3341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6" name="Google Shape;19636;p82"/>
            <p:cNvSpPr/>
            <p:nvPr/>
          </p:nvSpPr>
          <p:spPr>
            <a:xfrm>
              <a:off x="4229374" y="3825860"/>
              <a:ext cx="87735" cy="145796"/>
            </a:xfrm>
            <a:custGeom>
              <a:rect b="b" l="l" r="r" t="t"/>
              <a:pathLst>
                <a:path extrusionOk="0" h="5552" w="3341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7" name="Google Shape;19637;p82"/>
            <p:cNvSpPr/>
            <p:nvPr/>
          </p:nvSpPr>
          <p:spPr>
            <a:xfrm>
              <a:off x="4162779" y="3999018"/>
              <a:ext cx="22400" cy="101547"/>
            </a:xfrm>
            <a:custGeom>
              <a:rect b="b" l="l" r="r" t="t"/>
              <a:pathLst>
                <a:path extrusionOk="0" h="3867" w="853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8" name="Google Shape;19638;p82"/>
            <p:cNvSpPr/>
            <p:nvPr/>
          </p:nvSpPr>
          <p:spPr>
            <a:xfrm>
              <a:off x="4091903" y="3816564"/>
              <a:ext cx="163889" cy="200836"/>
            </a:xfrm>
            <a:custGeom>
              <a:rect b="b" l="l" r="r" t="t"/>
              <a:pathLst>
                <a:path extrusionOk="0" h="7648" w="6241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9" name="Google Shape;19639;p82"/>
            <p:cNvSpPr/>
            <p:nvPr/>
          </p:nvSpPr>
          <p:spPr>
            <a:xfrm>
              <a:off x="4158498" y="3816564"/>
              <a:ext cx="97530" cy="200836"/>
            </a:xfrm>
            <a:custGeom>
              <a:rect b="b" l="l" r="r" t="t"/>
              <a:pathLst>
                <a:path extrusionOk="0" h="7648" w="3714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0" name="Google Shape;19640;p82"/>
            <p:cNvSpPr/>
            <p:nvPr/>
          </p:nvSpPr>
          <p:spPr>
            <a:xfrm>
              <a:off x="4081084" y="3805246"/>
              <a:ext cx="185501" cy="22662"/>
            </a:xfrm>
            <a:custGeom>
              <a:rect b="b" l="l" r="r" t="t"/>
              <a:pathLst>
                <a:path extrusionOk="0" h="863" w="7064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1" name="Google Shape;19641;p82"/>
            <p:cNvSpPr/>
            <p:nvPr/>
          </p:nvSpPr>
          <p:spPr>
            <a:xfrm>
              <a:off x="4235913" y="3805246"/>
              <a:ext cx="30672" cy="22662"/>
            </a:xfrm>
            <a:custGeom>
              <a:rect b="b" l="l" r="r" t="t"/>
              <a:pathLst>
                <a:path extrusionOk="0" h="863" w="1168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2" name="Google Shape;19642;p82"/>
            <p:cNvSpPr/>
            <p:nvPr/>
          </p:nvSpPr>
          <p:spPr>
            <a:xfrm>
              <a:off x="4133368" y="3866195"/>
              <a:ext cx="81196" cy="76627"/>
            </a:xfrm>
            <a:custGeom>
              <a:rect b="b" l="l" r="r" t="t"/>
              <a:pathLst>
                <a:path extrusionOk="0" h="2918" w="3092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3" name="Google Shape;19643;p82"/>
            <p:cNvSpPr/>
            <p:nvPr/>
          </p:nvSpPr>
          <p:spPr>
            <a:xfrm>
              <a:off x="4152721" y="4004060"/>
              <a:ext cx="42489" cy="20877"/>
            </a:xfrm>
            <a:custGeom>
              <a:rect b="b" l="l" r="r" t="t"/>
              <a:pathLst>
                <a:path extrusionOk="0" h="795" w="1618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4" name="Google Shape;19644;p82"/>
            <p:cNvSpPr/>
            <p:nvPr/>
          </p:nvSpPr>
          <p:spPr>
            <a:xfrm>
              <a:off x="4130348" y="4085466"/>
              <a:ext cx="87236" cy="30199"/>
            </a:xfrm>
            <a:custGeom>
              <a:rect b="b" l="l" r="r" t="t"/>
              <a:pathLst>
                <a:path extrusionOk="0" h="1150" w="3322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5" name="Google Shape;19645;p82"/>
            <p:cNvSpPr/>
            <p:nvPr/>
          </p:nvSpPr>
          <p:spPr>
            <a:xfrm>
              <a:off x="4186649" y="4085466"/>
              <a:ext cx="30934" cy="29936"/>
            </a:xfrm>
            <a:custGeom>
              <a:rect b="b" l="l" r="r" t="t"/>
              <a:pathLst>
                <a:path extrusionOk="0" h="1140" w="1178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6" name="Google Shape;19646;p82"/>
            <p:cNvSpPr/>
            <p:nvPr/>
          </p:nvSpPr>
          <p:spPr>
            <a:xfrm>
              <a:off x="4098941" y="4108102"/>
              <a:ext cx="150050" cy="37709"/>
            </a:xfrm>
            <a:custGeom>
              <a:rect b="b" l="l" r="r" t="t"/>
              <a:pathLst>
                <a:path extrusionOk="0" h="1436" w="5714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7" name="Google Shape;19647;p82"/>
            <p:cNvSpPr/>
            <p:nvPr/>
          </p:nvSpPr>
          <p:spPr>
            <a:xfrm>
              <a:off x="4211018" y="4108102"/>
              <a:ext cx="37736" cy="37709"/>
            </a:xfrm>
            <a:custGeom>
              <a:rect b="b" l="l" r="r" t="t"/>
              <a:pathLst>
                <a:path extrusionOk="0" h="1436" w="1437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48" name="Google Shape;19648;p82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19649" name="Google Shape;19649;p82"/>
            <p:cNvSpPr/>
            <p:nvPr/>
          </p:nvSpPr>
          <p:spPr>
            <a:xfrm>
              <a:off x="2180884" y="2954054"/>
              <a:ext cx="309395" cy="309133"/>
            </a:xfrm>
            <a:custGeom>
              <a:rect b="b" l="l" r="r" t="t"/>
              <a:pathLst>
                <a:path extrusionOk="0" h="11772" w="11782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0" name="Google Shape;19650;p82"/>
            <p:cNvSpPr/>
            <p:nvPr/>
          </p:nvSpPr>
          <p:spPr>
            <a:xfrm>
              <a:off x="2335713" y="3102082"/>
              <a:ext cx="154330" cy="12579"/>
            </a:xfrm>
            <a:custGeom>
              <a:rect b="b" l="l" r="r" t="t"/>
              <a:pathLst>
                <a:path extrusionOk="0" h="479" w="5877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1" name="Google Shape;19651;p82"/>
            <p:cNvSpPr/>
            <p:nvPr/>
          </p:nvSpPr>
          <p:spPr>
            <a:xfrm>
              <a:off x="2465648" y="2888719"/>
              <a:ext cx="91989" cy="89993"/>
            </a:xfrm>
            <a:custGeom>
              <a:rect b="b" l="l" r="r" t="t"/>
              <a:pathLst>
                <a:path extrusionOk="0" h="3427" w="3503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2" name="Google Shape;19652;p82"/>
            <p:cNvSpPr/>
            <p:nvPr/>
          </p:nvSpPr>
          <p:spPr>
            <a:xfrm>
              <a:off x="2465648" y="2888719"/>
              <a:ext cx="61842" cy="90229"/>
            </a:xfrm>
            <a:custGeom>
              <a:rect b="b" l="l" r="r" t="t"/>
              <a:pathLst>
                <a:path extrusionOk="0" h="3436" w="2355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3" name="Google Shape;19653;p82"/>
            <p:cNvSpPr/>
            <p:nvPr/>
          </p:nvSpPr>
          <p:spPr>
            <a:xfrm>
              <a:off x="2218094" y="2991002"/>
              <a:ext cx="235263" cy="235263"/>
            </a:xfrm>
            <a:custGeom>
              <a:rect b="b" l="l" r="r" t="t"/>
              <a:pathLst>
                <a:path extrusionOk="0" h="8959" w="8959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4" name="Google Shape;19654;p82"/>
            <p:cNvSpPr/>
            <p:nvPr/>
          </p:nvSpPr>
          <p:spPr>
            <a:xfrm>
              <a:off x="2335713" y="3102082"/>
              <a:ext cx="117382" cy="12579"/>
            </a:xfrm>
            <a:custGeom>
              <a:rect b="b" l="l" r="r" t="t"/>
              <a:pathLst>
                <a:path extrusionOk="0" h="479" w="447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5" name="Google Shape;19655;p82"/>
            <p:cNvSpPr/>
            <p:nvPr/>
          </p:nvSpPr>
          <p:spPr>
            <a:xfrm>
              <a:off x="2249003" y="3021910"/>
              <a:ext cx="173185" cy="173421"/>
            </a:xfrm>
            <a:custGeom>
              <a:rect b="b" l="l" r="r" t="t"/>
              <a:pathLst>
                <a:path extrusionOk="0" h="6604" w="6595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6" name="Google Shape;19656;p82"/>
            <p:cNvSpPr/>
            <p:nvPr/>
          </p:nvSpPr>
          <p:spPr>
            <a:xfrm>
              <a:off x="2335713" y="3102082"/>
              <a:ext cx="86711" cy="12579"/>
            </a:xfrm>
            <a:custGeom>
              <a:rect b="b" l="l" r="r" t="t"/>
              <a:pathLst>
                <a:path extrusionOk="0" h="479" w="3302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7" name="Google Shape;19657;p82"/>
            <p:cNvSpPr/>
            <p:nvPr/>
          </p:nvSpPr>
          <p:spPr>
            <a:xfrm>
              <a:off x="2286187" y="3059094"/>
              <a:ext cx="99053" cy="99053"/>
            </a:xfrm>
            <a:custGeom>
              <a:rect b="b" l="l" r="r" t="t"/>
              <a:pathLst>
                <a:path extrusionOk="0" h="3772" w="3772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8" name="Google Shape;19658;p82"/>
            <p:cNvSpPr/>
            <p:nvPr/>
          </p:nvSpPr>
          <p:spPr>
            <a:xfrm>
              <a:off x="2335713" y="3102318"/>
              <a:ext cx="49526" cy="12342"/>
            </a:xfrm>
            <a:custGeom>
              <a:rect b="b" l="l" r="r" t="t"/>
              <a:pathLst>
                <a:path extrusionOk="0" h="470" w="1886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9" name="Google Shape;19659;p82"/>
            <p:cNvSpPr/>
            <p:nvPr/>
          </p:nvSpPr>
          <p:spPr>
            <a:xfrm>
              <a:off x="2317095" y="3090002"/>
              <a:ext cx="37237" cy="37237"/>
            </a:xfrm>
            <a:custGeom>
              <a:rect b="b" l="l" r="r" t="t"/>
              <a:pathLst>
                <a:path extrusionOk="0" h="1418" w="1418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0" name="Google Shape;19660;p82"/>
            <p:cNvSpPr/>
            <p:nvPr/>
          </p:nvSpPr>
          <p:spPr>
            <a:xfrm>
              <a:off x="2335713" y="3102318"/>
              <a:ext cx="18855" cy="12342"/>
            </a:xfrm>
            <a:custGeom>
              <a:rect b="b" l="l" r="r" t="t"/>
              <a:pathLst>
                <a:path extrusionOk="0" h="470" w="718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1" name="Google Shape;19661;p82"/>
            <p:cNvSpPr/>
            <p:nvPr/>
          </p:nvSpPr>
          <p:spPr>
            <a:xfrm>
              <a:off x="2326496" y="3073169"/>
              <a:ext cx="44668" cy="41570"/>
            </a:xfrm>
            <a:custGeom>
              <a:rect b="b" l="l" r="r" t="t"/>
              <a:pathLst>
                <a:path extrusionOk="0" h="1583" w="1701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2" name="Google Shape;19662;p82"/>
            <p:cNvSpPr/>
            <p:nvPr/>
          </p:nvSpPr>
          <p:spPr>
            <a:xfrm>
              <a:off x="2355566" y="2901954"/>
              <a:ext cx="188704" cy="185080"/>
            </a:xfrm>
            <a:custGeom>
              <a:rect b="b" l="l" r="r" t="t"/>
              <a:pathLst>
                <a:path extrusionOk="0" h="7048" w="7186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63" name="Google Shape;19663;p82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19664" name="Google Shape;19664;p82"/>
            <p:cNvSpPr/>
            <p:nvPr/>
          </p:nvSpPr>
          <p:spPr>
            <a:xfrm>
              <a:off x="3954432" y="2981207"/>
              <a:ext cx="378249" cy="227700"/>
            </a:xfrm>
            <a:custGeom>
              <a:rect b="b" l="l" r="r" t="t"/>
              <a:pathLst>
                <a:path extrusionOk="0" h="8671" w="14404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5" name="Google Shape;19665;p82"/>
            <p:cNvSpPr/>
            <p:nvPr/>
          </p:nvSpPr>
          <p:spPr>
            <a:xfrm>
              <a:off x="3954432" y="2980944"/>
              <a:ext cx="208111" cy="227727"/>
            </a:xfrm>
            <a:custGeom>
              <a:rect b="b" l="l" r="r" t="t"/>
              <a:pathLst>
                <a:path extrusionOk="0" h="8672" w="7925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6" name="Google Shape;19666;p82"/>
            <p:cNvSpPr/>
            <p:nvPr/>
          </p:nvSpPr>
          <p:spPr>
            <a:xfrm>
              <a:off x="4034604" y="3013270"/>
              <a:ext cx="190516" cy="163232"/>
            </a:xfrm>
            <a:custGeom>
              <a:rect b="b" l="l" r="r" t="t"/>
              <a:pathLst>
                <a:path extrusionOk="0" h="6216" w="7255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7" name="Google Shape;19667;p82"/>
            <p:cNvSpPr/>
            <p:nvPr/>
          </p:nvSpPr>
          <p:spPr>
            <a:xfrm>
              <a:off x="4062256" y="3013349"/>
              <a:ext cx="96768" cy="163101"/>
            </a:xfrm>
            <a:custGeom>
              <a:rect b="b" l="l" r="r" t="t"/>
              <a:pathLst>
                <a:path extrusionOk="0" h="6211" w="3685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8" name="Google Shape;19668;p82"/>
            <p:cNvSpPr/>
            <p:nvPr/>
          </p:nvSpPr>
          <p:spPr>
            <a:xfrm>
              <a:off x="4088647" y="3053763"/>
              <a:ext cx="96007" cy="82273"/>
            </a:xfrm>
            <a:custGeom>
              <a:rect b="b" l="l" r="r" t="t"/>
              <a:pathLst>
                <a:path extrusionOk="0" h="3133" w="3656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9" name="Google Shape;19669;p82"/>
            <p:cNvSpPr/>
            <p:nvPr/>
          </p:nvSpPr>
          <p:spPr>
            <a:xfrm>
              <a:off x="4102696" y="3053868"/>
              <a:ext cx="57089" cy="82246"/>
            </a:xfrm>
            <a:custGeom>
              <a:rect b="b" l="l" r="r" t="t"/>
              <a:pathLst>
                <a:path extrusionOk="0" h="3132" w="2174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0" name="Google Shape;19670;p82"/>
            <p:cNvSpPr/>
            <p:nvPr/>
          </p:nvSpPr>
          <p:spPr>
            <a:xfrm>
              <a:off x="4260807" y="2996411"/>
              <a:ext cx="38051" cy="26207"/>
            </a:xfrm>
            <a:custGeom>
              <a:rect b="b" l="l" r="r" t="t"/>
              <a:pathLst>
                <a:path extrusionOk="0" h="998" w="1449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1" name="Google Shape;19671;p82"/>
            <p:cNvSpPr/>
            <p:nvPr/>
          </p:nvSpPr>
          <p:spPr>
            <a:xfrm>
              <a:off x="4020528" y="2942999"/>
              <a:ext cx="229381" cy="58323"/>
            </a:xfrm>
            <a:custGeom>
              <a:rect b="b" l="l" r="r" t="t"/>
              <a:pathLst>
                <a:path extrusionOk="0" h="2221" w="8735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2" name="Google Shape;19672;p82"/>
            <p:cNvSpPr/>
            <p:nvPr/>
          </p:nvSpPr>
          <p:spPr>
            <a:xfrm>
              <a:off x="4153719" y="3056337"/>
              <a:ext cx="33193" cy="28440"/>
            </a:xfrm>
            <a:custGeom>
              <a:rect b="b" l="l" r="r" t="t"/>
              <a:pathLst>
                <a:path extrusionOk="0" h="1083" w="1264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73" name="Google Shape;19673;p82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19674" name="Google Shape;19674;p82"/>
            <p:cNvSpPr/>
            <p:nvPr/>
          </p:nvSpPr>
          <p:spPr>
            <a:xfrm>
              <a:off x="1752400" y="4382020"/>
              <a:ext cx="171163" cy="82220"/>
            </a:xfrm>
            <a:custGeom>
              <a:rect b="b" l="l" r="r" t="t"/>
              <a:pathLst>
                <a:path extrusionOk="0" h="3131" w="6518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5" name="Google Shape;19675;p82"/>
            <p:cNvSpPr/>
            <p:nvPr/>
          </p:nvSpPr>
          <p:spPr>
            <a:xfrm>
              <a:off x="1931834" y="4472250"/>
              <a:ext cx="81957" cy="169114"/>
            </a:xfrm>
            <a:custGeom>
              <a:rect b="b" l="l" r="r" t="t"/>
              <a:pathLst>
                <a:path extrusionOk="0" h="6440" w="3121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6" name="Google Shape;19676;p82"/>
            <p:cNvSpPr/>
            <p:nvPr/>
          </p:nvSpPr>
          <p:spPr>
            <a:xfrm>
              <a:off x="1752137" y="4386537"/>
              <a:ext cx="123685" cy="71664"/>
            </a:xfrm>
            <a:custGeom>
              <a:rect b="b" l="l" r="r" t="t"/>
              <a:pathLst>
                <a:path extrusionOk="0" h="2729" w="471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7" name="Google Shape;19677;p82"/>
            <p:cNvSpPr/>
            <p:nvPr/>
          </p:nvSpPr>
          <p:spPr>
            <a:xfrm>
              <a:off x="1931834" y="4539108"/>
              <a:ext cx="23897" cy="102256"/>
            </a:xfrm>
            <a:custGeom>
              <a:rect b="b" l="l" r="r" t="t"/>
              <a:pathLst>
                <a:path extrusionOk="0" h="3894" w="91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8" name="Google Shape;19678;p82"/>
            <p:cNvSpPr/>
            <p:nvPr/>
          </p:nvSpPr>
          <p:spPr>
            <a:xfrm>
              <a:off x="1823512" y="4266608"/>
              <a:ext cx="307137" cy="305115"/>
            </a:xfrm>
            <a:custGeom>
              <a:rect b="b" l="l" r="r" t="t"/>
              <a:pathLst>
                <a:path extrusionOk="0" h="11619" w="11696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9" name="Google Shape;19679;p82"/>
            <p:cNvSpPr/>
            <p:nvPr/>
          </p:nvSpPr>
          <p:spPr>
            <a:xfrm>
              <a:off x="1823512" y="4266686"/>
              <a:ext cx="306507" cy="227963"/>
            </a:xfrm>
            <a:custGeom>
              <a:rect b="b" l="l" r="r" t="t"/>
              <a:pathLst>
                <a:path extrusionOk="0" h="8681" w="11672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0" name="Google Shape;19680;p82"/>
            <p:cNvSpPr/>
            <p:nvPr/>
          </p:nvSpPr>
          <p:spPr>
            <a:xfrm>
              <a:off x="1978078" y="4353633"/>
              <a:ext cx="64127" cy="64101"/>
            </a:xfrm>
            <a:custGeom>
              <a:rect b="b" l="l" r="r" t="t"/>
              <a:pathLst>
                <a:path extrusionOk="0" h="2441" w="2442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1" name="Google Shape;19681;p82"/>
            <p:cNvSpPr/>
            <p:nvPr/>
          </p:nvSpPr>
          <p:spPr>
            <a:xfrm>
              <a:off x="1978078" y="4353660"/>
              <a:ext cx="39731" cy="64206"/>
            </a:xfrm>
            <a:custGeom>
              <a:rect b="b" l="l" r="r" t="t"/>
              <a:pathLst>
                <a:path extrusionOk="0" h="2445" w="1513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2" name="Google Shape;19682;p82"/>
            <p:cNvSpPr/>
            <p:nvPr/>
          </p:nvSpPr>
          <p:spPr>
            <a:xfrm>
              <a:off x="1815476" y="4497381"/>
              <a:ext cx="82955" cy="82404"/>
            </a:xfrm>
            <a:custGeom>
              <a:rect b="b" l="l" r="r" t="t"/>
              <a:pathLst>
                <a:path extrusionOk="0" h="3138" w="3159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3" name="Google Shape;19683;p82"/>
            <p:cNvSpPr/>
            <p:nvPr/>
          </p:nvSpPr>
          <p:spPr>
            <a:xfrm>
              <a:off x="1815476" y="4497381"/>
              <a:ext cx="32195" cy="35950"/>
            </a:xfrm>
            <a:custGeom>
              <a:rect b="b" l="l" r="r" t="t"/>
              <a:pathLst>
                <a:path extrusionOk="0" h="1369" w="1226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4" name="Google Shape;19684;p82"/>
            <p:cNvSpPr/>
            <p:nvPr/>
          </p:nvSpPr>
          <p:spPr>
            <a:xfrm>
              <a:off x="1823512" y="4463952"/>
              <a:ext cx="108349" cy="107719"/>
            </a:xfrm>
            <a:custGeom>
              <a:rect b="b" l="l" r="r" t="t"/>
              <a:pathLst>
                <a:path extrusionOk="0" h="4102" w="4126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5" name="Google Shape;19685;p82"/>
            <p:cNvSpPr/>
            <p:nvPr/>
          </p:nvSpPr>
          <p:spPr>
            <a:xfrm>
              <a:off x="1823512" y="4463952"/>
              <a:ext cx="28939" cy="30698"/>
            </a:xfrm>
            <a:custGeom>
              <a:rect b="b" l="l" r="r" t="t"/>
              <a:pathLst>
                <a:path extrusionOk="0" h="1169" w="1102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6" name="Google Shape;19686;p82"/>
            <p:cNvSpPr/>
            <p:nvPr/>
          </p:nvSpPr>
          <p:spPr>
            <a:xfrm>
              <a:off x="1776034" y="4536981"/>
              <a:ext cx="33692" cy="30724"/>
            </a:xfrm>
            <a:custGeom>
              <a:rect b="b" l="l" r="r" t="t"/>
              <a:pathLst>
                <a:path extrusionOk="0" h="1170" w="1283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7" name="Google Shape;19687;p82"/>
            <p:cNvSpPr/>
            <p:nvPr/>
          </p:nvSpPr>
          <p:spPr>
            <a:xfrm>
              <a:off x="1794862" y="4555730"/>
              <a:ext cx="33508" cy="30567"/>
            </a:xfrm>
            <a:custGeom>
              <a:rect b="b" l="l" r="r" t="t"/>
              <a:pathLst>
                <a:path extrusionOk="0" h="1164" w="1276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8" name="Google Shape;19688;p82"/>
            <p:cNvSpPr/>
            <p:nvPr/>
          </p:nvSpPr>
          <p:spPr>
            <a:xfrm>
              <a:off x="1832309" y="4593125"/>
              <a:ext cx="33481" cy="30619"/>
            </a:xfrm>
            <a:custGeom>
              <a:rect b="b" l="l" r="r" t="t"/>
              <a:pathLst>
                <a:path extrusionOk="0" h="1166" w="1275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9" name="Google Shape;19689;p82"/>
            <p:cNvSpPr/>
            <p:nvPr/>
          </p:nvSpPr>
          <p:spPr>
            <a:xfrm>
              <a:off x="1813480" y="4574322"/>
              <a:ext cx="33665" cy="30645"/>
            </a:xfrm>
            <a:custGeom>
              <a:rect b="b" l="l" r="r" t="t"/>
              <a:pathLst>
                <a:path extrusionOk="0" h="1167" w="1282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0" name="Google Shape;19690;p82"/>
            <p:cNvSpPr/>
            <p:nvPr/>
          </p:nvSpPr>
          <p:spPr>
            <a:xfrm>
              <a:off x="2057751" y="4266686"/>
              <a:ext cx="72241" cy="71375"/>
            </a:xfrm>
            <a:custGeom>
              <a:rect b="b" l="l" r="r" t="t"/>
              <a:pathLst>
                <a:path extrusionOk="0" h="2718" w="2751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1" name="Google Shape;19691;p82"/>
            <p:cNvSpPr/>
            <p:nvPr/>
          </p:nvSpPr>
          <p:spPr>
            <a:xfrm>
              <a:off x="2057751" y="4266686"/>
              <a:ext cx="72241" cy="31171"/>
            </a:xfrm>
            <a:custGeom>
              <a:rect b="b" l="l" r="r" t="t"/>
              <a:pathLst>
                <a:path extrusionOk="0" h="1187" w="2751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2" name="Google Shape;19692;p82"/>
            <p:cNvSpPr/>
            <p:nvPr/>
          </p:nvSpPr>
          <p:spPr>
            <a:xfrm>
              <a:off x="1839347" y="4424299"/>
              <a:ext cx="132981" cy="131353"/>
            </a:xfrm>
            <a:custGeom>
              <a:rect b="b" l="l" r="r" t="t"/>
              <a:pathLst>
                <a:path extrusionOk="0" h="5002" w="5064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3" name="Google Shape;19693;p82"/>
            <p:cNvSpPr/>
            <p:nvPr/>
          </p:nvSpPr>
          <p:spPr>
            <a:xfrm>
              <a:off x="1839347" y="4424299"/>
              <a:ext cx="132981" cy="131353"/>
            </a:xfrm>
            <a:custGeom>
              <a:rect b="b" l="l" r="r" t="t"/>
              <a:pathLst>
                <a:path extrusionOk="0" h="5002" w="5064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4" name="Google Shape;19694;p82"/>
            <p:cNvSpPr/>
            <p:nvPr/>
          </p:nvSpPr>
          <p:spPr>
            <a:xfrm>
              <a:off x="1839609" y="4424378"/>
              <a:ext cx="130696" cy="131090"/>
            </a:xfrm>
            <a:custGeom>
              <a:rect b="b" l="l" r="r" t="t"/>
              <a:pathLst>
                <a:path extrusionOk="0" h="4992" w="4977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95" name="Google Shape;19695;p82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19696" name="Google Shape;19696;p82"/>
            <p:cNvSpPr/>
            <p:nvPr/>
          </p:nvSpPr>
          <p:spPr>
            <a:xfrm>
              <a:off x="3117788" y="3812546"/>
              <a:ext cx="259396" cy="259370"/>
            </a:xfrm>
            <a:custGeom>
              <a:rect b="b" l="l" r="r" t="t"/>
              <a:pathLst>
                <a:path extrusionOk="0" h="9877" w="9878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7" name="Google Shape;19697;p82"/>
            <p:cNvSpPr/>
            <p:nvPr/>
          </p:nvSpPr>
          <p:spPr>
            <a:xfrm>
              <a:off x="3171332" y="3885181"/>
              <a:ext cx="132981" cy="114126"/>
            </a:xfrm>
            <a:custGeom>
              <a:rect b="b" l="l" r="r" t="t"/>
              <a:pathLst>
                <a:path extrusionOk="0" h="4346" w="5064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8" name="Google Shape;19698;p82"/>
            <p:cNvSpPr/>
            <p:nvPr/>
          </p:nvSpPr>
          <p:spPr>
            <a:xfrm>
              <a:off x="3209541" y="3914067"/>
              <a:ext cx="66123" cy="56485"/>
            </a:xfrm>
            <a:custGeom>
              <a:rect b="b" l="l" r="r" t="t"/>
              <a:pathLst>
                <a:path extrusionOk="0" h="2151" w="2518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9" name="Google Shape;19699;p82"/>
            <p:cNvSpPr/>
            <p:nvPr/>
          </p:nvSpPr>
          <p:spPr>
            <a:xfrm>
              <a:off x="3288189" y="3982947"/>
              <a:ext cx="170664" cy="170664"/>
            </a:xfrm>
            <a:custGeom>
              <a:rect b="b" l="l" r="r" t="t"/>
              <a:pathLst>
                <a:path extrusionOk="0" h="6499" w="6499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0" name="Google Shape;19700;p82"/>
            <p:cNvSpPr/>
            <p:nvPr/>
          </p:nvSpPr>
          <p:spPr>
            <a:xfrm>
              <a:off x="3316340" y="4025672"/>
              <a:ext cx="99788" cy="85371"/>
            </a:xfrm>
            <a:custGeom>
              <a:rect b="b" l="l" r="r" t="t"/>
              <a:pathLst>
                <a:path extrusionOk="0" h="3251" w="380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1" name="Google Shape;19701;p82"/>
            <p:cNvSpPr/>
            <p:nvPr/>
          </p:nvSpPr>
          <p:spPr>
            <a:xfrm>
              <a:off x="3339213" y="4042741"/>
              <a:ext cx="59847" cy="51260"/>
            </a:xfrm>
            <a:custGeom>
              <a:rect b="b" l="l" r="r" t="t"/>
              <a:pathLst>
                <a:path extrusionOk="0" h="1952" w="2279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02" name="Google Shape;19702;p82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19703" name="Google Shape;19703;p82"/>
            <p:cNvSpPr/>
            <p:nvPr/>
          </p:nvSpPr>
          <p:spPr>
            <a:xfrm>
              <a:off x="3994400" y="4299932"/>
              <a:ext cx="286759" cy="272447"/>
            </a:xfrm>
            <a:custGeom>
              <a:rect b="b" l="l" r="r" t="t"/>
              <a:pathLst>
                <a:path extrusionOk="0" h="10375" w="1092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4" name="Google Shape;19704;p82"/>
            <p:cNvSpPr/>
            <p:nvPr/>
          </p:nvSpPr>
          <p:spPr>
            <a:xfrm>
              <a:off x="4027829" y="4330314"/>
              <a:ext cx="223184" cy="211839"/>
            </a:xfrm>
            <a:custGeom>
              <a:rect b="b" l="l" r="r" t="t"/>
              <a:pathLst>
                <a:path extrusionOk="0" h="8067" w="8499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5" name="Google Shape;19705;p82"/>
            <p:cNvSpPr/>
            <p:nvPr/>
          </p:nvSpPr>
          <p:spPr>
            <a:xfrm>
              <a:off x="4095422" y="4335330"/>
              <a:ext cx="99053" cy="201729"/>
            </a:xfrm>
            <a:custGeom>
              <a:rect b="b" l="l" r="r" t="t"/>
              <a:pathLst>
                <a:path extrusionOk="0" h="7682" w="3772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6" name="Google Shape;19706;p82"/>
            <p:cNvSpPr/>
            <p:nvPr/>
          </p:nvSpPr>
          <p:spPr>
            <a:xfrm>
              <a:off x="4179611" y="4472250"/>
              <a:ext cx="153070" cy="150339"/>
            </a:xfrm>
            <a:custGeom>
              <a:rect b="b" l="l" r="r" t="t"/>
              <a:pathLst>
                <a:path extrusionOk="0" h="5725" w="5829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7" name="Google Shape;19707;p82"/>
            <p:cNvSpPr/>
            <p:nvPr/>
          </p:nvSpPr>
          <p:spPr>
            <a:xfrm>
              <a:off x="4238408" y="4472250"/>
              <a:ext cx="18119" cy="23135"/>
            </a:xfrm>
            <a:custGeom>
              <a:rect b="b" l="l" r="r" t="t"/>
              <a:pathLst>
                <a:path extrusionOk="0" h="881" w="69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8" name="Google Shape;19708;p82"/>
            <p:cNvSpPr/>
            <p:nvPr/>
          </p:nvSpPr>
          <p:spPr>
            <a:xfrm>
              <a:off x="4217321" y="4590105"/>
              <a:ext cx="28151" cy="32484"/>
            </a:xfrm>
            <a:custGeom>
              <a:rect b="b" l="l" r="r" t="t"/>
              <a:pathLst>
                <a:path extrusionOk="0" h="1237" w="1072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9" name="Google Shape;19709;p82"/>
            <p:cNvSpPr/>
            <p:nvPr/>
          </p:nvSpPr>
          <p:spPr>
            <a:xfrm>
              <a:off x="4179349" y="4482412"/>
              <a:ext cx="44274" cy="114520"/>
            </a:xfrm>
            <a:custGeom>
              <a:rect b="b" l="l" r="r" t="t"/>
              <a:pathLst>
                <a:path extrusionOk="0" h="4361" w="1686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0" name="Google Shape;19710;p82"/>
            <p:cNvSpPr/>
            <p:nvPr/>
          </p:nvSpPr>
          <p:spPr>
            <a:xfrm>
              <a:off x="4208760" y="4511955"/>
              <a:ext cx="82456" cy="70639"/>
            </a:xfrm>
            <a:custGeom>
              <a:rect b="b" l="l" r="r" t="t"/>
              <a:pathLst>
                <a:path extrusionOk="0" h="2690" w="314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711" name="Google Shape;19711;p82"/>
          <p:cNvSpPr/>
          <p:nvPr/>
        </p:nvSpPr>
        <p:spPr>
          <a:xfrm>
            <a:off x="3700340" y="1965628"/>
            <a:ext cx="48528" cy="24159"/>
          </a:xfrm>
          <a:custGeom>
            <a:rect b="b" l="l" r="r" t="t"/>
            <a:pathLst>
              <a:path extrusionOk="0" h="920" w="1848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12" name="Google Shape;19712;p82"/>
          <p:cNvSpPr/>
          <p:nvPr/>
        </p:nvSpPr>
        <p:spPr>
          <a:xfrm>
            <a:off x="3700340" y="1965628"/>
            <a:ext cx="33455" cy="21901"/>
          </a:xfrm>
          <a:custGeom>
            <a:rect b="b" l="l" r="r" t="t"/>
            <a:pathLst>
              <a:path extrusionOk="0" h="834" w="1274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713" name="Google Shape;19713;p82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19714" name="Google Shape;19714;p82"/>
            <p:cNvSpPr/>
            <p:nvPr/>
          </p:nvSpPr>
          <p:spPr>
            <a:xfrm>
              <a:off x="3688287" y="2013894"/>
              <a:ext cx="72661" cy="60582"/>
            </a:xfrm>
            <a:custGeom>
              <a:rect b="b" l="l" r="r" t="t"/>
              <a:pathLst>
                <a:path extrusionOk="0" h="2307" w="2767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5" name="Google Shape;19715;p82"/>
            <p:cNvSpPr/>
            <p:nvPr/>
          </p:nvSpPr>
          <p:spPr>
            <a:xfrm>
              <a:off x="3711422" y="2013894"/>
              <a:ext cx="26391" cy="18251"/>
            </a:xfrm>
            <a:custGeom>
              <a:rect b="b" l="l" r="r" t="t"/>
              <a:pathLst>
                <a:path extrusionOk="0" h="695" w="1005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6" name="Google Shape;19716;p82"/>
            <p:cNvSpPr/>
            <p:nvPr/>
          </p:nvSpPr>
          <p:spPr>
            <a:xfrm>
              <a:off x="3688287" y="2032985"/>
              <a:ext cx="72661" cy="41491"/>
            </a:xfrm>
            <a:custGeom>
              <a:rect b="b" l="l" r="r" t="t"/>
              <a:pathLst>
                <a:path extrusionOk="0" h="1580" w="2767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7" name="Google Shape;19717;p82"/>
            <p:cNvSpPr/>
            <p:nvPr/>
          </p:nvSpPr>
          <p:spPr>
            <a:xfrm>
              <a:off x="3688287" y="2043804"/>
              <a:ext cx="18119" cy="30672"/>
            </a:xfrm>
            <a:custGeom>
              <a:rect b="b" l="l" r="r" t="t"/>
              <a:pathLst>
                <a:path extrusionOk="0" h="1168" w="69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8" name="Google Shape;19718;p82"/>
            <p:cNvSpPr/>
            <p:nvPr/>
          </p:nvSpPr>
          <p:spPr>
            <a:xfrm>
              <a:off x="3742829" y="2043804"/>
              <a:ext cx="18119" cy="30672"/>
            </a:xfrm>
            <a:custGeom>
              <a:rect b="b" l="l" r="r" t="t"/>
              <a:pathLst>
                <a:path extrusionOk="0" h="1168" w="69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9" name="Google Shape;19719;p82"/>
            <p:cNvSpPr/>
            <p:nvPr/>
          </p:nvSpPr>
          <p:spPr>
            <a:xfrm>
              <a:off x="3700340" y="1965628"/>
              <a:ext cx="48528" cy="54306"/>
            </a:xfrm>
            <a:custGeom>
              <a:rect b="b" l="l" r="r" t="t"/>
              <a:pathLst>
                <a:path extrusionOk="0" h="2068" w="1848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0" name="Google Shape;19720;p82"/>
            <p:cNvSpPr/>
            <p:nvPr/>
          </p:nvSpPr>
          <p:spPr>
            <a:xfrm>
              <a:off x="3700156" y="1965628"/>
              <a:ext cx="33639" cy="54621"/>
            </a:xfrm>
            <a:custGeom>
              <a:rect b="b" l="l" r="r" t="t"/>
              <a:pathLst>
                <a:path extrusionOk="0" h="2080" w="1281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1" name="Google Shape;19721;p82"/>
            <p:cNvSpPr/>
            <p:nvPr/>
          </p:nvSpPr>
          <p:spPr>
            <a:xfrm>
              <a:off x="3682247" y="2086502"/>
              <a:ext cx="84741" cy="145060"/>
            </a:xfrm>
            <a:custGeom>
              <a:rect b="b" l="l" r="r" t="t"/>
              <a:pathLst>
                <a:path extrusionOk="0" h="5524" w="3227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2" name="Google Shape;19722;p82"/>
            <p:cNvSpPr/>
            <p:nvPr/>
          </p:nvSpPr>
          <p:spPr>
            <a:xfrm>
              <a:off x="3682247" y="2170955"/>
              <a:ext cx="84741" cy="60608"/>
            </a:xfrm>
            <a:custGeom>
              <a:rect b="b" l="l" r="r" t="t"/>
              <a:pathLst>
                <a:path extrusionOk="0" h="2308" w="3227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3" name="Google Shape;19723;p82"/>
            <p:cNvSpPr/>
            <p:nvPr/>
          </p:nvSpPr>
          <p:spPr>
            <a:xfrm>
              <a:off x="3754882" y="2153124"/>
              <a:ext cx="48292" cy="72635"/>
            </a:xfrm>
            <a:custGeom>
              <a:rect b="b" l="l" r="r" t="t"/>
              <a:pathLst>
                <a:path extrusionOk="0" h="2766" w="1839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4" name="Google Shape;19724;p82"/>
            <p:cNvSpPr/>
            <p:nvPr/>
          </p:nvSpPr>
          <p:spPr>
            <a:xfrm>
              <a:off x="3754646" y="2152862"/>
              <a:ext cx="27415" cy="72898"/>
            </a:xfrm>
            <a:custGeom>
              <a:rect b="b" l="l" r="r" t="t"/>
              <a:pathLst>
                <a:path extrusionOk="0" h="2776" w="1044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5" name="Google Shape;19725;p82"/>
            <p:cNvSpPr/>
            <p:nvPr/>
          </p:nvSpPr>
          <p:spPr>
            <a:xfrm>
              <a:off x="3754882" y="2152862"/>
              <a:ext cx="48292" cy="54568"/>
            </a:xfrm>
            <a:custGeom>
              <a:rect b="b" l="l" r="r" t="t"/>
              <a:pathLst>
                <a:path extrusionOk="0" h="2078" w="1839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6" name="Google Shape;19726;p82"/>
            <p:cNvSpPr/>
            <p:nvPr/>
          </p:nvSpPr>
          <p:spPr>
            <a:xfrm>
              <a:off x="3754882" y="2152862"/>
              <a:ext cx="27179" cy="54306"/>
            </a:xfrm>
            <a:custGeom>
              <a:rect b="b" l="l" r="r" t="t"/>
              <a:pathLst>
                <a:path extrusionOk="0" h="2068" w="1035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7" name="Google Shape;19727;p82"/>
            <p:cNvSpPr/>
            <p:nvPr/>
          </p:nvSpPr>
          <p:spPr>
            <a:xfrm>
              <a:off x="3736789" y="2219457"/>
              <a:ext cx="84715" cy="96794"/>
            </a:xfrm>
            <a:custGeom>
              <a:rect b="b" l="l" r="r" t="t"/>
              <a:pathLst>
                <a:path extrusionOk="0" h="3686" w="3226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8" name="Google Shape;19728;p82"/>
            <p:cNvSpPr/>
            <p:nvPr/>
          </p:nvSpPr>
          <p:spPr>
            <a:xfrm>
              <a:off x="3736789" y="2233296"/>
              <a:ext cx="18119" cy="82955"/>
            </a:xfrm>
            <a:custGeom>
              <a:rect b="b" l="l" r="r" t="t"/>
              <a:pathLst>
                <a:path extrusionOk="0" h="3159" w="69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9" name="Google Shape;19729;p82"/>
            <p:cNvSpPr/>
            <p:nvPr/>
          </p:nvSpPr>
          <p:spPr>
            <a:xfrm>
              <a:off x="3803148" y="2233296"/>
              <a:ext cx="18119" cy="82955"/>
            </a:xfrm>
            <a:custGeom>
              <a:rect b="b" l="l" r="r" t="t"/>
              <a:pathLst>
                <a:path extrusionOk="0" h="3159" w="69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0" name="Google Shape;19730;p82"/>
            <p:cNvSpPr/>
            <p:nvPr/>
          </p:nvSpPr>
          <p:spPr>
            <a:xfrm>
              <a:off x="3646061" y="2153124"/>
              <a:ext cx="48292" cy="72635"/>
            </a:xfrm>
            <a:custGeom>
              <a:rect b="b" l="l" r="r" t="t"/>
              <a:pathLst>
                <a:path extrusionOk="0" h="2766" w="1839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1" name="Google Shape;19731;p82"/>
            <p:cNvSpPr/>
            <p:nvPr/>
          </p:nvSpPr>
          <p:spPr>
            <a:xfrm>
              <a:off x="3645824" y="2152862"/>
              <a:ext cx="27415" cy="72898"/>
            </a:xfrm>
            <a:custGeom>
              <a:rect b="b" l="l" r="r" t="t"/>
              <a:pathLst>
                <a:path extrusionOk="0" h="2776" w="1044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2" name="Google Shape;19732;p82"/>
            <p:cNvSpPr/>
            <p:nvPr/>
          </p:nvSpPr>
          <p:spPr>
            <a:xfrm>
              <a:off x="3646061" y="2152862"/>
              <a:ext cx="48292" cy="54568"/>
            </a:xfrm>
            <a:custGeom>
              <a:rect b="b" l="l" r="r" t="t"/>
              <a:pathLst>
                <a:path extrusionOk="0" h="2078" w="1839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3" name="Google Shape;19733;p82"/>
            <p:cNvSpPr/>
            <p:nvPr/>
          </p:nvSpPr>
          <p:spPr>
            <a:xfrm>
              <a:off x="3646061" y="2152862"/>
              <a:ext cx="27179" cy="54306"/>
            </a:xfrm>
            <a:custGeom>
              <a:rect b="b" l="l" r="r" t="t"/>
              <a:pathLst>
                <a:path extrusionOk="0" h="2068" w="1035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4" name="Google Shape;19734;p82"/>
            <p:cNvSpPr/>
            <p:nvPr/>
          </p:nvSpPr>
          <p:spPr>
            <a:xfrm>
              <a:off x="3627968" y="2219457"/>
              <a:ext cx="84478" cy="96794"/>
            </a:xfrm>
            <a:custGeom>
              <a:rect b="b" l="l" r="r" t="t"/>
              <a:pathLst>
                <a:path extrusionOk="0" h="3686" w="3217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5" name="Google Shape;19735;p82"/>
            <p:cNvSpPr/>
            <p:nvPr/>
          </p:nvSpPr>
          <p:spPr>
            <a:xfrm>
              <a:off x="3627968" y="2233296"/>
              <a:ext cx="18119" cy="82955"/>
            </a:xfrm>
            <a:custGeom>
              <a:rect b="b" l="l" r="r" t="t"/>
              <a:pathLst>
                <a:path extrusionOk="0" h="3159" w="69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6" name="Google Shape;19736;p82"/>
            <p:cNvSpPr/>
            <p:nvPr/>
          </p:nvSpPr>
          <p:spPr>
            <a:xfrm>
              <a:off x="3694327" y="2233296"/>
              <a:ext cx="18119" cy="82955"/>
            </a:xfrm>
            <a:custGeom>
              <a:rect b="b" l="l" r="r" t="t"/>
              <a:pathLst>
                <a:path extrusionOk="0" h="3159" w="69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7" name="Google Shape;19737;p82"/>
            <p:cNvSpPr/>
            <p:nvPr/>
          </p:nvSpPr>
          <p:spPr>
            <a:xfrm>
              <a:off x="3809162" y="2213417"/>
              <a:ext cx="48528" cy="72661"/>
            </a:xfrm>
            <a:custGeom>
              <a:rect b="b" l="l" r="r" t="t"/>
              <a:pathLst>
                <a:path extrusionOk="0" h="2767" w="1848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8" name="Google Shape;19738;p82"/>
            <p:cNvSpPr/>
            <p:nvPr/>
          </p:nvSpPr>
          <p:spPr>
            <a:xfrm>
              <a:off x="3809162" y="2213417"/>
              <a:ext cx="27179" cy="72661"/>
            </a:xfrm>
            <a:custGeom>
              <a:rect b="b" l="l" r="r" t="t"/>
              <a:pathLst>
                <a:path extrusionOk="0" h="2767" w="1035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9" name="Google Shape;19739;p82"/>
            <p:cNvSpPr/>
            <p:nvPr/>
          </p:nvSpPr>
          <p:spPr>
            <a:xfrm>
              <a:off x="3809162" y="2213417"/>
              <a:ext cx="48528" cy="54332"/>
            </a:xfrm>
            <a:custGeom>
              <a:rect b="b" l="l" r="r" t="t"/>
              <a:pathLst>
                <a:path extrusionOk="0" h="2069" w="1848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0" name="Google Shape;19740;p82"/>
            <p:cNvSpPr/>
            <p:nvPr/>
          </p:nvSpPr>
          <p:spPr>
            <a:xfrm>
              <a:off x="3809162" y="2213417"/>
              <a:ext cx="27442" cy="54069"/>
            </a:xfrm>
            <a:custGeom>
              <a:rect b="b" l="l" r="r" t="t"/>
              <a:pathLst>
                <a:path extrusionOk="0" h="2059" w="1045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1" name="Google Shape;19741;p82"/>
            <p:cNvSpPr/>
            <p:nvPr/>
          </p:nvSpPr>
          <p:spPr>
            <a:xfrm>
              <a:off x="3791331" y="2280039"/>
              <a:ext cx="84452" cy="60319"/>
            </a:xfrm>
            <a:custGeom>
              <a:rect b="b" l="l" r="r" t="t"/>
              <a:pathLst>
                <a:path extrusionOk="0" h="2297" w="3216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2" name="Google Shape;19742;p82"/>
            <p:cNvSpPr/>
            <p:nvPr/>
          </p:nvSpPr>
          <p:spPr>
            <a:xfrm>
              <a:off x="3791068" y="2293353"/>
              <a:ext cx="18119" cy="47005"/>
            </a:xfrm>
            <a:custGeom>
              <a:rect b="b" l="l" r="r" t="t"/>
              <a:pathLst>
                <a:path extrusionOk="0" h="1790" w="69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3" name="Google Shape;19743;p82"/>
            <p:cNvSpPr/>
            <p:nvPr/>
          </p:nvSpPr>
          <p:spPr>
            <a:xfrm>
              <a:off x="3857664" y="2293589"/>
              <a:ext cx="17883" cy="47032"/>
            </a:xfrm>
            <a:custGeom>
              <a:rect b="b" l="l" r="r" t="t"/>
              <a:pathLst>
                <a:path extrusionOk="0" h="1791" w="681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4" name="Google Shape;19744;p82"/>
            <p:cNvSpPr/>
            <p:nvPr/>
          </p:nvSpPr>
          <p:spPr>
            <a:xfrm>
              <a:off x="3700340" y="2213417"/>
              <a:ext cx="48528" cy="72661"/>
            </a:xfrm>
            <a:custGeom>
              <a:rect b="b" l="l" r="r" t="t"/>
              <a:pathLst>
                <a:path extrusionOk="0" h="2767" w="1848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5" name="Google Shape;19745;p82"/>
            <p:cNvSpPr/>
            <p:nvPr/>
          </p:nvSpPr>
          <p:spPr>
            <a:xfrm>
              <a:off x="3700340" y="2213417"/>
              <a:ext cx="27179" cy="72661"/>
            </a:xfrm>
            <a:custGeom>
              <a:rect b="b" l="l" r="r" t="t"/>
              <a:pathLst>
                <a:path extrusionOk="0" h="2767" w="1035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6" name="Google Shape;19746;p82"/>
            <p:cNvSpPr/>
            <p:nvPr/>
          </p:nvSpPr>
          <p:spPr>
            <a:xfrm>
              <a:off x="3700340" y="2213417"/>
              <a:ext cx="48528" cy="54332"/>
            </a:xfrm>
            <a:custGeom>
              <a:rect b="b" l="l" r="r" t="t"/>
              <a:pathLst>
                <a:path extrusionOk="0" h="2069" w="1848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7" name="Google Shape;19747;p82"/>
            <p:cNvSpPr/>
            <p:nvPr/>
          </p:nvSpPr>
          <p:spPr>
            <a:xfrm>
              <a:off x="3700340" y="2213417"/>
              <a:ext cx="27442" cy="54069"/>
            </a:xfrm>
            <a:custGeom>
              <a:rect b="b" l="l" r="r" t="t"/>
              <a:pathLst>
                <a:path extrusionOk="0" h="2059" w="1045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8" name="Google Shape;19748;p82"/>
            <p:cNvSpPr/>
            <p:nvPr/>
          </p:nvSpPr>
          <p:spPr>
            <a:xfrm>
              <a:off x="3682247" y="2280039"/>
              <a:ext cx="84741" cy="60319"/>
            </a:xfrm>
            <a:custGeom>
              <a:rect b="b" l="l" r="r" t="t"/>
              <a:pathLst>
                <a:path extrusionOk="0" h="2297" w="3227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9" name="Google Shape;19749;p82"/>
            <p:cNvSpPr/>
            <p:nvPr/>
          </p:nvSpPr>
          <p:spPr>
            <a:xfrm>
              <a:off x="3682247" y="2293353"/>
              <a:ext cx="18119" cy="47005"/>
            </a:xfrm>
            <a:custGeom>
              <a:rect b="b" l="l" r="r" t="t"/>
              <a:pathLst>
                <a:path extrusionOk="0" h="1790" w="69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0" name="Google Shape;19750;p82"/>
            <p:cNvSpPr/>
            <p:nvPr/>
          </p:nvSpPr>
          <p:spPr>
            <a:xfrm>
              <a:off x="3748842" y="2293589"/>
              <a:ext cx="18146" cy="47032"/>
            </a:xfrm>
            <a:custGeom>
              <a:rect b="b" l="l" r="r" t="t"/>
              <a:pathLst>
                <a:path extrusionOk="0" h="1791" w="691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1" name="Google Shape;19751;p82"/>
            <p:cNvSpPr/>
            <p:nvPr/>
          </p:nvSpPr>
          <p:spPr>
            <a:xfrm>
              <a:off x="3591519" y="2213417"/>
              <a:ext cx="48555" cy="72661"/>
            </a:xfrm>
            <a:custGeom>
              <a:rect b="b" l="l" r="r" t="t"/>
              <a:pathLst>
                <a:path extrusionOk="0" h="2767" w="1849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2" name="Google Shape;19752;p82"/>
            <p:cNvSpPr/>
            <p:nvPr/>
          </p:nvSpPr>
          <p:spPr>
            <a:xfrm>
              <a:off x="3591519" y="2213417"/>
              <a:ext cx="27179" cy="72661"/>
            </a:xfrm>
            <a:custGeom>
              <a:rect b="b" l="l" r="r" t="t"/>
              <a:pathLst>
                <a:path extrusionOk="0" h="2767" w="1035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3" name="Google Shape;19753;p82"/>
            <p:cNvSpPr/>
            <p:nvPr/>
          </p:nvSpPr>
          <p:spPr>
            <a:xfrm>
              <a:off x="3591519" y="2213417"/>
              <a:ext cx="48555" cy="54332"/>
            </a:xfrm>
            <a:custGeom>
              <a:rect b="b" l="l" r="r" t="t"/>
              <a:pathLst>
                <a:path extrusionOk="0" h="2069" w="1849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4" name="Google Shape;19754;p82"/>
            <p:cNvSpPr/>
            <p:nvPr/>
          </p:nvSpPr>
          <p:spPr>
            <a:xfrm>
              <a:off x="3591519" y="2213417"/>
              <a:ext cx="27442" cy="54069"/>
            </a:xfrm>
            <a:custGeom>
              <a:rect b="b" l="l" r="r" t="t"/>
              <a:pathLst>
                <a:path extrusionOk="0" h="2059" w="1045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5" name="Google Shape;19755;p82"/>
            <p:cNvSpPr/>
            <p:nvPr/>
          </p:nvSpPr>
          <p:spPr>
            <a:xfrm>
              <a:off x="3573688" y="2280039"/>
              <a:ext cx="84478" cy="60319"/>
            </a:xfrm>
            <a:custGeom>
              <a:rect b="b" l="l" r="r" t="t"/>
              <a:pathLst>
                <a:path extrusionOk="0" h="2297" w="3217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6" name="Google Shape;19756;p82"/>
            <p:cNvSpPr/>
            <p:nvPr/>
          </p:nvSpPr>
          <p:spPr>
            <a:xfrm>
              <a:off x="3573426" y="2293353"/>
              <a:ext cx="18119" cy="47005"/>
            </a:xfrm>
            <a:custGeom>
              <a:rect b="b" l="l" r="r" t="t"/>
              <a:pathLst>
                <a:path extrusionOk="0" h="1790" w="69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7" name="Google Shape;19757;p82"/>
            <p:cNvSpPr/>
            <p:nvPr/>
          </p:nvSpPr>
          <p:spPr>
            <a:xfrm>
              <a:off x="3640047" y="2293353"/>
              <a:ext cx="18119" cy="47005"/>
            </a:xfrm>
            <a:custGeom>
              <a:rect b="b" l="l" r="r" t="t"/>
              <a:pathLst>
                <a:path extrusionOk="0" h="1790" w="69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8" name="Google Shape;19758;p82"/>
            <p:cNvSpPr/>
            <p:nvPr/>
          </p:nvSpPr>
          <p:spPr>
            <a:xfrm>
              <a:off x="3666228" y="2068409"/>
              <a:ext cx="117041" cy="24159"/>
            </a:xfrm>
            <a:custGeom>
              <a:rect b="b" l="l" r="r" t="t"/>
              <a:pathLst>
                <a:path extrusionOk="0" h="920" w="4457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9" name="Google Shape;19759;p82"/>
            <p:cNvSpPr/>
            <p:nvPr/>
          </p:nvSpPr>
          <p:spPr>
            <a:xfrm>
              <a:off x="3706380" y="2110635"/>
              <a:ext cx="36475" cy="18119"/>
            </a:xfrm>
            <a:custGeom>
              <a:rect b="b" l="l" r="r" t="t"/>
              <a:pathLst>
                <a:path extrusionOk="0" h="690" w="1389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0" name="Google Shape;19760;p82"/>
            <p:cNvSpPr/>
            <p:nvPr/>
          </p:nvSpPr>
          <p:spPr>
            <a:xfrm>
              <a:off x="3682247" y="2080489"/>
              <a:ext cx="84741" cy="12080"/>
            </a:xfrm>
            <a:custGeom>
              <a:rect b="b" l="l" r="r" t="t"/>
              <a:pathLst>
                <a:path extrusionOk="0" h="460" w="3227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61" name="Google Shape;19761;p82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19762" name="Google Shape;19762;p82"/>
            <p:cNvSpPr/>
            <p:nvPr/>
          </p:nvSpPr>
          <p:spPr>
            <a:xfrm>
              <a:off x="3576944" y="2916870"/>
              <a:ext cx="187024" cy="322709"/>
            </a:xfrm>
            <a:custGeom>
              <a:rect b="b" l="l" r="r" t="t"/>
              <a:pathLst>
                <a:path extrusionOk="0" h="12289" w="7122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3" name="Google Shape;19763;p82"/>
            <p:cNvSpPr/>
            <p:nvPr/>
          </p:nvSpPr>
          <p:spPr>
            <a:xfrm>
              <a:off x="3725734" y="2916870"/>
              <a:ext cx="38235" cy="322709"/>
            </a:xfrm>
            <a:custGeom>
              <a:rect b="b" l="l" r="r" t="t"/>
              <a:pathLst>
                <a:path extrusionOk="0" h="12289" w="1456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4" name="Google Shape;19764;p82"/>
            <p:cNvSpPr/>
            <p:nvPr/>
          </p:nvSpPr>
          <p:spPr>
            <a:xfrm>
              <a:off x="3576944" y="2916870"/>
              <a:ext cx="187024" cy="53544"/>
            </a:xfrm>
            <a:custGeom>
              <a:rect b="b" l="l" r="r" t="t"/>
              <a:pathLst>
                <a:path extrusionOk="0" h="2039" w="7122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5" name="Google Shape;19765;p82"/>
            <p:cNvSpPr/>
            <p:nvPr/>
          </p:nvSpPr>
          <p:spPr>
            <a:xfrm>
              <a:off x="3725734" y="2916870"/>
              <a:ext cx="38235" cy="53544"/>
            </a:xfrm>
            <a:custGeom>
              <a:rect b="b" l="l" r="r" t="t"/>
              <a:pathLst>
                <a:path extrusionOk="0" h="2039" w="1456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6" name="Google Shape;19766;p82"/>
            <p:cNvSpPr/>
            <p:nvPr/>
          </p:nvSpPr>
          <p:spPr>
            <a:xfrm>
              <a:off x="3576944" y="3186009"/>
              <a:ext cx="187024" cy="53570"/>
            </a:xfrm>
            <a:custGeom>
              <a:rect b="b" l="l" r="r" t="t"/>
              <a:pathLst>
                <a:path extrusionOk="0" h="2040" w="7122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7" name="Google Shape;19767;p82"/>
            <p:cNvSpPr/>
            <p:nvPr/>
          </p:nvSpPr>
          <p:spPr>
            <a:xfrm>
              <a:off x="3725734" y="3186009"/>
              <a:ext cx="37972" cy="53570"/>
            </a:xfrm>
            <a:custGeom>
              <a:rect b="b" l="l" r="r" t="t"/>
              <a:pathLst>
                <a:path extrusionOk="0" h="2040" w="1446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8" name="Google Shape;19768;p82"/>
            <p:cNvSpPr/>
            <p:nvPr/>
          </p:nvSpPr>
          <p:spPr>
            <a:xfrm>
              <a:off x="3664653" y="3010854"/>
              <a:ext cx="204854" cy="134215"/>
            </a:xfrm>
            <a:custGeom>
              <a:rect b="b" l="l" r="r" t="t"/>
              <a:pathLst>
                <a:path extrusionOk="0" h="5111" w="7801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9" name="Google Shape;19769;p82"/>
            <p:cNvSpPr/>
            <p:nvPr/>
          </p:nvSpPr>
          <p:spPr>
            <a:xfrm>
              <a:off x="3843352" y="3010854"/>
              <a:ext cx="26155" cy="134215"/>
            </a:xfrm>
            <a:custGeom>
              <a:rect b="b" l="l" r="r" t="t"/>
              <a:pathLst>
                <a:path extrusionOk="0" h="5111" w="996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0" name="Google Shape;19770;p82"/>
            <p:cNvSpPr/>
            <p:nvPr/>
          </p:nvSpPr>
          <p:spPr>
            <a:xfrm>
              <a:off x="3768958" y="3033228"/>
              <a:ext cx="55067" cy="47163"/>
            </a:xfrm>
            <a:custGeom>
              <a:rect b="b" l="l" r="r" t="t"/>
              <a:pathLst>
                <a:path extrusionOk="0" h="1796" w="2097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1" name="Google Shape;19771;p82"/>
            <p:cNvSpPr/>
            <p:nvPr/>
          </p:nvSpPr>
          <p:spPr>
            <a:xfrm>
              <a:off x="3793589" y="3033228"/>
              <a:ext cx="55067" cy="47163"/>
            </a:xfrm>
            <a:custGeom>
              <a:rect b="b" l="l" r="r" t="t"/>
              <a:pathLst>
                <a:path extrusionOk="0" h="1796" w="2097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2" name="Google Shape;19772;p82"/>
            <p:cNvSpPr/>
            <p:nvPr/>
          </p:nvSpPr>
          <p:spPr>
            <a:xfrm>
              <a:off x="3688024" y="3034462"/>
              <a:ext cx="65624" cy="44511"/>
            </a:xfrm>
            <a:custGeom>
              <a:rect b="b" l="l" r="r" t="t"/>
              <a:pathLst>
                <a:path extrusionOk="0" h="1695" w="2499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3" name="Google Shape;19773;p82"/>
            <p:cNvSpPr/>
            <p:nvPr/>
          </p:nvSpPr>
          <p:spPr>
            <a:xfrm>
              <a:off x="3684768" y="3089004"/>
              <a:ext cx="166646" cy="29437"/>
            </a:xfrm>
            <a:custGeom>
              <a:rect b="b" l="l" r="r" t="t"/>
              <a:pathLst>
                <a:path extrusionOk="0" h="1121" w="6346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4" name="Google Shape;19774;p82"/>
            <p:cNvSpPr/>
            <p:nvPr/>
          </p:nvSpPr>
          <p:spPr>
            <a:xfrm>
              <a:off x="3664653" y="2993628"/>
              <a:ext cx="10084" cy="169036"/>
            </a:xfrm>
            <a:custGeom>
              <a:rect b="b" l="l" r="r" t="t"/>
              <a:pathLst>
                <a:path extrusionOk="0" h="6437" w="384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5" name="Google Shape;19775;p82"/>
            <p:cNvSpPr/>
            <p:nvPr/>
          </p:nvSpPr>
          <p:spPr>
            <a:xfrm>
              <a:off x="3513632" y="2908572"/>
              <a:ext cx="114126" cy="97687"/>
            </a:xfrm>
            <a:custGeom>
              <a:rect b="b" l="l" r="r" t="t"/>
              <a:pathLst>
                <a:path extrusionOk="0" h="3720" w="4346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6" name="Google Shape;19776;p82"/>
            <p:cNvSpPr/>
            <p:nvPr/>
          </p:nvSpPr>
          <p:spPr>
            <a:xfrm>
              <a:off x="3571167" y="2908572"/>
              <a:ext cx="58586" cy="97661"/>
            </a:xfrm>
            <a:custGeom>
              <a:rect b="b" l="l" r="r" t="t"/>
              <a:pathLst>
                <a:path extrusionOk="0" h="3719" w="2231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7" name="Google Shape;19777;p82"/>
            <p:cNvSpPr/>
            <p:nvPr/>
          </p:nvSpPr>
          <p:spPr>
            <a:xfrm>
              <a:off x="3557486" y="2942237"/>
              <a:ext cx="42672" cy="30199"/>
            </a:xfrm>
            <a:custGeom>
              <a:rect b="b" l="l" r="r" t="t"/>
              <a:pathLst>
                <a:path extrusionOk="0" h="1150" w="1625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78" name="Google Shape;19778;p82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19779" name="Google Shape;19779;p82"/>
            <p:cNvSpPr/>
            <p:nvPr/>
          </p:nvSpPr>
          <p:spPr>
            <a:xfrm>
              <a:off x="2808682" y="2888430"/>
              <a:ext cx="30173" cy="36002"/>
            </a:xfrm>
            <a:custGeom>
              <a:rect b="b" l="l" r="r" t="t"/>
              <a:pathLst>
                <a:path extrusionOk="0" h="1371" w="1149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0" name="Google Shape;19780;p82"/>
            <p:cNvSpPr/>
            <p:nvPr/>
          </p:nvSpPr>
          <p:spPr>
            <a:xfrm>
              <a:off x="2784549" y="2912091"/>
              <a:ext cx="139257" cy="266408"/>
            </a:xfrm>
            <a:custGeom>
              <a:rect b="b" l="l" r="r" t="t"/>
              <a:pathLst>
                <a:path extrusionOk="0" h="10145" w="5303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1" name="Google Shape;19781;p82"/>
            <p:cNvSpPr/>
            <p:nvPr/>
          </p:nvSpPr>
          <p:spPr>
            <a:xfrm>
              <a:off x="2694083" y="2934202"/>
              <a:ext cx="223945" cy="256376"/>
            </a:xfrm>
            <a:custGeom>
              <a:rect b="b" l="l" r="r" t="t"/>
              <a:pathLst>
                <a:path extrusionOk="0" h="9763" w="8528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2" name="Google Shape;19782;p82"/>
            <p:cNvSpPr/>
            <p:nvPr/>
          </p:nvSpPr>
          <p:spPr>
            <a:xfrm>
              <a:off x="2771997" y="2954238"/>
              <a:ext cx="12710" cy="18461"/>
            </a:xfrm>
            <a:custGeom>
              <a:rect b="b" l="l" r="r" t="t"/>
              <a:pathLst>
                <a:path extrusionOk="0" h="703" w="484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3" name="Google Shape;19783;p82"/>
            <p:cNvSpPr/>
            <p:nvPr/>
          </p:nvSpPr>
          <p:spPr>
            <a:xfrm>
              <a:off x="2695843" y="2997830"/>
              <a:ext cx="155853" cy="186709"/>
            </a:xfrm>
            <a:custGeom>
              <a:rect b="b" l="l" r="r" t="t"/>
              <a:pathLst>
                <a:path extrusionOk="0" h="7110" w="5935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4" name="Google Shape;19784;p82"/>
            <p:cNvSpPr/>
            <p:nvPr/>
          </p:nvSpPr>
          <p:spPr>
            <a:xfrm>
              <a:off x="2736047" y="3178735"/>
              <a:ext cx="181719" cy="30173"/>
            </a:xfrm>
            <a:custGeom>
              <a:rect b="b" l="l" r="r" t="t"/>
              <a:pathLst>
                <a:path extrusionOk="0" h="1149" w="692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5" name="Google Shape;19785;p82"/>
            <p:cNvSpPr/>
            <p:nvPr/>
          </p:nvSpPr>
          <p:spPr>
            <a:xfrm>
              <a:off x="2736047" y="3178735"/>
              <a:ext cx="60608" cy="30173"/>
            </a:xfrm>
            <a:custGeom>
              <a:rect b="b" l="l" r="r" t="t"/>
              <a:pathLst>
                <a:path extrusionOk="0" h="1149" w="2308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6" name="Google Shape;19786;p82"/>
            <p:cNvSpPr/>
            <p:nvPr/>
          </p:nvSpPr>
          <p:spPr>
            <a:xfrm>
              <a:off x="2723993" y="3202605"/>
              <a:ext cx="205852" cy="60582"/>
            </a:xfrm>
            <a:custGeom>
              <a:rect b="b" l="l" r="r" t="t"/>
              <a:pathLst>
                <a:path extrusionOk="0" h="2307" w="7839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7" name="Google Shape;19787;p82"/>
            <p:cNvSpPr/>
            <p:nvPr/>
          </p:nvSpPr>
          <p:spPr>
            <a:xfrm>
              <a:off x="2723993" y="3202605"/>
              <a:ext cx="78675" cy="60582"/>
            </a:xfrm>
            <a:custGeom>
              <a:rect b="b" l="l" r="r" t="t"/>
              <a:pathLst>
                <a:path extrusionOk="0" h="2307" w="2996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88" name="Google Shape;19788;p82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19789" name="Google Shape;19789;p82"/>
            <p:cNvSpPr/>
            <p:nvPr/>
          </p:nvSpPr>
          <p:spPr>
            <a:xfrm>
              <a:off x="992672" y="4300588"/>
              <a:ext cx="115386" cy="62368"/>
            </a:xfrm>
            <a:custGeom>
              <a:rect b="b" l="l" r="r" t="t"/>
              <a:pathLst>
                <a:path extrusionOk="0" h="2375" w="4394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0" name="Google Shape;19790;p82"/>
            <p:cNvSpPr/>
            <p:nvPr/>
          </p:nvSpPr>
          <p:spPr>
            <a:xfrm>
              <a:off x="883089" y="4473510"/>
              <a:ext cx="334526" cy="138233"/>
            </a:xfrm>
            <a:custGeom>
              <a:rect b="b" l="l" r="r" t="t"/>
              <a:pathLst>
                <a:path extrusionOk="0" h="5264" w="12739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1" name="Google Shape;19791;p82"/>
            <p:cNvSpPr/>
            <p:nvPr/>
          </p:nvSpPr>
          <p:spPr>
            <a:xfrm>
              <a:off x="883089" y="4473248"/>
              <a:ext cx="334526" cy="138495"/>
            </a:xfrm>
            <a:custGeom>
              <a:rect b="b" l="l" r="r" t="t"/>
              <a:pathLst>
                <a:path extrusionOk="0" h="5274" w="12739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2" name="Google Shape;19792;p82"/>
            <p:cNvSpPr/>
            <p:nvPr/>
          </p:nvSpPr>
          <p:spPr>
            <a:xfrm>
              <a:off x="871534" y="4358150"/>
              <a:ext cx="357661" cy="149813"/>
            </a:xfrm>
            <a:custGeom>
              <a:rect b="b" l="l" r="r" t="t"/>
              <a:pathLst>
                <a:path extrusionOk="0" h="5705" w="1362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3" name="Google Shape;19793;p82"/>
            <p:cNvSpPr/>
            <p:nvPr/>
          </p:nvSpPr>
          <p:spPr>
            <a:xfrm>
              <a:off x="900446" y="4358150"/>
              <a:ext cx="299837" cy="17358"/>
            </a:xfrm>
            <a:custGeom>
              <a:rect b="b" l="l" r="r" t="t"/>
              <a:pathLst>
                <a:path extrusionOk="0" h="661" w="11418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4" name="Google Shape;19794;p82"/>
            <p:cNvSpPr/>
            <p:nvPr/>
          </p:nvSpPr>
          <p:spPr>
            <a:xfrm>
              <a:off x="929332" y="4358150"/>
              <a:ext cx="34453" cy="253593"/>
            </a:xfrm>
            <a:custGeom>
              <a:rect b="b" l="l" r="r" t="t"/>
              <a:pathLst>
                <a:path extrusionOk="0" h="9657" w="1312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5" name="Google Shape;19795;p82"/>
            <p:cNvSpPr/>
            <p:nvPr/>
          </p:nvSpPr>
          <p:spPr>
            <a:xfrm>
              <a:off x="929332" y="4358150"/>
              <a:ext cx="34453" cy="17122"/>
            </a:xfrm>
            <a:custGeom>
              <a:rect b="b" l="l" r="r" t="t"/>
              <a:pathLst>
                <a:path extrusionOk="0" h="652" w="1312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6" name="Google Shape;19796;p82"/>
            <p:cNvSpPr/>
            <p:nvPr/>
          </p:nvSpPr>
          <p:spPr>
            <a:xfrm>
              <a:off x="929332" y="4525269"/>
              <a:ext cx="34453" cy="17384"/>
            </a:xfrm>
            <a:custGeom>
              <a:rect b="b" l="l" r="r" t="t"/>
              <a:pathLst>
                <a:path extrusionOk="0" h="662" w="1312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7" name="Google Shape;19797;p82"/>
            <p:cNvSpPr/>
            <p:nvPr/>
          </p:nvSpPr>
          <p:spPr>
            <a:xfrm>
              <a:off x="929332" y="4485065"/>
              <a:ext cx="34453" cy="17122"/>
            </a:xfrm>
            <a:custGeom>
              <a:rect b="b" l="l" r="r" t="t"/>
              <a:pathLst>
                <a:path extrusionOk="0" h="652" w="1312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8" name="Google Shape;19798;p82"/>
            <p:cNvSpPr/>
            <p:nvPr/>
          </p:nvSpPr>
          <p:spPr>
            <a:xfrm>
              <a:off x="917778" y="4479025"/>
              <a:ext cx="57588" cy="52047"/>
            </a:xfrm>
            <a:custGeom>
              <a:rect b="b" l="l" r="r" t="t"/>
              <a:pathLst>
                <a:path extrusionOk="0" h="1982" w="2193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9" name="Google Shape;19799;p82"/>
            <p:cNvSpPr/>
            <p:nvPr/>
          </p:nvSpPr>
          <p:spPr>
            <a:xfrm>
              <a:off x="940651" y="4479603"/>
              <a:ext cx="11581" cy="28361"/>
            </a:xfrm>
            <a:custGeom>
              <a:rect b="b" l="l" r="r" t="t"/>
              <a:pathLst>
                <a:path extrusionOk="0" h="1080" w="441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0" name="Google Shape;19800;p82"/>
            <p:cNvSpPr/>
            <p:nvPr/>
          </p:nvSpPr>
          <p:spPr>
            <a:xfrm>
              <a:off x="929332" y="4588844"/>
              <a:ext cx="34453" cy="22899"/>
            </a:xfrm>
            <a:custGeom>
              <a:rect b="b" l="l" r="r" t="t"/>
              <a:pathLst>
                <a:path extrusionOk="0" h="872" w="1312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1" name="Google Shape;19801;p82"/>
            <p:cNvSpPr/>
            <p:nvPr/>
          </p:nvSpPr>
          <p:spPr>
            <a:xfrm>
              <a:off x="1136918" y="4358150"/>
              <a:ext cx="34716" cy="253593"/>
            </a:xfrm>
            <a:custGeom>
              <a:rect b="b" l="l" r="r" t="t"/>
              <a:pathLst>
                <a:path extrusionOk="0" h="9657" w="1322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2" name="Google Shape;19802;p82"/>
            <p:cNvSpPr/>
            <p:nvPr/>
          </p:nvSpPr>
          <p:spPr>
            <a:xfrm>
              <a:off x="1136918" y="4358150"/>
              <a:ext cx="34716" cy="17122"/>
            </a:xfrm>
            <a:custGeom>
              <a:rect b="b" l="l" r="r" t="t"/>
              <a:pathLst>
                <a:path extrusionOk="0" h="652" w="1322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3" name="Google Shape;19803;p82"/>
            <p:cNvSpPr/>
            <p:nvPr/>
          </p:nvSpPr>
          <p:spPr>
            <a:xfrm>
              <a:off x="1136918" y="4525269"/>
              <a:ext cx="34716" cy="17384"/>
            </a:xfrm>
            <a:custGeom>
              <a:rect b="b" l="l" r="r" t="t"/>
              <a:pathLst>
                <a:path extrusionOk="0" h="662" w="1322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4" name="Google Shape;19804;p82"/>
            <p:cNvSpPr/>
            <p:nvPr/>
          </p:nvSpPr>
          <p:spPr>
            <a:xfrm>
              <a:off x="1136918" y="4485065"/>
              <a:ext cx="34716" cy="17122"/>
            </a:xfrm>
            <a:custGeom>
              <a:rect b="b" l="l" r="r" t="t"/>
              <a:pathLst>
                <a:path extrusionOk="0" h="652" w="1322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5" name="Google Shape;19805;p82"/>
            <p:cNvSpPr/>
            <p:nvPr/>
          </p:nvSpPr>
          <p:spPr>
            <a:xfrm>
              <a:off x="1125363" y="4479025"/>
              <a:ext cx="57825" cy="52047"/>
            </a:xfrm>
            <a:custGeom>
              <a:rect b="b" l="l" r="r" t="t"/>
              <a:pathLst>
                <a:path extrusionOk="0" h="1982" w="2202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6" name="Google Shape;19806;p82"/>
            <p:cNvSpPr/>
            <p:nvPr/>
          </p:nvSpPr>
          <p:spPr>
            <a:xfrm>
              <a:off x="1148105" y="4478841"/>
              <a:ext cx="12211" cy="29122"/>
            </a:xfrm>
            <a:custGeom>
              <a:rect b="b" l="l" r="r" t="t"/>
              <a:pathLst>
                <a:path extrusionOk="0" h="1109" w="465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7" name="Google Shape;19807;p82"/>
            <p:cNvSpPr/>
            <p:nvPr/>
          </p:nvSpPr>
          <p:spPr>
            <a:xfrm>
              <a:off x="1136918" y="4588844"/>
              <a:ext cx="34716" cy="22899"/>
            </a:xfrm>
            <a:custGeom>
              <a:rect b="b" l="l" r="r" t="t"/>
              <a:pathLst>
                <a:path extrusionOk="0" h="872" w="1322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8" name="Google Shape;19808;p82"/>
            <p:cNvSpPr/>
            <p:nvPr/>
          </p:nvSpPr>
          <p:spPr>
            <a:xfrm>
              <a:off x="1021584" y="4461956"/>
              <a:ext cx="57562" cy="23135"/>
            </a:xfrm>
            <a:custGeom>
              <a:rect b="b" l="l" r="r" t="t"/>
              <a:pathLst>
                <a:path extrusionOk="0" h="881" w="2192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9" name="Google Shape;19809;p82"/>
            <p:cNvSpPr/>
            <p:nvPr/>
          </p:nvSpPr>
          <p:spPr>
            <a:xfrm>
              <a:off x="1021584" y="4473510"/>
              <a:ext cx="57562" cy="11581"/>
            </a:xfrm>
            <a:custGeom>
              <a:rect b="b" l="l" r="r" t="t"/>
              <a:pathLst>
                <a:path extrusionOk="0" h="441" w="2192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810" name="Google Shape;19810;p82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19811" name="Google Shape;19811;p82"/>
            <p:cNvSpPr/>
            <p:nvPr/>
          </p:nvSpPr>
          <p:spPr>
            <a:xfrm>
              <a:off x="995429" y="3887676"/>
              <a:ext cx="32694" cy="71926"/>
            </a:xfrm>
            <a:custGeom>
              <a:rect b="b" l="l" r="r" t="t"/>
              <a:pathLst>
                <a:path extrusionOk="0" h="2739" w="1245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2" name="Google Shape;19812;p82"/>
            <p:cNvSpPr/>
            <p:nvPr/>
          </p:nvSpPr>
          <p:spPr>
            <a:xfrm>
              <a:off x="1008506" y="3881163"/>
              <a:ext cx="78176" cy="78439"/>
            </a:xfrm>
            <a:custGeom>
              <a:rect b="b" l="l" r="r" t="t"/>
              <a:pathLst>
                <a:path extrusionOk="0" h="2987" w="2977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3" name="Google Shape;19813;p82"/>
            <p:cNvSpPr/>
            <p:nvPr/>
          </p:nvSpPr>
          <p:spPr>
            <a:xfrm>
              <a:off x="1021584" y="3978903"/>
              <a:ext cx="38970" cy="28939"/>
            </a:xfrm>
            <a:custGeom>
              <a:rect b="b" l="l" r="r" t="t"/>
              <a:pathLst>
                <a:path extrusionOk="0" h="1102" w="1484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4" name="Google Shape;19814;p82"/>
            <p:cNvSpPr/>
            <p:nvPr/>
          </p:nvSpPr>
          <p:spPr>
            <a:xfrm>
              <a:off x="1021584" y="3979166"/>
              <a:ext cx="39232" cy="15861"/>
            </a:xfrm>
            <a:custGeom>
              <a:rect b="b" l="l" r="r" t="t"/>
              <a:pathLst>
                <a:path extrusionOk="0" h="604" w="1494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5" name="Google Shape;19815;p82"/>
            <p:cNvSpPr/>
            <p:nvPr/>
          </p:nvSpPr>
          <p:spPr>
            <a:xfrm>
              <a:off x="975839" y="3994738"/>
              <a:ext cx="130460" cy="55067"/>
            </a:xfrm>
            <a:custGeom>
              <a:rect b="b" l="l" r="r" t="t"/>
              <a:pathLst>
                <a:path extrusionOk="0" h="2097" w="4968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6" name="Google Shape;19816;p82"/>
            <p:cNvSpPr/>
            <p:nvPr/>
          </p:nvSpPr>
          <p:spPr>
            <a:xfrm>
              <a:off x="1034635" y="4007815"/>
              <a:ext cx="13104" cy="52809"/>
            </a:xfrm>
            <a:custGeom>
              <a:rect b="b" l="l" r="r" t="t"/>
              <a:pathLst>
                <a:path extrusionOk="0" h="2011" w="499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7" name="Google Shape;19817;p82"/>
            <p:cNvSpPr/>
            <p:nvPr/>
          </p:nvSpPr>
          <p:spPr>
            <a:xfrm>
              <a:off x="1001968" y="3914041"/>
              <a:ext cx="78176" cy="71427"/>
            </a:xfrm>
            <a:custGeom>
              <a:rect b="b" l="l" r="r" t="t"/>
              <a:pathLst>
                <a:path extrusionOk="0" h="2720" w="2977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8" name="Google Shape;19818;p82"/>
            <p:cNvSpPr/>
            <p:nvPr/>
          </p:nvSpPr>
          <p:spPr>
            <a:xfrm>
              <a:off x="1001968" y="3914041"/>
              <a:ext cx="78176" cy="70167"/>
            </a:xfrm>
            <a:custGeom>
              <a:rect b="b" l="l" r="r" t="t"/>
              <a:pathLst>
                <a:path extrusionOk="0" h="2672" w="2977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9" name="Google Shape;19819;p82"/>
            <p:cNvSpPr/>
            <p:nvPr/>
          </p:nvSpPr>
          <p:spPr>
            <a:xfrm>
              <a:off x="1034635" y="4007815"/>
              <a:ext cx="13104" cy="13104"/>
            </a:xfrm>
            <a:custGeom>
              <a:rect b="b" l="l" r="r" t="t"/>
              <a:pathLst>
                <a:path extrusionOk="0" h="499" w="499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0" name="Google Shape;19820;p82"/>
            <p:cNvSpPr/>
            <p:nvPr/>
          </p:nvSpPr>
          <p:spPr>
            <a:xfrm>
              <a:off x="1014284" y="3989643"/>
              <a:ext cx="26917" cy="27442"/>
            </a:xfrm>
            <a:custGeom>
              <a:rect b="b" l="l" r="r" t="t"/>
              <a:pathLst>
                <a:path extrusionOk="0" h="1045" w="1025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1" name="Google Shape;19821;p82"/>
            <p:cNvSpPr/>
            <p:nvPr/>
          </p:nvSpPr>
          <p:spPr>
            <a:xfrm>
              <a:off x="1041174" y="3989643"/>
              <a:ext cx="26680" cy="27442"/>
            </a:xfrm>
            <a:custGeom>
              <a:rect b="b" l="l" r="r" t="t"/>
              <a:pathLst>
                <a:path extrusionOk="0" h="1045" w="1016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2" name="Google Shape;19822;p82"/>
            <p:cNvSpPr/>
            <p:nvPr/>
          </p:nvSpPr>
          <p:spPr>
            <a:xfrm>
              <a:off x="916019" y="3821606"/>
              <a:ext cx="250100" cy="336785"/>
            </a:xfrm>
            <a:custGeom>
              <a:rect b="b" l="l" r="r" t="t"/>
              <a:pathLst>
                <a:path extrusionOk="0" h="12825" w="9524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3" name="Google Shape;19823;p82"/>
            <p:cNvSpPr/>
            <p:nvPr/>
          </p:nvSpPr>
          <p:spPr>
            <a:xfrm>
              <a:off x="916019" y="3821606"/>
              <a:ext cx="241539" cy="336785"/>
            </a:xfrm>
            <a:custGeom>
              <a:rect b="b" l="l" r="r" t="t"/>
              <a:pathLst>
                <a:path extrusionOk="0" h="12825" w="9198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824" name="Google Shape;19824;p82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19825" name="Google Shape;19825;p82"/>
            <p:cNvSpPr/>
            <p:nvPr/>
          </p:nvSpPr>
          <p:spPr>
            <a:xfrm>
              <a:off x="1006747" y="2909570"/>
              <a:ext cx="217669" cy="181483"/>
            </a:xfrm>
            <a:custGeom>
              <a:rect b="b" l="l" r="r" t="t"/>
              <a:pathLst>
                <a:path extrusionOk="0" h="6911" w="8289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6" name="Google Shape;19826;p82"/>
            <p:cNvSpPr/>
            <p:nvPr/>
          </p:nvSpPr>
          <p:spPr>
            <a:xfrm>
              <a:off x="849686" y="3053580"/>
              <a:ext cx="217905" cy="188494"/>
            </a:xfrm>
            <a:custGeom>
              <a:rect b="b" l="l" r="r" t="t"/>
              <a:pathLst>
                <a:path extrusionOk="0" h="7178" w="8298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7" name="Google Shape;19827;p82"/>
            <p:cNvSpPr/>
            <p:nvPr/>
          </p:nvSpPr>
          <p:spPr>
            <a:xfrm>
              <a:off x="889391" y="3145306"/>
              <a:ext cx="41491" cy="18119"/>
            </a:xfrm>
            <a:custGeom>
              <a:rect b="b" l="l" r="r" t="t"/>
              <a:pathLst>
                <a:path extrusionOk="0" h="690" w="158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8" name="Google Shape;19828;p82"/>
            <p:cNvSpPr/>
            <p:nvPr/>
          </p:nvSpPr>
          <p:spPr>
            <a:xfrm>
              <a:off x="867779" y="3060617"/>
              <a:ext cx="30435" cy="66622"/>
            </a:xfrm>
            <a:custGeom>
              <a:rect b="b" l="l" r="r" t="t"/>
              <a:pathLst>
                <a:path extrusionOk="0" h="2537" w="1159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9" name="Google Shape;19829;p82"/>
            <p:cNvSpPr/>
            <p:nvPr/>
          </p:nvSpPr>
          <p:spPr>
            <a:xfrm>
              <a:off x="879832" y="3054577"/>
              <a:ext cx="72661" cy="72661"/>
            </a:xfrm>
            <a:custGeom>
              <a:rect b="b" l="l" r="r" t="t"/>
              <a:pathLst>
                <a:path extrusionOk="0" h="2767" w="2767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0" name="Google Shape;19830;p82"/>
            <p:cNvSpPr/>
            <p:nvPr/>
          </p:nvSpPr>
          <p:spPr>
            <a:xfrm>
              <a:off x="873793" y="3084986"/>
              <a:ext cx="72661" cy="66385"/>
            </a:xfrm>
            <a:custGeom>
              <a:rect b="b" l="l" r="r" t="t"/>
              <a:pathLst>
                <a:path extrusionOk="0" h="2528" w="2767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1" name="Google Shape;19831;p82"/>
            <p:cNvSpPr/>
            <p:nvPr/>
          </p:nvSpPr>
          <p:spPr>
            <a:xfrm>
              <a:off x="873793" y="3084986"/>
              <a:ext cx="72399" cy="65125"/>
            </a:xfrm>
            <a:custGeom>
              <a:rect b="b" l="l" r="r" t="t"/>
              <a:pathLst>
                <a:path extrusionOk="0" h="2480" w="2757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2" name="Google Shape;19832;p82"/>
            <p:cNvSpPr/>
            <p:nvPr/>
          </p:nvSpPr>
          <p:spPr>
            <a:xfrm>
              <a:off x="849686" y="3080706"/>
              <a:ext cx="199313" cy="161368"/>
            </a:xfrm>
            <a:custGeom>
              <a:rect b="b" l="l" r="r" t="t"/>
              <a:pathLst>
                <a:path extrusionOk="0" h="6145" w="759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3" name="Google Shape;19833;p82"/>
            <p:cNvSpPr/>
            <p:nvPr/>
          </p:nvSpPr>
          <p:spPr>
            <a:xfrm>
              <a:off x="849686" y="3175715"/>
              <a:ext cx="24133" cy="66359"/>
            </a:xfrm>
            <a:custGeom>
              <a:rect b="b" l="l" r="r" t="t"/>
              <a:pathLst>
                <a:path extrusionOk="0" h="2527" w="919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4" name="Google Shape;19834;p82"/>
            <p:cNvSpPr/>
            <p:nvPr/>
          </p:nvSpPr>
          <p:spPr>
            <a:xfrm>
              <a:off x="946428" y="3080706"/>
              <a:ext cx="102572" cy="129199"/>
            </a:xfrm>
            <a:custGeom>
              <a:rect b="b" l="l" r="r" t="t"/>
              <a:pathLst>
                <a:path extrusionOk="0" h="4920" w="3906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5" name="Google Shape;19835;p82"/>
            <p:cNvSpPr/>
            <p:nvPr/>
          </p:nvSpPr>
          <p:spPr>
            <a:xfrm>
              <a:off x="1023343" y="2936723"/>
              <a:ext cx="180327" cy="115544"/>
            </a:xfrm>
            <a:custGeom>
              <a:rect b="b" l="l" r="r" t="t"/>
              <a:pathLst>
                <a:path extrusionOk="0" h="4400" w="6867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836" name="Google Shape;19836;p82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19837" name="Google Shape;19837;p82"/>
            <p:cNvSpPr/>
            <p:nvPr/>
          </p:nvSpPr>
          <p:spPr>
            <a:xfrm>
              <a:off x="1833569" y="2468822"/>
              <a:ext cx="284265" cy="163022"/>
            </a:xfrm>
            <a:custGeom>
              <a:rect b="b" l="l" r="r" t="t"/>
              <a:pathLst>
                <a:path extrusionOk="0" h="6208" w="10825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8" name="Google Shape;19838;p82"/>
            <p:cNvSpPr/>
            <p:nvPr/>
          </p:nvSpPr>
          <p:spPr>
            <a:xfrm>
              <a:off x="1845124" y="2716821"/>
              <a:ext cx="89258" cy="76285"/>
            </a:xfrm>
            <a:custGeom>
              <a:rect b="b" l="l" r="r" t="t"/>
              <a:pathLst>
                <a:path extrusionOk="0" h="2905" w="3399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9" name="Google Shape;19839;p82"/>
            <p:cNvSpPr/>
            <p:nvPr/>
          </p:nvSpPr>
          <p:spPr>
            <a:xfrm>
              <a:off x="1873038" y="2737409"/>
              <a:ext cx="40493" cy="34873"/>
            </a:xfrm>
            <a:custGeom>
              <a:rect b="b" l="l" r="r" t="t"/>
              <a:pathLst>
                <a:path extrusionOk="0" h="1328" w="1542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0" name="Google Shape;19840;p82"/>
            <p:cNvSpPr/>
            <p:nvPr/>
          </p:nvSpPr>
          <p:spPr>
            <a:xfrm>
              <a:off x="1996933" y="2716821"/>
              <a:ext cx="89231" cy="76285"/>
            </a:xfrm>
            <a:custGeom>
              <a:rect b="b" l="l" r="r" t="t"/>
              <a:pathLst>
                <a:path extrusionOk="0" h="2905" w="3398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1" name="Google Shape;19841;p82"/>
            <p:cNvSpPr/>
            <p:nvPr/>
          </p:nvSpPr>
          <p:spPr>
            <a:xfrm>
              <a:off x="2024585" y="2737672"/>
              <a:ext cx="40729" cy="34689"/>
            </a:xfrm>
            <a:custGeom>
              <a:rect b="b" l="l" r="r" t="t"/>
              <a:pathLst>
                <a:path extrusionOk="0" h="1321" w="1551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2" name="Google Shape;19842;p82"/>
            <p:cNvSpPr/>
            <p:nvPr/>
          </p:nvSpPr>
          <p:spPr>
            <a:xfrm>
              <a:off x="1818496" y="2447893"/>
              <a:ext cx="333528" cy="174209"/>
            </a:xfrm>
            <a:custGeom>
              <a:rect b="b" l="l" r="r" t="t"/>
              <a:pathLst>
                <a:path extrusionOk="0" h="6634" w="12701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3" name="Google Shape;19843;p82"/>
            <p:cNvSpPr/>
            <p:nvPr/>
          </p:nvSpPr>
          <p:spPr>
            <a:xfrm>
              <a:off x="2095697" y="2447893"/>
              <a:ext cx="56564" cy="174209"/>
            </a:xfrm>
            <a:custGeom>
              <a:rect b="b" l="l" r="r" t="t"/>
              <a:pathLst>
                <a:path extrusionOk="0" h="6634" w="2154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4" name="Google Shape;19844;p82"/>
            <p:cNvSpPr/>
            <p:nvPr/>
          </p:nvSpPr>
          <p:spPr>
            <a:xfrm>
              <a:off x="1735567" y="2420241"/>
              <a:ext cx="416457" cy="235027"/>
            </a:xfrm>
            <a:custGeom>
              <a:rect b="b" l="l" r="r" t="t"/>
              <a:pathLst>
                <a:path extrusionOk="0" h="8950" w="15859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5" name="Google Shape;19845;p82"/>
            <p:cNvSpPr/>
            <p:nvPr/>
          </p:nvSpPr>
          <p:spPr>
            <a:xfrm>
              <a:off x="1849903" y="2622075"/>
              <a:ext cx="303382" cy="33193"/>
            </a:xfrm>
            <a:custGeom>
              <a:rect b="b" l="l" r="r" t="t"/>
              <a:pathLst>
                <a:path extrusionOk="0" h="1264" w="11553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6" name="Google Shape;19846;p82"/>
            <p:cNvSpPr/>
            <p:nvPr/>
          </p:nvSpPr>
          <p:spPr>
            <a:xfrm>
              <a:off x="1817498" y="2632868"/>
              <a:ext cx="286523" cy="92278"/>
            </a:xfrm>
            <a:custGeom>
              <a:rect b="b" l="l" r="r" t="t"/>
              <a:pathLst>
                <a:path extrusionOk="0" h="3514" w="10911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7" name="Google Shape;19847;p82"/>
            <p:cNvSpPr/>
            <p:nvPr/>
          </p:nvSpPr>
          <p:spPr>
            <a:xfrm>
              <a:off x="1826794" y="2675856"/>
              <a:ext cx="276465" cy="49106"/>
            </a:xfrm>
            <a:custGeom>
              <a:rect b="b" l="l" r="r" t="t"/>
              <a:pathLst>
                <a:path extrusionOk="0" h="1870" w="10528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8" name="Google Shape;19848;p82"/>
            <p:cNvSpPr/>
            <p:nvPr/>
          </p:nvSpPr>
          <p:spPr>
            <a:xfrm>
              <a:off x="1843364" y="2632868"/>
              <a:ext cx="38235" cy="32694"/>
            </a:xfrm>
            <a:custGeom>
              <a:rect b="b" l="l" r="r" t="t"/>
              <a:pathLst>
                <a:path extrusionOk="0" h="1245" w="1456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849" name="Google Shape;19849;p82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19850" name="Google Shape;19850;p82"/>
            <p:cNvSpPr/>
            <p:nvPr/>
          </p:nvSpPr>
          <p:spPr>
            <a:xfrm>
              <a:off x="3599318" y="4299590"/>
              <a:ext cx="251098" cy="309028"/>
            </a:xfrm>
            <a:custGeom>
              <a:rect b="b" l="l" r="r" t="t"/>
              <a:pathLst>
                <a:path extrusionOk="0" h="11768" w="9562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1" name="Google Shape;19851;p82"/>
            <p:cNvSpPr/>
            <p:nvPr/>
          </p:nvSpPr>
          <p:spPr>
            <a:xfrm>
              <a:off x="3618672" y="4319206"/>
              <a:ext cx="212391" cy="264018"/>
            </a:xfrm>
            <a:custGeom>
              <a:rect b="b" l="l" r="r" t="t"/>
              <a:pathLst>
                <a:path extrusionOk="0" h="10054" w="8088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2" name="Google Shape;19852;p82"/>
            <p:cNvSpPr/>
            <p:nvPr/>
          </p:nvSpPr>
          <p:spPr>
            <a:xfrm>
              <a:off x="3618672" y="4335777"/>
              <a:ext cx="118144" cy="247448"/>
            </a:xfrm>
            <a:custGeom>
              <a:rect b="b" l="l" r="r" t="t"/>
              <a:pathLst>
                <a:path extrusionOk="0" h="9423" w="4499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3" name="Google Shape;19853;p82"/>
            <p:cNvSpPr/>
            <p:nvPr/>
          </p:nvSpPr>
          <p:spPr>
            <a:xfrm>
              <a:off x="3634506" y="4362168"/>
              <a:ext cx="157849" cy="135423"/>
            </a:xfrm>
            <a:custGeom>
              <a:rect b="b" l="l" r="r" t="t"/>
              <a:pathLst>
                <a:path extrusionOk="0" h="5157" w="6011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4" name="Google Shape;19854;p82"/>
            <p:cNvSpPr/>
            <p:nvPr/>
          </p:nvSpPr>
          <p:spPr>
            <a:xfrm>
              <a:off x="3653860" y="4376742"/>
              <a:ext cx="124184" cy="106353"/>
            </a:xfrm>
            <a:custGeom>
              <a:rect b="b" l="l" r="r" t="t"/>
              <a:pathLst>
                <a:path extrusionOk="0" h="4050" w="4729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5" name="Google Shape;19855;p82"/>
            <p:cNvSpPr/>
            <p:nvPr/>
          </p:nvSpPr>
          <p:spPr>
            <a:xfrm>
              <a:off x="3700340" y="4377189"/>
              <a:ext cx="50550" cy="105381"/>
            </a:xfrm>
            <a:custGeom>
              <a:rect b="b" l="l" r="r" t="t"/>
              <a:pathLst>
                <a:path extrusionOk="0" h="4013" w="1925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856" name="Google Shape;19856;p82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19857" name="Google Shape;19857;p82"/>
            <p:cNvSpPr/>
            <p:nvPr/>
          </p:nvSpPr>
          <p:spPr>
            <a:xfrm>
              <a:off x="3160277" y="2465487"/>
              <a:ext cx="237259" cy="312809"/>
            </a:xfrm>
            <a:custGeom>
              <a:rect b="b" l="l" r="r" t="t"/>
              <a:pathLst>
                <a:path extrusionOk="0" h="11912" w="9035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8" name="Google Shape;19858;p82"/>
            <p:cNvSpPr/>
            <p:nvPr/>
          </p:nvSpPr>
          <p:spPr>
            <a:xfrm>
              <a:off x="3160277" y="2469268"/>
              <a:ext cx="137996" cy="309028"/>
            </a:xfrm>
            <a:custGeom>
              <a:rect b="b" l="l" r="r" t="t"/>
              <a:pathLst>
                <a:path extrusionOk="0" h="11768" w="5255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9" name="Google Shape;19859;p82"/>
            <p:cNvSpPr/>
            <p:nvPr/>
          </p:nvSpPr>
          <p:spPr>
            <a:xfrm>
              <a:off x="3156259" y="2492377"/>
              <a:ext cx="214387" cy="183374"/>
            </a:xfrm>
            <a:custGeom>
              <a:rect b="b" l="l" r="r" t="t"/>
              <a:pathLst>
                <a:path extrusionOk="0" h="6983" w="8164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0" name="Google Shape;19860;p82"/>
            <p:cNvSpPr/>
            <p:nvPr/>
          </p:nvSpPr>
          <p:spPr>
            <a:xfrm>
              <a:off x="3174589" y="2511731"/>
              <a:ext cx="176704" cy="164388"/>
            </a:xfrm>
            <a:custGeom>
              <a:rect b="b" l="l" r="r" t="t"/>
              <a:pathLst>
                <a:path extrusionOk="0" h="6260" w="6729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1" name="Google Shape;19861;p82"/>
            <p:cNvSpPr/>
            <p:nvPr/>
          </p:nvSpPr>
          <p:spPr>
            <a:xfrm>
              <a:off x="3251005" y="2524493"/>
              <a:ext cx="55802" cy="119536"/>
            </a:xfrm>
            <a:custGeom>
              <a:rect b="b" l="l" r="r" t="t"/>
              <a:pathLst>
                <a:path extrusionOk="0" h="4552" w="2125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2" name="Google Shape;19862;p82"/>
            <p:cNvSpPr/>
            <p:nvPr/>
          </p:nvSpPr>
          <p:spPr>
            <a:xfrm>
              <a:off x="3398875" y="2433318"/>
              <a:ext cx="52940" cy="86500"/>
            </a:xfrm>
            <a:custGeom>
              <a:rect b="b" l="l" r="r" t="t"/>
              <a:pathLst>
                <a:path extrusionOk="0" h="3294" w="2016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3" name="Google Shape;19863;p82"/>
            <p:cNvSpPr/>
            <p:nvPr/>
          </p:nvSpPr>
          <p:spPr>
            <a:xfrm>
              <a:off x="3368466" y="2477803"/>
              <a:ext cx="29332" cy="42016"/>
            </a:xfrm>
            <a:custGeom>
              <a:rect b="b" l="l" r="r" t="t"/>
              <a:pathLst>
                <a:path extrusionOk="0" h="1600" w="1117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4" name="Google Shape;19864;p82"/>
            <p:cNvSpPr/>
            <p:nvPr/>
          </p:nvSpPr>
          <p:spPr>
            <a:xfrm>
              <a:off x="3383802" y="2455587"/>
              <a:ext cx="40887" cy="64232"/>
            </a:xfrm>
            <a:custGeom>
              <a:rect b="b" l="l" r="r" t="t"/>
              <a:pathLst>
                <a:path extrusionOk="0" h="2446" w="1557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5" name="Google Shape;19865;p82"/>
            <p:cNvSpPr/>
            <p:nvPr/>
          </p:nvSpPr>
          <p:spPr>
            <a:xfrm>
              <a:off x="3105998" y="2433240"/>
              <a:ext cx="52914" cy="86579"/>
            </a:xfrm>
            <a:custGeom>
              <a:rect b="b" l="l" r="r" t="t"/>
              <a:pathLst>
                <a:path extrusionOk="0" h="3297" w="2015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6" name="Google Shape;19866;p82"/>
            <p:cNvSpPr/>
            <p:nvPr/>
          </p:nvSpPr>
          <p:spPr>
            <a:xfrm>
              <a:off x="3159778" y="2477803"/>
              <a:ext cx="29569" cy="42016"/>
            </a:xfrm>
            <a:custGeom>
              <a:rect b="b" l="l" r="r" t="t"/>
              <a:pathLst>
                <a:path extrusionOk="0" h="1600" w="1126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7" name="Google Shape;19867;p82"/>
            <p:cNvSpPr/>
            <p:nvPr/>
          </p:nvSpPr>
          <p:spPr>
            <a:xfrm>
              <a:off x="3132888" y="2455587"/>
              <a:ext cx="41071" cy="64232"/>
            </a:xfrm>
            <a:custGeom>
              <a:rect b="b" l="l" r="r" t="t"/>
              <a:pathLst>
                <a:path extrusionOk="0" h="2446" w="1564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868" name="Google Shape;19868;p82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19869" name="Google Shape;19869;p82"/>
            <p:cNvSpPr/>
            <p:nvPr/>
          </p:nvSpPr>
          <p:spPr>
            <a:xfrm>
              <a:off x="1942890" y="2936723"/>
              <a:ext cx="169167" cy="176966"/>
            </a:xfrm>
            <a:custGeom>
              <a:rect b="b" l="l" r="r" t="t"/>
              <a:pathLst>
                <a:path extrusionOk="0" h="6739" w="6442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0" name="Google Shape;19870;p82"/>
            <p:cNvSpPr/>
            <p:nvPr/>
          </p:nvSpPr>
          <p:spPr>
            <a:xfrm>
              <a:off x="2003209" y="2936723"/>
              <a:ext cx="48528" cy="114861"/>
            </a:xfrm>
            <a:custGeom>
              <a:rect b="b" l="l" r="r" t="t"/>
              <a:pathLst>
                <a:path extrusionOk="0" h="4374" w="1848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1" name="Google Shape;19871;p82"/>
            <p:cNvSpPr/>
            <p:nvPr/>
          </p:nvSpPr>
          <p:spPr>
            <a:xfrm>
              <a:off x="2015525" y="2900773"/>
              <a:ext cx="23660" cy="96532"/>
            </a:xfrm>
            <a:custGeom>
              <a:rect b="b" l="l" r="r" t="t"/>
              <a:pathLst>
                <a:path extrusionOk="0" h="3676" w="901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2" name="Google Shape;19872;p82"/>
            <p:cNvSpPr/>
            <p:nvPr/>
          </p:nvSpPr>
          <p:spPr>
            <a:xfrm>
              <a:off x="2015289" y="3015371"/>
              <a:ext cx="24396" cy="24159"/>
            </a:xfrm>
            <a:custGeom>
              <a:rect b="b" l="l" r="r" t="t"/>
              <a:pathLst>
                <a:path extrusionOk="0" h="920" w="929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3" name="Google Shape;19873;p82"/>
            <p:cNvSpPr/>
            <p:nvPr/>
          </p:nvSpPr>
          <p:spPr>
            <a:xfrm>
              <a:off x="1737326" y="3166419"/>
              <a:ext cx="205353" cy="84715"/>
            </a:xfrm>
            <a:custGeom>
              <a:rect b="b" l="l" r="r" t="t"/>
              <a:pathLst>
                <a:path extrusionOk="0" h="3226" w="782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4" name="Google Shape;19874;p82"/>
            <p:cNvSpPr/>
            <p:nvPr/>
          </p:nvSpPr>
          <p:spPr>
            <a:xfrm>
              <a:off x="1827792" y="3190788"/>
              <a:ext cx="24396" cy="60345"/>
            </a:xfrm>
            <a:custGeom>
              <a:rect b="b" l="l" r="r" t="t"/>
              <a:pathLst>
                <a:path extrusionOk="0" h="2298" w="929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5" name="Google Shape;19875;p82"/>
            <p:cNvSpPr/>
            <p:nvPr/>
          </p:nvSpPr>
          <p:spPr>
            <a:xfrm>
              <a:off x="1829552" y="3178472"/>
              <a:ext cx="21139" cy="20640"/>
            </a:xfrm>
            <a:custGeom>
              <a:rect b="b" l="l" r="r" t="t"/>
              <a:pathLst>
                <a:path extrusionOk="0" h="786" w="805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6" name="Google Shape;19876;p82"/>
            <p:cNvSpPr/>
            <p:nvPr/>
          </p:nvSpPr>
          <p:spPr>
            <a:xfrm>
              <a:off x="1906703" y="3191051"/>
              <a:ext cx="36213" cy="60083"/>
            </a:xfrm>
            <a:custGeom>
              <a:rect b="b" l="l" r="r" t="t"/>
              <a:pathLst>
                <a:path extrusionOk="0" h="2288" w="1379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7" name="Google Shape;19877;p82"/>
            <p:cNvSpPr/>
            <p:nvPr/>
          </p:nvSpPr>
          <p:spPr>
            <a:xfrm>
              <a:off x="1773513" y="2979185"/>
              <a:ext cx="132981" cy="96794"/>
            </a:xfrm>
            <a:custGeom>
              <a:rect b="b" l="l" r="r" t="t"/>
              <a:pathLst>
                <a:path extrusionOk="0" h="3686" w="5064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8" name="Google Shape;19878;p82"/>
            <p:cNvSpPr/>
            <p:nvPr/>
          </p:nvSpPr>
          <p:spPr>
            <a:xfrm>
              <a:off x="1803659" y="2979185"/>
              <a:ext cx="102834" cy="96794"/>
            </a:xfrm>
            <a:custGeom>
              <a:rect b="b" l="l" r="r" t="t"/>
              <a:pathLst>
                <a:path extrusionOk="0" h="3686" w="3916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9" name="Google Shape;19879;p82"/>
            <p:cNvSpPr/>
            <p:nvPr/>
          </p:nvSpPr>
          <p:spPr>
            <a:xfrm>
              <a:off x="1803659" y="3124193"/>
              <a:ext cx="72661" cy="54306"/>
            </a:xfrm>
            <a:custGeom>
              <a:rect b="b" l="l" r="r" t="t"/>
              <a:pathLst>
                <a:path extrusionOk="0" h="2068" w="2767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0" name="Google Shape;19880;p82"/>
            <p:cNvSpPr/>
            <p:nvPr/>
          </p:nvSpPr>
          <p:spPr>
            <a:xfrm>
              <a:off x="1803659" y="3124193"/>
              <a:ext cx="72661" cy="30173"/>
            </a:xfrm>
            <a:custGeom>
              <a:rect b="b" l="l" r="r" t="t"/>
              <a:pathLst>
                <a:path extrusionOk="0" h="1149" w="2767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1" name="Google Shape;19881;p82"/>
            <p:cNvSpPr/>
            <p:nvPr/>
          </p:nvSpPr>
          <p:spPr>
            <a:xfrm>
              <a:off x="1791606" y="3156387"/>
              <a:ext cx="48528" cy="43198"/>
            </a:xfrm>
            <a:custGeom>
              <a:rect b="b" l="l" r="r" t="t"/>
              <a:pathLst>
                <a:path extrusionOk="0" h="1645" w="1848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2" name="Google Shape;19882;p82"/>
            <p:cNvSpPr/>
            <p:nvPr/>
          </p:nvSpPr>
          <p:spPr>
            <a:xfrm>
              <a:off x="1840108" y="3156387"/>
              <a:ext cx="48292" cy="43198"/>
            </a:xfrm>
            <a:custGeom>
              <a:rect b="b" l="l" r="r" t="t"/>
              <a:pathLst>
                <a:path extrusionOk="0" h="1645" w="1839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3" name="Google Shape;19883;p82"/>
            <p:cNvSpPr/>
            <p:nvPr/>
          </p:nvSpPr>
          <p:spPr>
            <a:xfrm>
              <a:off x="1779552" y="3028107"/>
              <a:ext cx="121137" cy="114205"/>
            </a:xfrm>
            <a:custGeom>
              <a:rect b="b" l="l" r="r" t="t"/>
              <a:pathLst>
                <a:path extrusionOk="0" h="4349" w="4613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4" name="Google Shape;19884;p82"/>
            <p:cNvSpPr/>
            <p:nvPr/>
          </p:nvSpPr>
          <p:spPr>
            <a:xfrm>
              <a:off x="1779552" y="3028107"/>
              <a:ext cx="108848" cy="113706"/>
            </a:xfrm>
            <a:custGeom>
              <a:rect b="b" l="l" r="r" t="t"/>
              <a:pathLst>
                <a:path extrusionOk="0" h="4330" w="4145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5" name="Google Shape;19885;p82"/>
            <p:cNvSpPr/>
            <p:nvPr/>
          </p:nvSpPr>
          <p:spPr>
            <a:xfrm>
              <a:off x="1737326" y="3191051"/>
              <a:ext cx="36213" cy="60083"/>
            </a:xfrm>
            <a:custGeom>
              <a:rect b="b" l="l" r="r" t="t"/>
              <a:pathLst>
                <a:path extrusionOk="0" h="2288" w="1379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886" name="Google Shape;19886;p82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19887" name="Google Shape;19887;p82"/>
            <p:cNvSpPr/>
            <p:nvPr/>
          </p:nvSpPr>
          <p:spPr>
            <a:xfrm>
              <a:off x="4081924" y="1581365"/>
              <a:ext cx="121584" cy="89757"/>
            </a:xfrm>
            <a:custGeom>
              <a:rect b="b" l="l" r="r" t="t"/>
              <a:pathLst>
                <a:path extrusionOk="0" h="3418" w="463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8" name="Google Shape;19888;p82"/>
            <p:cNvSpPr/>
            <p:nvPr/>
          </p:nvSpPr>
          <p:spPr>
            <a:xfrm>
              <a:off x="4083605" y="1581628"/>
              <a:ext cx="119903" cy="89494"/>
            </a:xfrm>
            <a:custGeom>
              <a:rect b="b" l="l" r="r" t="t"/>
              <a:pathLst>
                <a:path extrusionOk="0" h="3408" w="4566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9" name="Google Shape;19889;p82"/>
            <p:cNvSpPr/>
            <p:nvPr/>
          </p:nvSpPr>
          <p:spPr>
            <a:xfrm>
              <a:off x="4000676" y="1613534"/>
              <a:ext cx="327226" cy="94037"/>
            </a:xfrm>
            <a:custGeom>
              <a:rect b="b" l="l" r="r" t="t"/>
              <a:pathLst>
                <a:path extrusionOk="0" h="3581" w="12461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0" name="Google Shape;19890;p82"/>
            <p:cNvSpPr/>
            <p:nvPr/>
          </p:nvSpPr>
          <p:spPr>
            <a:xfrm>
              <a:off x="4081924" y="1686169"/>
              <a:ext cx="135922" cy="104830"/>
            </a:xfrm>
            <a:custGeom>
              <a:rect b="b" l="l" r="r" t="t"/>
              <a:pathLst>
                <a:path extrusionOk="0" h="3992" w="5176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1" name="Google Shape;19891;p82"/>
            <p:cNvSpPr/>
            <p:nvPr/>
          </p:nvSpPr>
          <p:spPr>
            <a:xfrm>
              <a:off x="4193923" y="1579448"/>
              <a:ext cx="132193" cy="49710"/>
            </a:xfrm>
            <a:custGeom>
              <a:rect b="b" l="l" r="r" t="t"/>
              <a:pathLst>
                <a:path extrusionOk="0" h="1893" w="5034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2" name="Google Shape;19892;p82"/>
            <p:cNvSpPr/>
            <p:nvPr/>
          </p:nvSpPr>
          <p:spPr>
            <a:xfrm>
              <a:off x="4123573" y="1679551"/>
              <a:ext cx="15598" cy="13183"/>
            </a:xfrm>
            <a:custGeom>
              <a:rect b="b" l="l" r="r" t="t"/>
              <a:pathLst>
                <a:path extrusionOk="0" h="502" w="594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3" name="Google Shape;19893;p82"/>
            <p:cNvSpPr/>
            <p:nvPr/>
          </p:nvSpPr>
          <p:spPr>
            <a:xfrm>
              <a:off x="4097418" y="1679551"/>
              <a:ext cx="15362" cy="13183"/>
            </a:xfrm>
            <a:custGeom>
              <a:rect b="b" l="l" r="r" t="t"/>
              <a:pathLst>
                <a:path extrusionOk="0" h="502" w="585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4" name="Google Shape;19894;p82"/>
            <p:cNvSpPr/>
            <p:nvPr/>
          </p:nvSpPr>
          <p:spPr>
            <a:xfrm>
              <a:off x="4071053" y="1679551"/>
              <a:ext cx="15598" cy="13183"/>
            </a:xfrm>
            <a:custGeom>
              <a:rect b="b" l="l" r="r" t="t"/>
              <a:pathLst>
                <a:path extrusionOk="0" h="502" w="594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5" name="Google Shape;19895;p82"/>
            <p:cNvSpPr/>
            <p:nvPr/>
          </p:nvSpPr>
          <p:spPr>
            <a:xfrm>
              <a:off x="4044661" y="1679551"/>
              <a:ext cx="15598" cy="13183"/>
            </a:xfrm>
            <a:custGeom>
              <a:rect b="b" l="l" r="r" t="t"/>
              <a:pathLst>
                <a:path extrusionOk="0" h="502" w="594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6" name="Google Shape;19896;p82"/>
            <p:cNvSpPr/>
            <p:nvPr/>
          </p:nvSpPr>
          <p:spPr>
            <a:xfrm>
              <a:off x="4235650" y="1679551"/>
              <a:ext cx="15598" cy="13183"/>
            </a:xfrm>
            <a:custGeom>
              <a:rect b="b" l="l" r="r" t="t"/>
              <a:pathLst>
                <a:path extrusionOk="0" h="502" w="594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7" name="Google Shape;19897;p82"/>
            <p:cNvSpPr/>
            <p:nvPr/>
          </p:nvSpPr>
          <p:spPr>
            <a:xfrm>
              <a:off x="4249227" y="1579396"/>
              <a:ext cx="76889" cy="49763"/>
            </a:xfrm>
            <a:custGeom>
              <a:rect b="b" l="l" r="r" t="t"/>
              <a:pathLst>
                <a:path extrusionOk="0" h="1895" w="2928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8" name="Google Shape;19898;p82"/>
            <p:cNvSpPr/>
            <p:nvPr/>
          </p:nvSpPr>
          <p:spPr>
            <a:xfrm>
              <a:off x="4083867" y="1686431"/>
              <a:ext cx="133716" cy="104567"/>
            </a:xfrm>
            <a:custGeom>
              <a:rect b="b" l="l" r="r" t="t"/>
              <a:pathLst>
                <a:path extrusionOk="0" h="3982" w="5092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9" name="Google Shape;19899;p82"/>
            <p:cNvSpPr/>
            <p:nvPr/>
          </p:nvSpPr>
          <p:spPr>
            <a:xfrm>
              <a:off x="4257525" y="1664819"/>
              <a:ext cx="17620" cy="4280"/>
            </a:xfrm>
            <a:custGeom>
              <a:rect b="b" l="l" r="r" t="t"/>
              <a:pathLst>
                <a:path extrusionOk="0" h="163" w="671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0" name="Google Shape;19900;p82"/>
            <p:cNvSpPr/>
            <p:nvPr/>
          </p:nvSpPr>
          <p:spPr>
            <a:xfrm>
              <a:off x="4296731" y="1687666"/>
              <a:ext cx="31171" cy="19905"/>
            </a:xfrm>
            <a:custGeom>
              <a:rect b="b" l="l" r="r" t="t"/>
              <a:pathLst>
                <a:path extrusionOk="0" h="758" w="1187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1" name="Google Shape;19901;p82"/>
            <p:cNvSpPr/>
            <p:nvPr/>
          </p:nvSpPr>
          <p:spPr>
            <a:xfrm>
              <a:off x="4275355" y="1664819"/>
              <a:ext cx="41254" cy="23135"/>
            </a:xfrm>
            <a:custGeom>
              <a:rect b="b" l="l" r="r" t="t"/>
              <a:pathLst>
                <a:path extrusionOk="0" h="881" w="1571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2" name="Google Shape;19902;p82"/>
            <p:cNvSpPr/>
            <p:nvPr/>
          </p:nvSpPr>
          <p:spPr>
            <a:xfrm>
              <a:off x="4275119" y="1664819"/>
              <a:ext cx="41491" cy="23135"/>
            </a:xfrm>
            <a:custGeom>
              <a:rect b="b" l="l" r="r" t="t"/>
              <a:pathLst>
                <a:path extrusionOk="0" h="881" w="158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03" name="Google Shape;19903;p82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19904" name="Google Shape;19904;p82"/>
            <p:cNvSpPr/>
            <p:nvPr/>
          </p:nvSpPr>
          <p:spPr>
            <a:xfrm>
              <a:off x="2680769" y="1825399"/>
              <a:ext cx="310393" cy="26654"/>
            </a:xfrm>
            <a:custGeom>
              <a:rect b="b" l="l" r="r" t="t"/>
              <a:pathLst>
                <a:path extrusionOk="0" h="1015" w="1182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5" name="Google Shape;19905;p82"/>
            <p:cNvSpPr/>
            <p:nvPr/>
          </p:nvSpPr>
          <p:spPr>
            <a:xfrm>
              <a:off x="2635523" y="1631627"/>
              <a:ext cx="312153" cy="171163"/>
            </a:xfrm>
            <a:custGeom>
              <a:rect b="b" l="l" r="r" t="t"/>
              <a:pathLst>
                <a:path extrusionOk="0" h="6518" w="11887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6" name="Google Shape;19906;p82"/>
            <p:cNvSpPr/>
            <p:nvPr/>
          </p:nvSpPr>
          <p:spPr>
            <a:xfrm>
              <a:off x="2828797" y="1679131"/>
              <a:ext cx="94247" cy="99053"/>
            </a:xfrm>
            <a:custGeom>
              <a:rect b="b" l="l" r="r" t="t"/>
              <a:pathLst>
                <a:path extrusionOk="0" h="3772" w="3589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7" name="Google Shape;19907;p82"/>
            <p:cNvSpPr/>
            <p:nvPr/>
          </p:nvSpPr>
          <p:spPr>
            <a:xfrm>
              <a:off x="2911464" y="1631627"/>
              <a:ext cx="11581" cy="35477"/>
            </a:xfrm>
            <a:custGeom>
              <a:rect b="b" l="l" r="r" t="t"/>
              <a:pathLst>
                <a:path extrusionOk="0" h="1351" w="441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8" name="Google Shape;19908;p82"/>
            <p:cNvSpPr/>
            <p:nvPr/>
          </p:nvSpPr>
          <p:spPr>
            <a:xfrm>
              <a:off x="2803404" y="1515584"/>
              <a:ext cx="19511" cy="99000"/>
            </a:xfrm>
            <a:custGeom>
              <a:rect b="b" l="l" r="r" t="t"/>
              <a:pathLst>
                <a:path extrusionOk="0" h="3770" w="743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9" name="Google Shape;19909;p82"/>
            <p:cNvSpPr/>
            <p:nvPr/>
          </p:nvSpPr>
          <p:spPr>
            <a:xfrm>
              <a:off x="2848886" y="1516529"/>
              <a:ext cx="19380" cy="98055"/>
            </a:xfrm>
            <a:custGeom>
              <a:rect b="b" l="l" r="r" t="t"/>
              <a:pathLst>
                <a:path extrusionOk="0" h="3734" w="738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0" name="Google Shape;19910;p82"/>
            <p:cNvSpPr/>
            <p:nvPr/>
          </p:nvSpPr>
          <p:spPr>
            <a:xfrm>
              <a:off x="2666195" y="1819832"/>
              <a:ext cx="340382" cy="11397"/>
            </a:xfrm>
            <a:custGeom>
              <a:rect b="b" l="l" r="r" t="t"/>
              <a:pathLst>
                <a:path extrusionOk="0" h="434" w="12962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11" name="Google Shape;19911;p82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19912" name="Google Shape;19912;p82"/>
            <p:cNvSpPr/>
            <p:nvPr/>
          </p:nvSpPr>
          <p:spPr>
            <a:xfrm>
              <a:off x="2382456" y="1520731"/>
              <a:ext cx="161079" cy="135790"/>
            </a:xfrm>
            <a:custGeom>
              <a:rect b="b" l="l" r="r" t="t"/>
              <a:pathLst>
                <a:path extrusionOk="0" h="5171" w="6134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3" name="Google Shape;19913;p82"/>
            <p:cNvSpPr/>
            <p:nvPr/>
          </p:nvSpPr>
          <p:spPr>
            <a:xfrm>
              <a:off x="2423421" y="1551140"/>
              <a:ext cx="74920" cy="65335"/>
            </a:xfrm>
            <a:custGeom>
              <a:rect b="b" l="l" r="r" t="t"/>
              <a:pathLst>
                <a:path extrusionOk="0" h="2488" w="2853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4" name="Google Shape;19914;p82"/>
            <p:cNvSpPr/>
            <p:nvPr/>
          </p:nvSpPr>
          <p:spPr>
            <a:xfrm>
              <a:off x="2248241" y="1565530"/>
              <a:ext cx="266171" cy="266171"/>
            </a:xfrm>
            <a:custGeom>
              <a:rect b="b" l="l" r="r" t="t"/>
              <a:pathLst>
                <a:path extrusionOk="0" h="10136" w="10136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5" name="Google Shape;19915;p82"/>
            <p:cNvSpPr/>
            <p:nvPr/>
          </p:nvSpPr>
          <p:spPr>
            <a:xfrm>
              <a:off x="2321375" y="1565530"/>
              <a:ext cx="192801" cy="192801"/>
            </a:xfrm>
            <a:custGeom>
              <a:rect b="b" l="l" r="r" t="t"/>
              <a:pathLst>
                <a:path extrusionOk="0" h="7342" w="7342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6" name="Google Shape;19916;p82"/>
            <p:cNvSpPr/>
            <p:nvPr/>
          </p:nvSpPr>
          <p:spPr>
            <a:xfrm>
              <a:off x="2231907" y="1549748"/>
              <a:ext cx="118643" cy="117592"/>
            </a:xfrm>
            <a:custGeom>
              <a:rect b="b" l="l" r="r" t="t"/>
              <a:pathLst>
                <a:path extrusionOk="0" h="4478" w="4518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7" name="Google Shape;19917;p82"/>
            <p:cNvSpPr/>
            <p:nvPr/>
          </p:nvSpPr>
          <p:spPr>
            <a:xfrm>
              <a:off x="2239208" y="1556497"/>
              <a:ext cx="111342" cy="110843"/>
            </a:xfrm>
            <a:custGeom>
              <a:rect b="b" l="l" r="r" t="t"/>
              <a:pathLst>
                <a:path extrusionOk="0" h="4221" w="424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8" name="Google Shape;19918;p82"/>
            <p:cNvSpPr/>
            <p:nvPr/>
          </p:nvSpPr>
          <p:spPr>
            <a:xfrm>
              <a:off x="2412103" y="1729892"/>
              <a:ext cx="118406" cy="117408"/>
            </a:xfrm>
            <a:custGeom>
              <a:rect b="b" l="l" r="r" t="t"/>
              <a:pathLst>
                <a:path extrusionOk="0" h="4471" w="4509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9" name="Google Shape;19919;p82"/>
            <p:cNvSpPr/>
            <p:nvPr/>
          </p:nvSpPr>
          <p:spPr>
            <a:xfrm>
              <a:off x="2419141" y="1736430"/>
              <a:ext cx="111369" cy="110870"/>
            </a:xfrm>
            <a:custGeom>
              <a:rect b="b" l="l" r="r" t="t"/>
              <a:pathLst>
                <a:path extrusionOk="0" h="4222" w="4241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0" name="Google Shape;19920;p82"/>
            <p:cNvSpPr/>
            <p:nvPr/>
          </p:nvSpPr>
          <p:spPr>
            <a:xfrm>
              <a:off x="2291964" y="1669572"/>
              <a:ext cx="78701" cy="29175"/>
            </a:xfrm>
            <a:custGeom>
              <a:rect b="b" l="l" r="r" t="t"/>
              <a:pathLst>
                <a:path extrusionOk="0" h="1111" w="2997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1" name="Google Shape;19921;p82"/>
            <p:cNvSpPr/>
            <p:nvPr/>
          </p:nvSpPr>
          <p:spPr>
            <a:xfrm>
              <a:off x="2381694" y="1751005"/>
              <a:ext cx="82456" cy="46769"/>
            </a:xfrm>
            <a:custGeom>
              <a:rect b="b" l="l" r="r" t="t"/>
              <a:pathLst>
                <a:path extrusionOk="0" h="1781" w="314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22" name="Google Shape;19922;p82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19923" name="Google Shape;19923;p82"/>
            <p:cNvSpPr/>
            <p:nvPr/>
          </p:nvSpPr>
          <p:spPr>
            <a:xfrm>
              <a:off x="1407081" y="4404893"/>
              <a:ext cx="182481" cy="165149"/>
            </a:xfrm>
            <a:custGeom>
              <a:rect b="b" l="l" r="r" t="t"/>
              <a:pathLst>
                <a:path extrusionOk="0" h="6289" w="6949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4" name="Google Shape;19924;p82"/>
            <p:cNvSpPr/>
            <p:nvPr/>
          </p:nvSpPr>
          <p:spPr>
            <a:xfrm>
              <a:off x="1369896" y="4301533"/>
              <a:ext cx="252359" cy="82772"/>
            </a:xfrm>
            <a:custGeom>
              <a:rect b="b" l="l" r="r" t="t"/>
              <a:pathLst>
                <a:path extrusionOk="0" h="3152" w="961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5" name="Google Shape;19925;p82"/>
            <p:cNvSpPr/>
            <p:nvPr/>
          </p:nvSpPr>
          <p:spPr>
            <a:xfrm>
              <a:off x="1400805" y="4322830"/>
              <a:ext cx="190516" cy="62499"/>
            </a:xfrm>
            <a:custGeom>
              <a:rect b="b" l="l" r="r" t="t"/>
              <a:pathLst>
                <a:path extrusionOk="0" h="2380" w="7255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6" name="Google Shape;19926;p82"/>
            <p:cNvSpPr/>
            <p:nvPr/>
          </p:nvSpPr>
          <p:spPr>
            <a:xfrm>
              <a:off x="1367874" y="4373985"/>
              <a:ext cx="256376" cy="30934"/>
            </a:xfrm>
            <a:custGeom>
              <a:rect b="b" l="l" r="r" t="t"/>
              <a:pathLst>
                <a:path extrusionOk="0" h="1178" w="9763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7" name="Google Shape;19927;p82"/>
            <p:cNvSpPr/>
            <p:nvPr/>
          </p:nvSpPr>
          <p:spPr>
            <a:xfrm>
              <a:off x="1407081" y="4404893"/>
              <a:ext cx="182481" cy="160370"/>
            </a:xfrm>
            <a:custGeom>
              <a:rect b="b" l="l" r="r" t="t"/>
              <a:pathLst>
                <a:path extrusionOk="0" h="6107" w="6949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8" name="Google Shape;19928;p82"/>
            <p:cNvSpPr/>
            <p:nvPr/>
          </p:nvSpPr>
          <p:spPr>
            <a:xfrm>
              <a:off x="1373573" y="4404893"/>
              <a:ext cx="65965" cy="146032"/>
            </a:xfrm>
            <a:custGeom>
              <a:rect b="b" l="l" r="r" t="t"/>
              <a:pathLst>
                <a:path extrusionOk="0" h="5561" w="2512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9" name="Google Shape;19929;p82"/>
            <p:cNvSpPr/>
            <p:nvPr/>
          </p:nvSpPr>
          <p:spPr>
            <a:xfrm>
              <a:off x="1387753" y="4550898"/>
              <a:ext cx="34689" cy="17883"/>
            </a:xfrm>
            <a:custGeom>
              <a:rect b="b" l="l" r="r" t="t"/>
              <a:pathLst>
                <a:path extrusionOk="0" h="681" w="1321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0" name="Google Shape;19930;p82"/>
            <p:cNvSpPr/>
            <p:nvPr/>
          </p:nvSpPr>
          <p:spPr>
            <a:xfrm>
              <a:off x="1466323" y="4404893"/>
              <a:ext cx="65939" cy="146032"/>
            </a:xfrm>
            <a:custGeom>
              <a:rect b="b" l="l" r="r" t="t"/>
              <a:pathLst>
                <a:path extrusionOk="0" h="5561" w="2511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1" name="Google Shape;19931;p82"/>
            <p:cNvSpPr/>
            <p:nvPr/>
          </p:nvSpPr>
          <p:spPr>
            <a:xfrm>
              <a:off x="1480477" y="4550898"/>
              <a:ext cx="34716" cy="17883"/>
            </a:xfrm>
            <a:custGeom>
              <a:rect b="b" l="l" r="r" t="t"/>
              <a:pathLst>
                <a:path extrusionOk="0" h="681" w="1322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2" name="Google Shape;19932;p82"/>
            <p:cNvSpPr/>
            <p:nvPr/>
          </p:nvSpPr>
          <p:spPr>
            <a:xfrm>
              <a:off x="1559047" y="4404893"/>
              <a:ext cx="65703" cy="146032"/>
            </a:xfrm>
            <a:custGeom>
              <a:rect b="b" l="l" r="r" t="t"/>
              <a:pathLst>
                <a:path extrusionOk="0" h="5561" w="2502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3" name="Google Shape;19933;p82"/>
            <p:cNvSpPr/>
            <p:nvPr/>
          </p:nvSpPr>
          <p:spPr>
            <a:xfrm>
              <a:off x="1572965" y="4550898"/>
              <a:ext cx="34952" cy="17883"/>
            </a:xfrm>
            <a:custGeom>
              <a:rect b="b" l="l" r="r" t="t"/>
              <a:pathLst>
                <a:path extrusionOk="0" h="681" w="1331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4" name="Google Shape;19934;p82"/>
            <p:cNvSpPr/>
            <p:nvPr/>
          </p:nvSpPr>
          <p:spPr>
            <a:xfrm>
              <a:off x="1369135" y="4564974"/>
              <a:ext cx="254118" cy="21638"/>
            </a:xfrm>
            <a:custGeom>
              <a:rect b="b" l="l" r="r" t="t"/>
              <a:pathLst>
                <a:path extrusionOk="0" h="824" w="9677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5" name="Google Shape;19935;p82"/>
            <p:cNvSpPr/>
            <p:nvPr/>
          </p:nvSpPr>
          <p:spPr>
            <a:xfrm>
              <a:off x="1359603" y="4583330"/>
              <a:ext cx="272946" cy="18382"/>
            </a:xfrm>
            <a:custGeom>
              <a:rect b="b" l="l" r="r" t="t"/>
              <a:pathLst>
                <a:path extrusionOk="0" h="700" w="10394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6" name="Google Shape;19936;p82"/>
            <p:cNvSpPr/>
            <p:nvPr/>
          </p:nvSpPr>
          <p:spPr>
            <a:xfrm>
              <a:off x="1340249" y="4597142"/>
              <a:ext cx="311890" cy="9086"/>
            </a:xfrm>
            <a:custGeom>
              <a:rect b="b" l="l" r="r" t="t"/>
              <a:pathLst>
                <a:path extrusionOk="0" h="346" w="11877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37" name="Google Shape;19937;p82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19938" name="Google Shape;19938;p82"/>
            <p:cNvSpPr/>
            <p:nvPr/>
          </p:nvSpPr>
          <p:spPr>
            <a:xfrm>
              <a:off x="1403325" y="3377024"/>
              <a:ext cx="234239" cy="332268"/>
            </a:xfrm>
            <a:custGeom>
              <a:rect b="b" l="l" r="r" t="t"/>
              <a:pathLst>
                <a:path extrusionOk="0" h="12653" w="892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9" name="Google Shape;19939;p82"/>
            <p:cNvSpPr/>
            <p:nvPr/>
          </p:nvSpPr>
          <p:spPr>
            <a:xfrm>
              <a:off x="1381713" y="3397375"/>
              <a:ext cx="234003" cy="291539"/>
            </a:xfrm>
            <a:custGeom>
              <a:rect b="b" l="l" r="r" t="t"/>
              <a:pathLst>
                <a:path extrusionOk="0" h="11102" w="8911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0" name="Google Shape;19940;p82"/>
            <p:cNvSpPr/>
            <p:nvPr/>
          </p:nvSpPr>
          <p:spPr>
            <a:xfrm>
              <a:off x="1361861" y="3377024"/>
              <a:ext cx="234239" cy="332268"/>
            </a:xfrm>
            <a:custGeom>
              <a:rect b="b" l="l" r="r" t="t"/>
              <a:pathLst>
                <a:path extrusionOk="0" h="12653" w="892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1" name="Google Shape;19941;p82"/>
            <p:cNvSpPr/>
            <p:nvPr/>
          </p:nvSpPr>
          <p:spPr>
            <a:xfrm>
              <a:off x="1559888" y="3377024"/>
              <a:ext cx="36213" cy="332268"/>
            </a:xfrm>
            <a:custGeom>
              <a:rect b="b" l="l" r="r" t="t"/>
              <a:pathLst>
                <a:path extrusionOk="0" h="12653" w="1379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2" name="Google Shape;19942;p82"/>
            <p:cNvSpPr/>
            <p:nvPr/>
          </p:nvSpPr>
          <p:spPr>
            <a:xfrm>
              <a:off x="1330690" y="3413972"/>
              <a:ext cx="61606" cy="26654"/>
            </a:xfrm>
            <a:custGeom>
              <a:rect b="b" l="l" r="r" t="t"/>
              <a:pathLst>
                <a:path extrusionOk="0" h="1015" w="2346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3" name="Google Shape;19943;p82"/>
            <p:cNvSpPr/>
            <p:nvPr/>
          </p:nvSpPr>
          <p:spPr>
            <a:xfrm>
              <a:off x="1331189" y="3490861"/>
              <a:ext cx="61343" cy="26917"/>
            </a:xfrm>
            <a:custGeom>
              <a:rect b="b" l="l" r="r" t="t"/>
              <a:pathLst>
                <a:path extrusionOk="0" h="1025" w="2336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4" name="Google Shape;19944;p82"/>
            <p:cNvSpPr/>
            <p:nvPr/>
          </p:nvSpPr>
          <p:spPr>
            <a:xfrm>
              <a:off x="1331452" y="3567777"/>
              <a:ext cx="61343" cy="26654"/>
            </a:xfrm>
            <a:custGeom>
              <a:rect b="b" l="l" r="r" t="t"/>
              <a:pathLst>
                <a:path extrusionOk="0" h="1015" w="2336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5" name="Google Shape;19945;p82"/>
            <p:cNvSpPr/>
            <p:nvPr/>
          </p:nvSpPr>
          <p:spPr>
            <a:xfrm>
              <a:off x="1331688" y="3644640"/>
              <a:ext cx="58586" cy="26733"/>
            </a:xfrm>
            <a:custGeom>
              <a:rect b="b" l="l" r="r" t="t"/>
              <a:pathLst>
                <a:path extrusionOk="0" h="1018" w="2231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6" name="Google Shape;19946;p82"/>
            <p:cNvSpPr/>
            <p:nvPr/>
          </p:nvSpPr>
          <p:spPr>
            <a:xfrm>
              <a:off x="1330690" y="3413972"/>
              <a:ext cx="61606" cy="26654"/>
            </a:xfrm>
            <a:custGeom>
              <a:rect b="b" l="l" r="r" t="t"/>
              <a:pathLst>
                <a:path extrusionOk="0" h="1015" w="2346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7" name="Google Shape;19947;p82"/>
            <p:cNvSpPr/>
            <p:nvPr/>
          </p:nvSpPr>
          <p:spPr>
            <a:xfrm>
              <a:off x="1355060" y="3413945"/>
              <a:ext cx="34217" cy="26706"/>
            </a:xfrm>
            <a:custGeom>
              <a:rect b="b" l="l" r="r" t="t"/>
              <a:pathLst>
                <a:path extrusionOk="0" h="1017" w="1303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8" name="Google Shape;19948;p82"/>
            <p:cNvSpPr/>
            <p:nvPr/>
          </p:nvSpPr>
          <p:spPr>
            <a:xfrm>
              <a:off x="1331189" y="3490861"/>
              <a:ext cx="61343" cy="26917"/>
            </a:xfrm>
            <a:custGeom>
              <a:rect b="b" l="l" r="r" t="t"/>
              <a:pathLst>
                <a:path extrusionOk="0" h="1025" w="2336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9" name="Google Shape;19949;p82"/>
            <p:cNvSpPr/>
            <p:nvPr/>
          </p:nvSpPr>
          <p:spPr>
            <a:xfrm>
              <a:off x="1355585" y="3490861"/>
              <a:ext cx="33954" cy="26706"/>
            </a:xfrm>
            <a:custGeom>
              <a:rect b="b" l="l" r="r" t="t"/>
              <a:pathLst>
                <a:path extrusionOk="0" h="1017" w="1293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0" name="Google Shape;19950;p82"/>
            <p:cNvSpPr/>
            <p:nvPr/>
          </p:nvSpPr>
          <p:spPr>
            <a:xfrm>
              <a:off x="1331452" y="3567777"/>
              <a:ext cx="61343" cy="26654"/>
            </a:xfrm>
            <a:custGeom>
              <a:rect b="b" l="l" r="r" t="t"/>
              <a:pathLst>
                <a:path extrusionOk="0" h="1015" w="2336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1" name="Google Shape;19951;p82"/>
            <p:cNvSpPr/>
            <p:nvPr/>
          </p:nvSpPr>
          <p:spPr>
            <a:xfrm>
              <a:off x="1355821" y="3567750"/>
              <a:ext cx="34217" cy="26706"/>
            </a:xfrm>
            <a:custGeom>
              <a:rect b="b" l="l" r="r" t="t"/>
              <a:pathLst>
                <a:path extrusionOk="0" h="1017" w="1303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2" name="Google Shape;19952;p82"/>
            <p:cNvSpPr/>
            <p:nvPr/>
          </p:nvSpPr>
          <p:spPr>
            <a:xfrm>
              <a:off x="1331688" y="3644640"/>
              <a:ext cx="58586" cy="26733"/>
            </a:xfrm>
            <a:custGeom>
              <a:rect b="b" l="l" r="r" t="t"/>
              <a:pathLst>
                <a:path extrusionOk="0" h="1018" w="2231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3" name="Google Shape;19953;p82"/>
            <p:cNvSpPr/>
            <p:nvPr/>
          </p:nvSpPr>
          <p:spPr>
            <a:xfrm>
              <a:off x="1356084" y="3644640"/>
              <a:ext cx="34191" cy="26733"/>
            </a:xfrm>
            <a:custGeom>
              <a:rect b="b" l="l" r="r" t="t"/>
              <a:pathLst>
                <a:path extrusionOk="0" h="1018" w="1302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4" name="Google Shape;19954;p82"/>
            <p:cNvSpPr/>
            <p:nvPr/>
          </p:nvSpPr>
          <p:spPr>
            <a:xfrm>
              <a:off x="1419397" y="3626310"/>
              <a:ext cx="133243" cy="9847"/>
            </a:xfrm>
            <a:custGeom>
              <a:rect b="b" l="l" r="r" t="t"/>
              <a:pathLst>
                <a:path extrusionOk="0" h="375" w="5074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5" name="Google Shape;19955;p82"/>
            <p:cNvSpPr/>
            <p:nvPr/>
          </p:nvSpPr>
          <p:spPr>
            <a:xfrm>
              <a:off x="1419397" y="3647686"/>
              <a:ext cx="133243" cy="9821"/>
            </a:xfrm>
            <a:custGeom>
              <a:rect b="b" l="l" r="r" t="t"/>
              <a:pathLst>
                <a:path extrusionOk="0" h="374" w="5074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6" name="Google Shape;19956;p82"/>
            <p:cNvSpPr/>
            <p:nvPr/>
          </p:nvSpPr>
          <p:spPr>
            <a:xfrm>
              <a:off x="1444527" y="3433063"/>
              <a:ext cx="68145" cy="169403"/>
            </a:xfrm>
            <a:custGeom>
              <a:rect b="b" l="l" r="r" t="t"/>
              <a:pathLst>
                <a:path extrusionOk="0" h="6451" w="2595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57" name="Google Shape;19957;p82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19958" name="Google Shape;19958;p82"/>
            <p:cNvSpPr/>
            <p:nvPr/>
          </p:nvSpPr>
          <p:spPr>
            <a:xfrm>
              <a:off x="2672970" y="3644928"/>
              <a:ext cx="51811" cy="56800"/>
            </a:xfrm>
            <a:custGeom>
              <a:rect b="b" l="l" r="r" t="t"/>
              <a:pathLst>
                <a:path extrusionOk="0" h="2163" w="1973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9" name="Google Shape;19959;p82"/>
            <p:cNvSpPr/>
            <p:nvPr/>
          </p:nvSpPr>
          <p:spPr>
            <a:xfrm>
              <a:off x="2672970" y="3644928"/>
              <a:ext cx="51811" cy="15336"/>
            </a:xfrm>
            <a:custGeom>
              <a:rect b="b" l="l" r="r" t="t"/>
              <a:pathLst>
                <a:path extrusionOk="0" h="584" w="1973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0" name="Google Shape;19960;p82"/>
            <p:cNvSpPr/>
            <p:nvPr/>
          </p:nvSpPr>
          <p:spPr>
            <a:xfrm>
              <a:off x="2667955" y="3629330"/>
              <a:ext cx="56564" cy="20640"/>
            </a:xfrm>
            <a:custGeom>
              <a:rect b="b" l="l" r="r" t="t"/>
              <a:pathLst>
                <a:path extrusionOk="0" h="786" w="2154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1" name="Google Shape;19961;p82"/>
            <p:cNvSpPr/>
            <p:nvPr/>
          </p:nvSpPr>
          <p:spPr>
            <a:xfrm>
              <a:off x="2672970" y="3639650"/>
              <a:ext cx="51548" cy="10320"/>
            </a:xfrm>
            <a:custGeom>
              <a:rect b="b" l="l" r="r" t="t"/>
              <a:pathLst>
                <a:path extrusionOk="0" h="393" w="1963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2" name="Google Shape;19962;p82"/>
            <p:cNvSpPr/>
            <p:nvPr/>
          </p:nvSpPr>
          <p:spPr>
            <a:xfrm>
              <a:off x="2719477" y="3469249"/>
              <a:ext cx="41228" cy="232243"/>
            </a:xfrm>
            <a:custGeom>
              <a:rect b="b" l="l" r="r" t="t"/>
              <a:pathLst>
                <a:path extrusionOk="0" h="8844" w="157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3" name="Google Shape;19963;p82"/>
            <p:cNvSpPr/>
            <p:nvPr/>
          </p:nvSpPr>
          <p:spPr>
            <a:xfrm>
              <a:off x="2781293" y="3526286"/>
              <a:ext cx="31197" cy="82456"/>
            </a:xfrm>
            <a:custGeom>
              <a:rect b="b" l="l" r="r" t="t"/>
              <a:pathLst>
                <a:path extrusionOk="0" h="3140" w="1188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4" name="Google Shape;19964;p82"/>
            <p:cNvSpPr/>
            <p:nvPr/>
          </p:nvSpPr>
          <p:spPr>
            <a:xfrm>
              <a:off x="2724230" y="3469249"/>
              <a:ext cx="31696" cy="15598"/>
            </a:xfrm>
            <a:custGeom>
              <a:rect b="b" l="l" r="r" t="t"/>
              <a:pathLst>
                <a:path extrusionOk="0" h="594" w="1207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5" name="Google Shape;19965;p82"/>
            <p:cNvSpPr/>
            <p:nvPr/>
          </p:nvSpPr>
          <p:spPr>
            <a:xfrm>
              <a:off x="2785573" y="3526286"/>
              <a:ext cx="22636" cy="15362"/>
            </a:xfrm>
            <a:custGeom>
              <a:rect b="b" l="l" r="r" t="t"/>
              <a:pathLst>
                <a:path extrusionOk="0" h="585" w="862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6" name="Google Shape;19966;p82"/>
            <p:cNvSpPr/>
            <p:nvPr/>
          </p:nvSpPr>
          <p:spPr>
            <a:xfrm>
              <a:off x="2833051" y="3526286"/>
              <a:ext cx="30934" cy="82456"/>
            </a:xfrm>
            <a:custGeom>
              <a:rect b="b" l="l" r="r" t="t"/>
              <a:pathLst>
                <a:path extrusionOk="0" h="3140" w="1178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7" name="Google Shape;19967;p82"/>
            <p:cNvSpPr/>
            <p:nvPr/>
          </p:nvSpPr>
          <p:spPr>
            <a:xfrm>
              <a:off x="2837069" y="3526286"/>
              <a:ext cx="22662" cy="15362"/>
            </a:xfrm>
            <a:custGeom>
              <a:rect b="b" l="l" r="r" t="t"/>
              <a:pathLst>
                <a:path extrusionOk="0" h="585" w="863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8" name="Google Shape;19968;p82"/>
            <p:cNvSpPr/>
            <p:nvPr/>
          </p:nvSpPr>
          <p:spPr>
            <a:xfrm>
              <a:off x="2884836" y="3526286"/>
              <a:ext cx="30934" cy="82456"/>
            </a:xfrm>
            <a:custGeom>
              <a:rect b="b" l="l" r="r" t="t"/>
              <a:pathLst>
                <a:path extrusionOk="0" h="3140" w="1178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9" name="Google Shape;19969;p82"/>
            <p:cNvSpPr/>
            <p:nvPr/>
          </p:nvSpPr>
          <p:spPr>
            <a:xfrm>
              <a:off x="2888854" y="3526286"/>
              <a:ext cx="22636" cy="15362"/>
            </a:xfrm>
            <a:custGeom>
              <a:rect b="b" l="l" r="r" t="t"/>
              <a:pathLst>
                <a:path extrusionOk="0" h="585" w="862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0" name="Google Shape;19970;p82"/>
            <p:cNvSpPr/>
            <p:nvPr/>
          </p:nvSpPr>
          <p:spPr>
            <a:xfrm>
              <a:off x="2740065" y="3624052"/>
              <a:ext cx="216908" cy="77441"/>
            </a:xfrm>
            <a:custGeom>
              <a:rect b="b" l="l" r="r" t="t"/>
              <a:pathLst>
                <a:path extrusionOk="0" h="2949" w="826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1" name="Google Shape;19971;p82"/>
            <p:cNvSpPr/>
            <p:nvPr/>
          </p:nvSpPr>
          <p:spPr>
            <a:xfrm>
              <a:off x="2740065" y="3624052"/>
              <a:ext cx="216908" cy="15625"/>
            </a:xfrm>
            <a:custGeom>
              <a:rect b="b" l="l" r="r" t="t"/>
              <a:pathLst>
                <a:path extrusionOk="0" h="595" w="826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2" name="Google Shape;19972;p82"/>
            <p:cNvSpPr/>
            <p:nvPr/>
          </p:nvSpPr>
          <p:spPr>
            <a:xfrm>
              <a:off x="2770973" y="3644850"/>
              <a:ext cx="10583" cy="20693"/>
            </a:xfrm>
            <a:custGeom>
              <a:rect b="b" l="l" r="r" t="t"/>
              <a:pathLst>
                <a:path extrusionOk="0" h="788" w="403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3" name="Google Shape;19973;p82"/>
            <p:cNvSpPr/>
            <p:nvPr/>
          </p:nvSpPr>
          <p:spPr>
            <a:xfrm>
              <a:off x="2791849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4" name="Google Shape;19974;p82"/>
            <p:cNvSpPr/>
            <p:nvPr/>
          </p:nvSpPr>
          <p:spPr>
            <a:xfrm>
              <a:off x="2812463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5" name="Google Shape;19975;p82"/>
            <p:cNvSpPr/>
            <p:nvPr/>
          </p:nvSpPr>
          <p:spPr>
            <a:xfrm>
              <a:off x="2833051" y="3644850"/>
              <a:ext cx="10346" cy="20693"/>
            </a:xfrm>
            <a:custGeom>
              <a:rect b="b" l="l" r="r" t="t"/>
              <a:pathLst>
                <a:path extrusionOk="0" h="788" w="394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6" name="Google Shape;19976;p82"/>
            <p:cNvSpPr/>
            <p:nvPr/>
          </p:nvSpPr>
          <p:spPr>
            <a:xfrm>
              <a:off x="2853665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7" name="Google Shape;19977;p82"/>
            <p:cNvSpPr/>
            <p:nvPr/>
          </p:nvSpPr>
          <p:spPr>
            <a:xfrm>
              <a:off x="2874279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8" name="Google Shape;19978;p82"/>
            <p:cNvSpPr/>
            <p:nvPr/>
          </p:nvSpPr>
          <p:spPr>
            <a:xfrm>
              <a:off x="2894893" y="3644850"/>
              <a:ext cx="10320" cy="20693"/>
            </a:xfrm>
            <a:custGeom>
              <a:rect b="b" l="l" r="r" t="t"/>
              <a:pathLst>
                <a:path extrusionOk="0" h="788" w="393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9" name="Google Shape;19979;p82"/>
            <p:cNvSpPr/>
            <p:nvPr/>
          </p:nvSpPr>
          <p:spPr>
            <a:xfrm>
              <a:off x="2915481" y="3644850"/>
              <a:ext cx="10583" cy="20693"/>
            </a:xfrm>
            <a:custGeom>
              <a:rect b="b" l="l" r="r" t="t"/>
              <a:pathLst>
                <a:path extrusionOk="0" h="788" w="403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0" name="Google Shape;19980;p82"/>
            <p:cNvSpPr/>
            <p:nvPr/>
          </p:nvSpPr>
          <p:spPr>
            <a:xfrm>
              <a:off x="2650597" y="3696451"/>
              <a:ext cx="333791" cy="10320"/>
            </a:xfrm>
            <a:custGeom>
              <a:rect b="b" l="l" r="r" t="t"/>
              <a:pathLst>
                <a:path extrusionOk="0" h="393" w="12711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1" name="Google Shape;19981;p82"/>
            <p:cNvSpPr/>
            <p:nvPr/>
          </p:nvSpPr>
          <p:spPr>
            <a:xfrm>
              <a:off x="2735049" y="3608742"/>
              <a:ext cx="226965" cy="20614"/>
            </a:xfrm>
            <a:custGeom>
              <a:rect b="b" l="l" r="r" t="t"/>
              <a:pathLst>
                <a:path extrusionOk="0" h="785" w="8643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2" name="Google Shape;19982;p82"/>
            <p:cNvSpPr/>
            <p:nvPr/>
          </p:nvSpPr>
          <p:spPr>
            <a:xfrm>
              <a:off x="2740065" y="3619036"/>
              <a:ext cx="216908" cy="10320"/>
            </a:xfrm>
            <a:custGeom>
              <a:rect b="b" l="l" r="r" t="t"/>
              <a:pathLst>
                <a:path extrusionOk="0" h="393" w="826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3" name="Google Shape;19983;p82"/>
            <p:cNvSpPr/>
            <p:nvPr/>
          </p:nvSpPr>
          <p:spPr>
            <a:xfrm>
              <a:off x="2770973" y="3644928"/>
              <a:ext cx="10583" cy="10320"/>
            </a:xfrm>
            <a:custGeom>
              <a:rect b="b" l="l" r="r" t="t"/>
              <a:pathLst>
                <a:path extrusionOk="0" h="393" w="403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4" name="Google Shape;19984;p82"/>
            <p:cNvSpPr/>
            <p:nvPr/>
          </p:nvSpPr>
          <p:spPr>
            <a:xfrm>
              <a:off x="2791849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5" name="Google Shape;19985;p82"/>
            <p:cNvSpPr/>
            <p:nvPr/>
          </p:nvSpPr>
          <p:spPr>
            <a:xfrm>
              <a:off x="2812463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6" name="Google Shape;19986;p82"/>
            <p:cNvSpPr/>
            <p:nvPr/>
          </p:nvSpPr>
          <p:spPr>
            <a:xfrm>
              <a:off x="2833051" y="3644928"/>
              <a:ext cx="10346" cy="10320"/>
            </a:xfrm>
            <a:custGeom>
              <a:rect b="b" l="l" r="r" t="t"/>
              <a:pathLst>
                <a:path extrusionOk="0" h="393" w="394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7" name="Google Shape;19987;p82"/>
            <p:cNvSpPr/>
            <p:nvPr/>
          </p:nvSpPr>
          <p:spPr>
            <a:xfrm>
              <a:off x="2853665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8" name="Google Shape;19988;p82"/>
            <p:cNvSpPr/>
            <p:nvPr/>
          </p:nvSpPr>
          <p:spPr>
            <a:xfrm>
              <a:off x="2874279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9" name="Google Shape;19989;p82"/>
            <p:cNvSpPr/>
            <p:nvPr/>
          </p:nvSpPr>
          <p:spPr>
            <a:xfrm>
              <a:off x="2894893" y="3644928"/>
              <a:ext cx="10320" cy="10320"/>
            </a:xfrm>
            <a:custGeom>
              <a:rect b="b" l="l" r="r" t="t"/>
              <a:pathLst>
                <a:path extrusionOk="0" h="393" w="393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0" name="Google Shape;19990;p82"/>
            <p:cNvSpPr/>
            <p:nvPr/>
          </p:nvSpPr>
          <p:spPr>
            <a:xfrm>
              <a:off x="2915481" y="3644928"/>
              <a:ext cx="10583" cy="10320"/>
            </a:xfrm>
            <a:custGeom>
              <a:rect b="b" l="l" r="r" t="t"/>
              <a:pathLst>
                <a:path extrusionOk="0" h="393" w="403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1" name="Google Shape;19991;p82"/>
            <p:cNvSpPr/>
            <p:nvPr/>
          </p:nvSpPr>
          <p:spPr>
            <a:xfrm>
              <a:off x="2732081" y="3381777"/>
              <a:ext cx="260027" cy="113391"/>
            </a:xfrm>
            <a:custGeom>
              <a:rect b="b" l="l" r="r" t="t"/>
              <a:pathLst>
                <a:path extrusionOk="0" h="4318" w="9902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2" name="Google Shape;19992;p82"/>
            <p:cNvSpPr/>
            <p:nvPr/>
          </p:nvSpPr>
          <p:spPr>
            <a:xfrm>
              <a:off x="2731845" y="3397612"/>
              <a:ext cx="241487" cy="97320"/>
            </a:xfrm>
            <a:custGeom>
              <a:rect b="b" l="l" r="r" t="t"/>
              <a:pathLst>
                <a:path extrusionOk="0" h="3706" w="9196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93" name="Google Shape;19993;p82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19994" name="Google Shape;19994;p82"/>
            <p:cNvSpPr/>
            <p:nvPr/>
          </p:nvSpPr>
          <p:spPr>
            <a:xfrm>
              <a:off x="1295502" y="2437362"/>
              <a:ext cx="402645" cy="278724"/>
            </a:xfrm>
            <a:custGeom>
              <a:rect b="b" l="l" r="r" t="t"/>
              <a:pathLst>
                <a:path extrusionOk="0" h="10614" w="15333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5" name="Google Shape;19995;p82"/>
            <p:cNvSpPr/>
            <p:nvPr/>
          </p:nvSpPr>
          <p:spPr>
            <a:xfrm>
              <a:off x="1295502" y="2437362"/>
              <a:ext cx="402645" cy="278724"/>
            </a:xfrm>
            <a:custGeom>
              <a:rect b="b" l="l" r="r" t="t"/>
              <a:pathLst>
                <a:path extrusionOk="0" h="10614" w="15333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6" name="Google Shape;19996;p82"/>
            <p:cNvSpPr/>
            <p:nvPr/>
          </p:nvSpPr>
          <p:spPr>
            <a:xfrm>
              <a:off x="1324651" y="2467771"/>
              <a:ext cx="344347" cy="217905"/>
            </a:xfrm>
            <a:custGeom>
              <a:rect b="b" l="l" r="r" t="t"/>
              <a:pathLst>
                <a:path extrusionOk="0" h="8298" w="13113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7" name="Google Shape;19997;p82"/>
            <p:cNvSpPr/>
            <p:nvPr/>
          </p:nvSpPr>
          <p:spPr>
            <a:xfrm>
              <a:off x="1600617" y="2467771"/>
              <a:ext cx="68381" cy="217905"/>
            </a:xfrm>
            <a:custGeom>
              <a:rect b="b" l="l" r="r" t="t"/>
              <a:pathLst>
                <a:path extrusionOk="0" h="8298" w="2604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8" name="Google Shape;19998;p82"/>
            <p:cNvSpPr/>
            <p:nvPr/>
          </p:nvSpPr>
          <p:spPr>
            <a:xfrm>
              <a:off x="1557445" y="2680871"/>
              <a:ext cx="66044" cy="80408"/>
            </a:xfrm>
            <a:custGeom>
              <a:rect b="b" l="l" r="r" t="t"/>
              <a:pathLst>
                <a:path extrusionOk="0" h="3062" w="2515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9" name="Google Shape;19999;p82"/>
            <p:cNvSpPr/>
            <p:nvPr/>
          </p:nvSpPr>
          <p:spPr>
            <a:xfrm>
              <a:off x="1607129" y="2680871"/>
              <a:ext cx="66070" cy="80408"/>
            </a:xfrm>
            <a:custGeom>
              <a:rect b="b" l="l" r="r" t="t"/>
              <a:pathLst>
                <a:path extrusionOk="0" h="3062" w="2516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0" name="Google Shape;20000;p82"/>
            <p:cNvSpPr/>
            <p:nvPr/>
          </p:nvSpPr>
          <p:spPr>
            <a:xfrm>
              <a:off x="1556631" y="2604927"/>
              <a:ext cx="117146" cy="115229"/>
            </a:xfrm>
            <a:custGeom>
              <a:rect b="b" l="l" r="r" t="t"/>
              <a:pathLst>
                <a:path extrusionOk="0" h="4388" w="4461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1" name="Google Shape;20001;p82"/>
            <p:cNvSpPr/>
            <p:nvPr/>
          </p:nvSpPr>
          <p:spPr>
            <a:xfrm>
              <a:off x="1595076" y="2714300"/>
              <a:ext cx="2048" cy="26"/>
            </a:xfrm>
            <a:custGeom>
              <a:rect b="b" l="l" r="r" t="t"/>
              <a:pathLst>
                <a:path extrusionOk="0" h="1" w="78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2" name="Google Shape;20002;p82"/>
            <p:cNvSpPr/>
            <p:nvPr/>
          </p:nvSpPr>
          <p:spPr>
            <a:xfrm>
              <a:off x="1595076" y="2610757"/>
              <a:ext cx="2048" cy="26"/>
            </a:xfrm>
            <a:custGeom>
              <a:rect b="b" l="l" r="r" t="t"/>
              <a:pathLst>
                <a:path extrusionOk="0" h="1" w="78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3" name="Google Shape;20003;p82"/>
            <p:cNvSpPr/>
            <p:nvPr/>
          </p:nvSpPr>
          <p:spPr>
            <a:xfrm>
              <a:off x="1598857" y="2604927"/>
              <a:ext cx="74920" cy="115176"/>
            </a:xfrm>
            <a:custGeom>
              <a:rect b="b" l="l" r="r" t="t"/>
              <a:pathLst>
                <a:path extrusionOk="0" h="4386" w="2853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4" name="Google Shape;20004;p82"/>
            <p:cNvSpPr/>
            <p:nvPr/>
          </p:nvSpPr>
          <p:spPr>
            <a:xfrm>
              <a:off x="1583023" y="2630872"/>
              <a:ext cx="63602" cy="63339"/>
            </a:xfrm>
            <a:custGeom>
              <a:rect b="b" l="l" r="r" t="t"/>
              <a:pathLst>
                <a:path extrusionOk="0" h="2412" w="2422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5" name="Google Shape;20005;p82"/>
            <p:cNvSpPr/>
            <p:nvPr/>
          </p:nvSpPr>
          <p:spPr>
            <a:xfrm>
              <a:off x="1595076" y="2630872"/>
              <a:ext cx="56827" cy="63287"/>
            </a:xfrm>
            <a:custGeom>
              <a:rect b="b" l="l" r="r" t="t"/>
              <a:pathLst>
                <a:path extrusionOk="0" h="2410" w="2164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6" name="Google Shape;20006;p82"/>
            <p:cNvSpPr/>
            <p:nvPr/>
          </p:nvSpPr>
          <p:spPr>
            <a:xfrm>
              <a:off x="1370054" y="2536074"/>
              <a:ext cx="253304" cy="12158"/>
            </a:xfrm>
            <a:custGeom>
              <a:rect b="b" l="l" r="r" t="t"/>
              <a:pathLst>
                <a:path extrusionOk="0" h="463" w="9646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7" name="Google Shape;20007;p82"/>
            <p:cNvSpPr/>
            <p:nvPr/>
          </p:nvSpPr>
          <p:spPr>
            <a:xfrm>
              <a:off x="1370054" y="2503170"/>
              <a:ext cx="253304" cy="12132"/>
            </a:xfrm>
            <a:custGeom>
              <a:rect b="b" l="l" r="r" t="t"/>
              <a:pathLst>
                <a:path extrusionOk="0" h="462" w="9646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8" name="Google Shape;20008;p82"/>
            <p:cNvSpPr/>
            <p:nvPr/>
          </p:nvSpPr>
          <p:spPr>
            <a:xfrm>
              <a:off x="1370133" y="2569266"/>
              <a:ext cx="253146" cy="12132"/>
            </a:xfrm>
            <a:custGeom>
              <a:rect b="b" l="l" r="r" t="t"/>
              <a:pathLst>
                <a:path extrusionOk="0" h="462" w="964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9" name="Google Shape;20009;p82"/>
            <p:cNvSpPr/>
            <p:nvPr/>
          </p:nvSpPr>
          <p:spPr>
            <a:xfrm>
              <a:off x="1447521" y="2612228"/>
              <a:ext cx="98344" cy="12158"/>
            </a:xfrm>
            <a:custGeom>
              <a:rect b="b" l="l" r="r" t="t"/>
              <a:pathLst>
                <a:path extrusionOk="0" h="463" w="3745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010" name="Google Shape;20010;p82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20011" name="Google Shape;20011;p82"/>
            <p:cNvSpPr/>
            <p:nvPr/>
          </p:nvSpPr>
          <p:spPr>
            <a:xfrm>
              <a:off x="992934" y="2438360"/>
              <a:ext cx="114625" cy="337047"/>
            </a:xfrm>
            <a:custGeom>
              <a:rect b="b" l="l" r="r" t="t"/>
              <a:pathLst>
                <a:path extrusionOk="0" h="12835" w="4365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2" name="Google Shape;20012;p82"/>
            <p:cNvSpPr/>
            <p:nvPr/>
          </p:nvSpPr>
          <p:spPr>
            <a:xfrm>
              <a:off x="1081640" y="2438360"/>
              <a:ext cx="25919" cy="337047"/>
            </a:xfrm>
            <a:custGeom>
              <a:rect b="b" l="l" r="r" t="t"/>
              <a:pathLst>
                <a:path extrusionOk="0" h="12835" w="987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3" name="Google Shape;20013;p82"/>
            <p:cNvSpPr/>
            <p:nvPr/>
          </p:nvSpPr>
          <p:spPr>
            <a:xfrm>
              <a:off x="882590" y="2438360"/>
              <a:ext cx="112367" cy="337047"/>
            </a:xfrm>
            <a:custGeom>
              <a:rect b="b" l="l" r="r" t="t"/>
              <a:pathLst>
                <a:path extrusionOk="0" h="12835" w="4279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4" name="Google Shape;20014;p82"/>
            <p:cNvSpPr/>
            <p:nvPr/>
          </p:nvSpPr>
          <p:spPr>
            <a:xfrm>
              <a:off x="969799" y="2438360"/>
              <a:ext cx="25157" cy="337047"/>
            </a:xfrm>
            <a:custGeom>
              <a:rect b="b" l="l" r="r" t="t"/>
              <a:pathLst>
                <a:path extrusionOk="0" h="12835" w="958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5" name="Google Shape;20015;p82"/>
            <p:cNvSpPr/>
            <p:nvPr/>
          </p:nvSpPr>
          <p:spPr>
            <a:xfrm>
              <a:off x="1106010" y="2438360"/>
              <a:ext cx="113890" cy="337047"/>
            </a:xfrm>
            <a:custGeom>
              <a:rect b="b" l="l" r="r" t="t"/>
              <a:pathLst>
                <a:path extrusionOk="0" h="12835" w="4337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6" name="Google Shape;20016;p82"/>
            <p:cNvSpPr/>
            <p:nvPr/>
          </p:nvSpPr>
          <p:spPr>
            <a:xfrm>
              <a:off x="1167852" y="2438360"/>
              <a:ext cx="52047" cy="337047"/>
            </a:xfrm>
            <a:custGeom>
              <a:rect b="b" l="l" r="r" t="t"/>
              <a:pathLst>
                <a:path extrusionOk="0" h="12835" w="1982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7" name="Google Shape;20017;p82"/>
            <p:cNvSpPr/>
            <p:nvPr/>
          </p:nvSpPr>
          <p:spPr>
            <a:xfrm>
              <a:off x="922058" y="2707525"/>
              <a:ext cx="33193" cy="33193"/>
            </a:xfrm>
            <a:custGeom>
              <a:rect b="b" l="l" r="r" t="t"/>
              <a:pathLst>
                <a:path extrusionOk="0" h="1264" w="1264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8" name="Google Shape;20018;p82"/>
            <p:cNvSpPr/>
            <p:nvPr/>
          </p:nvSpPr>
          <p:spPr>
            <a:xfrm>
              <a:off x="1034635" y="2707525"/>
              <a:ext cx="33219" cy="33193"/>
            </a:xfrm>
            <a:custGeom>
              <a:rect b="b" l="l" r="r" t="t"/>
              <a:pathLst>
                <a:path extrusionOk="0" h="1264" w="1265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9" name="Google Shape;20019;p82"/>
            <p:cNvSpPr/>
            <p:nvPr/>
          </p:nvSpPr>
          <p:spPr>
            <a:xfrm>
              <a:off x="1145715" y="2707525"/>
              <a:ext cx="33455" cy="33193"/>
            </a:xfrm>
            <a:custGeom>
              <a:rect b="b" l="l" r="r" t="t"/>
              <a:pathLst>
                <a:path extrusionOk="0" h="1264" w="1274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0" name="Google Shape;20020;p82"/>
            <p:cNvSpPr/>
            <p:nvPr/>
          </p:nvSpPr>
          <p:spPr>
            <a:xfrm>
              <a:off x="907484" y="2598441"/>
              <a:ext cx="62341" cy="41990"/>
            </a:xfrm>
            <a:custGeom>
              <a:rect b="b" l="l" r="r" t="t"/>
              <a:pathLst>
                <a:path extrusionOk="0" h="1599" w="2374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1" name="Google Shape;20021;p82"/>
            <p:cNvSpPr/>
            <p:nvPr/>
          </p:nvSpPr>
          <p:spPr>
            <a:xfrm>
              <a:off x="907484" y="2475045"/>
              <a:ext cx="62341" cy="123422"/>
            </a:xfrm>
            <a:custGeom>
              <a:rect b="b" l="l" r="r" t="t"/>
              <a:pathLst>
                <a:path extrusionOk="0" h="4700" w="2374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2" name="Google Shape;20022;p82"/>
            <p:cNvSpPr/>
            <p:nvPr/>
          </p:nvSpPr>
          <p:spPr>
            <a:xfrm>
              <a:off x="1020061" y="2475045"/>
              <a:ext cx="62367" cy="123422"/>
            </a:xfrm>
            <a:custGeom>
              <a:rect b="b" l="l" r="r" t="t"/>
              <a:pathLst>
                <a:path extrusionOk="0" h="4700" w="2375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3" name="Google Shape;20023;p82"/>
            <p:cNvSpPr/>
            <p:nvPr/>
          </p:nvSpPr>
          <p:spPr>
            <a:xfrm>
              <a:off x="1020061" y="2598441"/>
              <a:ext cx="62367" cy="41990"/>
            </a:xfrm>
            <a:custGeom>
              <a:rect b="b" l="l" r="r" t="t"/>
              <a:pathLst>
                <a:path extrusionOk="0" h="1599" w="2375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4" name="Google Shape;20024;p82"/>
            <p:cNvSpPr/>
            <p:nvPr/>
          </p:nvSpPr>
          <p:spPr>
            <a:xfrm>
              <a:off x="1131403" y="2475045"/>
              <a:ext cx="62341" cy="123422"/>
            </a:xfrm>
            <a:custGeom>
              <a:rect b="b" l="l" r="r" t="t"/>
              <a:pathLst>
                <a:path extrusionOk="0" h="4700" w="2374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5" name="Google Shape;20025;p82"/>
            <p:cNvSpPr/>
            <p:nvPr/>
          </p:nvSpPr>
          <p:spPr>
            <a:xfrm>
              <a:off x="1131403" y="2598441"/>
              <a:ext cx="62341" cy="41990"/>
            </a:xfrm>
            <a:custGeom>
              <a:rect b="b" l="l" r="r" t="t"/>
              <a:pathLst>
                <a:path extrusionOk="0" h="1599" w="2374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6" name="Google Shape;20026;p82"/>
            <p:cNvSpPr/>
            <p:nvPr/>
          </p:nvSpPr>
          <p:spPr>
            <a:xfrm>
              <a:off x="921560" y="2501437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7" name="Google Shape;20027;p82"/>
            <p:cNvSpPr/>
            <p:nvPr/>
          </p:nvSpPr>
          <p:spPr>
            <a:xfrm>
              <a:off x="921560" y="2531583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8" name="Google Shape;20028;p82"/>
            <p:cNvSpPr/>
            <p:nvPr/>
          </p:nvSpPr>
          <p:spPr>
            <a:xfrm>
              <a:off x="921560" y="2561756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9" name="Google Shape;20029;p82"/>
            <p:cNvSpPr/>
            <p:nvPr/>
          </p:nvSpPr>
          <p:spPr>
            <a:xfrm>
              <a:off x="1145479" y="2501437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0" name="Google Shape;20030;p82"/>
            <p:cNvSpPr/>
            <p:nvPr/>
          </p:nvSpPr>
          <p:spPr>
            <a:xfrm>
              <a:off x="1145479" y="2531583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1" name="Google Shape;20031;p82"/>
            <p:cNvSpPr/>
            <p:nvPr/>
          </p:nvSpPr>
          <p:spPr>
            <a:xfrm>
              <a:off x="1145479" y="2561756"/>
              <a:ext cx="33954" cy="10084"/>
            </a:xfrm>
            <a:custGeom>
              <a:rect b="b" l="l" r="r" t="t"/>
              <a:pathLst>
                <a:path extrusionOk="0" h="384" w="129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2" name="Google Shape;20032;p82"/>
            <p:cNvSpPr/>
            <p:nvPr/>
          </p:nvSpPr>
          <p:spPr>
            <a:xfrm>
              <a:off x="1034399" y="2501437"/>
              <a:ext cx="33692" cy="10084"/>
            </a:xfrm>
            <a:custGeom>
              <a:rect b="b" l="l" r="r" t="t"/>
              <a:pathLst>
                <a:path extrusionOk="0" h="384" w="128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3" name="Google Shape;20033;p82"/>
            <p:cNvSpPr/>
            <p:nvPr/>
          </p:nvSpPr>
          <p:spPr>
            <a:xfrm>
              <a:off x="1034399" y="2531583"/>
              <a:ext cx="33692" cy="10084"/>
            </a:xfrm>
            <a:custGeom>
              <a:rect b="b" l="l" r="r" t="t"/>
              <a:pathLst>
                <a:path extrusionOk="0" h="384" w="1283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4" name="Google Shape;20034;p82"/>
            <p:cNvSpPr/>
            <p:nvPr/>
          </p:nvSpPr>
          <p:spPr>
            <a:xfrm>
              <a:off x="1034399" y="2561756"/>
              <a:ext cx="33692" cy="10084"/>
            </a:xfrm>
            <a:custGeom>
              <a:rect b="b" l="l" r="r" t="t"/>
              <a:pathLst>
                <a:path extrusionOk="0" h="384" w="1283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035" name="Google Shape;20035;p82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20036" name="Google Shape;20036;p82"/>
            <p:cNvSpPr/>
            <p:nvPr/>
          </p:nvSpPr>
          <p:spPr>
            <a:xfrm>
              <a:off x="4953415" y="1537380"/>
              <a:ext cx="74920" cy="62367"/>
            </a:xfrm>
            <a:custGeom>
              <a:rect b="b" l="l" r="r" t="t"/>
              <a:pathLst>
                <a:path extrusionOk="0" h="2375" w="2853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7" name="Google Shape;20037;p82"/>
            <p:cNvSpPr/>
            <p:nvPr/>
          </p:nvSpPr>
          <p:spPr>
            <a:xfrm>
              <a:off x="4953415" y="1537380"/>
              <a:ext cx="50025" cy="62367"/>
            </a:xfrm>
            <a:custGeom>
              <a:rect b="b" l="l" r="r" t="t"/>
              <a:pathLst>
                <a:path extrusionOk="0" h="2375" w="1905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8" name="Google Shape;20038;p82"/>
            <p:cNvSpPr/>
            <p:nvPr/>
          </p:nvSpPr>
          <p:spPr>
            <a:xfrm>
              <a:off x="4909928" y="1568550"/>
              <a:ext cx="161893" cy="161867"/>
            </a:xfrm>
            <a:custGeom>
              <a:rect b="b" l="l" r="r" t="t"/>
              <a:pathLst>
                <a:path extrusionOk="0" h="6164" w="6165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9" name="Google Shape;20039;p82"/>
            <p:cNvSpPr/>
            <p:nvPr/>
          </p:nvSpPr>
          <p:spPr>
            <a:xfrm>
              <a:off x="4942596" y="1568577"/>
              <a:ext cx="129462" cy="161840"/>
            </a:xfrm>
            <a:custGeom>
              <a:rect b="b" l="l" r="r" t="t"/>
              <a:pathLst>
                <a:path extrusionOk="0" h="6163" w="493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0" name="Google Shape;20040;p82"/>
            <p:cNvSpPr/>
            <p:nvPr/>
          </p:nvSpPr>
          <p:spPr>
            <a:xfrm>
              <a:off x="4885060" y="1736693"/>
              <a:ext cx="211629" cy="124682"/>
            </a:xfrm>
            <a:custGeom>
              <a:rect b="b" l="l" r="r" t="t"/>
              <a:pathLst>
                <a:path extrusionOk="0" h="4748" w="8059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1" name="Google Shape;20041;p82"/>
            <p:cNvSpPr/>
            <p:nvPr/>
          </p:nvSpPr>
          <p:spPr>
            <a:xfrm>
              <a:off x="4885060" y="1781414"/>
              <a:ext cx="211892" cy="79962"/>
            </a:xfrm>
            <a:custGeom>
              <a:rect b="b" l="l" r="r" t="t"/>
              <a:pathLst>
                <a:path extrusionOk="0" h="3045" w="8069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2" name="Google Shape;20042;p82"/>
            <p:cNvSpPr/>
            <p:nvPr/>
          </p:nvSpPr>
          <p:spPr>
            <a:xfrm>
              <a:off x="4959691" y="1736693"/>
              <a:ext cx="62368" cy="24894"/>
            </a:xfrm>
            <a:custGeom>
              <a:rect b="b" l="l" r="r" t="t"/>
              <a:pathLst>
                <a:path extrusionOk="0" h="948" w="2375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3" name="Google Shape;20043;p82"/>
            <p:cNvSpPr/>
            <p:nvPr/>
          </p:nvSpPr>
          <p:spPr>
            <a:xfrm>
              <a:off x="4928520" y="1631994"/>
              <a:ext cx="124682" cy="117146"/>
            </a:xfrm>
            <a:custGeom>
              <a:rect b="b" l="l" r="r" t="t"/>
              <a:pathLst>
                <a:path extrusionOk="0" h="4461" w="4748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4" name="Google Shape;20044;p82"/>
            <p:cNvSpPr/>
            <p:nvPr/>
          </p:nvSpPr>
          <p:spPr>
            <a:xfrm>
              <a:off x="4928520" y="1632178"/>
              <a:ext cx="121925" cy="116594"/>
            </a:xfrm>
            <a:custGeom>
              <a:rect b="b" l="l" r="r" t="t"/>
              <a:pathLst>
                <a:path extrusionOk="0" h="4440" w="4643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5" name="Google Shape;20045;p82"/>
            <p:cNvSpPr/>
            <p:nvPr/>
          </p:nvSpPr>
          <p:spPr>
            <a:xfrm>
              <a:off x="4885060" y="1802028"/>
              <a:ext cx="43487" cy="59348"/>
            </a:xfrm>
            <a:custGeom>
              <a:rect b="b" l="l" r="r" t="t"/>
              <a:pathLst>
                <a:path extrusionOk="0" h="2260" w="1656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6" name="Google Shape;20046;p82"/>
            <p:cNvSpPr/>
            <p:nvPr/>
          </p:nvSpPr>
          <p:spPr>
            <a:xfrm>
              <a:off x="5053177" y="1802028"/>
              <a:ext cx="43775" cy="59348"/>
            </a:xfrm>
            <a:custGeom>
              <a:rect b="b" l="l" r="r" t="t"/>
              <a:pathLst>
                <a:path extrusionOk="0" h="2260" w="1667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7" name="Google Shape;20047;p82"/>
            <p:cNvSpPr/>
            <p:nvPr/>
          </p:nvSpPr>
          <p:spPr>
            <a:xfrm>
              <a:off x="5096663" y="1537642"/>
              <a:ext cx="174183" cy="181982"/>
            </a:xfrm>
            <a:custGeom>
              <a:rect b="b" l="l" r="r" t="t"/>
              <a:pathLst>
                <a:path extrusionOk="0" h="6930" w="6633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8" name="Google Shape;20048;p82"/>
            <p:cNvSpPr/>
            <p:nvPr/>
          </p:nvSpPr>
          <p:spPr>
            <a:xfrm>
              <a:off x="5121531" y="1537380"/>
              <a:ext cx="136499" cy="93407"/>
            </a:xfrm>
            <a:custGeom>
              <a:rect b="b" l="l" r="r" t="t"/>
              <a:pathLst>
                <a:path extrusionOk="0" h="3557" w="5198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9" name="Google Shape;20049;p82"/>
            <p:cNvSpPr/>
            <p:nvPr/>
          </p:nvSpPr>
          <p:spPr>
            <a:xfrm>
              <a:off x="5177596" y="1630681"/>
              <a:ext cx="12579" cy="25105"/>
            </a:xfrm>
            <a:custGeom>
              <a:rect b="b" l="l" r="r" t="t"/>
              <a:pathLst>
                <a:path extrusionOk="0" h="956" w="479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0" name="Google Shape;20050;p82"/>
            <p:cNvSpPr/>
            <p:nvPr/>
          </p:nvSpPr>
          <p:spPr>
            <a:xfrm>
              <a:off x="5134110" y="1518788"/>
              <a:ext cx="99552" cy="99552"/>
            </a:xfrm>
            <a:custGeom>
              <a:rect b="b" l="l" r="r" t="t"/>
              <a:pathLst>
                <a:path extrusionOk="0" h="3791" w="3791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1" name="Google Shape;20051;p82"/>
            <p:cNvSpPr/>
            <p:nvPr/>
          </p:nvSpPr>
          <p:spPr>
            <a:xfrm>
              <a:off x="5146426" y="1531366"/>
              <a:ext cx="74657" cy="74657"/>
            </a:xfrm>
            <a:custGeom>
              <a:rect b="b" l="l" r="r" t="t"/>
              <a:pathLst>
                <a:path extrusionOk="0" h="2843" w="2843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2" name="Google Shape;20052;p82"/>
            <p:cNvSpPr/>
            <p:nvPr/>
          </p:nvSpPr>
          <p:spPr>
            <a:xfrm>
              <a:off x="5158558" y="1562379"/>
              <a:ext cx="50708" cy="55960"/>
            </a:xfrm>
            <a:custGeom>
              <a:rect b="b" l="l" r="r" t="t"/>
              <a:pathLst>
                <a:path extrusionOk="0" h="2131" w="1931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3" name="Google Shape;20053;p82"/>
            <p:cNvSpPr/>
            <p:nvPr/>
          </p:nvSpPr>
          <p:spPr>
            <a:xfrm>
              <a:off x="5165281" y="1614794"/>
              <a:ext cx="37473" cy="28676"/>
            </a:xfrm>
            <a:custGeom>
              <a:rect b="b" l="l" r="r" t="t"/>
              <a:pathLst>
                <a:path extrusionOk="0" h="1092" w="1427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4" name="Google Shape;20054;p82"/>
            <p:cNvSpPr/>
            <p:nvPr/>
          </p:nvSpPr>
          <p:spPr>
            <a:xfrm>
              <a:off x="5165018" y="1614794"/>
              <a:ext cx="18881" cy="28676"/>
            </a:xfrm>
            <a:custGeom>
              <a:rect b="b" l="l" r="r" t="t"/>
              <a:pathLst>
                <a:path extrusionOk="0" h="1092" w="719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055" name="Google Shape;20055;p82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20056" name="Google Shape;20056;p82"/>
            <p:cNvSpPr/>
            <p:nvPr/>
          </p:nvSpPr>
          <p:spPr>
            <a:xfrm>
              <a:off x="5394478" y="1537143"/>
              <a:ext cx="249076" cy="328486"/>
            </a:xfrm>
            <a:custGeom>
              <a:rect b="b" l="l" r="r" t="t"/>
              <a:pathLst>
                <a:path extrusionOk="0" h="12509" w="9485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7" name="Google Shape;20057;p82"/>
            <p:cNvSpPr/>
            <p:nvPr/>
          </p:nvSpPr>
          <p:spPr>
            <a:xfrm>
              <a:off x="5405770" y="1537143"/>
              <a:ext cx="226729" cy="305876"/>
            </a:xfrm>
            <a:custGeom>
              <a:rect b="b" l="l" r="r" t="t"/>
              <a:pathLst>
                <a:path extrusionOk="0" h="11648" w="8634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8" name="Google Shape;20058;p82"/>
            <p:cNvSpPr/>
            <p:nvPr/>
          </p:nvSpPr>
          <p:spPr>
            <a:xfrm>
              <a:off x="5417088" y="1559753"/>
              <a:ext cx="203856" cy="271949"/>
            </a:xfrm>
            <a:custGeom>
              <a:rect b="b" l="l" r="r" t="t"/>
              <a:pathLst>
                <a:path extrusionOk="0" h="10356" w="7763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9" name="Google Shape;20059;p82"/>
            <p:cNvSpPr/>
            <p:nvPr/>
          </p:nvSpPr>
          <p:spPr>
            <a:xfrm>
              <a:off x="5468111" y="1514533"/>
              <a:ext cx="101810" cy="50787"/>
            </a:xfrm>
            <a:custGeom>
              <a:rect b="b" l="l" r="r" t="t"/>
              <a:pathLst>
                <a:path extrusionOk="0" h="1934" w="3877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0" name="Google Shape;20060;p82"/>
            <p:cNvSpPr/>
            <p:nvPr/>
          </p:nvSpPr>
          <p:spPr>
            <a:xfrm>
              <a:off x="5448258" y="1670098"/>
              <a:ext cx="28413" cy="28413"/>
            </a:xfrm>
            <a:custGeom>
              <a:rect b="b" l="l" r="r" t="t"/>
              <a:pathLst>
                <a:path extrusionOk="0" h="1082" w="1082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1" name="Google Shape;20061;p82"/>
            <p:cNvSpPr/>
            <p:nvPr/>
          </p:nvSpPr>
          <p:spPr>
            <a:xfrm>
              <a:off x="5448258" y="1721095"/>
              <a:ext cx="28413" cy="28440"/>
            </a:xfrm>
            <a:custGeom>
              <a:rect b="b" l="l" r="r" t="t"/>
              <a:pathLst>
                <a:path extrusionOk="0" h="1083" w="1082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2" name="Google Shape;20062;p82"/>
            <p:cNvSpPr/>
            <p:nvPr/>
          </p:nvSpPr>
          <p:spPr>
            <a:xfrm>
              <a:off x="5448258" y="1772118"/>
              <a:ext cx="28413" cy="28440"/>
            </a:xfrm>
            <a:custGeom>
              <a:rect b="b" l="l" r="r" t="t"/>
              <a:pathLst>
                <a:path extrusionOk="0" h="1083" w="1082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3" name="Google Shape;20063;p82"/>
            <p:cNvSpPr/>
            <p:nvPr/>
          </p:nvSpPr>
          <p:spPr>
            <a:xfrm>
              <a:off x="5488961" y="1667314"/>
              <a:ext cx="66123" cy="11344"/>
            </a:xfrm>
            <a:custGeom>
              <a:rect b="b" l="l" r="r" t="t"/>
              <a:pathLst>
                <a:path extrusionOk="0" h="432" w="2518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4" name="Google Shape;20064;p82"/>
            <p:cNvSpPr/>
            <p:nvPr/>
          </p:nvSpPr>
          <p:spPr>
            <a:xfrm>
              <a:off x="5488725" y="1689950"/>
              <a:ext cx="105828" cy="11318"/>
            </a:xfrm>
            <a:custGeom>
              <a:rect b="b" l="l" r="r" t="t"/>
              <a:pathLst>
                <a:path extrusionOk="0" h="431" w="403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5" name="Google Shape;20065;p82"/>
            <p:cNvSpPr/>
            <p:nvPr/>
          </p:nvSpPr>
          <p:spPr>
            <a:xfrm>
              <a:off x="5488961" y="1718337"/>
              <a:ext cx="66123" cy="11344"/>
            </a:xfrm>
            <a:custGeom>
              <a:rect b="b" l="l" r="r" t="t"/>
              <a:pathLst>
                <a:path extrusionOk="0" h="432" w="2518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6" name="Google Shape;20066;p82"/>
            <p:cNvSpPr/>
            <p:nvPr/>
          </p:nvSpPr>
          <p:spPr>
            <a:xfrm>
              <a:off x="5488725" y="1740947"/>
              <a:ext cx="105828" cy="11344"/>
            </a:xfrm>
            <a:custGeom>
              <a:rect b="b" l="l" r="r" t="t"/>
              <a:pathLst>
                <a:path extrusionOk="0" h="432" w="403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7" name="Google Shape;20067;p82"/>
            <p:cNvSpPr/>
            <p:nvPr/>
          </p:nvSpPr>
          <p:spPr>
            <a:xfrm>
              <a:off x="5488961" y="1769360"/>
              <a:ext cx="66123" cy="11318"/>
            </a:xfrm>
            <a:custGeom>
              <a:rect b="b" l="l" r="r" t="t"/>
              <a:pathLst>
                <a:path extrusionOk="0" h="431" w="2518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8" name="Google Shape;20068;p82"/>
            <p:cNvSpPr/>
            <p:nvPr/>
          </p:nvSpPr>
          <p:spPr>
            <a:xfrm>
              <a:off x="5488725" y="1791970"/>
              <a:ext cx="105828" cy="11344"/>
            </a:xfrm>
            <a:custGeom>
              <a:rect b="b" l="l" r="r" t="t"/>
              <a:pathLst>
                <a:path extrusionOk="0" h="432" w="403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9" name="Google Shape;20069;p82"/>
            <p:cNvSpPr/>
            <p:nvPr/>
          </p:nvSpPr>
          <p:spPr>
            <a:xfrm>
              <a:off x="5488961" y="1582389"/>
              <a:ext cx="100051" cy="11318"/>
            </a:xfrm>
            <a:custGeom>
              <a:rect b="b" l="l" r="r" t="t"/>
              <a:pathLst>
                <a:path extrusionOk="0" h="431" w="381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0" name="Google Shape;20070;p82"/>
            <p:cNvSpPr/>
            <p:nvPr/>
          </p:nvSpPr>
          <p:spPr>
            <a:xfrm>
              <a:off x="5443479" y="1633386"/>
              <a:ext cx="151074" cy="11344"/>
            </a:xfrm>
            <a:custGeom>
              <a:rect b="b" l="l" r="r" t="t"/>
              <a:pathLst>
                <a:path extrusionOk="0" h="432" w="5753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1" name="Google Shape;20071;p82"/>
            <p:cNvSpPr/>
            <p:nvPr/>
          </p:nvSpPr>
          <p:spPr>
            <a:xfrm>
              <a:off x="5488961" y="1604999"/>
              <a:ext cx="26418" cy="11344"/>
            </a:xfrm>
            <a:custGeom>
              <a:rect b="b" l="l" r="r" t="t"/>
              <a:pathLst>
                <a:path extrusionOk="0" h="432" w="1006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2" name="Google Shape;20072;p82"/>
            <p:cNvSpPr/>
            <p:nvPr/>
          </p:nvSpPr>
          <p:spPr>
            <a:xfrm>
              <a:off x="5522889" y="1604999"/>
              <a:ext cx="37736" cy="11344"/>
            </a:xfrm>
            <a:custGeom>
              <a:rect b="b" l="l" r="r" t="t"/>
              <a:pathLst>
                <a:path extrusionOk="0" h="432" w="1437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3" name="Google Shape;20073;p82"/>
            <p:cNvSpPr/>
            <p:nvPr/>
          </p:nvSpPr>
          <p:spPr>
            <a:xfrm>
              <a:off x="5445501" y="1582389"/>
              <a:ext cx="34191" cy="33954"/>
            </a:xfrm>
            <a:custGeom>
              <a:rect b="b" l="l" r="r" t="t"/>
              <a:pathLst>
                <a:path extrusionOk="0" h="1293" w="1302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4" name="Google Shape;20074;p82"/>
            <p:cNvSpPr/>
            <p:nvPr/>
          </p:nvSpPr>
          <p:spPr>
            <a:xfrm>
              <a:off x="5468347" y="1553976"/>
              <a:ext cx="101810" cy="11581"/>
            </a:xfrm>
            <a:custGeom>
              <a:rect b="b" l="l" r="r" t="t"/>
              <a:pathLst>
                <a:path extrusionOk="0" h="441" w="3877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5" name="Google Shape;20075;p82"/>
            <p:cNvSpPr/>
            <p:nvPr/>
          </p:nvSpPr>
          <p:spPr>
            <a:xfrm>
              <a:off x="5454036" y="1590924"/>
              <a:ext cx="16859" cy="16859"/>
            </a:xfrm>
            <a:custGeom>
              <a:rect b="b" l="l" r="r" t="t"/>
              <a:pathLst>
                <a:path extrusionOk="0" h="642" w="642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076" name="Google Shape;20076;p82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20077" name="Google Shape;20077;p82"/>
            <p:cNvSpPr/>
            <p:nvPr/>
          </p:nvSpPr>
          <p:spPr>
            <a:xfrm>
              <a:off x="5902635" y="1701505"/>
              <a:ext cx="114888" cy="97792"/>
            </a:xfrm>
            <a:custGeom>
              <a:rect b="b" l="l" r="r" t="t"/>
              <a:pathLst>
                <a:path extrusionOk="0" h="3724" w="4375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8" name="Google Shape;20078;p82"/>
            <p:cNvSpPr/>
            <p:nvPr/>
          </p:nvSpPr>
          <p:spPr>
            <a:xfrm>
              <a:off x="5940082" y="1701505"/>
              <a:ext cx="40230" cy="17358"/>
            </a:xfrm>
            <a:custGeom>
              <a:rect b="b" l="l" r="r" t="t"/>
              <a:pathLst>
                <a:path extrusionOk="0" h="661" w="1532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9" name="Google Shape;20079;p82"/>
            <p:cNvSpPr/>
            <p:nvPr/>
          </p:nvSpPr>
          <p:spPr>
            <a:xfrm>
              <a:off x="5902635" y="1716079"/>
              <a:ext cx="115124" cy="83218"/>
            </a:xfrm>
            <a:custGeom>
              <a:rect b="b" l="l" r="r" t="t"/>
              <a:pathLst>
                <a:path extrusionOk="0" h="3169" w="4384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0" name="Google Shape;20080;p82"/>
            <p:cNvSpPr/>
            <p:nvPr/>
          </p:nvSpPr>
          <p:spPr>
            <a:xfrm>
              <a:off x="5919967" y="1621070"/>
              <a:ext cx="28676" cy="63103"/>
            </a:xfrm>
            <a:custGeom>
              <a:rect b="b" l="l" r="r" t="t"/>
              <a:pathLst>
                <a:path extrusionOk="0" h="2403" w="1092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1" name="Google Shape;20081;p82"/>
            <p:cNvSpPr/>
            <p:nvPr/>
          </p:nvSpPr>
          <p:spPr>
            <a:xfrm>
              <a:off x="5931547" y="1615293"/>
              <a:ext cx="69116" cy="68880"/>
            </a:xfrm>
            <a:custGeom>
              <a:rect b="b" l="l" r="r" t="t"/>
              <a:pathLst>
                <a:path extrusionOk="0" h="2623" w="2632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2" name="Google Shape;20082;p82"/>
            <p:cNvSpPr/>
            <p:nvPr/>
          </p:nvSpPr>
          <p:spPr>
            <a:xfrm>
              <a:off x="5925744" y="1644179"/>
              <a:ext cx="68906" cy="63129"/>
            </a:xfrm>
            <a:custGeom>
              <a:rect b="b" l="l" r="r" t="t"/>
              <a:pathLst>
                <a:path extrusionOk="0" h="2404" w="2624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3" name="Google Shape;20083;p82"/>
            <p:cNvSpPr/>
            <p:nvPr/>
          </p:nvSpPr>
          <p:spPr>
            <a:xfrm>
              <a:off x="5925744" y="1644205"/>
              <a:ext cx="68906" cy="61606"/>
            </a:xfrm>
            <a:custGeom>
              <a:rect b="b" l="l" r="r" t="t"/>
              <a:pathLst>
                <a:path extrusionOk="0" h="2346" w="2624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4" name="Google Shape;20084;p82"/>
            <p:cNvSpPr/>
            <p:nvPr/>
          </p:nvSpPr>
          <p:spPr>
            <a:xfrm>
              <a:off x="5902898" y="1730916"/>
              <a:ext cx="22872" cy="68381"/>
            </a:xfrm>
            <a:custGeom>
              <a:rect b="b" l="l" r="r" t="t"/>
              <a:pathLst>
                <a:path extrusionOk="0" h="2604" w="871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5" name="Google Shape;20085;p82"/>
            <p:cNvSpPr/>
            <p:nvPr/>
          </p:nvSpPr>
          <p:spPr>
            <a:xfrm>
              <a:off x="5994624" y="1730916"/>
              <a:ext cx="23135" cy="68381"/>
            </a:xfrm>
            <a:custGeom>
              <a:rect b="b" l="l" r="r" t="t"/>
              <a:pathLst>
                <a:path extrusionOk="0" h="2604" w="881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6" name="Google Shape;20086;p82"/>
            <p:cNvSpPr/>
            <p:nvPr/>
          </p:nvSpPr>
          <p:spPr>
            <a:xfrm>
              <a:off x="5782259" y="1512012"/>
              <a:ext cx="356138" cy="356138"/>
            </a:xfrm>
            <a:custGeom>
              <a:rect b="b" l="l" r="r" t="t"/>
              <a:pathLst>
                <a:path extrusionOk="0" h="13562" w="13562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7" name="Google Shape;20087;p82"/>
            <p:cNvSpPr/>
            <p:nvPr/>
          </p:nvSpPr>
          <p:spPr>
            <a:xfrm>
              <a:off x="5823724" y="1563535"/>
              <a:ext cx="262889" cy="252936"/>
            </a:xfrm>
            <a:custGeom>
              <a:rect b="b" l="l" r="r" t="t"/>
              <a:pathLst>
                <a:path extrusionOk="0" h="9632" w="10011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088" name="Google Shape;20088;p82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20089" name="Google Shape;20089;p82"/>
            <p:cNvSpPr/>
            <p:nvPr/>
          </p:nvSpPr>
          <p:spPr>
            <a:xfrm>
              <a:off x="6229598" y="1518052"/>
              <a:ext cx="343560" cy="343822"/>
            </a:xfrm>
            <a:custGeom>
              <a:rect b="b" l="l" r="r" t="t"/>
              <a:pathLst>
                <a:path extrusionOk="0" h="13093" w="13083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0" name="Google Shape;20090;p82"/>
            <p:cNvSpPr/>
            <p:nvPr/>
          </p:nvSpPr>
          <p:spPr>
            <a:xfrm>
              <a:off x="6255228" y="1543918"/>
              <a:ext cx="292064" cy="292064"/>
            </a:xfrm>
            <a:custGeom>
              <a:rect b="b" l="l" r="r" t="t"/>
              <a:pathLst>
                <a:path extrusionOk="0" h="11122" w="11122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1" name="Google Shape;20091;p82"/>
            <p:cNvSpPr/>
            <p:nvPr/>
          </p:nvSpPr>
          <p:spPr>
            <a:xfrm>
              <a:off x="6396218" y="1564034"/>
              <a:ext cx="10320" cy="131221"/>
            </a:xfrm>
            <a:custGeom>
              <a:rect b="b" l="l" r="r" t="t"/>
              <a:pathLst>
                <a:path extrusionOk="0" h="4997" w="393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2" name="Google Shape;20092;p82"/>
            <p:cNvSpPr/>
            <p:nvPr/>
          </p:nvSpPr>
          <p:spPr>
            <a:xfrm>
              <a:off x="6394459" y="1684908"/>
              <a:ext cx="134477" cy="10346"/>
            </a:xfrm>
            <a:custGeom>
              <a:rect b="b" l="l" r="r" t="t"/>
              <a:pathLst>
                <a:path extrusionOk="0" h="394" w="5121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3" name="Google Shape;20093;p82"/>
            <p:cNvSpPr/>
            <p:nvPr/>
          </p:nvSpPr>
          <p:spPr>
            <a:xfrm>
              <a:off x="6291178" y="1579868"/>
              <a:ext cx="272946" cy="256009"/>
            </a:xfrm>
            <a:custGeom>
              <a:rect b="b" l="l" r="r" t="t"/>
              <a:pathLst>
                <a:path extrusionOk="0" h="9749" w="10394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4" name="Google Shape;20094;p82"/>
            <p:cNvSpPr/>
            <p:nvPr/>
          </p:nvSpPr>
          <p:spPr>
            <a:xfrm>
              <a:off x="6273584" y="1684908"/>
              <a:ext cx="21376" cy="10346"/>
            </a:xfrm>
            <a:custGeom>
              <a:rect b="b" l="l" r="r" t="t"/>
              <a:pathLst>
                <a:path extrusionOk="0" h="394" w="814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5" name="Google Shape;20095;p82"/>
            <p:cNvSpPr/>
            <p:nvPr/>
          </p:nvSpPr>
          <p:spPr>
            <a:xfrm>
              <a:off x="6396218" y="1798194"/>
              <a:ext cx="10320" cy="17673"/>
            </a:xfrm>
            <a:custGeom>
              <a:rect b="b" l="l" r="r" t="t"/>
              <a:pathLst>
                <a:path extrusionOk="0" h="673" w="393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6" name="Google Shape;20096;p82"/>
            <p:cNvSpPr/>
            <p:nvPr/>
          </p:nvSpPr>
          <p:spPr>
            <a:xfrm>
              <a:off x="6308063" y="1599117"/>
              <a:ext cx="20036" cy="15966"/>
            </a:xfrm>
            <a:custGeom>
              <a:rect b="b" l="l" r="r" t="t"/>
              <a:pathLst>
                <a:path extrusionOk="0" h="608" w="763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7" name="Google Shape;20097;p82"/>
            <p:cNvSpPr/>
            <p:nvPr/>
          </p:nvSpPr>
          <p:spPr>
            <a:xfrm>
              <a:off x="6473606" y="1764581"/>
              <a:ext cx="20141" cy="16097"/>
            </a:xfrm>
            <a:custGeom>
              <a:rect b="b" l="l" r="r" t="t"/>
              <a:pathLst>
                <a:path extrusionOk="0" h="613" w="767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8" name="Google Shape;20098;p82"/>
            <p:cNvSpPr/>
            <p:nvPr/>
          </p:nvSpPr>
          <p:spPr>
            <a:xfrm>
              <a:off x="6474368" y="1599117"/>
              <a:ext cx="20141" cy="15966"/>
            </a:xfrm>
            <a:custGeom>
              <a:rect b="b" l="l" r="r" t="t"/>
              <a:pathLst>
                <a:path extrusionOk="0" h="608" w="767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9" name="Google Shape;20099;p82"/>
            <p:cNvSpPr/>
            <p:nvPr/>
          </p:nvSpPr>
          <p:spPr>
            <a:xfrm>
              <a:off x="6308772" y="1765001"/>
              <a:ext cx="19432" cy="15677"/>
            </a:xfrm>
            <a:custGeom>
              <a:rect b="b" l="l" r="r" t="t"/>
              <a:pathLst>
                <a:path extrusionOk="0" h="597" w="74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0" name="Google Shape;20100;p82"/>
            <p:cNvSpPr/>
            <p:nvPr/>
          </p:nvSpPr>
          <p:spPr>
            <a:xfrm>
              <a:off x="6283064" y="1637404"/>
              <a:ext cx="20693" cy="13366"/>
            </a:xfrm>
            <a:custGeom>
              <a:rect b="b" l="l" r="r" t="t"/>
              <a:pathLst>
                <a:path extrusionOk="0" h="509" w="788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1" name="Google Shape;20101;p82"/>
            <p:cNvSpPr/>
            <p:nvPr/>
          </p:nvSpPr>
          <p:spPr>
            <a:xfrm>
              <a:off x="6498947" y="1729445"/>
              <a:ext cx="20640" cy="13051"/>
            </a:xfrm>
            <a:custGeom>
              <a:rect b="b" l="l" r="r" t="t"/>
              <a:pathLst>
                <a:path extrusionOk="0" h="497" w="786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2" name="Google Shape;20102;p82"/>
            <p:cNvSpPr/>
            <p:nvPr/>
          </p:nvSpPr>
          <p:spPr>
            <a:xfrm>
              <a:off x="6439442" y="1574511"/>
              <a:ext cx="14837" cy="16675"/>
            </a:xfrm>
            <a:custGeom>
              <a:rect b="b" l="l" r="r" t="t"/>
              <a:pathLst>
                <a:path extrusionOk="0" h="635" w="565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3" name="Google Shape;20103;p82"/>
            <p:cNvSpPr/>
            <p:nvPr/>
          </p:nvSpPr>
          <p:spPr>
            <a:xfrm>
              <a:off x="6347978" y="1789581"/>
              <a:ext cx="15861" cy="16754"/>
            </a:xfrm>
            <a:custGeom>
              <a:rect b="b" l="l" r="r" t="t"/>
              <a:pathLst>
                <a:path extrusionOk="0" h="638" w="604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4" name="Google Shape;20104;p82"/>
            <p:cNvSpPr/>
            <p:nvPr/>
          </p:nvSpPr>
          <p:spPr>
            <a:xfrm>
              <a:off x="6349633" y="1572883"/>
              <a:ext cx="15441" cy="17305"/>
            </a:xfrm>
            <a:custGeom>
              <a:rect b="b" l="l" r="r" t="t"/>
              <a:pathLst>
                <a:path extrusionOk="0" h="659" w="588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5" name="Google Shape;20105;p82"/>
            <p:cNvSpPr/>
            <p:nvPr/>
          </p:nvSpPr>
          <p:spPr>
            <a:xfrm>
              <a:off x="6437341" y="1789896"/>
              <a:ext cx="15441" cy="17437"/>
            </a:xfrm>
            <a:custGeom>
              <a:rect b="b" l="l" r="r" t="t"/>
              <a:pathLst>
                <a:path extrusionOk="0" h="664" w="588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6" name="Google Shape;20106;p82"/>
            <p:cNvSpPr/>
            <p:nvPr/>
          </p:nvSpPr>
          <p:spPr>
            <a:xfrm>
              <a:off x="6499262" y="1639505"/>
              <a:ext cx="21664" cy="13261"/>
            </a:xfrm>
            <a:custGeom>
              <a:rect b="b" l="l" r="r" t="t"/>
              <a:pathLst>
                <a:path extrusionOk="0" h="505" w="825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7" name="Google Shape;20107;p82"/>
            <p:cNvSpPr/>
            <p:nvPr/>
          </p:nvSpPr>
          <p:spPr>
            <a:xfrm>
              <a:off x="6282118" y="1727161"/>
              <a:ext cx="21638" cy="13314"/>
            </a:xfrm>
            <a:custGeom>
              <a:rect b="b" l="l" r="r" t="t"/>
              <a:pathLst>
                <a:path extrusionOk="0" h="507" w="824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08" name="Google Shape;20108;p82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20109" name="Google Shape;20109;p82"/>
            <p:cNvSpPr/>
            <p:nvPr/>
          </p:nvSpPr>
          <p:spPr>
            <a:xfrm>
              <a:off x="870773" y="3357985"/>
              <a:ext cx="342824" cy="351228"/>
            </a:xfrm>
            <a:custGeom>
              <a:rect b="b" l="l" r="r" t="t"/>
              <a:pathLst>
                <a:path extrusionOk="0" h="13375" w="13055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0" name="Google Shape;20110;p82"/>
            <p:cNvSpPr/>
            <p:nvPr/>
          </p:nvSpPr>
          <p:spPr>
            <a:xfrm>
              <a:off x="1024577" y="3357985"/>
              <a:ext cx="50288" cy="49238"/>
            </a:xfrm>
            <a:custGeom>
              <a:rect b="b" l="l" r="r" t="t"/>
              <a:pathLst>
                <a:path extrusionOk="0" h="1875" w="1915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1" name="Google Shape;20111;p82"/>
            <p:cNvSpPr/>
            <p:nvPr/>
          </p:nvSpPr>
          <p:spPr>
            <a:xfrm>
              <a:off x="1111787" y="3388552"/>
              <a:ext cx="101810" cy="289832"/>
            </a:xfrm>
            <a:custGeom>
              <a:rect b="b" l="l" r="r" t="t"/>
              <a:pathLst>
                <a:path extrusionOk="0" h="11037" w="3877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2" name="Google Shape;20112;p82"/>
            <p:cNvSpPr/>
            <p:nvPr/>
          </p:nvSpPr>
          <p:spPr>
            <a:xfrm>
              <a:off x="1024840" y="3660133"/>
              <a:ext cx="50025" cy="49080"/>
            </a:xfrm>
            <a:custGeom>
              <a:rect b="b" l="l" r="r" t="t"/>
              <a:pathLst>
                <a:path extrusionOk="0" h="1869" w="1905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3" name="Google Shape;20113;p82"/>
            <p:cNvSpPr/>
            <p:nvPr/>
          </p:nvSpPr>
          <p:spPr>
            <a:xfrm>
              <a:off x="939390" y="3431067"/>
              <a:ext cx="211892" cy="205222"/>
            </a:xfrm>
            <a:custGeom>
              <a:rect b="b" l="l" r="r" t="t"/>
              <a:pathLst>
                <a:path extrusionOk="0" h="7815" w="8069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4" name="Google Shape;20114;p82"/>
            <p:cNvSpPr/>
            <p:nvPr/>
          </p:nvSpPr>
          <p:spPr>
            <a:xfrm>
              <a:off x="970561" y="3470641"/>
              <a:ext cx="60345" cy="51653"/>
            </a:xfrm>
            <a:custGeom>
              <a:rect b="b" l="l" r="r" t="t"/>
              <a:pathLst>
                <a:path extrusionOk="0" h="1967" w="2298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5" name="Google Shape;20115;p82"/>
            <p:cNvSpPr/>
            <p:nvPr/>
          </p:nvSpPr>
          <p:spPr>
            <a:xfrm>
              <a:off x="1053332" y="3545140"/>
              <a:ext cx="60188" cy="51417"/>
            </a:xfrm>
            <a:custGeom>
              <a:rect b="b" l="l" r="r" t="t"/>
              <a:pathLst>
                <a:path extrusionOk="0" h="1958" w="2292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6" name="Google Shape;20116;p82"/>
            <p:cNvSpPr/>
            <p:nvPr/>
          </p:nvSpPr>
          <p:spPr>
            <a:xfrm>
              <a:off x="992330" y="3479595"/>
              <a:ext cx="106090" cy="101836"/>
            </a:xfrm>
            <a:custGeom>
              <a:rect b="b" l="l" r="r" t="t"/>
              <a:pathLst>
                <a:path extrusionOk="0" h="3878" w="404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17" name="Google Shape;20117;p82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20118" name="Google Shape;20118;p82"/>
            <p:cNvSpPr/>
            <p:nvPr/>
          </p:nvSpPr>
          <p:spPr>
            <a:xfrm>
              <a:off x="2828534" y="4425428"/>
              <a:ext cx="9585" cy="105907"/>
            </a:xfrm>
            <a:custGeom>
              <a:rect b="b" l="l" r="r" t="t"/>
              <a:pathLst>
                <a:path extrusionOk="0" h="4033" w="365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9" name="Google Shape;20119;p82"/>
            <p:cNvSpPr/>
            <p:nvPr/>
          </p:nvSpPr>
          <p:spPr>
            <a:xfrm>
              <a:off x="2743084" y="4299590"/>
              <a:ext cx="158111" cy="135239"/>
            </a:xfrm>
            <a:custGeom>
              <a:rect b="b" l="l" r="r" t="t"/>
              <a:pathLst>
                <a:path extrusionOk="0" h="5150" w="6021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0" name="Google Shape;20120;p82"/>
            <p:cNvSpPr/>
            <p:nvPr/>
          </p:nvSpPr>
          <p:spPr>
            <a:xfrm>
              <a:off x="2762438" y="4313928"/>
              <a:ext cx="123921" cy="106406"/>
            </a:xfrm>
            <a:custGeom>
              <a:rect b="b" l="l" r="r" t="t"/>
              <a:pathLst>
                <a:path extrusionOk="0" h="4052" w="4719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1" name="Google Shape;20121;p82"/>
            <p:cNvSpPr/>
            <p:nvPr/>
          </p:nvSpPr>
          <p:spPr>
            <a:xfrm>
              <a:off x="2809443" y="4314348"/>
              <a:ext cx="49526" cy="105460"/>
            </a:xfrm>
            <a:custGeom>
              <a:rect b="b" l="l" r="r" t="t"/>
              <a:pathLst>
                <a:path extrusionOk="0" h="4016" w="1886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2" name="Google Shape;20122;p82"/>
            <p:cNvSpPr/>
            <p:nvPr/>
          </p:nvSpPr>
          <p:spPr>
            <a:xfrm>
              <a:off x="2780032" y="4521513"/>
              <a:ext cx="106589" cy="86973"/>
            </a:xfrm>
            <a:custGeom>
              <a:rect b="b" l="l" r="r" t="t"/>
              <a:pathLst>
                <a:path extrusionOk="0" h="3312" w="4059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3" name="Google Shape;20123;p82"/>
            <p:cNvSpPr/>
            <p:nvPr/>
          </p:nvSpPr>
          <p:spPr>
            <a:xfrm>
              <a:off x="2782553" y="4545620"/>
              <a:ext cx="20614" cy="48292"/>
            </a:xfrm>
            <a:custGeom>
              <a:rect b="b" l="l" r="r" t="t"/>
              <a:pathLst>
                <a:path extrusionOk="0" h="1839" w="785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4" name="Google Shape;20124;p82"/>
            <p:cNvSpPr/>
            <p:nvPr/>
          </p:nvSpPr>
          <p:spPr>
            <a:xfrm>
              <a:off x="2780032" y="4521514"/>
              <a:ext cx="106826" cy="28912"/>
            </a:xfrm>
            <a:custGeom>
              <a:rect b="b" l="l" r="r" t="t"/>
              <a:pathLst>
                <a:path extrusionOk="0" h="1101" w="4068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5" name="Google Shape;20125;p82"/>
            <p:cNvSpPr/>
            <p:nvPr/>
          </p:nvSpPr>
          <p:spPr>
            <a:xfrm>
              <a:off x="2788068" y="4589107"/>
              <a:ext cx="90518" cy="19380"/>
            </a:xfrm>
            <a:custGeom>
              <a:rect b="b" l="l" r="r" t="t"/>
              <a:pathLst>
                <a:path extrusionOk="0" h="738" w="3447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6" name="Google Shape;20126;p82"/>
            <p:cNvSpPr/>
            <p:nvPr/>
          </p:nvSpPr>
          <p:spPr>
            <a:xfrm>
              <a:off x="2780032" y="4521514"/>
              <a:ext cx="106589" cy="28912"/>
            </a:xfrm>
            <a:custGeom>
              <a:rect b="b" l="l" r="r" t="t"/>
              <a:pathLst>
                <a:path extrusionOk="0" h="1101" w="4059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7" name="Google Shape;20127;p82"/>
            <p:cNvSpPr/>
            <p:nvPr/>
          </p:nvSpPr>
          <p:spPr>
            <a:xfrm>
              <a:off x="2788068" y="4589107"/>
              <a:ext cx="21139" cy="19380"/>
            </a:xfrm>
            <a:custGeom>
              <a:rect b="b" l="l" r="r" t="t"/>
              <a:pathLst>
                <a:path extrusionOk="0" h="738" w="805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8" name="Google Shape;20128;p82"/>
            <p:cNvSpPr/>
            <p:nvPr/>
          </p:nvSpPr>
          <p:spPr>
            <a:xfrm>
              <a:off x="2838093" y="4439504"/>
              <a:ext cx="64363" cy="48161"/>
            </a:xfrm>
            <a:custGeom>
              <a:rect b="b" l="l" r="r" t="t"/>
              <a:pathLst>
                <a:path extrusionOk="0" h="1834" w="2451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9" name="Google Shape;20129;p82"/>
            <p:cNvSpPr/>
            <p:nvPr/>
          </p:nvSpPr>
          <p:spPr>
            <a:xfrm>
              <a:off x="2838093" y="4463715"/>
              <a:ext cx="64363" cy="23949"/>
            </a:xfrm>
            <a:custGeom>
              <a:rect b="b" l="l" r="r" t="t"/>
              <a:pathLst>
                <a:path extrusionOk="0" h="912" w="2451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0" name="Google Shape;20130;p82"/>
            <p:cNvSpPr/>
            <p:nvPr/>
          </p:nvSpPr>
          <p:spPr>
            <a:xfrm>
              <a:off x="2764197" y="4439504"/>
              <a:ext cx="64363" cy="48161"/>
            </a:xfrm>
            <a:custGeom>
              <a:rect b="b" l="l" r="r" t="t"/>
              <a:pathLst>
                <a:path extrusionOk="0" h="1834" w="2451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1" name="Google Shape;20131;p82"/>
            <p:cNvSpPr/>
            <p:nvPr/>
          </p:nvSpPr>
          <p:spPr>
            <a:xfrm>
              <a:off x="2764197" y="4463715"/>
              <a:ext cx="64363" cy="23949"/>
            </a:xfrm>
            <a:custGeom>
              <a:rect b="b" l="l" r="r" t="t"/>
              <a:pathLst>
                <a:path extrusionOk="0" h="912" w="2451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2" name="Google Shape;20132;p82"/>
            <p:cNvSpPr/>
            <p:nvPr/>
          </p:nvSpPr>
          <p:spPr>
            <a:xfrm>
              <a:off x="2765694" y="4502160"/>
              <a:ext cx="135239" cy="29175"/>
            </a:xfrm>
            <a:custGeom>
              <a:rect b="b" l="l" r="r" t="t"/>
              <a:pathLst>
                <a:path extrusionOk="0" h="1111" w="515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33" name="Google Shape;20133;p82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20134" name="Google Shape;20134;p82"/>
            <p:cNvSpPr/>
            <p:nvPr/>
          </p:nvSpPr>
          <p:spPr>
            <a:xfrm>
              <a:off x="1311599" y="2939716"/>
              <a:ext cx="338544" cy="248078"/>
            </a:xfrm>
            <a:custGeom>
              <a:rect b="b" l="l" r="r" t="t"/>
              <a:pathLst>
                <a:path extrusionOk="0" h="9447" w="12892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5" name="Google Shape;20135;p82"/>
            <p:cNvSpPr/>
            <p:nvPr/>
          </p:nvSpPr>
          <p:spPr>
            <a:xfrm>
              <a:off x="1335706" y="2964112"/>
              <a:ext cx="290304" cy="193274"/>
            </a:xfrm>
            <a:custGeom>
              <a:rect b="b" l="l" r="r" t="t"/>
              <a:pathLst>
                <a:path extrusionOk="0" h="7360" w="11055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6" name="Google Shape;20136;p82"/>
            <p:cNvSpPr/>
            <p:nvPr/>
          </p:nvSpPr>
          <p:spPr>
            <a:xfrm>
              <a:off x="1335706" y="3121173"/>
              <a:ext cx="169430" cy="36213"/>
            </a:xfrm>
            <a:custGeom>
              <a:rect b="b" l="l" r="r" t="t"/>
              <a:pathLst>
                <a:path extrusionOk="0" h="1379" w="6452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7" name="Google Shape;20137;p82"/>
            <p:cNvSpPr/>
            <p:nvPr/>
          </p:nvSpPr>
          <p:spPr>
            <a:xfrm>
              <a:off x="1505109" y="2964112"/>
              <a:ext cx="120901" cy="96532"/>
            </a:xfrm>
            <a:custGeom>
              <a:rect b="b" l="l" r="r" t="t"/>
              <a:pathLst>
                <a:path extrusionOk="0" h="3676" w="4604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8" name="Google Shape;20138;p82"/>
            <p:cNvSpPr/>
            <p:nvPr/>
          </p:nvSpPr>
          <p:spPr>
            <a:xfrm>
              <a:off x="1505109" y="3060617"/>
              <a:ext cx="120901" cy="96768"/>
            </a:xfrm>
            <a:custGeom>
              <a:rect b="b" l="l" r="r" t="t"/>
              <a:pathLst>
                <a:path extrusionOk="0" h="3685" w="4604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9" name="Google Shape;20139;p82"/>
            <p:cNvSpPr/>
            <p:nvPr/>
          </p:nvSpPr>
          <p:spPr>
            <a:xfrm>
              <a:off x="1293506" y="3181755"/>
              <a:ext cx="374730" cy="30173"/>
            </a:xfrm>
            <a:custGeom>
              <a:rect b="b" l="l" r="r" t="t"/>
              <a:pathLst>
                <a:path extrusionOk="0" h="1149" w="1427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0" name="Google Shape;20140;p82"/>
            <p:cNvSpPr/>
            <p:nvPr/>
          </p:nvSpPr>
          <p:spPr>
            <a:xfrm>
              <a:off x="1293506" y="3181755"/>
              <a:ext cx="374730" cy="12080"/>
            </a:xfrm>
            <a:custGeom>
              <a:rect b="b" l="l" r="r" t="t"/>
              <a:pathLst>
                <a:path extrusionOk="0" h="460" w="1427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1" name="Google Shape;20141;p82"/>
            <p:cNvSpPr/>
            <p:nvPr/>
          </p:nvSpPr>
          <p:spPr>
            <a:xfrm>
              <a:off x="1444527" y="3181755"/>
              <a:ext cx="72661" cy="18119"/>
            </a:xfrm>
            <a:custGeom>
              <a:rect b="b" l="l" r="r" t="t"/>
              <a:pathLst>
                <a:path extrusionOk="0" h="690" w="2767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2" name="Google Shape;20142;p82"/>
            <p:cNvSpPr/>
            <p:nvPr/>
          </p:nvSpPr>
          <p:spPr>
            <a:xfrm>
              <a:off x="1535256" y="3036484"/>
              <a:ext cx="60345" cy="24159"/>
            </a:xfrm>
            <a:custGeom>
              <a:rect b="b" l="l" r="r" t="t"/>
              <a:pathLst>
                <a:path extrusionOk="0" h="920" w="2298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3" name="Google Shape;20143;p82"/>
            <p:cNvSpPr/>
            <p:nvPr/>
          </p:nvSpPr>
          <p:spPr>
            <a:xfrm>
              <a:off x="1553349" y="3018391"/>
              <a:ext cx="24422" cy="30435"/>
            </a:xfrm>
            <a:custGeom>
              <a:rect b="b" l="l" r="r" t="t"/>
              <a:pathLst>
                <a:path extrusionOk="0" h="1159" w="93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4" name="Google Shape;20144;p82"/>
            <p:cNvSpPr/>
            <p:nvPr/>
          </p:nvSpPr>
          <p:spPr>
            <a:xfrm>
              <a:off x="1547335" y="2988245"/>
              <a:ext cx="36449" cy="42226"/>
            </a:xfrm>
            <a:custGeom>
              <a:rect b="b" l="l" r="r" t="t"/>
              <a:pathLst>
                <a:path extrusionOk="0" h="1608" w="1388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5" name="Google Shape;20145;p82"/>
            <p:cNvSpPr/>
            <p:nvPr/>
          </p:nvSpPr>
          <p:spPr>
            <a:xfrm>
              <a:off x="1547335" y="2988245"/>
              <a:ext cx="24133" cy="42331"/>
            </a:xfrm>
            <a:custGeom>
              <a:rect b="b" l="l" r="r" t="t"/>
              <a:pathLst>
                <a:path extrusionOk="0" h="1612" w="919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6" name="Google Shape;20146;p82"/>
            <p:cNvSpPr/>
            <p:nvPr/>
          </p:nvSpPr>
          <p:spPr>
            <a:xfrm>
              <a:off x="1547335" y="2988245"/>
              <a:ext cx="36449" cy="17857"/>
            </a:xfrm>
            <a:custGeom>
              <a:rect b="b" l="l" r="r" t="t"/>
              <a:pathLst>
                <a:path extrusionOk="0" h="680" w="1388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7" name="Google Shape;20147;p82"/>
            <p:cNvSpPr/>
            <p:nvPr/>
          </p:nvSpPr>
          <p:spPr>
            <a:xfrm>
              <a:off x="1547335" y="2988245"/>
              <a:ext cx="24133" cy="15099"/>
            </a:xfrm>
            <a:custGeom>
              <a:rect b="b" l="l" r="r" t="t"/>
              <a:pathLst>
                <a:path extrusionOk="0" h="575" w="919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8" name="Google Shape;20148;p82"/>
            <p:cNvSpPr/>
            <p:nvPr/>
          </p:nvSpPr>
          <p:spPr>
            <a:xfrm>
              <a:off x="1535256" y="3133252"/>
              <a:ext cx="60345" cy="24133"/>
            </a:xfrm>
            <a:custGeom>
              <a:rect b="b" l="l" r="r" t="t"/>
              <a:pathLst>
                <a:path extrusionOk="0" h="919" w="2298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9" name="Google Shape;20149;p82"/>
            <p:cNvSpPr/>
            <p:nvPr/>
          </p:nvSpPr>
          <p:spPr>
            <a:xfrm>
              <a:off x="1553349" y="3115159"/>
              <a:ext cx="24422" cy="30173"/>
            </a:xfrm>
            <a:custGeom>
              <a:rect b="b" l="l" r="r" t="t"/>
              <a:pathLst>
                <a:path extrusionOk="0" h="1149" w="93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0" name="Google Shape;20150;p82"/>
            <p:cNvSpPr/>
            <p:nvPr/>
          </p:nvSpPr>
          <p:spPr>
            <a:xfrm>
              <a:off x="1547335" y="3084986"/>
              <a:ext cx="36449" cy="42252"/>
            </a:xfrm>
            <a:custGeom>
              <a:rect b="b" l="l" r="r" t="t"/>
              <a:pathLst>
                <a:path extrusionOk="0" h="1609" w="1388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1" name="Google Shape;20151;p82"/>
            <p:cNvSpPr/>
            <p:nvPr/>
          </p:nvSpPr>
          <p:spPr>
            <a:xfrm>
              <a:off x="1547335" y="3084986"/>
              <a:ext cx="24133" cy="42331"/>
            </a:xfrm>
            <a:custGeom>
              <a:rect b="b" l="l" r="r" t="t"/>
              <a:pathLst>
                <a:path extrusionOk="0" h="1612" w="919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2" name="Google Shape;20152;p82"/>
            <p:cNvSpPr/>
            <p:nvPr/>
          </p:nvSpPr>
          <p:spPr>
            <a:xfrm>
              <a:off x="1547335" y="3084986"/>
              <a:ext cx="36449" cy="17883"/>
            </a:xfrm>
            <a:custGeom>
              <a:rect b="b" l="l" r="r" t="t"/>
              <a:pathLst>
                <a:path extrusionOk="0" h="681" w="1388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3" name="Google Shape;20153;p82"/>
            <p:cNvSpPr/>
            <p:nvPr/>
          </p:nvSpPr>
          <p:spPr>
            <a:xfrm>
              <a:off x="1547335" y="3084986"/>
              <a:ext cx="24133" cy="15099"/>
            </a:xfrm>
            <a:custGeom>
              <a:rect b="b" l="l" r="r" t="t"/>
              <a:pathLst>
                <a:path extrusionOk="0" h="575" w="919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4" name="Google Shape;20154;p82"/>
            <p:cNvSpPr/>
            <p:nvPr/>
          </p:nvSpPr>
          <p:spPr>
            <a:xfrm>
              <a:off x="1384234" y="3042524"/>
              <a:ext cx="72399" cy="90755"/>
            </a:xfrm>
            <a:custGeom>
              <a:rect b="b" l="l" r="r" t="t"/>
              <a:pathLst>
                <a:path extrusionOk="0" h="3456" w="2757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5" name="Google Shape;20155;p82"/>
            <p:cNvSpPr/>
            <p:nvPr/>
          </p:nvSpPr>
          <p:spPr>
            <a:xfrm>
              <a:off x="1407081" y="3042524"/>
              <a:ext cx="26680" cy="18251"/>
            </a:xfrm>
            <a:custGeom>
              <a:rect b="b" l="l" r="r" t="t"/>
              <a:pathLst>
                <a:path extrusionOk="0" h="695" w="1016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6" name="Google Shape;20156;p82"/>
            <p:cNvSpPr/>
            <p:nvPr/>
          </p:nvSpPr>
          <p:spPr>
            <a:xfrm>
              <a:off x="1384234" y="3061615"/>
              <a:ext cx="72399" cy="71664"/>
            </a:xfrm>
            <a:custGeom>
              <a:rect b="b" l="l" r="r" t="t"/>
              <a:pathLst>
                <a:path extrusionOk="0" h="2729" w="2757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7" name="Google Shape;20157;p82"/>
            <p:cNvSpPr/>
            <p:nvPr/>
          </p:nvSpPr>
          <p:spPr>
            <a:xfrm>
              <a:off x="1396288" y="2994258"/>
              <a:ext cx="48266" cy="54568"/>
            </a:xfrm>
            <a:custGeom>
              <a:rect b="b" l="l" r="r" t="t"/>
              <a:pathLst>
                <a:path extrusionOk="0" h="2078" w="1838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8" name="Google Shape;20158;p82"/>
            <p:cNvSpPr/>
            <p:nvPr/>
          </p:nvSpPr>
          <p:spPr>
            <a:xfrm>
              <a:off x="1396025" y="2994258"/>
              <a:ext cx="33455" cy="54384"/>
            </a:xfrm>
            <a:custGeom>
              <a:rect b="b" l="l" r="r" t="t"/>
              <a:pathLst>
                <a:path extrusionOk="0" h="2071" w="1274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9" name="Google Shape;20159;p82"/>
            <p:cNvSpPr/>
            <p:nvPr/>
          </p:nvSpPr>
          <p:spPr>
            <a:xfrm>
              <a:off x="1396288" y="2994258"/>
              <a:ext cx="48528" cy="24159"/>
            </a:xfrm>
            <a:custGeom>
              <a:rect b="b" l="l" r="r" t="t"/>
              <a:pathLst>
                <a:path extrusionOk="0" h="920" w="1848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0" name="Google Shape;20160;p82"/>
            <p:cNvSpPr/>
            <p:nvPr/>
          </p:nvSpPr>
          <p:spPr>
            <a:xfrm>
              <a:off x="1396025" y="2994258"/>
              <a:ext cx="33455" cy="21901"/>
            </a:xfrm>
            <a:custGeom>
              <a:rect b="b" l="l" r="r" t="t"/>
              <a:pathLst>
                <a:path extrusionOk="0" h="834" w="1274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1" name="Google Shape;20161;p82"/>
            <p:cNvSpPr/>
            <p:nvPr/>
          </p:nvSpPr>
          <p:spPr>
            <a:xfrm>
              <a:off x="1384234" y="3072434"/>
              <a:ext cx="30173" cy="60844"/>
            </a:xfrm>
            <a:custGeom>
              <a:rect b="b" l="l" r="r" t="t"/>
              <a:pathLst>
                <a:path extrusionOk="0" h="2317" w="1149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2" name="Google Shape;20162;p82"/>
            <p:cNvSpPr/>
            <p:nvPr/>
          </p:nvSpPr>
          <p:spPr>
            <a:xfrm>
              <a:off x="1426434" y="3072434"/>
              <a:ext cx="30199" cy="60844"/>
            </a:xfrm>
            <a:custGeom>
              <a:rect b="b" l="l" r="r" t="t"/>
              <a:pathLst>
                <a:path extrusionOk="0" h="2317" w="115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3" name="Google Shape;20163;p82"/>
            <p:cNvSpPr/>
            <p:nvPr/>
          </p:nvSpPr>
          <p:spPr>
            <a:xfrm>
              <a:off x="1408341" y="3121173"/>
              <a:ext cx="24159" cy="12106"/>
            </a:xfrm>
            <a:custGeom>
              <a:rect b="b" l="l" r="r" t="t"/>
              <a:pathLst>
                <a:path extrusionOk="0" h="461" w="92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64" name="Google Shape;20164;p82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20165" name="Google Shape;20165;p82"/>
            <p:cNvSpPr/>
            <p:nvPr/>
          </p:nvSpPr>
          <p:spPr>
            <a:xfrm>
              <a:off x="6700309" y="1505474"/>
              <a:ext cx="48292" cy="42252"/>
            </a:xfrm>
            <a:custGeom>
              <a:rect b="b" l="l" r="r" t="t"/>
              <a:pathLst>
                <a:path extrusionOk="0" h="1609" w="1839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6" name="Google Shape;20166;p82"/>
            <p:cNvSpPr/>
            <p:nvPr/>
          </p:nvSpPr>
          <p:spPr>
            <a:xfrm>
              <a:off x="6700309" y="1505474"/>
              <a:ext cx="33455" cy="42252"/>
            </a:xfrm>
            <a:custGeom>
              <a:rect b="b" l="l" r="r" t="t"/>
              <a:pathLst>
                <a:path extrusionOk="0" h="1609" w="1274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7" name="Google Shape;20167;p82"/>
            <p:cNvSpPr/>
            <p:nvPr/>
          </p:nvSpPr>
          <p:spPr>
            <a:xfrm>
              <a:off x="6669900" y="1608255"/>
              <a:ext cx="109110" cy="84715"/>
            </a:xfrm>
            <a:custGeom>
              <a:rect b="b" l="l" r="r" t="t"/>
              <a:pathLst>
                <a:path extrusionOk="0" h="3226" w="4155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8" name="Google Shape;20168;p82"/>
            <p:cNvSpPr/>
            <p:nvPr/>
          </p:nvSpPr>
          <p:spPr>
            <a:xfrm>
              <a:off x="6706086" y="1608255"/>
              <a:ext cx="36974" cy="24422"/>
            </a:xfrm>
            <a:custGeom>
              <a:rect b="b" l="l" r="r" t="t"/>
              <a:pathLst>
                <a:path extrusionOk="0" h="930" w="1408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9" name="Google Shape;20169;p82"/>
            <p:cNvSpPr/>
            <p:nvPr/>
          </p:nvSpPr>
          <p:spPr>
            <a:xfrm>
              <a:off x="6669900" y="1640188"/>
              <a:ext cx="109110" cy="52783"/>
            </a:xfrm>
            <a:custGeom>
              <a:rect b="b" l="l" r="r" t="t"/>
              <a:pathLst>
                <a:path extrusionOk="0" h="2010" w="4155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0" name="Google Shape;20170;p82"/>
            <p:cNvSpPr/>
            <p:nvPr/>
          </p:nvSpPr>
          <p:spPr>
            <a:xfrm>
              <a:off x="6681953" y="1523567"/>
              <a:ext cx="84741" cy="84715"/>
            </a:xfrm>
            <a:custGeom>
              <a:rect b="b" l="l" r="r" t="t"/>
              <a:pathLst>
                <a:path extrusionOk="0" h="3226" w="3227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1" name="Google Shape;20171;p82"/>
            <p:cNvSpPr/>
            <p:nvPr/>
          </p:nvSpPr>
          <p:spPr>
            <a:xfrm>
              <a:off x="6697552" y="1523567"/>
              <a:ext cx="70902" cy="76180"/>
            </a:xfrm>
            <a:custGeom>
              <a:rect b="b" l="l" r="r" t="t"/>
              <a:pathLst>
                <a:path extrusionOk="0" h="2901" w="270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2" name="Google Shape;20172;p82"/>
            <p:cNvSpPr/>
            <p:nvPr/>
          </p:nvSpPr>
          <p:spPr>
            <a:xfrm>
              <a:off x="6687993" y="1560909"/>
              <a:ext cx="72661" cy="59453"/>
            </a:xfrm>
            <a:custGeom>
              <a:rect b="b" l="l" r="r" t="t"/>
              <a:pathLst>
                <a:path extrusionOk="0" h="2264" w="2767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3" name="Google Shape;20173;p82"/>
            <p:cNvSpPr/>
            <p:nvPr/>
          </p:nvSpPr>
          <p:spPr>
            <a:xfrm>
              <a:off x="6688256" y="1560909"/>
              <a:ext cx="72661" cy="58954"/>
            </a:xfrm>
            <a:custGeom>
              <a:rect b="b" l="l" r="r" t="t"/>
              <a:pathLst>
                <a:path extrusionOk="0" h="2245" w="2767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4" name="Google Shape;20174;p82"/>
            <p:cNvSpPr/>
            <p:nvPr/>
          </p:nvSpPr>
          <p:spPr>
            <a:xfrm>
              <a:off x="6669900" y="1652503"/>
              <a:ext cx="24396" cy="40467"/>
            </a:xfrm>
            <a:custGeom>
              <a:rect b="b" l="l" r="r" t="t"/>
              <a:pathLst>
                <a:path extrusionOk="0" h="1541" w="929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5" name="Google Shape;20175;p82"/>
            <p:cNvSpPr/>
            <p:nvPr/>
          </p:nvSpPr>
          <p:spPr>
            <a:xfrm>
              <a:off x="6754588" y="1652503"/>
              <a:ext cx="24422" cy="40467"/>
            </a:xfrm>
            <a:custGeom>
              <a:rect b="b" l="l" r="r" t="t"/>
              <a:pathLst>
                <a:path extrusionOk="0" h="1541" w="93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6" name="Google Shape;20176;p82"/>
            <p:cNvSpPr/>
            <p:nvPr/>
          </p:nvSpPr>
          <p:spPr>
            <a:xfrm>
              <a:off x="6767797" y="1578004"/>
              <a:ext cx="201440" cy="110791"/>
            </a:xfrm>
            <a:custGeom>
              <a:rect b="b" l="l" r="r" t="t"/>
              <a:pathLst>
                <a:path extrusionOk="0" h="4219" w="7671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7" name="Google Shape;20177;p82"/>
            <p:cNvSpPr/>
            <p:nvPr/>
          </p:nvSpPr>
          <p:spPr>
            <a:xfrm>
              <a:off x="6711128" y="1710617"/>
              <a:ext cx="199917" cy="109557"/>
            </a:xfrm>
            <a:custGeom>
              <a:rect b="b" l="l" r="r" t="t"/>
              <a:pathLst>
                <a:path extrusionOk="0" h="4172" w="7613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8" name="Google Shape;20178;p82"/>
            <p:cNvSpPr/>
            <p:nvPr/>
          </p:nvSpPr>
          <p:spPr>
            <a:xfrm>
              <a:off x="6893819" y="1795988"/>
              <a:ext cx="121164" cy="78701"/>
            </a:xfrm>
            <a:custGeom>
              <a:rect b="b" l="l" r="r" t="t"/>
              <a:pathLst>
                <a:path extrusionOk="0" h="2997" w="4614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9" name="Google Shape;20179;p82"/>
            <p:cNvSpPr/>
            <p:nvPr/>
          </p:nvSpPr>
          <p:spPr>
            <a:xfrm>
              <a:off x="6893819" y="1812584"/>
              <a:ext cx="121164" cy="62105"/>
            </a:xfrm>
            <a:custGeom>
              <a:rect b="b" l="l" r="r" t="t"/>
              <a:pathLst>
                <a:path extrusionOk="0" h="2365" w="4614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0" name="Google Shape;20180;p82"/>
            <p:cNvSpPr/>
            <p:nvPr/>
          </p:nvSpPr>
          <p:spPr>
            <a:xfrm>
              <a:off x="6912175" y="1711063"/>
              <a:ext cx="30173" cy="66622"/>
            </a:xfrm>
            <a:custGeom>
              <a:rect b="b" l="l" r="r" t="t"/>
              <a:pathLst>
                <a:path extrusionOk="0" h="2537" w="1149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1" name="Google Shape;20181;p82"/>
            <p:cNvSpPr/>
            <p:nvPr/>
          </p:nvSpPr>
          <p:spPr>
            <a:xfrm>
              <a:off x="6924228" y="1705260"/>
              <a:ext cx="72661" cy="72425"/>
            </a:xfrm>
            <a:custGeom>
              <a:rect b="b" l="l" r="r" t="t"/>
              <a:pathLst>
                <a:path extrusionOk="0" h="2758" w="2767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2" name="Google Shape;20182;p82"/>
            <p:cNvSpPr/>
            <p:nvPr/>
          </p:nvSpPr>
          <p:spPr>
            <a:xfrm>
              <a:off x="6936307" y="1795988"/>
              <a:ext cx="36213" cy="14679"/>
            </a:xfrm>
            <a:custGeom>
              <a:rect b="b" l="l" r="r" t="t"/>
              <a:pathLst>
                <a:path extrusionOk="0" h="559" w="1379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3" name="Google Shape;20183;p82"/>
            <p:cNvSpPr/>
            <p:nvPr/>
          </p:nvSpPr>
          <p:spPr>
            <a:xfrm>
              <a:off x="6918214" y="1735433"/>
              <a:ext cx="72635" cy="66622"/>
            </a:xfrm>
            <a:custGeom>
              <a:rect b="b" l="l" r="r" t="t"/>
              <a:pathLst>
                <a:path extrusionOk="0" h="2537" w="2766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4" name="Google Shape;20184;p82"/>
            <p:cNvSpPr/>
            <p:nvPr/>
          </p:nvSpPr>
          <p:spPr>
            <a:xfrm>
              <a:off x="6917952" y="1735433"/>
              <a:ext cx="72661" cy="65125"/>
            </a:xfrm>
            <a:custGeom>
              <a:rect b="b" l="l" r="r" t="t"/>
              <a:pathLst>
                <a:path extrusionOk="0" h="2480" w="2767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5" name="Google Shape;20185;p82"/>
            <p:cNvSpPr/>
            <p:nvPr/>
          </p:nvSpPr>
          <p:spPr>
            <a:xfrm>
              <a:off x="6893819" y="1825898"/>
              <a:ext cx="24422" cy="48528"/>
            </a:xfrm>
            <a:custGeom>
              <a:rect b="b" l="l" r="r" t="t"/>
              <a:pathLst>
                <a:path extrusionOk="0" h="1848" w="93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6" name="Google Shape;20186;p82"/>
            <p:cNvSpPr/>
            <p:nvPr/>
          </p:nvSpPr>
          <p:spPr>
            <a:xfrm>
              <a:off x="6990587" y="1825898"/>
              <a:ext cx="24396" cy="48528"/>
            </a:xfrm>
            <a:custGeom>
              <a:rect b="b" l="l" r="r" t="t"/>
              <a:pathLst>
                <a:path extrusionOk="0" h="1848" w="929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187" name="Google Shape;20187;p82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20188" name="Google Shape;20188;p82"/>
            <p:cNvSpPr/>
            <p:nvPr/>
          </p:nvSpPr>
          <p:spPr>
            <a:xfrm>
              <a:off x="7161645" y="1518000"/>
              <a:ext cx="241119" cy="57116"/>
            </a:xfrm>
            <a:custGeom>
              <a:rect b="b" l="l" r="r" t="t"/>
              <a:pathLst>
                <a:path extrusionOk="0" h="2175" w="9182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9" name="Google Shape;20189;p82"/>
            <p:cNvSpPr/>
            <p:nvPr/>
          </p:nvSpPr>
          <p:spPr>
            <a:xfrm>
              <a:off x="7168525" y="1808068"/>
              <a:ext cx="232217" cy="54017"/>
            </a:xfrm>
            <a:custGeom>
              <a:rect b="b" l="l" r="r" t="t"/>
              <a:pathLst>
                <a:path extrusionOk="0" h="2057" w="8843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0" name="Google Shape;20190;p82"/>
            <p:cNvSpPr/>
            <p:nvPr/>
          </p:nvSpPr>
          <p:spPr>
            <a:xfrm>
              <a:off x="7174801" y="1735931"/>
              <a:ext cx="25157" cy="20141"/>
            </a:xfrm>
            <a:custGeom>
              <a:rect b="b" l="l" r="r" t="t"/>
              <a:pathLst>
                <a:path extrusionOk="0" h="767" w="958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1" name="Google Shape;20191;p82"/>
            <p:cNvSpPr/>
            <p:nvPr/>
          </p:nvSpPr>
          <p:spPr>
            <a:xfrm>
              <a:off x="7173803" y="1756047"/>
              <a:ext cx="27652" cy="35714"/>
            </a:xfrm>
            <a:custGeom>
              <a:rect b="b" l="l" r="r" t="t"/>
              <a:pathLst>
                <a:path extrusionOk="0" h="1360" w="1053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2" name="Google Shape;20192;p82"/>
            <p:cNvSpPr/>
            <p:nvPr/>
          </p:nvSpPr>
          <p:spPr>
            <a:xfrm>
              <a:off x="7159964" y="1726373"/>
              <a:ext cx="23161" cy="65387"/>
            </a:xfrm>
            <a:custGeom>
              <a:rect b="b" l="l" r="r" t="t"/>
              <a:pathLst>
                <a:path extrusionOk="0" h="2490" w="882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3" name="Google Shape;20193;p82"/>
            <p:cNvSpPr/>
            <p:nvPr/>
          </p:nvSpPr>
          <p:spPr>
            <a:xfrm>
              <a:off x="7192132" y="1725874"/>
              <a:ext cx="23398" cy="65886"/>
            </a:xfrm>
            <a:custGeom>
              <a:rect b="b" l="l" r="r" t="t"/>
              <a:pathLst>
                <a:path extrusionOk="0" h="2509" w="891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4" name="Google Shape;20194;p82"/>
            <p:cNvSpPr/>
            <p:nvPr/>
          </p:nvSpPr>
          <p:spPr>
            <a:xfrm>
              <a:off x="7155447" y="1714057"/>
              <a:ext cx="63864" cy="37368"/>
            </a:xfrm>
            <a:custGeom>
              <a:rect b="b" l="l" r="r" t="t"/>
              <a:pathLst>
                <a:path extrusionOk="0" h="1423" w="2432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5" name="Google Shape;20195;p82"/>
            <p:cNvSpPr/>
            <p:nvPr/>
          </p:nvSpPr>
          <p:spPr>
            <a:xfrm>
              <a:off x="7142133" y="1596202"/>
              <a:ext cx="90755" cy="64101"/>
            </a:xfrm>
            <a:custGeom>
              <a:rect b="b" l="l" r="r" t="t"/>
              <a:pathLst>
                <a:path extrusionOk="0" h="2441" w="3456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6" name="Google Shape;20196;p82"/>
            <p:cNvSpPr/>
            <p:nvPr/>
          </p:nvSpPr>
          <p:spPr>
            <a:xfrm>
              <a:off x="7142133" y="1596202"/>
              <a:ext cx="49264" cy="64101"/>
            </a:xfrm>
            <a:custGeom>
              <a:rect b="b" l="l" r="r" t="t"/>
              <a:pathLst>
                <a:path extrusionOk="0" h="2441" w="1876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7" name="Google Shape;20197;p82"/>
            <p:cNvSpPr/>
            <p:nvPr/>
          </p:nvSpPr>
          <p:spPr>
            <a:xfrm>
              <a:off x="7220546" y="1653685"/>
              <a:ext cx="19879" cy="26733"/>
            </a:xfrm>
            <a:custGeom>
              <a:rect b="b" l="l" r="r" t="t"/>
              <a:pathLst>
                <a:path extrusionOk="0" h="1018" w="757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8" name="Google Shape;20198;p82"/>
            <p:cNvSpPr/>
            <p:nvPr/>
          </p:nvSpPr>
          <p:spPr>
            <a:xfrm>
              <a:off x="7134833" y="1653738"/>
              <a:ext cx="19879" cy="26628"/>
            </a:xfrm>
            <a:custGeom>
              <a:rect b="b" l="l" r="r" t="t"/>
              <a:pathLst>
                <a:path extrusionOk="0" h="1014" w="757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9" name="Google Shape;20199;p82"/>
            <p:cNvSpPr/>
            <p:nvPr/>
          </p:nvSpPr>
          <p:spPr>
            <a:xfrm>
              <a:off x="7171019" y="1700349"/>
              <a:ext cx="33219" cy="38130"/>
            </a:xfrm>
            <a:custGeom>
              <a:rect b="b" l="l" r="r" t="t"/>
              <a:pathLst>
                <a:path extrusionOk="0" h="1452" w="1265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0" name="Google Shape;20200;p82"/>
            <p:cNvSpPr/>
            <p:nvPr/>
          </p:nvSpPr>
          <p:spPr>
            <a:xfrm>
              <a:off x="7171019" y="1700428"/>
              <a:ext cx="20378" cy="38051"/>
            </a:xfrm>
            <a:custGeom>
              <a:rect b="b" l="l" r="r" t="t"/>
              <a:pathLst>
                <a:path extrusionOk="0" h="1449" w="776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1" name="Google Shape;20201;p82"/>
            <p:cNvSpPr/>
            <p:nvPr/>
          </p:nvSpPr>
          <p:spPr>
            <a:xfrm>
              <a:off x="7151928" y="1633728"/>
              <a:ext cx="71401" cy="76338"/>
            </a:xfrm>
            <a:custGeom>
              <a:rect b="b" l="l" r="r" t="t"/>
              <a:pathLst>
                <a:path extrusionOk="0" h="2907" w="2719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2" name="Google Shape;20202;p82"/>
            <p:cNvSpPr/>
            <p:nvPr/>
          </p:nvSpPr>
          <p:spPr>
            <a:xfrm>
              <a:off x="7151928" y="1633728"/>
              <a:ext cx="51785" cy="76338"/>
            </a:xfrm>
            <a:custGeom>
              <a:rect b="b" l="l" r="r" t="t"/>
              <a:pathLst>
                <a:path extrusionOk="0" h="2907" w="1972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3" name="Google Shape;20203;p82"/>
            <p:cNvSpPr/>
            <p:nvPr/>
          </p:nvSpPr>
          <p:spPr>
            <a:xfrm>
              <a:off x="7117003" y="1723353"/>
              <a:ext cx="61081" cy="68407"/>
            </a:xfrm>
            <a:custGeom>
              <a:rect b="b" l="l" r="r" t="t"/>
              <a:pathLst>
                <a:path extrusionOk="0" h="2605" w="2326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4" name="Google Shape;20204;p82"/>
            <p:cNvSpPr/>
            <p:nvPr/>
          </p:nvSpPr>
          <p:spPr>
            <a:xfrm>
              <a:off x="7197174" y="1723616"/>
              <a:ext cx="60319" cy="68145"/>
            </a:xfrm>
            <a:custGeom>
              <a:rect b="b" l="l" r="r" t="t"/>
              <a:pathLst>
                <a:path extrusionOk="0" h="2595" w="2297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5" name="Google Shape;20205;p82"/>
            <p:cNvSpPr/>
            <p:nvPr/>
          </p:nvSpPr>
          <p:spPr>
            <a:xfrm>
              <a:off x="7136094" y="1759303"/>
              <a:ext cx="11082" cy="32457"/>
            </a:xfrm>
            <a:custGeom>
              <a:rect b="b" l="l" r="r" t="t"/>
              <a:pathLst>
                <a:path extrusionOk="0" h="1236" w="422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6" name="Google Shape;20206;p82"/>
            <p:cNvSpPr/>
            <p:nvPr/>
          </p:nvSpPr>
          <p:spPr>
            <a:xfrm>
              <a:off x="7227583" y="1759303"/>
              <a:ext cx="11082" cy="32457"/>
            </a:xfrm>
            <a:custGeom>
              <a:rect b="b" l="l" r="r" t="t"/>
              <a:pathLst>
                <a:path extrusionOk="0" h="1236" w="422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7" name="Google Shape;20207;p82"/>
            <p:cNvSpPr/>
            <p:nvPr/>
          </p:nvSpPr>
          <p:spPr>
            <a:xfrm>
              <a:off x="7117003" y="1723353"/>
              <a:ext cx="42988" cy="68407"/>
            </a:xfrm>
            <a:custGeom>
              <a:rect b="b" l="l" r="r" t="t"/>
              <a:pathLst>
                <a:path extrusionOk="0" h="2605" w="1637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8" name="Google Shape;20208;p82"/>
            <p:cNvSpPr/>
            <p:nvPr/>
          </p:nvSpPr>
          <p:spPr>
            <a:xfrm>
              <a:off x="7367313" y="1735931"/>
              <a:ext cx="25393" cy="20141"/>
            </a:xfrm>
            <a:custGeom>
              <a:rect b="b" l="l" r="r" t="t"/>
              <a:pathLst>
                <a:path extrusionOk="0" h="767" w="967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9" name="Google Shape;20209;p82"/>
            <p:cNvSpPr/>
            <p:nvPr/>
          </p:nvSpPr>
          <p:spPr>
            <a:xfrm>
              <a:off x="7366551" y="1756047"/>
              <a:ext cx="27415" cy="35714"/>
            </a:xfrm>
            <a:custGeom>
              <a:rect b="b" l="l" r="r" t="t"/>
              <a:pathLst>
                <a:path extrusionOk="0" h="1360" w="1044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0" name="Google Shape;20210;p82"/>
            <p:cNvSpPr/>
            <p:nvPr/>
          </p:nvSpPr>
          <p:spPr>
            <a:xfrm>
              <a:off x="7352476" y="1726373"/>
              <a:ext cx="23398" cy="65387"/>
            </a:xfrm>
            <a:custGeom>
              <a:rect b="b" l="l" r="r" t="t"/>
              <a:pathLst>
                <a:path extrusionOk="0" h="2490" w="891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1" name="Google Shape;20211;p82"/>
            <p:cNvSpPr/>
            <p:nvPr/>
          </p:nvSpPr>
          <p:spPr>
            <a:xfrm>
              <a:off x="7384907" y="1725874"/>
              <a:ext cx="23398" cy="65886"/>
            </a:xfrm>
            <a:custGeom>
              <a:rect b="b" l="l" r="r" t="t"/>
              <a:pathLst>
                <a:path extrusionOk="0" h="2509" w="891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2" name="Google Shape;20212;p82"/>
            <p:cNvSpPr/>
            <p:nvPr/>
          </p:nvSpPr>
          <p:spPr>
            <a:xfrm>
              <a:off x="7348196" y="1714057"/>
              <a:ext cx="63628" cy="37368"/>
            </a:xfrm>
            <a:custGeom>
              <a:rect b="b" l="l" r="r" t="t"/>
              <a:pathLst>
                <a:path extrusionOk="0" h="1423" w="2423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3" name="Google Shape;20213;p82"/>
            <p:cNvSpPr/>
            <p:nvPr/>
          </p:nvSpPr>
          <p:spPr>
            <a:xfrm>
              <a:off x="7334882" y="1596202"/>
              <a:ext cx="90755" cy="64101"/>
            </a:xfrm>
            <a:custGeom>
              <a:rect b="b" l="l" r="r" t="t"/>
              <a:pathLst>
                <a:path extrusionOk="0" h="2441" w="3456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4" name="Google Shape;20214;p82"/>
            <p:cNvSpPr/>
            <p:nvPr/>
          </p:nvSpPr>
          <p:spPr>
            <a:xfrm>
              <a:off x="7334645" y="1596202"/>
              <a:ext cx="49264" cy="64101"/>
            </a:xfrm>
            <a:custGeom>
              <a:rect b="b" l="l" r="r" t="t"/>
              <a:pathLst>
                <a:path extrusionOk="0" h="2441" w="1876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5" name="Google Shape;20215;p82"/>
            <p:cNvSpPr/>
            <p:nvPr/>
          </p:nvSpPr>
          <p:spPr>
            <a:xfrm>
              <a:off x="7413294" y="1653685"/>
              <a:ext cx="19879" cy="26733"/>
            </a:xfrm>
            <a:custGeom>
              <a:rect b="b" l="l" r="r" t="t"/>
              <a:pathLst>
                <a:path extrusionOk="0" h="1018" w="757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6" name="Google Shape;20216;p82"/>
            <p:cNvSpPr/>
            <p:nvPr/>
          </p:nvSpPr>
          <p:spPr>
            <a:xfrm>
              <a:off x="7327345" y="1653738"/>
              <a:ext cx="20141" cy="26628"/>
            </a:xfrm>
            <a:custGeom>
              <a:rect b="b" l="l" r="r" t="t"/>
              <a:pathLst>
                <a:path extrusionOk="0" h="1014" w="767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7" name="Google Shape;20217;p82"/>
            <p:cNvSpPr/>
            <p:nvPr/>
          </p:nvSpPr>
          <p:spPr>
            <a:xfrm>
              <a:off x="7363794" y="1700349"/>
              <a:ext cx="33193" cy="38130"/>
            </a:xfrm>
            <a:custGeom>
              <a:rect b="b" l="l" r="r" t="t"/>
              <a:pathLst>
                <a:path extrusionOk="0" h="1452" w="1264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8" name="Google Shape;20218;p82"/>
            <p:cNvSpPr/>
            <p:nvPr/>
          </p:nvSpPr>
          <p:spPr>
            <a:xfrm>
              <a:off x="7363531" y="1700428"/>
              <a:ext cx="20640" cy="38051"/>
            </a:xfrm>
            <a:custGeom>
              <a:rect b="b" l="l" r="r" t="t"/>
              <a:pathLst>
                <a:path extrusionOk="0" h="1449" w="786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9" name="Google Shape;20219;p82"/>
            <p:cNvSpPr/>
            <p:nvPr/>
          </p:nvSpPr>
          <p:spPr>
            <a:xfrm>
              <a:off x="7344677" y="1633728"/>
              <a:ext cx="71401" cy="76338"/>
            </a:xfrm>
            <a:custGeom>
              <a:rect b="b" l="l" r="r" t="t"/>
              <a:pathLst>
                <a:path extrusionOk="0" h="2907" w="2719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0" name="Google Shape;20220;p82"/>
            <p:cNvSpPr/>
            <p:nvPr/>
          </p:nvSpPr>
          <p:spPr>
            <a:xfrm>
              <a:off x="7344677" y="1633728"/>
              <a:ext cx="51811" cy="76338"/>
            </a:xfrm>
            <a:custGeom>
              <a:rect b="b" l="l" r="r" t="t"/>
              <a:pathLst>
                <a:path extrusionOk="0" h="2907" w="1973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1" name="Google Shape;20221;p82"/>
            <p:cNvSpPr/>
            <p:nvPr/>
          </p:nvSpPr>
          <p:spPr>
            <a:xfrm>
              <a:off x="7309751" y="1723353"/>
              <a:ext cx="61107" cy="68407"/>
            </a:xfrm>
            <a:custGeom>
              <a:rect b="b" l="l" r="r" t="t"/>
              <a:pathLst>
                <a:path extrusionOk="0" h="2605" w="2327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2" name="Google Shape;20222;p82"/>
            <p:cNvSpPr/>
            <p:nvPr/>
          </p:nvSpPr>
          <p:spPr>
            <a:xfrm>
              <a:off x="7389660" y="1723616"/>
              <a:ext cx="60345" cy="68145"/>
            </a:xfrm>
            <a:custGeom>
              <a:rect b="b" l="l" r="r" t="t"/>
              <a:pathLst>
                <a:path extrusionOk="0" h="2595" w="2298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3" name="Google Shape;20223;p82"/>
            <p:cNvSpPr/>
            <p:nvPr/>
          </p:nvSpPr>
          <p:spPr>
            <a:xfrm>
              <a:off x="7328842" y="1759303"/>
              <a:ext cx="10845" cy="32457"/>
            </a:xfrm>
            <a:custGeom>
              <a:rect b="b" l="l" r="r" t="t"/>
              <a:pathLst>
                <a:path extrusionOk="0" h="1236" w="413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4" name="Google Shape;20224;p82"/>
            <p:cNvSpPr/>
            <p:nvPr/>
          </p:nvSpPr>
          <p:spPr>
            <a:xfrm>
              <a:off x="7420332" y="1759303"/>
              <a:ext cx="11082" cy="32457"/>
            </a:xfrm>
            <a:custGeom>
              <a:rect b="b" l="l" r="r" t="t"/>
              <a:pathLst>
                <a:path extrusionOk="0" h="1236" w="422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5" name="Google Shape;20225;p82"/>
            <p:cNvSpPr/>
            <p:nvPr/>
          </p:nvSpPr>
          <p:spPr>
            <a:xfrm>
              <a:off x="7309751" y="1723353"/>
              <a:ext cx="42751" cy="68407"/>
            </a:xfrm>
            <a:custGeom>
              <a:rect b="b" l="l" r="r" t="t"/>
              <a:pathLst>
                <a:path extrusionOk="0" h="2605" w="1628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226" name="Google Shape;20226;p82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20227" name="Google Shape;20227;p82"/>
            <p:cNvSpPr/>
            <p:nvPr/>
          </p:nvSpPr>
          <p:spPr>
            <a:xfrm>
              <a:off x="2437733" y="4289165"/>
              <a:ext cx="54568" cy="65991"/>
            </a:xfrm>
            <a:custGeom>
              <a:rect b="b" l="l" r="r" t="t"/>
              <a:pathLst>
                <a:path extrusionOk="0" h="2513" w="2078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8" name="Google Shape;20228;p82"/>
            <p:cNvSpPr/>
            <p:nvPr/>
          </p:nvSpPr>
          <p:spPr>
            <a:xfrm>
              <a:off x="2448552" y="4306575"/>
              <a:ext cx="40493" cy="48844"/>
            </a:xfrm>
            <a:custGeom>
              <a:rect b="b" l="l" r="r" t="t"/>
              <a:pathLst>
                <a:path extrusionOk="0" h="1860" w="1542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9" name="Google Shape;20229;p82"/>
            <p:cNvSpPr/>
            <p:nvPr/>
          </p:nvSpPr>
          <p:spPr>
            <a:xfrm>
              <a:off x="2282930" y="4552658"/>
              <a:ext cx="54805" cy="65808"/>
            </a:xfrm>
            <a:custGeom>
              <a:rect b="b" l="l" r="r" t="t"/>
              <a:pathLst>
                <a:path extrusionOk="0" h="2506" w="2087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0" name="Google Shape;20230;p82"/>
            <p:cNvSpPr/>
            <p:nvPr/>
          </p:nvSpPr>
          <p:spPr>
            <a:xfrm>
              <a:off x="2300026" y="4558960"/>
              <a:ext cx="37709" cy="54542"/>
            </a:xfrm>
            <a:custGeom>
              <a:rect b="b" l="l" r="r" t="t"/>
              <a:pathLst>
                <a:path extrusionOk="0" h="2077" w="1436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1" name="Google Shape;20231;p82"/>
            <p:cNvSpPr/>
            <p:nvPr/>
          </p:nvSpPr>
          <p:spPr>
            <a:xfrm>
              <a:off x="2282930" y="4289349"/>
              <a:ext cx="54805" cy="66070"/>
            </a:xfrm>
            <a:custGeom>
              <a:rect b="b" l="l" r="r" t="t"/>
              <a:pathLst>
                <a:path extrusionOk="0" h="2516" w="2087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2" name="Google Shape;20232;p82"/>
            <p:cNvSpPr/>
            <p:nvPr/>
          </p:nvSpPr>
          <p:spPr>
            <a:xfrm>
              <a:off x="2300026" y="4294312"/>
              <a:ext cx="37709" cy="54805"/>
            </a:xfrm>
            <a:custGeom>
              <a:rect b="b" l="l" r="r" t="t"/>
              <a:pathLst>
                <a:path extrusionOk="0" h="2087" w="1436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3" name="Google Shape;20233;p82"/>
            <p:cNvSpPr/>
            <p:nvPr/>
          </p:nvSpPr>
          <p:spPr>
            <a:xfrm>
              <a:off x="2437497" y="4552658"/>
              <a:ext cx="54542" cy="65808"/>
            </a:xfrm>
            <a:custGeom>
              <a:rect b="b" l="l" r="r" t="t"/>
              <a:pathLst>
                <a:path extrusionOk="0" h="2506" w="2077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4" name="Google Shape;20234;p82"/>
            <p:cNvSpPr/>
            <p:nvPr/>
          </p:nvSpPr>
          <p:spPr>
            <a:xfrm>
              <a:off x="2448552" y="4552658"/>
              <a:ext cx="40493" cy="48791"/>
            </a:xfrm>
            <a:custGeom>
              <a:rect b="b" l="l" r="r" t="t"/>
              <a:pathLst>
                <a:path extrusionOk="0" h="1858" w="1542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5" name="Google Shape;20235;p82"/>
            <p:cNvSpPr/>
            <p:nvPr/>
          </p:nvSpPr>
          <p:spPr>
            <a:xfrm>
              <a:off x="2200238" y="4437482"/>
              <a:ext cx="66385" cy="33088"/>
            </a:xfrm>
            <a:custGeom>
              <a:rect b="b" l="l" r="r" t="t"/>
              <a:pathLst>
                <a:path extrusionOk="0" h="1260" w="2528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6" name="Google Shape;20236;p82"/>
            <p:cNvSpPr/>
            <p:nvPr/>
          </p:nvSpPr>
          <p:spPr>
            <a:xfrm>
              <a:off x="2212317" y="4437455"/>
              <a:ext cx="54306" cy="19537"/>
            </a:xfrm>
            <a:custGeom>
              <a:rect b="b" l="l" r="r" t="t"/>
              <a:pathLst>
                <a:path extrusionOk="0" h="744" w="2068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7" name="Google Shape;20237;p82"/>
            <p:cNvSpPr/>
            <p:nvPr/>
          </p:nvSpPr>
          <p:spPr>
            <a:xfrm>
              <a:off x="2508346" y="4437482"/>
              <a:ext cx="66648" cy="33088"/>
            </a:xfrm>
            <a:custGeom>
              <a:rect b="b" l="l" r="r" t="t"/>
              <a:pathLst>
                <a:path extrusionOk="0" h="1260" w="2538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8" name="Google Shape;20238;p82"/>
            <p:cNvSpPr/>
            <p:nvPr/>
          </p:nvSpPr>
          <p:spPr>
            <a:xfrm>
              <a:off x="2508346" y="4437455"/>
              <a:ext cx="54568" cy="19537"/>
            </a:xfrm>
            <a:custGeom>
              <a:rect b="b" l="l" r="r" t="t"/>
              <a:pathLst>
                <a:path extrusionOk="0" h="744" w="2078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9" name="Google Shape;20239;p82"/>
            <p:cNvSpPr/>
            <p:nvPr/>
          </p:nvSpPr>
          <p:spPr>
            <a:xfrm>
              <a:off x="2250762" y="4326979"/>
              <a:ext cx="263913" cy="253960"/>
            </a:xfrm>
            <a:custGeom>
              <a:rect b="b" l="l" r="r" t="t"/>
              <a:pathLst>
                <a:path extrusionOk="0" h="9671" w="1005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0" name="Google Shape;20240;p82"/>
            <p:cNvSpPr/>
            <p:nvPr/>
          </p:nvSpPr>
          <p:spPr>
            <a:xfrm>
              <a:off x="2270116" y="4345073"/>
              <a:ext cx="226204" cy="217669"/>
            </a:xfrm>
            <a:custGeom>
              <a:rect b="b" l="l" r="r" t="t"/>
              <a:pathLst>
                <a:path extrusionOk="0" h="8289" w="8614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1" name="Google Shape;20241;p82"/>
            <p:cNvSpPr/>
            <p:nvPr/>
          </p:nvSpPr>
          <p:spPr>
            <a:xfrm>
              <a:off x="2390990" y="4408412"/>
              <a:ext cx="28177" cy="30934"/>
            </a:xfrm>
            <a:custGeom>
              <a:rect b="b" l="l" r="r" t="t"/>
              <a:pathLst>
                <a:path extrusionOk="0" h="1178" w="1073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2" name="Google Shape;20242;p82"/>
            <p:cNvSpPr/>
            <p:nvPr/>
          </p:nvSpPr>
          <p:spPr>
            <a:xfrm>
              <a:off x="2390990" y="4468731"/>
              <a:ext cx="28177" cy="30934"/>
            </a:xfrm>
            <a:custGeom>
              <a:rect b="b" l="l" r="r" t="t"/>
              <a:pathLst>
                <a:path extrusionOk="0" h="1178" w="1073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3" name="Google Shape;20243;p82"/>
            <p:cNvSpPr/>
            <p:nvPr/>
          </p:nvSpPr>
          <p:spPr>
            <a:xfrm>
              <a:off x="2410081" y="4444861"/>
              <a:ext cx="26181" cy="18119"/>
            </a:xfrm>
            <a:custGeom>
              <a:rect b="b" l="l" r="r" t="t"/>
              <a:pathLst>
                <a:path extrusionOk="0" h="690" w="997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4" name="Google Shape;20244;p82"/>
            <p:cNvSpPr/>
            <p:nvPr/>
          </p:nvSpPr>
          <p:spPr>
            <a:xfrm>
              <a:off x="2338969" y="4444861"/>
              <a:ext cx="26155" cy="18119"/>
            </a:xfrm>
            <a:custGeom>
              <a:rect b="b" l="l" r="r" t="t"/>
              <a:pathLst>
                <a:path extrusionOk="0" h="690" w="996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5" name="Google Shape;20245;p82"/>
            <p:cNvSpPr/>
            <p:nvPr/>
          </p:nvSpPr>
          <p:spPr>
            <a:xfrm>
              <a:off x="2356065" y="4408412"/>
              <a:ext cx="28177" cy="30934"/>
            </a:xfrm>
            <a:custGeom>
              <a:rect b="b" l="l" r="r" t="t"/>
              <a:pathLst>
                <a:path extrusionOk="0" h="1178" w="1073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6" name="Google Shape;20246;p82"/>
            <p:cNvSpPr/>
            <p:nvPr/>
          </p:nvSpPr>
          <p:spPr>
            <a:xfrm>
              <a:off x="2356065" y="4468731"/>
              <a:ext cx="28177" cy="30934"/>
            </a:xfrm>
            <a:custGeom>
              <a:rect b="b" l="l" r="r" t="t"/>
              <a:pathLst>
                <a:path extrusionOk="0" h="1178" w="1073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7" name="Google Shape;20247;p82"/>
            <p:cNvSpPr/>
            <p:nvPr/>
          </p:nvSpPr>
          <p:spPr>
            <a:xfrm>
              <a:off x="2338969" y="4417708"/>
              <a:ext cx="84977" cy="72583"/>
            </a:xfrm>
            <a:custGeom>
              <a:rect b="b" l="l" r="r" t="t"/>
              <a:pathLst>
                <a:path extrusionOk="0" h="2764" w="3236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8" name="Google Shape;20248;p82"/>
            <p:cNvSpPr/>
            <p:nvPr/>
          </p:nvSpPr>
          <p:spPr>
            <a:xfrm>
              <a:off x="2355303" y="4429787"/>
              <a:ext cx="56564" cy="48423"/>
            </a:xfrm>
            <a:custGeom>
              <a:rect b="b" l="l" r="r" t="t"/>
              <a:pathLst>
                <a:path extrusionOk="0" h="1844" w="2154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249" name="Google Shape;20249;p82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20250" name="Google Shape;20250;p82"/>
            <p:cNvSpPr/>
            <p:nvPr/>
          </p:nvSpPr>
          <p:spPr>
            <a:xfrm>
              <a:off x="7556043" y="1499959"/>
              <a:ext cx="337283" cy="380140"/>
            </a:xfrm>
            <a:custGeom>
              <a:rect b="b" l="l" r="r" t="t"/>
              <a:pathLst>
                <a:path extrusionOk="0" h="14476" w="12844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1" name="Google Shape;20251;p82"/>
            <p:cNvSpPr/>
            <p:nvPr/>
          </p:nvSpPr>
          <p:spPr>
            <a:xfrm>
              <a:off x="7714628" y="1552479"/>
              <a:ext cx="178699" cy="327672"/>
            </a:xfrm>
            <a:custGeom>
              <a:rect b="b" l="l" r="r" t="t"/>
              <a:pathLst>
                <a:path extrusionOk="0" h="12478" w="6805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2" name="Google Shape;20252;p82"/>
            <p:cNvSpPr/>
            <p:nvPr/>
          </p:nvSpPr>
          <p:spPr>
            <a:xfrm>
              <a:off x="7588974" y="1536382"/>
              <a:ext cx="271450" cy="305824"/>
            </a:xfrm>
            <a:custGeom>
              <a:rect b="b" l="l" r="r" t="t"/>
              <a:pathLst>
                <a:path extrusionOk="0" h="11646" w="10337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3" name="Google Shape;20253;p82"/>
            <p:cNvSpPr/>
            <p:nvPr/>
          </p:nvSpPr>
          <p:spPr>
            <a:xfrm>
              <a:off x="7719906" y="1577846"/>
              <a:ext cx="140517" cy="264281"/>
            </a:xfrm>
            <a:custGeom>
              <a:rect b="b" l="l" r="r" t="t"/>
              <a:pathLst>
                <a:path extrusionOk="0" h="10064" w="5351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4" name="Google Shape;20254;p82"/>
            <p:cNvSpPr/>
            <p:nvPr/>
          </p:nvSpPr>
          <p:spPr>
            <a:xfrm>
              <a:off x="7657565" y="1674352"/>
              <a:ext cx="134477" cy="90518"/>
            </a:xfrm>
            <a:custGeom>
              <a:rect b="b" l="l" r="r" t="t"/>
              <a:pathLst>
                <a:path extrusionOk="0" h="3447" w="5121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5" name="Google Shape;20255;p82"/>
            <p:cNvSpPr/>
            <p:nvPr/>
          </p:nvSpPr>
          <p:spPr>
            <a:xfrm>
              <a:off x="7714365" y="1674352"/>
              <a:ext cx="77677" cy="90518"/>
            </a:xfrm>
            <a:custGeom>
              <a:rect b="b" l="l" r="r" t="t"/>
              <a:pathLst>
                <a:path extrusionOk="0" h="3447" w="2958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6" name="Google Shape;20256;p82"/>
            <p:cNvSpPr/>
            <p:nvPr/>
          </p:nvSpPr>
          <p:spPr>
            <a:xfrm>
              <a:off x="7709586" y="1680076"/>
              <a:ext cx="30199" cy="17437"/>
            </a:xfrm>
            <a:custGeom>
              <a:rect b="b" l="l" r="r" t="t"/>
              <a:pathLst>
                <a:path extrusionOk="0" h="664" w="115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7" name="Google Shape;20257;p82"/>
            <p:cNvSpPr/>
            <p:nvPr/>
          </p:nvSpPr>
          <p:spPr>
            <a:xfrm>
              <a:off x="7702811" y="1690686"/>
              <a:ext cx="43749" cy="62866"/>
            </a:xfrm>
            <a:custGeom>
              <a:rect b="b" l="l" r="r" t="t"/>
              <a:pathLst>
                <a:path extrusionOk="0" h="2394" w="1666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8" name="Google Shape;20258;p82"/>
            <p:cNvSpPr/>
            <p:nvPr/>
          </p:nvSpPr>
          <p:spPr>
            <a:xfrm>
              <a:off x="7714365" y="1690922"/>
              <a:ext cx="31958" cy="62630"/>
            </a:xfrm>
            <a:custGeom>
              <a:rect b="b" l="l" r="r" t="t"/>
              <a:pathLst>
                <a:path extrusionOk="0" h="2385" w="1217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9" name="Google Shape;20259;p82"/>
            <p:cNvSpPr/>
            <p:nvPr/>
          </p:nvSpPr>
          <p:spPr>
            <a:xfrm>
              <a:off x="7701813" y="1674352"/>
              <a:ext cx="45745" cy="23161"/>
            </a:xfrm>
            <a:custGeom>
              <a:rect b="b" l="l" r="r" t="t"/>
              <a:pathLst>
                <a:path extrusionOk="0" h="882" w="1742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0" name="Google Shape;20260;p82"/>
            <p:cNvSpPr/>
            <p:nvPr/>
          </p:nvSpPr>
          <p:spPr>
            <a:xfrm>
              <a:off x="7720667" y="1674851"/>
              <a:ext cx="26890" cy="22662"/>
            </a:xfrm>
            <a:custGeom>
              <a:rect b="b" l="l" r="r" t="t"/>
              <a:pathLst>
                <a:path extrusionOk="0" h="863" w="1024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1" name="Google Shape;20261;p82"/>
            <p:cNvSpPr/>
            <p:nvPr/>
          </p:nvSpPr>
          <p:spPr>
            <a:xfrm>
              <a:off x="7689733" y="1590162"/>
              <a:ext cx="69904" cy="95534"/>
            </a:xfrm>
            <a:custGeom>
              <a:rect b="b" l="l" r="r" t="t"/>
              <a:pathLst>
                <a:path extrusionOk="0" h="3638" w="2662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2" name="Google Shape;20262;p82"/>
            <p:cNvSpPr/>
            <p:nvPr/>
          </p:nvSpPr>
          <p:spPr>
            <a:xfrm>
              <a:off x="7714365" y="1590162"/>
              <a:ext cx="45272" cy="95534"/>
            </a:xfrm>
            <a:custGeom>
              <a:rect b="b" l="l" r="r" t="t"/>
              <a:pathLst>
                <a:path extrusionOk="0" h="3638" w="1724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3" name="Google Shape;20263;p82"/>
            <p:cNvSpPr/>
            <p:nvPr/>
          </p:nvSpPr>
          <p:spPr>
            <a:xfrm>
              <a:off x="7689733" y="1591423"/>
              <a:ext cx="69904" cy="46533"/>
            </a:xfrm>
            <a:custGeom>
              <a:rect b="b" l="l" r="r" t="t"/>
              <a:pathLst>
                <a:path extrusionOk="0" h="1772" w="2662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264" name="Google Shape;20264;p82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20265" name="Google Shape;20265;p82"/>
            <p:cNvSpPr/>
            <p:nvPr/>
          </p:nvSpPr>
          <p:spPr>
            <a:xfrm>
              <a:off x="8021239" y="1517790"/>
              <a:ext cx="289018" cy="289044"/>
            </a:xfrm>
            <a:custGeom>
              <a:rect b="b" l="l" r="r" t="t"/>
              <a:pathLst>
                <a:path extrusionOk="0" h="11007" w="11006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6" name="Google Shape;20266;p82"/>
            <p:cNvSpPr/>
            <p:nvPr/>
          </p:nvSpPr>
          <p:spPr>
            <a:xfrm>
              <a:off x="7992826" y="1520810"/>
              <a:ext cx="274706" cy="285866"/>
            </a:xfrm>
            <a:custGeom>
              <a:rect b="b" l="l" r="r" t="t"/>
              <a:pathLst>
                <a:path extrusionOk="0" h="10886" w="10461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7" name="Google Shape;20267;p82"/>
            <p:cNvSpPr/>
            <p:nvPr/>
          </p:nvSpPr>
          <p:spPr>
            <a:xfrm>
              <a:off x="8021476" y="1517790"/>
              <a:ext cx="288781" cy="288781"/>
            </a:xfrm>
            <a:custGeom>
              <a:rect b="b" l="l" r="r" t="t"/>
              <a:pathLst>
                <a:path extrusionOk="0" h="10997" w="10997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8" name="Google Shape;20268;p82"/>
            <p:cNvSpPr/>
            <p:nvPr/>
          </p:nvSpPr>
          <p:spPr>
            <a:xfrm>
              <a:off x="8021476" y="1520810"/>
              <a:ext cx="217932" cy="285761"/>
            </a:xfrm>
            <a:custGeom>
              <a:rect b="b" l="l" r="r" t="t"/>
              <a:pathLst>
                <a:path extrusionOk="0" h="10882" w="8299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9" name="Google Shape;20269;p82"/>
            <p:cNvSpPr/>
            <p:nvPr/>
          </p:nvSpPr>
          <p:spPr>
            <a:xfrm>
              <a:off x="8071238" y="1795752"/>
              <a:ext cx="189019" cy="66622"/>
            </a:xfrm>
            <a:custGeom>
              <a:rect b="b" l="l" r="r" t="t"/>
              <a:pathLst>
                <a:path extrusionOk="0" h="2537" w="7198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0" name="Google Shape;20270;p82"/>
            <p:cNvSpPr/>
            <p:nvPr/>
          </p:nvSpPr>
          <p:spPr>
            <a:xfrm>
              <a:off x="8154666" y="1817863"/>
              <a:ext cx="22163" cy="44511"/>
            </a:xfrm>
            <a:custGeom>
              <a:rect b="b" l="l" r="r" t="t"/>
              <a:pathLst>
                <a:path extrusionOk="0" h="1695" w="844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1" name="Google Shape;20271;p82"/>
            <p:cNvSpPr/>
            <p:nvPr/>
          </p:nvSpPr>
          <p:spPr>
            <a:xfrm>
              <a:off x="8155927" y="1806807"/>
              <a:ext cx="19642" cy="18618"/>
            </a:xfrm>
            <a:custGeom>
              <a:rect b="b" l="l" r="r" t="t"/>
              <a:pathLst>
                <a:path extrusionOk="0" h="709" w="748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2" name="Google Shape;20272;p82"/>
            <p:cNvSpPr/>
            <p:nvPr/>
          </p:nvSpPr>
          <p:spPr>
            <a:xfrm>
              <a:off x="8226803" y="1818362"/>
              <a:ext cx="33455" cy="44012"/>
            </a:xfrm>
            <a:custGeom>
              <a:rect b="b" l="l" r="r" t="t"/>
              <a:pathLst>
                <a:path extrusionOk="0" h="1676" w="1274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3" name="Google Shape;20273;p82"/>
            <p:cNvSpPr/>
            <p:nvPr/>
          </p:nvSpPr>
          <p:spPr>
            <a:xfrm>
              <a:off x="8104667" y="1623329"/>
              <a:ext cx="122162" cy="88995"/>
            </a:xfrm>
            <a:custGeom>
              <a:rect b="b" l="l" r="r" t="t"/>
              <a:pathLst>
                <a:path extrusionOk="0" h="3389" w="4652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4" name="Google Shape;20274;p82"/>
            <p:cNvSpPr/>
            <p:nvPr/>
          </p:nvSpPr>
          <p:spPr>
            <a:xfrm>
              <a:off x="8132319" y="1623329"/>
              <a:ext cx="94772" cy="88995"/>
            </a:xfrm>
            <a:custGeom>
              <a:rect b="b" l="l" r="r" t="t"/>
              <a:pathLst>
                <a:path extrusionOk="0" h="3389" w="3609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5" name="Google Shape;20275;p82"/>
            <p:cNvSpPr/>
            <p:nvPr/>
          </p:nvSpPr>
          <p:spPr>
            <a:xfrm>
              <a:off x="8132556" y="1756782"/>
              <a:ext cx="66622" cy="50052"/>
            </a:xfrm>
            <a:custGeom>
              <a:rect b="b" l="l" r="r" t="t"/>
              <a:pathLst>
                <a:path extrusionOk="0" h="1906" w="2537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6" name="Google Shape;20276;p82"/>
            <p:cNvSpPr/>
            <p:nvPr/>
          </p:nvSpPr>
          <p:spPr>
            <a:xfrm>
              <a:off x="8132556" y="1756546"/>
              <a:ext cx="66622" cy="27914"/>
            </a:xfrm>
            <a:custGeom>
              <a:rect b="b" l="l" r="r" t="t"/>
              <a:pathLst>
                <a:path extrusionOk="0" h="1063" w="2537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7" name="Google Shape;20277;p82"/>
            <p:cNvSpPr/>
            <p:nvPr/>
          </p:nvSpPr>
          <p:spPr>
            <a:xfrm>
              <a:off x="8121264" y="1786324"/>
              <a:ext cx="44484" cy="39836"/>
            </a:xfrm>
            <a:custGeom>
              <a:rect b="b" l="l" r="r" t="t"/>
              <a:pathLst>
                <a:path extrusionOk="0" h="1517" w="1694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8" name="Google Shape;20278;p82"/>
            <p:cNvSpPr/>
            <p:nvPr/>
          </p:nvSpPr>
          <p:spPr>
            <a:xfrm>
              <a:off x="8165748" y="1786324"/>
              <a:ext cx="44484" cy="39836"/>
            </a:xfrm>
            <a:custGeom>
              <a:rect b="b" l="l" r="r" t="t"/>
              <a:pathLst>
                <a:path extrusionOk="0" h="1517" w="1694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9" name="Google Shape;20279;p82"/>
            <p:cNvSpPr/>
            <p:nvPr/>
          </p:nvSpPr>
          <p:spPr>
            <a:xfrm>
              <a:off x="8110182" y="1668365"/>
              <a:ext cx="110870" cy="105040"/>
            </a:xfrm>
            <a:custGeom>
              <a:rect b="b" l="l" r="r" t="t"/>
              <a:pathLst>
                <a:path extrusionOk="0" h="4000" w="4222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0" name="Google Shape;20280;p82"/>
            <p:cNvSpPr/>
            <p:nvPr/>
          </p:nvSpPr>
          <p:spPr>
            <a:xfrm>
              <a:off x="8110445" y="1668259"/>
              <a:ext cx="100051" cy="104646"/>
            </a:xfrm>
            <a:custGeom>
              <a:rect b="b" l="l" r="r" t="t"/>
              <a:pathLst>
                <a:path extrusionOk="0" h="3985" w="381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1" name="Google Shape;20281;p82"/>
            <p:cNvSpPr/>
            <p:nvPr/>
          </p:nvSpPr>
          <p:spPr>
            <a:xfrm>
              <a:off x="8071238" y="1818362"/>
              <a:ext cx="33455" cy="44012"/>
            </a:xfrm>
            <a:custGeom>
              <a:rect b="b" l="l" r="r" t="t"/>
              <a:pathLst>
                <a:path extrusionOk="0" h="1676" w="1274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282" name="Google Shape;20282;p82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20283" name="Google Shape;20283;p82"/>
            <p:cNvSpPr/>
            <p:nvPr/>
          </p:nvSpPr>
          <p:spPr>
            <a:xfrm>
              <a:off x="4939077" y="3412948"/>
              <a:ext cx="246581" cy="246581"/>
            </a:xfrm>
            <a:custGeom>
              <a:rect b="b" l="l" r="r" t="t"/>
              <a:pathLst>
                <a:path extrusionOk="0" h="9390" w="939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4" name="Google Shape;20284;p82"/>
            <p:cNvSpPr/>
            <p:nvPr/>
          </p:nvSpPr>
          <p:spPr>
            <a:xfrm>
              <a:off x="4988341" y="3499159"/>
              <a:ext cx="148054" cy="148054"/>
            </a:xfrm>
            <a:custGeom>
              <a:rect b="b" l="l" r="r" t="t"/>
              <a:pathLst>
                <a:path extrusionOk="0" h="5638" w="5638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5" name="Google Shape;20285;p82"/>
            <p:cNvSpPr/>
            <p:nvPr/>
          </p:nvSpPr>
          <p:spPr>
            <a:xfrm>
              <a:off x="4864446" y="3530067"/>
              <a:ext cx="56564" cy="12342"/>
            </a:xfrm>
            <a:custGeom>
              <a:rect b="b" l="l" r="r" t="t"/>
              <a:pathLst>
                <a:path extrusionOk="0" h="470" w="2154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6" name="Google Shape;20286;p82"/>
            <p:cNvSpPr/>
            <p:nvPr/>
          </p:nvSpPr>
          <p:spPr>
            <a:xfrm>
              <a:off x="5203463" y="3530067"/>
              <a:ext cx="56590" cy="12342"/>
            </a:xfrm>
            <a:custGeom>
              <a:rect b="b" l="l" r="r" t="t"/>
              <a:pathLst>
                <a:path extrusionOk="0" h="470" w="2155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7" name="Google Shape;20287;p82"/>
            <p:cNvSpPr/>
            <p:nvPr/>
          </p:nvSpPr>
          <p:spPr>
            <a:xfrm>
              <a:off x="5056197" y="3340207"/>
              <a:ext cx="12342" cy="54437"/>
            </a:xfrm>
            <a:custGeom>
              <a:rect b="b" l="l" r="r" t="t"/>
              <a:pathLst>
                <a:path extrusionOk="0" h="2073" w="47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8" name="Google Shape;20288;p82"/>
            <p:cNvSpPr/>
            <p:nvPr/>
          </p:nvSpPr>
          <p:spPr>
            <a:xfrm>
              <a:off x="4968488" y="3658557"/>
              <a:ext cx="28597" cy="33376"/>
            </a:xfrm>
            <a:custGeom>
              <a:rect b="b" l="l" r="r" t="t"/>
              <a:pathLst>
                <a:path extrusionOk="0" h="1271" w="1089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9" name="Google Shape;20289;p82"/>
            <p:cNvSpPr/>
            <p:nvPr/>
          </p:nvSpPr>
          <p:spPr>
            <a:xfrm>
              <a:off x="5128832" y="3381068"/>
              <a:ext cx="28387" cy="33166"/>
            </a:xfrm>
            <a:custGeom>
              <a:rect b="b" l="l" r="r" t="t"/>
              <a:pathLst>
                <a:path extrusionOk="0" h="1263" w="1081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0" name="Google Shape;20290;p82"/>
            <p:cNvSpPr/>
            <p:nvPr/>
          </p:nvSpPr>
          <p:spPr>
            <a:xfrm>
              <a:off x="4903915" y="3443646"/>
              <a:ext cx="38471" cy="24868"/>
            </a:xfrm>
            <a:custGeom>
              <a:rect b="b" l="l" r="r" t="t"/>
              <a:pathLst>
                <a:path extrusionOk="0" h="947" w="1465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1" name="Google Shape;20291;p82"/>
            <p:cNvSpPr/>
            <p:nvPr/>
          </p:nvSpPr>
          <p:spPr>
            <a:xfrm>
              <a:off x="5181641" y="3603910"/>
              <a:ext cx="38445" cy="24947"/>
            </a:xfrm>
            <a:custGeom>
              <a:rect b="b" l="l" r="r" t="t"/>
              <a:pathLst>
                <a:path extrusionOk="0" h="950" w="1464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2" name="Google Shape;20292;p82"/>
            <p:cNvSpPr/>
            <p:nvPr/>
          </p:nvSpPr>
          <p:spPr>
            <a:xfrm>
              <a:off x="5127676" y="3658321"/>
              <a:ext cx="28571" cy="33613"/>
            </a:xfrm>
            <a:custGeom>
              <a:rect b="b" l="l" r="r" t="t"/>
              <a:pathLst>
                <a:path extrusionOk="0" h="1280" w="1088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3" name="Google Shape;20293;p82"/>
            <p:cNvSpPr/>
            <p:nvPr/>
          </p:nvSpPr>
          <p:spPr>
            <a:xfrm>
              <a:off x="4967333" y="3380858"/>
              <a:ext cx="28571" cy="33376"/>
            </a:xfrm>
            <a:custGeom>
              <a:rect b="b" l="l" r="r" t="t"/>
              <a:pathLst>
                <a:path extrusionOk="0" h="1271" w="1088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4" name="Google Shape;20294;p82"/>
            <p:cNvSpPr/>
            <p:nvPr/>
          </p:nvSpPr>
          <p:spPr>
            <a:xfrm>
              <a:off x="5182350" y="3443646"/>
              <a:ext cx="38471" cy="24868"/>
            </a:xfrm>
            <a:custGeom>
              <a:rect b="b" l="l" r="r" t="t"/>
              <a:pathLst>
                <a:path extrusionOk="0" h="947" w="1465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5" name="Google Shape;20295;p82"/>
            <p:cNvSpPr/>
            <p:nvPr/>
          </p:nvSpPr>
          <p:spPr>
            <a:xfrm>
              <a:off x="4904650" y="3603910"/>
              <a:ext cx="38445" cy="24947"/>
            </a:xfrm>
            <a:custGeom>
              <a:rect b="b" l="l" r="r" t="t"/>
              <a:pathLst>
                <a:path extrusionOk="0" h="950" w="1464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6" name="Google Shape;20296;p82"/>
            <p:cNvSpPr/>
            <p:nvPr/>
          </p:nvSpPr>
          <p:spPr>
            <a:xfrm>
              <a:off x="5075839" y="3433037"/>
              <a:ext cx="87209" cy="73948"/>
            </a:xfrm>
            <a:custGeom>
              <a:rect b="b" l="l" r="r" t="t"/>
              <a:pathLst>
                <a:path extrusionOk="0" h="2816" w="3321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7" name="Google Shape;20297;p82"/>
            <p:cNvSpPr/>
            <p:nvPr/>
          </p:nvSpPr>
          <p:spPr>
            <a:xfrm>
              <a:off x="5025288" y="3585607"/>
              <a:ext cx="74158" cy="111106"/>
            </a:xfrm>
            <a:custGeom>
              <a:rect b="b" l="l" r="r" t="t"/>
              <a:pathLst>
                <a:path extrusionOk="0" h="4231" w="2824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8" name="Google Shape;20298;p82"/>
            <p:cNvSpPr/>
            <p:nvPr/>
          </p:nvSpPr>
          <p:spPr>
            <a:xfrm>
              <a:off x="5025288" y="3606458"/>
              <a:ext cx="74158" cy="90256"/>
            </a:xfrm>
            <a:custGeom>
              <a:rect b="b" l="l" r="r" t="t"/>
              <a:pathLst>
                <a:path extrusionOk="0" h="3437" w="2824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9" name="Google Shape;20299;p82"/>
            <p:cNvSpPr/>
            <p:nvPr/>
          </p:nvSpPr>
          <p:spPr>
            <a:xfrm>
              <a:off x="5048660" y="3585607"/>
              <a:ext cx="27678" cy="18382"/>
            </a:xfrm>
            <a:custGeom>
              <a:rect b="b" l="l" r="r" t="t"/>
              <a:pathLst>
                <a:path extrusionOk="0" h="700" w="1054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0" name="Google Shape;20300;p82"/>
            <p:cNvSpPr/>
            <p:nvPr/>
          </p:nvSpPr>
          <p:spPr>
            <a:xfrm>
              <a:off x="5037604" y="3536343"/>
              <a:ext cx="49526" cy="55330"/>
            </a:xfrm>
            <a:custGeom>
              <a:rect b="b" l="l" r="r" t="t"/>
              <a:pathLst>
                <a:path extrusionOk="0" h="2107" w="1886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1" name="Google Shape;20301;p82"/>
            <p:cNvSpPr/>
            <p:nvPr/>
          </p:nvSpPr>
          <p:spPr>
            <a:xfrm>
              <a:off x="5037604" y="3536343"/>
              <a:ext cx="33954" cy="55382"/>
            </a:xfrm>
            <a:custGeom>
              <a:rect b="b" l="l" r="r" t="t"/>
              <a:pathLst>
                <a:path extrusionOk="0" h="2109" w="1293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2" name="Google Shape;20302;p82"/>
            <p:cNvSpPr/>
            <p:nvPr/>
          </p:nvSpPr>
          <p:spPr>
            <a:xfrm>
              <a:off x="5037604" y="3696451"/>
              <a:ext cx="49526" cy="31171"/>
            </a:xfrm>
            <a:custGeom>
              <a:rect b="b" l="l" r="r" t="t"/>
              <a:pathLst>
                <a:path extrusionOk="0" h="1187" w="1886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3" name="Google Shape;20303;p82"/>
            <p:cNvSpPr/>
            <p:nvPr/>
          </p:nvSpPr>
          <p:spPr>
            <a:xfrm>
              <a:off x="5025288" y="3615255"/>
              <a:ext cx="12342" cy="81222"/>
            </a:xfrm>
            <a:custGeom>
              <a:rect b="b" l="l" r="r" t="t"/>
              <a:pathLst>
                <a:path extrusionOk="0" h="3093" w="47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4" name="Google Shape;20304;p82"/>
            <p:cNvSpPr/>
            <p:nvPr/>
          </p:nvSpPr>
          <p:spPr>
            <a:xfrm>
              <a:off x="5086868" y="3615255"/>
              <a:ext cx="12579" cy="81222"/>
            </a:xfrm>
            <a:custGeom>
              <a:rect b="b" l="l" r="r" t="t"/>
              <a:pathLst>
                <a:path extrusionOk="0" h="3093" w="479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5" name="Google Shape;20305;p82"/>
            <p:cNvSpPr/>
            <p:nvPr/>
          </p:nvSpPr>
          <p:spPr>
            <a:xfrm>
              <a:off x="5059216" y="3708740"/>
              <a:ext cx="6302" cy="18645"/>
            </a:xfrm>
            <a:custGeom>
              <a:rect b="b" l="l" r="r" t="t"/>
              <a:pathLst>
                <a:path extrusionOk="0" h="710" w="24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6" name="Google Shape;20306;p82"/>
            <p:cNvSpPr/>
            <p:nvPr/>
          </p:nvSpPr>
          <p:spPr>
            <a:xfrm>
              <a:off x="5037604" y="3536343"/>
              <a:ext cx="49526" cy="24658"/>
            </a:xfrm>
            <a:custGeom>
              <a:rect b="b" l="l" r="r" t="t"/>
              <a:pathLst>
                <a:path extrusionOk="0" h="939" w="1886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7" name="Google Shape;20307;p82"/>
            <p:cNvSpPr/>
            <p:nvPr/>
          </p:nvSpPr>
          <p:spPr>
            <a:xfrm>
              <a:off x="5037604" y="3536343"/>
              <a:ext cx="33954" cy="22400"/>
            </a:xfrm>
            <a:custGeom>
              <a:rect b="b" l="l" r="r" t="t"/>
              <a:pathLst>
                <a:path extrusionOk="0" h="853" w="1293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308" name="Google Shape;20308;p82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20309" name="Google Shape;20309;p82"/>
            <p:cNvSpPr/>
            <p:nvPr/>
          </p:nvSpPr>
          <p:spPr>
            <a:xfrm>
              <a:off x="3130367" y="4391579"/>
              <a:ext cx="297342" cy="191777"/>
            </a:xfrm>
            <a:custGeom>
              <a:rect b="b" l="l" r="r" t="t"/>
              <a:pathLst>
                <a:path extrusionOk="0" h="7303" w="11323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0" name="Google Shape;20310;p82"/>
            <p:cNvSpPr/>
            <p:nvPr/>
          </p:nvSpPr>
          <p:spPr>
            <a:xfrm>
              <a:off x="3130367" y="4391579"/>
              <a:ext cx="297342" cy="14601"/>
            </a:xfrm>
            <a:custGeom>
              <a:rect b="b" l="l" r="r" t="t"/>
              <a:pathLst>
                <a:path extrusionOk="0" h="556" w="11323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1" name="Google Shape;20311;p82"/>
            <p:cNvSpPr/>
            <p:nvPr/>
          </p:nvSpPr>
          <p:spPr>
            <a:xfrm>
              <a:off x="3159279" y="4430024"/>
              <a:ext cx="95770" cy="124682"/>
            </a:xfrm>
            <a:custGeom>
              <a:rect b="b" l="l" r="r" t="t"/>
              <a:pathLst>
                <a:path extrusionOk="0" h="4748" w="3647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2" name="Google Shape;20312;p82"/>
            <p:cNvSpPr/>
            <p:nvPr/>
          </p:nvSpPr>
          <p:spPr>
            <a:xfrm>
              <a:off x="3279156" y="4430024"/>
              <a:ext cx="119903" cy="23897"/>
            </a:xfrm>
            <a:custGeom>
              <a:rect b="b" l="l" r="r" t="t"/>
              <a:pathLst>
                <a:path extrusionOk="0" h="910" w="4566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3" name="Google Shape;20313;p82"/>
            <p:cNvSpPr/>
            <p:nvPr/>
          </p:nvSpPr>
          <p:spPr>
            <a:xfrm>
              <a:off x="3279156" y="4468232"/>
              <a:ext cx="90991" cy="19380"/>
            </a:xfrm>
            <a:custGeom>
              <a:rect b="b" l="l" r="r" t="t"/>
              <a:pathLst>
                <a:path extrusionOk="0" h="738" w="3465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4" name="Google Shape;20314;p82"/>
            <p:cNvSpPr/>
            <p:nvPr/>
          </p:nvSpPr>
          <p:spPr>
            <a:xfrm>
              <a:off x="3277896" y="4501897"/>
              <a:ext cx="60687" cy="9585"/>
            </a:xfrm>
            <a:custGeom>
              <a:rect b="b" l="l" r="r" t="t"/>
              <a:pathLst>
                <a:path extrusionOk="0" h="365" w="2311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5" name="Google Shape;20315;p82"/>
            <p:cNvSpPr/>
            <p:nvPr/>
          </p:nvSpPr>
          <p:spPr>
            <a:xfrm>
              <a:off x="3344150" y="4501897"/>
              <a:ext cx="32878" cy="9585"/>
            </a:xfrm>
            <a:custGeom>
              <a:rect b="b" l="l" r="r" t="t"/>
              <a:pathLst>
                <a:path extrusionOk="0" h="365" w="1252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6" name="Google Shape;20316;p82"/>
            <p:cNvSpPr/>
            <p:nvPr/>
          </p:nvSpPr>
          <p:spPr>
            <a:xfrm>
              <a:off x="3277896" y="4530810"/>
              <a:ext cx="21376" cy="9559"/>
            </a:xfrm>
            <a:custGeom>
              <a:rect b="b" l="l" r="r" t="t"/>
              <a:pathLst>
                <a:path extrusionOk="0" h="364" w="814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7" name="Google Shape;20317;p82"/>
            <p:cNvSpPr/>
            <p:nvPr/>
          </p:nvSpPr>
          <p:spPr>
            <a:xfrm>
              <a:off x="3306782" y="4530757"/>
              <a:ext cx="50892" cy="9637"/>
            </a:xfrm>
            <a:custGeom>
              <a:rect b="b" l="l" r="r" t="t"/>
              <a:pathLst>
                <a:path extrusionOk="0" h="367" w="1938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8" name="Google Shape;20318;p82"/>
            <p:cNvSpPr/>
            <p:nvPr/>
          </p:nvSpPr>
          <p:spPr>
            <a:xfrm>
              <a:off x="3277055" y="4549874"/>
              <a:ext cx="23083" cy="9611"/>
            </a:xfrm>
            <a:custGeom>
              <a:rect b="b" l="l" r="r" t="t"/>
              <a:pathLst>
                <a:path extrusionOk="0" h="366" w="879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9" name="Google Shape;20319;p82"/>
            <p:cNvSpPr/>
            <p:nvPr/>
          </p:nvSpPr>
          <p:spPr>
            <a:xfrm>
              <a:off x="3305705" y="4549874"/>
              <a:ext cx="51969" cy="9611"/>
            </a:xfrm>
            <a:custGeom>
              <a:rect b="b" l="l" r="r" t="t"/>
              <a:pathLst>
                <a:path extrusionOk="0" h="366" w="1979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0" name="Google Shape;20320;p82"/>
            <p:cNvSpPr/>
            <p:nvPr/>
          </p:nvSpPr>
          <p:spPr>
            <a:xfrm>
              <a:off x="3255259" y="4324485"/>
              <a:ext cx="47531" cy="86474"/>
            </a:xfrm>
            <a:custGeom>
              <a:rect b="b" l="l" r="r" t="t"/>
              <a:pathLst>
                <a:path extrusionOk="0" h="3293" w="181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1" name="Google Shape;20321;p82"/>
            <p:cNvSpPr/>
            <p:nvPr/>
          </p:nvSpPr>
          <p:spPr>
            <a:xfrm>
              <a:off x="3178370" y="4492365"/>
              <a:ext cx="57562" cy="62341"/>
            </a:xfrm>
            <a:custGeom>
              <a:rect b="b" l="l" r="r" t="t"/>
              <a:pathLst>
                <a:path extrusionOk="0" h="2374" w="2192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2" name="Google Shape;20322;p82"/>
            <p:cNvSpPr/>
            <p:nvPr/>
          </p:nvSpPr>
          <p:spPr>
            <a:xfrm>
              <a:off x="3196726" y="4492365"/>
              <a:ext cx="20877" cy="14390"/>
            </a:xfrm>
            <a:custGeom>
              <a:rect b="b" l="l" r="r" t="t"/>
              <a:pathLst>
                <a:path extrusionOk="0" h="548" w="795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3" name="Google Shape;20323;p82"/>
            <p:cNvSpPr/>
            <p:nvPr/>
          </p:nvSpPr>
          <p:spPr>
            <a:xfrm>
              <a:off x="3178370" y="4507438"/>
              <a:ext cx="57562" cy="47268"/>
            </a:xfrm>
            <a:custGeom>
              <a:rect b="b" l="l" r="r" t="t"/>
              <a:pathLst>
                <a:path extrusionOk="0" h="1800" w="2192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4" name="Google Shape;20324;p82"/>
            <p:cNvSpPr/>
            <p:nvPr/>
          </p:nvSpPr>
          <p:spPr>
            <a:xfrm>
              <a:off x="3178370" y="4515973"/>
              <a:ext cx="14338" cy="38733"/>
            </a:xfrm>
            <a:custGeom>
              <a:rect b="b" l="l" r="r" t="t"/>
              <a:pathLst>
                <a:path extrusionOk="0" h="1475" w="546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5" name="Google Shape;20325;p82"/>
            <p:cNvSpPr/>
            <p:nvPr/>
          </p:nvSpPr>
          <p:spPr>
            <a:xfrm>
              <a:off x="3221594" y="4515973"/>
              <a:ext cx="14338" cy="38733"/>
            </a:xfrm>
            <a:custGeom>
              <a:rect b="b" l="l" r="r" t="t"/>
              <a:pathLst>
                <a:path extrusionOk="0" h="1475" w="546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6" name="Google Shape;20326;p82"/>
            <p:cNvSpPr/>
            <p:nvPr/>
          </p:nvSpPr>
          <p:spPr>
            <a:xfrm>
              <a:off x="3187929" y="4453894"/>
              <a:ext cx="38471" cy="43250"/>
            </a:xfrm>
            <a:custGeom>
              <a:rect b="b" l="l" r="r" t="t"/>
              <a:pathLst>
                <a:path extrusionOk="0" h="1647" w="1465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7" name="Google Shape;20327;p82"/>
            <p:cNvSpPr/>
            <p:nvPr/>
          </p:nvSpPr>
          <p:spPr>
            <a:xfrm>
              <a:off x="3187929" y="4454157"/>
              <a:ext cx="26391" cy="43119"/>
            </a:xfrm>
            <a:custGeom>
              <a:rect b="b" l="l" r="r" t="t"/>
              <a:pathLst>
                <a:path extrusionOk="0" h="1642" w="1005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8" name="Google Shape;20328;p82"/>
            <p:cNvSpPr/>
            <p:nvPr/>
          </p:nvSpPr>
          <p:spPr>
            <a:xfrm>
              <a:off x="3187929" y="4453894"/>
              <a:ext cx="38471" cy="19406"/>
            </a:xfrm>
            <a:custGeom>
              <a:rect b="b" l="l" r="r" t="t"/>
              <a:pathLst>
                <a:path extrusionOk="0" h="739" w="1465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9" name="Google Shape;20329;p82"/>
            <p:cNvSpPr/>
            <p:nvPr/>
          </p:nvSpPr>
          <p:spPr>
            <a:xfrm>
              <a:off x="3187929" y="4453894"/>
              <a:ext cx="26391" cy="17620"/>
            </a:xfrm>
            <a:custGeom>
              <a:rect b="b" l="l" r="r" t="t"/>
              <a:pathLst>
                <a:path extrusionOk="0" h="671" w="1005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0" name="Google Shape;20330;p82"/>
            <p:cNvSpPr/>
            <p:nvPr/>
          </p:nvSpPr>
          <p:spPr>
            <a:xfrm>
              <a:off x="3269335" y="4387036"/>
              <a:ext cx="19380" cy="9349"/>
            </a:xfrm>
            <a:custGeom>
              <a:rect b="b" l="l" r="r" t="t"/>
              <a:pathLst>
                <a:path extrusionOk="0" h="356" w="738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1" name="Google Shape;20331;p82"/>
            <p:cNvSpPr/>
            <p:nvPr/>
          </p:nvSpPr>
          <p:spPr>
            <a:xfrm>
              <a:off x="3255522" y="4324485"/>
              <a:ext cx="47032" cy="9559"/>
            </a:xfrm>
            <a:custGeom>
              <a:rect b="b" l="l" r="r" t="t"/>
              <a:pathLst>
                <a:path extrusionOk="0" h="364" w="1791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332" name="Google Shape;20332;p82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20333" name="Google Shape;20333;p82"/>
            <p:cNvSpPr/>
            <p:nvPr/>
          </p:nvSpPr>
          <p:spPr>
            <a:xfrm>
              <a:off x="5589485" y="3491859"/>
              <a:ext cx="31696" cy="69904"/>
            </a:xfrm>
            <a:custGeom>
              <a:rect b="b" l="l" r="r" t="t"/>
              <a:pathLst>
                <a:path extrusionOk="0" h="2662" w="1207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4" name="Google Shape;20334;p82"/>
            <p:cNvSpPr/>
            <p:nvPr/>
          </p:nvSpPr>
          <p:spPr>
            <a:xfrm>
              <a:off x="5602063" y="3485583"/>
              <a:ext cx="76417" cy="76180"/>
            </a:xfrm>
            <a:custGeom>
              <a:rect b="b" l="l" r="r" t="t"/>
              <a:pathLst>
                <a:path extrusionOk="0" h="2901" w="291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5" name="Google Shape;20335;p82"/>
            <p:cNvSpPr/>
            <p:nvPr/>
          </p:nvSpPr>
          <p:spPr>
            <a:xfrm>
              <a:off x="5614878" y="3580828"/>
              <a:ext cx="38235" cy="28177"/>
            </a:xfrm>
            <a:custGeom>
              <a:rect b="b" l="l" r="r" t="t"/>
              <a:pathLst>
                <a:path extrusionOk="0" h="1073" w="1456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6" name="Google Shape;20336;p82"/>
            <p:cNvSpPr/>
            <p:nvPr/>
          </p:nvSpPr>
          <p:spPr>
            <a:xfrm>
              <a:off x="5614878" y="3580828"/>
              <a:ext cx="38235" cy="15625"/>
            </a:xfrm>
            <a:custGeom>
              <a:rect b="b" l="l" r="r" t="t"/>
              <a:pathLst>
                <a:path extrusionOk="0" h="595" w="1456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7" name="Google Shape;20337;p82"/>
            <p:cNvSpPr/>
            <p:nvPr/>
          </p:nvSpPr>
          <p:spPr>
            <a:xfrm>
              <a:off x="5570394" y="3596426"/>
              <a:ext cx="126941" cy="79935"/>
            </a:xfrm>
            <a:custGeom>
              <a:rect b="b" l="l" r="r" t="t"/>
              <a:pathLst>
                <a:path extrusionOk="0" h="3044" w="4834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8" name="Google Shape;20338;p82"/>
            <p:cNvSpPr/>
            <p:nvPr/>
          </p:nvSpPr>
          <p:spPr>
            <a:xfrm>
              <a:off x="5627693" y="3608979"/>
              <a:ext cx="12605" cy="67383"/>
            </a:xfrm>
            <a:custGeom>
              <a:rect b="b" l="l" r="r" t="t"/>
              <a:pathLst>
                <a:path extrusionOk="0" h="2566" w="48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9" name="Google Shape;20339;p82"/>
            <p:cNvSpPr/>
            <p:nvPr/>
          </p:nvSpPr>
          <p:spPr>
            <a:xfrm>
              <a:off x="5595787" y="3517462"/>
              <a:ext cx="76417" cy="69930"/>
            </a:xfrm>
            <a:custGeom>
              <a:rect b="b" l="l" r="r" t="t"/>
              <a:pathLst>
                <a:path extrusionOk="0" h="2663" w="291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0" name="Google Shape;20340;p82"/>
            <p:cNvSpPr/>
            <p:nvPr/>
          </p:nvSpPr>
          <p:spPr>
            <a:xfrm>
              <a:off x="5595787" y="3517515"/>
              <a:ext cx="76154" cy="68381"/>
            </a:xfrm>
            <a:custGeom>
              <a:rect b="b" l="l" r="r" t="t"/>
              <a:pathLst>
                <a:path extrusionOk="0" h="2604" w="290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1" name="Google Shape;20341;p82"/>
            <p:cNvSpPr/>
            <p:nvPr/>
          </p:nvSpPr>
          <p:spPr>
            <a:xfrm>
              <a:off x="5672177" y="3612497"/>
              <a:ext cx="25420" cy="63864"/>
            </a:xfrm>
            <a:custGeom>
              <a:rect b="b" l="l" r="r" t="t"/>
              <a:pathLst>
                <a:path extrusionOk="0" h="2432" w="968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2" name="Google Shape;20342;p82"/>
            <p:cNvSpPr/>
            <p:nvPr/>
          </p:nvSpPr>
          <p:spPr>
            <a:xfrm>
              <a:off x="5627955" y="3609241"/>
              <a:ext cx="12579" cy="12579"/>
            </a:xfrm>
            <a:custGeom>
              <a:rect b="b" l="l" r="r" t="t"/>
              <a:pathLst>
                <a:path extrusionOk="0" h="479" w="479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3" name="Google Shape;20343;p82"/>
            <p:cNvSpPr/>
            <p:nvPr/>
          </p:nvSpPr>
          <p:spPr>
            <a:xfrm>
              <a:off x="5607840" y="3591279"/>
              <a:ext cx="26155" cy="26706"/>
            </a:xfrm>
            <a:custGeom>
              <a:rect b="b" l="l" r="r" t="t"/>
              <a:pathLst>
                <a:path extrusionOk="0" h="1017" w="996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4" name="Google Shape;20344;p82"/>
            <p:cNvSpPr/>
            <p:nvPr/>
          </p:nvSpPr>
          <p:spPr>
            <a:xfrm>
              <a:off x="5633969" y="3591279"/>
              <a:ext cx="26181" cy="26706"/>
            </a:xfrm>
            <a:custGeom>
              <a:rect b="b" l="l" r="r" t="t"/>
              <a:pathLst>
                <a:path extrusionOk="0" h="1017" w="997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5" name="Google Shape;20345;p82"/>
            <p:cNvSpPr/>
            <p:nvPr/>
          </p:nvSpPr>
          <p:spPr>
            <a:xfrm>
              <a:off x="5303750" y="3488104"/>
              <a:ext cx="114625" cy="114362"/>
            </a:xfrm>
            <a:custGeom>
              <a:rect b="b" l="l" r="r" t="t"/>
              <a:pathLst>
                <a:path extrusionOk="0" h="4355" w="4365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6" name="Google Shape;20346;p82"/>
            <p:cNvSpPr/>
            <p:nvPr/>
          </p:nvSpPr>
          <p:spPr>
            <a:xfrm>
              <a:off x="5334920" y="3488104"/>
              <a:ext cx="83192" cy="114362"/>
            </a:xfrm>
            <a:custGeom>
              <a:rect b="b" l="l" r="r" t="t"/>
              <a:pathLst>
                <a:path extrusionOk="0" h="4355" w="3168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7" name="Google Shape;20347;p82"/>
            <p:cNvSpPr/>
            <p:nvPr/>
          </p:nvSpPr>
          <p:spPr>
            <a:xfrm>
              <a:off x="5302988" y="3574552"/>
              <a:ext cx="114625" cy="101810"/>
            </a:xfrm>
            <a:custGeom>
              <a:rect b="b" l="l" r="r" t="t"/>
              <a:pathLst>
                <a:path extrusionOk="0" h="3877" w="4365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8" name="Google Shape;20348;p82"/>
            <p:cNvSpPr/>
            <p:nvPr/>
          </p:nvSpPr>
          <p:spPr>
            <a:xfrm>
              <a:off x="5340934" y="3574552"/>
              <a:ext cx="38996" cy="25420"/>
            </a:xfrm>
            <a:custGeom>
              <a:rect b="b" l="l" r="r" t="t"/>
              <a:pathLst>
                <a:path extrusionOk="0" h="968" w="1485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9" name="Google Shape;20349;p82"/>
            <p:cNvSpPr/>
            <p:nvPr/>
          </p:nvSpPr>
          <p:spPr>
            <a:xfrm>
              <a:off x="5302988" y="3607981"/>
              <a:ext cx="114389" cy="68381"/>
            </a:xfrm>
            <a:custGeom>
              <a:rect b="b" l="l" r="r" t="t"/>
              <a:pathLst>
                <a:path extrusionOk="0" h="2604" w="4356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0" name="Google Shape;20350;p82"/>
            <p:cNvSpPr/>
            <p:nvPr/>
          </p:nvSpPr>
          <p:spPr>
            <a:xfrm>
              <a:off x="5322105" y="3524605"/>
              <a:ext cx="76417" cy="62788"/>
            </a:xfrm>
            <a:custGeom>
              <a:rect b="b" l="l" r="r" t="t"/>
              <a:pathLst>
                <a:path extrusionOk="0" h="2391" w="291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1" name="Google Shape;20351;p82"/>
            <p:cNvSpPr/>
            <p:nvPr/>
          </p:nvSpPr>
          <p:spPr>
            <a:xfrm>
              <a:off x="5322105" y="3524841"/>
              <a:ext cx="76417" cy="62052"/>
            </a:xfrm>
            <a:custGeom>
              <a:rect b="b" l="l" r="r" t="t"/>
              <a:pathLst>
                <a:path extrusionOk="0" h="2363" w="291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2" name="Google Shape;20352;p82"/>
            <p:cNvSpPr/>
            <p:nvPr/>
          </p:nvSpPr>
          <p:spPr>
            <a:xfrm>
              <a:off x="5302988" y="3621032"/>
              <a:ext cx="25420" cy="55330"/>
            </a:xfrm>
            <a:custGeom>
              <a:rect b="b" l="l" r="r" t="t"/>
              <a:pathLst>
                <a:path extrusionOk="0" h="2107" w="968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3" name="Google Shape;20353;p82"/>
            <p:cNvSpPr/>
            <p:nvPr/>
          </p:nvSpPr>
          <p:spPr>
            <a:xfrm>
              <a:off x="5392219" y="3587367"/>
              <a:ext cx="216146" cy="88995"/>
            </a:xfrm>
            <a:custGeom>
              <a:rect b="b" l="l" r="r" t="t"/>
              <a:pathLst>
                <a:path extrusionOk="0" h="3389" w="8231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4" name="Google Shape;20354;p82"/>
            <p:cNvSpPr/>
            <p:nvPr/>
          </p:nvSpPr>
          <p:spPr>
            <a:xfrm>
              <a:off x="5487701" y="3612760"/>
              <a:ext cx="25420" cy="63602"/>
            </a:xfrm>
            <a:custGeom>
              <a:rect b="b" l="l" r="r" t="t"/>
              <a:pathLst>
                <a:path extrusionOk="0" h="2422" w="968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5" name="Google Shape;20355;p82"/>
            <p:cNvSpPr/>
            <p:nvPr/>
          </p:nvSpPr>
          <p:spPr>
            <a:xfrm>
              <a:off x="5489224" y="3599945"/>
              <a:ext cx="22400" cy="21638"/>
            </a:xfrm>
            <a:custGeom>
              <a:rect b="b" l="l" r="r" t="t"/>
              <a:pathLst>
                <a:path extrusionOk="0" h="824" w="853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6" name="Google Shape;20356;p82"/>
            <p:cNvSpPr/>
            <p:nvPr/>
          </p:nvSpPr>
          <p:spPr>
            <a:xfrm>
              <a:off x="5570394" y="3613259"/>
              <a:ext cx="38235" cy="63103"/>
            </a:xfrm>
            <a:custGeom>
              <a:rect b="b" l="l" r="r" t="t"/>
              <a:pathLst>
                <a:path extrusionOk="0" h="2403" w="1456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7" name="Google Shape;20357;p82"/>
            <p:cNvSpPr/>
            <p:nvPr/>
          </p:nvSpPr>
          <p:spPr>
            <a:xfrm>
              <a:off x="5430165" y="3389839"/>
              <a:ext cx="140255" cy="101810"/>
            </a:xfrm>
            <a:custGeom>
              <a:rect b="b" l="l" r="r" t="t"/>
              <a:pathLst>
                <a:path extrusionOk="0" h="3877" w="5341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8" name="Google Shape;20358;p82"/>
            <p:cNvSpPr/>
            <p:nvPr/>
          </p:nvSpPr>
          <p:spPr>
            <a:xfrm>
              <a:off x="5462071" y="3390338"/>
              <a:ext cx="108086" cy="101547"/>
            </a:xfrm>
            <a:custGeom>
              <a:rect b="b" l="l" r="r" t="t"/>
              <a:pathLst>
                <a:path extrusionOk="0" h="3867" w="4116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9" name="Google Shape;20359;p82"/>
            <p:cNvSpPr/>
            <p:nvPr/>
          </p:nvSpPr>
          <p:spPr>
            <a:xfrm>
              <a:off x="5462071" y="3542646"/>
              <a:ext cx="76443" cy="57326"/>
            </a:xfrm>
            <a:custGeom>
              <a:rect b="b" l="l" r="r" t="t"/>
              <a:pathLst>
                <a:path extrusionOk="0" h="2183" w="2911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0" name="Google Shape;20360;p82"/>
            <p:cNvSpPr/>
            <p:nvPr/>
          </p:nvSpPr>
          <p:spPr>
            <a:xfrm>
              <a:off x="5462071" y="3542646"/>
              <a:ext cx="76443" cy="31985"/>
            </a:xfrm>
            <a:custGeom>
              <a:rect b="b" l="l" r="r" t="t"/>
              <a:pathLst>
                <a:path extrusionOk="0" h="1218" w="2911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1" name="Google Shape;20361;p82"/>
            <p:cNvSpPr/>
            <p:nvPr/>
          </p:nvSpPr>
          <p:spPr>
            <a:xfrm>
              <a:off x="5449519" y="3576600"/>
              <a:ext cx="50787" cy="45535"/>
            </a:xfrm>
            <a:custGeom>
              <a:rect b="b" l="l" r="r" t="t"/>
              <a:pathLst>
                <a:path extrusionOk="0" h="1734" w="1934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2" name="Google Shape;20362;p82"/>
            <p:cNvSpPr/>
            <p:nvPr/>
          </p:nvSpPr>
          <p:spPr>
            <a:xfrm>
              <a:off x="5500279" y="3576600"/>
              <a:ext cx="50787" cy="45535"/>
            </a:xfrm>
            <a:custGeom>
              <a:rect b="b" l="l" r="r" t="t"/>
              <a:pathLst>
                <a:path extrusionOk="0" h="1734" w="1934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3" name="Google Shape;20363;p82"/>
            <p:cNvSpPr/>
            <p:nvPr/>
          </p:nvSpPr>
          <p:spPr>
            <a:xfrm>
              <a:off x="5436704" y="3441545"/>
              <a:ext cx="127177" cy="120218"/>
            </a:xfrm>
            <a:custGeom>
              <a:rect b="b" l="l" r="r" t="t"/>
              <a:pathLst>
                <a:path extrusionOk="0" h="4578" w="4843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4" name="Google Shape;20364;p82"/>
            <p:cNvSpPr/>
            <p:nvPr/>
          </p:nvSpPr>
          <p:spPr>
            <a:xfrm>
              <a:off x="5436704" y="3441676"/>
              <a:ext cx="114625" cy="119588"/>
            </a:xfrm>
            <a:custGeom>
              <a:rect b="b" l="l" r="r" t="t"/>
              <a:pathLst>
                <a:path extrusionOk="0" h="4554" w="4365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5" name="Google Shape;20365;p82"/>
            <p:cNvSpPr/>
            <p:nvPr/>
          </p:nvSpPr>
          <p:spPr>
            <a:xfrm>
              <a:off x="5392219" y="3613259"/>
              <a:ext cx="37972" cy="63103"/>
            </a:xfrm>
            <a:custGeom>
              <a:rect b="b" l="l" r="r" t="t"/>
              <a:pathLst>
                <a:path extrusionOk="0" h="2403" w="1446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366" name="Google Shape;20366;p82"/>
          <p:cNvSpPr/>
          <p:nvPr/>
        </p:nvSpPr>
        <p:spPr>
          <a:xfrm>
            <a:off x="5741031" y="3617513"/>
            <a:ext cx="25157" cy="62866"/>
          </a:xfrm>
          <a:custGeom>
            <a:rect b="b" l="l" r="r" t="t"/>
            <a:pathLst>
              <a:path extrusionOk="0" h="2394" w="958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367" name="Google Shape;20367;p82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20368" name="Google Shape;20368;p82"/>
            <p:cNvSpPr/>
            <p:nvPr/>
          </p:nvSpPr>
          <p:spPr>
            <a:xfrm>
              <a:off x="3070048" y="3126950"/>
              <a:ext cx="25919" cy="58586"/>
            </a:xfrm>
            <a:custGeom>
              <a:rect b="b" l="l" r="r" t="t"/>
              <a:pathLst>
                <a:path extrusionOk="0" h="2231" w="987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9" name="Google Shape;20369;p82"/>
            <p:cNvSpPr/>
            <p:nvPr/>
          </p:nvSpPr>
          <p:spPr>
            <a:xfrm>
              <a:off x="3097936" y="3011852"/>
              <a:ext cx="102572" cy="104068"/>
            </a:xfrm>
            <a:custGeom>
              <a:rect b="b" l="l" r="r" t="t"/>
              <a:pathLst>
                <a:path extrusionOk="0" h="3963" w="3906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0" name="Google Shape;20370;p82"/>
            <p:cNvSpPr/>
            <p:nvPr/>
          </p:nvSpPr>
          <p:spPr>
            <a:xfrm>
              <a:off x="3097936" y="3011852"/>
              <a:ext cx="27678" cy="104068"/>
            </a:xfrm>
            <a:custGeom>
              <a:rect b="b" l="l" r="r" t="t"/>
              <a:pathLst>
                <a:path extrusionOk="0" h="3963" w="1054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1" name="Google Shape;20371;p82"/>
            <p:cNvSpPr/>
            <p:nvPr/>
          </p:nvSpPr>
          <p:spPr>
            <a:xfrm>
              <a:off x="3092421" y="3102318"/>
              <a:ext cx="113863" cy="38235"/>
            </a:xfrm>
            <a:custGeom>
              <a:rect b="b" l="l" r="r" t="t"/>
              <a:pathLst>
                <a:path extrusionOk="0" h="1456" w="4336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2" name="Google Shape;20372;p82"/>
            <p:cNvSpPr/>
            <p:nvPr/>
          </p:nvSpPr>
          <p:spPr>
            <a:xfrm>
              <a:off x="3060752" y="3184170"/>
              <a:ext cx="147791" cy="26759"/>
            </a:xfrm>
            <a:custGeom>
              <a:rect b="b" l="l" r="r" t="t"/>
              <a:pathLst>
                <a:path extrusionOk="0" h="1019" w="5628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3" name="Google Shape;20373;p82"/>
            <p:cNvSpPr/>
            <p:nvPr/>
          </p:nvSpPr>
          <p:spPr>
            <a:xfrm>
              <a:off x="3070048" y="3126950"/>
              <a:ext cx="152072" cy="58586"/>
            </a:xfrm>
            <a:custGeom>
              <a:rect b="b" l="l" r="r" t="t"/>
              <a:pathLst>
                <a:path extrusionOk="0" h="2231" w="5791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4" name="Google Shape;20374;p82"/>
            <p:cNvSpPr/>
            <p:nvPr/>
          </p:nvSpPr>
          <p:spPr>
            <a:xfrm>
              <a:off x="3093183" y="2903609"/>
              <a:ext cx="112104" cy="120586"/>
            </a:xfrm>
            <a:custGeom>
              <a:rect b="b" l="l" r="r" t="t"/>
              <a:pathLst>
                <a:path extrusionOk="0" h="4592" w="4269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5" name="Google Shape;20375;p82"/>
            <p:cNvSpPr/>
            <p:nvPr/>
          </p:nvSpPr>
          <p:spPr>
            <a:xfrm>
              <a:off x="3093183" y="2924407"/>
              <a:ext cx="49763" cy="99788"/>
            </a:xfrm>
            <a:custGeom>
              <a:rect b="b" l="l" r="r" t="t"/>
              <a:pathLst>
                <a:path extrusionOk="0" h="3800" w="1895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6" name="Google Shape;20376;p82"/>
            <p:cNvSpPr/>
            <p:nvPr/>
          </p:nvSpPr>
          <p:spPr>
            <a:xfrm>
              <a:off x="3097201" y="2987719"/>
              <a:ext cx="71401" cy="16255"/>
            </a:xfrm>
            <a:custGeom>
              <a:rect b="b" l="l" r="r" t="t"/>
              <a:pathLst>
                <a:path extrusionOk="0" h="619" w="2719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7" name="Google Shape;20377;p82"/>
            <p:cNvSpPr/>
            <p:nvPr/>
          </p:nvSpPr>
          <p:spPr>
            <a:xfrm>
              <a:off x="3311823" y="3011852"/>
              <a:ext cx="102309" cy="104068"/>
            </a:xfrm>
            <a:custGeom>
              <a:rect b="b" l="l" r="r" t="t"/>
              <a:pathLst>
                <a:path extrusionOk="0" h="3963" w="3896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8" name="Google Shape;20378;p82"/>
            <p:cNvSpPr/>
            <p:nvPr/>
          </p:nvSpPr>
          <p:spPr>
            <a:xfrm>
              <a:off x="3311823" y="3011852"/>
              <a:ext cx="27415" cy="104068"/>
            </a:xfrm>
            <a:custGeom>
              <a:rect b="b" l="l" r="r" t="t"/>
              <a:pathLst>
                <a:path extrusionOk="0" h="3963" w="1044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9" name="Google Shape;20379;p82"/>
            <p:cNvSpPr/>
            <p:nvPr/>
          </p:nvSpPr>
          <p:spPr>
            <a:xfrm>
              <a:off x="3306046" y="3102318"/>
              <a:ext cx="113863" cy="38235"/>
            </a:xfrm>
            <a:custGeom>
              <a:rect b="b" l="l" r="r" t="t"/>
              <a:pathLst>
                <a:path extrusionOk="0" h="1456" w="4336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0" name="Google Shape;20380;p82"/>
            <p:cNvSpPr/>
            <p:nvPr/>
          </p:nvSpPr>
          <p:spPr>
            <a:xfrm>
              <a:off x="3303263" y="3184512"/>
              <a:ext cx="148054" cy="26418"/>
            </a:xfrm>
            <a:custGeom>
              <a:rect b="b" l="l" r="r" t="t"/>
              <a:pathLst>
                <a:path extrusionOk="0" h="1006" w="5638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1" name="Google Shape;20381;p82"/>
            <p:cNvSpPr/>
            <p:nvPr/>
          </p:nvSpPr>
          <p:spPr>
            <a:xfrm>
              <a:off x="3289949" y="3126950"/>
              <a:ext cx="152072" cy="58586"/>
            </a:xfrm>
            <a:custGeom>
              <a:rect b="b" l="l" r="r" t="t"/>
              <a:pathLst>
                <a:path extrusionOk="0" h="2231" w="5791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2" name="Google Shape;20382;p82"/>
            <p:cNvSpPr/>
            <p:nvPr/>
          </p:nvSpPr>
          <p:spPr>
            <a:xfrm>
              <a:off x="3289949" y="3126950"/>
              <a:ext cx="19642" cy="58586"/>
            </a:xfrm>
            <a:custGeom>
              <a:rect b="b" l="l" r="r" t="t"/>
              <a:pathLst>
                <a:path extrusionOk="0" h="2231" w="748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3" name="Google Shape;20383;p82"/>
            <p:cNvSpPr/>
            <p:nvPr/>
          </p:nvSpPr>
          <p:spPr>
            <a:xfrm>
              <a:off x="3204761" y="3064136"/>
              <a:ext cx="27678" cy="104068"/>
            </a:xfrm>
            <a:custGeom>
              <a:rect b="b" l="l" r="r" t="t"/>
              <a:pathLst>
                <a:path extrusionOk="0" h="3963" w="1054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4" name="Google Shape;20384;p82"/>
            <p:cNvSpPr/>
            <p:nvPr/>
          </p:nvSpPr>
          <p:spPr>
            <a:xfrm>
              <a:off x="3179631" y="3181229"/>
              <a:ext cx="24658" cy="54568"/>
            </a:xfrm>
            <a:custGeom>
              <a:rect b="b" l="l" r="r" t="t"/>
              <a:pathLst>
                <a:path extrusionOk="0" h="2078" w="939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5" name="Google Shape;20385;p82"/>
            <p:cNvSpPr/>
            <p:nvPr/>
          </p:nvSpPr>
          <p:spPr>
            <a:xfrm>
              <a:off x="3307044" y="2903609"/>
              <a:ext cx="111868" cy="120586"/>
            </a:xfrm>
            <a:custGeom>
              <a:rect b="b" l="l" r="r" t="t"/>
              <a:pathLst>
                <a:path extrusionOk="0" h="4592" w="426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6" name="Google Shape;20386;p82"/>
            <p:cNvSpPr/>
            <p:nvPr/>
          </p:nvSpPr>
          <p:spPr>
            <a:xfrm>
              <a:off x="3306782" y="2924407"/>
              <a:ext cx="50052" cy="99788"/>
            </a:xfrm>
            <a:custGeom>
              <a:rect b="b" l="l" r="r" t="t"/>
              <a:pathLst>
                <a:path extrusionOk="0" h="3800" w="1906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7" name="Google Shape;20387;p82"/>
            <p:cNvSpPr/>
            <p:nvPr/>
          </p:nvSpPr>
          <p:spPr>
            <a:xfrm>
              <a:off x="3289713" y="3126714"/>
              <a:ext cx="38970" cy="58586"/>
            </a:xfrm>
            <a:custGeom>
              <a:rect b="b" l="l" r="r" t="t"/>
              <a:pathLst>
                <a:path extrusionOk="0" h="2231" w="1484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8" name="Google Shape;20388;p82"/>
            <p:cNvSpPr/>
            <p:nvPr/>
          </p:nvSpPr>
          <p:spPr>
            <a:xfrm>
              <a:off x="3310799" y="2987719"/>
              <a:ext cx="70666" cy="16255"/>
            </a:xfrm>
            <a:custGeom>
              <a:rect b="b" l="l" r="r" t="t"/>
              <a:pathLst>
                <a:path extrusionOk="0" h="619" w="2691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9" name="Google Shape;20389;p82"/>
            <p:cNvSpPr/>
            <p:nvPr/>
          </p:nvSpPr>
          <p:spPr>
            <a:xfrm>
              <a:off x="3204761" y="3064136"/>
              <a:ext cx="102545" cy="104068"/>
            </a:xfrm>
            <a:custGeom>
              <a:rect b="b" l="l" r="r" t="t"/>
              <a:pathLst>
                <a:path extrusionOk="0" h="3963" w="3905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0" name="Google Shape;20390;p82"/>
            <p:cNvSpPr/>
            <p:nvPr/>
          </p:nvSpPr>
          <p:spPr>
            <a:xfrm>
              <a:off x="3204761" y="3064136"/>
              <a:ext cx="28413" cy="104068"/>
            </a:xfrm>
            <a:custGeom>
              <a:rect b="b" l="l" r="r" t="t"/>
              <a:pathLst>
                <a:path extrusionOk="0" h="3963" w="1082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1" name="Google Shape;20391;p82"/>
            <p:cNvSpPr/>
            <p:nvPr/>
          </p:nvSpPr>
          <p:spPr>
            <a:xfrm>
              <a:off x="3199221" y="3154339"/>
              <a:ext cx="113890" cy="38497"/>
            </a:xfrm>
            <a:custGeom>
              <a:rect b="b" l="l" r="r" t="t"/>
              <a:pathLst>
                <a:path extrusionOk="0" h="1466" w="4337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2" name="Google Shape;20392;p82"/>
            <p:cNvSpPr/>
            <p:nvPr/>
          </p:nvSpPr>
          <p:spPr>
            <a:xfrm>
              <a:off x="3167551" y="3235272"/>
              <a:ext cx="176704" cy="27914"/>
            </a:xfrm>
            <a:custGeom>
              <a:rect b="b" l="l" r="r" t="t"/>
              <a:pathLst>
                <a:path extrusionOk="0" h="1063" w="6729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3" name="Google Shape;20393;p82"/>
            <p:cNvSpPr/>
            <p:nvPr/>
          </p:nvSpPr>
          <p:spPr>
            <a:xfrm>
              <a:off x="3179631" y="3181229"/>
              <a:ext cx="152807" cy="54568"/>
            </a:xfrm>
            <a:custGeom>
              <a:rect b="b" l="l" r="r" t="t"/>
              <a:pathLst>
                <a:path extrusionOk="0" h="2078" w="5819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4" name="Google Shape;20394;p82"/>
            <p:cNvSpPr/>
            <p:nvPr/>
          </p:nvSpPr>
          <p:spPr>
            <a:xfrm>
              <a:off x="3070048" y="3126950"/>
              <a:ext cx="25919" cy="58586"/>
            </a:xfrm>
            <a:custGeom>
              <a:rect b="b" l="l" r="r" t="t"/>
              <a:pathLst>
                <a:path extrusionOk="0" h="2231" w="987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5" name="Google Shape;20395;p82"/>
            <p:cNvSpPr/>
            <p:nvPr/>
          </p:nvSpPr>
          <p:spPr>
            <a:xfrm>
              <a:off x="3179631" y="3181229"/>
              <a:ext cx="24658" cy="54568"/>
            </a:xfrm>
            <a:custGeom>
              <a:rect b="b" l="l" r="r" t="t"/>
              <a:pathLst>
                <a:path extrusionOk="0" h="2078" w="939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6" name="Google Shape;20396;p82"/>
            <p:cNvSpPr/>
            <p:nvPr/>
          </p:nvSpPr>
          <p:spPr>
            <a:xfrm>
              <a:off x="3200245" y="2956260"/>
              <a:ext cx="111841" cy="120218"/>
            </a:xfrm>
            <a:custGeom>
              <a:rect b="b" l="l" r="r" t="t"/>
              <a:pathLst>
                <a:path extrusionOk="0" h="4578" w="4259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7" name="Google Shape;20397;p82"/>
            <p:cNvSpPr/>
            <p:nvPr/>
          </p:nvSpPr>
          <p:spPr>
            <a:xfrm>
              <a:off x="3199982" y="2976664"/>
              <a:ext cx="49789" cy="99814"/>
            </a:xfrm>
            <a:custGeom>
              <a:rect b="b" l="l" r="r" t="t"/>
              <a:pathLst>
                <a:path extrusionOk="0" h="3801" w="1896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8" name="Google Shape;20398;p82"/>
            <p:cNvSpPr/>
            <p:nvPr/>
          </p:nvSpPr>
          <p:spPr>
            <a:xfrm>
              <a:off x="3204000" y="3040003"/>
              <a:ext cx="71401" cy="16255"/>
            </a:xfrm>
            <a:custGeom>
              <a:rect b="b" l="l" r="r" t="t"/>
              <a:pathLst>
                <a:path extrusionOk="0" h="619" w="2719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9" name="Google Shape;20399;p82"/>
            <p:cNvSpPr/>
            <p:nvPr/>
          </p:nvSpPr>
          <p:spPr>
            <a:xfrm>
              <a:off x="3389133" y="2987719"/>
              <a:ext cx="28256" cy="8088"/>
            </a:xfrm>
            <a:custGeom>
              <a:rect b="b" l="l" r="r" t="t"/>
              <a:pathLst>
                <a:path extrusionOk="0" h="308" w="1076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0" name="Google Shape;20400;p82"/>
            <p:cNvSpPr/>
            <p:nvPr/>
          </p:nvSpPr>
          <p:spPr>
            <a:xfrm>
              <a:off x="3282307" y="3040213"/>
              <a:ext cx="28282" cy="8141"/>
            </a:xfrm>
            <a:custGeom>
              <a:rect b="b" l="l" r="r" t="t"/>
              <a:pathLst>
                <a:path extrusionOk="0" h="310" w="1077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1" name="Google Shape;20401;p82"/>
            <p:cNvSpPr/>
            <p:nvPr/>
          </p:nvSpPr>
          <p:spPr>
            <a:xfrm>
              <a:off x="3175508" y="2987719"/>
              <a:ext cx="28256" cy="8088"/>
            </a:xfrm>
            <a:custGeom>
              <a:rect b="b" l="l" r="r" t="t"/>
              <a:pathLst>
                <a:path extrusionOk="0" h="308" w="1076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02" name="Google Shape;20402;p82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20403" name="Google Shape;20403;p82"/>
            <p:cNvSpPr/>
            <p:nvPr/>
          </p:nvSpPr>
          <p:spPr>
            <a:xfrm>
              <a:off x="6054182" y="3473766"/>
              <a:ext cx="50025" cy="43749"/>
            </a:xfrm>
            <a:custGeom>
              <a:rect b="b" l="l" r="r" t="t"/>
              <a:pathLst>
                <a:path extrusionOk="0" h="1666" w="1905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4" name="Google Shape;20404;p82"/>
            <p:cNvSpPr/>
            <p:nvPr/>
          </p:nvSpPr>
          <p:spPr>
            <a:xfrm>
              <a:off x="6054182" y="3473766"/>
              <a:ext cx="34453" cy="44012"/>
            </a:xfrm>
            <a:custGeom>
              <a:rect b="b" l="l" r="r" t="t"/>
              <a:pathLst>
                <a:path extrusionOk="0" h="1676" w="1312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5" name="Google Shape;20405;p82"/>
            <p:cNvSpPr/>
            <p:nvPr/>
          </p:nvSpPr>
          <p:spPr>
            <a:xfrm>
              <a:off x="6022775" y="3580329"/>
              <a:ext cx="112603" cy="100313"/>
            </a:xfrm>
            <a:custGeom>
              <a:rect b="b" l="l" r="r" t="t"/>
              <a:pathLst>
                <a:path extrusionOk="0" h="3820" w="4288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6" name="Google Shape;20406;p82"/>
            <p:cNvSpPr/>
            <p:nvPr/>
          </p:nvSpPr>
          <p:spPr>
            <a:xfrm>
              <a:off x="6059959" y="3580066"/>
              <a:ext cx="38471" cy="25183"/>
            </a:xfrm>
            <a:custGeom>
              <a:rect b="b" l="l" r="r" t="t"/>
              <a:pathLst>
                <a:path extrusionOk="0" h="959" w="1465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7" name="Google Shape;20407;p82"/>
            <p:cNvSpPr/>
            <p:nvPr/>
          </p:nvSpPr>
          <p:spPr>
            <a:xfrm>
              <a:off x="6022775" y="3613259"/>
              <a:ext cx="112603" cy="67383"/>
            </a:xfrm>
            <a:custGeom>
              <a:rect b="b" l="l" r="r" t="t"/>
              <a:pathLst>
                <a:path extrusionOk="0" h="2566" w="4288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8" name="Google Shape;20408;p82"/>
            <p:cNvSpPr/>
            <p:nvPr/>
          </p:nvSpPr>
          <p:spPr>
            <a:xfrm>
              <a:off x="6035327" y="3492358"/>
              <a:ext cx="87735" cy="87735"/>
            </a:xfrm>
            <a:custGeom>
              <a:rect b="b" l="l" r="r" t="t"/>
              <a:pathLst>
                <a:path extrusionOk="0" h="3341" w="3341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9" name="Google Shape;20409;p82"/>
            <p:cNvSpPr/>
            <p:nvPr/>
          </p:nvSpPr>
          <p:spPr>
            <a:xfrm>
              <a:off x="6051424" y="3492358"/>
              <a:ext cx="73397" cy="78964"/>
            </a:xfrm>
            <a:custGeom>
              <a:rect b="b" l="l" r="r" t="t"/>
              <a:pathLst>
                <a:path extrusionOk="0" h="3007" w="2795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0" name="Google Shape;20410;p82"/>
            <p:cNvSpPr/>
            <p:nvPr/>
          </p:nvSpPr>
          <p:spPr>
            <a:xfrm>
              <a:off x="6041603" y="3531118"/>
              <a:ext cx="75182" cy="61553"/>
            </a:xfrm>
            <a:custGeom>
              <a:rect b="b" l="l" r="r" t="t"/>
              <a:pathLst>
                <a:path extrusionOk="0" h="2344" w="2863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1" name="Google Shape;20411;p82"/>
            <p:cNvSpPr/>
            <p:nvPr/>
          </p:nvSpPr>
          <p:spPr>
            <a:xfrm>
              <a:off x="6041603" y="3531118"/>
              <a:ext cx="74920" cy="61054"/>
            </a:xfrm>
            <a:custGeom>
              <a:rect b="b" l="l" r="r" t="t"/>
              <a:pathLst>
                <a:path extrusionOk="0" h="2325" w="2853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2" name="Google Shape;20412;p82"/>
            <p:cNvSpPr/>
            <p:nvPr/>
          </p:nvSpPr>
          <p:spPr>
            <a:xfrm>
              <a:off x="6110483" y="3625811"/>
              <a:ext cx="25157" cy="54568"/>
            </a:xfrm>
            <a:custGeom>
              <a:rect b="b" l="l" r="r" t="t"/>
              <a:pathLst>
                <a:path extrusionOk="0" h="2078" w="958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3" name="Google Shape;20413;p82"/>
            <p:cNvSpPr/>
            <p:nvPr/>
          </p:nvSpPr>
          <p:spPr>
            <a:xfrm>
              <a:off x="5759886" y="3498660"/>
              <a:ext cx="31197" cy="68880"/>
            </a:xfrm>
            <a:custGeom>
              <a:rect b="b" l="l" r="r" t="t"/>
              <a:pathLst>
                <a:path extrusionOk="0" h="2623" w="1188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4" name="Google Shape;20414;p82"/>
            <p:cNvSpPr/>
            <p:nvPr/>
          </p:nvSpPr>
          <p:spPr>
            <a:xfrm>
              <a:off x="5772202" y="3492121"/>
              <a:ext cx="75419" cy="75681"/>
            </a:xfrm>
            <a:custGeom>
              <a:rect b="b" l="l" r="r" t="t"/>
              <a:pathLst>
                <a:path extrusionOk="0" h="2882" w="2872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5" name="Google Shape;20415;p82"/>
            <p:cNvSpPr/>
            <p:nvPr/>
          </p:nvSpPr>
          <p:spPr>
            <a:xfrm>
              <a:off x="5784754" y="3586369"/>
              <a:ext cx="37736" cy="27652"/>
            </a:xfrm>
            <a:custGeom>
              <a:rect b="b" l="l" r="r" t="t"/>
              <a:pathLst>
                <a:path extrusionOk="0" h="1053" w="1437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6" name="Google Shape;20416;p82"/>
            <p:cNvSpPr/>
            <p:nvPr/>
          </p:nvSpPr>
          <p:spPr>
            <a:xfrm>
              <a:off x="5785017" y="3586369"/>
              <a:ext cx="37736" cy="15362"/>
            </a:xfrm>
            <a:custGeom>
              <a:rect b="b" l="l" r="r" t="t"/>
              <a:pathLst>
                <a:path extrusionOk="0" h="585" w="1437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7" name="Google Shape;20417;p82"/>
            <p:cNvSpPr/>
            <p:nvPr/>
          </p:nvSpPr>
          <p:spPr>
            <a:xfrm>
              <a:off x="5741031" y="3601704"/>
              <a:ext cx="125444" cy="78675"/>
            </a:xfrm>
            <a:custGeom>
              <a:rect b="b" l="l" r="r" t="t"/>
              <a:pathLst>
                <a:path extrusionOk="0" h="2996" w="4777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8" name="Google Shape;20418;p82"/>
            <p:cNvSpPr/>
            <p:nvPr/>
          </p:nvSpPr>
          <p:spPr>
            <a:xfrm>
              <a:off x="5797332" y="3614257"/>
              <a:ext cx="12579" cy="66123"/>
            </a:xfrm>
            <a:custGeom>
              <a:rect b="b" l="l" r="r" t="t"/>
              <a:pathLst>
                <a:path extrusionOk="0" h="2518" w="479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9" name="Google Shape;20419;p82"/>
            <p:cNvSpPr/>
            <p:nvPr/>
          </p:nvSpPr>
          <p:spPr>
            <a:xfrm>
              <a:off x="5766162" y="3523791"/>
              <a:ext cx="75182" cy="68880"/>
            </a:xfrm>
            <a:custGeom>
              <a:rect b="b" l="l" r="r" t="t"/>
              <a:pathLst>
                <a:path extrusionOk="0" h="2623" w="2863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0" name="Google Shape;20420;p82"/>
            <p:cNvSpPr/>
            <p:nvPr/>
          </p:nvSpPr>
          <p:spPr>
            <a:xfrm>
              <a:off x="5766162" y="3523791"/>
              <a:ext cx="74920" cy="67383"/>
            </a:xfrm>
            <a:custGeom>
              <a:rect b="b" l="l" r="r" t="t"/>
              <a:pathLst>
                <a:path extrusionOk="0" h="2566" w="2853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1" name="Google Shape;20421;p82"/>
            <p:cNvSpPr/>
            <p:nvPr/>
          </p:nvSpPr>
          <p:spPr>
            <a:xfrm>
              <a:off x="5797595" y="3614257"/>
              <a:ext cx="12579" cy="12605"/>
            </a:xfrm>
            <a:custGeom>
              <a:rect b="b" l="l" r="r" t="t"/>
              <a:pathLst>
                <a:path extrusionOk="0" h="480" w="479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2" name="Google Shape;20422;p82"/>
            <p:cNvSpPr/>
            <p:nvPr/>
          </p:nvSpPr>
          <p:spPr>
            <a:xfrm>
              <a:off x="5778241" y="3596715"/>
              <a:ext cx="25656" cy="26286"/>
            </a:xfrm>
            <a:custGeom>
              <a:rect b="b" l="l" r="r" t="t"/>
              <a:pathLst>
                <a:path extrusionOk="0" h="1001" w="977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3" name="Google Shape;20423;p82"/>
            <p:cNvSpPr/>
            <p:nvPr/>
          </p:nvSpPr>
          <p:spPr>
            <a:xfrm>
              <a:off x="5803871" y="3596715"/>
              <a:ext cx="25656" cy="26286"/>
            </a:xfrm>
            <a:custGeom>
              <a:rect b="b" l="l" r="r" t="t"/>
              <a:pathLst>
                <a:path extrusionOk="0" h="1001" w="977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4" name="Google Shape;20424;p82"/>
            <p:cNvSpPr/>
            <p:nvPr/>
          </p:nvSpPr>
          <p:spPr>
            <a:xfrm>
              <a:off x="5847857" y="3386057"/>
              <a:ext cx="187234" cy="219192"/>
            </a:xfrm>
            <a:custGeom>
              <a:rect b="b" l="l" r="r" t="t"/>
              <a:pathLst>
                <a:path extrusionOk="0" h="8347" w="713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5" name="Google Shape;20425;p82"/>
            <p:cNvSpPr/>
            <p:nvPr/>
          </p:nvSpPr>
          <p:spPr>
            <a:xfrm>
              <a:off x="5891816" y="3386057"/>
              <a:ext cx="143275" cy="219192"/>
            </a:xfrm>
            <a:custGeom>
              <a:rect b="b" l="l" r="r" t="t"/>
              <a:pathLst>
                <a:path extrusionOk="0" h="8347" w="5456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6" name="Google Shape;20426;p82"/>
            <p:cNvSpPr/>
            <p:nvPr/>
          </p:nvSpPr>
          <p:spPr>
            <a:xfrm>
              <a:off x="5835042" y="3555198"/>
              <a:ext cx="212890" cy="125181"/>
            </a:xfrm>
            <a:custGeom>
              <a:rect b="b" l="l" r="r" t="t"/>
              <a:pathLst>
                <a:path extrusionOk="0" h="4767" w="8107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7" name="Google Shape;20427;p82"/>
            <p:cNvSpPr/>
            <p:nvPr/>
          </p:nvSpPr>
          <p:spPr>
            <a:xfrm>
              <a:off x="5835042" y="3600181"/>
              <a:ext cx="212890" cy="80198"/>
            </a:xfrm>
            <a:custGeom>
              <a:rect b="b" l="l" r="r" t="t"/>
              <a:pathLst>
                <a:path extrusionOk="0" h="3054" w="8107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8" name="Google Shape;20428;p82"/>
            <p:cNvSpPr/>
            <p:nvPr/>
          </p:nvSpPr>
          <p:spPr>
            <a:xfrm>
              <a:off x="5910172" y="3555198"/>
              <a:ext cx="62604" cy="25105"/>
            </a:xfrm>
            <a:custGeom>
              <a:rect b="b" l="l" r="r" t="t"/>
              <a:pathLst>
                <a:path extrusionOk="0" h="956" w="2384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9" name="Google Shape;20429;p82"/>
            <p:cNvSpPr/>
            <p:nvPr/>
          </p:nvSpPr>
          <p:spPr>
            <a:xfrm>
              <a:off x="5878765" y="3449764"/>
              <a:ext cx="125418" cy="117907"/>
            </a:xfrm>
            <a:custGeom>
              <a:rect b="b" l="l" r="r" t="t"/>
              <a:pathLst>
                <a:path extrusionOk="0" h="4490" w="4776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0" name="Google Shape;20430;p82"/>
            <p:cNvSpPr/>
            <p:nvPr/>
          </p:nvSpPr>
          <p:spPr>
            <a:xfrm>
              <a:off x="5878765" y="3449764"/>
              <a:ext cx="122398" cy="117277"/>
            </a:xfrm>
            <a:custGeom>
              <a:rect b="b" l="l" r="r" t="t"/>
              <a:pathLst>
                <a:path extrusionOk="0" h="4466" w="4661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1" name="Google Shape;20431;p82"/>
            <p:cNvSpPr/>
            <p:nvPr/>
          </p:nvSpPr>
          <p:spPr>
            <a:xfrm>
              <a:off x="5835042" y="3620796"/>
              <a:ext cx="43986" cy="59584"/>
            </a:xfrm>
            <a:custGeom>
              <a:rect b="b" l="l" r="r" t="t"/>
              <a:pathLst>
                <a:path extrusionOk="0" h="2269" w="1675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2" name="Google Shape;20432;p82"/>
            <p:cNvSpPr/>
            <p:nvPr/>
          </p:nvSpPr>
          <p:spPr>
            <a:xfrm>
              <a:off x="6003920" y="3620796"/>
              <a:ext cx="44012" cy="59584"/>
            </a:xfrm>
            <a:custGeom>
              <a:rect b="b" l="l" r="r" t="t"/>
              <a:pathLst>
                <a:path extrusionOk="0" h="2269" w="1676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433" name="Google Shape;20433;p82"/>
          <p:cNvSpPr/>
          <p:nvPr/>
        </p:nvSpPr>
        <p:spPr>
          <a:xfrm>
            <a:off x="6560317" y="3564757"/>
            <a:ext cx="13366" cy="86711"/>
          </a:xfrm>
          <a:custGeom>
            <a:rect b="b" l="l" r="r" t="t"/>
            <a:pathLst>
              <a:path extrusionOk="0" h="3302" w="509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434" name="Google Shape;20434;p82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20435" name="Google Shape;20435;p82"/>
            <p:cNvSpPr/>
            <p:nvPr/>
          </p:nvSpPr>
          <p:spPr>
            <a:xfrm>
              <a:off x="6363052" y="3421508"/>
              <a:ext cx="26418" cy="26155"/>
            </a:xfrm>
            <a:custGeom>
              <a:rect b="b" l="l" r="r" t="t"/>
              <a:pathLst>
                <a:path extrusionOk="0" h="996" w="1006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6" name="Google Shape;20436;p82"/>
            <p:cNvSpPr/>
            <p:nvPr/>
          </p:nvSpPr>
          <p:spPr>
            <a:xfrm>
              <a:off x="6361791" y="3421508"/>
              <a:ext cx="28912" cy="19695"/>
            </a:xfrm>
            <a:custGeom>
              <a:rect b="b" l="l" r="r" t="t"/>
              <a:pathLst>
                <a:path extrusionOk="0" h="750" w="1101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7" name="Google Shape;20437;p82"/>
            <p:cNvSpPr/>
            <p:nvPr/>
          </p:nvSpPr>
          <p:spPr>
            <a:xfrm>
              <a:off x="6336660" y="3442096"/>
              <a:ext cx="79174" cy="97556"/>
            </a:xfrm>
            <a:custGeom>
              <a:rect b="b" l="l" r="r" t="t"/>
              <a:pathLst>
                <a:path extrusionOk="0" h="3715" w="3015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8" name="Google Shape;20438;p82"/>
            <p:cNvSpPr/>
            <p:nvPr/>
          </p:nvSpPr>
          <p:spPr>
            <a:xfrm>
              <a:off x="6349974" y="3539862"/>
              <a:ext cx="52546" cy="111605"/>
            </a:xfrm>
            <a:custGeom>
              <a:rect b="b" l="l" r="r" t="t"/>
              <a:pathLst>
                <a:path extrusionOk="0" h="4250" w="2001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9" name="Google Shape;20439;p82"/>
            <p:cNvSpPr/>
            <p:nvPr/>
          </p:nvSpPr>
          <p:spPr>
            <a:xfrm>
              <a:off x="6336897" y="3452915"/>
              <a:ext cx="13104" cy="86973"/>
            </a:xfrm>
            <a:custGeom>
              <a:rect b="b" l="l" r="r" t="t"/>
              <a:pathLst>
                <a:path extrusionOk="0" h="3312" w="499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0" name="Google Shape;20440;p82"/>
            <p:cNvSpPr/>
            <p:nvPr/>
          </p:nvSpPr>
          <p:spPr>
            <a:xfrm>
              <a:off x="6402494" y="3452915"/>
              <a:ext cx="13340" cy="86973"/>
            </a:xfrm>
            <a:custGeom>
              <a:rect b="b" l="l" r="r" t="t"/>
              <a:pathLst>
                <a:path extrusionOk="0" h="3312" w="508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1" name="Google Shape;20441;p82"/>
            <p:cNvSpPr/>
            <p:nvPr/>
          </p:nvSpPr>
          <p:spPr>
            <a:xfrm>
              <a:off x="6356014" y="3434691"/>
              <a:ext cx="40493" cy="105198"/>
            </a:xfrm>
            <a:custGeom>
              <a:rect b="b" l="l" r="r" t="t"/>
              <a:pathLst>
                <a:path extrusionOk="0" h="4006" w="1542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2" name="Google Shape;20442;p82"/>
            <p:cNvSpPr/>
            <p:nvPr/>
          </p:nvSpPr>
          <p:spPr>
            <a:xfrm>
              <a:off x="6373109" y="3552913"/>
              <a:ext cx="6775" cy="98554"/>
            </a:xfrm>
            <a:custGeom>
              <a:rect b="b" l="l" r="r" t="t"/>
              <a:pathLst>
                <a:path extrusionOk="0" h="3753" w="258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3" name="Google Shape;20443;p82"/>
            <p:cNvSpPr/>
            <p:nvPr/>
          </p:nvSpPr>
          <p:spPr>
            <a:xfrm>
              <a:off x="6349974" y="3368726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4" name="Google Shape;20444;p82"/>
            <p:cNvSpPr/>
            <p:nvPr/>
          </p:nvSpPr>
          <p:spPr>
            <a:xfrm>
              <a:off x="6349974" y="3368726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5" name="Google Shape;20445;p82"/>
            <p:cNvSpPr/>
            <p:nvPr/>
          </p:nvSpPr>
          <p:spPr>
            <a:xfrm>
              <a:off x="6349974" y="3368726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6" name="Google Shape;20446;p82"/>
            <p:cNvSpPr/>
            <p:nvPr/>
          </p:nvSpPr>
          <p:spPr>
            <a:xfrm>
              <a:off x="6349974" y="3368726"/>
              <a:ext cx="36213" cy="24159"/>
            </a:xfrm>
            <a:custGeom>
              <a:rect b="b" l="l" r="r" t="t"/>
              <a:pathLst>
                <a:path extrusionOk="0" h="920" w="1379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7" name="Google Shape;20447;p82"/>
            <p:cNvSpPr/>
            <p:nvPr/>
          </p:nvSpPr>
          <p:spPr>
            <a:xfrm>
              <a:off x="6468354" y="3421508"/>
              <a:ext cx="26418" cy="26155"/>
            </a:xfrm>
            <a:custGeom>
              <a:rect b="b" l="l" r="r" t="t"/>
              <a:pathLst>
                <a:path extrusionOk="0" h="996" w="1006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8" name="Google Shape;20448;p82"/>
            <p:cNvSpPr/>
            <p:nvPr/>
          </p:nvSpPr>
          <p:spPr>
            <a:xfrm>
              <a:off x="6467094" y="3421508"/>
              <a:ext cx="28912" cy="19695"/>
            </a:xfrm>
            <a:custGeom>
              <a:rect b="b" l="l" r="r" t="t"/>
              <a:pathLst>
                <a:path extrusionOk="0" h="750" w="1101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9" name="Google Shape;20449;p82"/>
            <p:cNvSpPr/>
            <p:nvPr/>
          </p:nvSpPr>
          <p:spPr>
            <a:xfrm>
              <a:off x="6441963" y="3442096"/>
              <a:ext cx="78938" cy="97556"/>
            </a:xfrm>
            <a:custGeom>
              <a:rect b="b" l="l" r="r" t="t"/>
              <a:pathLst>
                <a:path extrusionOk="0" h="3715" w="3006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0" name="Google Shape;20450;p82"/>
            <p:cNvSpPr/>
            <p:nvPr/>
          </p:nvSpPr>
          <p:spPr>
            <a:xfrm>
              <a:off x="6455277" y="3539862"/>
              <a:ext cx="52546" cy="111605"/>
            </a:xfrm>
            <a:custGeom>
              <a:rect b="b" l="l" r="r" t="t"/>
              <a:pathLst>
                <a:path extrusionOk="0" h="4250" w="2001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1" name="Google Shape;20451;p82"/>
            <p:cNvSpPr/>
            <p:nvPr/>
          </p:nvSpPr>
          <p:spPr>
            <a:xfrm>
              <a:off x="6441963" y="3452915"/>
              <a:ext cx="13340" cy="86973"/>
            </a:xfrm>
            <a:custGeom>
              <a:rect b="b" l="l" r="r" t="t"/>
              <a:pathLst>
                <a:path extrusionOk="0" h="3312" w="508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2" name="Google Shape;20452;p82"/>
            <p:cNvSpPr/>
            <p:nvPr/>
          </p:nvSpPr>
          <p:spPr>
            <a:xfrm>
              <a:off x="6507797" y="3452915"/>
              <a:ext cx="13104" cy="86973"/>
            </a:xfrm>
            <a:custGeom>
              <a:rect b="b" l="l" r="r" t="t"/>
              <a:pathLst>
                <a:path extrusionOk="0" h="3312" w="499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3" name="Google Shape;20453;p82"/>
            <p:cNvSpPr/>
            <p:nvPr/>
          </p:nvSpPr>
          <p:spPr>
            <a:xfrm>
              <a:off x="6461317" y="3434691"/>
              <a:ext cx="40493" cy="105198"/>
            </a:xfrm>
            <a:custGeom>
              <a:rect b="b" l="l" r="r" t="t"/>
              <a:pathLst>
                <a:path extrusionOk="0" h="4006" w="1542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4" name="Google Shape;20454;p82"/>
            <p:cNvSpPr/>
            <p:nvPr/>
          </p:nvSpPr>
          <p:spPr>
            <a:xfrm>
              <a:off x="6478412" y="3552913"/>
              <a:ext cx="6539" cy="98554"/>
            </a:xfrm>
            <a:custGeom>
              <a:rect b="b" l="l" r="r" t="t"/>
              <a:pathLst>
                <a:path extrusionOk="0" h="3753" w="249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5" name="Google Shape;20455;p82"/>
            <p:cNvSpPr/>
            <p:nvPr/>
          </p:nvSpPr>
          <p:spPr>
            <a:xfrm>
              <a:off x="6455277" y="3368726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6" name="Google Shape;20456;p82"/>
            <p:cNvSpPr/>
            <p:nvPr/>
          </p:nvSpPr>
          <p:spPr>
            <a:xfrm>
              <a:off x="6455277" y="3368726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7" name="Google Shape;20457;p82"/>
            <p:cNvSpPr/>
            <p:nvPr/>
          </p:nvSpPr>
          <p:spPr>
            <a:xfrm>
              <a:off x="6455277" y="3368726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8" name="Google Shape;20458;p82"/>
            <p:cNvSpPr/>
            <p:nvPr/>
          </p:nvSpPr>
          <p:spPr>
            <a:xfrm>
              <a:off x="6455277" y="3368726"/>
              <a:ext cx="36213" cy="24159"/>
            </a:xfrm>
            <a:custGeom>
              <a:rect b="b" l="l" r="r" t="t"/>
              <a:pathLst>
                <a:path extrusionOk="0" h="920" w="1379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9" name="Google Shape;20459;p82"/>
            <p:cNvSpPr/>
            <p:nvPr/>
          </p:nvSpPr>
          <p:spPr>
            <a:xfrm>
              <a:off x="6257985" y="3421508"/>
              <a:ext cx="26181" cy="26155"/>
            </a:xfrm>
            <a:custGeom>
              <a:rect b="b" l="l" r="r" t="t"/>
              <a:pathLst>
                <a:path extrusionOk="0" h="996" w="997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0" name="Google Shape;20460;p82"/>
            <p:cNvSpPr/>
            <p:nvPr/>
          </p:nvSpPr>
          <p:spPr>
            <a:xfrm>
              <a:off x="6256725" y="3421508"/>
              <a:ext cx="28676" cy="19695"/>
            </a:xfrm>
            <a:custGeom>
              <a:rect b="b" l="l" r="r" t="t"/>
              <a:pathLst>
                <a:path extrusionOk="0" h="750" w="1092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1" name="Google Shape;20461;p82"/>
            <p:cNvSpPr/>
            <p:nvPr/>
          </p:nvSpPr>
          <p:spPr>
            <a:xfrm>
              <a:off x="6231594" y="3442096"/>
              <a:ext cx="78964" cy="97556"/>
            </a:xfrm>
            <a:custGeom>
              <a:rect b="b" l="l" r="r" t="t"/>
              <a:pathLst>
                <a:path extrusionOk="0" h="3715" w="3007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2" name="Google Shape;20462;p82"/>
            <p:cNvSpPr/>
            <p:nvPr/>
          </p:nvSpPr>
          <p:spPr>
            <a:xfrm>
              <a:off x="6244672" y="3539862"/>
              <a:ext cx="52809" cy="111605"/>
            </a:xfrm>
            <a:custGeom>
              <a:rect b="b" l="l" r="r" t="t"/>
              <a:pathLst>
                <a:path extrusionOk="0" h="4250" w="2011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3" name="Google Shape;20463;p82"/>
            <p:cNvSpPr/>
            <p:nvPr/>
          </p:nvSpPr>
          <p:spPr>
            <a:xfrm>
              <a:off x="6231594" y="3452915"/>
              <a:ext cx="13104" cy="86973"/>
            </a:xfrm>
            <a:custGeom>
              <a:rect b="b" l="l" r="r" t="t"/>
              <a:pathLst>
                <a:path extrusionOk="0" h="3312" w="499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4" name="Google Shape;20464;p82"/>
            <p:cNvSpPr/>
            <p:nvPr/>
          </p:nvSpPr>
          <p:spPr>
            <a:xfrm>
              <a:off x="6297454" y="3452915"/>
              <a:ext cx="13104" cy="86973"/>
            </a:xfrm>
            <a:custGeom>
              <a:rect b="b" l="l" r="r" t="t"/>
              <a:pathLst>
                <a:path extrusionOk="0" h="3312" w="499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5" name="Google Shape;20465;p82"/>
            <p:cNvSpPr/>
            <p:nvPr/>
          </p:nvSpPr>
          <p:spPr>
            <a:xfrm>
              <a:off x="6250948" y="3434691"/>
              <a:ext cx="40257" cy="105198"/>
            </a:xfrm>
            <a:custGeom>
              <a:rect b="b" l="l" r="r" t="t"/>
              <a:pathLst>
                <a:path extrusionOk="0" h="4006" w="1533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6" name="Google Shape;20466;p82"/>
            <p:cNvSpPr/>
            <p:nvPr/>
          </p:nvSpPr>
          <p:spPr>
            <a:xfrm>
              <a:off x="6268043" y="3552913"/>
              <a:ext cx="6565" cy="98554"/>
            </a:xfrm>
            <a:custGeom>
              <a:rect b="b" l="l" r="r" t="t"/>
              <a:pathLst>
                <a:path extrusionOk="0" h="3753" w="25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7" name="Google Shape;20467;p82"/>
            <p:cNvSpPr/>
            <p:nvPr/>
          </p:nvSpPr>
          <p:spPr>
            <a:xfrm>
              <a:off x="6244672" y="3368726"/>
              <a:ext cx="52809" cy="59321"/>
            </a:xfrm>
            <a:custGeom>
              <a:rect b="b" l="l" r="r" t="t"/>
              <a:pathLst>
                <a:path extrusionOk="0" h="2259" w="2011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8" name="Google Shape;20468;p82"/>
            <p:cNvSpPr/>
            <p:nvPr/>
          </p:nvSpPr>
          <p:spPr>
            <a:xfrm>
              <a:off x="6244934" y="3368726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9" name="Google Shape;20469;p82"/>
            <p:cNvSpPr/>
            <p:nvPr/>
          </p:nvSpPr>
          <p:spPr>
            <a:xfrm>
              <a:off x="6244672" y="3368726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0" name="Google Shape;20470;p82"/>
            <p:cNvSpPr/>
            <p:nvPr/>
          </p:nvSpPr>
          <p:spPr>
            <a:xfrm>
              <a:off x="6244934" y="3368726"/>
              <a:ext cx="35950" cy="24159"/>
            </a:xfrm>
            <a:custGeom>
              <a:rect b="b" l="l" r="r" t="t"/>
              <a:pathLst>
                <a:path extrusionOk="0" h="920" w="1369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1" name="Google Shape;20471;p82"/>
            <p:cNvSpPr/>
            <p:nvPr/>
          </p:nvSpPr>
          <p:spPr>
            <a:xfrm>
              <a:off x="6205229" y="3533087"/>
              <a:ext cx="26391" cy="26418"/>
            </a:xfrm>
            <a:custGeom>
              <a:rect b="b" l="l" r="r" t="t"/>
              <a:pathLst>
                <a:path extrusionOk="0" h="1006" w="1005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2" name="Google Shape;20472;p82"/>
            <p:cNvSpPr/>
            <p:nvPr/>
          </p:nvSpPr>
          <p:spPr>
            <a:xfrm>
              <a:off x="6203969" y="3533087"/>
              <a:ext cx="28912" cy="19931"/>
            </a:xfrm>
            <a:custGeom>
              <a:rect b="b" l="l" r="r" t="t"/>
              <a:pathLst>
                <a:path extrusionOk="0" h="759" w="1101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3" name="Google Shape;20473;p82"/>
            <p:cNvSpPr/>
            <p:nvPr/>
          </p:nvSpPr>
          <p:spPr>
            <a:xfrm>
              <a:off x="6179074" y="3553938"/>
              <a:ext cx="78938" cy="97530"/>
            </a:xfrm>
            <a:custGeom>
              <a:rect b="b" l="l" r="r" t="t"/>
              <a:pathLst>
                <a:path extrusionOk="0" h="3714" w="3006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4" name="Google Shape;20474;p82"/>
            <p:cNvSpPr/>
            <p:nvPr/>
          </p:nvSpPr>
          <p:spPr>
            <a:xfrm>
              <a:off x="6192152" y="3651441"/>
              <a:ext cx="52546" cy="46034"/>
            </a:xfrm>
            <a:custGeom>
              <a:rect b="b" l="l" r="r" t="t"/>
              <a:pathLst>
                <a:path extrusionOk="0" h="1753" w="2001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5" name="Google Shape;20475;p82"/>
            <p:cNvSpPr/>
            <p:nvPr/>
          </p:nvSpPr>
          <p:spPr>
            <a:xfrm>
              <a:off x="6179074" y="3564757"/>
              <a:ext cx="13104" cy="86711"/>
            </a:xfrm>
            <a:custGeom>
              <a:rect b="b" l="l" r="r" t="t"/>
              <a:pathLst>
                <a:path extrusionOk="0" h="3302" w="499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6" name="Google Shape;20476;p82"/>
            <p:cNvSpPr/>
            <p:nvPr/>
          </p:nvSpPr>
          <p:spPr>
            <a:xfrm>
              <a:off x="6244672" y="3564757"/>
              <a:ext cx="13340" cy="86711"/>
            </a:xfrm>
            <a:custGeom>
              <a:rect b="b" l="l" r="r" t="t"/>
              <a:pathLst>
                <a:path extrusionOk="0" h="3302" w="508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7" name="Google Shape;20477;p82"/>
            <p:cNvSpPr/>
            <p:nvPr/>
          </p:nvSpPr>
          <p:spPr>
            <a:xfrm>
              <a:off x="6198191" y="3546270"/>
              <a:ext cx="40467" cy="105198"/>
            </a:xfrm>
            <a:custGeom>
              <a:rect b="b" l="l" r="r" t="t"/>
              <a:pathLst>
                <a:path extrusionOk="0" h="4006" w="1541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8" name="Google Shape;20478;p82"/>
            <p:cNvSpPr/>
            <p:nvPr/>
          </p:nvSpPr>
          <p:spPr>
            <a:xfrm>
              <a:off x="6215260" y="3664755"/>
              <a:ext cx="6565" cy="32720"/>
            </a:xfrm>
            <a:custGeom>
              <a:rect b="b" l="l" r="r" t="t"/>
              <a:pathLst>
                <a:path extrusionOk="0" h="1246" w="25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9" name="Google Shape;20479;p82"/>
            <p:cNvSpPr/>
            <p:nvPr/>
          </p:nvSpPr>
          <p:spPr>
            <a:xfrm>
              <a:off x="6192152" y="3480567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0" name="Google Shape;20480;p82"/>
            <p:cNvSpPr/>
            <p:nvPr/>
          </p:nvSpPr>
          <p:spPr>
            <a:xfrm>
              <a:off x="6192204" y="3480567"/>
              <a:ext cx="36160" cy="59269"/>
            </a:xfrm>
            <a:custGeom>
              <a:rect b="b" l="l" r="r" t="t"/>
              <a:pathLst>
                <a:path extrusionOk="0" h="2257" w="1377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1" name="Google Shape;20481;p82"/>
            <p:cNvSpPr/>
            <p:nvPr/>
          </p:nvSpPr>
          <p:spPr>
            <a:xfrm>
              <a:off x="6192152" y="3480567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2" name="Google Shape;20482;p82"/>
            <p:cNvSpPr/>
            <p:nvPr/>
          </p:nvSpPr>
          <p:spPr>
            <a:xfrm>
              <a:off x="6192414" y="3480567"/>
              <a:ext cx="35950" cy="23897"/>
            </a:xfrm>
            <a:custGeom>
              <a:rect b="b" l="l" r="r" t="t"/>
              <a:pathLst>
                <a:path extrusionOk="0" h="910" w="1369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3" name="Google Shape;20483;p82"/>
            <p:cNvSpPr/>
            <p:nvPr/>
          </p:nvSpPr>
          <p:spPr>
            <a:xfrm>
              <a:off x="6310532" y="3533087"/>
              <a:ext cx="26391" cy="26418"/>
            </a:xfrm>
            <a:custGeom>
              <a:rect b="b" l="l" r="r" t="t"/>
              <a:pathLst>
                <a:path extrusionOk="0" h="1006" w="1005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4" name="Google Shape;20484;p82"/>
            <p:cNvSpPr/>
            <p:nvPr/>
          </p:nvSpPr>
          <p:spPr>
            <a:xfrm>
              <a:off x="6309271" y="3533087"/>
              <a:ext cx="28912" cy="19931"/>
            </a:xfrm>
            <a:custGeom>
              <a:rect b="b" l="l" r="r" t="t"/>
              <a:pathLst>
                <a:path extrusionOk="0" h="759" w="1101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5" name="Google Shape;20485;p82"/>
            <p:cNvSpPr/>
            <p:nvPr/>
          </p:nvSpPr>
          <p:spPr>
            <a:xfrm>
              <a:off x="6284140" y="3553938"/>
              <a:ext cx="78938" cy="97530"/>
            </a:xfrm>
            <a:custGeom>
              <a:rect b="b" l="l" r="r" t="t"/>
              <a:pathLst>
                <a:path extrusionOk="0" h="3714" w="3006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6" name="Google Shape;20486;p82"/>
            <p:cNvSpPr/>
            <p:nvPr/>
          </p:nvSpPr>
          <p:spPr>
            <a:xfrm>
              <a:off x="6297454" y="3480567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7" name="Google Shape;20487;p82"/>
            <p:cNvSpPr/>
            <p:nvPr/>
          </p:nvSpPr>
          <p:spPr>
            <a:xfrm>
              <a:off x="6297454" y="3480567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8" name="Google Shape;20488;p82"/>
            <p:cNvSpPr/>
            <p:nvPr/>
          </p:nvSpPr>
          <p:spPr>
            <a:xfrm>
              <a:off x="6297454" y="3651441"/>
              <a:ext cx="52546" cy="46034"/>
            </a:xfrm>
            <a:custGeom>
              <a:rect b="b" l="l" r="r" t="t"/>
              <a:pathLst>
                <a:path extrusionOk="0" h="1753" w="2001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9" name="Google Shape;20489;p82"/>
            <p:cNvSpPr/>
            <p:nvPr/>
          </p:nvSpPr>
          <p:spPr>
            <a:xfrm>
              <a:off x="6284140" y="3564757"/>
              <a:ext cx="13340" cy="86711"/>
            </a:xfrm>
            <a:custGeom>
              <a:rect b="b" l="l" r="r" t="t"/>
              <a:pathLst>
                <a:path extrusionOk="0" h="3302" w="508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0" name="Google Shape;20490;p82"/>
            <p:cNvSpPr/>
            <p:nvPr/>
          </p:nvSpPr>
          <p:spPr>
            <a:xfrm>
              <a:off x="6349974" y="3564757"/>
              <a:ext cx="13104" cy="86711"/>
            </a:xfrm>
            <a:custGeom>
              <a:rect b="b" l="l" r="r" t="t"/>
              <a:pathLst>
                <a:path extrusionOk="0" h="3302" w="499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1" name="Google Shape;20491;p82"/>
            <p:cNvSpPr/>
            <p:nvPr/>
          </p:nvSpPr>
          <p:spPr>
            <a:xfrm>
              <a:off x="6303494" y="3546532"/>
              <a:ext cx="40467" cy="104935"/>
            </a:xfrm>
            <a:custGeom>
              <a:rect b="b" l="l" r="r" t="t"/>
              <a:pathLst>
                <a:path extrusionOk="0" h="3996" w="1541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2" name="Google Shape;20492;p82"/>
            <p:cNvSpPr/>
            <p:nvPr/>
          </p:nvSpPr>
          <p:spPr>
            <a:xfrm>
              <a:off x="6320563" y="3664755"/>
              <a:ext cx="6565" cy="32720"/>
            </a:xfrm>
            <a:custGeom>
              <a:rect b="b" l="l" r="r" t="t"/>
              <a:pathLst>
                <a:path extrusionOk="0" h="1246" w="25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3" name="Google Shape;20493;p82"/>
            <p:cNvSpPr/>
            <p:nvPr/>
          </p:nvSpPr>
          <p:spPr>
            <a:xfrm>
              <a:off x="6297454" y="3480567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4" name="Google Shape;20494;p82"/>
            <p:cNvSpPr/>
            <p:nvPr/>
          </p:nvSpPr>
          <p:spPr>
            <a:xfrm>
              <a:off x="6297454" y="3480567"/>
              <a:ext cx="36213" cy="23897"/>
            </a:xfrm>
            <a:custGeom>
              <a:rect b="b" l="l" r="r" t="t"/>
              <a:pathLst>
                <a:path extrusionOk="0" h="910" w="1379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5" name="Google Shape;20495;p82"/>
            <p:cNvSpPr/>
            <p:nvPr/>
          </p:nvSpPr>
          <p:spPr>
            <a:xfrm>
              <a:off x="6415808" y="3533087"/>
              <a:ext cx="26181" cy="26418"/>
            </a:xfrm>
            <a:custGeom>
              <a:rect b="b" l="l" r="r" t="t"/>
              <a:pathLst>
                <a:path extrusionOk="0" h="1006" w="997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6" name="Google Shape;20496;p82"/>
            <p:cNvSpPr/>
            <p:nvPr/>
          </p:nvSpPr>
          <p:spPr>
            <a:xfrm>
              <a:off x="6414574" y="3533087"/>
              <a:ext cx="28676" cy="19931"/>
            </a:xfrm>
            <a:custGeom>
              <a:rect b="b" l="l" r="r" t="t"/>
              <a:pathLst>
                <a:path extrusionOk="0" h="759" w="1092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7" name="Google Shape;20497;p82"/>
            <p:cNvSpPr/>
            <p:nvPr/>
          </p:nvSpPr>
          <p:spPr>
            <a:xfrm>
              <a:off x="6389443" y="3553938"/>
              <a:ext cx="78938" cy="97530"/>
            </a:xfrm>
            <a:custGeom>
              <a:rect b="b" l="l" r="r" t="t"/>
              <a:pathLst>
                <a:path extrusionOk="0" h="3714" w="3006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8" name="Google Shape;20498;p82"/>
            <p:cNvSpPr/>
            <p:nvPr/>
          </p:nvSpPr>
          <p:spPr>
            <a:xfrm>
              <a:off x="6402494" y="3651441"/>
              <a:ext cx="52809" cy="46034"/>
            </a:xfrm>
            <a:custGeom>
              <a:rect b="b" l="l" r="r" t="t"/>
              <a:pathLst>
                <a:path extrusionOk="0" h="1753" w="2011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9" name="Google Shape;20499;p82"/>
            <p:cNvSpPr/>
            <p:nvPr/>
          </p:nvSpPr>
          <p:spPr>
            <a:xfrm>
              <a:off x="6389443" y="3564757"/>
              <a:ext cx="13077" cy="86711"/>
            </a:xfrm>
            <a:custGeom>
              <a:rect b="b" l="l" r="r" t="t"/>
              <a:pathLst>
                <a:path extrusionOk="0" h="3302" w="498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0" name="Google Shape;20500;p82"/>
            <p:cNvSpPr/>
            <p:nvPr/>
          </p:nvSpPr>
          <p:spPr>
            <a:xfrm>
              <a:off x="6455277" y="3564757"/>
              <a:ext cx="13104" cy="86711"/>
            </a:xfrm>
            <a:custGeom>
              <a:rect b="b" l="l" r="r" t="t"/>
              <a:pathLst>
                <a:path extrusionOk="0" h="3302" w="499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1" name="Google Shape;20501;p82"/>
            <p:cNvSpPr/>
            <p:nvPr/>
          </p:nvSpPr>
          <p:spPr>
            <a:xfrm>
              <a:off x="6408797" y="3546270"/>
              <a:ext cx="40230" cy="105198"/>
            </a:xfrm>
            <a:custGeom>
              <a:rect b="b" l="l" r="r" t="t"/>
              <a:pathLst>
                <a:path extrusionOk="0" h="4006" w="1532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2" name="Google Shape;20502;p82"/>
            <p:cNvSpPr/>
            <p:nvPr/>
          </p:nvSpPr>
          <p:spPr>
            <a:xfrm>
              <a:off x="6425866" y="3664781"/>
              <a:ext cx="6329" cy="32694"/>
            </a:xfrm>
            <a:custGeom>
              <a:rect b="b" l="l" r="r" t="t"/>
              <a:pathLst>
                <a:path extrusionOk="0" h="1245" w="241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3" name="Google Shape;20503;p82"/>
            <p:cNvSpPr/>
            <p:nvPr/>
          </p:nvSpPr>
          <p:spPr>
            <a:xfrm>
              <a:off x="6402494" y="3480567"/>
              <a:ext cx="52809" cy="59321"/>
            </a:xfrm>
            <a:custGeom>
              <a:rect b="b" l="l" r="r" t="t"/>
              <a:pathLst>
                <a:path extrusionOk="0" h="2259" w="2011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4" name="Google Shape;20504;p82"/>
            <p:cNvSpPr/>
            <p:nvPr/>
          </p:nvSpPr>
          <p:spPr>
            <a:xfrm>
              <a:off x="6402757" y="3480567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5" name="Google Shape;20505;p82"/>
            <p:cNvSpPr/>
            <p:nvPr/>
          </p:nvSpPr>
          <p:spPr>
            <a:xfrm>
              <a:off x="6402494" y="3480567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6" name="Google Shape;20506;p82"/>
            <p:cNvSpPr/>
            <p:nvPr/>
          </p:nvSpPr>
          <p:spPr>
            <a:xfrm>
              <a:off x="6402757" y="3480567"/>
              <a:ext cx="35950" cy="23897"/>
            </a:xfrm>
            <a:custGeom>
              <a:rect b="b" l="l" r="r" t="t"/>
              <a:pathLst>
                <a:path extrusionOk="0" h="910" w="1369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7" name="Google Shape;20507;p82"/>
            <p:cNvSpPr/>
            <p:nvPr/>
          </p:nvSpPr>
          <p:spPr>
            <a:xfrm>
              <a:off x="6520874" y="3533087"/>
              <a:ext cx="26418" cy="26418"/>
            </a:xfrm>
            <a:custGeom>
              <a:rect b="b" l="l" r="r" t="t"/>
              <a:pathLst>
                <a:path extrusionOk="0" h="1006" w="1006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8" name="Google Shape;20508;p82"/>
            <p:cNvSpPr/>
            <p:nvPr/>
          </p:nvSpPr>
          <p:spPr>
            <a:xfrm>
              <a:off x="6519614" y="3533087"/>
              <a:ext cx="28939" cy="19931"/>
            </a:xfrm>
            <a:custGeom>
              <a:rect b="b" l="l" r="r" t="t"/>
              <a:pathLst>
                <a:path extrusionOk="0" h="759" w="1102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9" name="Google Shape;20509;p82"/>
            <p:cNvSpPr/>
            <p:nvPr/>
          </p:nvSpPr>
          <p:spPr>
            <a:xfrm>
              <a:off x="6494483" y="3553938"/>
              <a:ext cx="79200" cy="97530"/>
            </a:xfrm>
            <a:custGeom>
              <a:rect b="b" l="l" r="r" t="t"/>
              <a:pathLst>
                <a:path extrusionOk="0" h="3714" w="3016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0" name="Google Shape;20510;p82"/>
            <p:cNvSpPr/>
            <p:nvPr/>
          </p:nvSpPr>
          <p:spPr>
            <a:xfrm>
              <a:off x="6507797" y="3651441"/>
              <a:ext cx="52546" cy="46034"/>
            </a:xfrm>
            <a:custGeom>
              <a:rect b="b" l="l" r="r" t="t"/>
              <a:pathLst>
                <a:path extrusionOk="0" h="1753" w="2001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1" name="Google Shape;20511;p82"/>
            <p:cNvSpPr/>
            <p:nvPr/>
          </p:nvSpPr>
          <p:spPr>
            <a:xfrm>
              <a:off x="6494483" y="3564757"/>
              <a:ext cx="13340" cy="86711"/>
            </a:xfrm>
            <a:custGeom>
              <a:rect b="b" l="l" r="r" t="t"/>
              <a:pathLst>
                <a:path extrusionOk="0" h="3302" w="508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2" name="Google Shape;20512;p82"/>
            <p:cNvSpPr/>
            <p:nvPr/>
          </p:nvSpPr>
          <p:spPr>
            <a:xfrm>
              <a:off x="6513837" y="3546532"/>
              <a:ext cx="40493" cy="104935"/>
            </a:xfrm>
            <a:custGeom>
              <a:rect b="b" l="l" r="r" t="t"/>
              <a:pathLst>
                <a:path extrusionOk="0" h="3996" w="1542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3" name="Google Shape;20513;p82"/>
            <p:cNvSpPr/>
            <p:nvPr/>
          </p:nvSpPr>
          <p:spPr>
            <a:xfrm>
              <a:off x="6530932" y="3664755"/>
              <a:ext cx="6565" cy="32720"/>
            </a:xfrm>
            <a:custGeom>
              <a:rect b="b" l="l" r="r" t="t"/>
              <a:pathLst>
                <a:path extrusionOk="0" h="1246" w="25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4" name="Google Shape;20514;p82"/>
            <p:cNvSpPr/>
            <p:nvPr/>
          </p:nvSpPr>
          <p:spPr>
            <a:xfrm>
              <a:off x="6507797" y="3480567"/>
              <a:ext cx="52546" cy="59321"/>
            </a:xfrm>
            <a:custGeom>
              <a:rect b="b" l="l" r="r" t="t"/>
              <a:pathLst>
                <a:path extrusionOk="0" h="2259" w="2001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5" name="Google Shape;20515;p82"/>
            <p:cNvSpPr/>
            <p:nvPr/>
          </p:nvSpPr>
          <p:spPr>
            <a:xfrm>
              <a:off x="6507797" y="3480567"/>
              <a:ext cx="36213" cy="59269"/>
            </a:xfrm>
            <a:custGeom>
              <a:rect b="b" l="l" r="r" t="t"/>
              <a:pathLst>
                <a:path extrusionOk="0" h="2257" w="1379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6" name="Google Shape;20516;p82"/>
            <p:cNvSpPr/>
            <p:nvPr/>
          </p:nvSpPr>
          <p:spPr>
            <a:xfrm>
              <a:off x="6507797" y="3480567"/>
              <a:ext cx="52546" cy="26418"/>
            </a:xfrm>
            <a:custGeom>
              <a:rect b="b" l="l" r="r" t="t"/>
              <a:pathLst>
                <a:path extrusionOk="0" h="1006" w="2001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7" name="Google Shape;20517;p82"/>
            <p:cNvSpPr/>
            <p:nvPr/>
          </p:nvSpPr>
          <p:spPr>
            <a:xfrm>
              <a:off x="6507797" y="3480567"/>
              <a:ext cx="36213" cy="23897"/>
            </a:xfrm>
            <a:custGeom>
              <a:rect b="b" l="l" r="r" t="t"/>
              <a:pathLst>
                <a:path extrusionOk="0" h="910" w="1379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518" name="Google Shape;20518;p82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20519" name="Google Shape;20519;p82"/>
            <p:cNvSpPr/>
            <p:nvPr/>
          </p:nvSpPr>
          <p:spPr>
            <a:xfrm>
              <a:off x="7054924" y="3367728"/>
              <a:ext cx="394583" cy="331007"/>
            </a:xfrm>
            <a:custGeom>
              <a:rect b="b" l="l" r="r" t="t"/>
              <a:pathLst>
                <a:path extrusionOk="0" h="12605" w="15026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0" name="Google Shape;20520;p82"/>
            <p:cNvSpPr/>
            <p:nvPr/>
          </p:nvSpPr>
          <p:spPr>
            <a:xfrm>
              <a:off x="7156708" y="3450394"/>
              <a:ext cx="191015" cy="191042"/>
            </a:xfrm>
            <a:custGeom>
              <a:rect b="b" l="l" r="r" t="t"/>
              <a:pathLst>
                <a:path extrusionOk="0" h="7275" w="7274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1" name="Google Shape;20521;p82"/>
            <p:cNvSpPr/>
            <p:nvPr/>
          </p:nvSpPr>
          <p:spPr>
            <a:xfrm>
              <a:off x="7175799" y="3469512"/>
              <a:ext cx="152833" cy="152807"/>
            </a:xfrm>
            <a:custGeom>
              <a:rect b="b" l="l" r="r" t="t"/>
              <a:pathLst>
                <a:path extrusionOk="0" h="5819" w="582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2" name="Google Shape;20522;p82"/>
            <p:cNvSpPr/>
            <p:nvPr/>
          </p:nvSpPr>
          <p:spPr>
            <a:xfrm>
              <a:off x="7214007" y="3552178"/>
              <a:ext cx="76417" cy="70009"/>
            </a:xfrm>
            <a:custGeom>
              <a:rect b="b" l="l" r="r" t="t"/>
              <a:pathLst>
                <a:path extrusionOk="0" h="2666" w="291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3" name="Google Shape;20523;p82"/>
            <p:cNvSpPr/>
            <p:nvPr/>
          </p:nvSpPr>
          <p:spPr>
            <a:xfrm>
              <a:off x="7171781" y="3367728"/>
              <a:ext cx="144036" cy="38208"/>
            </a:xfrm>
            <a:custGeom>
              <a:rect b="b" l="l" r="r" t="t"/>
              <a:pathLst>
                <a:path extrusionOk="0" h="1455" w="5485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4" name="Google Shape;20524;p82"/>
            <p:cNvSpPr/>
            <p:nvPr/>
          </p:nvSpPr>
          <p:spPr>
            <a:xfrm>
              <a:off x="7220546" y="3367728"/>
              <a:ext cx="95508" cy="38208"/>
            </a:xfrm>
            <a:custGeom>
              <a:rect b="b" l="l" r="r" t="t"/>
              <a:pathLst>
                <a:path extrusionOk="0" h="1455" w="3637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5" name="Google Shape;20525;p82"/>
            <p:cNvSpPr/>
            <p:nvPr/>
          </p:nvSpPr>
          <p:spPr>
            <a:xfrm>
              <a:off x="7054924" y="3666777"/>
              <a:ext cx="394583" cy="31958"/>
            </a:xfrm>
            <a:custGeom>
              <a:rect b="b" l="l" r="r" t="t"/>
              <a:pathLst>
                <a:path extrusionOk="0" h="1217" w="15026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6" name="Google Shape;20526;p82"/>
            <p:cNvSpPr/>
            <p:nvPr/>
          </p:nvSpPr>
          <p:spPr>
            <a:xfrm>
              <a:off x="7214007" y="3572293"/>
              <a:ext cx="76417" cy="49894"/>
            </a:xfrm>
            <a:custGeom>
              <a:rect b="b" l="l" r="r" t="t"/>
              <a:pathLst>
                <a:path extrusionOk="0" h="1900" w="291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7" name="Google Shape;20527;p82"/>
            <p:cNvSpPr/>
            <p:nvPr/>
          </p:nvSpPr>
          <p:spPr>
            <a:xfrm>
              <a:off x="7238140" y="3552178"/>
              <a:ext cx="27914" cy="19249"/>
            </a:xfrm>
            <a:custGeom>
              <a:rect b="b" l="l" r="r" t="t"/>
              <a:pathLst>
                <a:path extrusionOk="0" h="733" w="1063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8" name="Google Shape;20528;p82"/>
            <p:cNvSpPr/>
            <p:nvPr/>
          </p:nvSpPr>
          <p:spPr>
            <a:xfrm>
              <a:off x="7226822" y="3501418"/>
              <a:ext cx="51049" cy="57326"/>
            </a:xfrm>
            <a:custGeom>
              <a:rect b="b" l="l" r="r" t="t"/>
              <a:pathLst>
                <a:path extrusionOk="0" h="2183" w="1944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9" name="Google Shape;20529;p82"/>
            <p:cNvSpPr/>
            <p:nvPr/>
          </p:nvSpPr>
          <p:spPr>
            <a:xfrm>
              <a:off x="7226822" y="3501418"/>
              <a:ext cx="34952" cy="57194"/>
            </a:xfrm>
            <a:custGeom>
              <a:rect b="b" l="l" r="r" t="t"/>
              <a:pathLst>
                <a:path extrusionOk="0" h="2178" w="1331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0" name="Google Shape;20530;p82"/>
            <p:cNvSpPr/>
            <p:nvPr/>
          </p:nvSpPr>
          <p:spPr>
            <a:xfrm>
              <a:off x="7226822" y="3501418"/>
              <a:ext cx="51049" cy="25420"/>
            </a:xfrm>
            <a:custGeom>
              <a:rect b="b" l="l" r="r" t="t"/>
              <a:pathLst>
                <a:path extrusionOk="0" h="968" w="1944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1" name="Google Shape;20531;p82"/>
            <p:cNvSpPr/>
            <p:nvPr/>
          </p:nvSpPr>
          <p:spPr>
            <a:xfrm>
              <a:off x="7226822" y="3501155"/>
              <a:ext cx="34952" cy="23398"/>
            </a:xfrm>
            <a:custGeom>
              <a:rect b="b" l="l" r="r" t="t"/>
              <a:pathLst>
                <a:path extrusionOk="0" h="891" w="1331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2" name="Google Shape;20532;p82"/>
            <p:cNvSpPr/>
            <p:nvPr/>
          </p:nvSpPr>
          <p:spPr>
            <a:xfrm>
              <a:off x="7214007" y="3583585"/>
              <a:ext cx="19117" cy="36239"/>
            </a:xfrm>
            <a:custGeom>
              <a:rect b="b" l="l" r="r" t="t"/>
              <a:pathLst>
                <a:path extrusionOk="0" h="1380" w="728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3" name="Google Shape;20533;p82"/>
            <p:cNvSpPr/>
            <p:nvPr/>
          </p:nvSpPr>
          <p:spPr>
            <a:xfrm>
              <a:off x="7271306" y="3583585"/>
              <a:ext cx="19117" cy="36239"/>
            </a:xfrm>
            <a:custGeom>
              <a:rect b="b" l="l" r="r" t="t"/>
              <a:pathLst>
                <a:path extrusionOk="0" h="1380" w="728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534" name="Google Shape;20534;p82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20535" name="Google Shape;20535;p82"/>
            <p:cNvSpPr/>
            <p:nvPr/>
          </p:nvSpPr>
          <p:spPr>
            <a:xfrm>
              <a:off x="7492967" y="3450394"/>
              <a:ext cx="394583" cy="254617"/>
            </a:xfrm>
            <a:custGeom>
              <a:rect b="b" l="l" r="r" t="t"/>
              <a:pathLst>
                <a:path extrusionOk="0" h="9696" w="15026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6" name="Google Shape;20536;p82"/>
            <p:cNvSpPr/>
            <p:nvPr/>
          </p:nvSpPr>
          <p:spPr>
            <a:xfrm>
              <a:off x="7492967" y="3450657"/>
              <a:ext cx="394583" cy="19117"/>
            </a:xfrm>
            <a:custGeom>
              <a:rect b="b" l="l" r="r" t="t"/>
              <a:pathLst>
                <a:path extrusionOk="0" h="728" w="15026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7" name="Google Shape;20537;p82"/>
            <p:cNvSpPr/>
            <p:nvPr/>
          </p:nvSpPr>
          <p:spPr>
            <a:xfrm>
              <a:off x="7531149" y="3501418"/>
              <a:ext cx="127203" cy="165385"/>
            </a:xfrm>
            <a:custGeom>
              <a:rect b="b" l="l" r="r" t="t"/>
              <a:pathLst>
                <a:path extrusionOk="0" h="6298" w="4844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8" name="Google Shape;20538;p82"/>
            <p:cNvSpPr/>
            <p:nvPr/>
          </p:nvSpPr>
          <p:spPr>
            <a:xfrm>
              <a:off x="7690232" y="3501418"/>
              <a:ext cx="159109" cy="31696"/>
            </a:xfrm>
            <a:custGeom>
              <a:rect b="b" l="l" r="r" t="t"/>
              <a:pathLst>
                <a:path extrusionOk="0" h="1207" w="6059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9" name="Google Shape;20539;p82"/>
            <p:cNvSpPr/>
            <p:nvPr/>
          </p:nvSpPr>
          <p:spPr>
            <a:xfrm>
              <a:off x="7690495" y="3552441"/>
              <a:ext cx="120665" cy="25393"/>
            </a:xfrm>
            <a:custGeom>
              <a:rect b="b" l="l" r="r" t="t"/>
              <a:pathLst>
                <a:path extrusionOk="0" h="967" w="4595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0" name="Google Shape;20540;p82"/>
            <p:cNvSpPr/>
            <p:nvPr/>
          </p:nvSpPr>
          <p:spPr>
            <a:xfrm>
              <a:off x="7687974" y="3596925"/>
              <a:ext cx="80697" cy="12579"/>
            </a:xfrm>
            <a:custGeom>
              <a:rect b="b" l="l" r="r" t="t"/>
              <a:pathLst>
                <a:path extrusionOk="0" h="479" w="3073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1" name="Google Shape;20541;p82"/>
            <p:cNvSpPr/>
            <p:nvPr/>
          </p:nvSpPr>
          <p:spPr>
            <a:xfrm>
              <a:off x="7777205" y="3596925"/>
              <a:ext cx="42489" cy="12579"/>
            </a:xfrm>
            <a:custGeom>
              <a:rect b="b" l="l" r="r" t="t"/>
              <a:pathLst>
                <a:path extrusionOk="0" h="479" w="1618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2" name="Google Shape;20542;p82"/>
            <p:cNvSpPr/>
            <p:nvPr/>
          </p:nvSpPr>
          <p:spPr>
            <a:xfrm>
              <a:off x="7688236" y="3635107"/>
              <a:ext cx="29674" cy="12605"/>
            </a:xfrm>
            <a:custGeom>
              <a:rect b="b" l="l" r="r" t="t"/>
              <a:pathLst>
                <a:path extrusionOk="0" h="480" w="113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3" name="Google Shape;20543;p82"/>
            <p:cNvSpPr/>
            <p:nvPr/>
          </p:nvSpPr>
          <p:spPr>
            <a:xfrm>
              <a:off x="7726182" y="3635107"/>
              <a:ext cx="67882" cy="12605"/>
            </a:xfrm>
            <a:custGeom>
              <a:rect b="b" l="l" r="r" t="t"/>
              <a:pathLst>
                <a:path extrusionOk="0" h="480" w="2585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4" name="Google Shape;20544;p82"/>
            <p:cNvSpPr/>
            <p:nvPr/>
          </p:nvSpPr>
          <p:spPr>
            <a:xfrm>
              <a:off x="7688236" y="3660501"/>
              <a:ext cx="29674" cy="12579"/>
            </a:xfrm>
            <a:custGeom>
              <a:rect b="b" l="l" r="r" t="t"/>
              <a:pathLst>
                <a:path extrusionOk="0" h="479" w="113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5" name="Google Shape;20545;p82"/>
            <p:cNvSpPr/>
            <p:nvPr/>
          </p:nvSpPr>
          <p:spPr>
            <a:xfrm>
              <a:off x="7726182" y="3660501"/>
              <a:ext cx="67882" cy="12579"/>
            </a:xfrm>
            <a:custGeom>
              <a:rect b="b" l="l" r="r" t="t"/>
              <a:pathLst>
                <a:path extrusionOk="0" h="479" w="2585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6" name="Google Shape;20546;p82"/>
            <p:cNvSpPr/>
            <p:nvPr/>
          </p:nvSpPr>
          <p:spPr>
            <a:xfrm>
              <a:off x="7658825" y="3361425"/>
              <a:ext cx="62866" cy="114625"/>
            </a:xfrm>
            <a:custGeom>
              <a:rect b="b" l="l" r="r" t="t"/>
              <a:pathLst>
                <a:path extrusionOk="0" h="4365" w="2394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7" name="Google Shape;20547;p82"/>
            <p:cNvSpPr/>
            <p:nvPr/>
          </p:nvSpPr>
          <p:spPr>
            <a:xfrm>
              <a:off x="7556542" y="3584110"/>
              <a:ext cx="76417" cy="82693"/>
            </a:xfrm>
            <a:custGeom>
              <a:rect b="b" l="l" r="r" t="t"/>
              <a:pathLst>
                <a:path extrusionOk="0" h="3149" w="291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8" name="Google Shape;20548;p82"/>
            <p:cNvSpPr/>
            <p:nvPr/>
          </p:nvSpPr>
          <p:spPr>
            <a:xfrm>
              <a:off x="7580912" y="3584110"/>
              <a:ext cx="27941" cy="18986"/>
            </a:xfrm>
            <a:custGeom>
              <a:rect b="b" l="l" r="r" t="t"/>
              <a:pathLst>
                <a:path extrusionOk="0" h="723" w="1064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9" name="Google Shape;20549;p82"/>
            <p:cNvSpPr/>
            <p:nvPr/>
          </p:nvSpPr>
          <p:spPr>
            <a:xfrm>
              <a:off x="7556542" y="3604199"/>
              <a:ext cx="76417" cy="62604"/>
            </a:xfrm>
            <a:custGeom>
              <a:rect b="b" l="l" r="r" t="t"/>
              <a:pathLst>
                <a:path extrusionOk="0" h="2384" w="291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0" name="Google Shape;20550;p82"/>
            <p:cNvSpPr/>
            <p:nvPr/>
          </p:nvSpPr>
          <p:spPr>
            <a:xfrm>
              <a:off x="7556542" y="3615517"/>
              <a:ext cx="19117" cy="51286"/>
            </a:xfrm>
            <a:custGeom>
              <a:rect b="b" l="l" r="r" t="t"/>
              <a:pathLst>
                <a:path extrusionOk="0" h="1953" w="728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1" name="Google Shape;20551;p82"/>
            <p:cNvSpPr/>
            <p:nvPr/>
          </p:nvSpPr>
          <p:spPr>
            <a:xfrm>
              <a:off x="7613842" y="3615517"/>
              <a:ext cx="19117" cy="51286"/>
            </a:xfrm>
            <a:custGeom>
              <a:rect b="b" l="l" r="r" t="t"/>
              <a:pathLst>
                <a:path extrusionOk="0" h="1953" w="728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2" name="Google Shape;20552;p82"/>
            <p:cNvSpPr/>
            <p:nvPr/>
          </p:nvSpPr>
          <p:spPr>
            <a:xfrm>
              <a:off x="7569357" y="3533087"/>
              <a:ext cx="51049" cy="57326"/>
            </a:xfrm>
            <a:custGeom>
              <a:rect b="b" l="l" r="r" t="t"/>
              <a:pathLst>
                <a:path extrusionOk="0" h="2183" w="1944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3" name="Google Shape;20553;p82"/>
            <p:cNvSpPr/>
            <p:nvPr/>
          </p:nvSpPr>
          <p:spPr>
            <a:xfrm>
              <a:off x="7569357" y="3533087"/>
              <a:ext cx="34952" cy="57457"/>
            </a:xfrm>
            <a:custGeom>
              <a:rect b="b" l="l" r="r" t="t"/>
              <a:pathLst>
                <a:path extrusionOk="0" h="2188" w="1331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4" name="Google Shape;20554;p82"/>
            <p:cNvSpPr/>
            <p:nvPr/>
          </p:nvSpPr>
          <p:spPr>
            <a:xfrm>
              <a:off x="7569121" y="3533087"/>
              <a:ext cx="51023" cy="25393"/>
            </a:xfrm>
            <a:custGeom>
              <a:rect b="b" l="l" r="r" t="t"/>
              <a:pathLst>
                <a:path extrusionOk="0" h="967" w="1943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5" name="Google Shape;20555;p82"/>
            <p:cNvSpPr/>
            <p:nvPr/>
          </p:nvSpPr>
          <p:spPr>
            <a:xfrm>
              <a:off x="7569357" y="3533087"/>
              <a:ext cx="34952" cy="23135"/>
            </a:xfrm>
            <a:custGeom>
              <a:rect b="b" l="l" r="r" t="t"/>
              <a:pathLst>
                <a:path extrusionOk="0" h="881" w="1331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6" name="Google Shape;20556;p82"/>
            <p:cNvSpPr/>
            <p:nvPr/>
          </p:nvSpPr>
          <p:spPr>
            <a:xfrm>
              <a:off x="7677680" y="3444118"/>
              <a:ext cx="25157" cy="12579"/>
            </a:xfrm>
            <a:custGeom>
              <a:rect b="b" l="l" r="r" t="t"/>
              <a:pathLst>
                <a:path extrusionOk="0" h="479" w="958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7" name="Google Shape;20557;p82"/>
            <p:cNvSpPr/>
            <p:nvPr/>
          </p:nvSpPr>
          <p:spPr>
            <a:xfrm>
              <a:off x="7659324" y="3361425"/>
              <a:ext cx="61869" cy="12605"/>
            </a:xfrm>
            <a:custGeom>
              <a:rect b="b" l="l" r="r" t="t"/>
              <a:pathLst>
                <a:path extrusionOk="0" h="480" w="2356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558" name="Google Shape;20558;p82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20559" name="Google Shape;20559;p82"/>
            <p:cNvSpPr/>
            <p:nvPr/>
          </p:nvSpPr>
          <p:spPr>
            <a:xfrm>
              <a:off x="7935789" y="3428283"/>
              <a:ext cx="385024" cy="285026"/>
            </a:xfrm>
            <a:custGeom>
              <a:rect b="b" l="l" r="r" t="t"/>
              <a:pathLst>
                <a:path extrusionOk="0" h="10854" w="14662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0" name="Google Shape;20560;p82"/>
            <p:cNvSpPr/>
            <p:nvPr/>
          </p:nvSpPr>
          <p:spPr>
            <a:xfrm>
              <a:off x="7935527" y="3428283"/>
              <a:ext cx="192775" cy="285026"/>
            </a:xfrm>
            <a:custGeom>
              <a:rect b="b" l="l" r="r" t="t"/>
              <a:pathLst>
                <a:path extrusionOk="0" h="10854" w="7341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1" name="Google Shape;20561;p82"/>
            <p:cNvSpPr/>
            <p:nvPr/>
          </p:nvSpPr>
          <p:spPr>
            <a:xfrm>
              <a:off x="7968956" y="3461949"/>
              <a:ext cx="318429" cy="217932"/>
            </a:xfrm>
            <a:custGeom>
              <a:rect b="b" l="l" r="r" t="t"/>
              <a:pathLst>
                <a:path extrusionOk="0" h="8299" w="12126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2" name="Google Shape;20562;p82"/>
            <p:cNvSpPr/>
            <p:nvPr/>
          </p:nvSpPr>
          <p:spPr>
            <a:xfrm>
              <a:off x="7968956" y="3461712"/>
              <a:ext cx="159346" cy="218168"/>
            </a:xfrm>
            <a:custGeom>
              <a:rect b="b" l="l" r="r" t="t"/>
              <a:pathLst>
                <a:path extrusionOk="0" h="8308" w="6068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3" name="Google Shape;20563;p82"/>
            <p:cNvSpPr/>
            <p:nvPr/>
          </p:nvSpPr>
          <p:spPr>
            <a:xfrm>
              <a:off x="8052646" y="3353154"/>
              <a:ext cx="151074" cy="126179"/>
            </a:xfrm>
            <a:custGeom>
              <a:rect b="b" l="l" r="r" t="t"/>
              <a:pathLst>
                <a:path extrusionOk="0" h="4805" w="5753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4" name="Google Shape;20564;p82"/>
            <p:cNvSpPr/>
            <p:nvPr/>
          </p:nvSpPr>
          <p:spPr>
            <a:xfrm>
              <a:off x="8086574" y="3514994"/>
              <a:ext cx="149551" cy="106616"/>
            </a:xfrm>
            <a:custGeom>
              <a:rect b="b" l="l" r="r" t="t"/>
              <a:pathLst>
                <a:path extrusionOk="0" h="4060" w="5695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5" name="Google Shape;20565;p82"/>
            <p:cNvSpPr/>
            <p:nvPr/>
          </p:nvSpPr>
          <p:spPr>
            <a:xfrm>
              <a:off x="8042589" y="3593643"/>
              <a:ext cx="44012" cy="37867"/>
            </a:xfrm>
            <a:custGeom>
              <a:rect b="b" l="l" r="r" t="t"/>
              <a:pathLst>
                <a:path extrusionOk="0" h="1442" w="1676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6" name="Google Shape;20566;p82"/>
            <p:cNvSpPr/>
            <p:nvPr/>
          </p:nvSpPr>
          <p:spPr>
            <a:xfrm>
              <a:off x="8001571" y="3505645"/>
              <a:ext cx="44432" cy="38156"/>
            </a:xfrm>
            <a:custGeom>
              <a:rect b="b" l="l" r="r" t="t"/>
              <a:pathLst>
                <a:path extrusionOk="0" h="1453" w="1692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7" name="Google Shape;20567;p82"/>
            <p:cNvSpPr/>
            <p:nvPr/>
          </p:nvSpPr>
          <p:spPr>
            <a:xfrm>
              <a:off x="8220133" y="3606510"/>
              <a:ext cx="41780" cy="37263"/>
            </a:xfrm>
            <a:custGeom>
              <a:rect b="b" l="l" r="r" t="t"/>
              <a:pathLst>
                <a:path extrusionOk="0" h="1419" w="1591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8" name="Google Shape;20568;p82"/>
            <p:cNvSpPr/>
            <p:nvPr/>
          </p:nvSpPr>
          <p:spPr>
            <a:xfrm>
              <a:off x="8110129" y="3522242"/>
              <a:ext cx="44458" cy="38550"/>
            </a:xfrm>
            <a:custGeom>
              <a:rect b="b" l="l" r="r" t="t"/>
              <a:pathLst>
                <a:path extrusionOk="0" h="1468" w="1693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9" name="Google Shape;20569;p82"/>
            <p:cNvSpPr/>
            <p:nvPr/>
          </p:nvSpPr>
          <p:spPr>
            <a:xfrm>
              <a:off x="8052646" y="3353154"/>
              <a:ext cx="75655" cy="126179"/>
            </a:xfrm>
            <a:custGeom>
              <a:rect b="b" l="l" r="r" t="t"/>
              <a:pathLst>
                <a:path extrusionOk="0" h="4805" w="2881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0" name="Google Shape;20570;p82"/>
            <p:cNvSpPr/>
            <p:nvPr/>
          </p:nvSpPr>
          <p:spPr>
            <a:xfrm>
              <a:off x="8105429" y="3419933"/>
              <a:ext cx="39968" cy="34269"/>
            </a:xfrm>
            <a:custGeom>
              <a:rect b="b" l="l" r="r" t="t"/>
              <a:pathLst>
                <a:path extrusionOk="0" h="1305" w="1522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571" name="Google Shape;20571;p82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20572" name="Google Shape;20572;p82"/>
            <p:cNvSpPr/>
            <p:nvPr/>
          </p:nvSpPr>
          <p:spPr>
            <a:xfrm>
              <a:off x="5319821" y="2134506"/>
              <a:ext cx="104830" cy="115150"/>
            </a:xfrm>
            <a:custGeom>
              <a:rect b="b" l="l" r="r" t="t"/>
              <a:pathLst>
                <a:path extrusionOk="0" h="4385" w="3992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3" name="Google Shape;20573;p82"/>
            <p:cNvSpPr/>
            <p:nvPr/>
          </p:nvSpPr>
          <p:spPr>
            <a:xfrm>
              <a:off x="5320083" y="2164258"/>
              <a:ext cx="29437" cy="85634"/>
            </a:xfrm>
            <a:custGeom>
              <a:rect b="b" l="l" r="r" t="t"/>
              <a:pathLst>
                <a:path extrusionOk="0" h="3261" w="1121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4" name="Google Shape;20574;p82"/>
            <p:cNvSpPr/>
            <p:nvPr/>
          </p:nvSpPr>
          <p:spPr>
            <a:xfrm>
              <a:off x="5341695" y="2134506"/>
              <a:ext cx="13104" cy="47793"/>
            </a:xfrm>
            <a:custGeom>
              <a:rect b="b" l="l" r="r" t="t"/>
              <a:pathLst>
                <a:path extrusionOk="0" h="1820" w="499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5" name="Google Shape;20575;p82"/>
            <p:cNvSpPr/>
            <p:nvPr/>
          </p:nvSpPr>
          <p:spPr>
            <a:xfrm>
              <a:off x="5363701" y="2140047"/>
              <a:ext cx="8429" cy="43276"/>
            </a:xfrm>
            <a:custGeom>
              <a:rect b="b" l="l" r="r" t="t"/>
              <a:pathLst>
                <a:path extrusionOk="0" h="1648" w="321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6" name="Google Shape;20576;p82"/>
            <p:cNvSpPr/>
            <p:nvPr/>
          </p:nvSpPr>
          <p:spPr>
            <a:xfrm>
              <a:off x="5382241" y="2143907"/>
              <a:ext cx="8981" cy="43171"/>
            </a:xfrm>
            <a:custGeom>
              <a:rect b="b" l="l" r="r" t="t"/>
              <a:pathLst>
                <a:path extrusionOk="0" h="1644" w="342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7" name="Google Shape;20577;p82"/>
            <p:cNvSpPr/>
            <p:nvPr/>
          </p:nvSpPr>
          <p:spPr>
            <a:xfrm>
              <a:off x="5403012" y="2147846"/>
              <a:ext cx="6565" cy="39784"/>
            </a:xfrm>
            <a:custGeom>
              <a:rect b="b" l="l" r="r" t="t"/>
              <a:pathLst>
                <a:path extrusionOk="0" h="1515" w="25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8" name="Google Shape;20578;p82"/>
            <p:cNvSpPr/>
            <p:nvPr/>
          </p:nvSpPr>
          <p:spPr>
            <a:xfrm>
              <a:off x="5396736" y="1986242"/>
              <a:ext cx="43749" cy="30173"/>
            </a:xfrm>
            <a:custGeom>
              <a:rect b="b" l="l" r="r" t="t"/>
              <a:pathLst>
                <a:path extrusionOk="0" h="1149" w="1666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9" name="Google Shape;20579;p82"/>
            <p:cNvSpPr/>
            <p:nvPr/>
          </p:nvSpPr>
          <p:spPr>
            <a:xfrm>
              <a:off x="5398233" y="1987003"/>
              <a:ext cx="35976" cy="29411"/>
            </a:xfrm>
            <a:custGeom>
              <a:rect b="b" l="l" r="r" t="t"/>
              <a:pathLst>
                <a:path extrusionOk="0" h="1120" w="137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0" name="Google Shape;20580;p82"/>
            <p:cNvSpPr/>
            <p:nvPr/>
          </p:nvSpPr>
          <p:spPr>
            <a:xfrm>
              <a:off x="5425648" y="1988500"/>
              <a:ext cx="61081" cy="49290"/>
            </a:xfrm>
            <a:custGeom>
              <a:rect b="b" l="l" r="r" t="t"/>
              <a:pathLst>
                <a:path extrusionOk="0" h="1877" w="2326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1" name="Google Shape;20581;p82"/>
            <p:cNvSpPr/>
            <p:nvPr/>
          </p:nvSpPr>
          <p:spPr>
            <a:xfrm>
              <a:off x="5548782" y="2038000"/>
              <a:ext cx="32956" cy="37998"/>
            </a:xfrm>
            <a:custGeom>
              <a:rect b="b" l="l" r="r" t="t"/>
              <a:pathLst>
                <a:path extrusionOk="0" h="1447" w="1255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2" name="Google Shape;20582;p82"/>
            <p:cNvSpPr/>
            <p:nvPr/>
          </p:nvSpPr>
          <p:spPr>
            <a:xfrm>
              <a:off x="5552038" y="2038000"/>
              <a:ext cx="29700" cy="24159"/>
            </a:xfrm>
            <a:custGeom>
              <a:rect b="b" l="l" r="r" t="t"/>
              <a:pathLst>
                <a:path extrusionOk="0" h="920" w="1131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3" name="Google Shape;20583;p82"/>
            <p:cNvSpPr/>
            <p:nvPr/>
          </p:nvSpPr>
          <p:spPr>
            <a:xfrm>
              <a:off x="5432161" y="1988500"/>
              <a:ext cx="54568" cy="34453"/>
            </a:xfrm>
            <a:custGeom>
              <a:rect b="b" l="l" r="r" t="t"/>
              <a:pathLst>
                <a:path extrusionOk="0" h="1312" w="2078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4" name="Google Shape;20584;p82"/>
            <p:cNvSpPr/>
            <p:nvPr/>
          </p:nvSpPr>
          <p:spPr>
            <a:xfrm>
              <a:off x="5563093" y="2104097"/>
              <a:ext cx="104830" cy="115150"/>
            </a:xfrm>
            <a:custGeom>
              <a:rect b="b" l="l" r="r" t="t"/>
              <a:pathLst>
                <a:path extrusionOk="0" h="4385" w="3992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5" name="Google Shape;20585;p82"/>
            <p:cNvSpPr/>
            <p:nvPr/>
          </p:nvSpPr>
          <p:spPr>
            <a:xfrm>
              <a:off x="5563618" y="2133849"/>
              <a:ext cx="29175" cy="85634"/>
            </a:xfrm>
            <a:custGeom>
              <a:rect b="b" l="l" r="r" t="t"/>
              <a:pathLst>
                <a:path extrusionOk="0" h="3261" w="1111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6" name="Google Shape;20586;p82"/>
            <p:cNvSpPr/>
            <p:nvPr/>
          </p:nvSpPr>
          <p:spPr>
            <a:xfrm>
              <a:off x="5448258" y="1994934"/>
              <a:ext cx="115124" cy="129803"/>
            </a:xfrm>
            <a:custGeom>
              <a:rect b="b" l="l" r="r" t="t"/>
              <a:pathLst>
                <a:path extrusionOk="0" h="4943" w="4384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7" name="Google Shape;20587;p82"/>
            <p:cNvSpPr/>
            <p:nvPr/>
          </p:nvSpPr>
          <p:spPr>
            <a:xfrm>
              <a:off x="5448258" y="2028205"/>
              <a:ext cx="25157" cy="96033"/>
            </a:xfrm>
            <a:custGeom>
              <a:rect b="b" l="l" r="r" t="t"/>
              <a:pathLst>
                <a:path extrusionOk="0" h="3657" w="958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8" name="Google Shape;20588;p82"/>
            <p:cNvSpPr/>
            <p:nvPr/>
          </p:nvSpPr>
          <p:spPr>
            <a:xfrm>
              <a:off x="5567636" y="2048058"/>
              <a:ext cx="32195" cy="33902"/>
            </a:xfrm>
            <a:custGeom>
              <a:rect b="b" l="l" r="r" t="t"/>
              <a:pathLst>
                <a:path extrusionOk="0" h="1291" w="1226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9" name="Google Shape;20589;p82"/>
            <p:cNvSpPr/>
            <p:nvPr/>
          </p:nvSpPr>
          <p:spPr>
            <a:xfrm>
              <a:off x="5454561" y="2149842"/>
              <a:ext cx="86212" cy="184266"/>
            </a:xfrm>
            <a:custGeom>
              <a:rect b="b" l="l" r="r" t="t"/>
              <a:pathLst>
                <a:path extrusionOk="0" h="7017" w="3283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0" name="Google Shape;20590;p82"/>
            <p:cNvSpPr/>
            <p:nvPr/>
          </p:nvSpPr>
          <p:spPr>
            <a:xfrm>
              <a:off x="5578193" y="2244089"/>
              <a:ext cx="85975" cy="90019"/>
            </a:xfrm>
            <a:custGeom>
              <a:rect b="b" l="l" r="r" t="t"/>
              <a:pathLst>
                <a:path extrusionOk="0" h="3428" w="3274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1" name="Google Shape;20591;p82"/>
            <p:cNvSpPr/>
            <p:nvPr/>
          </p:nvSpPr>
          <p:spPr>
            <a:xfrm>
              <a:off x="5473389" y="2149842"/>
              <a:ext cx="67383" cy="184266"/>
            </a:xfrm>
            <a:custGeom>
              <a:rect b="b" l="l" r="r" t="t"/>
              <a:pathLst>
                <a:path extrusionOk="0" h="7017" w="2566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2" name="Google Shape;20592;p82"/>
            <p:cNvSpPr/>
            <p:nvPr/>
          </p:nvSpPr>
          <p:spPr>
            <a:xfrm>
              <a:off x="5595262" y="2244089"/>
              <a:ext cx="69143" cy="90019"/>
            </a:xfrm>
            <a:custGeom>
              <a:rect b="b" l="l" r="r" t="t"/>
              <a:pathLst>
                <a:path extrusionOk="0" h="3428" w="2633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3" name="Google Shape;20593;p82"/>
            <p:cNvSpPr/>
            <p:nvPr/>
          </p:nvSpPr>
          <p:spPr>
            <a:xfrm>
              <a:off x="5334421" y="2274997"/>
              <a:ext cx="86973" cy="59348"/>
            </a:xfrm>
            <a:custGeom>
              <a:rect b="b" l="l" r="r" t="t"/>
              <a:pathLst>
                <a:path extrusionOk="0" h="2260" w="3312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4" name="Google Shape;20594;p82"/>
            <p:cNvSpPr/>
            <p:nvPr/>
          </p:nvSpPr>
          <p:spPr>
            <a:xfrm>
              <a:off x="5353512" y="2274997"/>
              <a:ext cx="67619" cy="59085"/>
            </a:xfrm>
            <a:custGeom>
              <a:rect b="b" l="l" r="r" t="t"/>
              <a:pathLst>
                <a:path extrusionOk="0" h="2250" w="2575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5" name="Google Shape;20595;p82"/>
            <p:cNvSpPr/>
            <p:nvPr/>
          </p:nvSpPr>
          <p:spPr>
            <a:xfrm>
              <a:off x="5454298" y="2121192"/>
              <a:ext cx="86973" cy="32457"/>
            </a:xfrm>
            <a:custGeom>
              <a:rect b="b" l="l" r="r" t="t"/>
              <a:pathLst>
                <a:path extrusionOk="0" h="1236" w="3312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6" name="Google Shape;20596;p82"/>
            <p:cNvSpPr/>
            <p:nvPr/>
          </p:nvSpPr>
          <p:spPr>
            <a:xfrm>
              <a:off x="5473389" y="2121192"/>
              <a:ext cx="67882" cy="32457"/>
            </a:xfrm>
            <a:custGeom>
              <a:rect b="b" l="l" r="r" t="t"/>
              <a:pathLst>
                <a:path extrusionOk="0" h="1236" w="2585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7" name="Google Shape;20597;p82"/>
            <p:cNvSpPr/>
            <p:nvPr/>
          </p:nvSpPr>
          <p:spPr>
            <a:xfrm>
              <a:off x="5476146" y="1994435"/>
              <a:ext cx="24658" cy="44537"/>
            </a:xfrm>
            <a:custGeom>
              <a:rect b="b" l="l" r="r" t="t"/>
              <a:pathLst>
                <a:path extrusionOk="0" h="1696" w="939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8" name="Google Shape;20598;p82"/>
            <p:cNvSpPr/>
            <p:nvPr/>
          </p:nvSpPr>
          <p:spPr>
            <a:xfrm>
              <a:off x="5497758" y="2003731"/>
              <a:ext cx="18382" cy="41281"/>
            </a:xfrm>
            <a:custGeom>
              <a:rect b="b" l="l" r="r" t="t"/>
              <a:pathLst>
                <a:path extrusionOk="0" h="1572" w="70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9" name="Google Shape;20599;p82"/>
            <p:cNvSpPr/>
            <p:nvPr/>
          </p:nvSpPr>
          <p:spPr>
            <a:xfrm>
              <a:off x="5515615" y="2011872"/>
              <a:ext cx="18618" cy="41176"/>
            </a:xfrm>
            <a:custGeom>
              <a:rect b="b" l="l" r="r" t="t"/>
              <a:pathLst>
                <a:path extrusionOk="0" h="1568" w="709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0" name="Google Shape;20600;p82"/>
            <p:cNvSpPr/>
            <p:nvPr/>
          </p:nvSpPr>
          <p:spPr>
            <a:xfrm>
              <a:off x="5534706" y="2020669"/>
              <a:ext cx="16360" cy="37657"/>
            </a:xfrm>
            <a:custGeom>
              <a:rect b="b" l="l" r="r" t="t"/>
              <a:pathLst>
                <a:path extrusionOk="0" h="1434" w="623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1" name="Google Shape;20601;p82"/>
            <p:cNvSpPr/>
            <p:nvPr/>
          </p:nvSpPr>
          <p:spPr>
            <a:xfrm>
              <a:off x="5585230" y="2104097"/>
              <a:ext cx="13077" cy="47793"/>
            </a:xfrm>
            <a:custGeom>
              <a:rect b="b" l="l" r="r" t="t"/>
              <a:pathLst>
                <a:path extrusionOk="0" h="1820" w="498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2" name="Google Shape;20602;p82"/>
            <p:cNvSpPr/>
            <p:nvPr/>
          </p:nvSpPr>
          <p:spPr>
            <a:xfrm>
              <a:off x="5606947" y="2109480"/>
              <a:ext cx="8456" cy="43171"/>
            </a:xfrm>
            <a:custGeom>
              <a:rect b="b" l="l" r="r" t="t"/>
              <a:pathLst>
                <a:path extrusionOk="0" h="1644" w="322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3" name="Google Shape;20603;p82"/>
            <p:cNvSpPr/>
            <p:nvPr/>
          </p:nvSpPr>
          <p:spPr>
            <a:xfrm>
              <a:off x="5625513" y="2113314"/>
              <a:ext cx="8981" cy="43093"/>
            </a:xfrm>
            <a:custGeom>
              <a:rect b="b" l="l" r="r" t="t"/>
              <a:pathLst>
                <a:path extrusionOk="0" h="1641" w="342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4" name="Google Shape;20604;p82"/>
            <p:cNvSpPr/>
            <p:nvPr/>
          </p:nvSpPr>
          <p:spPr>
            <a:xfrm>
              <a:off x="5646285" y="2117437"/>
              <a:ext cx="6801" cy="39731"/>
            </a:xfrm>
            <a:custGeom>
              <a:rect b="b" l="l" r="r" t="t"/>
              <a:pathLst>
                <a:path extrusionOk="0" h="1513" w="259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5" name="Google Shape;20605;p82"/>
            <p:cNvSpPr/>
            <p:nvPr/>
          </p:nvSpPr>
          <p:spPr>
            <a:xfrm>
              <a:off x="5577694" y="2215439"/>
              <a:ext cx="86973" cy="32694"/>
            </a:xfrm>
            <a:custGeom>
              <a:rect b="b" l="l" r="r" t="t"/>
              <a:pathLst>
                <a:path extrusionOk="0" h="1245" w="3312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6" name="Google Shape;20606;p82"/>
            <p:cNvSpPr/>
            <p:nvPr/>
          </p:nvSpPr>
          <p:spPr>
            <a:xfrm>
              <a:off x="5595262" y="2215439"/>
              <a:ext cx="69405" cy="32694"/>
            </a:xfrm>
            <a:custGeom>
              <a:rect b="b" l="l" r="r" t="t"/>
              <a:pathLst>
                <a:path extrusionOk="0" h="1245" w="2643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7" name="Google Shape;20607;p82"/>
            <p:cNvSpPr/>
            <p:nvPr/>
          </p:nvSpPr>
          <p:spPr>
            <a:xfrm>
              <a:off x="5334421" y="2246111"/>
              <a:ext cx="86973" cy="32431"/>
            </a:xfrm>
            <a:custGeom>
              <a:rect b="b" l="l" r="r" t="t"/>
              <a:pathLst>
                <a:path extrusionOk="0" h="1235" w="3312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8" name="Google Shape;20608;p82"/>
            <p:cNvSpPr/>
            <p:nvPr/>
          </p:nvSpPr>
          <p:spPr>
            <a:xfrm>
              <a:off x="5353512" y="2246111"/>
              <a:ext cx="67882" cy="32431"/>
            </a:xfrm>
            <a:custGeom>
              <a:rect b="b" l="l" r="r" t="t"/>
              <a:pathLst>
                <a:path extrusionOk="0" h="1235" w="2585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609" name="Google Shape;20609;p82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20610" name="Google Shape;20610;p82"/>
            <p:cNvSpPr/>
            <p:nvPr/>
          </p:nvSpPr>
          <p:spPr>
            <a:xfrm>
              <a:off x="5765926" y="1976683"/>
              <a:ext cx="263808" cy="173946"/>
            </a:xfrm>
            <a:custGeom>
              <a:rect b="b" l="l" r="r" t="t"/>
              <a:pathLst>
                <a:path extrusionOk="0" h="6624" w="10046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1" name="Google Shape;20611;p82"/>
            <p:cNvSpPr/>
            <p:nvPr/>
          </p:nvSpPr>
          <p:spPr>
            <a:xfrm>
              <a:off x="5940082" y="1976683"/>
              <a:ext cx="174183" cy="263677"/>
            </a:xfrm>
            <a:custGeom>
              <a:rect b="b" l="l" r="r" t="t"/>
              <a:pathLst>
                <a:path extrusionOk="0" h="10041" w="6633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2" name="Google Shape;20612;p82"/>
            <p:cNvSpPr/>
            <p:nvPr/>
          </p:nvSpPr>
          <p:spPr>
            <a:xfrm>
              <a:off x="5850194" y="2150603"/>
              <a:ext cx="263834" cy="174183"/>
            </a:xfrm>
            <a:custGeom>
              <a:rect b="b" l="l" r="r" t="t"/>
              <a:pathLst>
                <a:path extrusionOk="0" h="6633" w="10047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3" name="Google Shape;20613;p82"/>
            <p:cNvSpPr/>
            <p:nvPr/>
          </p:nvSpPr>
          <p:spPr>
            <a:xfrm>
              <a:off x="5765926" y="2060873"/>
              <a:ext cx="173920" cy="263913"/>
            </a:xfrm>
            <a:custGeom>
              <a:rect b="b" l="l" r="r" t="t"/>
              <a:pathLst>
                <a:path extrusionOk="0" h="10050" w="6623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4" name="Google Shape;20614;p82"/>
            <p:cNvSpPr/>
            <p:nvPr/>
          </p:nvSpPr>
          <p:spPr>
            <a:xfrm>
              <a:off x="5765926" y="2150603"/>
              <a:ext cx="39469" cy="174183"/>
            </a:xfrm>
            <a:custGeom>
              <a:rect b="b" l="l" r="r" t="t"/>
              <a:pathLst>
                <a:path extrusionOk="0" h="6633" w="1503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5" name="Google Shape;20615;p82"/>
            <p:cNvSpPr/>
            <p:nvPr/>
          </p:nvSpPr>
          <p:spPr>
            <a:xfrm>
              <a:off x="5810778" y="2061057"/>
              <a:ext cx="47898" cy="89573"/>
            </a:xfrm>
            <a:custGeom>
              <a:rect b="b" l="l" r="r" t="t"/>
              <a:pathLst>
                <a:path extrusionOk="0" h="3411" w="1824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6" name="Google Shape;20616;p82"/>
            <p:cNvSpPr/>
            <p:nvPr/>
          </p:nvSpPr>
          <p:spPr>
            <a:xfrm>
              <a:off x="5765926" y="1976683"/>
              <a:ext cx="39469" cy="173946"/>
            </a:xfrm>
            <a:custGeom>
              <a:rect b="b" l="l" r="r" t="t"/>
              <a:pathLst>
                <a:path extrusionOk="0" h="6624" w="1503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7" name="Google Shape;20617;p82"/>
            <p:cNvSpPr/>
            <p:nvPr/>
          </p:nvSpPr>
          <p:spPr>
            <a:xfrm>
              <a:off x="6004655" y="2032906"/>
              <a:ext cx="39232" cy="61553"/>
            </a:xfrm>
            <a:custGeom>
              <a:rect b="b" l="l" r="r" t="t"/>
              <a:pathLst>
                <a:path extrusionOk="0" h="2344" w="1494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8" name="Google Shape;20618;p82"/>
            <p:cNvSpPr/>
            <p:nvPr/>
          </p:nvSpPr>
          <p:spPr>
            <a:xfrm>
              <a:off x="5939819" y="1976683"/>
              <a:ext cx="22662" cy="73160"/>
            </a:xfrm>
            <a:custGeom>
              <a:rect b="b" l="l" r="r" t="t"/>
              <a:pathLst>
                <a:path extrusionOk="0" h="2786" w="863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9" name="Google Shape;20619;p82"/>
            <p:cNvSpPr/>
            <p:nvPr/>
          </p:nvSpPr>
          <p:spPr>
            <a:xfrm>
              <a:off x="5940082" y="2077732"/>
              <a:ext cx="22400" cy="72898"/>
            </a:xfrm>
            <a:custGeom>
              <a:rect b="b" l="l" r="r" t="t"/>
              <a:pathLst>
                <a:path extrusionOk="0" h="2776" w="853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0" name="Google Shape;20620;p82"/>
            <p:cNvSpPr/>
            <p:nvPr/>
          </p:nvSpPr>
          <p:spPr>
            <a:xfrm>
              <a:off x="5987324" y="2150839"/>
              <a:ext cx="45272" cy="89573"/>
            </a:xfrm>
            <a:custGeom>
              <a:rect b="b" l="l" r="r" t="t"/>
              <a:pathLst>
                <a:path extrusionOk="0" h="3411" w="1724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1" name="Google Shape;20621;p82"/>
            <p:cNvSpPr/>
            <p:nvPr/>
          </p:nvSpPr>
          <p:spPr>
            <a:xfrm>
              <a:off x="5928764" y="2150603"/>
              <a:ext cx="22400" cy="73160"/>
            </a:xfrm>
            <a:custGeom>
              <a:rect b="b" l="l" r="r" t="t"/>
              <a:pathLst>
                <a:path extrusionOk="0" h="2786" w="853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2" name="Google Shape;20622;p82"/>
            <p:cNvSpPr/>
            <p:nvPr/>
          </p:nvSpPr>
          <p:spPr>
            <a:xfrm>
              <a:off x="5847332" y="2206826"/>
              <a:ext cx="39232" cy="61737"/>
            </a:xfrm>
            <a:custGeom>
              <a:rect b="b" l="l" r="r" t="t"/>
              <a:pathLst>
                <a:path extrusionOk="0" h="2351" w="1494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3" name="Google Shape;20623;p82"/>
            <p:cNvSpPr/>
            <p:nvPr/>
          </p:nvSpPr>
          <p:spPr>
            <a:xfrm>
              <a:off x="5928764" y="2251625"/>
              <a:ext cx="28177" cy="73160"/>
            </a:xfrm>
            <a:custGeom>
              <a:rect b="b" l="l" r="r" t="t"/>
              <a:pathLst>
                <a:path extrusionOk="0" h="2786" w="1073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624" name="Google Shape;20624;p82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20625" name="Google Shape;20625;p82"/>
            <p:cNvSpPr/>
            <p:nvPr/>
          </p:nvSpPr>
          <p:spPr>
            <a:xfrm>
              <a:off x="6260769" y="2030464"/>
              <a:ext cx="250074" cy="250100"/>
            </a:xfrm>
            <a:custGeom>
              <a:rect b="b" l="l" r="r" t="t"/>
              <a:pathLst>
                <a:path extrusionOk="0" h="9524" w="9523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6" name="Google Shape;20626;p82"/>
            <p:cNvSpPr/>
            <p:nvPr/>
          </p:nvSpPr>
          <p:spPr>
            <a:xfrm>
              <a:off x="6236137" y="2032985"/>
              <a:ext cx="238021" cy="247553"/>
            </a:xfrm>
            <a:custGeom>
              <a:rect b="b" l="l" r="r" t="t"/>
              <a:pathLst>
                <a:path extrusionOk="0" h="9427" w="9064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7" name="Google Shape;20627;p82"/>
            <p:cNvSpPr/>
            <p:nvPr/>
          </p:nvSpPr>
          <p:spPr>
            <a:xfrm>
              <a:off x="6312291" y="2031724"/>
              <a:ext cx="198552" cy="246818"/>
            </a:xfrm>
            <a:custGeom>
              <a:rect b="b" l="l" r="r" t="t"/>
              <a:pathLst>
                <a:path extrusionOk="0" h="9399" w="7561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8" name="Google Shape;20628;p82"/>
            <p:cNvSpPr/>
            <p:nvPr/>
          </p:nvSpPr>
          <p:spPr>
            <a:xfrm>
              <a:off x="6342175" y="2077469"/>
              <a:ext cx="15861" cy="25656"/>
            </a:xfrm>
            <a:custGeom>
              <a:rect b="b" l="l" r="r" t="t"/>
              <a:pathLst>
                <a:path extrusionOk="0" h="977" w="604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9" name="Google Shape;20629;p82"/>
            <p:cNvSpPr/>
            <p:nvPr/>
          </p:nvSpPr>
          <p:spPr>
            <a:xfrm>
              <a:off x="6312527" y="2161396"/>
              <a:ext cx="143774" cy="117146"/>
            </a:xfrm>
            <a:custGeom>
              <a:rect b="b" l="l" r="r" t="t"/>
              <a:pathLst>
                <a:path extrusionOk="0" h="4461" w="5475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0" name="Google Shape;20630;p82"/>
            <p:cNvSpPr/>
            <p:nvPr/>
          </p:nvSpPr>
          <p:spPr>
            <a:xfrm>
              <a:off x="6241730" y="2077679"/>
              <a:ext cx="338728" cy="251597"/>
            </a:xfrm>
            <a:custGeom>
              <a:rect b="b" l="l" r="r" t="t"/>
              <a:pathLst>
                <a:path extrusionOk="0" h="9581" w="12899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1" name="Google Shape;20631;p82"/>
            <p:cNvSpPr/>
            <p:nvPr/>
          </p:nvSpPr>
          <p:spPr>
            <a:xfrm>
              <a:off x="6191390" y="1981489"/>
              <a:ext cx="338807" cy="251676"/>
            </a:xfrm>
            <a:custGeom>
              <a:rect b="b" l="l" r="r" t="t"/>
              <a:pathLst>
                <a:path extrusionOk="0" h="9584" w="12902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632" name="Google Shape;20632;p82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20633" name="Google Shape;20633;p82"/>
            <p:cNvSpPr/>
            <p:nvPr/>
          </p:nvSpPr>
          <p:spPr>
            <a:xfrm>
              <a:off x="6820186" y="2082984"/>
              <a:ext cx="179224" cy="163153"/>
            </a:xfrm>
            <a:custGeom>
              <a:rect b="b" l="l" r="r" t="t"/>
              <a:pathLst>
                <a:path extrusionOk="0" h="6213" w="6825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4" name="Google Shape;20634;p82"/>
            <p:cNvSpPr/>
            <p:nvPr/>
          </p:nvSpPr>
          <p:spPr>
            <a:xfrm>
              <a:off x="6900620" y="2007591"/>
              <a:ext cx="105329" cy="193431"/>
            </a:xfrm>
            <a:custGeom>
              <a:rect b="b" l="l" r="r" t="t"/>
              <a:pathLst>
                <a:path extrusionOk="0" h="7366" w="4011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5" name="Google Shape;20635;p82"/>
            <p:cNvSpPr/>
            <p:nvPr/>
          </p:nvSpPr>
          <p:spPr>
            <a:xfrm>
              <a:off x="6972494" y="2152862"/>
              <a:ext cx="32930" cy="48292"/>
            </a:xfrm>
            <a:custGeom>
              <a:rect b="b" l="l" r="r" t="t"/>
              <a:pathLst>
                <a:path extrusionOk="0" h="1839" w="1254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6" name="Google Shape;20636;p82"/>
            <p:cNvSpPr/>
            <p:nvPr/>
          </p:nvSpPr>
          <p:spPr>
            <a:xfrm>
              <a:off x="6832003" y="2137027"/>
              <a:ext cx="136237" cy="90439"/>
            </a:xfrm>
            <a:custGeom>
              <a:rect b="b" l="l" r="r" t="t"/>
              <a:pathLst>
                <a:path extrusionOk="0" h="3444" w="5188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7" name="Google Shape;20637;p82"/>
            <p:cNvSpPr/>
            <p:nvPr/>
          </p:nvSpPr>
          <p:spPr>
            <a:xfrm>
              <a:off x="6885284" y="2182509"/>
              <a:ext cx="79935" cy="44957"/>
            </a:xfrm>
            <a:custGeom>
              <a:rect b="b" l="l" r="r" t="t"/>
              <a:pathLst>
                <a:path extrusionOk="0" h="1712" w="3044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8" name="Google Shape;20638;p82"/>
            <p:cNvSpPr/>
            <p:nvPr/>
          </p:nvSpPr>
          <p:spPr>
            <a:xfrm>
              <a:off x="6806872" y="2160661"/>
              <a:ext cx="136237" cy="90229"/>
            </a:xfrm>
            <a:custGeom>
              <a:rect b="b" l="l" r="r" t="t"/>
              <a:pathLst>
                <a:path extrusionOk="0" h="3436" w="5188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9" name="Google Shape;20639;p82"/>
            <p:cNvSpPr/>
            <p:nvPr/>
          </p:nvSpPr>
          <p:spPr>
            <a:xfrm>
              <a:off x="6868688" y="2211920"/>
              <a:ext cx="71165" cy="38944"/>
            </a:xfrm>
            <a:custGeom>
              <a:rect b="b" l="l" r="r" t="t"/>
              <a:pathLst>
                <a:path extrusionOk="0" h="1483" w="271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0" name="Google Shape;20640;p82"/>
            <p:cNvSpPr/>
            <p:nvPr/>
          </p:nvSpPr>
          <p:spPr>
            <a:xfrm>
              <a:off x="6781741" y="2184032"/>
              <a:ext cx="136237" cy="90334"/>
            </a:xfrm>
            <a:custGeom>
              <a:rect b="b" l="l" r="r" t="t"/>
              <a:pathLst>
                <a:path extrusionOk="0" h="3440" w="5188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1" name="Google Shape;20641;p82"/>
            <p:cNvSpPr/>
            <p:nvPr/>
          </p:nvSpPr>
          <p:spPr>
            <a:xfrm>
              <a:off x="6852354" y="2240570"/>
              <a:ext cx="61842" cy="33770"/>
            </a:xfrm>
            <a:custGeom>
              <a:rect b="b" l="l" r="r" t="t"/>
              <a:pathLst>
                <a:path extrusionOk="0" h="1286" w="2355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2" name="Google Shape;20642;p82"/>
            <p:cNvSpPr/>
            <p:nvPr/>
          </p:nvSpPr>
          <p:spPr>
            <a:xfrm>
              <a:off x="6756610" y="2207404"/>
              <a:ext cx="136237" cy="90413"/>
            </a:xfrm>
            <a:custGeom>
              <a:rect b="b" l="l" r="r" t="t"/>
              <a:pathLst>
                <a:path extrusionOk="0" h="3443" w="5188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3" name="Google Shape;20643;p82"/>
            <p:cNvSpPr/>
            <p:nvPr/>
          </p:nvSpPr>
          <p:spPr>
            <a:xfrm>
              <a:off x="6836021" y="2267723"/>
              <a:ext cx="53308" cy="29989"/>
            </a:xfrm>
            <a:custGeom>
              <a:rect b="b" l="l" r="r" t="t"/>
              <a:pathLst>
                <a:path extrusionOk="0" h="1142" w="203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4" name="Google Shape;20644;p82"/>
            <p:cNvSpPr/>
            <p:nvPr/>
          </p:nvSpPr>
          <p:spPr>
            <a:xfrm>
              <a:off x="6674180" y="2094564"/>
              <a:ext cx="173421" cy="157087"/>
            </a:xfrm>
            <a:custGeom>
              <a:rect b="b" l="l" r="r" t="t"/>
              <a:pathLst>
                <a:path extrusionOk="0" h="5982" w="6604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5" name="Google Shape;20645;p82"/>
            <p:cNvSpPr/>
            <p:nvPr/>
          </p:nvSpPr>
          <p:spPr>
            <a:xfrm>
              <a:off x="6657846" y="2031488"/>
              <a:ext cx="107587" cy="185606"/>
            </a:xfrm>
            <a:custGeom>
              <a:rect b="b" l="l" r="r" t="t"/>
              <a:pathLst>
                <a:path extrusionOk="0" h="7068" w="4097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6" name="Google Shape;20646;p82"/>
            <p:cNvSpPr/>
            <p:nvPr/>
          </p:nvSpPr>
          <p:spPr>
            <a:xfrm>
              <a:off x="6657846" y="2031488"/>
              <a:ext cx="82693" cy="173684"/>
            </a:xfrm>
            <a:custGeom>
              <a:rect b="b" l="l" r="r" t="t"/>
              <a:pathLst>
                <a:path extrusionOk="0" h="6614" w="3149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7" name="Google Shape;20647;p82"/>
            <p:cNvSpPr/>
            <p:nvPr/>
          </p:nvSpPr>
          <p:spPr>
            <a:xfrm>
              <a:off x="6657846" y="2162158"/>
              <a:ext cx="51785" cy="54752"/>
            </a:xfrm>
            <a:custGeom>
              <a:rect b="b" l="l" r="r" t="t"/>
              <a:pathLst>
                <a:path extrusionOk="0" h="2085" w="1972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8" name="Google Shape;20648;p82"/>
            <p:cNvSpPr/>
            <p:nvPr/>
          </p:nvSpPr>
          <p:spPr>
            <a:xfrm>
              <a:off x="6657846" y="2162158"/>
              <a:ext cx="27153" cy="43014"/>
            </a:xfrm>
            <a:custGeom>
              <a:rect b="b" l="l" r="r" t="t"/>
              <a:pathLst>
                <a:path extrusionOk="0" h="1638" w="1034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9" name="Google Shape;20649;p82"/>
            <p:cNvSpPr/>
            <p:nvPr/>
          </p:nvSpPr>
          <p:spPr>
            <a:xfrm>
              <a:off x="6710104" y="2184557"/>
              <a:ext cx="73160" cy="58665"/>
            </a:xfrm>
            <a:custGeom>
              <a:rect b="b" l="l" r="r" t="t"/>
              <a:pathLst>
                <a:path extrusionOk="0" h="2234" w="2786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0" name="Google Shape;20650;p82"/>
            <p:cNvSpPr/>
            <p:nvPr/>
          </p:nvSpPr>
          <p:spPr>
            <a:xfrm>
              <a:off x="6713386" y="2185529"/>
              <a:ext cx="69878" cy="57536"/>
            </a:xfrm>
            <a:custGeom>
              <a:rect b="b" l="l" r="r" t="t"/>
              <a:pathLst>
                <a:path extrusionOk="0" h="2191" w="2661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1" name="Google Shape;20651;p82"/>
            <p:cNvSpPr/>
            <p:nvPr/>
          </p:nvSpPr>
          <p:spPr>
            <a:xfrm>
              <a:off x="6738018" y="2210266"/>
              <a:ext cx="65099" cy="52888"/>
            </a:xfrm>
            <a:custGeom>
              <a:rect b="b" l="l" r="r" t="t"/>
              <a:pathLst>
                <a:path extrusionOk="0" h="2014" w="2479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2" name="Google Shape;20652;p82"/>
            <p:cNvSpPr/>
            <p:nvPr/>
          </p:nvSpPr>
          <p:spPr>
            <a:xfrm>
              <a:off x="6741274" y="2211421"/>
              <a:ext cx="61842" cy="51732"/>
            </a:xfrm>
            <a:custGeom>
              <a:rect b="b" l="l" r="r" t="t"/>
              <a:pathLst>
                <a:path extrusionOk="0" h="1970" w="2355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3" name="Google Shape;20653;p82"/>
            <p:cNvSpPr/>
            <p:nvPr/>
          </p:nvSpPr>
          <p:spPr>
            <a:xfrm>
              <a:off x="6765906" y="2236263"/>
              <a:ext cx="57063" cy="47084"/>
            </a:xfrm>
            <a:custGeom>
              <a:rect b="b" l="l" r="r" t="t"/>
              <a:pathLst>
                <a:path extrusionOk="0" h="1793" w="2173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4" name="Google Shape;20654;p82"/>
            <p:cNvSpPr/>
            <p:nvPr/>
          </p:nvSpPr>
          <p:spPr>
            <a:xfrm>
              <a:off x="6769163" y="2237051"/>
              <a:ext cx="53807" cy="46296"/>
            </a:xfrm>
            <a:custGeom>
              <a:rect b="b" l="l" r="r" t="t"/>
              <a:pathLst>
                <a:path extrusionOk="0" h="1763" w="2049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5" name="Google Shape;20655;p82"/>
            <p:cNvSpPr/>
            <p:nvPr/>
          </p:nvSpPr>
          <p:spPr>
            <a:xfrm>
              <a:off x="6793794" y="2262156"/>
              <a:ext cx="49027" cy="41149"/>
            </a:xfrm>
            <a:custGeom>
              <a:rect b="b" l="l" r="r" t="t"/>
              <a:pathLst>
                <a:path extrusionOk="0" h="1567" w="1867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6" name="Google Shape;20656;p82"/>
            <p:cNvSpPr/>
            <p:nvPr/>
          </p:nvSpPr>
          <p:spPr>
            <a:xfrm>
              <a:off x="6797313" y="2263180"/>
              <a:ext cx="45509" cy="40125"/>
            </a:xfrm>
            <a:custGeom>
              <a:rect b="b" l="l" r="r" t="t"/>
              <a:pathLst>
                <a:path extrusionOk="0" h="1528" w="1733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7" name="Google Shape;20657;p82"/>
            <p:cNvSpPr/>
            <p:nvPr/>
          </p:nvSpPr>
          <p:spPr>
            <a:xfrm>
              <a:off x="6799335" y="2099843"/>
              <a:ext cx="70639" cy="108848"/>
            </a:xfrm>
            <a:custGeom>
              <a:rect b="b" l="l" r="r" t="t"/>
              <a:pathLst>
                <a:path extrusionOk="0" h="4145" w="269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8" name="Google Shape;20658;p82"/>
            <p:cNvSpPr/>
            <p:nvPr/>
          </p:nvSpPr>
          <p:spPr>
            <a:xfrm>
              <a:off x="6799335" y="2100053"/>
              <a:ext cx="29936" cy="108638"/>
            </a:xfrm>
            <a:custGeom>
              <a:rect b="b" l="l" r="r" t="t"/>
              <a:pathLst>
                <a:path extrusionOk="0" h="4137" w="114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659" name="Google Shape;20659;p82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20660" name="Google Shape;20660;p82"/>
            <p:cNvSpPr/>
            <p:nvPr/>
          </p:nvSpPr>
          <p:spPr>
            <a:xfrm>
              <a:off x="7204947" y="1994277"/>
              <a:ext cx="167906" cy="153752"/>
            </a:xfrm>
            <a:custGeom>
              <a:rect b="b" l="l" r="r" t="t"/>
              <a:pathLst>
                <a:path extrusionOk="0" h="5855" w="6394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1" name="Google Shape;20661;p82"/>
            <p:cNvSpPr/>
            <p:nvPr/>
          </p:nvSpPr>
          <p:spPr>
            <a:xfrm>
              <a:off x="7204711" y="1994277"/>
              <a:ext cx="156851" cy="112130"/>
            </a:xfrm>
            <a:custGeom>
              <a:rect b="b" l="l" r="r" t="t"/>
              <a:pathLst>
                <a:path extrusionOk="0" h="4270" w="5973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2" name="Google Shape;20662;p82"/>
            <p:cNvSpPr/>
            <p:nvPr/>
          </p:nvSpPr>
          <p:spPr>
            <a:xfrm>
              <a:off x="7104923" y="2129490"/>
              <a:ext cx="122923" cy="123159"/>
            </a:xfrm>
            <a:custGeom>
              <a:rect b="b" l="l" r="r" t="t"/>
              <a:pathLst>
                <a:path extrusionOk="0" h="4690" w="4681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3" name="Google Shape;20663;p82"/>
            <p:cNvSpPr/>
            <p:nvPr/>
          </p:nvSpPr>
          <p:spPr>
            <a:xfrm>
              <a:off x="7138352" y="2129490"/>
              <a:ext cx="89494" cy="123159"/>
            </a:xfrm>
            <a:custGeom>
              <a:rect b="b" l="l" r="r" t="t"/>
              <a:pathLst>
                <a:path extrusionOk="0" h="4690" w="3408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4" name="Google Shape;20664;p82"/>
            <p:cNvSpPr/>
            <p:nvPr/>
          </p:nvSpPr>
          <p:spPr>
            <a:xfrm>
              <a:off x="7104188" y="2222477"/>
              <a:ext cx="123159" cy="97293"/>
            </a:xfrm>
            <a:custGeom>
              <a:rect b="b" l="l" r="r" t="t"/>
              <a:pathLst>
                <a:path extrusionOk="0" h="3705" w="469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5" name="Google Shape;20665;p82"/>
            <p:cNvSpPr/>
            <p:nvPr/>
          </p:nvSpPr>
          <p:spPr>
            <a:xfrm>
              <a:off x="7144891" y="2222477"/>
              <a:ext cx="41753" cy="27678"/>
            </a:xfrm>
            <a:custGeom>
              <a:rect b="b" l="l" r="r" t="t"/>
              <a:pathLst>
                <a:path extrusionOk="0" h="1054" w="159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6" name="Google Shape;20666;p82"/>
            <p:cNvSpPr/>
            <p:nvPr/>
          </p:nvSpPr>
          <p:spPr>
            <a:xfrm>
              <a:off x="7104188" y="2258663"/>
              <a:ext cx="123159" cy="61343"/>
            </a:xfrm>
            <a:custGeom>
              <a:rect b="b" l="l" r="r" t="t"/>
              <a:pathLst>
                <a:path extrusionOk="0" h="2336" w="469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7" name="Google Shape;20667;p82"/>
            <p:cNvSpPr/>
            <p:nvPr/>
          </p:nvSpPr>
          <p:spPr>
            <a:xfrm>
              <a:off x="7124539" y="2169011"/>
              <a:ext cx="82194" cy="67304"/>
            </a:xfrm>
            <a:custGeom>
              <a:rect b="b" l="l" r="r" t="t"/>
              <a:pathLst>
                <a:path extrusionOk="0" h="2563" w="313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8" name="Google Shape;20668;p82"/>
            <p:cNvSpPr/>
            <p:nvPr/>
          </p:nvSpPr>
          <p:spPr>
            <a:xfrm>
              <a:off x="7124277" y="2169011"/>
              <a:ext cx="82456" cy="66569"/>
            </a:xfrm>
            <a:custGeom>
              <a:rect b="b" l="l" r="r" t="t"/>
              <a:pathLst>
                <a:path extrusionOk="0" h="2535" w="314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9" name="Google Shape;20669;p82"/>
            <p:cNvSpPr/>
            <p:nvPr/>
          </p:nvSpPr>
          <p:spPr>
            <a:xfrm>
              <a:off x="7104188" y="2272476"/>
              <a:ext cx="27415" cy="47531"/>
            </a:xfrm>
            <a:custGeom>
              <a:rect b="b" l="l" r="r" t="t"/>
              <a:pathLst>
                <a:path extrusionOk="0" h="1810" w="1044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0" name="Google Shape;20670;p82"/>
            <p:cNvSpPr/>
            <p:nvPr/>
          </p:nvSpPr>
          <p:spPr>
            <a:xfrm>
              <a:off x="7199932" y="2272476"/>
              <a:ext cx="27415" cy="47531"/>
            </a:xfrm>
            <a:custGeom>
              <a:rect b="b" l="l" r="r" t="t"/>
              <a:pathLst>
                <a:path extrusionOk="0" h="1810" w="1044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1" name="Google Shape;20671;p82"/>
            <p:cNvSpPr/>
            <p:nvPr/>
          </p:nvSpPr>
          <p:spPr>
            <a:xfrm>
              <a:off x="7337140" y="2141806"/>
              <a:ext cx="33718" cy="73922"/>
            </a:xfrm>
            <a:custGeom>
              <a:rect b="b" l="l" r="r" t="t"/>
              <a:pathLst>
                <a:path extrusionOk="0" h="2815" w="1284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2" name="Google Shape;20672;p82"/>
            <p:cNvSpPr/>
            <p:nvPr/>
          </p:nvSpPr>
          <p:spPr>
            <a:xfrm>
              <a:off x="7350717" y="2135031"/>
              <a:ext cx="80697" cy="80697"/>
            </a:xfrm>
            <a:custGeom>
              <a:rect b="b" l="l" r="r" t="t"/>
              <a:pathLst>
                <a:path extrusionOk="0" h="3073" w="3073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3" name="Google Shape;20673;p82"/>
            <p:cNvSpPr/>
            <p:nvPr/>
          </p:nvSpPr>
          <p:spPr>
            <a:xfrm>
              <a:off x="7364030" y="2235791"/>
              <a:ext cx="40493" cy="29936"/>
            </a:xfrm>
            <a:custGeom>
              <a:rect b="b" l="l" r="r" t="t"/>
              <a:pathLst>
                <a:path extrusionOk="0" h="1140" w="1542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4" name="Google Shape;20674;p82"/>
            <p:cNvSpPr/>
            <p:nvPr/>
          </p:nvSpPr>
          <p:spPr>
            <a:xfrm>
              <a:off x="7364030" y="2236053"/>
              <a:ext cx="40493" cy="16281"/>
            </a:xfrm>
            <a:custGeom>
              <a:rect b="b" l="l" r="r" t="t"/>
              <a:pathLst>
                <a:path extrusionOk="0" h="620" w="1542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5" name="Google Shape;20675;p82"/>
            <p:cNvSpPr/>
            <p:nvPr/>
          </p:nvSpPr>
          <p:spPr>
            <a:xfrm>
              <a:off x="7317051" y="2252124"/>
              <a:ext cx="134477" cy="67882"/>
            </a:xfrm>
            <a:custGeom>
              <a:rect b="b" l="l" r="r" t="t"/>
              <a:pathLst>
                <a:path extrusionOk="0" h="2585" w="5121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6" name="Google Shape;20676;p82"/>
            <p:cNvSpPr/>
            <p:nvPr/>
          </p:nvSpPr>
          <p:spPr>
            <a:xfrm>
              <a:off x="7377607" y="2265701"/>
              <a:ext cx="13340" cy="54306"/>
            </a:xfrm>
            <a:custGeom>
              <a:rect b="b" l="l" r="r" t="t"/>
              <a:pathLst>
                <a:path extrusionOk="0" h="2068" w="508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7" name="Google Shape;20677;p82"/>
            <p:cNvSpPr/>
            <p:nvPr/>
          </p:nvSpPr>
          <p:spPr>
            <a:xfrm>
              <a:off x="7343941" y="2168906"/>
              <a:ext cx="80697" cy="73712"/>
            </a:xfrm>
            <a:custGeom>
              <a:rect b="b" l="l" r="r" t="t"/>
              <a:pathLst>
                <a:path extrusionOk="0" h="2807" w="3073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8" name="Google Shape;20678;p82"/>
            <p:cNvSpPr/>
            <p:nvPr/>
          </p:nvSpPr>
          <p:spPr>
            <a:xfrm>
              <a:off x="7343941" y="2168906"/>
              <a:ext cx="80434" cy="72189"/>
            </a:xfrm>
            <a:custGeom>
              <a:rect b="b" l="l" r="r" t="t"/>
              <a:pathLst>
                <a:path extrusionOk="0" h="2749" w="3063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9" name="Google Shape;20679;p82"/>
            <p:cNvSpPr/>
            <p:nvPr/>
          </p:nvSpPr>
          <p:spPr>
            <a:xfrm>
              <a:off x="7317051" y="2269482"/>
              <a:ext cx="26916" cy="50524"/>
            </a:xfrm>
            <a:custGeom>
              <a:rect b="b" l="l" r="r" t="t"/>
              <a:pathLst>
                <a:path extrusionOk="0" h="1924" w="1025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0" name="Google Shape;20680;p82"/>
            <p:cNvSpPr/>
            <p:nvPr/>
          </p:nvSpPr>
          <p:spPr>
            <a:xfrm>
              <a:off x="7424612" y="2269482"/>
              <a:ext cx="26916" cy="50524"/>
            </a:xfrm>
            <a:custGeom>
              <a:rect b="b" l="l" r="r" t="t"/>
              <a:pathLst>
                <a:path extrusionOk="0" h="1924" w="1025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1" name="Google Shape;20681;p82"/>
            <p:cNvSpPr/>
            <p:nvPr/>
          </p:nvSpPr>
          <p:spPr>
            <a:xfrm>
              <a:off x="7377607" y="2265701"/>
              <a:ext cx="13340" cy="13340"/>
            </a:xfrm>
            <a:custGeom>
              <a:rect b="b" l="l" r="r" t="t"/>
              <a:pathLst>
                <a:path extrusionOk="0" h="508" w="508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2" name="Google Shape;20682;p82"/>
            <p:cNvSpPr/>
            <p:nvPr/>
          </p:nvSpPr>
          <p:spPr>
            <a:xfrm>
              <a:off x="7356756" y="2246899"/>
              <a:ext cx="27415" cy="28229"/>
            </a:xfrm>
            <a:custGeom>
              <a:rect b="b" l="l" r="r" t="t"/>
              <a:pathLst>
                <a:path extrusionOk="0" h="1075" w="1044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3" name="Google Shape;20683;p82"/>
            <p:cNvSpPr/>
            <p:nvPr/>
          </p:nvSpPr>
          <p:spPr>
            <a:xfrm>
              <a:off x="7384146" y="2246899"/>
              <a:ext cx="27678" cy="28229"/>
            </a:xfrm>
            <a:custGeom>
              <a:rect b="b" l="l" r="r" t="t"/>
              <a:pathLst>
                <a:path extrusionOk="0" h="1075" w="1054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4" name="Google Shape;20684;p82"/>
            <p:cNvSpPr/>
            <p:nvPr/>
          </p:nvSpPr>
          <p:spPr>
            <a:xfrm>
              <a:off x="7159964" y="1971904"/>
              <a:ext cx="190516" cy="164151"/>
            </a:xfrm>
            <a:custGeom>
              <a:rect b="b" l="l" r="r" t="t"/>
              <a:pathLst>
                <a:path extrusionOk="0" h="6251" w="7255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5" name="Google Shape;20685;p82"/>
            <p:cNvSpPr/>
            <p:nvPr/>
          </p:nvSpPr>
          <p:spPr>
            <a:xfrm>
              <a:off x="7191896" y="2000055"/>
              <a:ext cx="31670" cy="11082"/>
            </a:xfrm>
            <a:custGeom>
              <a:rect b="b" l="l" r="r" t="t"/>
              <a:pathLst>
                <a:path extrusionOk="0" h="422" w="1206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6" name="Google Shape;20686;p82"/>
            <p:cNvSpPr/>
            <p:nvPr/>
          </p:nvSpPr>
          <p:spPr>
            <a:xfrm>
              <a:off x="7231102" y="2000055"/>
              <a:ext cx="87735" cy="11082"/>
            </a:xfrm>
            <a:custGeom>
              <a:rect b="b" l="l" r="r" t="t"/>
              <a:pathLst>
                <a:path extrusionOk="0" h="422" w="3341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7" name="Google Shape;20687;p82"/>
            <p:cNvSpPr/>
            <p:nvPr/>
          </p:nvSpPr>
          <p:spPr>
            <a:xfrm>
              <a:off x="7191896" y="2027969"/>
              <a:ext cx="126941" cy="11318"/>
            </a:xfrm>
            <a:custGeom>
              <a:rect b="b" l="l" r="r" t="t"/>
              <a:pathLst>
                <a:path extrusionOk="0" h="431" w="4834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8" name="Google Shape;20688;p82"/>
            <p:cNvSpPr/>
            <p:nvPr/>
          </p:nvSpPr>
          <p:spPr>
            <a:xfrm>
              <a:off x="7191896" y="2056093"/>
              <a:ext cx="87735" cy="11108"/>
            </a:xfrm>
            <a:custGeom>
              <a:rect b="b" l="l" r="r" t="t"/>
              <a:pathLst>
                <a:path extrusionOk="0" h="423" w="3341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9" name="Google Shape;20689;p82"/>
            <p:cNvSpPr/>
            <p:nvPr/>
          </p:nvSpPr>
          <p:spPr>
            <a:xfrm>
              <a:off x="7286878" y="2056093"/>
              <a:ext cx="31958" cy="11108"/>
            </a:xfrm>
            <a:custGeom>
              <a:rect b="b" l="l" r="r" t="t"/>
              <a:pathLst>
                <a:path extrusionOk="0" h="423" w="1217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690" name="Google Shape;20690;p82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20691" name="Google Shape;20691;p82"/>
            <p:cNvSpPr/>
            <p:nvPr/>
          </p:nvSpPr>
          <p:spPr>
            <a:xfrm>
              <a:off x="7820665" y="1973164"/>
              <a:ext cx="9086" cy="73659"/>
            </a:xfrm>
            <a:custGeom>
              <a:rect b="b" l="l" r="r" t="t"/>
              <a:pathLst>
                <a:path extrusionOk="0" h="2805" w="346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2" name="Google Shape;20692;p82"/>
            <p:cNvSpPr/>
            <p:nvPr/>
          </p:nvSpPr>
          <p:spPr>
            <a:xfrm>
              <a:off x="7625396" y="1971904"/>
              <a:ext cx="270189" cy="348103"/>
            </a:xfrm>
            <a:custGeom>
              <a:rect b="b" l="l" r="r" t="t"/>
              <a:pathLst>
                <a:path extrusionOk="0" h="13256" w="10289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3" name="Google Shape;20693;p82"/>
            <p:cNvSpPr/>
            <p:nvPr/>
          </p:nvSpPr>
          <p:spPr>
            <a:xfrm>
              <a:off x="7625396" y="1971904"/>
              <a:ext cx="86238" cy="348103"/>
            </a:xfrm>
            <a:custGeom>
              <a:rect b="b" l="l" r="r" t="t"/>
              <a:pathLst>
                <a:path extrusionOk="0" h="13256" w="3284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4" name="Google Shape;20694;p82"/>
            <p:cNvSpPr/>
            <p:nvPr/>
          </p:nvSpPr>
          <p:spPr>
            <a:xfrm>
              <a:off x="7685715" y="2063893"/>
              <a:ext cx="103333" cy="11344"/>
            </a:xfrm>
            <a:custGeom>
              <a:rect b="b" l="l" r="r" t="t"/>
              <a:pathLst>
                <a:path extrusionOk="0" h="432" w="3935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5" name="Google Shape;20695;p82"/>
            <p:cNvSpPr/>
            <p:nvPr/>
          </p:nvSpPr>
          <p:spPr>
            <a:xfrm>
              <a:off x="7685715" y="2102337"/>
              <a:ext cx="148553" cy="11344"/>
            </a:xfrm>
            <a:custGeom>
              <a:rect b="b" l="l" r="r" t="t"/>
              <a:pathLst>
                <a:path extrusionOk="0" h="432" w="5657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6" name="Google Shape;20696;p82"/>
            <p:cNvSpPr/>
            <p:nvPr/>
          </p:nvSpPr>
          <p:spPr>
            <a:xfrm>
              <a:off x="7685715" y="2140808"/>
              <a:ext cx="148553" cy="11318"/>
            </a:xfrm>
            <a:custGeom>
              <a:rect b="b" l="l" r="r" t="t"/>
              <a:pathLst>
                <a:path extrusionOk="0" h="431" w="5657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7" name="Google Shape;20697;p82"/>
            <p:cNvSpPr/>
            <p:nvPr/>
          </p:nvSpPr>
          <p:spPr>
            <a:xfrm>
              <a:off x="7685715" y="2179253"/>
              <a:ext cx="148553" cy="11344"/>
            </a:xfrm>
            <a:custGeom>
              <a:rect b="b" l="l" r="r" t="t"/>
              <a:pathLst>
                <a:path extrusionOk="0" h="432" w="5657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8" name="Google Shape;20698;p82"/>
            <p:cNvSpPr/>
            <p:nvPr/>
          </p:nvSpPr>
          <p:spPr>
            <a:xfrm>
              <a:off x="7685715" y="2217461"/>
              <a:ext cx="148553" cy="11318"/>
            </a:xfrm>
            <a:custGeom>
              <a:rect b="b" l="l" r="r" t="t"/>
              <a:pathLst>
                <a:path extrusionOk="0" h="431" w="5657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9" name="Google Shape;20699;p82"/>
            <p:cNvSpPr/>
            <p:nvPr/>
          </p:nvSpPr>
          <p:spPr>
            <a:xfrm>
              <a:off x="7552367" y="2239309"/>
              <a:ext cx="152492" cy="80487"/>
            </a:xfrm>
            <a:custGeom>
              <a:rect b="b" l="l" r="r" t="t"/>
              <a:pathLst>
                <a:path extrusionOk="0" h="3065" w="5807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0" name="Google Shape;20700;p82"/>
            <p:cNvSpPr/>
            <p:nvPr/>
          </p:nvSpPr>
          <p:spPr>
            <a:xfrm>
              <a:off x="7551264" y="2239808"/>
              <a:ext cx="61842" cy="80251"/>
            </a:xfrm>
            <a:custGeom>
              <a:rect b="b" l="l" r="r" t="t"/>
              <a:pathLst>
                <a:path extrusionOk="0" h="3056" w="2355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1" name="Google Shape;20701;p82"/>
            <p:cNvSpPr/>
            <p:nvPr/>
          </p:nvSpPr>
          <p:spPr>
            <a:xfrm>
              <a:off x="7579677" y="2113156"/>
              <a:ext cx="96532" cy="68381"/>
            </a:xfrm>
            <a:custGeom>
              <a:rect b="b" l="l" r="r" t="t"/>
              <a:pathLst>
                <a:path extrusionOk="0" h="2604" w="3676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2" name="Google Shape;20702;p82"/>
            <p:cNvSpPr/>
            <p:nvPr/>
          </p:nvSpPr>
          <p:spPr>
            <a:xfrm>
              <a:off x="7579677" y="2113393"/>
              <a:ext cx="52284" cy="68145"/>
            </a:xfrm>
            <a:custGeom>
              <a:rect b="b" l="l" r="r" t="t"/>
              <a:pathLst>
                <a:path extrusionOk="0" h="2595" w="1991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3" name="Google Shape;20703;p82"/>
            <p:cNvSpPr/>
            <p:nvPr/>
          </p:nvSpPr>
          <p:spPr>
            <a:xfrm>
              <a:off x="7662843" y="2174263"/>
              <a:ext cx="20903" cy="28387"/>
            </a:xfrm>
            <a:custGeom>
              <a:rect b="b" l="l" r="r" t="t"/>
              <a:pathLst>
                <a:path extrusionOk="0" h="1081" w="796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4" name="Google Shape;20704;p82"/>
            <p:cNvSpPr/>
            <p:nvPr/>
          </p:nvSpPr>
          <p:spPr>
            <a:xfrm>
              <a:off x="7571878" y="2174237"/>
              <a:ext cx="21139" cy="28361"/>
            </a:xfrm>
            <a:custGeom>
              <a:rect b="b" l="l" r="r" t="t"/>
              <a:pathLst>
                <a:path extrusionOk="0" h="1080" w="805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5" name="Google Shape;20705;p82"/>
            <p:cNvSpPr/>
            <p:nvPr/>
          </p:nvSpPr>
          <p:spPr>
            <a:xfrm>
              <a:off x="7610087" y="2223869"/>
              <a:ext cx="35714" cy="40362"/>
            </a:xfrm>
            <a:custGeom>
              <a:rect b="b" l="l" r="r" t="t"/>
              <a:pathLst>
                <a:path extrusionOk="0" h="1537" w="136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6" name="Google Shape;20706;p82"/>
            <p:cNvSpPr/>
            <p:nvPr/>
          </p:nvSpPr>
          <p:spPr>
            <a:xfrm>
              <a:off x="7610087" y="2224105"/>
              <a:ext cx="21875" cy="40362"/>
            </a:xfrm>
            <a:custGeom>
              <a:rect b="b" l="l" r="r" t="t"/>
              <a:pathLst>
                <a:path extrusionOk="0" h="1537" w="833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7" name="Google Shape;20707;p82"/>
            <p:cNvSpPr/>
            <p:nvPr/>
          </p:nvSpPr>
          <p:spPr>
            <a:xfrm>
              <a:off x="7589971" y="2153072"/>
              <a:ext cx="75918" cy="81248"/>
            </a:xfrm>
            <a:custGeom>
              <a:rect b="b" l="l" r="r" t="t"/>
              <a:pathLst>
                <a:path extrusionOk="0" h="3094" w="2891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8" name="Google Shape;20708;p82"/>
            <p:cNvSpPr/>
            <p:nvPr/>
          </p:nvSpPr>
          <p:spPr>
            <a:xfrm>
              <a:off x="7589971" y="2153072"/>
              <a:ext cx="55067" cy="81248"/>
            </a:xfrm>
            <a:custGeom>
              <a:rect b="b" l="l" r="r" t="t"/>
              <a:pathLst>
                <a:path extrusionOk="0" h="3094" w="2097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9" name="Google Shape;20709;p82"/>
            <p:cNvSpPr/>
            <p:nvPr/>
          </p:nvSpPr>
          <p:spPr>
            <a:xfrm>
              <a:off x="7820665" y="1973164"/>
              <a:ext cx="73922" cy="73659"/>
            </a:xfrm>
            <a:custGeom>
              <a:rect b="b" l="l" r="r" t="t"/>
              <a:pathLst>
                <a:path extrusionOk="0" h="2805" w="2815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10" name="Google Shape;20710;p82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20711" name="Google Shape;20711;p82"/>
            <p:cNvSpPr/>
            <p:nvPr/>
          </p:nvSpPr>
          <p:spPr>
            <a:xfrm>
              <a:off x="8136074" y="1971904"/>
              <a:ext cx="67383" cy="67383"/>
            </a:xfrm>
            <a:custGeom>
              <a:rect b="b" l="l" r="r" t="t"/>
              <a:pathLst>
                <a:path extrusionOk="0" h="2566" w="2566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2" name="Google Shape;20712;p82"/>
            <p:cNvSpPr/>
            <p:nvPr/>
          </p:nvSpPr>
          <p:spPr>
            <a:xfrm>
              <a:off x="8022552" y="2180014"/>
              <a:ext cx="137025" cy="95376"/>
            </a:xfrm>
            <a:custGeom>
              <a:rect b="b" l="l" r="r" t="t"/>
              <a:pathLst>
                <a:path extrusionOk="0" h="3632" w="5218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3" name="Google Shape;20713;p82"/>
            <p:cNvSpPr/>
            <p:nvPr/>
          </p:nvSpPr>
          <p:spPr>
            <a:xfrm>
              <a:off x="8109946" y="2050080"/>
              <a:ext cx="120849" cy="62604"/>
            </a:xfrm>
            <a:custGeom>
              <a:rect b="b" l="l" r="r" t="t"/>
              <a:pathLst>
                <a:path extrusionOk="0" h="2384" w="4602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4" name="Google Shape;20714;p82"/>
            <p:cNvSpPr/>
            <p:nvPr/>
          </p:nvSpPr>
          <p:spPr>
            <a:xfrm>
              <a:off x="8179613" y="2180014"/>
              <a:ext cx="137130" cy="95376"/>
            </a:xfrm>
            <a:custGeom>
              <a:rect b="b" l="l" r="r" t="t"/>
              <a:pathLst>
                <a:path extrusionOk="0" h="3632" w="5222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5" name="Google Shape;20715;p82"/>
            <p:cNvSpPr/>
            <p:nvPr/>
          </p:nvSpPr>
          <p:spPr>
            <a:xfrm>
              <a:off x="8129037" y="1973427"/>
              <a:ext cx="66884" cy="65939"/>
            </a:xfrm>
            <a:custGeom>
              <a:rect b="b" l="l" r="r" t="t"/>
              <a:pathLst>
                <a:path extrusionOk="0" h="2511" w="2547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6" name="Google Shape;20716;p82"/>
            <p:cNvSpPr/>
            <p:nvPr/>
          </p:nvSpPr>
          <p:spPr>
            <a:xfrm>
              <a:off x="8068717" y="2123450"/>
              <a:ext cx="44773" cy="45010"/>
            </a:xfrm>
            <a:custGeom>
              <a:rect b="b" l="l" r="r" t="t"/>
              <a:pathLst>
                <a:path extrusionOk="0" h="1714" w="1705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7" name="Google Shape;20717;p82"/>
            <p:cNvSpPr/>
            <p:nvPr/>
          </p:nvSpPr>
          <p:spPr>
            <a:xfrm>
              <a:off x="8063964" y="2124474"/>
              <a:ext cx="44484" cy="43854"/>
            </a:xfrm>
            <a:custGeom>
              <a:rect b="b" l="l" r="r" t="t"/>
              <a:pathLst>
                <a:path extrusionOk="0" h="1670" w="1694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8" name="Google Shape;20718;p82"/>
            <p:cNvSpPr/>
            <p:nvPr/>
          </p:nvSpPr>
          <p:spPr>
            <a:xfrm>
              <a:off x="8225805" y="2123450"/>
              <a:ext cx="44747" cy="45010"/>
            </a:xfrm>
            <a:custGeom>
              <a:rect b="b" l="l" r="r" t="t"/>
              <a:pathLst>
                <a:path extrusionOk="0" h="1714" w="1704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9" name="Google Shape;20719;p82"/>
            <p:cNvSpPr/>
            <p:nvPr/>
          </p:nvSpPr>
          <p:spPr>
            <a:xfrm>
              <a:off x="8221025" y="2124474"/>
              <a:ext cx="44747" cy="43854"/>
            </a:xfrm>
            <a:custGeom>
              <a:rect b="b" l="l" r="r" t="t"/>
              <a:pathLst>
                <a:path extrusionOk="0" h="1670" w="1704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0" name="Google Shape;20720;p82"/>
            <p:cNvSpPr/>
            <p:nvPr/>
          </p:nvSpPr>
          <p:spPr>
            <a:xfrm>
              <a:off x="7995583" y="2286315"/>
              <a:ext cx="33718" cy="33692"/>
            </a:xfrm>
            <a:custGeom>
              <a:rect b="b" l="l" r="r" t="t"/>
              <a:pathLst>
                <a:path extrusionOk="0" h="1283" w="1284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1" name="Google Shape;20721;p82"/>
            <p:cNvSpPr/>
            <p:nvPr/>
          </p:nvSpPr>
          <p:spPr>
            <a:xfrm>
              <a:off x="7992065" y="2286814"/>
              <a:ext cx="33718" cy="33193"/>
            </a:xfrm>
            <a:custGeom>
              <a:rect b="b" l="l" r="r" t="t"/>
              <a:pathLst>
                <a:path extrusionOk="0" h="1264" w="1284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2" name="Google Shape;20722;p82"/>
            <p:cNvSpPr/>
            <p:nvPr/>
          </p:nvSpPr>
          <p:spPr>
            <a:xfrm>
              <a:off x="8152907" y="2286315"/>
              <a:ext cx="33718" cy="33692"/>
            </a:xfrm>
            <a:custGeom>
              <a:rect b="b" l="l" r="r" t="t"/>
              <a:pathLst>
                <a:path extrusionOk="0" h="1283" w="1284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3" name="Google Shape;20723;p82"/>
            <p:cNvSpPr/>
            <p:nvPr/>
          </p:nvSpPr>
          <p:spPr>
            <a:xfrm>
              <a:off x="8149388" y="2286814"/>
              <a:ext cx="33455" cy="33193"/>
            </a:xfrm>
            <a:custGeom>
              <a:rect b="b" l="l" r="r" t="t"/>
              <a:pathLst>
                <a:path extrusionOk="0" h="1264" w="1274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4" name="Google Shape;20724;p82"/>
            <p:cNvSpPr/>
            <p:nvPr/>
          </p:nvSpPr>
          <p:spPr>
            <a:xfrm>
              <a:off x="8309994" y="2286315"/>
              <a:ext cx="33692" cy="33692"/>
            </a:xfrm>
            <a:custGeom>
              <a:rect b="b" l="l" r="r" t="t"/>
              <a:pathLst>
                <a:path extrusionOk="0" h="1283" w="1283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5" name="Google Shape;20725;p82"/>
            <p:cNvSpPr/>
            <p:nvPr/>
          </p:nvSpPr>
          <p:spPr>
            <a:xfrm>
              <a:off x="8306475" y="2286814"/>
              <a:ext cx="33455" cy="33193"/>
            </a:xfrm>
            <a:custGeom>
              <a:rect b="b" l="l" r="r" t="t"/>
              <a:pathLst>
                <a:path extrusionOk="0" h="1264" w="1274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26" name="Google Shape;20726;p82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20727" name="Google Shape;20727;p82"/>
            <p:cNvSpPr/>
            <p:nvPr/>
          </p:nvSpPr>
          <p:spPr>
            <a:xfrm>
              <a:off x="4951157" y="3861810"/>
              <a:ext cx="31932" cy="35215"/>
            </a:xfrm>
            <a:custGeom>
              <a:rect b="b" l="l" r="r" t="t"/>
              <a:pathLst>
                <a:path extrusionOk="0" h="1341" w="1216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8" name="Google Shape;20728;p82"/>
            <p:cNvSpPr/>
            <p:nvPr/>
          </p:nvSpPr>
          <p:spPr>
            <a:xfrm>
              <a:off x="5136132" y="3861810"/>
              <a:ext cx="31932" cy="34952"/>
            </a:xfrm>
            <a:custGeom>
              <a:rect b="b" l="l" r="r" t="t"/>
              <a:pathLst>
                <a:path extrusionOk="0" h="1331" w="1216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9" name="Google Shape;20729;p82"/>
            <p:cNvSpPr/>
            <p:nvPr/>
          </p:nvSpPr>
          <p:spPr>
            <a:xfrm>
              <a:off x="5043382" y="3833659"/>
              <a:ext cx="32457" cy="33193"/>
            </a:xfrm>
            <a:custGeom>
              <a:rect b="b" l="l" r="r" t="t"/>
              <a:pathLst>
                <a:path extrusionOk="0" h="1264" w="1236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0" name="Google Shape;20730;p82"/>
            <p:cNvSpPr/>
            <p:nvPr/>
          </p:nvSpPr>
          <p:spPr>
            <a:xfrm>
              <a:off x="5043382" y="3833659"/>
              <a:ext cx="21901" cy="33193"/>
            </a:xfrm>
            <a:custGeom>
              <a:rect b="b" l="l" r="r" t="t"/>
              <a:pathLst>
                <a:path extrusionOk="0" h="1264" w="834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1" name="Google Shape;20731;p82"/>
            <p:cNvSpPr/>
            <p:nvPr/>
          </p:nvSpPr>
          <p:spPr>
            <a:xfrm>
              <a:off x="4911189" y="3861810"/>
              <a:ext cx="296580" cy="296580"/>
            </a:xfrm>
            <a:custGeom>
              <a:rect b="b" l="l" r="r" t="t"/>
              <a:pathLst>
                <a:path extrusionOk="0" h="11294" w="11294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2" name="Google Shape;20732;p82"/>
            <p:cNvSpPr/>
            <p:nvPr/>
          </p:nvSpPr>
          <p:spPr>
            <a:xfrm>
              <a:off x="4911189" y="3861810"/>
              <a:ext cx="161630" cy="296580"/>
            </a:xfrm>
            <a:custGeom>
              <a:rect b="b" l="l" r="r" t="t"/>
              <a:pathLst>
                <a:path extrusionOk="0" h="11294" w="6155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3" name="Google Shape;20733;p82"/>
            <p:cNvSpPr/>
            <p:nvPr/>
          </p:nvSpPr>
          <p:spPr>
            <a:xfrm>
              <a:off x="4925527" y="3885680"/>
              <a:ext cx="258372" cy="248577"/>
            </a:xfrm>
            <a:custGeom>
              <a:rect b="b" l="l" r="r" t="t"/>
              <a:pathLst>
                <a:path extrusionOk="0" h="9466" w="9839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4" name="Google Shape;20734;p82"/>
            <p:cNvSpPr/>
            <p:nvPr/>
          </p:nvSpPr>
          <p:spPr>
            <a:xfrm>
              <a:off x="4937317" y="3885680"/>
              <a:ext cx="129724" cy="248577"/>
            </a:xfrm>
            <a:custGeom>
              <a:rect b="b" l="l" r="r" t="t"/>
              <a:pathLst>
                <a:path extrusionOk="0" h="9466" w="494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5" name="Google Shape;20735;p82"/>
            <p:cNvSpPr/>
            <p:nvPr/>
          </p:nvSpPr>
          <p:spPr>
            <a:xfrm>
              <a:off x="4942596" y="3902381"/>
              <a:ext cx="223972" cy="215279"/>
            </a:xfrm>
            <a:custGeom>
              <a:rect b="b" l="l" r="r" t="t"/>
              <a:pathLst>
                <a:path extrusionOk="0" h="8198" w="8529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6" name="Google Shape;20736;p82"/>
            <p:cNvSpPr/>
            <p:nvPr/>
          </p:nvSpPr>
          <p:spPr>
            <a:xfrm>
              <a:off x="4951157" y="3902381"/>
              <a:ext cx="121400" cy="215385"/>
            </a:xfrm>
            <a:custGeom>
              <a:rect b="b" l="l" r="r" t="t"/>
              <a:pathLst>
                <a:path extrusionOk="0" h="8202" w="4623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7" name="Google Shape;20737;p82"/>
            <p:cNvSpPr/>
            <p:nvPr/>
          </p:nvSpPr>
          <p:spPr>
            <a:xfrm>
              <a:off x="5054069" y="3937255"/>
              <a:ext cx="10950" cy="76128"/>
            </a:xfrm>
            <a:custGeom>
              <a:rect b="b" l="l" r="r" t="t"/>
              <a:pathLst>
                <a:path extrusionOk="0" h="2899" w="417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8" name="Google Shape;20738;p82"/>
            <p:cNvSpPr/>
            <p:nvPr/>
          </p:nvSpPr>
          <p:spPr>
            <a:xfrm>
              <a:off x="5139388" y="3833685"/>
              <a:ext cx="57326" cy="48712"/>
            </a:xfrm>
            <a:custGeom>
              <a:rect b="b" l="l" r="r" t="t"/>
              <a:pathLst>
                <a:path extrusionOk="0" h="1855" w="2183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9" name="Google Shape;20739;p82"/>
            <p:cNvSpPr/>
            <p:nvPr/>
          </p:nvSpPr>
          <p:spPr>
            <a:xfrm>
              <a:off x="4922507" y="3833685"/>
              <a:ext cx="57063" cy="48712"/>
            </a:xfrm>
            <a:custGeom>
              <a:rect b="b" l="l" r="r" t="t"/>
              <a:pathLst>
                <a:path extrusionOk="0" h="1855" w="2173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0" name="Google Shape;20740;p82"/>
            <p:cNvSpPr/>
            <p:nvPr/>
          </p:nvSpPr>
          <p:spPr>
            <a:xfrm>
              <a:off x="5023792" y="3793455"/>
              <a:ext cx="71637" cy="42988"/>
            </a:xfrm>
            <a:custGeom>
              <a:rect b="b" l="l" r="r" t="t"/>
              <a:pathLst>
                <a:path extrusionOk="0" h="1637" w="2728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1" name="Google Shape;20741;p82"/>
            <p:cNvSpPr/>
            <p:nvPr/>
          </p:nvSpPr>
          <p:spPr>
            <a:xfrm>
              <a:off x="5139388" y="3833685"/>
              <a:ext cx="51049" cy="48712"/>
            </a:xfrm>
            <a:custGeom>
              <a:rect b="b" l="l" r="r" t="t"/>
              <a:pathLst>
                <a:path extrusionOk="0" h="1855" w="1944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2" name="Google Shape;20742;p82"/>
            <p:cNvSpPr/>
            <p:nvPr/>
          </p:nvSpPr>
          <p:spPr>
            <a:xfrm>
              <a:off x="4922507" y="3833685"/>
              <a:ext cx="50787" cy="48712"/>
            </a:xfrm>
            <a:custGeom>
              <a:rect b="b" l="l" r="r" t="t"/>
              <a:pathLst>
                <a:path extrusionOk="0" h="1855" w="1934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3" name="Google Shape;20743;p82"/>
            <p:cNvSpPr/>
            <p:nvPr/>
          </p:nvSpPr>
          <p:spPr>
            <a:xfrm>
              <a:off x="5024028" y="3793455"/>
              <a:ext cx="30934" cy="42988"/>
            </a:xfrm>
            <a:custGeom>
              <a:rect b="b" l="l" r="r" t="t"/>
              <a:pathLst>
                <a:path extrusionOk="0" h="1637" w="1178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4" name="Google Shape;20744;p82"/>
            <p:cNvSpPr/>
            <p:nvPr/>
          </p:nvSpPr>
          <p:spPr>
            <a:xfrm>
              <a:off x="4937580" y="3896998"/>
              <a:ext cx="235001" cy="226046"/>
            </a:xfrm>
            <a:custGeom>
              <a:rect b="b" l="l" r="r" t="t"/>
              <a:pathLst>
                <a:path extrusionOk="0" h="8608" w="8949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5" name="Google Shape;20745;p82"/>
            <p:cNvSpPr/>
            <p:nvPr/>
          </p:nvSpPr>
          <p:spPr>
            <a:xfrm>
              <a:off x="5044905" y="3995263"/>
              <a:ext cx="29411" cy="29411"/>
            </a:xfrm>
            <a:custGeom>
              <a:rect b="b" l="l" r="r" t="t"/>
              <a:pathLst>
                <a:path extrusionOk="0" h="1120" w="112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6" name="Google Shape;20746;p82"/>
            <p:cNvSpPr/>
            <p:nvPr/>
          </p:nvSpPr>
          <p:spPr>
            <a:xfrm>
              <a:off x="5044642" y="3995132"/>
              <a:ext cx="24396" cy="29674"/>
            </a:xfrm>
            <a:custGeom>
              <a:rect b="b" l="l" r="r" t="t"/>
              <a:pathLst>
                <a:path extrusionOk="0" h="1130" w="929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47" name="Google Shape;20747;p82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20748" name="Google Shape;20748;p82"/>
            <p:cNvSpPr/>
            <p:nvPr/>
          </p:nvSpPr>
          <p:spPr>
            <a:xfrm>
              <a:off x="5436441" y="3976408"/>
              <a:ext cx="52546" cy="52546"/>
            </a:xfrm>
            <a:custGeom>
              <a:rect b="b" l="l" r="r" t="t"/>
              <a:pathLst>
                <a:path extrusionOk="0" h="2001" w="2001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9" name="Google Shape;20749;p82"/>
            <p:cNvSpPr/>
            <p:nvPr/>
          </p:nvSpPr>
          <p:spPr>
            <a:xfrm>
              <a:off x="5436179" y="3976146"/>
              <a:ext cx="42515" cy="52310"/>
            </a:xfrm>
            <a:custGeom>
              <a:rect b="b" l="l" r="r" t="t"/>
              <a:pathLst>
                <a:path extrusionOk="0" h="1992" w="1619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0" name="Google Shape;20750;p82"/>
            <p:cNvSpPr/>
            <p:nvPr/>
          </p:nvSpPr>
          <p:spPr>
            <a:xfrm>
              <a:off x="5431925" y="3793350"/>
              <a:ext cx="239780" cy="228830"/>
            </a:xfrm>
            <a:custGeom>
              <a:rect b="b" l="l" r="r" t="t"/>
              <a:pathLst>
                <a:path extrusionOk="0" h="8714" w="9131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1" name="Google Shape;20751;p82"/>
            <p:cNvSpPr/>
            <p:nvPr/>
          </p:nvSpPr>
          <p:spPr>
            <a:xfrm>
              <a:off x="5427408" y="3793271"/>
              <a:ext cx="139756" cy="228830"/>
            </a:xfrm>
            <a:custGeom>
              <a:rect b="b" l="l" r="r" t="t"/>
              <a:pathLst>
                <a:path extrusionOk="0" h="8714" w="5322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2" name="Google Shape;20752;p82"/>
            <p:cNvSpPr/>
            <p:nvPr/>
          </p:nvSpPr>
          <p:spPr>
            <a:xfrm>
              <a:off x="5464828" y="3814936"/>
              <a:ext cx="194061" cy="185343"/>
            </a:xfrm>
            <a:custGeom>
              <a:rect b="b" l="l" r="r" t="t"/>
              <a:pathLst>
                <a:path extrusionOk="0" h="7058" w="739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3" name="Google Shape;20753;p82"/>
            <p:cNvSpPr/>
            <p:nvPr/>
          </p:nvSpPr>
          <p:spPr>
            <a:xfrm>
              <a:off x="5456793" y="3815251"/>
              <a:ext cx="110607" cy="185080"/>
            </a:xfrm>
            <a:custGeom>
              <a:rect b="b" l="l" r="r" t="t"/>
              <a:pathLst>
                <a:path extrusionOk="0" h="7048" w="4212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4" name="Google Shape;20754;p82"/>
            <p:cNvSpPr/>
            <p:nvPr/>
          </p:nvSpPr>
          <p:spPr>
            <a:xfrm>
              <a:off x="5531949" y="3851752"/>
              <a:ext cx="50787" cy="50550"/>
            </a:xfrm>
            <a:custGeom>
              <a:rect b="b" l="l" r="r" t="t"/>
              <a:pathLst>
                <a:path extrusionOk="0" h="1925" w="1934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5" name="Google Shape;20755;p82"/>
            <p:cNvSpPr/>
            <p:nvPr/>
          </p:nvSpPr>
          <p:spPr>
            <a:xfrm>
              <a:off x="5532185" y="3851726"/>
              <a:ext cx="35215" cy="50577"/>
            </a:xfrm>
            <a:custGeom>
              <a:rect b="b" l="l" r="r" t="t"/>
              <a:pathLst>
                <a:path extrusionOk="0" h="1926" w="1341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6" name="Google Shape;20756;p82"/>
            <p:cNvSpPr/>
            <p:nvPr/>
          </p:nvSpPr>
          <p:spPr>
            <a:xfrm>
              <a:off x="5515852" y="3902276"/>
              <a:ext cx="82955" cy="53045"/>
            </a:xfrm>
            <a:custGeom>
              <a:rect b="b" l="l" r="r" t="t"/>
              <a:pathLst>
                <a:path extrusionOk="0" h="2020" w="3159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7" name="Google Shape;20757;p82"/>
            <p:cNvSpPr/>
            <p:nvPr/>
          </p:nvSpPr>
          <p:spPr>
            <a:xfrm>
              <a:off x="5515852" y="3902276"/>
              <a:ext cx="47032" cy="53045"/>
            </a:xfrm>
            <a:custGeom>
              <a:rect b="b" l="l" r="r" t="t"/>
              <a:pathLst>
                <a:path extrusionOk="0" h="2020" w="1791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8" name="Google Shape;20758;p82"/>
            <p:cNvSpPr/>
            <p:nvPr/>
          </p:nvSpPr>
          <p:spPr>
            <a:xfrm>
              <a:off x="5531686" y="3923311"/>
              <a:ext cx="10084" cy="32011"/>
            </a:xfrm>
            <a:custGeom>
              <a:rect b="b" l="l" r="r" t="t"/>
              <a:pathLst>
                <a:path extrusionOk="0" h="1219" w="384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9" name="Google Shape;20759;p82"/>
            <p:cNvSpPr/>
            <p:nvPr/>
          </p:nvSpPr>
          <p:spPr>
            <a:xfrm>
              <a:off x="5572915" y="3923311"/>
              <a:ext cx="10084" cy="32011"/>
            </a:xfrm>
            <a:custGeom>
              <a:rect b="b" l="l" r="r" t="t"/>
              <a:pathLst>
                <a:path extrusionOk="0" h="1219" w="384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0" name="Google Shape;20760;p82"/>
            <p:cNvSpPr/>
            <p:nvPr/>
          </p:nvSpPr>
          <p:spPr>
            <a:xfrm>
              <a:off x="5341433" y="4004874"/>
              <a:ext cx="120166" cy="117514"/>
            </a:xfrm>
            <a:custGeom>
              <a:rect b="b" l="l" r="r" t="t"/>
              <a:pathLst>
                <a:path extrusionOk="0" h="4475" w="4576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1" name="Google Shape;20761;p82"/>
            <p:cNvSpPr/>
            <p:nvPr/>
          </p:nvSpPr>
          <p:spPr>
            <a:xfrm>
              <a:off x="5341433" y="4004874"/>
              <a:ext cx="105093" cy="117514"/>
            </a:xfrm>
            <a:custGeom>
              <a:rect b="b" l="l" r="r" t="t"/>
              <a:pathLst>
                <a:path extrusionOk="0" h="4475" w="4002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2" name="Google Shape;20762;p82"/>
            <p:cNvSpPr/>
            <p:nvPr/>
          </p:nvSpPr>
          <p:spPr>
            <a:xfrm>
              <a:off x="5417587" y="4004874"/>
              <a:ext cx="43749" cy="42436"/>
            </a:xfrm>
            <a:custGeom>
              <a:rect b="b" l="l" r="r" t="t"/>
              <a:pathLst>
                <a:path extrusionOk="0" h="1616" w="1666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3" name="Google Shape;20763;p82"/>
            <p:cNvSpPr/>
            <p:nvPr/>
          </p:nvSpPr>
          <p:spPr>
            <a:xfrm>
              <a:off x="5417587" y="4004795"/>
              <a:ext cx="28939" cy="23398"/>
            </a:xfrm>
            <a:custGeom>
              <a:rect b="b" l="l" r="r" t="t"/>
              <a:pathLst>
                <a:path extrusionOk="0" h="891" w="1102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64" name="Google Shape;20764;p82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20765" name="Google Shape;20765;p82"/>
            <p:cNvSpPr/>
            <p:nvPr/>
          </p:nvSpPr>
          <p:spPr>
            <a:xfrm>
              <a:off x="5872489" y="3804510"/>
              <a:ext cx="130696" cy="130460"/>
            </a:xfrm>
            <a:custGeom>
              <a:rect b="b" l="l" r="r" t="t"/>
              <a:pathLst>
                <a:path extrusionOk="0" h="4968" w="4977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6" name="Google Shape;20766;p82"/>
            <p:cNvSpPr/>
            <p:nvPr/>
          </p:nvSpPr>
          <p:spPr>
            <a:xfrm>
              <a:off x="5871963" y="3804169"/>
              <a:ext cx="74185" cy="130775"/>
            </a:xfrm>
            <a:custGeom>
              <a:rect b="b" l="l" r="r" t="t"/>
              <a:pathLst>
                <a:path extrusionOk="0" h="4980" w="2825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7" name="Google Shape;20767;p82"/>
            <p:cNvSpPr/>
            <p:nvPr/>
          </p:nvSpPr>
          <p:spPr>
            <a:xfrm>
              <a:off x="5893339" y="3825361"/>
              <a:ext cx="88995" cy="88733"/>
            </a:xfrm>
            <a:custGeom>
              <a:rect b="b" l="l" r="r" t="t"/>
              <a:pathLst>
                <a:path extrusionOk="0" h="3379" w="3389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8" name="Google Shape;20768;p82"/>
            <p:cNvSpPr/>
            <p:nvPr/>
          </p:nvSpPr>
          <p:spPr>
            <a:xfrm>
              <a:off x="5892840" y="3824993"/>
              <a:ext cx="53308" cy="88995"/>
            </a:xfrm>
            <a:custGeom>
              <a:rect b="b" l="l" r="r" t="t"/>
              <a:pathLst>
                <a:path extrusionOk="0" h="3389" w="203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9" name="Google Shape;20769;p82"/>
            <p:cNvSpPr/>
            <p:nvPr/>
          </p:nvSpPr>
          <p:spPr>
            <a:xfrm>
              <a:off x="5919231" y="3839436"/>
              <a:ext cx="35714" cy="61107"/>
            </a:xfrm>
            <a:custGeom>
              <a:rect b="b" l="l" r="r" t="t"/>
              <a:pathLst>
                <a:path extrusionOk="0" h="2327" w="136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0" name="Google Shape;20770;p82"/>
            <p:cNvSpPr/>
            <p:nvPr/>
          </p:nvSpPr>
          <p:spPr>
            <a:xfrm>
              <a:off x="5973747" y="3766565"/>
              <a:ext cx="130959" cy="130460"/>
            </a:xfrm>
            <a:custGeom>
              <a:rect b="b" l="l" r="r" t="t"/>
              <a:pathLst>
                <a:path extrusionOk="0" h="4968" w="4987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1" name="Google Shape;20771;p82"/>
            <p:cNvSpPr/>
            <p:nvPr/>
          </p:nvSpPr>
          <p:spPr>
            <a:xfrm>
              <a:off x="5973274" y="3766250"/>
              <a:ext cx="74132" cy="130801"/>
            </a:xfrm>
            <a:custGeom>
              <a:rect b="b" l="l" r="r" t="t"/>
              <a:pathLst>
                <a:path extrusionOk="0" h="4981" w="2823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2" name="Google Shape;20772;p82"/>
            <p:cNvSpPr/>
            <p:nvPr/>
          </p:nvSpPr>
          <p:spPr>
            <a:xfrm>
              <a:off x="5994624" y="3787415"/>
              <a:ext cx="89231" cy="88733"/>
            </a:xfrm>
            <a:custGeom>
              <a:rect b="b" l="l" r="r" t="t"/>
              <a:pathLst>
                <a:path extrusionOk="0" h="3379" w="3398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3" name="Google Shape;20773;p82"/>
            <p:cNvSpPr/>
            <p:nvPr/>
          </p:nvSpPr>
          <p:spPr>
            <a:xfrm>
              <a:off x="5994361" y="3787284"/>
              <a:ext cx="53308" cy="88916"/>
            </a:xfrm>
            <a:custGeom>
              <a:rect b="b" l="l" r="r" t="t"/>
              <a:pathLst>
                <a:path extrusionOk="0" h="3386" w="203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4" name="Google Shape;20774;p82"/>
            <p:cNvSpPr/>
            <p:nvPr/>
          </p:nvSpPr>
          <p:spPr>
            <a:xfrm>
              <a:off x="6020753" y="3801727"/>
              <a:ext cx="35451" cy="60844"/>
            </a:xfrm>
            <a:custGeom>
              <a:rect b="b" l="l" r="r" t="t"/>
              <a:pathLst>
                <a:path extrusionOk="0" h="2317" w="135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5" name="Google Shape;20775;p82"/>
            <p:cNvSpPr/>
            <p:nvPr/>
          </p:nvSpPr>
          <p:spPr>
            <a:xfrm>
              <a:off x="5744051" y="3983945"/>
              <a:ext cx="147056" cy="165491"/>
            </a:xfrm>
            <a:custGeom>
              <a:rect b="b" l="l" r="r" t="t"/>
              <a:pathLst>
                <a:path extrusionOk="0" h="6302" w="560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6" name="Google Shape;20776;p82"/>
            <p:cNvSpPr/>
            <p:nvPr/>
          </p:nvSpPr>
          <p:spPr>
            <a:xfrm>
              <a:off x="5784754" y="4095786"/>
              <a:ext cx="106353" cy="53597"/>
            </a:xfrm>
            <a:custGeom>
              <a:rect b="b" l="l" r="r" t="t"/>
              <a:pathLst>
                <a:path extrusionOk="0" h="2041" w="405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7" name="Google Shape;20777;p82"/>
            <p:cNvSpPr/>
            <p:nvPr/>
          </p:nvSpPr>
          <p:spPr>
            <a:xfrm>
              <a:off x="5886538" y="3909550"/>
              <a:ext cx="286024" cy="176441"/>
            </a:xfrm>
            <a:custGeom>
              <a:rect b="b" l="l" r="r" t="t"/>
              <a:pathLst>
                <a:path extrusionOk="0" h="6719" w="10892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8" name="Google Shape;20778;p82"/>
            <p:cNvSpPr/>
            <p:nvPr/>
          </p:nvSpPr>
          <p:spPr>
            <a:xfrm>
              <a:off x="5886538" y="3976408"/>
              <a:ext cx="57851" cy="109347"/>
            </a:xfrm>
            <a:custGeom>
              <a:rect b="b" l="l" r="r" t="t"/>
              <a:pathLst>
                <a:path extrusionOk="0" h="4164" w="2203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9" name="Google Shape;20779;p82"/>
            <p:cNvSpPr/>
            <p:nvPr/>
          </p:nvSpPr>
          <p:spPr>
            <a:xfrm>
              <a:off x="5961956" y="3961335"/>
              <a:ext cx="82456" cy="52467"/>
            </a:xfrm>
            <a:custGeom>
              <a:rect b="b" l="l" r="r" t="t"/>
              <a:pathLst>
                <a:path extrusionOk="0" h="1998" w="314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0" name="Google Shape;20780;p82"/>
            <p:cNvSpPr/>
            <p:nvPr/>
          </p:nvSpPr>
          <p:spPr>
            <a:xfrm>
              <a:off x="5840556" y="3971235"/>
              <a:ext cx="89258" cy="144167"/>
            </a:xfrm>
            <a:custGeom>
              <a:rect b="b" l="l" r="r" t="t"/>
              <a:pathLst>
                <a:path extrusionOk="0" h="5490" w="3399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1" name="Google Shape;20781;p82"/>
            <p:cNvSpPr/>
            <p:nvPr/>
          </p:nvSpPr>
          <p:spPr>
            <a:xfrm>
              <a:off x="5882284" y="4079689"/>
              <a:ext cx="47531" cy="35714"/>
            </a:xfrm>
            <a:custGeom>
              <a:rect b="b" l="l" r="r" t="t"/>
              <a:pathLst>
                <a:path extrusionOk="0" h="1360" w="181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82" name="Google Shape;20782;p82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20783" name="Google Shape;20783;p82"/>
            <p:cNvSpPr/>
            <p:nvPr/>
          </p:nvSpPr>
          <p:spPr>
            <a:xfrm>
              <a:off x="6789015" y="3990720"/>
              <a:ext cx="9086" cy="19144"/>
            </a:xfrm>
            <a:custGeom>
              <a:rect b="b" l="l" r="r" t="t"/>
              <a:pathLst>
                <a:path extrusionOk="0" h="729" w="346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4" name="Google Shape;20784;p82"/>
            <p:cNvSpPr/>
            <p:nvPr/>
          </p:nvSpPr>
          <p:spPr>
            <a:xfrm>
              <a:off x="6798075" y="3815067"/>
              <a:ext cx="223446" cy="235001"/>
            </a:xfrm>
            <a:custGeom>
              <a:rect b="b" l="l" r="r" t="t"/>
              <a:pathLst>
                <a:path extrusionOk="0" h="8949" w="8509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5" name="Google Shape;20785;p82"/>
            <p:cNvSpPr/>
            <p:nvPr/>
          </p:nvSpPr>
          <p:spPr>
            <a:xfrm>
              <a:off x="6777461" y="3793324"/>
              <a:ext cx="235762" cy="228016"/>
            </a:xfrm>
            <a:custGeom>
              <a:rect b="b" l="l" r="r" t="t"/>
              <a:pathLst>
                <a:path extrusionOk="0" h="8683" w="8978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6" name="Google Shape;20786;p82"/>
            <p:cNvSpPr/>
            <p:nvPr/>
          </p:nvSpPr>
          <p:spPr>
            <a:xfrm>
              <a:off x="6898099" y="3906032"/>
              <a:ext cx="22899" cy="54805"/>
            </a:xfrm>
            <a:custGeom>
              <a:rect b="b" l="l" r="r" t="t"/>
              <a:pathLst>
                <a:path extrusionOk="0" h="2087" w="872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7" name="Google Shape;20787;p82"/>
            <p:cNvSpPr/>
            <p:nvPr/>
          </p:nvSpPr>
          <p:spPr>
            <a:xfrm>
              <a:off x="6707347" y="4049044"/>
              <a:ext cx="152334" cy="73265"/>
            </a:xfrm>
            <a:custGeom>
              <a:rect b="b" l="l" r="r" t="t"/>
              <a:pathLst>
                <a:path extrusionOk="0" h="2790" w="5801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8" name="Google Shape;20788;p82"/>
            <p:cNvSpPr/>
            <p:nvPr/>
          </p:nvSpPr>
          <p:spPr>
            <a:xfrm>
              <a:off x="6822208" y="4006371"/>
              <a:ext cx="83402" cy="46664"/>
            </a:xfrm>
            <a:custGeom>
              <a:rect b="b" l="l" r="r" t="t"/>
              <a:pathLst>
                <a:path extrusionOk="0" h="1777" w="3176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9" name="Google Shape;20789;p82"/>
            <p:cNvSpPr/>
            <p:nvPr/>
          </p:nvSpPr>
          <p:spPr>
            <a:xfrm>
              <a:off x="6678697" y="3884367"/>
              <a:ext cx="236760" cy="227963"/>
            </a:xfrm>
            <a:custGeom>
              <a:rect b="b" l="l" r="r" t="t"/>
              <a:pathLst>
                <a:path extrusionOk="0" h="8681" w="9016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0" name="Google Shape;20790;p82"/>
            <p:cNvSpPr/>
            <p:nvPr/>
          </p:nvSpPr>
          <p:spPr>
            <a:xfrm>
              <a:off x="6813411" y="4028666"/>
              <a:ext cx="36711" cy="22163"/>
            </a:xfrm>
            <a:custGeom>
              <a:rect b="b" l="l" r="r" t="t"/>
              <a:pathLst>
                <a:path extrusionOk="0" h="844" w="1398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791" name="Google Shape;20791;p82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20792" name="Google Shape;20792;p82"/>
            <p:cNvSpPr/>
            <p:nvPr/>
          </p:nvSpPr>
          <p:spPr>
            <a:xfrm>
              <a:off x="7101903" y="3887676"/>
              <a:ext cx="201099" cy="201335"/>
            </a:xfrm>
            <a:custGeom>
              <a:rect b="b" l="l" r="r" t="t"/>
              <a:pathLst>
                <a:path extrusionOk="0" h="7667" w="7658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3" name="Google Shape;20793;p82"/>
            <p:cNvSpPr/>
            <p:nvPr/>
          </p:nvSpPr>
          <p:spPr>
            <a:xfrm>
              <a:off x="7191502" y="3887702"/>
              <a:ext cx="48397" cy="70876"/>
            </a:xfrm>
            <a:custGeom>
              <a:rect b="b" l="l" r="r" t="t"/>
              <a:pathLst>
                <a:path extrusionOk="0" h="2699" w="1843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4" name="Google Shape;20794;p82"/>
            <p:cNvSpPr/>
            <p:nvPr/>
          </p:nvSpPr>
          <p:spPr>
            <a:xfrm>
              <a:off x="7102166" y="3989223"/>
              <a:ext cx="36213" cy="62341"/>
            </a:xfrm>
            <a:custGeom>
              <a:rect b="b" l="l" r="r" t="t"/>
              <a:pathLst>
                <a:path extrusionOk="0" h="2374" w="1379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5" name="Google Shape;20795;p82"/>
            <p:cNvSpPr/>
            <p:nvPr/>
          </p:nvSpPr>
          <p:spPr>
            <a:xfrm>
              <a:off x="7166503" y="3958552"/>
              <a:ext cx="10084" cy="44012"/>
            </a:xfrm>
            <a:custGeom>
              <a:rect b="b" l="l" r="r" t="t"/>
              <a:pathLst>
                <a:path extrusionOk="0" h="1676" w="384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6" name="Google Shape;20796;p82"/>
            <p:cNvSpPr/>
            <p:nvPr/>
          </p:nvSpPr>
          <p:spPr>
            <a:xfrm>
              <a:off x="7166503" y="4038487"/>
              <a:ext cx="10084" cy="49526"/>
            </a:xfrm>
            <a:custGeom>
              <a:rect b="b" l="l" r="r" t="t"/>
              <a:pathLst>
                <a:path extrusionOk="0" h="1886" w="384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7" name="Google Shape;20797;p82"/>
            <p:cNvSpPr/>
            <p:nvPr/>
          </p:nvSpPr>
          <p:spPr>
            <a:xfrm>
              <a:off x="7296673" y="3826858"/>
              <a:ext cx="203856" cy="196556"/>
            </a:xfrm>
            <a:custGeom>
              <a:rect b="b" l="l" r="r" t="t"/>
              <a:pathLst>
                <a:path extrusionOk="0" h="7485" w="7763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8" name="Google Shape;20798;p82"/>
            <p:cNvSpPr/>
            <p:nvPr/>
          </p:nvSpPr>
          <p:spPr>
            <a:xfrm>
              <a:off x="7339162" y="3867324"/>
              <a:ext cx="30672" cy="50787"/>
            </a:xfrm>
            <a:custGeom>
              <a:rect b="b" l="l" r="r" t="t"/>
              <a:pathLst>
                <a:path extrusionOk="0" h="1934" w="1168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9" name="Google Shape;20799;p82"/>
            <p:cNvSpPr/>
            <p:nvPr/>
          </p:nvSpPr>
          <p:spPr>
            <a:xfrm>
              <a:off x="7234096" y="3958552"/>
              <a:ext cx="194560" cy="195558"/>
            </a:xfrm>
            <a:custGeom>
              <a:rect b="b" l="l" r="r" t="t"/>
              <a:pathLst>
                <a:path extrusionOk="0" h="7447" w="7409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0" name="Google Shape;20800;p82"/>
            <p:cNvSpPr/>
            <p:nvPr/>
          </p:nvSpPr>
          <p:spPr>
            <a:xfrm>
              <a:off x="7234621" y="3994738"/>
              <a:ext cx="33193" cy="58087"/>
            </a:xfrm>
            <a:custGeom>
              <a:rect b="b" l="l" r="r" t="t"/>
              <a:pathLst>
                <a:path extrusionOk="0" h="2212" w="1264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1" name="Google Shape;20801;p82"/>
            <p:cNvSpPr/>
            <p:nvPr/>
          </p:nvSpPr>
          <p:spPr>
            <a:xfrm>
              <a:off x="7297934" y="3958552"/>
              <a:ext cx="8823" cy="49789"/>
            </a:xfrm>
            <a:custGeom>
              <a:rect b="b" l="l" r="r" t="t"/>
              <a:pathLst>
                <a:path extrusionOk="0" h="1896" w="336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2" name="Google Shape;20802;p82"/>
            <p:cNvSpPr/>
            <p:nvPr/>
          </p:nvSpPr>
          <p:spPr>
            <a:xfrm>
              <a:off x="7297934" y="4039721"/>
              <a:ext cx="8823" cy="49290"/>
            </a:xfrm>
            <a:custGeom>
              <a:rect b="b" l="l" r="r" t="t"/>
              <a:pathLst>
                <a:path extrusionOk="0" h="1877" w="336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3" name="Google Shape;20803;p82"/>
            <p:cNvSpPr/>
            <p:nvPr/>
          </p:nvSpPr>
          <p:spPr>
            <a:xfrm>
              <a:off x="7323459" y="4088985"/>
              <a:ext cx="45876" cy="64626"/>
            </a:xfrm>
            <a:custGeom>
              <a:rect b="b" l="l" r="r" t="t"/>
              <a:pathLst>
                <a:path extrusionOk="0" h="2461" w="1747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4" name="Google Shape;20804;p82"/>
            <p:cNvSpPr/>
            <p:nvPr/>
          </p:nvSpPr>
          <p:spPr>
            <a:xfrm>
              <a:off x="7166240" y="3762022"/>
              <a:ext cx="203594" cy="196320"/>
            </a:xfrm>
            <a:custGeom>
              <a:rect b="b" l="l" r="r" t="t"/>
              <a:pathLst>
                <a:path extrusionOk="0" h="7476" w="7753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5" name="Google Shape;20805;p82"/>
            <p:cNvSpPr/>
            <p:nvPr/>
          </p:nvSpPr>
          <p:spPr>
            <a:xfrm>
              <a:off x="7166240" y="3762022"/>
              <a:ext cx="203594" cy="196320"/>
            </a:xfrm>
            <a:custGeom>
              <a:rect b="b" l="l" r="r" t="t"/>
              <a:pathLst>
                <a:path extrusionOk="0" h="7476" w="7753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6" name="Google Shape;20806;p82"/>
            <p:cNvSpPr/>
            <p:nvPr/>
          </p:nvSpPr>
          <p:spPr>
            <a:xfrm>
              <a:off x="7191528" y="3762022"/>
              <a:ext cx="45876" cy="64626"/>
            </a:xfrm>
            <a:custGeom>
              <a:rect b="b" l="l" r="r" t="t"/>
              <a:pathLst>
                <a:path extrusionOk="0" h="2461" w="1747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7" name="Google Shape;20807;p82"/>
            <p:cNvSpPr/>
            <p:nvPr/>
          </p:nvSpPr>
          <p:spPr>
            <a:xfrm>
              <a:off x="7166503" y="3827882"/>
              <a:ext cx="10084" cy="130696"/>
            </a:xfrm>
            <a:custGeom>
              <a:rect b="b" l="l" r="r" t="t"/>
              <a:pathLst>
                <a:path extrusionOk="0" h="4977" w="384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8" name="Google Shape;20808;p82"/>
            <p:cNvSpPr/>
            <p:nvPr/>
          </p:nvSpPr>
          <p:spPr>
            <a:xfrm>
              <a:off x="7297698" y="3826621"/>
              <a:ext cx="9060" cy="50288"/>
            </a:xfrm>
            <a:custGeom>
              <a:rect b="b" l="l" r="r" t="t"/>
              <a:pathLst>
                <a:path extrusionOk="0" h="1915" w="345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9" name="Google Shape;20809;p82"/>
            <p:cNvSpPr/>
            <p:nvPr/>
          </p:nvSpPr>
          <p:spPr>
            <a:xfrm>
              <a:off x="7297698" y="3908553"/>
              <a:ext cx="9060" cy="50025"/>
            </a:xfrm>
            <a:custGeom>
              <a:rect b="b" l="l" r="r" t="t"/>
              <a:pathLst>
                <a:path extrusionOk="0" h="1905" w="345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10" name="Google Shape;20810;p82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20811" name="Google Shape;20811;p82"/>
            <p:cNvSpPr/>
            <p:nvPr/>
          </p:nvSpPr>
          <p:spPr>
            <a:xfrm>
              <a:off x="7541469" y="3819820"/>
              <a:ext cx="407897" cy="302620"/>
            </a:xfrm>
            <a:custGeom>
              <a:rect b="b" l="l" r="r" t="t"/>
              <a:pathLst>
                <a:path extrusionOk="0" h="11524" w="15533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2" name="Google Shape;20812;p82"/>
            <p:cNvSpPr/>
            <p:nvPr/>
          </p:nvSpPr>
          <p:spPr>
            <a:xfrm>
              <a:off x="7541469" y="3819820"/>
              <a:ext cx="407897" cy="39495"/>
            </a:xfrm>
            <a:custGeom>
              <a:rect b="b" l="l" r="r" t="t"/>
              <a:pathLst>
                <a:path extrusionOk="0" h="1504" w="15533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3" name="Google Shape;20813;p82"/>
            <p:cNvSpPr/>
            <p:nvPr/>
          </p:nvSpPr>
          <p:spPr>
            <a:xfrm>
              <a:off x="7567860" y="3819846"/>
              <a:ext cx="52546" cy="26155"/>
            </a:xfrm>
            <a:custGeom>
              <a:rect b="b" l="l" r="r" t="t"/>
              <a:pathLst>
                <a:path extrusionOk="0" h="996" w="2001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4" name="Google Shape;20814;p82"/>
            <p:cNvSpPr/>
            <p:nvPr/>
          </p:nvSpPr>
          <p:spPr>
            <a:xfrm>
              <a:off x="7870428" y="3819846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5" name="Google Shape;20815;p82"/>
            <p:cNvSpPr/>
            <p:nvPr/>
          </p:nvSpPr>
          <p:spPr>
            <a:xfrm>
              <a:off x="7580912" y="3793455"/>
              <a:ext cx="26418" cy="39469"/>
            </a:xfrm>
            <a:custGeom>
              <a:rect b="b" l="l" r="r" t="t"/>
              <a:pathLst>
                <a:path extrusionOk="0" h="1503" w="1006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6" name="Google Shape;20816;p82"/>
            <p:cNvSpPr/>
            <p:nvPr/>
          </p:nvSpPr>
          <p:spPr>
            <a:xfrm>
              <a:off x="7580912" y="3793455"/>
              <a:ext cx="26418" cy="19616"/>
            </a:xfrm>
            <a:custGeom>
              <a:rect b="b" l="l" r="r" t="t"/>
              <a:pathLst>
                <a:path extrusionOk="0" h="747" w="1006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7" name="Google Shape;20817;p82"/>
            <p:cNvSpPr/>
            <p:nvPr/>
          </p:nvSpPr>
          <p:spPr>
            <a:xfrm>
              <a:off x="7883506" y="3793455"/>
              <a:ext cx="26418" cy="39469"/>
            </a:xfrm>
            <a:custGeom>
              <a:rect b="b" l="l" r="r" t="t"/>
              <a:pathLst>
                <a:path extrusionOk="0" h="1503" w="1006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8" name="Google Shape;20818;p82"/>
            <p:cNvSpPr/>
            <p:nvPr/>
          </p:nvSpPr>
          <p:spPr>
            <a:xfrm>
              <a:off x="7883506" y="3793455"/>
              <a:ext cx="26418" cy="19616"/>
            </a:xfrm>
            <a:custGeom>
              <a:rect b="b" l="l" r="r" t="t"/>
              <a:pathLst>
                <a:path extrusionOk="0" h="747" w="1006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9" name="Google Shape;20819;p82"/>
            <p:cNvSpPr/>
            <p:nvPr/>
          </p:nvSpPr>
          <p:spPr>
            <a:xfrm>
              <a:off x="7541469" y="3859289"/>
              <a:ext cx="407897" cy="13104"/>
            </a:xfrm>
            <a:custGeom>
              <a:rect b="b" l="l" r="r" t="t"/>
              <a:pathLst>
                <a:path extrusionOk="0" h="499" w="15533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0" name="Google Shape;20820;p82"/>
            <p:cNvSpPr/>
            <p:nvPr/>
          </p:nvSpPr>
          <p:spPr>
            <a:xfrm>
              <a:off x="7580912" y="3898758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1" name="Google Shape;20821;p82"/>
            <p:cNvSpPr/>
            <p:nvPr/>
          </p:nvSpPr>
          <p:spPr>
            <a:xfrm>
              <a:off x="7580912" y="3951278"/>
              <a:ext cx="52573" cy="26418"/>
            </a:xfrm>
            <a:custGeom>
              <a:rect b="b" l="l" r="r" t="t"/>
              <a:pathLst>
                <a:path extrusionOk="0" h="1006" w="2002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2" name="Google Shape;20822;p82"/>
            <p:cNvSpPr/>
            <p:nvPr/>
          </p:nvSpPr>
          <p:spPr>
            <a:xfrm>
              <a:off x="7580912" y="4004060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3" name="Google Shape;20823;p82"/>
            <p:cNvSpPr/>
            <p:nvPr/>
          </p:nvSpPr>
          <p:spPr>
            <a:xfrm>
              <a:off x="7672900" y="4004060"/>
              <a:ext cx="52809" cy="26155"/>
            </a:xfrm>
            <a:custGeom>
              <a:rect b="b" l="l" r="r" t="t"/>
              <a:pathLst>
                <a:path extrusionOk="0" h="996" w="2011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4" name="Google Shape;20824;p82"/>
            <p:cNvSpPr/>
            <p:nvPr/>
          </p:nvSpPr>
          <p:spPr>
            <a:xfrm>
              <a:off x="7765126" y="4004060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5" name="Google Shape;20825;p82"/>
            <p:cNvSpPr/>
            <p:nvPr/>
          </p:nvSpPr>
          <p:spPr>
            <a:xfrm>
              <a:off x="7672900" y="3951278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6" name="Google Shape;20826;p82"/>
            <p:cNvSpPr/>
            <p:nvPr/>
          </p:nvSpPr>
          <p:spPr>
            <a:xfrm>
              <a:off x="7580912" y="4056580"/>
              <a:ext cx="52573" cy="26418"/>
            </a:xfrm>
            <a:custGeom>
              <a:rect b="b" l="l" r="r" t="t"/>
              <a:pathLst>
                <a:path extrusionOk="0" h="1006" w="2002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7" name="Google Shape;20827;p82"/>
            <p:cNvSpPr/>
            <p:nvPr/>
          </p:nvSpPr>
          <p:spPr>
            <a:xfrm>
              <a:off x="7672900" y="3898758"/>
              <a:ext cx="52809" cy="26155"/>
            </a:xfrm>
            <a:custGeom>
              <a:rect b="b" l="l" r="r" t="t"/>
              <a:pathLst>
                <a:path extrusionOk="0" h="996" w="2011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8" name="Google Shape;20828;p82"/>
            <p:cNvSpPr/>
            <p:nvPr/>
          </p:nvSpPr>
          <p:spPr>
            <a:xfrm>
              <a:off x="7672900" y="4056580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9" name="Google Shape;20829;p82"/>
            <p:cNvSpPr/>
            <p:nvPr/>
          </p:nvSpPr>
          <p:spPr>
            <a:xfrm>
              <a:off x="7857114" y="4004060"/>
              <a:ext cx="52809" cy="26155"/>
            </a:xfrm>
            <a:custGeom>
              <a:rect b="b" l="l" r="r" t="t"/>
              <a:pathLst>
                <a:path extrusionOk="0" h="996" w="2011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0" name="Google Shape;20830;p82"/>
            <p:cNvSpPr/>
            <p:nvPr/>
          </p:nvSpPr>
          <p:spPr>
            <a:xfrm>
              <a:off x="7857114" y="3898758"/>
              <a:ext cx="52809" cy="26155"/>
            </a:xfrm>
            <a:custGeom>
              <a:rect b="b" l="l" r="r" t="t"/>
              <a:pathLst>
                <a:path extrusionOk="0" h="996" w="2011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1" name="Google Shape;20831;p82"/>
            <p:cNvSpPr/>
            <p:nvPr/>
          </p:nvSpPr>
          <p:spPr>
            <a:xfrm>
              <a:off x="7857114" y="4056580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2" name="Google Shape;20832;p82"/>
            <p:cNvSpPr/>
            <p:nvPr/>
          </p:nvSpPr>
          <p:spPr>
            <a:xfrm>
              <a:off x="7765126" y="3951278"/>
              <a:ext cx="52573" cy="26418"/>
            </a:xfrm>
            <a:custGeom>
              <a:rect b="b" l="l" r="r" t="t"/>
              <a:pathLst>
                <a:path extrusionOk="0" h="1006" w="2002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3" name="Google Shape;20833;p82"/>
            <p:cNvSpPr/>
            <p:nvPr/>
          </p:nvSpPr>
          <p:spPr>
            <a:xfrm>
              <a:off x="7765126" y="3898758"/>
              <a:ext cx="52573" cy="26155"/>
            </a:xfrm>
            <a:custGeom>
              <a:rect b="b" l="l" r="r" t="t"/>
              <a:pathLst>
                <a:path extrusionOk="0" h="996" w="2002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4" name="Google Shape;20834;p82"/>
            <p:cNvSpPr/>
            <p:nvPr/>
          </p:nvSpPr>
          <p:spPr>
            <a:xfrm>
              <a:off x="7857114" y="3951278"/>
              <a:ext cx="52809" cy="26418"/>
            </a:xfrm>
            <a:custGeom>
              <a:rect b="b" l="l" r="r" t="t"/>
              <a:pathLst>
                <a:path extrusionOk="0" h="1006" w="2011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5" name="Google Shape;20835;p82"/>
            <p:cNvSpPr/>
            <p:nvPr/>
          </p:nvSpPr>
          <p:spPr>
            <a:xfrm>
              <a:off x="7765126" y="4056580"/>
              <a:ext cx="52573" cy="26418"/>
            </a:xfrm>
            <a:custGeom>
              <a:rect b="b" l="l" r="r" t="t"/>
              <a:pathLst>
                <a:path extrusionOk="0" h="1006" w="2002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6" name="Google Shape;20836;p82"/>
            <p:cNvSpPr/>
            <p:nvPr/>
          </p:nvSpPr>
          <p:spPr>
            <a:xfrm>
              <a:off x="7854305" y="3944450"/>
              <a:ext cx="58691" cy="39758"/>
            </a:xfrm>
            <a:custGeom>
              <a:rect b="b" l="l" r="r" t="t"/>
              <a:pathLst>
                <a:path extrusionOk="0" h="1514" w="2235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7" name="Google Shape;20837;p82"/>
            <p:cNvSpPr/>
            <p:nvPr/>
          </p:nvSpPr>
          <p:spPr>
            <a:xfrm>
              <a:off x="7670091" y="3944450"/>
              <a:ext cx="58691" cy="39758"/>
            </a:xfrm>
            <a:custGeom>
              <a:rect b="b" l="l" r="r" t="t"/>
              <a:pathLst>
                <a:path extrusionOk="0" h="1514" w="2235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8" name="Google Shape;20838;p82"/>
            <p:cNvSpPr/>
            <p:nvPr/>
          </p:nvSpPr>
          <p:spPr>
            <a:xfrm>
              <a:off x="7762342" y="3996970"/>
              <a:ext cx="58665" cy="39810"/>
            </a:xfrm>
            <a:custGeom>
              <a:rect b="b" l="l" r="r" t="t"/>
              <a:pathLst>
                <a:path extrusionOk="0" h="1516" w="2234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9" name="Google Shape;20839;p82"/>
            <p:cNvSpPr/>
            <p:nvPr/>
          </p:nvSpPr>
          <p:spPr>
            <a:xfrm>
              <a:off x="7578102" y="4049700"/>
              <a:ext cx="58665" cy="39810"/>
            </a:xfrm>
            <a:custGeom>
              <a:rect b="b" l="l" r="r" t="t"/>
              <a:pathLst>
                <a:path extrusionOk="0" h="1516" w="2234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0" name="Google Shape;20840;p82"/>
            <p:cNvSpPr/>
            <p:nvPr/>
          </p:nvSpPr>
          <p:spPr>
            <a:xfrm>
              <a:off x="7762342" y="3891667"/>
              <a:ext cx="58665" cy="39784"/>
            </a:xfrm>
            <a:custGeom>
              <a:rect b="b" l="l" r="r" t="t"/>
              <a:pathLst>
                <a:path extrusionOk="0" h="1515" w="2234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41" name="Google Shape;20841;p82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20842" name="Google Shape;20842;p82"/>
            <p:cNvSpPr/>
            <p:nvPr/>
          </p:nvSpPr>
          <p:spPr>
            <a:xfrm>
              <a:off x="5491220" y="3151083"/>
              <a:ext cx="69642" cy="69642"/>
            </a:xfrm>
            <a:custGeom>
              <a:rect b="b" l="l" r="r" t="t"/>
              <a:pathLst>
                <a:path extrusionOk="0" h="2652" w="2652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3" name="Google Shape;20843;p82"/>
            <p:cNvSpPr/>
            <p:nvPr/>
          </p:nvSpPr>
          <p:spPr>
            <a:xfrm>
              <a:off x="5505059" y="3164896"/>
              <a:ext cx="41727" cy="41753"/>
            </a:xfrm>
            <a:custGeom>
              <a:rect b="b" l="l" r="r" t="t"/>
              <a:pathLst>
                <a:path extrusionOk="0" h="1590" w="1589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4" name="Google Shape;20844;p82"/>
            <p:cNvSpPr/>
            <p:nvPr/>
          </p:nvSpPr>
          <p:spPr>
            <a:xfrm>
              <a:off x="5589747" y="2956312"/>
              <a:ext cx="152833" cy="153070"/>
            </a:xfrm>
            <a:custGeom>
              <a:rect b="b" l="l" r="r" t="t"/>
              <a:pathLst>
                <a:path extrusionOk="0" h="5829" w="582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5" name="Google Shape;20845;p82"/>
            <p:cNvSpPr/>
            <p:nvPr/>
          </p:nvSpPr>
          <p:spPr>
            <a:xfrm>
              <a:off x="5631212" y="2956312"/>
              <a:ext cx="111369" cy="152833"/>
            </a:xfrm>
            <a:custGeom>
              <a:rect b="b" l="l" r="r" t="t"/>
              <a:pathLst>
                <a:path extrusionOk="0" h="5820" w="4241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6" name="Google Shape;20846;p82"/>
            <p:cNvSpPr/>
            <p:nvPr/>
          </p:nvSpPr>
          <p:spPr>
            <a:xfrm>
              <a:off x="5588487" y="3071909"/>
              <a:ext cx="153332" cy="120927"/>
            </a:xfrm>
            <a:custGeom>
              <a:rect b="b" l="l" r="r" t="t"/>
              <a:pathLst>
                <a:path extrusionOk="0" h="4605" w="5839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7" name="Google Shape;20847;p82"/>
            <p:cNvSpPr/>
            <p:nvPr/>
          </p:nvSpPr>
          <p:spPr>
            <a:xfrm>
              <a:off x="5639247" y="3071909"/>
              <a:ext cx="52047" cy="33954"/>
            </a:xfrm>
            <a:custGeom>
              <a:rect b="b" l="l" r="r" t="t"/>
              <a:pathLst>
                <a:path extrusionOk="0" h="1293" w="1982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8" name="Google Shape;20848;p82"/>
            <p:cNvSpPr/>
            <p:nvPr/>
          </p:nvSpPr>
          <p:spPr>
            <a:xfrm>
              <a:off x="5588749" y="3116656"/>
              <a:ext cx="153070" cy="76180"/>
            </a:xfrm>
            <a:custGeom>
              <a:rect b="b" l="l" r="r" t="t"/>
              <a:pathLst>
                <a:path extrusionOk="0" h="2901" w="5829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9" name="Google Shape;20849;p82"/>
            <p:cNvSpPr/>
            <p:nvPr/>
          </p:nvSpPr>
          <p:spPr>
            <a:xfrm>
              <a:off x="5614116" y="3005314"/>
              <a:ext cx="102073" cy="83717"/>
            </a:xfrm>
            <a:custGeom>
              <a:rect b="b" l="l" r="r" t="t"/>
              <a:pathLst>
                <a:path extrusionOk="0" h="3188" w="3887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0" name="Google Shape;20850;p82"/>
            <p:cNvSpPr/>
            <p:nvPr/>
          </p:nvSpPr>
          <p:spPr>
            <a:xfrm>
              <a:off x="5614116" y="3005314"/>
              <a:ext cx="102073" cy="82955"/>
            </a:xfrm>
            <a:custGeom>
              <a:rect b="b" l="l" r="r" t="t"/>
              <a:pathLst>
                <a:path extrusionOk="0" h="3159" w="3887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1" name="Google Shape;20851;p82"/>
            <p:cNvSpPr/>
            <p:nvPr/>
          </p:nvSpPr>
          <p:spPr>
            <a:xfrm>
              <a:off x="5588749" y="3133751"/>
              <a:ext cx="33954" cy="59085"/>
            </a:xfrm>
            <a:custGeom>
              <a:rect b="b" l="l" r="r" t="t"/>
              <a:pathLst>
                <a:path extrusionOk="0" h="2250" w="1293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2" name="Google Shape;20852;p82"/>
            <p:cNvSpPr/>
            <p:nvPr/>
          </p:nvSpPr>
          <p:spPr>
            <a:xfrm>
              <a:off x="5707602" y="3133751"/>
              <a:ext cx="34217" cy="59085"/>
            </a:xfrm>
            <a:custGeom>
              <a:rect b="b" l="l" r="r" t="t"/>
              <a:pathLst>
                <a:path extrusionOk="0" h="2250" w="1303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3" name="Google Shape;20853;p82"/>
            <p:cNvSpPr/>
            <p:nvPr/>
          </p:nvSpPr>
          <p:spPr>
            <a:xfrm>
              <a:off x="5335419" y="2971648"/>
              <a:ext cx="41727" cy="91752"/>
            </a:xfrm>
            <a:custGeom>
              <a:rect b="b" l="l" r="r" t="t"/>
              <a:pathLst>
                <a:path extrusionOk="0" h="3494" w="1589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4" name="Google Shape;20854;p82"/>
            <p:cNvSpPr/>
            <p:nvPr/>
          </p:nvSpPr>
          <p:spPr>
            <a:xfrm>
              <a:off x="5351989" y="2963114"/>
              <a:ext cx="100313" cy="100287"/>
            </a:xfrm>
            <a:custGeom>
              <a:rect b="b" l="l" r="r" t="t"/>
              <a:pathLst>
                <a:path extrusionOk="0" h="3819" w="382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5" name="Google Shape;20855;p82"/>
            <p:cNvSpPr/>
            <p:nvPr/>
          </p:nvSpPr>
          <p:spPr>
            <a:xfrm>
              <a:off x="5368848" y="3088505"/>
              <a:ext cx="50025" cy="36974"/>
            </a:xfrm>
            <a:custGeom>
              <a:rect b="b" l="l" r="r" t="t"/>
              <a:pathLst>
                <a:path extrusionOk="0" h="1408" w="1905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6" name="Google Shape;20856;p82"/>
            <p:cNvSpPr/>
            <p:nvPr/>
          </p:nvSpPr>
          <p:spPr>
            <a:xfrm>
              <a:off x="5368848" y="3088505"/>
              <a:ext cx="50025" cy="20246"/>
            </a:xfrm>
            <a:custGeom>
              <a:rect b="b" l="l" r="r" t="t"/>
              <a:pathLst>
                <a:path extrusionOk="0" h="771" w="1905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7" name="Google Shape;20857;p82"/>
            <p:cNvSpPr/>
            <p:nvPr/>
          </p:nvSpPr>
          <p:spPr>
            <a:xfrm>
              <a:off x="5310288" y="3108620"/>
              <a:ext cx="166882" cy="84216"/>
            </a:xfrm>
            <a:custGeom>
              <a:rect b="b" l="l" r="r" t="t"/>
              <a:pathLst>
                <a:path extrusionOk="0" h="3207" w="6355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8" name="Google Shape;20858;p82"/>
            <p:cNvSpPr/>
            <p:nvPr/>
          </p:nvSpPr>
          <p:spPr>
            <a:xfrm>
              <a:off x="5385418" y="3125453"/>
              <a:ext cx="16859" cy="67383"/>
            </a:xfrm>
            <a:custGeom>
              <a:rect b="b" l="l" r="r" t="t"/>
              <a:pathLst>
                <a:path extrusionOk="0" h="2566" w="642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9" name="Google Shape;20859;p82"/>
            <p:cNvSpPr/>
            <p:nvPr/>
          </p:nvSpPr>
          <p:spPr>
            <a:xfrm>
              <a:off x="5343717" y="3005051"/>
              <a:ext cx="100287" cy="91779"/>
            </a:xfrm>
            <a:custGeom>
              <a:rect b="b" l="l" r="r" t="t"/>
              <a:pathLst>
                <a:path extrusionOk="0" h="3495" w="3819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0" name="Google Shape;20860;p82"/>
            <p:cNvSpPr/>
            <p:nvPr/>
          </p:nvSpPr>
          <p:spPr>
            <a:xfrm>
              <a:off x="5343717" y="3005051"/>
              <a:ext cx="100051" cy="89757"/>
            </a:xfrm>
            <a:custGeom>
              <a:rect b="b" l="l" r="r" t="t"/>
              <a:pathLst>
                <a:path extrusionOk="0" h="3418" w="381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1" name="Google Shape;20861;p82"/>
            <p:cNvSpPr/>
            <p:nvPr/>
          </p:nvSpPr>
          <p:spPr>
            <a:xfrm>
              <a:off x="5310288" y="3129970"/>
              <a:ext cx="33692" cy="62866"/>
            </a:xfrm>
            <a:custGeom>
              <a:rect b="b" l="l" r="r" t="t"/>
              <a:pathLst>
                <a:path extrusionOk="0" h="2394" w="1283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2" name="Google Shape;20862;p82"/>
            <p:cNvSpPr/>
            <p:nvPr/>
          </p:nvSpPr>
          <p:spPr>
            <a:xfrm>
              <a:off x="5443742" y="3129970"/>
              <a:ext cx="33692" cy="62866"/>
            </a:xfrm>
            <a:custGeom>
              <a:rect b="b" l="l" r="r" t="t"/>
              <a:pathLst>
                <a:path extrusionOk="0" h="2394" w="1283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3" name="Google Shape;20863;p82"/>
            <p:cNvSpPr/>
            <p:nvPr/>
          </p:nvSpPr>
          <p:spPr>
            <a:xfrm>
              <a:off x="5385681" y="3125453"/>
              <a:ext cx="16596" cy="16623"/>
            </a:xfrm>
            <a:custGeom>
              <a:rect b="b" l="l" r="r" t="t"/>
              <a:pathLst>
                <a:path extrusionOk="0" h="633" w="632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4" name="Google Shape;20864;p82"/>
            <p:cNvSpPr/>
            <p:nvPr/>
          </p:nvSpPr>
          <p:spPr>
            <a:xfrm>
              <a:off x="5359788" y="3102055"/>
              <a:ext cx="33954" cy="35110"/>
            </a:xfrm>
            <a:custGeom>
              <a:rect b="b" l="l" r="r" t="t"/>
              <a:pathLst>
                <a:path extrusionOk="0" h="1337" w="1293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5" name="Google Shape;20865;p82"/>
            <p:cNvSpPr/>
            <p:nvPr/>
          </p:nvSpPr>
          <p:spPr>
            <a:xfrm>
              <a:off x="5393716" y="3102055"/>
              <a:ext cx="34217" cy="35110"/>
            </a:xfrm>
            <a:custGeom>
              <a:rect b="b" l="l" r="r" t="t"/>
              <a:pathLst>
                <a:path extrusionOk="0" h="1337" w="1303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6" name="Google Shape;20866;p82"/>
            <p:cNvSpPr/>
            <p:nvPr/>
          </p:nvSpPr>
          <p:spPr>
            <a:xfrm>
              <a:off x="5413569" y="3157884"/>
              <a:ext cx="93774" cy="55803"/>
            </a:xfrm>
            <a:custGeom>
              <a:rect b="b" l="l" r="r" t="t"/>
              <a:pathLst>
                <a:path extrusionOk="0" h="2125" w="3571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7" name="Google Shape;20867;p82"/>
            <p:cNvSpPr/>
            <p:nvPr/>
          </p:nvSpPr>
          <p:spPr>
            <a:xfrm>
              <a:off x="5544501" y="3157884"/>
              <a:ext cx="93774" cy="55908"/>
            </a:xfrm>
            <a:custGeom>
              <a:rect b="b" l="l" r="r" t="t"/>
              <a:pathLst>
                <a:path extrusionOk="0" h="2129" w="3571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8" name="Google Shape;20868;p82"/>
            <p:cNvSpPr/>
            <p:nvPr/>
          </p:nvSpPr>
          <p:spPr>
            <a:xfrm>
              <a:off x="5519134" y="3178971"/>
              <a:ext cx="13839" cy="13865"/>
            </a:xfrm>
            <a:custGeom>
              <a:rect b="b" l="l" r="r" t="t"/>
              <a:pathLst>
                <a:path extrusionOk="0" h="528" w="527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69" name="Google Shape;20869;p82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20870" name="Google Shape;20870;p82"/>
            <p:cNvSpPr/>
            <p:nvPr/>
          </p:nvSpPr>
          <p:spPr>
            <a:xfrm>
              <a:off x="5071795" y="2432320"/>
              <a:ext cx="186000" cy="181483"/>
            </a:xfrm>
            <a:custGeom>
              <a:rect b="b" l="l" r="r" t="t"/>
              <a:pathLst>
                <a:path extrusionOk="0" h="6911" w="7083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1" name="Google Shape;20871;p82"/>
            <p:cNvSpPr/>
            <p:nvPr/>
          </p:nvSpPr>
          <p:spPr>
            <a:xfrm>
              <a:off x="5102204" y="2463412"/>
              <a:ext cx="32405" cy="12500"/>
            </a:xfrm>
            <a:custGeom>
              <a:rect b="b" l="l" r="r" t="t"/>
              <a:pathLst>
                <a:path extrusionOk="0" h="476" w="1234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2" name="Google Shape;20872;p82"/>
            <p:cNvSpPr/>
            <p:nvPr/>
          </p:nvSpPr>
          <p:spPr>
            <a:xfrm>
              <a:off x="5145454" y="2463412"/>
              <a:ext cx="82141" cy="12500"/>
            </a:xfrm>
            <a:custGeom>
              <a:rect b="b" l="l" r="r" t="t"/>
              <a:pathLst>
                <a:path extrusionOk="0" h="476" w="3128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3" name="Google Shape;20873;p82"/>
            <p:cNvSpPr/>
            <p:nvPr/>
          </p:nvSpPr>
          <p:spPr>
            <a:xfrm>
              <a:off x="5102204" y="2494320"/>
              <a:ext cx="125392" cy="12500"/>
            </a:xfrm>
            <a:custGeom>
              <a:rect b="b" l="l" r="r" t="t"/>
              <a:pathLst>
                <a:path extrusionOk="0" h="476" w="4775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4" name="Google Shape;20874;p82"/>
            <p:cNvSpPr/>
            <p:nvPr/>
          </p:nvSpPr>
          <p:spPr>
            <a:xfrm>
              <a:off x="5102178" y="2525255"/>
              <a:ext cx="81984" cy="12710"/>
            </a:xfrm>
            <a:custGeom>
              <a:rect b="b" l="l" r="r" t="t"/>
              <a:pathLst>
                <a:path extrusionOk="0" h="484" w="3122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5" name="Google Shape;20875;p82"/>
            <p:cNvSpPr/>
            <p:nvPr/>
          </p:nvSpPr>
          <p:spPr>
            <a:xfrm>
              <a:off x="5195164" y="2525255"/>
              <a:ext cx="32484" cy="12710"/>
            </a:xfrm>
            <a:custGeom>
              <a:rect b="b" l="l" r="r" t="t"/>
              <a:pathLst>
                <a:path extrusionOk="0" h="484" w="1237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6" name="Google Shape;20876;p82"/>
            <p:cNvSpPr/>
            <p:nvPr/>
          </p:nvSpPr>
          <p:spPr>
            <a:xfrm>
              <a:off x="4898374" y="2711543"/>
              <a:ext cx="359421" cy="18618"/>
            </a:xfrm>
            <a:custGeom>
              <a:rect b="b" l="l" r="r" t="t"/>
              <a:pathLst>
                <a:path extrusionOk="0" h="709" w="13687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7" name="Google Shape;20877;p82"/>
            <p:cNvSpPr/>
            <p:nvPr/>
          </p:nvSpPr>
          <p:spPr>
            <a:xfrm>
              <a:off x="4891468" y="2711543"/>
              <a:ext cx="13603" cy="61081"/>
            </a:xfrm>
            <a:custGeom>
              <a:rect b="b" l="l" r="r" t="t"/>
              <a:pathLst>
                <a:path extrusionOk="0" h="2326" w="518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8" name="Google Shape;20878;p82"/>
            <p:cNvSpPr/>
            <p:nvPr/>
          </p:nvSpPr>
          <p:spPr>
            <a:xfrm>
              <a:off x="5251728" y="2711543"/>
              <a:ext cx="12342" cy="61081"/>
            </a:xfrm>
            <a:custGeom>
              <a:rect b="b" l="l" r="r" t="t"/>
              <a:pathLst>
                <a:path extrusionOk="0" h="2326" w="47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9" name="Google Shape;20879;p82"/>
            <p:cNvSpPr/>
            <p:nvPr/>
          </p:nvSpPr>
          <p:spPr>
            <a:xfrm>
              <a:off x="4935322" y="2578851"/>
              <a:ext cx="111868" cy="126416"/>
            </a:xfrm>
            <a:custGeom>
              <a:rect b="b" l="l" r="r" t="t"/>
              <a:pathLst>
                <a:path extrusionOk="0" h="4814" w="426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0" name="Google Shape;20880;p82"/>
            <p:cNvSpPr/>
            <p:nvPr/>
          </p:nvSpPr>
          <p:spPr>
            <a:xfrm>
              <a:off x="4972270" y="2578851"/>
              <a:ext cx="37972" cy="24632"/>
            </a:xfrm>
            <a:custGeom>
              <a:rect b="b" l="l" r="r" t="t"/>
              <a:pathLst>
                <a:path extrusionOk="0" h="938" w="1446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1" name="Google Shape;20881;p82"/>
            <p:cNvSpPr/>
            <p:nvPr/>
          </p:nvSpPr>
          <p:spPr>
            <a:xfrm>
              <a:off x="4935322" y="2611256"/>
              <a:ext cx="111868" cy="94011"/>
            </a:xfrm>
            <a:custGeom>
              <a:rect b="b" l="l" r="r" t="t"/>
              <a:pathLst>
                <a:path extrusionOk="0" h="3580" w="426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2" name="Google Shape;20882;p82"/>
            <p:cNvSpPr/>
            <p:nvPr/>
          </p:nvSpPr>
          <p:spPr>
            <a:xfrm>
              <a:off x="5022269" y="2623835"/>
              <a:ext cx="24921" cy="81432"/>
            </a:xfrm>
            <a:custGeom>
              <a:rect b="b" l="l" r="r" t="t"/>
              <a:pathLst>
                <a:path extrusionOk="0" h="3101" w="949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3" name="Google Shape;20883;p82"/>
            <p:cNvSpPr/>
            <p:nvPr/>
          </p:nvSpPr>
          <p:spPr>
            <a:xfrm>
              <a:off x="4935322" y="2624071"/>
              <a:ext cx="55803" cy="81196"/>
            </a:xfrm>
            <a:custGeom>
              <a:rect b="b" l="l" r="r" t="t"/>
              <a:pathLst>
                <a:path extrusionOk="0" h="3092" w="2125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4" name="Google Shape;20884;p82"/>
            <p:cNvSpPr/>
            <p:nvPr/>
          </p:nvSpPr>
          <p:spPr>
            <a:xfrm>
              <a:off x="4966492" y="2475807"/>
              <a:ext cx="49526" cy="43487"/>
            </a:xfrm>
            <a:custGeom>
              <a:rect b="b" l="l" r="r" t="t"/>
              <a:pathLst>
                <a:path extrusionOk="0" h="1656" w="1886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5" name="Google Shape;20885;p82"/>
            <p:cNvSpPr/>
            <p:nvPr/>
          </p:nvSpPr>
          <p:spPr>
            <a:xfrm>
              <a:off x="4966230" y="2475807"/>
              <a:ext cx="34453" cy="43487"/>
            </a:xfrm>
            <a:custGeom>
              <a:rect b="b" l="l" r="r" t="t"/>
              <a:pathLst>
                <a:path extrusionOk="0" h="1656" w="1312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6" name="Google Shape;20886;p82"/>
            <p:cNvSpPr/>
            <p:nvPr/>
          </p:nvSpPr>
          <p:spPr>
            <a:xfrm>
              <a:off x="4947874" y="2494399"/>
              <a:ext cx="86737" cy="86737"/>
            </a:xfrm>
            <a:custGeom>
              <a:rect b="b" l="l" r="r" t="t"/>
              <a:pathLst>
                <a:path extrusionOk="0" h="3303" w="3303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7" name="Google Shape;20887;p82"/>
            <p:cNvSpPr/>
            <p:nvPr/>
          </p:nvSpPr>
          <p:spPr>
            <a:xfrm>
              <a:off x="4963472" y="2494399"/>
              <a:ext cx="72898" cy="78176"/>
            </a:xfrm>
            <a:custGeom>
              <a:rect b="b" l="l" r="r" t="t"/>
              <a:pathLst>
                <a:path extrusionOk="0" h="2977" w="2776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8" name="Google Shape;20888;p82"/>
            <p:cNvSpPr/>
            <p:nvPr/>
          </p:nvSpPr>
          <p:spPr>
            <a:xfrm>
              <a:off x="4953914" y="2532660"/>
              <a:ext cx="74421" cy="61028"/>
            </a:xfrm>
            <a:custGeom>
              <a:rect b="b" l="l" r="r" t="t"/>
              <a:pathLst>
                <a:path extrusionOk="0" h="2324" w="2834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9" name="Google Shape;20889;p82"/>
            <p:cNvSpPr/>
            <p:nvPr/>
          </p:nvSpPr>
          <p:spPr>
            <a:xfrm>
              <a:off x="4953914" y="2532660"/>
              <a:ext cx="74657" cy="60529"/>
            </a:xfrm>
            <a:custGeom>
              <a:rect b="b" l="l" r="r" t="t"/>
              <a:pathLst>
                <a:path extrusionOk="0" h="2305" w="2843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0" name="Google Shape;20890;p82"/>
            <p:cNvSpPr/>
            <p:nvPr/>
          </p:nvSpPr>
          <p:spPr>
            <a:xfrm>
              <a:off x="4892098" y="2711543"/>
              <a:ext cx="12342" cy="18618"/>
            </a:xfrm>
            <a:custGeom>
              <a:rect b="b" l="l" r="r" t="t"/>
              <a:pathLst>
                <a:path extrusionOk="0" h="709" w="47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1" name="Google Shape;20891;p82"/>
            <p:cNvSpPr/>
            <p:nvPr/>
          </p:nvSpPr>
          <p:spPr>
            <a:xfrm>
              <a:off x="5251728" y="2711543"/>
              <a:ext cx="12342" cy="18618"/>
            </a:xfrm>
            <a:custGeom>
              <a:rect b="b" l="l" r="r" t="t"/>
              <a:pathLst>
                <a:path extrusionOk="0" h="709" w="47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2" name="Google Shape;20892;p82"/>
            <p:cNvSpPr/>
            <p:nvPr/>
          </p:nvSpPr>
          <p:spPr>
            <a:xfrm>
              <a:off x="4879047" y="2705188"/>
              <a:ext cx="398075" cy="12474"/>
            </a:xfrm>
            <a:custGeom>
              <a:rect b="b" l="l" r="r" t="t"/>
              <a:pathLst>
                <a:path extrusionOk="0" h="475" w="15159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3" name="Google Shape;20893;p82"/>
            <p:cNvSpPr/>
            <p:nvPr/>
          </p:nvSpPr>
          <p:spPr>
            <a:xfrm>
              <a:off x="4960190" y="2692688"/>
              <a:ext cx="37237" cy="12579"/>
            </a:xfrm>
            <a:custGeom>
              <a:rect b="b" l="l" r="r" t="t"/>
              <a:pathLst>
                <a:path extrusionOk="0" h="479" w="1418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4" name="Google Shape;20894;p82"/>
            <p:cNvSpPr/>
            <p:nvPr/>
          </p:nvSpPr>
          <p:spPr>
            <a:xfrm>
              <a:off x="4984822" y="2643188"/>
              <a:ext cx="86999" cy="62341"/>
            </a:xfrm>
            <a:custGeom>
              <a:rect b="b" l="l" r="r" t="t"/>
              <a:pathLst>
                <a:path extrusionOk="0" h="2374" w="3313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5" name="Google Shape;20895;p82"/>
            <p:cNvSpPr/>
            <p:nvPr/>
          </p:nvSpPr>
          <p:spPr>
            <a:xfrm>
              <a:off x="5015257" y="2667978"/>
              <a:ext cx="26365" cy="12500"/>
            </a:xfrm>
            <a:custGeom>
              <a:rect b="b" l="l" r="r" t="t"/>
              <a:pathLst>
                <a:path extrusionOk="0" h="476" w="1004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96" name="Google Shape;20896;p82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20897" name="Google Shape;20897;p82"/>
            <p:cNvSpPr/>
            <p:nvPr/>
          </p:nvSpPr>
          <p:spPr>
            <a:xfrm>
              <a:off x="5388701" y="2419243"/>
              <a:ext cx="280982" cy="370476"/>
            </a:xfrm>
            <a:custGeom>
              <a:rect b="b" l="l" r="r" t="t"/>
              <a:pathLst>
                <a:path extrusionOk="0" h="14108" w="1070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8" name="Google Shape;20898;p82"/>
            <p:cNvSpPr/>
            <p:nvPr/>
          </p:nvSpPr>
          <p:spPr>
            <a:xfrm>
              <a:off x="5401516" y="2419506"/>
              <a:ext cx="255352" cy="344584"/>
            </a:xfrm>
            <a:custGeom>
              <a:rect b="b" l="l" r="r" t="t"/>
              <a:pathLst>
                <a:path extrusionOk="0" h="13122" w="9724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9" name="Google Shape;20899;p82"/>
            <p:cNvSpPr/>
            <p:nvPr/>
          </p:nvSpPr>
          <p:spPr>
            <a:xfrm>
              <a:off x="5414330" y="2444899"/>
              <a:ext cx="229722" cy="306375"/>
            </a:xfrm>
            <a:custGeom>
              <a:rect b="b" l="l" r="r" t="t"/>
              <a:pathLst>
                <a:path extrusionOk="0" h="11667" w="8748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0" name="Google Shape;20900;p82"/>
            <p:cNvSpPr/>
            <p:nvPr/>
          </p:nvSpPr>
          <p:spPr>
            <a:xfrm>
              <a:off x="5471866" y="2393823"/>
              <a:ext cx="114625" cy="57378"/>
            </a:xfrm>
            <a:custGeom>
              <a:rect b="b" l="l" r="r" t="t"/>
              <a:pathLst>
                <a:path extrusionOk="0" h="2185" w="4365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1" name="Google Shape;20901;p82"/>
            <p:cNvSpPr/>
            <p:nvPr/>
          </p:nvSpPr>
          <p:spPr>
            <a:xfrm>
              <a:off x="5471866" y="2438597"/>
              <a:ext cx="114625" cy="12605"/>
            </a:xfrm>
            <a:custGeom>
              <a:rect b="b" l="l" r="r" t="t"/>
              <a:pathLst>
                <a:path extrusionOk="0" h="480" w="4365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2" name="Google Shape;20902;p82"/>
            <p:cNvSpPr/>
            <p:nvPr/>
          </p:nvSpPr>
          <p:spPr>
            <a:xfrm>
              <a:off x="5542007" y="2483344"/>
              <a:ext cx="76417" cy="25393"/>
            </a:xfrm>
            <a:custGeom>
              <a:rect b="b" l="l" r="r" t="t"/>
              <a:pathLst>
                <a:path extrusionOk="0" h="967" w="291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3" name="Google Shape;20903;p82"/>
            <p:cNvSpPr/>
            <p:nvPr/>
          </p:nvSpPr>
          <p:spPr>
            <a:xfrm>
              <a:off x="5539722" y="2527828"/>
              <a:ext cx="80960" cy="12841"/>
            </a:xfrm>
            <a:custGeom>
              <a:rect b="b" l="l" r="r" t="t"/>
              <a:pathLst>
                <a:path extrusionOk="0" h="489" w="3083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4" name="Google Shape;20904;p82"/>
            <p:cNvSpPr/>
            <p:nvPr/>
          </p:nvSpPr>
          <p:spPr>
            <a:xfrm>
              <a:off x="5539722" y="2553458"/>
              <a:ext cx="42751" cy="12841"/>
            </a:xfrm>
            <a:custGeom>
              <a:rect b="b" l="l" r="r" t="t"/>
              <a:pathLst>
                <a:path extrusionOk="0" h="489" w="1628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5" name="Google Shape;20905;p82"/>
            <p:cNvSpPr/>
            <p:nvPr/>
          </p:nvSpPr>
          <p:spPr>
            <a:xfrm>
              <a:off x="5437702" y="2604481"/>
              <a:ext cx="182980" cy="12841"/>
            </a:xfrm>
            <a:custGeom>
              <a:rect b="b" l="l" r="r" t="t"/>
              <a:pathLst>
                <a:path extrusionOk="0" h="489" w="6968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6" name="Google Shape;20906;p82"/>
            <p:cNvSpPr/>
            <p:nvPr/>
          </p:nvSpPr>
          <p:spPr>
            <a:xfrm>
              <a:off x="5437702" y="2630111"/>
              <a:ext cx="29674" cy="12579"/>
            </a:xfrm>
            <a:custGeom>
              <a:rect b="b" l="l" r="r" t="t"/>
              <a:pathLst>
                <a:path extrusionOk="0" h="479" w="113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7" name="Google Shape;20907;p82"/>
            <p:cNvSpPr/>
            <p:nvPr/>
          </p:nvSpPr>
          <p:spPr>
            <a:xfrm>
              <a:off x="5437702" y="2706764"/>
              <a:ext cx="29674" cy="12579"/>
            </a:xfrm>
            <a:custGeom>
              <a:rect b="b" l="l" r="r" t="t"/>
              <a:pathLst>
                <a:path extrusionOk="0" h="479" w="113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8" name="Google Shape;20908;p82"/>
            <p:cNvSpPr/>
            <p:nvPr/>
          </p:nvSpPr>
          <p:spPr>
            <a:xfrm>
              <a:off x="5437702" y="2681134"/>
              <a:ext cx="29674" cy="12841"/>
            </a:xfrm>
            <a:custGeom>
              <a:rect b="b" l="l" r="r" t="t"/>
              <a:pathLst>
                <a:path extrusionOk="0" h="489" w="113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9" name="Google Shape;20909;p82"/>
            <p:cNvSpPr/>
            <p:nvPr/>
          </p:nvSpPr>
          <p:spPr>
            <a:xfrm>
              <a:off x="5437702" y="2655504"/>
              <a:ext cx="29674" cy="12841"/>
            </a:xfrm>
            <a:custGeom>
              <a:rect b="b" l="l" r="r" t="t"/>
              <a:pathLst>
                <a:path extrusionOk="0" h="489" w="113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0" name="Google Shape;20910;p82"/>
            <p:cNvSpPr/>
            <p:nvPr/>
          </p:nvSpPr>
          <p:spPr>
            <a:xfrm>
              <a:off x="5475910" y="2630111"/>
              <a:ext cx="55304" cy="12579"/>
            </a:xfrm>
            <a:custGeom>
              <a:rect b="b" l="l" r="r" t="t"/>
              <a:pathLst>
                <a:path extrusionOk="0" h="479" w="2106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1" name="Google Shape;20911;p82"/>
            <p:cNvSpPr/>
            <p:nvPr/>
          </p:nvSpPr>
          <p:spPr>
            <a:xfrm>
              <a:off x="5475910" y="2706764"/>
              <a:ext cx="80933" cy="12579"/>
            </a:xfrm>
            <a:custGeom>
              <a:rect b="b" l="l" r="r" t="t"/>
              <a:pathLst>
                <a:path extrusionOk="0" h="479" w="3082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2" name="Google Shape;20912;p82"/>
            <p:cNvSpPr/>
            <p:nvPr/>
          </p:nvSpPr>
          <p:spPr>
            <a:xfrm>
              <a:off x="5475910" y="2681134"/>
              <a:ext cx="55304" cy="12841"/>
            </a:xfrm>
            <a:custGeom>
              <a:rect b="b" l="l" r="r" t="t"/>
              <a:pathLst>
                <a:path extrusionOk="0" h="489" w="2106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3" name="Google Shape;20913;p82"/>
            <p:cNvSpPr/>
            <p:nvPr/>
          </p:nvSpPr>
          <p:spPr>
            <a:xfrm>
              <a:off x="5475910" y="2655504"/>
              <a:ext cx="80933" cy="12841"/>
            </a:xfrm>
            <a:custGeom>
              <a:rect b="b" l="l" r="r" t="t"/>
              <a:pathLst>
                <a:path extrusionOk="0" h="489" w="3082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4" name="Google Shape;20914;p82"/>
            <p:cNvSpPr/>
            <p:nvPr/>
          </p:nvSpPr>
          <p:spPr>
            <a:xfrm>
              <a:off x="5571654" y="2655504"/>
              <a:ext cx="49027" cy="12841"/>
            </a:xfrm>
            <a:custGeom>
              <a:rect b="b" l="l" r="r" t="t"/>
              <a:pathLst>
                <a:path extrusionOk="0" h="489" w="1867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5" name="Google Shape;20915;p82"/>
            <p:cNvSpPr/>
            <p:nvPr/>
          </p:nvSpPr>
          <p:spPr>
            <a:xfrm>
              <a:off x="5571654" y="2630111"/>
              <a:ext cx="49027" cy="12579"/>
            </a:xfrm>
            <a:custGeom>
              <a:rect b="b" l="l" r="r" t="t"/>
              <a:pathLst>
                <a:path extrusionOk="0" h="479" w="1867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6" name="Google Shape;20916;p82"/>
            <p:cNvSpPr/>
            <p:nvPr/>
          </p:nvSpPr>
          <p:spPr>
            <a:xfrm>
              <a:off x="5571654" y="2681134"/>
              <a:ext cx="49027" cy="12841"/>
            </a:xfrm>
            <a:custGeom>
              <a:rect b="b" l="l" r="r" t="t"/>
              <a:pathLst>
                <a:path extrusionOk="0" h="489" w="1867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7" name="Google Shape;20917;p82"/>
            <p:cNvSpPr/>
            <p:nvPr/>
          </p:nvSpPr>
          <p:spPr>
            <a:xfrm>
              <a:off x="5571654" y="2706764"/>
              <a:ext cx="49027" cy="12579"/>
            </a:xfrm>
            <a:custGeom>
              <a:rect b="b" l="l" r="r" t="t"/>
              <a:pathLst>
                <a:path extrusionOk="0" h="479" w="1867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8" name="Google Shape;20918;p82"/>
            <p:cNvSpPr/>
            <p:nvPr/>
          </p:nvSpPr>
          <p:spPr>
            <a:xfrm>
              <a:off x="5446236" y="2527828"/>
              <a:ext cx="76443" cy="57326"/>
            </a:xfrm>
            <a:custGeom>
              <a:rect b="b" l="l" r="r" t="t"/>
              <a:pathLst>
                <a:path extrusionOk="0" h="2183" w="2911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9" name="Google Shape;20919;p82"/>
            <p:cNvSpPr/>
            <p:nvPr/>
          </p:nvSpPr>
          <p:spPr>
            <a:xfrm>
              <a:off x="5470369" y="2527828"/>
              <a:ext cx="28177" cy="19249"/>
            </a:xfrm>
            <a:custGeom>
              <a:rect b="b" l="l" r="r" t="t"/>
              <a:pathLst>
                <a:path extrusionOk="0" h="733" w="1073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0" name="Google Shape;20920;p82"/>
            <p:cNvSpPr/>
            <p:nvPr/>
          </p:nvSpPr>
          <p:spPr>
            <a:xfrm>
              <a:off x="5446236" y="2547917"/>
              <a:ext cx="76443" cy="37237"/>
            </a:xfrm>
            <a:custGeom>
              <a:rect b="b" l="l" r="r" t="t"/>
              <a:pathLst>
                <a:path extrusionOk="0" h="1418" w="2911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1" name="Google Shape;20921;p82"/>
            <p:cNvSpPr/>
            <p:nvPr/>
          </p:nvSpPr>
          <p:spPr>
            <a:xfrm>
              <a:off x="5446000" y="2559235"/>
              <a:ext cx="19380" cy="25919"/>
            </a:xfrm>
            <a:custGeom>
              <a:rect b="b" l="l" r="r" t="t"/>
              <a:pathLst>
                <a:path extrusionOk="0" h="987" w="738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2" name="Google Shape;20922;p82"/>
            <p:cNvSpPr/>
            <p:nvPr/>
          </p:nvSpPr>
          <p:spPr>
            <a:xfrm>
              <a:off x="5503536" y="2559235"/>
              <a:ext cx="19380" cy="25919"/>
            </a:xfrm>
            <a:custGeom>
              <a:rect b="b" l="l" r="r" t="t"/>
              <a:pathLst>
                <a:path extrusionOk="0" h="987" w="738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3" name="Google Shape;20923;p82"/>
            <p:cNvSpPr/>
            <p:nvPr/>
          </p:nvSpPr>
          <p:spPr>
            <a:xfrm>
              <a:off x="5458815" y="2476569"/>
              <a:ext cx="51286" cy="57825"/>
            </a:xfrm>
            <a:custGeom>
              <a:rect b="b" l="l" r="r" t="t"/>
              <a:pathLst>
                <a:path extrusionOk="0" h="2202" w="1953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4" name="Google Shape;20924;p82"/>
            <p:cNvSpPr/>
            <p:nvPr/>
          </p:nvSpPr>
          <p:spPr>
            <a:xfrm>
              <a:off x="5458867" y="2476569"/>
              <a:ext cx="35162" cy="57536"/>
            </a:xfrm>
            <a:custGeom>
              <a:rect b="b" l="l" r="r" t="t"/>
              <a:pathLst>
                <a:path extrusionOk="0" h="2191" w="1339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5" name="Google Shape;20925;p82"/>
            <p:cNvSpPr/>
            <p:nvPr/>
          </p:nvSpPr>
          <p:spPr>
            <a:xfrm>
              <a:off x="5458815" y="2476569"/>
              <a:ext cx="51286" cy="25656"/>
            </a:xfrm>
            <a:custGeom>
              <a:rect b="b" l="l" r="r" t="t"/>
              <a:pathLst>
                <a:path extrusionOk="0" h="977" w="1953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6" name="Google Shape;20926;p82"/>
            <p:cNvSpPr/>
            <p:nvPr/>
          </p:nvSpPr>
          <p:spPr>
            <a:xfrm>
              <a:off x="5459051" y="2476569"/>
              <a:ext cx="34978" cy="23398"/>
            </a:xfrm>
            <a:custGeom>
              <a:rect b="b" l="l" r="r" t="t"/>
              <a:pathLst>
                <a:path extrusionOk="0" h="891" w="1332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27" name="Google Shape;20927;p82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20928" name="Google Shape;20928;p82"/>
            <p:cNvSpPr/>
            <p:nvPr/>
          </p:nvSpPr>
          <p:spPr>
            <a:xfrm>
              <a:off x="5999902" y="2549177"/>
              <a:ext cx="137497" cy="130722"/>
            </a:xfrm>
            <a:custGeom>
              <a:rect b="b" l="l" r="r" t="t"/>
              <a:pathLst>
                <a:path extrusionOk="0" h="4978" w="5236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9" name="Google Shape;20929;p82"/>
            <p:cNvSpPr/>
            <p:nvPr/>
          </p:nvSpPr>
          <p:spPr>
            <a:xfrm>
              <a:off x="6000138" y="2570054"/>
              <a:ext cx="137497" cy="110082"/>
            </a:xfrm>
            <a:custGeom>
              <a:rect b="b" l="l" r="r" t="t"/>
              <a:pathLst>
                <a:path extrusionOk="0" h="4192" w="5236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0" name="Google Shape;20930;p82"/>
            <p:cNvSpPr/>
            <p:nvPr/>
          </p:nvSpPr>
          <p:spPr>
            <a:xfrm>
              <a:off x="6046645" y="2549177"/>
              <a:ext cx="44511" cy="20640"/>
            </a:xfrm>
            <a:custGeom>
              <a:rect b="b" l="l" r="r" t="t"/>
              <a:pathLst>
                <a:path extrusionOk="0" h="786" w="1695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1" name="Google Shape;20931;p82"/>
            <p:cNvSpPr/>
            <p:nvPr/>
          </p:nvSpPr>
          <p:spPr>
            <a:xfrm>
              <a:off x="6020753" y="2452935"/>
              <a:ext cx="34453" cy="75681"/>
            </a:xfrm>
            <a:custGeom>
              <a:rect b="b" l="l" r="r" t="t"/>
              <a:pathLst>
                <a:path extrusionOk="0" h="2882" w="1312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2" name="Google Shape;20932;p82"/>
            <p:cNvSpPr/>
            <p:nvPr/>
          </p:nvSpPr>
          <p:spPr>
            <a:xfrm>
              <a:off x="6034565" y="2446159"/>
              <a:ext cx="82456" cy="82456"/>
            </a:xfrm>
            <a:custGeom>
              <a:rect b="b" l="l" r="r" t="t"/>
              <a:pathLst>
                <a:path extrusionOk="0" h="3140" w="314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3" name="Google Shape;20933;p82"/>
            <p:cNvSpPr/>
            <p:nvPr/>
          </p:nvSpPr>
          <p:spPr>
            <a:xfrm>
              <a:off x="6027528" y="2480324"/>
              <a:ext cx="82982" cy="75681"/>
            </a:xfrm>
            <a:custGeom>
              <a:rect b="b" l="l" r="r" t="t"/>
              <a:pathLst>
                <a:path extrusionOk="0" h="2882" w="316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4" name="Google Shape;20934;p82"/>
            <p:cNvSpPr/>
            <p:nvPr/>
          </p:nvSpPr>
          <p:spPr>
            <a:xfrm>
              <a:off x="6027528" y="2480586"/>
              <a:ext cx="82456" cy="74158"/>
            </a:xfrm>
            <a:custGeom>
              <a:rect b="b" l="l" r="r" t="t"/>
              <a:pathLst>
                <a:path extrusionOk="0" h="2824" w="314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5" name="Google Shape;20935;p82"/>
            <p:cNvSpPr/>
            <p:nvPr/>
          </p:nvSpPr>
          <p:spPr>
            <a:xfrm>
              <a:off x="6000138" y="2583368"/>
              <a:ext cx="27415" cy="96768"/>
            </a:xfrm>
            <a:custGeom>
              <a:rect b="b" l="l" r="r" t="t"/>
              <a:pathLst>
                <a:path extrusionOk="0" h="3685" w="1044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6" name="Google Shape;20936;p82"/>
            <p:cNvSpPr/>
            <p:nvPr/>
          </p:nvSpPr>
          <p:spPr>
            <a:xfrm>
              <a:off x="6075794" y="2583368"/>
              <a:ext cx="61842" cy="96532"/>
            </a:xfrm>
            <a:custGeom>
              <a:rect b="b" l="l" r="r" t="t"/>
              <a:pathLst>
                <a:path extrusionOk="0" h="3676" w="2355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7" name="Google Shape;20937;p82"/>
            <p:cNvSpPr/>
            <p:nvPr/>
          </p:nvSpPr>
          <p:spPr>
            <a:xfrm>
              <a:off x="5766424" y="2686649"/>
              <a:ext cx="398863" cy="20903"/>
            </a:xfrm>
            <a:custGeom>
              <a:rect b="b" l="l" r="r" t="t"/>
              <a:pathLst>
                <a:path extrusionOk="0" h="796" w="15189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8" name="Google Shape;20938;p82"/>
            <p:cNvSpPr/>
            <p:nvPr/>
          </p:nvSpPr>
          <p:spPr>
            <a:xfrm>
              <a:off x="5759387" y="2686649"/>
              <a:ext cx="13839" cy="68880"/>
            </a:xfrm>
            <a:custGeom>
              <a:rect b="b" l="l" r="r" t="t"/>
              <a:pathLst>
                <a:path extrusionOk="0" h="2623" w="527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9" name="Google Shape;20939;p82"/>
            <p:cNvSpPr/>
            <p:nvPr/>
          </p:nvSpPr>
          <p:spPr>
            <a:xfrm>
              <a:off x="6158224" y="2686649"/>
              <a:ext cx="13839" cy="68880"/>
            </a:xfrm>
            <a:custGeom>
              <a:rect b="b" l="l" r="r" t="t"/>
              <a:pathLst>
                <a:path extrusionOk="0" h="2623" w="527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0" name="Google Shape;20940;p82"/>
            <p:cNvSpPr/>
            <p:nvPr/>
          </p:nvSpPr>
          <p:spPr>
            <a:xfrm>
              <a:off x="5759387" y="2686649"/>
              <a:ext cx="13839" cy="20903"/>
            </a:xfrm>
            <a:custGeom>
              <a:rect b="b" l="l" r="r" t="t"/>
              <a:pathLst>
                <a:path extrusionOk="0" h="796" w="527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1" name="Google Shape;20941;p82"/>
            <p:cNvSpPr/>
            <p:nvPr/>
          </p:nvSpPr>
          <p:spPr>
            <a:xfrm>
              <a:off x="6158224" y="2686649"/>
              <a:ext cx="13839" cy="20903"/>
            </a:xfrm>
            <a:custGeom>
              <a:rect b="b" l="l" r="r" t="t"/>
              <a:pathLst>
                <a:path extrusionOk="0" h="796" w="527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2" name="Google Shape;20942;p82"/>
            <p:cNvSpPr/>
            <p:nvPr/>
          </p:nvSpPr>
          <p:spPr>
            <a:xfrm>
              <a:off x="5743289" y="2679873"/>
              <a:ext cx="444871" cy="13839"/>
            </a:xfrm>
            <a:custGeom>
              <a:rect b="b" l="l" r="r" t="t"/>
              <a:pathLst>
                <a:path extrusionOk="0" h="527" w="16941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3" name="Google Shape;20943;p82"/>
            <p:cNvSpPr/>
            <p:nvPr/>
          </p:nvSpPr>
          <p:spPr>
            <a:xfrm>
              <a:off x="6068992" y="2666034"/>
              <a:ext cx="41254" cy="13865"/>
            </a:xfrm>
            <a:custGeom>
              <a:rect b="b" l="l" r="r" t="t"/>
              <a:pathLst>
                <a:path extrusionOk="0" h="528" w="1571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4" name="Google Shape;20944;p82"/>
            <p:cNvSpPr/>
            <p:nvPr/>
          </p:nvSpPr>
          <p:spPr>
            <a:xfrm>
              <a:off x="5986326" y="2611020"/>
              <a:ext cx="96269" cy="68880"/>
            </a:xfrm>
            <a:custGeom>
              <a:rect b="b" l="l" r="r" t="t"/>
              <a:pathLst>
                <a:path extrusionOk="0" h="2623" w="3666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5" name="Google Shape;20945;p82"/>
            <p:cNvSpPr/>
            <p:nvPr/>
          </p:nvSpPr>
          <p:spPr>
            <a:xfrm>
              <a:off x="6025269" y="2638645"/>
              <a:ext cx="18382" cy="13865"/>
            </a:xfrm>
            <a:custGeom>
              <a:rect b="b" l="l" r="r" t="t"/>
              <a:pathLst>
                <a:path extrusionOk="0" h="528" w="70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6" name="Google Shape;20946;p82"/>
            <p:cNvSpPr/>
            <p:nvPr/>
          </p:nvSpPr>
          <p:spPr>
            <a:xfrm>
              <a:off x="5807390" y="2556215"/>
              <a:ext cx="137734" cy="123685"/>
            </a:xfrm>
            <a:custGeom>
              <a:rect b="b" l="l" r="r" t="t"/>
              <a:pathLst>
                <a:path extrusionOk="0" h="4710" w="5245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7" name="Google Shape;20947;p82"/>
            <p:cNvSpPr/>
            <p:nvPr/>
          </p:nvSpPr>
          <p:spPr>
            <a:xfrm>
              <a:off x="5807626" y="2587386"/>
              <a:ext cx="27678" cy="92514"/>
            </a:xfrm>
            <a:custGeom>
              <a:rect b="b" l="l" r="r" t="t"/>
              <a:pathLst>
                <a:path extrusionOk="0" h="3523" w="1054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8" name="Google Shape;20948;p82"/>
            <p:cNvSpPr/>
            <p:nvPr/>
          </p:nvSpPr>
          <p:spPr>
            <a:xfrm>
              <a:off x="5917708" y="2587386"/>
              <a:ext cx="27415" cy="92514"/>
            </a:xfrm>
            <a:custGeom>
              <a:rect b="b" l="l" r="r" t="t"/>
              <a:pathLst>
                <a:path extrusionOk="0" h="3523" w="1044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9" name="Google Shape;20949;p82"/>
            <p:cNvSpPr/>
            <p:nvPr/>
          </p:nvSpPr>
          <p:spPr>
            <a:xfrm>
              <a:off x="5843314" y="2556215"/>
              <a:ext cx="66123" cy="20640"/>
            </a:xfrm>
            <a:custGeom>
              <a:rect b="b" l="l" r="r" t="t"/>
              <a:pathLst>
                <a:path extrusionOk="0" h="786" w="2518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0" name="Google Shape;20950;p82"/>
            <p:cNvSpPr/>
            <p:nvPr/>
          </p:nvSpPr>
          <p:spPr>
            <a:xfrm>
              <a:off x="5815688" y="2439122"/>
              <a:ext cx="121400" cy="123921"/>
            </a:xfrm>
            <a:custGeom>
              <a:rect b="b" l="l" r="r" t="t"/>
              <a:pathLst>
                <a:path extrusionOk="0" h="4719" w="4623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1" name="Google Shape;20951;p82"/>
            <p:cNvSpPr/>
            <p:nvPr/>
          </p:nvSpPr>
          <p:spPr>
            <a:xfrm>
              <a:off x="5828241" y="2714300"/>
              <a:ext cx="13839" cy="41228"/>
            </a:xfrm>
            <a:custGeom>
              <a:rect b="b" l="l" r="r" t="t"/>
              <a:pathLst>
                <a:path extrusionOk="0" h="1570" w="527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2" name="Google Shape;20952;p82"/>
            <p:cNvSpPr/>
            <p:nvPr/>
          </p:nvSpPr>
          <p:spPr>
            <a:xfrm>
              <a:off x="5828241" y="2707263"/>
              <a:ext cx="13839" cy="27678"/>
            </a:xfrm>
            <a:custGeom>
              <a:rect b="b" l="l" r="r" t="t"/>
              <a:pathLst>
                <a:path extrusionOk="0" h="1054" w="527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3" name="Google Shape;20953;p82"/>
            <p:cNvSpPr/>
            <p:nvPr/>
          </p:nvSpPr>
          <p:spPr>
            <a:xfrm>
              <a:off x="5910671" y="2714300"/>
              <a:ext cx="13865" cy="41228"/>
            </a:xfrm>
            <a:custGeom>
              <a:rect b="b" l="l" r="r" t="t"/>
              <a:pathLst>
                <a:path extrusionOk="0" h="1570" w="528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4" name="Google Shape;20954;p82"/>
            <p:cNvSpPr/>
            <p:nvPr/>
          </p:nvSpPr>
          <p:spPr>
            <a:xfrm>
              <a:off x="5910671" y="2707263"/>
              <a:ext cx="13865" cy="27678"/>
            </a:xfrm>
            <a:custGeom>
              <a:rect b="b" l="l" r="r" t="t"/>
              <a:pathLst>
                <a:path extrusionOk="0" h="1054" w="528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5" name="Google Shape;20955;p82"/>
            <p:cNvSpPr/>
            <p:nvPr/>
          </p:nvSpPr>
          <p:spPr>
            <a:xfrm>
              <a:off x="5828241" y="2604218"/>
              <a:ext cx="96295" cy="116883"/>
            </a:xfrm>
            <a:custGeom>
              <a:rect b="b" l="l" r="r" t="t"/>
              <a:pathLst>
                <a:path extrusionOk="0" h="4451" w="3667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6" name="Google Shape;20956;p82"/>
            <p:cNvSpPr/>
            <p:nvPr/>
          </p:nvSpPr>
          <p:spPr>
            <a:xfrm>
              <a:off x="5815688" y="2439306"/>
              <a:ext cx="73896" cy="121216"/>
            </a:xfrm>
            <a:custGeom>
              <a:rect b="b" l="l" r="r" t="t"/>
              <a:pathLst>
                <a:path extrusionOk="0" h="4616" w="2814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57" name="Google Shape;20957;p82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20958" name="Google Shape;20958;p82"/>
            <p:cNvSpPr/>
            <p:nvPr/>
          </p:nvSpPr>
          <p:spPr>
            <a:xfrm>
              <a:off x="6361791" y="2432583"/>
              <a:ext cx="219928" cy="325230"/>
            </a:xfrm>
            <a:custGeom>
              <a:rect b="b" l="l" r="r" t="t"/>
              <a:pathLst>
                <a:path extrusionOk="0" h="12385" w="8375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9" name="Google Shape;20959;p82"/>
            <p:cNvSpPr/>
            <p:nvPr/>
          </p:nvSpPr>
          <p:spPr>
            <a:xfrm>
              <a:off x="6361791" y="2432583"/>
              <a:ext cx="9585" cy="40230"/>
            </a:xfrm>
            <a:custGeom>
              <a:rect b="b" l="l" r="r" t="t"/>
              <a:pathLst>
                <a:path extrusionOk="0" h="1532" w="365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0" name="Google Shape;20960;p82"/>
            <p:cNvSpPr/>
            <p:nvPr/>
          </p:nvSpPr>
          <p:spPr>
            <a:xfrm>
              <a:off x="6510817" y="2432583"/>
              <a:ext cx="70403" cy="70377"/>
            </a:xfrm>
            <a:custGeom>
              <a:rect b="b" l="l" r="r" t="t"/>
              <a:pathLst>
                <a:path extrusionOk="0" h="2680" w="2681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1" name="Google Shape;20961;p82"/>
            <p:cNvSpPr/>
            <p:nvPr/>
          </p:nvSpPr>
          <p:spPr>
            <a:xfrm>
              <a:off x="6361791" y="2469006"/>
              <a:ext cx="107088" cy="16124"/>
            </a:xfrm>
            <a:custGeom>
              <a:rect b="b" l="l" r="r" t="t"/>
              <a:pathLst>
                <a:path extrusionOk="0" h="614" w="4078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2" name="Google Shape;20962;p82"/>
            <p:cNvSpPr/>
            <p:nvPr/>
          </p:nvSpPr>
          <p:spPr>
            <a:xfrm>
              <a:off x="6465571" y="2469006"/>
              <a:ext cx="73160" cy="288807"/>
            </a:xfrm>
            <a:custGeom>
              <a:rect b="b" l="l" r="r" t="t"/>
              <a:pathLst>
                <a:path extrusionOk="0" h="10998" w="2786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3" name="Google Shape;20963;p82"/>
            <p:cNvSpPr/>
            <p:nvPr/>
          </p:nvSpPr>
          <p:spPr>
            <a:xfrm>
              <a:off x="6309508" y="2469006"/>
              <a:ext cx="9585" cy="131983"/>
            </a:xfrm>
            <a:custGeom>
              <a:rect b="b" l="l" r="r" t="t"/>
              <a:pathLst>
                <a:path extrusionOk="0" h="5026" w="365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4" name="Google Shape;20964;p82"/>
            <p:cNvSpPr/>
            <p:nvPr/>
          </p:nvSpPr>
          <p:spPr>
            <a:xfrm>
              <a:off x="6309770" y="2591692"/>
              <a:ext cx="134477" cy="201283"/>
            </a:xfrm>
            <a:custGeom>
              <a:rect b="b" l="l" r="r" t="t"/>
              <a:pathLst>
                <a:path extrusionOk="0" h="7665" w="5121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5" name="Google Shape;20965;p82"/>
            <p:cNvSpPr/>
            <p:nvPr/>
          </p:nvSpPr>
          <p:spPr>
            <a:xfrm>
              <a:off x="6310768" y="2468507"/>
              <a:ext cx="219691" cy="325230"/>
            </a:xfrm>
            <a:custGeom>
              <a:rect b="b" l="l" r="r" t="t"/>
              <a:pathLst>
                <a:path extrusionOk="0" h="12385" w="8366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6" name="Google Shape;20966;p82"/>
            <p:cNvSpPr/>
            <p:nvPr/>
          </p:nvSpPr>
          <p:spPr>
            <a:xfrm>
              <a:off x="6230360" y="2591666"/>
              <a:ext cx="204329" cy="204329"/>
            </a:xfrm>
            <a:custGeom>
              <a:rect b="b" l="l" r="r" t="t"/>
              <a:pathLst>
                <a:path extrusionOk="0" h="7781" w="7781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7" name="Google Shape;20967;p82"/>
            <p:cNvSpPr/>
            <p:nvPr/>
          </p:nvSpPr>
          <p:spPr>
            <a:xfrm>
              <a:off x="6234115" y="2591666"/>
              <a:ext cx="104331" cy="204329"/>
            </a:xfrm>
            <a:custGeom>
              <a:rect b="b" l="l" r="r" t="t"/>
              <a:pathLst>
                <a:path extrusionOk="0" h="7781" w="3973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8" name="Google Shape;20968;p82"/>
            <p:cNvSpPr/>
            <p:nvPr/>
          </p:nvSpPr>
          <p:spPr>
            <a:xfrm>
              <a:off x="6262528" y="2728875"/>
              <a:ext cx="140491" cy="67121"/>
            </a:xfrm>
            <a:custGeom>
              <a:rect b="b" l="l" r="r" t="t"/>
              <a:pathLst>
                <a:path extrusionOk="0" h="2556" w="535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9" name="Google Shape;20969;p82"/>
            <p:cNvSpPr/>
            <p:nvPr/>
          </p:nvSpPr>
          <p:spPr>
            <a:xfrm>
              <a:off x="6262528" y="2729137"/>
              <a:ext cx="74920" cy="66858"/>
            </a:xfrm>
            <a:custGeom>
              <a:rect b="b" l="l" r="r" t="t"/>
              <a:pathLst>
                <a:path extrusionOk="0" h="2546" w="2853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0" name="Google Shape;20970;p82"/>
            <p:cNvSpPr/>
            <p:nvPr/>
          </p:nvSpPr>
          <p:spPr>
            <a:xfrm>
              <a:off x="6283878" y="2609996"/>
              <a:ext cx="98029" cy="64862"/>
            </a:xfrm>
            <a:custGeom>
              <a:rect b="b" l="l" r="r" t="t"/>
              <a:pathLst>
                <a:path extrusionOk="0" h="2470" w="3733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1" name="Google Shape;20971;p82"/>
            <p:cNvSpPr/>
            <p:nvPr/>
          </p:nvSpPr>
          <p:spPr>
            <a:xfrm>
              <a:off x="6283878" y="2610258"/>
              <a:ext cx="53308" cy="64600"/>
            </a:xfrm>
            <a:custGeom>
              <a:rect b="b" l="l" r="r" t="t"/>
              <a:pathLst>
                <a:path extrusionOk="0" h="2460" w="203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2" name="Google Shape;20972;p82"/>
            <p:cNvSpPr/>
            <p:nvPr/>
          </p:nvSpPr>
          <p:spPr>
            <a:xfrm>
              <a:off x="6368566" y="2668319"/>
              <a:ext cx="18119" cy="26917"/>
            </a:xfrm>
            <a:custGeom>
              <a:rect b="b" l="l" r="r" t="t"/>
              <a:pathLst>
                <a:path extrusionOk="0" h="1025" w="69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3" name="Google Shape;20973;p82"/>
            <p:cNvSpPr/>
            <p:nvPr/>
          </p:nvSpPr>
          <p:spPr>
            <a:xfrm>
              <a:off x="6276079" y="2668319"/>
              <a:ext cx="21402" cy="26917"/>
            </a:xfrm>
            <a:custGeom>
              <a:rect b="b" l="l" r="r" t="t"/>
              <a:pathLst>
                <a:path extrusionOk="0" h="1025" w="815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4" name="Google Shape;20974;p82"/>
            <p:cNvSpPr/>
            <p:nvPr/>
          </p:nvSpPr>
          <p:spPr>
            <a:xfrm>
              <a:off x="6315048" y="2715613"/>
              <a:ext cx="35950" cy="38917"/>
            </a:xfrm>
            <a:custGeom>
              <a:rect b="b" l="l" r="r" t="t"/>
              <a:pathLst>
                <a:path extrusionOk="0" h="1482" w="1369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5" name="Google Shape;20975;p82"/>
            <p:cNvSpPr/>
            <p:nvPr/>
          </p:nvSpPr>
          <p:spPr>
            <a:xfrm>
              <a:off x="6315048" y="2715745"/>
              <a:ext cx="21875" cy="38786"/>
            </a:xfrm>
            <a:custGeom>
              <a:rect b="b" l="l" r="r" t="t"/>
              <a:pathLst>
                <a:path extrusionOk="0" h="1477" w="833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6" name="Google Shape;20976;p82"/>
            <p:cNvSpPr/>
            <p:nvPr/>
          </p:nvSpPr>
          <p:spPr>
            <a:xfrm>
              <a:off x="6294172" y="2648178"/>
              <a:ext cx="76942" cy="77467"/>
            </a:xfrm>
            <a:custGeom>
              <a:rect b="b" l="l" r="r" t="t"/>
              <a:pathLst>
                <a:path extrusionOk="0" h="2950" w="293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7" name="Google Shape;20977;p82"/>
            <p:cNvSpPr/>
            <p:nvPr/>
          </p:nvSpPr>
          <p:spPr>
            <a:xfrm>
              <a:off x="6294434" y="2648099"/>
              <a:ext cx="56328" cy="77546"/>
            </a:xfrm>
            <a:custGeom>
              <a:rect b="b" l="l" r="r" t="t"/>
              <a:pathLst>
                <a:path extrusionOk="0" h="2953" w="2145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8" name="Google Shape;20978;p82"/>
            <p:cNvSpPr/>
            <p:nvPr/>
          </p:nvSpPr>
          <p:spPr>
            <a:xfrm>
              <a:off x="6459557" y="2469268"/>
              <a:ext cx="69878" cy="70140"/>
            </a:xfrm>
            <a:custGeom>
              <a:rect b="b" l="l" r="r" t="t"/>
              <a:pathLst>
                <a:path extrusionOk="0" h="2671" w="2661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79" name="Google Shape;20979;p82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20980" name="Google Shape;20980;p82"/>
            <p:cNvSpPr/>
            <p:nvPr/>
          </p:nvSpPr>
          <p:spPr>
            <a:xfrm>
              <a:off x="6635473" y="2459552"/>
              <a:ext cx="386285" cy="205773"/>
            </a:xfrm>
            <a:custGeom>
              <a:rect b="b" l="l" r="r" t="t"/>
              <a:pathLst>
                <a:path extrusionOk="0" h="7836" w="1471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1" name="Google Shape;20981;p82"/>
            <p:cNvSpPr/>
            <p:nvPr/>
          </p:nvSpPr>
          <p:spPr>
            <a:xfrm>
              <a:off x="6633976" y="2522051"/>
              <a:ext cx="352856" cy="143012"/>
            </a:xfrm>
            <a:custGeom>
              <a:rect b="b" l="l" r="r" t="t"/>
              <a:pathLst>
                <a:path extrusionOk="0" h="5446" w="13437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2" name="Google Shape;20982;p82"/>
            <p:cNvSpPr/>
            <p:nvPr/>
          </p:nvSpPr>
          <p:spPr>
            <a:xfrm>
              <a:off x="6759867" y="2559235"/>
              <a:ext cx="137261" cy="186997"/>
            </a:xfrm>
            <a:custGeom>
              <a:rect b="b" l="l" r="r" t="t"/>
              <a:pathLst>
                <a:path extrusionOk="0" h="7121" w="5227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3" name="Google Shape;20983;p82"/>
            <p:cNvSpPr/>
            <p:nvPr/>
          </p:nvSpPr>
          <p:spPr>
            <a:xfrm>
              <a:off x="6792613" y="2632553"/>
              <a:ext cx="72189" cy="84163"/>
            </a:xfrm>
            <a:custGeom>
              <a:rect b="b" l="l" r="r" t="t"/>
              <a:pathLst>
                <a:path extrusionOk="0" h="3205" w="2749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4" name="Google Shape;20984;p82"/>
            <p:cNvSpPr/>
            <p:nvPr/>
          </p:nvSpPr>
          <p:spPr>
            <a:xfrm>
              <a:off x="6792429" y="2477882"/>
              <a:ext cx="58875" cy="39416"/>
            </a:xfrm>
            <a:custGeom>
              <a:rect b="b" l="l" r="r" t="t"/>
              <a:pathLst>
                <a:path extrusionOk="0" h="1501" w="2242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5" name="Google Shape;20985;p82"/>
            <p:cNvSpPr/>
            <p:nvPr/>
          </p:nvSpPr>
          <p:spPr>
            <a:xfrm>
              <a:off x="6891823" y="2516720"/>
              <a:ext cx="47005" cy="38024"/>
            </a:xfrm>
            <a:custGeom>
              <a:rect b="b" l="l" r="r" t="t"/>
              <a:pathLst>
                <a:path extrusionOk="0" h="1448" w="179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6" name="Google Shape;20986;p82"/>
            <p:cNvSpPr/>
            <p:nvPr/>
          </p:nvSpPr>
          <p:spPr>
            <a:xfrm>
              <a:off x="6841036" y="2559235"/>
              <a:ext cx="56091" cy="56328"/>
            </a:xfrm>
            <a:custGeom>
              <a:rect b="b" l="l" r="r" t="t"/>
              <a:pathLst>
                <a:path extrusionOk="0" h="2145" w="2136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87" name="Google Shape;20987;p82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20988" name="Google Shape;20988;p82"/>
            <p:cNvSpPr/>
            <p:nvPr/>
          </p:nvSpPr>
          <p:spPr>
            <a:xfrm>
              <a:off x="7213692" y="2609759"/>
              <a:ext cx="124577" cy="104305"/>
            </a:xfrm>
            <a:custGeom>
              <a:rect b="b" l="l" r="r" t="t"/>
              <a:pathLst>
                <a:path extrusionOk="0" h="3972" w="4744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9" name="Google Shape;20989;p82"/>
            <p:cNvSpPr/>
            <p:nvPr/>
          </p:nvSpPr>
          <p:spPr>
            <a:xfrm>
              <a:off x="7346699" y="2713539"/>
              <a:ext cx="121400" cy="63891"/>
            </a:xfrm>
            <a:custGeom>
              <a:rect b="b" l="l" r="r" t="t"/>
              <a:pathLst>
                <a:path extrusionOk="0" h="2433" w="4623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0" name="Google Shape;20990;p82"/>
            <p:cNvSpPr/>
            <p:nvPr/>
          </p:nvSpPr>
          <p:spPr>
            <a:xfrm>
              <a:off x="7345176" y="2713539"/>
              <a:ext cx="49290" cy="63891"/>
            </a:xfrm>
            <a:custGeom>
              <a:rect b="b" l="l" r="r" t="t"/>
              <a:pathLst>
                <a:path extrusionOk="0" h="2433" w="1877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1" name="Google Shape;20991;p82"/>
            <p:cNvSpPr/>
            <p:nvPr/>
          </p:nvSpPr>
          <p:spPr>
            <a:xfrm>
              <a:off x="7367549" y="2612753"/>
              <a:ext cx="76942" cy="54332"/>
            </a:xfrm>
            <a:custGeom>
              <a:rect b="b" l="l" r="r" t="t"/>
              <a:pathLst>
                <a:path extrusionOk="0" h="2069" w="293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2" name="Google Shape;20992;p82"/>
            <p:cNvSpPr/>
            <p:nvPr/>
          </p:nvSpPr>
          <p:spPr>
            <a:xfrm>
              <a:off x="7367549" y="2612779"/>
              <a:ext cx="41753" cy="54306"/>
            </a:xfrm>
            <a:custGeom>
              <a:rect b="b" l="l" r="r" t="t"/>
              <a:pathLst>
                <a:path extrusionOk="0" h="2068" w="159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3" name="Google Shape;20993;p82"/>
            <p:cNvSpPr/>
            <p:nvPr/>
          </p:nvSpPr>
          <p:spPr>
            <a:xfrm>
              <a:off x="7434145" y="2661281"/>
              <a:ext cx="16885" cy="22636"/>
            </a:xfrm>
            <a:custGeom>
              <a:rect b="b" l="l" r="r" t="t"/>
              <a:pathLst>
                <a:path extrusionOk="0" h="862" w="643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4" name="Google Shape;20994;p82"/>
            <p:cNvSpPr/>
            <p:nvPr/>
          </p:nvSpPr>
          <p:spPr>
            <a:xfrm>
              <a:off x="7361772" y="2661334"/>
              <a:ext cx="16623" cy="22479"/>
            </a:xfrm>
            <a:custGeom>
              <a:rect b="b" l="l" r="r" t="t"/>
              <a:pathLst>
                <a:path extrusionOk="0" h="856" w="633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5" name="Google Shape;20995;p82"/>
            <p:cNvSpPr/>
            <p:nvPr/>
          </p:nvSpPr>
          <p:spPr>
            <a:xfrm>
              <a:off x="7391945" y="2700829"/>
              <a:ext cx="28151" cy="32352"/>
            </a:xfrm>
            <a:custGeom>
              <a:rect b="b" l="l" r="r" t="t"/>
              <a:pathLst>
                <a:path extrusionOk="0" h="1232" w="1072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6" name="Google Shape;20996;p82"/>
            <p:cNvSpPr/>
            <p:nvPr/>
          </p:nvSpPr>
          <p:spPr>
            <a:xfrm>
              <a:off x="7391945" y="2701144"/>
              <a:ext cx="17095" cy="32037"/>
            </a:xfrm>
            <a:custGeom>
              <a:rect b="b" l="l" r="r" t="t"/>
              <a:pathLst>
                <a:path extrusionOk="0" h="1220" w="651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7" name="Google Shape;20997;p82"/>
            <p:cNvSpPr/>
            <p:nvPr/>
          </p:nvSpPr>
          <p:spPr>
            <a:xfrm>
              <a:off x="7375847" y="2644422"/>
              <a:ext cx="60582" cy="64626"/>
            </a:xfrm>
            <a:custGeom>
              <a:rect b="b" l="l" r="r" t="t"/>
              <a:pathLst>
                <a:path extrusionOk="0" h="2461" w="2307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8" name="Google Shape;20998;p82"/>
            <p:cNvSpPr/>
            <p:nvPr/>
          </p:nvSpPr>
          <p:spPr>
            <a:xfrm>
              <a:off x="7375847" y="2644580"/>
              <a:ext cx="44012" cy="64731"/>
            </a:xfrm>
            <a:custGeom>
              <a:rect b="b" l="l" r="r" t="t"/>
              <a:pathLst>
                <a:path extrusionOk="0" h="2465" w="1676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9" name="Google Shape;20999;p82"/>
            <p:cNvSpPr/>
            <p:nvPr/>
          </p:nvSpPr>
          <p:spPr>
            <a:xfrm>
              <a:off x="7219784" y="2529325"/>
              <a:ext cx="121400" cy="63917"/>
            </a:xfrm>
            <a:custGeom>
              <a:rect b="b" l="l" r="r" t="t"/>
              <a:pathLst>
                <a:path extrusionOk="0" h="2434" w="4623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0" name="Google Shape;21000;p82"/>
            <p:cNvSpPr/>
            <p:nvPr/>
          </p:nvSpPr>
          <p:spPr>
            <a:xfrm>
              <a:off x="7218261" y="2529325"/>
              <a:ext cx="49290" cy="63917"/>
            </a:xfrm>
            <a:custGeom>
              <a:rect b="b" l="l" r="r" t="t"/>
              <a:pathLst>
                <a:path extrusionOk="0" h="2434" w="1877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1" name="Google Shape;21001;p82"/>
            <p:cNvSpPr/>
            <p:nvPr/>
          </p:nvSpPr>
          <p:spPr>
            <a:xfrm>
              <a:off x="7240897" y="2428565"/>
              <a:ext cx="76916" cy="54043"/>
            </a:xfrm>
            <a:custGeom>
              <a:rect b="b" l="l" r="r" t="t"/>
              <a:pathLst>
                <a:path extrusionOk="0" h="2058" w="2929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2" name="Google Shape;21002;p82"/>
            <p:cNvSpPr/>
            <p:nvPr/>
          </p:nvSpPr>
          <p:spPr>
            <a:xfrm>
              <a:off x="7240897" y="2428565"/>
              <a:ext cx="41727" cy="54306"/>
            </a:xfrm>
            <a:custGeom>
              <a:rect b="b" l="l" r="r" t="t"/>
              <a:pathLst>
                <a:path extrusionOk="0" h="2068" w="1589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3" name="Google Shape;21003;p82"/>
            <p:cNvSpPr/>
            <p:nvPr/>
          </p:nvSpPr>
          <p:spPr>
            <a:xfrm>
              <a:off x="7307230" y="2477146"/>
              <a:ext cx="17122" cy="22557"/>
            </a:xfrm>
            <a:custGeom>
              <a:rect b="b" l="l" r="r" t="t"/>
              <a:pathLst>
                <a:path extrusionOk="0" h="859" w="652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4" name="Google Shape;21004;p82"/>
            <p:cNvSpPr/>
            <p:nvPr/>
          </p:nvSpPr>
          <p:spPr>
            <a:xfrm>
              <a:off x="7234857" y="2477120"/>
              <a:ext cx="16623" cy="22479"/>
            </a:xfrm>
            <a:custGeom>
              <a:rect b="b" l="l" r="r" t="t"/>
              <a:pathLst>
                <a:path extrusionOk="0" h="856" w="633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5" name="Google Shape;21005;p82"/>
            <p:cNvSpPr/>
            <p:nvPr/>
          </p:nvSpPr>
          <p:spPr>
            <a:xfrm>
              <a:off x="7265266" y="2516694"/>
              <a:ext cx="27914" cy="32274"/>
            </a:xfrm>
            <a:custGeom>
              <a:rect b="b" l="l" r="r" t="t"/>
              <a:pathLst>
                <a:path extrusionOk="0" h="1229" w="1063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6" name="Google Shape;21006;p82"/>
            <p:cNvSpPr/>
            <p:nvPr/>
          </p:nvSpPr>
          <p:spPr>
            <a:xfrm>
              <a:off x="7265266" y="2516956"/>
              <a:ext cx="17122" cy="32247"/>
            </a:xfrm>
            <a:custGeom>
              <a:rect b="b" l="l" r="r" t="t"/>
              <a:pathLst>
                <a:path extrusionOk="0" h="1228" w="652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7" name="Google Shape;21007;p82"/>
            <p:cNvSpPr/>
            <p:nvPr/>
          </p:nvSpPr>
          <p:spPr>
            <a:xfrm>
              <a:off x="7249195" y="2460287"/>
              <a:ext cx="60319" cy="64810"/>
            </a:xfrm>
            <a:custGeom>
              <a:rect b="b" l="l" r="r" t="t"/>
              <a:pathLst>
                <a:path extrusionOk="0" h="2468" w="2297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8" name="Google Shape;21008;p82"/>
            <p:cNvSpPr/>
            <p:nvPr/>
          </p:nvSpPr>
          <p:spPr>
            <a:xfrm>
              <a:off x="7249195" y="2460471"/>
              <a:ext cx="43749" cy="64626"/>
            </a:xfrm>
            <a:custGeom>
              <a:rect b="b" l="l" r="r" t="t"/>
              <a:pathLst>
                <a:path extrusionOk="0" h="2461" w="1666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9" name="Google Shape;21009;p82"/>
            <p:cNvSpPr/>
            <p:nvPr/>
          </p:nvSpPr>
          <p:spPr>
            <a:xfrm>
              <a:off x="7092607" y="2713539"/>
              <a:ext cx="121164" cy="63891"/>
            </a:xfrm>
            <a:custGeom>
              <a:rect b="b" l="l" r="r" t="t"/>
              <a:pathLst>
                <a:path extrusionOk="0" h="2433" w="4614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0" name="Google Shape;21010;p82"/>
            <p:cNvSpPr/>
            <p:nvPr/>
          </p:nvSpPr>
          <p:spPr>
            <a:xfrm>
              <a:off x="7091110" y="2713539"/>
              <a:ext cx="49027" cy="63891"/>
            </a:xfrm>
            <a:custGeom>
              <a:rect b="b" l="l" r="r" t="t"/>
              <a:pathLst>
                <a:path extrusionOk="0" h="2433" w="1867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1" name="Google Shape;21011;p82"/>
            <p:cNvSpPr/>
            <p:nvPr/>
          </p:nvSpPr>
          <p:spPr>
            <a:xfrm>
              <a:off x="7113484" y="2612753"/>
              <a:ext cx="76916" cy="54332"/>
            </a:xfrm>
            <a:custGeom>
              <a:rect b="b" l="l" r="r" t="t"/>
              <a:pathLst>
                <a:path extrusionOk="0" h="2069" w="2929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2" name="Google Shape;21012;p82"/>
            <p:cNvSpPr/>
            <p:nvPr/>
          </p:nvSpPr>
          <p:spPr>
            <a:xfrm>
              <a:off x="7113484" y="2612779"/>
              <a:ext cx="41727" cy="54306"/>
            </a:xfrm>
            <a:custGeom>
              <a:rect b="b" l="l" r="r" t="t"/>
              <a:pathLst>
                <a:path extrusionOk="0" h="2068" w="1589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3" name="Google Shape;21013;p82"/>
            <p:cNvSpPr/>
            <p:nvPr/>
          </p:nvSpPr>
          <p:spPr>
            <a:xfrm>
              <a:off x="7180079" y="2661281"/>
              <a:ext cx="16859" cy="22636"/>
            </a:xfrm>
            <a:custGeom>
              <a:rect b="b" l="l" r="r" t="t"/>
              <a:pathLst>
                <a:path extrusionOk="0" h="862" w="642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4" name="Google Shape;21014;p82"/>
            <p:cNvSpPr/>
            <p:nvPr/>
          </p:nvSpPr>
          <p:spPr>
            <a:xfrm>
              <a:off x="7107444" y="2661334"/>
              <a:ext cx="16623" cy="22479"/>
            </a:xfrm>
            <a:custGeom>
              <a:rect b="b" l="l" r="r" t="t"/>
              <a:pathLst>
                <a:path extrusionOk="0" h="856" w="633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5" name="Google Shape;21015;p82"/>
            <p:cNvSpPr/>
            <p:nvPr/>
          </p:nvSpPr>
          <p:spPr>
            <a:xfrm>
              <a:off x="7137853" y="2700829"/>
              <a:ext cx="28177" cy="32352"/>
            </a:xfrm>
            <a:custGeom>
              <a:rect b="b" l="l" r="r" t="t"/>
              <a:pathLst>
                <a:path extrusionOk="0" h="1232" w="1073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6" name="Google Shape;21016;p82"/>
            <p:cNvSpPr/>
            <p:nvPr/>
          </p:nvSpPr>
          <p:spPr>
            <a:xfrm>
              <a:off x="7137590" y="2701144"/>
              <a:ext cx="17384" cy="32037"/>
            </a:xfrm>
            <a:custGeom>
              <a:rect b="b" l="l" r="r" t="t"/>
              <a:pathLst>
                <a:path extrusionOk="0" h="1220" w="662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7" name="Google Shape;21017;p82"/>
            <p:cNvSpPr/>
            <p:nvPr/>
          </p:nvSpPr>
          <p:spPr>
            <a:xfrm>
              <a:off x="7121756" y="2644422"/>
              <a:ext cx="60345" cy="64626"/>
            </a:xfrm>
            <a:custGeom>
              <a:rect b="b" l="l" r="r" t="t"/>
              <a:pathLst>
                <a:path extrusionOk="0" h="2461" w="2298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8" name="Google Shape;21018;p82"/>
            <p:cNvSpPr/>
            <p:nvPr/>
          </p:nvSpPr>
          <p:spPr>
            <a:xfrm>
              <a:off x="7121756" y="2644580"/>
              <a:ext cx="43775" cy="64731"/>
            </a:xfrm>
            <a:custGeom>
              <a:rect b="b" l="l" r="r" t="t"/>
              <a:pathLst>
                <a:path extrusionOk="0" h="2465" w="1667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19" name="Google Shape;21019;p82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21020" name="Google Shape;21020;p82"/>
            <p:cNvSpPr/>
            <p:nvPr/>
          </p:nvSpPr>
          <p:spPr>
            <a:xfrm>
              <a:off x="7648978" y="2602774"/>
              <a:ext cx="150417" cy="121137"/>
            </a:xfrm>
            <a:custGeom>
              <a:rect b="b" l="l" r="r" t="t"/>
              <a:pathLst>
                <a:path extrusionOk="0" h="4613" w="5728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1" name="Google Shape;21021;p82"/>
            <p:cNvSpPr/>
            <p:nvPr/>
          </p:nvSpPr>
          <p:spPr>
            <a:xfrm>
              <a:off x="7681698" y="2421265"/>
              <a:ext cx="30435" cy="66622"/>
            </a:xfrm>
            <a:custGeom>
              <a:rect b="b" l="l" r="r" t="t"/>
              <a:pathLst>
                <a:path extrusionOk="0" h="2537" w="1159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2" name="Google Shape;21022;p82"/>
            <p:cNvSpPr/>
            <p:nvPr/>
          </p:nvSpPr>
          <p:spPr>
            <a:xfrm>
              <a:off x="7693751" y="2415225"/>
              <a:ext cx="72924" cy="72661"/>
            </a:xfrm>
            <a:custGeom>
              <a:rect b="b" l="l" r="r" t="t"/>
              <a:pathLst>
                <a:path extrusionOk="0" h="2767" w="2777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3" name="Google Shape;21023;p82"/>
            <p:cNvSpPr/>
            <p:nvPr/>
          </p:nvSpPr>
          <p:spPr>
            <a:xfrm>
              <a:off x="7706067" y="2505953"/>
              <a:ext cx="36239" cy="26917"/>
            </a:xfrm>
            <a:custGeom>
              <a:rect b="b" l="l" r="r" t="t"/>
              <a:pathLst>
                <a:path extrusionOk="0" h="1025" w="138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4" name="Google Shape;21024;p82"/>
            <p:cNvSpPr/>
            <p:nvPr/>
          </p:nvSpPr>
          <p:spPr>
            <a:xfrm>
              <a:off x="7706067" y="2505953"/>
              <a:ext cx="36239" cy="14732"/>
            </a:xfrm>
            <a:custGeom>
              <a:rect b="b" l="l" r="r" t="t"/>
              <a:pathLst>
                <a:path extrusionOk="0" h="561" w="138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5" name="Google Shape;21025;p82"/>
            <p:cNvSpPr/>
            <p:nvPr/>
          </p:nvSpPr>
          <p:spPr>
            <a:xfrm>
              <a:off x="7663604" y="2520790"/>
              <a:ext cx="121164" cy="64101"/>
            </a:xfrm>
            <a:custGeom>
              <a:rect b="b" l="l" r="r" t="t"/>
              <a:pathLst>
                <a:path extrusionOk="0" h="2441" w="4614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6" name="Google Shape;21026;p82"/>
            <p:cNvSpPr/>
            <p:nvPr/>
          </p:nvSpPr>
          <p:spPr>
            <a:xfrm>
              <a:off x="7718146" y="2532844"/>
              <a:ext cx="12080" cy="52047"/>
            </a:xfrm>
            <a:custGeom>
              <a:rect b="b" l="l" r="r" t="t"/>
              <a:pathLst>
                <a:path extrusionOk="0" h="1982" w="46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7" name="Google Shape;21027;p82"/>
            <p:cNvSpPr/>
            <p:nvPr/>
          </p:nvSpPr>
          <p:spPr>
            <a:xfrm>
              <a:off x="7687737" y="2445398"/>
              <a:ext cx="72898" cy="66622"/>
            </a:xfrm>
            <a:custGeom>
              <a:rect b="b" l="l" r="r" t="t"/>
              <a:pathLst>
                <a:path extrusionOk="0" h="2537" w="2776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8" name="Google Shape;21028;p82"/>
            <p:cNvSpPr/>
            <p:nvPr/>
          </p:nvSpPr>
          <p:spPr>
            <a:xfrm>
              <a:off x="7687737" y="2445398"/>
              <a:ext cx="72661" cy="65361"/>
            </a:xfrm>
            <a:custGeom>
              <a:rect b="b" l="l" r="r" t="t"/>
              <a:pathLst>
                <a:path extrusionOk="0" h="2489" w="2767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9" name="Google Shape;21029;p82"/>
            <p:cNvSpPr/>
            <p:nvPr/>
          </p:nvSpPr>
          <p:spPr>
            <a:xfrm>
              <a:off x="7663604" y="2536126"/>
              <a:ext cx="24159" cy="48528"/>
            </a:xfrm>
            <a:custGeom>
              <a:rect b="b" l="l" r="r" t="t"/>
              <a:pathLst>
                <a:path extrusionOk="0" h="1848" w="92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0" name="Google Shape;21030;p82"/>
            <p:cNvSpPr/>
            <p:nvPr/>
          </p:nvSpPr>
          <p:spPr>
            <a:xfrm>
              <a:off x="7760609" y="2536126"/>
              <a:ext cx="24159" cy="48528"/>
            </a:xfrm>
            <a:custGeom>
              <a:rect b="b" l="l" r="r" t="t"/>
              <a:pathLst>
                <a:path extrusionOk="0" h="1848" w="92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1" name="Google Shape;21031;p82"/>
            <p:cNvSpPr/>
            <p:nvPr/>
          </p:nvSpPr>
          <p:spPr>
            <a:xfrm>
              <a:off x="7717884" y="2532607"/>
              <a:ext cx="12342" cy="12342"/>
            </a:xfrm>
            <a:custGeom>
              <a:rect b="b" l="l" r="r" t="t"/>
              <a:pathLst>
                <a:path extrusionOk="0" h="470" w="47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2" name="Google Shape;21032;p82"/>
            <p:cNvSpPr/>
            <p:nvPr/>
          </p:nvSpPr>
          <p:spPr>
            <a:xfrm>
              <a:off x="7699292" y="2515906"/>
              <a:ext cx="24894" cy="25446"/>
            </a:xfrm>
            <a:custGeom>
              <a:rect b="b" l="l" r="r" t="t"/>
              <a:pathLst>
                <a:path extrusionOk="0" h="969" w="948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3" name="Google Shape;21033;p82"/>
            <p:cNvSpPr/>
            <p:nvPr/>
          </p:nvSpPr>
          <p:spPr>
            <a:xfrm>
              <a:off x="7724160" y="2515906"/>
              <a:ext cx="24921" cy="25446"/>
            </a:xfrm>
            <a:custGeom>
              <a:rect b="b" l="l" r="r" t="t"/>
              <a:pathLst>
                <a:path extrusionOk="0" h="969" w="949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4" name="Google Shape;21034;p82"/>
            <p:cNvSpPr/>
            <p:nvPr/>
          </p:nvSpPr>
          <p:spPr>
            <a:xfrm>
              <a:off x="7554547" y="2627091"/>
              <a:ext cx="30435" cy="66622"/>
            </a:xfrm>
            <a:custGeom>
              <a:rect b="b" l="l" r="r" t="t"/>
              <a:pathLst>
                <a:path extrusionOk="0" h="2537" w="1159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5" name="Google Shape;21035;p82"/>
            <p:cNvSpPr/>
            <p:nvPr/>
          </p:nvSpPr>
          <p:spPr>
            <a:xfrm>
              <a:off x="7566600" y="2621051"/>
              <a:ext cx="72898" cy="72661"/>
            </a:xfrm>
            <a:custGeom>
              <a:rect b="b" l="l" r="r" t="t"/>
              <a:pathLst>
                <a:path extrusionOk="0" h="2767" w="2776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6" name="Google Shape;21036;p82"/>
            <p:cNvSpPr/>
            <p:nvPr/>
          </p:nvSpPr>
          <p:spPr>
            <a:xfrm>
              <a:off x="7578916" y="2711779"/>
              <a:ext cx="36213" cy="26917"/>
            </a:xfrm>
            <a:custGeom>
              <a:rect b="b" l="l" r="r" t="t"/>
              <a:pathLst>
                <a:path extrusionOk="0" h="1025" w="1379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7" name="Google Shape;21037;p82"/>
            <p:cNvSpPr/>
            <p:nvPr/>
          </p:nvSpPr>
          <p:spPr>
            <a:xfrm>
              <a:off x="7578916" y="2712042"/>
              <a:ext cx="36213" cy="14653"/>
            </a:xfrm>
            <a:custGeom>
              <a:rect b="b" l="l" r="r" t="t"/>
              <a:pathLst>
                <a:path extrusionOk="0" h="558" w="1379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8" name="Google Shape;21038;p82"/>
            <p:cNvSpPr/>
            <p:nvPr/>
          </p:nvSpPr>
          <p:spPr>
            <a:xfrm>
              <a:off x="7536427" y="2726616"/>
              <a:ext cx="121164" cy="64101"/>
            </a:xfrm>
            <a:custGeom>
              <a:rect b="b" l="l" r="r" t="t"/>
              <a:pathLst>
                <a:path extrusionOk="0" h="2441" w="4614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9" name="Google Shape;21039;p82"/>
            <p:cNvSpPr/>
            <p:nvPr/>
          </p:nvSpPr>
          <p:spPr>
            <a:xfrm>
              <a:off x="7590969" y="2738670"/>
              <a:ext cx="12106" cy="52047"/>
            </a:xfrm>
            <a:custGeom>
              <a:rect b="b" l="l" r="r" t="t"/>
              <a:pathLst>
                <a:path extrusionOk="0" h="1982" w="461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0" name="Google Shape;21040;p82"/>
            <p:cNvSpPr/>
            <p:nvPr/>
          </p:nvSpPr>
          <p:spPr>
            <a:xfrm>
              <a:off x="7560560" y="2651434"/>
              <a:ext cx="72924" cy="66674"/>
            </a:xfrm>
            <a:custGeom>
              <a:rect b="b" l="l" r="r" t="t"/>
              <a:pathLst>
                <a:path extrusionOk="0" h="2539" w="2777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1" name="Google Shape;21041;p82"/>
            <p:cNvSpPr/>
            <p:nvPr/>
          </p:nvSpPr>
          <p:spPr>
            <a:xfrm>
              <a:off x="7560560" y="2651434"/>
              <a:ext cx="72661" cy="65151"/>
            </a:xfrm>
            <a:custGeom>
              <a:rect b="b" l="l" r="r" t="t"/>
              <a:pathLst>
                <a:path extrusionOk="0" h="2481" w="2767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2" name="Google Shape;21042;p82"/>
            <p:cNvSpPr/>
            <p:nvPr/>
          </p:nvSpPr>
          <p:spPr>
            <a:xfrm>
              <a:off x="7536427" y="2741952"/>
              <a:ext cx="24159" cy="48528"/>
            </a:xfrm>
            <a:custGeom>
              <a:rect b="b" l="l" r="r" t="t"/>
              <a:pathLst>
                <a:path extrusionOk="0" h="1848" w="92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3" name="Google Shape;21043;p82"/>
            <p:cNvSpPr/>
            <p:nvPr/>
          </p:nvSpPr>
          <p:spPr>
            <a:xfrm>
              <a:off x="7633195" y="2741952"/>
              <a:ext cx="24396" cy="48528"/>
            </a:xfrm>
            <a:custGeom>
              <a:rect b="b" l="l" r="r" t="t"/>
              <a:pathLst>
                <a:path extrusionOk="0" h="1848" w="929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4" name="Google Shape;21044;p82"/>
            <p:cNvSpPr/>
            <p:nvPr/>
          </p:nvSpPr>
          <p:spPr>
            <a:xfrm>
              <a:off x="7590733" y="2738670"/>
              <a:ext cx="12342" cy="12106"/>
            </a:xfrm>
            <a:custGeom>
              <a:rect b="b" l="l" r="r" t="t"/>
              <a:pathLst>
                <a:path extrusionOk="0" h="461" w="47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5" name="Google Shape;21045;p82"/>
            <p:cNvSpPr/>
            <p:nvPr/>
          </p:nvSpPr>
          <p:spPr>
            <a:xfrm>
              <a:off x="7572115" y="2721863"/>
              <a:ext cx="24921" cy="25498"/>
            </a:xfrm>
            <a:custGeom>
              <a:rect b="b" l="l" r="r" t="t"/>
              <a:pathLst>
                <a:path extrusionOk="0" h="971" w="949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6" name="Google Shape;21046;p82"/>
            <p:cNvSpPr/>
            <p:nvPr/>
          </p:nvSpPr>
          <p:spPr>
            <a:xfrm>
              <a:off x="7597009" y="2721863"/>
              <a:ext cx="24894" cy="25498"/>
            </a:xfrm>
            <a:custGeom>
              <a:rect b="b" l="l" r="r" t="t"/>
              <a:pathLst>
                <a:path extrusionOk="0" h="971" w="948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7" name="Google Shape;21047;p82"/>
            <p:cNvSpPr/>
            <p:nvPr/>
          </p:nvSpPr>
          <p:spPr>
            <a:xfrm>
              <a:off x="7827204" y="2602958"/>
              <a:ext cx="48528" cy="42515"/>
            </a:xfrm>
            <a:custGeom>
              <a:rect b="b" l="l" r="r" t="t"/>
              <a:pathLst>
                <a:path extrusionOk="0" h="1619" w="1848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8" name="Google Shape;21048;p82"/>
            <p:cNvSpPr/>
            <p:nvPr/>
          </p:nvSpPr>
          <p:spPr>
            <a:xfrm>
              <a:off x="7827204" y="2602958"/>
              <a:ext cx="33219" cy="42515"/>
            </a:xfrm>
            <a:custGeom>
              <a:rect b="b" l="l" r="r" t="t"/>
              <a:pathLst>
                <a:path extrusionOk="0" h="1619" w="1265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9" name="Google Shape;21049;p82"/>
            <p:cNvSpPr/>
            <p:nvPr/>
          </p:nvSpPr>
          <p:spPr>
            <a:xfrm>
              <a:off x="7796795" y="2706002"/>
              <a:ext cx="109110" cy="84715"/>
            </a:xfrm>
            <a:custGeom>
              <a:rect b="b" l="l" r="r" t="t"/>
              <a:pathLst>
                <a:path extrusionOk="0" h="3226" w="4155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0" name="Google Shape;21050;p82"/>
            <p:cNvSpPr/>
            <p:nvPr/>
          </p:nvSpPr>
          <p:spPr>
            <a:xfrm>
              <a:off x="7832745" y="2706002"/>
              <a:ext cx="37210" cy="24159"/>
            </a:xfrm>
            <a:custGeom>
              <a:rect b="b" l="l" r="r" t="t"/>
              <a:pathLst>
                <a:path extrusionOk="0" h="920" w="1417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1" name="Google Shape;21051;p82"/>
            <p:cNvSpPr/>
            <p:nvPr/>
          </p:nvSpPr>
          <p:spPr>
            <a:xfrm>
              <a:off x="7797058" y="2737672"/>
              <a:ext cx="109084" cy="53045"/>
            </a:xfrm>
            <a:custGeom>
              <a:rect b="b" l="l" r="r" t="t"/>
              <a:pathLst>
                <a:path extrusionOk="0" h="2020" w="4154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2" name="Google Shape;21052;p82"/>
            <p:cNvSpPr/>
            <p:nvPr/>
          </p:nvSpPr>
          <p:spPr>
            <a:xfrm>
              <a:off x="7809111" y="2621051"/>
              <a:ext cx="84715" cy="84741"/>
            </a:xfrm>
            <a:custGeom>
              <a:rect b="b" l="l" r="r" t="t"/>
              <a:pathLst>
                <a:path extrusionOk="0" h="3227" w="3226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3" name="Google Shape;21053;p82"/>
            <p:cNvSpPr/>
            <p:nvPr/>
          </p:nvSpPr>
          <p:spPr>
            <a:xfrm>
              <a:off x="7824447" y="2621051"/>
              <a:ext cx="71138" cy="76443"/>
            </a:xfrm>
            <a:custGeom>
              <a:rect b="b" l="l" r="r" t="t"/>
              <a:pathLst>
                <a:path extrusionOk="0" h="2911" w="2709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4" name="Google Shape;21054;p82"/>
            <p:cNvSpPr/>
            <p:nvPr/>
          </p:nvSpPr>
          <p:spPr>
            <a:xfrm>
              <a:off x="7814888" y="2658393"/>
              <a:ext cx="72661" cy="59715"/>
            </a:xfrm>
            <a:custGeom>
              <a:rect b="b" l="l" r="r" t="t"/>
              <a:pathLst>
                <a:path extrusionOk="0" h="2274" w="2767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5" name="Google Shape;21055;p82"/>
            <p:cNvSpPr/>
            <p:nvPr/>
          </p:nvSpPr>
          <p:spPr>
            <a:xfrm>
              <a:off x="7815151" y="2658393"/>
              <a:ext cx="72661" cy="59190"/>
            </a:xfrm>
            <a:custGeom>
              <a:rect b="b" l="l" r="r" t="t"/>
              <a:pathLst>
                <a:path extrusionOk="0" h="2254" w="2767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6" name="Google Shape;21056;p82"/>
            <p:cNvSpPr/>
            <p:nvPr/>
          </p:nvSpPr>
          <p:spPr>
            <a:xfrm>
              <a:off x="7796795" y="2749988"/>
              <a:ext cx="24422" cy="40729"/>
            </a:xfrm>
            <a:custGeom>
              <a:rect b="b" l="l" r="r" t="t"/>
              <a:pathLst>
                <a:path extrusionOk="0" h="1551" w="93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7" name="Google Shape;21057;p82"/>
            <p:cNvSpPr/>
            <p:nvPr/>
          </p:nvSpPr>
          <p:spPr>
            <a:xfrm>
              <a:off x="7881746" y="2749988"/>
              <a:ext cx="24159" cy="40729"/>
            </a:xfrm>
            <a:custGeom>
              <a:rect b="b" l="l" r="r" t="t"/>
              <a:pathLst>
                <a:path extrusionOk="0" h="1551" w="92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58" name="Google Shape;21058;p82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21059" name="Google Shape;21059;p82"/>
            <p:cNvSpPr/>
            <p:nvPr/>
          </p:nvSpPr>
          <p:spPr>
            <a:xfrm>
              <a:off x="8218504" y="2711779"/>
              <a:ext cx="115649" cy="75182"/>
            </a:xfrm>
            <a:custGeom>
              <a:rect b="b" l="l" r="r" t="t"/>
              <a:pathLst>
                <a:path extrusionOk="0" h="2863" w="4404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0" name="Google Shape;21060;p82"/>
            <p:cNvSpPr/>
            <p:nvPr/>
          </p:nvSpPr>
          <p:spPr>
            <a:xfrm>
              <a:off x="8218268" y="2727614"/>
              <a:ext cx="115623" cy="59348"/>
            </a:xfrm>
            <a:custGeom>
              <a:rect b="b" l="l" r="r" t="t"/>
              <a:pathLst>
                <a:path extrusionOk="0" h="2260" w="4403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1" name="Google Shape;21061;p82"/>
            <p:cNvSpPr/>
            <p:nvPr/>
          </p:nvSpPr>
          <p:spPr>
            <a:xfrm>
              <a:off x="8235600" y="2630872"/>
              <a:ext cx="29175" cy="63602"/>
            </a:xfrm>
            <a:custGeom>
              <a:rect b="b" l="l" r="r" t="t"/>
              <a:pathLst>
                <a:path extrusionOk="0" h="2422" w="1111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2" name="Google Shape;21062;p82"/>
            <p:cNvSpPr/>
            <p:nvPr/>
          </p:nvSpPr>
          <p:spPr>
            <a:xfrm>
              <a:off x="8247417" y="2625095"/>
              <a:ext cx="69379" cy="69379"/>
            </a:xfrm>
            <a:custGeom>
              <a:rect b="b" l="l" r="r" t="t"/>
              <a:pathLst>
                <a:path extrusionOk="0" h="2642" w="2642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3" name="Google Shape;21063;p82"/>
            <p:cNvSpPr/>
            <p:nvPr/>
          </p:nvSpPr>
          <p:spPr>
            <a:xfrm>
              <a:off x="8258971" y="2711779"/>
              <a:ext cx="34453" cy="14049"/>
            </a:xfrm>
            <a:custGeom>
              <a:rect b="b" l="l" r="r" t="t"/>
              <a:pathLst>
                <a:path extrusionOk="0" h="535" w="1312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4" name="Google Shape;21064;p82"/>
            <p:cNvSpPr/>
            <p:nvPr/>
          </p:nvSpPr>
          <p:spPr>
            <a:xfrm>
              <a:off x="8241640" y="2654244"/>
              <a:ext cx="69379" cy="63339"/>
            </a:xfrm>
            <a:custGeom>
              <a:rect b="b" l="l" r="r" t="t"/>
              <a:pathLst>
                <a:path extrusionOk="0" h="2412" w="2642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5" name="Google Shape;21065;p82"/>
            <p:cNvSpPr/>
            <p:nvPr/>
          </p:nvSpPr>
          <p:spPr>
            <a:xfrm>
              <a:off x="8241640" y="2654191"/>
              <a:ext cx="69143" cy="62157"/>
            </a:xfrm>
            <a:custGeom>
              <a:rect b="b" l="l" r="r" t="t"/>
              <a:pathLst>
                <a:path extrusionOk="0" h="2367" w="2633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6" name="Google Shape;21066;p82"/>
            <p:cNvSpPr/>
            <p:nvPr/>
          </p:nvSpPr>
          <p:spPr>
            <a:xfrm>
              <a:off x="8218504" y="2740692"/>
              <a:ext cx="23161" cy="46270"/>
            </a:xfrm>
            <a:custGeom>
              <a:rect b="b" l="l" r="r" t="t"/>
              <a:pathLst>
                <a:path extrusionOk="0" h="1762" w="882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7" name="Google Shape;21067;p82"/>
            <p:cNvSpPr/>
            <p:nvPr/>
          </p:nvSpPr>
          <p:spPr>
            <a:xfrm>
              <a:off x="8310756" y="2740692"/>
              <a:ext cx="23135" cy="46270"/>
            </a:xfrm>
            <a:custGeom>
              <a:rect b="b" l="l" r="r" t="t"/>
              <a:pathLst>
                <a:path extrusionOk="0" h="1762" w="881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8" name="Google Shape;21068;p82"/>
            <p:cNvSpPr/>
            <p:nvPr/>
          </p:nvSpPr>
          <p:spPr>
            <a:xfrm>
              <a:off x="8009659" y="2607737"/>
              <a:ext cx="46270" cy="40493"/>
            </a:xfrm>
            <a:custGeom>
              <a:rect b="b" l="l" r="r" t="t"/>
              <a:pathLst>
                <a:path extrusionOk="0" h="1542" w="1762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9" name="Google Shape;21069;p82"/>
            <p:cNvSpPr/>
            <p:nvPr/>
          </p:nvSpPr>
          <p:spPr>
            <a:xfrm>
              <a:off x="8009659" y="2607737"/>
              <a:ext cx="31696" cy="40493"/>
            </a:xfrm>
            <a:custGeom>
              <a:rect b="b" l="l" r="r" t="t"/>
              <a:pathLst>
                <a:path extrusionOk="0" h="1542" w="1207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0" name="Google Shape;21070;p82"/>
            <p:cNvSpPr/>
            <p:nvPr/>
          </p:nvSpPr>
          <p:spPr>
            <a:xfrm>
              <a:off x="7980773" y="2706002"/>
              <a:ext cx="104068" cy="80960"/>
            </a:xfrm>
            <a:custGeom>
              <a:rect b="b" l="l" r="r" t="t"/>
              <a:pathLst>
                <a:path extrusionOk="0" h="3083" w="3963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1" name="Google Shape;21071;p82"/>
            <p:cNvSpPr/>
            <p:nvPr/>
          </p:nvSpPr>
          <p:spPr>
            <a:xfrm>
              <a:off x="8015200" y="2706002"/>
              <a:ext cx="35215" cy="23161"/>
            </a:xfrm>
            <a:custGeom>
              <a:rect b="b" l="l" r="r" t="t"/>
              <a:pathLst>
                <a:path extrusionOk="0" h="882" w="1341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2" name="Google Shape;21072;p82"/>
            <p:cNvSpPr/>
            <p:nvPr/>
          </p:nvSpPr>
          <p:spPr>
            <a:xfrm>
              <a:off x="7980773" y="2736411"/>
              <a:ext cx="104068" cy="50551"/>
            </a:xfrm>
            <a:custGeom>
              <a:rect b="b" l="l" r="r" t="t"/>
              <a:pathLst>
                <a:path extrusionOk="0" h="1925" w="3963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3" name="Google Shape;21073;p82"/>
            <p:cNvSpPr/>
            <p:nvPr/>
          </p:nvSpPr>
          <p:spPr>
            <a:xfrm>
              <a:off x="7992327" y="2625095"/>
              <a:ext cx="80960" cy="80933"/>
            </a:xfrm>
            <a:custGeom>
              <a:rect b="b" l="l" r="r" t="t"/>
              <a:pathLst>
                <a:path extrusionOk="0" h="3082" w="3083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4" name="Google Shape;21074;p82"/>
            <p:cNvSpPr/>
            <p:nvPr/>
          </p:nvSpPr>
          <p:spPr>
            <a:xfrm>
              <a:off x="8007164" y="2625095"/>
              <a:ext cx="67620" cy="72898"/>
            </a:xfrm>
            <a:custGeom>
              <a:rect b="b" l="l" r="r" t="t"/>
              <a:pathLst>
                <a:path extrusionOk="0" h="2776" w="2575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5" name="Google Shape;21075;p82"/>
            <p:cNvSpPr/>
            <p:nvPr/>
          </p:nvSpPr>
          <p:spPr>
            <a:xfrm>
              <a:off x="7998104" y="2660809"/>
              <a:ext cx="69379" cy="56774"/>
            </a:xfrm>
            <a:custGeom>
              <a:rect b="b" l="l" r="r" t="t"/>
              <a:pathLst>
                <a:path extrusionOk="0" h="2162" w="2642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6" name="Google Shape;21076;p82"/>
            <p:cNvSpPr/>
            <p:nvPr/>
          </p:nvSpPr>
          <p:spPr>
            <a:xfrm>
              <a:off x="7998104" y="2660914"/>
              <a:ext cx="69379" cy="56170"/>
            </a:xfrm>
            <a:custGeom>
              <a:rect b="b" l="l" r="r" t="t"/>
              <a:pathLst>
                <a:path extrusionOk="0" h="2139" w="2642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7" name="Google Shape;21077;p82"/>
            <p:cNvSpPr/>
            <p:nvPr/>
          </p:nvSpPr>
          <p:spPr>
            <a:xfrm>
              <a:off x="7980773" y="2748228"/>
              <a:ext cx="23135" cy="38733"/>
            </a:xfrm>
            <a:custGeom>
              <a:rect b="b" l="l" r="r" t="t"/>
              <a:pathLst>
                <a:path extrusionOk="0" h="1475" w="881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8" name="Google Shape;21078;p82"/>
            <p:cNvSpPr/>
            <p:nvPr/>
          </p:nvSpPr>
          <p:spPr>
            <a:xfrm>
              <a:off x="8061680" y="2748228"/>
              <a:ext cx="23161" cy="38733"/>
            </a:xfrm>
            <a:custGeom>
              <a:rect b="b" l="l" r="r" t="t"/>
              <a:pathLst>
                <a:path extrusionOk="0" h="1475" w="882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9" name="Google Shape;21079;p82"/>
            <p:cNvSpPr/>
            <p:nvPr/>
          </p:nvSpPr>
          <p:spPr>
            <a:xfrm>
              <a:off x="8101411" y="2428802"/>
              <a:ext cx="103806" cy="103832"/>
            </a:xfrm>
            <a:custGeom>
              <a:rect b="b" l="l" r="r" t="t"/>
              <a:pathLst>
                <a:path extrusionOk="0" h="3954" w="3953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0" name="Google Shape;21080;p82"/>
            <p:cNvSpPr/>
            <p:nvPr/>
          </p:nvSpPr>
          <p:spPr>
            <a:xfrm>
              <a:off x="8129536" y="2428802"/>
              <a:ext cx="75944" cy="103832"/>
            </a:xfrm>
            <a:custGeom>
              <a:rect b="b" l="l" r="r" t="t"/>
              <a:pathLst>
                <a:path extrusionOk="0" h="3954" w="2892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1" name="Google Shape;21081;p82"/>
            <p:cNvSpPr/>
            <p:nvPr/>
          </p:nvSpPr>
          <p:spPr>
            <a:xfrm>
              <a:off x="8100650" y="2507214"/>
              <a:ext cx="104068" cy="80960"/>
            </a:xfrm>
            <a:custGeom>
              <a:rect b="b" l="l" r="r" t="t"/>
              <a:pathLst>
                <a:path extrusionOk="0" h="3083" w="3963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2" name="Google Shape;21082;p82"/>
            <p:cNvSpPr/>
            <p:nvPr/>
          </p:nvSpPr>
          <p:spPr>
            <a:xfrm>
              <a:off x="8135076" y="2507214"/>
              <a:ext cx="35215" cy="23161"/>
            </a:xfrm>
            <a:custGeom>
              <a:rect b="b" l="l" r="r" t="t"/>
              <a:pathLst>
                <a:path extrusionOk="0" h="882" w="1341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3" name="Google Shape;21083;p82"/>
            <p:cNvSpPr/>
            <p:nvPr/>
          </p:nvSpPr>
          <p:spPr>
            <a:xfrm>
              <a:off x="8100650" y="2537623"/>
              <a:ext cx="104068" cy="50551"/>
            </a:xfrm>
            <a:custGeom>
              <a:rect b="b" l="l" r="r" t="t"/>
              <a:pathLst>
                <a:path extrusionOk="0" h="1925" w="3963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4" name="Google Shape;21084;p82"/>
            <p:cNvSpPr/>
            <p:nvPr/>
          </p:nvSpPr>
          <p:spPr>
            <a:xfrm>
              <a:off x="8117981" y="2462047"/>
              <a:ext cx="69405" cy="56748"/>
            </a:xfrm>
            <a:custGeom>
              <a:rect b="b" l="l" r="r" t="t"/>
              <a:pathLst>
                <a:path extrusionOk="0" h="2161" w="2643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5" name="Google Shape;21085;p82"/>
            <p:cNvSpPr/>
            <p:nvPr/>
          </p:nvSpPr>
          <p:spPr>
            <a:xfrm>
              <a:off x="8117981" y="2462020"/>
              <a:ext cx="69405" cy="56275"/>
            </a:xfrm>
            <a:custGeom>
              <a:rect b="b" l="l" r="r" t="t"/>
              <a:pathLst>
                <a:path extrusionOk="0" h="2143" w="2643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6" name="Google Shape;21086;p82"/>
            <p:cNvSpPr/>
            <p:nvPr/>
          </p:nvSpPr>
          <p:spPr>
            <a:xfrm>
              <a:off x="8100650" y="2549440"/>
              <a:ext cx="23135" cy="38733"/>
            </a:xfrm>
            <a:custGeom>
              <a:rect b="b" l="l" r="r" t="t"/>
              <a:pathLst>
                <a:path extrusionOk="0" h="1475" w="881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7" name="Google Shape;21087;p82"/>
            <p:cNvSpPr/>
            <p:nvPr/>
          </p:nvSpPr>
          <p:spPr>
            <a:xfrm>
              <a:off x="8181557" y="2549440"/>
              <a:ext cx="23161" cy="38733"/>
            </a:xfrm>
            <a:custGeom>
              <a:rect b="b" l="l" r="r" t="t"/>
              <a:pathLst>
                <a:path extrusionOk="0" h="1475" w="882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8" name="Google Shape;21088;p82"/>
            <p:cNvSpPr/>
            <p:nvPr/>
          </p:nvSpPr>
          <p:spPr>
            <a:xfrm>
              <a:off x="8082136" y="2607869"/>
              <a:ext cx="144351" cy="115728"/>
            </a:xfrm>
            <a:custGeom>
              <a:rect b="b" l="l" r="r" t="t"/>
              <a:pathLst>
                <a:path extrusionOk="0" h="4407" w="5497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089" name="Google Shape;21089;p82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21090" name="Google Shape;21090;p82"/>
            <p:cNvSpPr/>
            <p:nvPr/>
          </p:nvSpPr>
          <p:spPr>
            <a:xfrm>
              <a:off x="5133611" y="4474508"/>
              <a:ext cx="40493" cy="39994"/>
            </a:xfrm>
            <a:custGeom>
              <a:rect b="b" l="l" r="r" t="t"/>
              <a:pathLst>
                <a:path extrusionOk="0" h="1523" w="1542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1" name="Google Shape;21091;p82"/>
            <p:cNvSpPr/>
            <p:nvPr/>
          </p:nvSpPr>
          <p:spPr>
            <a:xfrm>
              <a:off x="5093407" y="4474508"/>
              <a:ext cx="66123" cy="39994"/>
            </a:xfrm>
            <a:custGeom>
              <a:rect b="b" l="l" r="r" t="t"/>
              <a:pathLst>
                <a:path extrusionOk="0" h="1523" w="2518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2" name="Google Shape;21092;p82"/>
            <p:cNvSpPr/>
            <p:nvPr/>
          </p:nvSpPr>
          <p:spPr>
            <a:xfrm>
              <a:off x="5133112" y="4408674"/>
              <a:ext cx="22137" cy="43986"/>
            </a:xfrm>
            <a:custGeom>
              <a:rect b="b" l="l" r="r" t="t"/>
              <a:pathLst>
                <a:path extrusionOk="0" h="1675" w="843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3" name="Google Shape;21093;p82"/>
            <p:cNvSpPr/>
            <p:nvPr/>
          </p:nvSpPr>
          <p:spPr>
            <a:xfrm>
              <a:off x="4985084" y="4474508"/>
              <a:ext cx="40493" cy="39994"/>
            </a:xfrm>
            <a:custGeom>
              <a:rect b="b" l="l" r="r" t="t"/>
              <a:pathLst>
                <a:path extrusionOk="0" h="1523" w="1542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4" name="Google Shape;21094;p82"/>
            <p:cNvSpPr/>
            <p:nvPr/>
          </p:nvSpPr>
          <p:spPr>
            <a:xfrm>
              <a:off x="4944880" y="4474508"/>
              <a:ext cx="66123" cy="39994"/>
            </a:xfrm>
            <a:custGeom>
              <a:rect b="b" l="l" r="r" t="t"/>
              <a:pathLst>
                <a:path extrusionOk="0" h="1523" w="2518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5" name="Google Shape;21095;p82"/>
            <p:cNvSpPr/>
            <p:nvPr/>
          </p:nvSpPr>
          <p:spPr>
            <a:xfrm>
              <a:off x="4984585" y="4408674"/>
              <a:ext cx="22137" cy="43986"/>
            </a:xfrm>
            <a:custGeom>
              <a:rect b="b" l="l" r="r" t="t"/>
              <a:pathLst>
                <a:path extrusionOk="0" h="1675" w="843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6" name="Google Shape;21096;p82"/>
            <p:cNvSpPr/>
            <p:nvPr/>
          </p:nvSpPr>
          <p:spPr>
            <a:xfrm>
              <a:off x="5059479" y="4476530"/>
              <a:ext cx="54043" cy="54043"/>
            </a:xfrm>
            <a:custGeom>
              <a:rect b="b" l="l" r="r" t="t"/>
              <a:pathLst>
                <a:path extrusionOk="0" h="2058" w="2058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7" name="Google Shape;21097;p82"/>
            <p:cNvSpPr/>
            <p:nvPr/>
          </p:nvSpPr>
          <p:spPr>
            <a:xfrm>
              <a:off x="5005436" y="4476530"/>
              <a:ext cx="86238" cy="54043"/>
            </a:xfrm>
            <a:custGeom>
              <a:rect b="b" l="l" r="r" t="t"/>
              <a:pathLst>
                <a:path extrusionOk="0" h="2058" w="3284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8" name="Google Shape;21098;p82"/>
            <p:cNvSpPr/>
            <p:nvPr/>
          </p:nvSpPr>
          <p:spPr>
            <a:xfrm>
              <a:off x="5059715" y="4394835"/>
              <a:ext cx="29936" cy="59847"/>
            </a:xfrm>
            <a:custGeom>
              <a:rect b="b" l="l" r="r" t="t"/>
              <a:pathLst>
                <a:path extrusionOk="0" h="2279" w="114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9" name="Google Shape;21099;p82"/>
            <p:cNvSpPr/>
            <p:nvPr/>
          </p:nvSpPr>
          <p:spPr>
            <a:xfrm>
              <a:off x="5029070" y="4394835"/>
              <a:ext cx="45509" cy="59847"/>
            </a:xfrm>
            <a:custGeom>
              <a:rect b="b" l="l" r="r" t="t"/>
              <a:pathLst>
                <a:path extrusionOk="0" h="2279" w="1733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0" name="Google Shape;21100;p82"/>
            <p:cNvSpPr/>
            <p:nvPr/>
          </p:nvSpPr>
          <p:spPr>
            <a:xfrm>
              <a:off x="4962711" y="4408674"/>
              <a:ext cx="29175" cy="43986"/>
            </a:xfrm>
            <a:custGeom>
              <a:rect b="b" l="l" r="r" t="t"/>
              <a:pathLst>
                <a:path extrusionOk="0" h="1675" w="1111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1" name="Google Shape;21101;p82"/>
            <p:cNvSpPr/>
            <p:nvPr/>
          </p:nvSpPr>
          <p:spPr>
            <a:xfrm>
              <a:off x="5111237" y="4408674"/>
              <a:ext cx="29175" cy="43986"/>
            </a:xfrm>
            <a:custGeom>
              <a:rect b="b" l="l" r="r" t="t"/>
              <a:pathLst>
                <a:path extrusionOk="0" h="1675" w="1111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2" name="Google Shape;21102;p82"/>
            <p:cNvSpPr/>
            <p:nvPr/>
          </p:nvSpPr>
          <p:spPr>
            <a:xfrm>
              <a:off x="4886058" y="4291240"/>
              <a:ext cx="346343" cy="343953"/>
            </a:xfrm>
            <a:custGeom>
              <a:rect b="b" l="l" r="r" t="t"/>
              <a:pathLst>
                <a:path extrusionOk="0" h="13098" w="13189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03" name="Google Shape;21103;p82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21104" name="Google Shape;21104;p82"/>
            <p:cNvSpPr/>
            <p:nvPr/>
          </p:nvSpPr>
          <p:spPr>
            <a:xfrm>
              <a:off x="5344216" y="4297148"/>
              <a:ext cx="251334" cy="247264"/>
            </a:xfrm>
            <a:custGeom>
              <a:rect b="b" l="l" r="r" t="t"/>
              <a:pathLst>
                <a:path extrusionOk="0" h="9416" w="9571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5" name="Google Shape;21105;p82"/>
            <p:cNvSpPr/>
            <p:nvPr/>
          </p:nvSpPr>
          <p:spPr>
            <a:xfrm>
              <a:off x="5544501" y="4291056"/>
              <a:ext cx="55330" cy="53807"/>
            </a:xfrm>
            <a:custGeom>
              <a:rect b="b" l="l" r="r" t="t"/>
              <a:pathLst>
                <a:path extrusionOk="0" h="2049" w="2107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6" name="Google Shape;21106;p82"/>
            <p:cNvSpPr/>
            <p:nvPr/>
          </p:nvSpPr>
          <p:spPr>
            <a:xfrm>
              <a:off x="5349494" y="4566497"/>
              <a:ext cx="102309" cy="68118"/>
            </a:xfrm>
            <a:custGeom>
              <a:rect b="b" l="l" r="r" t="t"/>
              <a:pathLst>
                <a:path extrusionOk="0" h="2594" w="3896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7" name="Google Shape;21107;p82"/>
            <p:cNvSpPr/>
            <p:nvPr/>
          </p:nvSpPr>
          <p:spPr>
            <a:xfrm>
              <a:off x="5447996" y="4480784"/>
              <a:ext cx="102309" cy="153831"/>
            </a:xfrm>
            <a:custGeom>
              <a:rect b="b" l="l" r="r" t="t"/>
              <a:pathLst>
                <a:path extrusionOk="0" h="5858" w="3896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8" name="Google Shape;21108;p82"/>
            <p:cNvSpPr/>
            <p:nvPr/>
          </p:nvSpPr>
          <p:spPr>
            <a:xfrm>
              <a:off x="5546523" y="4388297"/>
              <a:ext cx="102309" cy="246319"/>
            </a:xfrm>
            <a:custGeom>
              <a:rect b="b" l="l" r="r" t="t"/>
              <a:pathLst>
                <a:path extrusionOk="0" h="9380" w="3896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9" name="Google Shape;21109;p82"/>
            <p:cNvSpPr/>
            <p:nvPr/>
          </p:nvSpPr>
          <p:spPr>
            <a:xfrm>
              <a:off x="5349731" y="4566497"/>
              <a:ext cx="8587" cy="68118"/>
            </a:xfrm>
            <a:custGeom>
              <a:rect b="b" l="l" r="r" t="t"/>
              <a:pathLst>
                <a:path extrusionOk="0" h="2594" w="327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0" name="Google Shape;21110;p82"/>
            <p:cNvSpPr/>
            <p:nvPr/>
          </p:nvSpPr>
          <p:spPr>
            <a:xfrm>
              <a:off x="5447996" y="4480784"/>
              <a:ext cx="8823" cy="153831"/>
            </a:xfrm>
            <a:custGeom>
              <a:rect b="b" l="l" r="r" t="t"/>
              <a:pathLst>
                <a:path extrusionOk="0" h="5858" w="336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1" name="Google Shape;21111;p82"/>
            <p:cNvSpPr/>
            <p:nvPr/>
          </p:nvSpPr>
          <p:spPr>
            <a:xfrm>
              <a:off x="5546523" y="4388297"/>
              <a:ext cx="8823" cy="246319"/>
            </a:xfrm>
            <a:custGeom>
              <a:rect b="b" l="l" r="r" t="t"/>
              <a:pathLst>
                <a:path extrusionOk="0" h="9380" w="336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2" name="Google Shape;21112;p82"/>
            <p:cNvSpPr/>
            <p:nvPr/>
          </p:nvSpPr>
          <p:spPr>
            <a:xfrm>
              <a:off x="5365828" y="4585089"/>
              <a:ext cx="68381" cy="11082"/>
            </a:xfrm>
            <a:custGeom>
              <a:rect b="b" l="l" r="r" t="t"/>
              <a:pathLst>
                <a:path extrusionOk="0" h="422" w="2604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3" name="Google Shape;21113;p82"/>
            <p:cNvSpPr/>
            <p:nvPr/>
          </p:nvSpPr>
          <p:spPr>
            <a:xfrm>
              <a:off x="5464592" y="4499376"/>
              <a:ext cx="68381" cy="11108"/>
            </a:xfrm>
            <a:custGeom>
              <a:rect b="b" l="l" r="r" t="t"/>
              <a:pathLst>
                <a:path extrusionOk="0" h="423" w="2604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4" name="Google Shape;21114;p82"/>
            <p:cNvSpPr/>
            <p:nvPr/>
          </p:nvSpPr>
          <p:spPr>
            <a:xfrm>
              <a:off x="5562516" y="4406889"/>
              <a:ext cx="70324" cy="11108"/>
            </a:xfrm>
            <a:custGeom>
              <a:rect b="b" l="l" r="r" t="t"/>
              <a:pathLst>
                <a:path extrusionOk="0" h="423" w="2678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15" name="Google Shape;21115;p82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21116" name="Google Shape;21116;p82"/>
            <p:cNvSpPr/>
            <p:nvPr/>
          </p:nvSpPr>
          <p:spPr>
            <a:xfrm>
              <a:off x="6298452" y="4602421"/>
              <a:ext cx="150312" cy="10845"/>
            </a:xfrm>
            <a:custGeom>
              <a:rect b="b" l="l" r="r" t="t"/>
              <a:pathLst>
                <a:path extrusionOk="0" h="413" w="5724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7" name="Google Shape;21117;p82"/>
            <p:cNvSpPr/>
            <p:nvPr/>
          </p:nvSpPr>
          <p:spPr>
            <a:xfrm>
              <a:off x="6368330" y="4290872"/>
              <a:ext cx="10583" cy="343743"/>
            </a:xfrm>
            <a:custGeom>
              <a:rect b="b" l="l" r="r" t="t"/>
              <a:pathLst>
                <a:path extrusionOk="0" h="13090" w="403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8" name="Google Shape;21118;p82"/>
            <p:cNvSpPr/>
            <p:nvPr/>
          </p:nvSpPr>
          <p:spPr>
            <a:xfrm>
              <a:off x="6287160" y="4511351"/>
              <a:ext cx="33403" cy="123264"/>
            </a:xfrm>
            <a:custGeom>
              <a:rect b="b" l="l" r="r" t="t"/>
              <a:pathLst>
                <a:path extrusionOk="0" h="4694" w="1272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9" name="Google Shape;21119;p82"/>
            <p:cNvSpPr/>
            <p:nvPr/>
          </p:nvSpPr>
          <p:spPr>
            <a:xfrm>
              <a:off x="6426522" y="4511088"/>
              <a:ext cx="33298" cy="123527"/>
            </a:xfrm>
            <a:custGeom>
              <a:rect b="b" l="l" r="r" t="t"/>
              <a:pathLst>
                <a:path extrusionOk="0" h="4704" w="1268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0" name="Google Shape;21120;p82"/>
            <p:cNvSpPr/>
            <p:nvPr/>
          </p:nvSpPr>
          <p:spPr>
            <a:xfrm>
              <a:off x="6368330" y="4511193"/>
              <a:ext cx="10583" cy="21402"/>
            </a:xfrm>
            <a:custGeom>
              <a:rect b="b" l="l" r="r" t="t"/>
              <a:pathLst>
                <a:path extrusionOk="0" h="815" w="403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1" name="Google Shape;21121;p82"/>
            <p:cNvSpPr/>
            <p:nvPr/>
          </p:nvSpPr>
          <p:spPr>
            <a:xfrm>
              <a:off x="6306251" y="4511115"/>
              <a:ext cx="14338" cy="21481"/>
            </a:xfrm>
            <a:custGeom>
              <a:rect b="b" l="l" r="r" t="t"/>
              <a:pathLst>
                <a:path extrusionOk="0" h="818" w="546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2" name="Google Shape;21122;p82"/>
            <p:cNvSpPr/>
            <p:nvPr/>
          </p:nvSpPr>
          <p:spPr>
            <a:xfrm>
              <a:off x="6426653" y="4511088"/>
              <a:ext cx="14574" cy="21507"/>
            </a:xfrm>
            <a:custGeom>
              <a:rect b="b" l="l" r="r" t="t"/>
              <a:pathLst>
                <a:path extrusionOk="0" h="819" w="555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3" name="Google Shape;21123;p82"/>
            <p:cNvSpPr/>
            <p:nvPr/>
          </p:nvSpPr>
          <p:spPr>
            <a:xfrm>
              <a:off x="6282118" y="4328502"/>
              <a:ext cx="182743" cy="193536"/>
            </a:xfrm>
            <a:custGeom>
              <a:rect b="b" l="l" r="r" t="t"/>
              <a:pathLst>
                <a:path extrusionOk="0" h="7370" w="6959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4" name="Google Shape;21124;p82"/>
            <p:cNvSpPr/>
            <p:nvPr/>
          </p:nvSpPr>
          <p:spPr>
            <a:xfrm>
              <a:off x="6282381" y="4328503"/>
              <a:ext cx="182481" cy="16097"/>
            </a:xfrm>
            <a:custGeom>
              <a:rect b="b" l="l" r="r" t="t"/>
              <a:pathLst>
                <a:path extrusionOk="0" h="613" w="6949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5" name="Google Shape;21125;p82"/>
            <p:cNvSpPr/>
            <p:nvPr/>
          </p:nvSpPr>
          <p:spPr>
            <a:xfrm>
              <a:off x="6271562" y="4312405"/>
              <a:ext cx="204093" cy="21638"/>
            </a:xfrm>
            <a:custGeom>
              <a:rect b="b" l="l" r="r" t="t"/>
              <a:pathLst>
                <a:path extrusionOk="0" h="824" w="7772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6" name="Google Shape;21126;p82"/>
            <p:cNvSpPr/>
            <p:nvPr/>
          </p:nvSpPr>
          <p:spPr>
            <a:xfrm>
              <a:off x="6299713" y="4375482"/>
              <a:ext cx="145034" cy="104620"/>
            </a:xfrm>
            <a:custGeom>
              <a:rect b="b" l="l" r="r" t="t"/>
              <a:pathLst>
                <a:path extrusionOk="0" h="3984" w="5523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7" name="Google Shape;21127;p82"/>
            <p:cNvSpPr/>
            <p:nvPr/>
          </p:nvSpPr>
          <p:spPr>
            <a:xfrm>
              <a:off x="6271562" y="4323224"/>
              <a:ext cx="204093" cy="10819"/>
            </a:xfrm>
            <a:custGeom>
              <a:rect b="b" l="l" r="r" t="t"/>
              <a:pathLst>
                <a:path extrusionOk="0" h="412" w="7772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28" name="Google Shape;21128;p82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21129" name="Google Shape;21129;p82"/>
            <p:cNvSpPr/>
            <p:nvPr/>
          </p:nvSpPr>
          <p:spPr>
            <a:xfrm>
              <a:off x="6697788" y="4352609"/>
              <a:ext cx="275467" cy="177465"/>
            </a:xfrm>
            <a:custGeom>
              <a:rect b="b" l="l" r="r" t="t"/>
              <a:pathLst>
                <a:path extrusionOk="0" h="6758" w="1049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0" name="Google Shape;21130;p82"/>
            <p:cNvSpPr/>
            <p:nvPr/>
          </p:nvSpPr>
          <p:spPr>
            <a:xfrm>
              <a:off x="6735734" y="4530311"/>
              <a:ext cx="46533" cy="22137"/>
            </a:xfrm>
            <a:custGeom>
              <a:rect b="b" l="l" r="r" t="t"/>
              <a:pathLst>
                <a:path extrusionOk="0" h="843" w="1772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1" name="Google Shape;21131;p82"/>
            <p:cNvSpPr/>
            <p:nvPr/>
          </p:nvSpPr>
          <p:spPr>
            <a:xfrm>
              <a:off x="6746290" y="4472250"/>
              <a:ext cx="35976" cy="58087"/>
            </a:xfrm>
            <a:custGeom>
              <a:rect b="b" l="l" r="r" t="t"/>
              <a:pathLst>
                <a:path extrusionOk="0" h="2212" w="137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2" name="Google Shape;21132;p82"/>
            <p:cNvSpPr/>
            <p:nvPr/>
          </p:nvSpPr>
          <p:spPr>
            <a:xfrm>
              <a:off x="6701307" y="4462455"/>
              <a:ext cx="39994" cy="23897"/>
            </a:xfrm>
            <a:custGeom>
              <a:rect b="b" l="l" r="r" t="t"/>
              <a:pathLst>
                <a:path extrusionOk="0" h="910" w="1523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3" name="Google Shape;21133;p82"/>
            <p:cNvSpPr/>
            <p:nvPr/>
          </p:nvSpPr>
          <p:spPr>
            <a:xfrm>
              <a:off x="6697788" y="4352609"/>
              <a:ext cx="9086" cy="109609"/>
            </a:xfrm>
            <a:custGeom>
              <a:rect b="b" l="l" r="r" t="t"/>
              <a:pathLst>
                <a:path extrusionOk="0" h="4174" w="346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4" name="Google Shape;21134;p82"/>
            <p:cNvSpPr/>
            <p:nvPr/>
          </p:nvSpPr>
          <p:spPr>
            <a:xfrm>
              <a:off x="6697788" y="4351874"/>
              <a:ext cx="275467" cy="9060"/>
            </a:xfrm>
            <a:custGeom>
              <a:rect b="b" l="l" r="r" t="t"/>
              <a:pathLst>
                <a:path extrusionOk="0" h="345" w="1049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5" name="Google Shape;21135;p82"/>
            <p:cNvSpPr/>
            <p:nvPr/>
          </p:nvSpPr>
          <p:spPr>
            <a:xfrm>
              <a:off x="6726201" y="4529050"/>
              <a:ext cx="257374" cy="24658"/>
            </a:xfrm>
            <a:custGeom>
              <a:rect b="b" l="l" r="r" t="t"/>
              <a:pathLst>
                <a:path extrusionOk="0" h="939" w="9801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6" name="Google Shape;21136;p82"/>
            <p:cNvSpPr/>
            <p:nvPr/>
          </p:nvSpPr>
          <p:spPr>
            <a:xfrm>
              <a:off x="6687757" y="4329238"/>
              <a:ext cx="295819" cy="24422"/>
            </a:xfrm>
            <a:custGeom>
              <a:rect b="b" l="l" r="r" t="t"/>
              <a:pathLst>
                <a:path extrusionOk="0" h="930" w="11265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7" name="Google Shape;21137;p82"/>
            <p:cNvSpPr/>
            <p:nvPr/>
          </p:nvSpPr>
          <p:spPr>
            <a:xfrm>
              <a:off x="6799073" y="4445097"/>
              <a:ext cx="23398" cy="54306"/>
            </a:xfrm>
            <a:custGeom>
              <a:rect b="b" l="l" r="r" t="t"/>
              <a:pathLst>
                <a:path extrusionOk="0" h="2068" w="891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8" name="Google Shape;21138;p82"/>
            <p:cNvSpPr/>
            <p:nvPr/>
          </p:nvSpPr>
          <p:spPr>
            <a:xfrm>
              <a:off x="6838778" y="4421988"/>
              <a:ext cx="23398" cy="77414"/>
            </a:xfrm>
            <a:custGeom>
              <a:rect b="b" l="l" r="r" t="t"/>
              <a:pathLst>
                <a:path extrusionOk="0" h="2948" w="891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9" name="Google Shape;21139;p82"/>
            <p:cNvSpPr/>
            <p:nvPr/>
          </p:nvSpPr>
          <p:spPr>
            <a:xfrm>
              <a:off x="6877485" y="4435801"/>
              <a:ext cx="23161" cy="63365"/>
            </a:xfrm>
            <a:custGeom>
              <a:rect b="b" l="l" r="r" t="t"/>
              <a:pathLst>
                <a:path extrusionOk="0" h="2413" w="882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0" name="Google Shape;21140;p82"/>
            <p:cNvSpPr/>
            <p:nvPr/>
          </p:nvSpPr>
          <p:spPr>
            <a:xfrm>
              <a:off x="6918214" y="4390319"/>
              <a:ext cx="23398" cy="108848"/>
            </a:xfrm>
            <a:custGeom>
              <a:rect b="b" l="l" r="r" t="t"/>
              <a:pathLst>
                <a:path extrusionOk="0" h="4145" w="891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1" name="Google Shape;21141;p82"/>
            <p:cNvSpPr/>
            <p:nvPr/>
          </p:nvSpPr>
          <p:spPr>
            <a:xfrm>
              <a:off x="6720923" y="4382283"/>
              <a:ext cx="44248" cy="11082"/>
            </a:xfrm>
            <a:custGeom>
              <a:rect b="b" l="l" r="r" t="t"/>
              <a:pathLst>
                <a:path extrusionOk="0" h="422" w="1685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2" name="Google Shape;21142;p82"/>
            <p:cNvSpPr/>
            <p:nvPr/>
          </p:nvSpPr>
          <p:spPr>
            <a:xfrm>
              <a:off x="6720923" y="4400875"/>
              <a:ext cx="60345" cy="11082"/>
            </a:xfrm>
            <a:custGeom>
              <a:rect b="b" l="l" r="r" t="t"/>
              <a:pathLst>
                <a:path extrusionOk="0" h="422" w="2298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3" name="Google Shape;21143;p82"/>
            <p:cNvSpPr/>
            <p:nvPr/>
          </p:nvSpPr>
          <p:spPr>
            <a:xfrm>
              <a:off x="6720923" y="4419231"/>
              <a:ext cx="60345" cy="11082"/>
            </a:xfrm>
            <a:custGeom>
              <a:rect b="b" l="l" r="r" t="t"/>
              <a:pathLst>
                <a:path extrusionOk="0" h="422" w="2298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4" name="Google Shape;21144;p82"/>
            <p:cNvSpPr/>
            <p:nvPr/>
          </p:nvSpPr>
          <p:spPr>
            <a:xfrm>
              <a:off x="6720923" y="4437560"/>
              <a:ext cx="60345" cy="11082"/>
            </a:xfrm>
            <a:custGeom>
              <a:rect b="b" l="l" r="r" t="t"/>
              <a:pathLst>
                <a:path extrusionOk="0" h="422" w="2298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5" name="Google Shape;21145;p82"/>
            <p:cNvSpPr/>
            <p:nvPr/>
          </p:nvSpPr>
          <p:spPr>
            <a:xfrm>
              <a:off x="6639491" y="4461956"/>
              <a:ext cx="134740" cy="134477"/>
            </a:xfrm>
            <a:custGeom>
              <a:rect b="b" l="l" r="r" t="t"/>
              <a:pathLst>
                <a:path extrusionOk="0" h="5121" w="5131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6" name="Google Shape;21146;p82"/>
            <p:cNvSpPr/>
            <p:nvPr/>
          </p:nvSpPr>
          <p:spPr>
            <a:xfrm>
              <a:off x="6673918" y="4502396"/>
              <a:ext cx="29936" cy="53807"/>
            </a:xfrm>
            <a:custGeom>
              <a:rect b="b" l="l" r="r" t="t"/>
              <a:pathLst>
                <a:path extrusionOk="0" h="2049" w="114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47" name="Google Shape;21147;p82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21148" name="Google Shape;21148;p82"/>
            <p:cNvSpPr/>
            <p:nvPr/>
          </p:nvSpPr>
          <p:spPr>
            <a:xfrm>
              <a:off x="7224800" y="4396358"/>
              <a:ext cx="49789" cy="50025"/>
            </a:xfrm>
            <a:custGeom>
              <a:rect b="b" l="l" r="r" t="t"/>
              <a:pathLst>
                <a:path extrusionOk="0" h="1905" w="1896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9" name="Google Shape;21149;p82"/>
            <p:cNvSpPr/>
            <p:nvPr/>
          </p:nvSpPr>
          <p:spPr>
            <a:xfrm>
              <a:off x="7224800" y="4396358"/>
              <a:ext cx="50052" cy="27652"/>
            </a:xfrm>
            <a:custGeom>
              <a:rect b="b" l="l" r="r" t="t"/>
              <a:pathLst>
                <a:path extrusionOk="0" h="1053" w="1906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0" name="Google Shape;21150;p82"/>
            <p:cNvSpPr/>
            <p:nvPr/>
          </p:nvSpPr>
          <p:spPr>
            <a:xfrm>
              <a:off x="7199932" y="4291056"/>
              <a:ext cx="99788" cy="77414"/>
            </a:xfrm>
            <a:custGeom>
              <a:rect b="b" l="l" r="r" t="t"/>
              <a:pathLst>
                <a:path extrusionOk="0" h="2948" w="380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1" name="Google Shape;21151;p82"/>
            <p:cNvSpPr/>
            <p:nvPr/>
          </p:nvSpPr>
          <p:spPr>
            <a:xfrm>
              <a:off x="7199932" y="4291056"/>
              <a:ext cx="41990" cy="77414"/>
            </a:xfrm>
            <a:custGeom>
              <a:rect b="b" l="l" r="r" t="t"/>
              <a:pathLst>
                <a:path extrusionOk="0" h="2948" w="1599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2" name="Google Shape;21152;p82"/>
            <p:cNvSpPr/>
            <p:nvPr/>
          </p:nvSpPr>
          <p:spPr>
            <a:xfrm>
              <a:off x="7172043" y="4429525"/>
              <a:ext cx="155065" cy="72162"/>
            </a:xfrm>
            <a:custGeom>
              <a:rect b="b" l="l" r="r" t="t"/>
              <a:pathLst>
                <a:path extrusionOk="0" h="2748" w="5905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3" name="Google Shape;21153;p82"/>
            <p:cNvSpPr/>
            <p:nvPr/>
          </p:nvSpPr>
          <p:spPr>
            <a:xfrm>
              <a:off x="7241396" y="4451636"/>
              <a:ext cx="16623" cy="50052"/>
            </a:xfrm>
            <a:custGeom>
              <a:rect b="b" l="l" r="r" t="t"/>
              <a:pathLst>
                <a:path extrusionOk="0" h="1906" w="633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4" name="Google Shape;21154;p82"/>
            <p:cNvSpPr/>
            <p:nvPr/>
          </p:nvSpPr>
          <p:spPr>
            <a:xfrm>
              <a:off x="7172043" y="4450139"/>
              <a:ext cx="27914" cy="51548"/>
            </a:xfrm>
            <a:custGeom>
              <a:rect b="b" l="l" r="r" t="t"/>
              <a:pathLst>
                <a:path extrusionOk="0" h="1963" w="1063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5" name="Google Shape;21155;p82"/>
            <p:cNvSpPr/>
            <p:nvPr/>
          </p:nvSpPr>
          <p:spPr>
            <a:xfrm>
              <a:off x="7299693" y="4450139"/>
              <a:ext cx="27678" cy="51548"/>
            </a:xfrm>
            <a:custGeom>
              <a:rect b="b" l="l" r="r" t="t"/>
              <a:pathLst>
                <a:path extrusionOk="0" h="1963" w="1054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6" name="Google Shape;21156;p82"/>
            <p:cNvSpPr/>
            <p:nvPr/>
          </p:nvSpPr>
          <p:spPr>
            <a:xfrm>
              <a:off x="7241396" y="4446620"/>
              <a:ext cx="16623" cy="13340"/>
            </a:xfrm>
            <a:custGeom>
              <a:rect b="b" l="l" r="r" t="t"/>
              <a:pathLst>
                <a:path extrusionOk="0" h="508" w="633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7" name="Google Shape;21157;p82"/>
            <p:cNvSpPr/>
            <p:nvPr/>
          </p:nvSpPr>
          <p:spPr>
            <a:xfrm>
              <a:off x="7215267" y="4424115"/>
              <a:ext cx="34453" cy="31013"/>
            </a:xfrm>
            <a:custGeom>
              <a:rect b="b" l="l" r="r" t="t"/>
              <a:pathLst>
                <a:path extrusionOk="0" h="1181" w="1312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8" name="Google Shape;21158;p82"/>
            <p:cNvSpPr/>
            <p:nvPr/>
          </p:nvSpPr>
          <p:spPr>
            <a:xfrm>
              <a:off x="7249694" y="4424246"/>
              <a:ext cx="34453" cy="30882"/>
            </a:xfrm>
            <a:custGeom>
              <a:rect b="b" l="l" r="r" t="t"/>
              <a:pathLst>
                <a:path extrusionOk="0" h="1176" w="1312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9" name="Google Shape;21159;p82"/>
            <p:cNvSpPr/>
            <p:nvPr/>
          </p:nvSpPr>
          <p:spPr>
            <a:xfrm>
              <a:off x="7205210" y="4329658"/>
              <a:ext cx="88733" cy="83349"/>
            </a:xfrm>
            <a:custGeom>
              <a:rect b="b" l="l" r="r" t="t"/>
              <a:pathLst>
                <a:path extrusionOk="0" h="3174" w="3379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0" name="Google Shape;21160;p82"/>
            <p:cNvSpPr/>
            <p:nvPr/>
          </p:nvSpPr>
          <p:spPr>
            <a:xfrm>
              <a:off x="7205210" y="4329789"/>
              <a:ext cx="77940" cy="82430"/>
            </a:xfrm>
            <a:custGeom>
              <a:rect b="b" l="l" r="r" t="t"/>
              <a:pathLst>
                <a:path extrusionOk="0" h="3139" w="2968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1" name="Google Shape;21161;p82"/>
            <p:cNvSpPr/>
            <p:nvPr/>
          </p:nvSpPr>
          <p:spPr>
            <a:xfrm>
              <a:off x="7238639" y="4612478"/>
              <a:ext cx="22137" cy="22137"/>
            </a:xfrm>
            <a:custGeom>
              <a:rect b="b" l="l" r="r" t="t"/>
              <a:pathLst>
                <a:path extrusionOk="0" h="843" w="843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2" name="Google Shape;21162;p82"/>
            <p:cNvSpPr/>
            <p:nvPr/>
          </p:nvSpPr>
          <p:spPr>
            <a:xfrm>
              <a:off x="7133336" y="4612478"/>
              <a:ext cx="22137" cy="22137"/>
            </a:xfrm>
            <a:custGeom>
              <a:rect b="b" l="l" r="r" t="t"/>
              <a:pathLst>
                <a:path extrusionOk="0" h="843" w="843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3" name="Google Shape;21163;p82"/>
            <p:cNvSpPr/>
            <p:nvPr/>
          </p:nvSpPr>
          <p:spPr>
            <a:xfrm>
              <a:off x="7343941" y="4612478"/>
              <a:ext cx="22374" cy="22137"/>
            </a:xfrm>
            <a:custGeom>
              <a:rect b="b" l="l" r="r" t="t"/>
              <a:pathLst>
                <a:path extrusionOk="0" h="843" w="852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4" name="Google Shape;21164;p82"/>
            <p:cNvSpPr/>
            <p:nvPr/>
          </p:nvSpPr>
          <p:spPr>
            <a:xfrm>
              <a:off x="7156891" y="4529181"/>
              <a:ext cx="186105" cy="72399"/>
            </a:xfrm>
            <a:custGeom>
              <a:rect b="b" l="l" r="r" t="t"/>
              <a:pathLst>
                <a:path extrusionOk="0" h="2757" w="7087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65" name="Google Shape;21165;p82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21166" name="Google Shape;21166;p82"/>
            <p:cNvSpPr/>
            <p:nvPr/>
          </p:nvSpPr>
          <p:spPr>
            <a:xfrm>
              <a:off x="7676682" y="4612478"/>
              <a:ext cx="22137" cy="22137"/>
            </a:xfrm>
            <a:custGeom>
              <a:rect b="b" l="l" r="r" t="t"/>
              <a:pathLst>
                <a:path extrusionOk="0" h="843" w="843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7" name="Google Shape;21167;p82"/>
            <p:cNvSpPr/>
            <p:nvPr/>
          </p:nvSpPr>
          <p:spPr>
            <a:xfrm>
              <a:off x="7571379" y="4612478"/>
              <a:ext cx="22137" cy="22137"/>
            </a:xfrm>
            <a:custGeom>
              <a:rect b="b" l="l" r="r" t="t"/>
              <a:pathLst>
                <a:path extrusionOk="0" h="843" w="843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8" name="Google Shape;21168;p82"/>
            <p:cNvSpPr/>
            <p:nvPr/>
          </p:nvSpPr>
          <p:spPr>
            <a:xfrm>
              <a:off x="7781985" y="4612478"/>
              <a:ext cx="22374" cy="22137"/>
            </a:xfrm>
            <a:custGeom>
              <a:rect b="b" l="l" r="r" t="t"/>
              <a:pathLst>
                <a:path extrusionOk="0" h="843" w="852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9" name="Google Shape;21169;p82"/>
            <p:cNvSpPr/>
            <p:nvPr/>
          </p:nvSpPr>
          <p:spPr>
            <a:xfrm>
              <a:off x="7594698" y="4529181"/>
              <a:ext cx="186341" cy="72399"/>
            </a:xfrm>
            <a:custGeom>
              <a:rect b="b" l="l" r="r" t="t"/>
              <a:pathLst>
                <a:path extrusionOk="0" h="2757" w="7096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0" name="Google Shape;21170;p82"/>
            <p:cNvSpPr/>
            <p:nvPr/>
          </p:nvSpPr>
          <p:spPr>
            <a:xfrm>
              <a:off x="7665626" y="4423984"/>
              <a:ext cx="44511" cy="44274"/>
            </a:xfrm>
            <a:custGeom>
              <a:rect b="b" l="l" r="r" t="t"/>
              <a:pathLst>
                <a:path extrusionOk="0" h="1686" w="1695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1" name="Google Shape;21171;p82"/>
            <p:cNvSpPr/>
            <p:nvPr/>
          </p:nvSpPr>
          <p:spPr>
            <a:xfrm>
              <a:off x="7665626" y="4423984"/>
              <a:ext cx="44511" cy="22163"/>
            </a:xfrm>
            <a:custGeom>
              <a:rect b="b" l="l" r="r" t="t"/>
              <a:pathLst>
                <a:path extrusionOk="0" h="844" w="1695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2" name="Google Shape;21172;p82"/>
            <p:cNvSpPr/>
            <p:nvPr/>
          </p:nvSpPr>
          <p:spPr>
            <a:xfrm>
              <a:off x="7660086" y="4291056"/>
              <a:ext cx="55566" cy="44248"/>
            </a:xfrm>
            <a:custGeom>
              <a:rect b="b" l="l" r="r" t="t"/>
              <a:pathLst>
                <a:path extrusionOk="0" h="1685" w="2116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3" name="Google Shape;21173;p82"/>
            <p:cNvSpPr/>
            <p:nvPr/>
          </p:nvSpPr>
          <p:spPr>
            <a:xfrm>
              <a:off x="7660086" y="4291056"/>
              <a:ext cx="37473" cy="44248"/>
            </a:xfrm>
            <a:custGeom>
              <a:rect b="b" l="l" r="r" t="t"/>
              <a:pathLst>
                <a:path extrusionOk="0" h="1685" w="1427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4" name="Google Shape;21174;p82"/>
            <p:cNvSpPr/>
            <p:nvPr/>
          </p:nvSpPr>
          <p:spPr>
            <a:xfrm>
              <a:off x="7632434" y="4313167"/>
              <a:ext cx="110870" cy="110843"/>
            </a:xfrm>
            <a:custGeom>
              <a:rect b="b" l="l" r="r" t="t"/>
              <a:pathLst>
                <a:path extrusionOk="0" h="4221" w="4222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5" name="Google Shape;21175;p82"/>
            <p:cNvSpPr/>
            <p:nvPr/>
          </p:nvSpPr>
          <p:spPr>
            <a:xfrm>
              <a:off x="7658641" y="4313140"/>
              <a:ext cx="88181" cy="109636"/>
            </a:xfrm>
            <a:custGeom>
              <a:rect b="b" l="l" r="r" t="t"/>
              <a:pathLst>
                <a:path extrusionOk="0" h="4175" w="3358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6" name="Google Shape;21176;p82"/>
            <p:cNvSpPr/>
            <p:nvPr/>
          </p:nvSpPr>
          <p:spPr>
            <a:xfrm>
              <a:off x="7643489" y="4352504"/>
              <a:ext cx="88759" cy="82561"/>
            </a:xfrm>
            <a:custGeom>
              <a:rect b="b" l="l" r="r" t="t"/>
              <a:pathLst>
                <a:path extrusionOk="0" h="3144" w="338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7" name="Google Shape;21177;p82"/>
            <p:cNvSpPr/>
            <p:nvPr/>
          </p:nvSpPr>
          <p:spPr>
            <a:xfrm>
              <a:off x="7615601" y="4454157"/>
              <a:ext cx="144272" cy="58586"/>
            </a:xfrm>
            <a:custGeom>
              <a:rect b="b" l="l" r="r" t="t"/>
              <a:pathLst>
                <a:path extrusionOk="0" h="2231" w="5494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8" name="Google Shape;21178;p82"/>
            <p:cNvSpPr/>
            <p:nvPr/>
          </p:nvSpPr>
          <p:spPr>
            <a:xfrm>
              <a:off x="7615864" y="4473011"/>
              <a:ext cx="27652" cy="39731"/>
            </a:xfrm>
            <a:custGeom>
              <a:rect b="b" l="l" r="r" t="t"/>
              <a:pathLst>
                <a:path extrusionOk="0" h="1513" w="1053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9" name="Google Shape;21179;p82"/>
            <p:cNvSpPr/>
            <p:nvPr/>
          </p:nvSpPr>
          <p:spPr>
            <a:xfrm>
              <a:off x="7732222" y="4473011"/>
              <a:ext cx="27652" cy="39731"/>
            </a:xfrm>
            <a:custGeom>
              <a:rect b="b" l="l" r="r" t="t"/>
              <a:pathLst>
                <a:path extrusionOk="0" h="1513" w="1053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0" name="Google Shape;21180;p82"/>
            <p:cNvSpPr/>
            <p:nvPr/>
          </p:nvSpPr>
          <p:spPr>
            <a:xfrm>
              <a:off x="7656068" y="4447592"/>
              <a:ext cx="63602" cy="65151"/>
            </a:xfrm>
            <a:custGeom>
              <a:rect b="b" l="l" r="r" t="t"/>
              <a:pathLst>
                <a:path extrusionOk="0" h="2481" w="2422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1" name="Google Shape;21181;p82"/>
            <p:cNvSpPr/>
            <p:nvPr/>
          </p:nvSpPr>
          <p:spPr>
            <a:xfrm>
              <a:off x="7643489" y="4352504"/>
              <a:ext cx="88759" cy="81826"/>
            </a:xfrm>
            <a:custGeom>
              <a:rect b="b" l="l" r="r" t="t"/>
              <a:pathLst>
                <a:path extrusionOk="0" h="3116" w="338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82" name="Google Shape;21182;p82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21183" name="Google Shape;21183;p82"/>
            <p:cNvSpPr/>
            <p:nvPr/>
          </p:nvSpPr>
          <p:spPr>
            <a:xfrm>
              <a:off x="6666381" y="3347875"/>
              <a:ext cx="295819" cy="310892"/>
            </a:xfrm>
            <a:custGeom>
              <a:rect b="b" l="l" r="r" t="t"/>
              <a:pathLst>
                <a:path extrusionOk="0" h="11839" w="11265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4" name="Google Shape;21184;p82"/>
            <p:cNvSpPr/>
            <p:nvPr/>
          </p:nvSpPr>
          <p:spPr>
            <a:xfrm>
              <a:off x="6666381" y="3351132"/>
              <a:ext cx="252096" cy="307636"/>
            </a:xfrm>
            <a:custGeom>
              <a:rect b="b" l="l" r="r" t="t"/>
              <a:pathLst>
                <a:path extrusionOk="0" h="11715" w="960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5" name="Google Shape;21185;p82"/>
            <p:cNvSpPr/>
            <p:nvPr/>
          </p:nvSpPr>
          <p:spPr>
            <a:xfrm>
              <a:off x="6666644" y="3348112"/>
              <a:ext cx="295320" cy="310393"/>
            </a:xfrm>
            <a:custGeom>
              <a:rect b="b" l="l" r="r" t="t"/>
              <a:pathLst>
                <a:path extrusionOk="0" h="11820" w="11246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6" name="Google Shape;21186;p82"/>
            <p:cNvSpPr/>
            <p:nvPr/>
          </p:nvSpPr>
          <p:spPr>
            <a:xfrm>
              <a:off x="6666644" y="3351394"/>
              <a:ext cx="222921" cy="307111"/>
            </a:xfrm>
            <a:custGeom>
              <a:rect b="b" l="l" r="r" t="t"/>
              <a:pathLst>
                <a:path extrusionOk="0" h="11695" w="8489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7" name="Google Shape;21187;p82"/>
            <p:cNvSpPr/>
            <p:nvPr/>
          </p:nvSpPr>
          <p:spPr>
            <a:xfrm>
              <a:off x="6711863" y="3586868"/>
              <a:ext cx="22899" cy="23897"/>
            </a:xfrm>
            <a:custGeom>
              <a:rect b="b" l="l" r="r" t="t"/>
              <a:pathLst>
                <a:path extrusionOk="0" h="910" w="872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8" name="Google Shape;21188;p82"/>
            <p:cNvSpPr/>
            <p:nvPr/>
          </p:nvSpPr>
          <p:spPr>
            <a:xfrm>
              <a:off x="6710865" y="3586868"/>
              <a:ext cx="24894" cy="18067"/>
            </a:xfrm>
            <a:custGeom>
              <a:rect b="b" l="l" r="r" t="t"/>
              <a:pathLst>
                <a:path extrusionOk="0" h="688" w="948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9" name="Google Shape;21189;p82"/>
            <p:cNvSpPr/>
            <p:nvPr/>
          </p:nvSpPr>
          <p:spPr>
            <a:xfrm>
              <a:off x="6688991" y="3605722"/>
              <a:ext cx="68407" cy="88995"/>
            </a:xfrm>
            <a:custGeom>
              <a:rect b="b" l="l" r="r" t="t"/>
              <a:pathLst>
                <a:path extrusionOk="0" h="3389" w="2605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0" name="Google Shape;21190;p82"/>
            <p:cNvSpPr/>
            <p:nvPr/>
          </p:nvSpPr>
          <p:spPr>
            <a:xfrm>
              <a:off x="6700571" y="3694691"/>
              <a:ext cx="45509" cy="23897"/>
            </a:xfrm>
            <a:custGeom>
              <a:rect b="b" l="l" r="r" t="t"/>
              <a:pathLst>
                <a:path extrusionOk="0" h="910" w="1733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1" name="Google Shape;21191;p82"/>
            <p:cNvSpPr/>
            <p:nvPr/>
          </p:nvSpPr>
          <p:spPr>
            <a:xfrm>
              <a:off x="6689253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2" name="Google Shape;21192;p82"/>
            <p:cNvSpPr/>
            <p:nvPr/>
          </p:nvSpPr>
          <p:spPr>
            <a:xfrm>
              <a:off x="6746054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3" name="Google Shape;21193;p82"/>
            <p:cNvSpPr/>
            <p:nvPr/>
          </p:nvSpPr>
          <p:spPr>
            <a:xfrm>
              <a:off x="6705850" y="3599052"/>
              <a:ext cx="34952" cy="95665"/>
            </a:xfrm>
            <a:custGeom>
              <a:rect b="b" l="l" r="r" t="t"/>
              <a:pathLst>
                <a:path extrusionOk="0" h="3643" w="1331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4" name="Google Shape;21194;p82"/>
            <p:cNvSpPr/>
            <p:nvPr/>
          </p:nvSpPr>
          <p:spPr>
            <a:xfrm>
              <a:off x="6720161" y="3706482"/>
              <a:ext cx="6066" cy="12106"/>
            </a:xfrm>
            <a:custGeom>
              <a:rect b="b" l="l" r="r" t="t"/>
              <a:pathLst>
                <a:path extrusionOk="0" h="461" w="231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5" name="Google Shape;21195;p82"/>
            <p:cNvSpPr/>
            <p:nvPr/>
          </p:nvSpPr>
          <p:spPr>
            <a:xfrm>
              <a:off x="6700309" y="3539127"/>
              <a:ext cx="46008" cy="53807"/>
            </a:xfrm>
            <a:custGeom>
              <a:rect b="b" l="l" r="r" t="t"/>
              <a:pathLst>
                <a:path extrusionOk="0" h="2049" w="1752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6" name="Google Shape;21196;p82"/>
            <p:cNvSpPr/>
            <p:nvPr/>
          </p:nvSpPr>
          <p:spPr>
            <a:xfrm>
              <a:off x="6700309" y="3539127"/>
              <a:ext cx="31433" cy="53807"/>
            </a:xfrm>
            <a:custGeom>
              <a:rect b="b" l="l" r="r" t="t"/>
              <a:pathLst>
                <a:path extrusionOk="0" h="2049" w="1197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7" name="Google Shape;21197;p82"/>
            <p:cNvSpPr/>
            <p:nvPr/>
          </p:nvSpPr>
          <p:spPr>
            <a:xfrm>
              <a:off x="6700309" y="3539127"/>
              <a:ext cx="46008" cy="23897"/>
            </a:xfrm>
            <a:custGeom>
              <a:rect b="b" l="l" r="r" t="t"/>
              <a:pathLst>
                <a:path extrusionOk="0" h="910" w="1752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8" name="Google Shape;21198;p82"/>
            <p:cNvSpPr/>
            <p:nvPr/>
          </p:nvSpPr>
          <p:spPr>
            <a:xfrm>
              <a:off x="6700309" y="3539127"/>
              <a:ext cx="31433" cy="21875"/>
            </a:xfrm>
            <a:custGeom>
              <a:rect b="b" l="l" r="r" t="t"/>
              <a:pathLst>
                <a:path extrusionOk="0" h="833" w="1197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9" name="Google Shape;21199;p82"/>
            <p:cNvSpPr/>
            <p:nvPr/>
          </p:nvSpPr>
          <p:spPr>
            <a:xfrm>
              <a:off x="6802854" y="3586868"/>
              <a:ext cx="22899" cy="23897"/>
            </a:xfrm>
            <a:custGeom>
              <a:rect b="b" l="l" r="r" t="t"/>
              <a:pathLst>
                <a:path extrusionOk="0" h="910" w="872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0" name="Google Shape;21200;p82"/>
            <p:cNvSpPr/>
            <p:nvPr/>
          </p:nvSpPr>
          <p:spPr>
            <a:xfrm>
              <a:off x="6801594" y="3586868"/>
              <a:ext cx="24894" cy="18067"/>
            </a:xfrm>
            <a:custGeom>
              <a:rect b="b" l="l" r="r" t="t"/>
              <a:pathLst>
                <a:path extrusionOk="0" h="688" w="948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1" name="Google Shape;21201;p82"/>
            <p:cNvSpPr/>
            <p:nvPr/>
          </p:nvSpPr>
          <p:spPr>
            <a:xfrm>
              <a:off x="6779982" y="3605722"/>
              <a:ext cx="68381" cy="88995"/>
            </a:xfrm>
            <a:custGeom>
              <a:rect b="b" l="l" r="r" t="t"/>
              <a:pathLst>
                <a:path extrusionOk="0" h="3389" w="2604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2" name="Google Shape;21202;p82"/>
            <p:cNvSpPr/>
            <p:nvPr/>
          </p:nvSpPr>
          <p:spPr>
            <a:xfrm>
              <a:off x="6791536" y="3694691"/>
              <a:ext cx="45509" cy="23897"/>
            </a:xfrm>
            <a:custGeom>
              <a:rect b="b" l="l" r="r" t="t"/>
              <a:pathLst>
                <a:path extrusionOk="0" h="910" w="1733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3" name="Google Shape;21203;p82"/>
            <p:cNvSpPr/>
            <p:nvPr/>
          </p:nvSpPr>
          <p:spPr>
            <a:xfrm>
              <a:off x="6780218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4" name="Google Shape;21204;p82"/>
            <p:cNvSpPr/>
            <p:nvPr/>
          </p:nvSpPr>
          <p:spPr>
            <a:xfrm>
              <a:off x="6837018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5" name="Google Shape;21205;p82"/>
            <p:cNvSpPr/>
            <p:nvPr/>
          </p:nvSpPr>
          <p:spPr>
            <a:xfrm>
              <a:off x="6796814" y="3599052"/>
              <a:ext cx="34952" cy="95665"/>
            </a:xfrm>
            <a:custGeom>
              <a:rect b="b" l="l" r="r" t="t"/>
              <a:pathLst>
                <a:path extrusionOk="0" h="3643" w="1331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6" name="Google Shape;21206;p82"/>
            <p:cNvSpPr/>
            <p:nvPr/>
          </p:nvSpPr>
          <p:spPr>
            <a:xfrm>
              <a:off x="6811152" y="3706482"/>
              <a:ext cx="6040" cy="12106"/>
            </a:xfrm>
            <a:custGeom>
              <a:rect b="b" l="l" r="r" t="t"/>
              <a:pathLst>
                <a:path extrusionOk="0" h="461" w="23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7" name="Google Shape;21207;p82"/>
            <p:cNvSpPr/>
            <p:nvPr/>
          </p:nvSpPr>
          <p:spPr>
            <a:xfrm>
              <a:off x="6791300" y="3539127"/>
              <a:ext cx="46008" cy="53807"/>
            </a:xfrm>
            <a:custGeom>
              <a:rect b="b" l="l" r="r" t="t"/>
              <a:pathLst>
                <a:path extrusionOk="0" h="2049" w="1752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8" name="Google Shape;21208;p82"/>
            <p:cNvSpPr/>
            <p:nvPr/>
          </p:nvSpPr>
          <p:spPr>
            <a:xfrm>
              <a:off x="6791300" y="3539127"/>
              <a:ext cx="31433" cy="53807"/>
            </a:xfrm>
            <a:custGeom>
              <a:rect b="b" l="l" r="r" t="t"/>
              <a:pathLst>
                <a:path extrusionOk="0" h="2049" w="1197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9" name="Google Shape;21209;p82"/>
            <p:cNvSpPr/>
            <p:nvPr/>
          </p:nvSpPr>
          <p:spPr>
            <a:xfrm>
              <a:off x="6791300" y="3539127"/>
              <a:ext cx="46008" cy="23897"/>
            </a:xfrm>
            <a:custGeom>
              <a:rect b="b" l="l" r="r" t="t"/>
              <a:pathLst>
                <a:path extrusionOk="0" h="910" w="1752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0" name="Google Shape;21210;p82"/>
            <p:cNvSpPr/>
            <p:nvPr/>
          </p:nvSpPr>
          <p:spPr>
            <a:xfrm>
              <a:off x="6791300" y="3539127"/>
              <a:ext cx="31433" cy="21875"/>
            </a:xfrm>
            <a:custGeom>
              <a:rect b="b" l="l" r="r" t="t"/>
              <a:pathLst>
                <a:path extrusionOk="0" h="833" w="1197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1" name="Google Shape;21211;p82"/>
            <p:cNvSpPr/>
            <p:nvPr/>
          </p:nvSpPr>
          <p:spPr>
            <a:xfrm>
              <a:off x="6893819" y="3586868"/>
              <a:ext cx="22899" cy="23897"/>
            </a:xfrm>
            <a:custGeom>
              <a:rect b="b" l="l" r="r" t="t"/>
              <a:pathLst>
                <a:path extrusionOk="0" h="910" w="872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2" name="Google Shape;21212;p82"/>
            <p:cNvSpPr/>
            <p:nvPr/>
          </p:nvSpPr>
          <p:spPr>
            <a:xfrm>
              <a:off x="6892821" y="3586868"/>
              <a:ext cx="24894" cy="18067"/>
            </a:xfrm>
            <a:custGeom>
              <a:rect b="b" l="l" r="r" t="t"/>
              <a:pathLst>
                <a:path extrusionOk="0" h="688" w="948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3" name="Google Shape;21213;p82"/>
            <p:cNvSpPr/>
            <p:nvPr/>
          </p:nvSpPr>
          <p:spPr>
            <a:xfrm>
              <a:off x="6870946" y="3605722"/>
              <a:ext cx="68381" cy="88995"/>
            </a:xfrm>
            <a:custGeom>
              <a:rect b="b" l="l" r="r" t="t"/>
              <a:pathLst>
                <a:path extrusionOk="0" h="3389" w="2604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4" name="Google Shape;21214;p82"/>
            <p:cNvSpPr/>
            <p:nvPr/>
          </p:nvSpPr>
          <p:spPr>
            <a:xfrm>
              <a:off x="6882527" y="3694691"/>
              <a:ext cx="45509" cy="23897"/>
            </a:xfrm>
            <a:custGeom>
              <a:rect b="b" l="l" r="r" t="t"/>
              <a:pathLst>
                <a:path extrusionOk="0" h="910" w="1733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5" name="Google Shape;21215;p82"/>
            <p:cNvSpPr/>
            <p:nvPr/>
          </p:nvSpPr>
          <p:spPr>
            <a:xfrm>
              <a:off x="6871209" y="3615754"/>
              <a:ext cx="11344" cy="78964"/>
            </a:xfrm>
            <a:custGeom>
              <a:rect b="b" l="l" r="r" t="t"/>
              <a:pathLst>
                <a:path extrusionOk="0" h="3007" w="432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6" name="Google Shape;21216;p82"/>
            <p:cNvSpPr/>
            <p:nvPr/>
          </p:nvSpPr>
          <p:spPr>
            <a:xfrm>
              <a:off x="6928009" y="3615754"/>
              <a:ext cx="11318" cy="78964"/>
            </a:xfrm>
            <a:custGeom>
              <a:rect b="b" l="l" r="r" t="t"/>
              <a:pathLst>
                <a:path extrusionOk="0" h="3007" w="431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7" name="Google Shape;21217;p82"/>
            <p:cNvSpPr/>
            <p:nvPr/>
          </p:nvSpPr>
          <p:spPr>
            <a:xfrm>
              <a:off x="6887805" y="3599052"/>
              <a:ext cx="34952" cy="95665"/>
            </a:xfrm>
            <a:custGeom>
              <a:rect b="b" l="l" r="r" t="t"/>
              <a:pathLst>
                <a:path extrusionOk="0" h="3643" w="1331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8" name="Google Shape;21218;p82"/>
            <p:cNvSpPr/>
            <p:nvPr/>
          </p:nvSpPr>
          <p:spPr>
            <a:xfrm>
              <a:off x="6902117" y="3706482"/>
              <a:ext cx="6066" cy="12106"/>
            </a:xfrm>
            <a:custGeom>
              <a:rect b="b" l="l" r="r" t="t"/>
              <a:pathLst>
                <a:path extrusionOk="0" h="461" w="231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9" name="Google Shape;21219;p82"/>
            <p:cNvSpPr/>
            <p:nvPr/>
          </p:nvSpPr>
          <p:spPr>
            <a:xfrm>
              <a:off x="6882264" y="3539127"/>
              <a:ext cx="46008" cy="53807"/>
            </a:xfrm>
            <a:custGeom>
              <a:rect b="b" l="l" r="r" t="t"/>
              <a:pathLst>
                <a:path extrusionOk="0" h="2049" w="1752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0" name="Google Shape;21220;p82"/>
            <p:cNvSpPr/>
            <p:nvPr/>
          </p:nvSpPr>
          <p:spPr>
            <a:xfrm>
              <a:off x="6882264" y="3539127"/>
              <a:ext cx="31433" cy="53807"/>
            </a:xfrm>
            <a:custGeom>
              <a:rect b="b" l="l" r="r" t="t"/>
              <a:pathLst>
                <a:path extrusionOk="0" h="2049" w="1197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1" name="Google Shape;21221;p82"/>
            <p:cNvSpPr/>
            <p:nvPr/>
          </p:nvSpPr>
          <p:spPr>
            <a:xfrm>
              <a:off x="6882264" y="3539127"/>
              <a:ext cx="46008" cy="23897"/>
            </a:xfrm>
            <a:custGeom>
              <a:rect b="b" l="l" r="r" t="t"/>
              <a:pathLst>
                <a:path extrusionOk="0" h="910" w="1752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2" name="Google Shape;21222;p82"/>
            <p:cNvSpPr/>
            <p:nvPr/>
          </p:nvSpPr>
          <p:spPr>
            <a:xfrm>
              <a:off x="6882264" y="3539127"/>
              <a:ext cx="31433" cy="21875"/>
            </a:xfrm>
            <a:custGeom>
              <a:rect b="b" l="l" r="r" t="t"/>
              <a:pathLst>
                <a:path extrusionOk="0" h="833" w="1197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23" name="Google Shape;21223;p82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21224" name="Google Shape;21224;p82"/>
            <p:cNvSpPr/>
            <p:nvPr/>
          </p:nvSpPr>
          <p:spPr>
            <a:xfrm>
              <a:off x="5124079" y="2893052"/>
              <a:ext cx="118695" cy="91411"/>
            </a:xfrm>
            <a:custGeom>
              <a:rect b="b" l="l" r="r" t="t"/>
              <a:pathLst>
                <a:path extrusionOk="0" h="3481" w="452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5" name="Google Shape;21225;p82"/>
            <p:cNvSpPr/>
            <p:nvPr/>
          </p:nvSpPr>
          <p:spPr>
            <a:xfrm>
              <a:off x="4903390" y="2892396"/>
              <a:ext cx="120139" cy="92278"/>
            </a:xfrm>
            <a:custGeom>
              <a:rect b="b" l="l" r="r" t="t"/>
              <a:pathLst>
                <a:path extrusionOk="0" h="3514" w="4575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6" name="Google Shape;21226;p82"/>
            <p:cNvSpPr/>
            <p:nvPr/>
          </p:nvSpPr>
          <p:spPr>
            <a:xfrm>
              <a:off x="4901735" y="3179155"/>
              <a:ext cx="100313" cy="84347"/>
            </a:xfrm>
            <a:custGeom>
              <a:rect b="b" l="l" r="r" t="t"/>
              <a:pathLst>
                <a:path extrusionOk="0" h="3212" w="382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7" name="Google Shape;21227;p82"/>
            <p:cNvSpPr/>
            <p:nvPr/>
          </p:nvSpPr>
          <p:spPr>
            <a:xfrm>
              <a:off x="5145428" y="3179759"/>
              <a:ext cx="97346" cy="82929"/>
            </a:xfrm>
            <a:custGeom>
              <a:rect b="b" l="l" r="r" t="t"/>
              <a:pathLst>
                <a:path extrusionOk="0" h="3158" w="3707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8" name="Google Shape;21228;p82"/>
            <p:cNvSpPr/>
            <p:nvPr/>
          </p:nvSpPr>
          <p:spPr>
            <a:xfrm>
              <a:off x="4878784" y="3101320"/>
              <a:ext cx="125680" cy="66438"/>
            </a:xfrm>
            <a:custGeom>
              <a:rect b="b" l="l" r="r" t="t"/>
              <a:pathLst>
                <a:path extrusionOk="0" h="2530" w="4786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9" name="Google Shape;21229;p82"/>
            <p:cNvSpPr/>
            <p:nvPr/>
          </p:nvSpPr>
          <p:spPr>
            <a:xfrm>
              <a:off x="4877760" y="3101819"/>
              <a:ext cx="51049" cy="65939"/>
            </a:xfrm>
            <a:custGeom>
              <a:rect b="b" l="l" r="r" t="t"/>
              <a:pathLst>
                <a:path extrusionOk="0" h="2511" w="1944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0" name="Google Shape;21230;p82"/>
            <p:cNvSpPr/>
            <p:nvPr/>
          </p:nvSpPr>
          <p:spPr>
            <a:xfrm>
              <a:off x="4901131" y="2997278"/>
              <a:ext cx="79463" cy="56328"/>
            </a:xfrm>
            <a:custGeom>
              <a:rect b="b" l="l" r="r" t="t"/>
              <a:pathLst>
                <a:path extrusionOk="0" h="2145" w="3026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1" name="Google Shape;21231;p82"/>
            <p:cNvSpPr/>
            <p:nvPr/>
          </p:nvSpPr>
          <p:spPr>
            <a:xfrm>
              <a:off x="4901131" y="2997541"/>
              <a:ext cx="43250" cy="56065"/>
            </a:xfrm>
            <a:custGeom>
              <a:rect b="b" l="l" r="r" t="t"/>
              <a:pathLst>
                <a:path extrusionOk="0" h="2135" w="1647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2" name="Google Shape;21232;p82"/>
            <p:cNvSpPr/>
            <p:nvPr/>
          </p:nvSpPr>
          <p:spPr>
            <a:xfrm>
              <a:off x="4969749" y="3047802"/>
              <a:ext cx="17620" cy="23371"/>
            </a:xfrm>
            <a:custGeom>
              <a:rect b="b" l="l" r="r" t="t"/>
              <a:pathLst>
                <a:path extrusionOk="0" h="890" w="671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3" name="Google Shape;21233;p82"/>
            <p:cNvSpPr/>
            <p:nvPr/>
          </p:nvSpPr>
          <p:spPr>
            <a:xfrm>
              <a:off x="4894592" y="3047802"/>
              <a:ext cx="17620" cy="23371"/>
            </a:xfrm>
            <a:custGeom>
              <a:rect b="b" l="l" r="r" t="t"/>
              <a:pathLst>
                <a:path extrusionOk="0" h="890" w="671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4" name="Google Shape;21234;p82"/>
            <p:cNvSpPr/>
            <p:nvPr/>
          </p:nvSpPr>
          <p:spPr>
            <a:xfrm>
              <a:off x="4926262" y="3088610"/>
              <a:ext cx="29437" cy="33350"/>
            </a:xfrm>
            <a:custGeom>
              <a:rect b="b" l="l" r="r" t="t"/>
              <a:pathLst>
                <a:path extrusionOk="0" h="1270" w="1121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5" name="Google Shape;21235;p82"/>
            <p:cNvSpPr/>
            <p:nvPr/>
          </p:nvSpPr>
          <p:spPr>
            <a:xfrm>
              <a:off x="4926262" y="3088952"/>
              <a:ext cx="17883" cy="33245"/>
            </a:xfrm>
            <a:custGeom>
              <a:rect b="b" l="l" r="r" t="t"/>
              <a:pathLst>
                <a:path extrusionOk="0" h="1266" w="681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6" name="Google Shape;21236;p82"/>
            <p:cNvSpPr/>
            <p:nvPr/>
          </p:nvSpPr>
          <p:spPr>
            <a:xfrm>
              <a:off x="4909692" y="3030261"/>
              <a:ext cx="62341" cy="66805"/>
            </a:xfrm>
            <a:custGeom>
              <a:rect b="b" l="l" r="r" t="t"/>
              <a:pathLst>
                <a:path extrusionOk="0" h="2544" w="2374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7" name="Google Shape;21237;p82"/>
            <p:cNvSpPr/>
            <p:nvPr/>
          </p:nvSpPr>
          <p:spPr>
            <a:xfrm>
              <a:off x="4909692" y="3030261"/>
              <a:ext cx="45509" cy="67068"/>
            </a:xfrm>
            <a:custGeom>
              <a:rect b="b" l="l" r="r" t="t"/>
              <a:pathLst>
                <a:path extrusionOk="0" h="2554" w="1733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8" name="Google Shape;21238;p82"/>
            <p:cNvSpPr/>
            <p:nvPr/>
          </p:nvSpPr>
          <p:spPr>
            <a:xfrm>
              <a:off x="5142408" y="3101583"/>
              <a:ext cx="124919" cy="66175"/>
            </a:xfrm>
            <a:custGeom>
              <a:rect b="b" l="l" r="r" t="t"/>
              <a:pathLst>
                <a:path extrusionOk="0" h="2520" w="4757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9" name="Google Shape;21239;p82"/>
            <p:cNvSpPr/>
            <p:nvPr/>
          </p:nvSpPr>
          <p:spPr>
            <a:xfrm>
              <a:off x="5140885" y="3101819"/>
              <a:ext cx="51049" cy="65939"/>
            </a:xfrm>
            <a:custGeom>
              <a:rect b="b" l="l" r="r" t="t"/>
              <a:pathLst>
                <a:path extrusionOk="0" h="2511" w="1944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0" name="Google Shape;21240;p82"/>
            <p:cNvSpPr/>
            <p:nvPr/>
          </p:nvSpPr>
          <p:spPr>
            <a:xfrm>
              <a:off x="5164256" y="2997278"/>
              <a:ext cx="79699" cy="56328"/>
            </a:xfrm>
            <a:custGeom>
              <a:rect b="b" l="l" r="r" t="t"/>
              <a:pathLst>
                <a:path extrusionOk="0" h="2145" w="3035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1" name="Google Shape;21241;p82"/>
            <p:cNvSpPr/>
            <p:nvPr/>
          </p:nvSpPr>
          <p:spPr>
            <a:xfrm>
              <a:off x="5164256" y="2997541"/>
              <a:ext cx="43250" cy="56065"/>
            </a:xfrm>
            <a:custGeom>
              <a:rect b="b" l="l" r="r" t="t"/>
              <a:pathLst>
                <a:path extrusionOk="0" h="2135" w="1647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2" name="Google Shape;21242;p82"/>
            <p:cNvSpPr/>
            <p:nvPr/>
          </p:nvSpPr>
          <p:spPr>
            <a:xfrm>
              <a:off x="5233136" y="3047802"/>
              <a:ext cx="17358" cy="23371"/>
            </a:xfrm>
            <a:custGeom>
              <a:rect b="b" l="l" r="r" t="t"/>
              <a:pathLst>
                <a:path extrusionOk="0" h="890" w="661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3" name="Google Shape;21243;p82"/>
            <p:cNvSpPr/>
            <p:nvPr/>
          </p:nvSpPr>
          <p:spPr>
            <a:xfrm>
              <a:off x="5157980" y="3047802"/>
              <a:ext cx="17358" cy="23371"/>
            </a:xfrm>
            <a:custGeom>
              <a:rect b="b" l="l" r="r" t="t"/>
              <a:pathLst>
                <a:path extrusionOk="0" h="890" w="661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4" name="Google Shape;21244;p82"/>
            <p:cNvSpPr/>
            <p:nvPr/>
          </p:nvSpPr>
          <p:spPr>
            <a:xfrm>
              <a:off x="5189387" y="3088610"/>
              <a:ext cx="29700" cy="33587"/>
            </a:xfrm>
            <a:custGeom>
              <a:rect b="b" l="l" r="r" t="t"/>
              <a:pathLst>
                <a:path extrusionOk="0" h="1279" w="1131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5" name="Google Shape;21245;p82"/>
            <p:cNvSpPr/>
            <p:nvPr/>
          </p:nvSpPr>
          <p:spPr>
            <a:xfrm>
              <a:off x="5189650" y="3088952"/>
              <a:ext cx="17857" cy="33245"/>
            </a:xfrm>
            <a:custGeom>
              <a:rect b="b" l="l" r="r" t="t"/>
              <a:pathLst>
                <a:path extrusionOk="0" h="1266" w="68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6" name="Google Shape;21246;p82"/>
            <p:cNvSpPr/>
            <p:nvPr/>
          </p:nvSpPr>
          <p:spPr>
            <a:xfrm>
              <a:off x="5173054" y="3030261"/>
              <a:ext cx="62368" cy="66805"/>
            </a:xfrm>
            <a:custGeom>
              <a:rect b="b" l="l" r="r" t="t"/>
              <a:pathLst>
                <a:path extrusionOk="0" h="2544" w="2375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7" name="Google Shape;21247;p82"/>
            <p:cNvSpPr/>
            <p:nvPr/>
          </p:nvSpPr>
          <p:spPr>
            <a:xfrm>
              <a:off x="5172817" y="3030261"/>
              <a:ext cx="45509" cy="67068"/>
            </a:xfrm>
            <a:custGeom>
              <a:rect b="b" l="l" r="r" t="t"/>
              <a:pathLst>
                <a:path extrusionOk="0" h="2554" w="1733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8" name="Google Shape;21248;p82"/>
            <p:cNvSpPr/>
            <p:nvPr/>
          </p:nvSpPr>
          <p:spPr>
            <a:xfrm>
              <a:off x="5009953" y="2992000"/>
              <a:ext cx="125680" cy="66149"/>
            </a:xfrm>
            <a:custGeom>
              <a:rect b="b" l="l" r="r" t="t"/>
              <a:pathLst>
                <a:path extrusionOk="0" h="2519" w="4786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9" name="Google Shape;21249;p82"/>
            <p:cNvSpPr/>
            <p:nvPr/>
          </p:nvSpPr>
          <p:spPr>
            <a:xfrm>
              <a:off x="5009217" y="2992262"/>
              <a:ext cx="51286" cy="65913"/>
            </a:xfrm>
            <a:custGeom>
              <a:rect b="b" l="l" r="r" t="t"/>
              <a:pathLst>
                <a:path extrusionOk="0" h="2510" w="1953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0" name="Google Shape;21250;p82"/>
            <p:cNvSpPr/>
            <p:nvPr/>
          </p:nvSpPr>
          <p:spPr>
            <a:xfrm>
              <a:off x="5032825" y="2887695"/>
              <a:ext cx="79436" cy="56091"/>
            </a:xfrm>
            <a:custGeom>
              <a:rect b="b" l="l" r="r" t="t"/>
              <a:pathLst>
                <a:path extrusionOk="0" h="2136" w="3025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1" name="Google Shape;21251;p82"/>
            <p:cNvSpPr/>
            <p:nvPr/>
          </p:nvSpPr>
          <p:spPr>
            <a:xfrm>
              <a:off x="5032825" y="2887459"/>
              <a:ext cx="43014" cy="56328"/>
            </a:xfrm>
            <a:custGeom>
              <a:rect b="b" l="l" r="r" t="t"/>
              <a:pathLst>
                <a:path extrusionOk="0" h="2145" w="1638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2" name="Google Shape;21252;p82"/>
            <p:cNvSpPr/>
            <p:nvPr/>
          </p:nvSpPr>
          <p:spPr>
            <a:xfrm>
              <a:off x="5101442" y="2937983"/>
              <a:ext cx="17358" cy="23371"/>
            </a:xfrm>
            <a:custGeom>
              <a:rect b="b" l="l" r="r" t="t"/>
              <a:pathLst>
                <a:path extrusionOk="0" h="890" w="661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3" name="Google Shape;21253;p82"/>
            <p:cNvSpPr/>
            <p:nvPr/>
          </p:nvSpPr>
          <p:spPr>
            <a:xfrm>
              <a:off x="5026286" y="2937957"/>
              <a:ext cx="17620" cy="23398"/>
            </a:xfrm>
            <a:custGeom>
              <a:rect b="b" l="l" r="r" t="t"/>
              <a:pathLst>
                <a:path extrusionOk="0" h="891" w="671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4" name="Google Shape;21254;p82"/>
            <p:cNvSpPr/>
            <p:nvPr/>
          </p:nvSpPr>
          <p:spPr>
            <a:xfrm>
              <a:off x="5057956" y="2979027"/>
              <a:ext cx="29175" cy="33350"/>
            </a:xfrm>
            <a:custGeom>
              <a:rect b="b" l="l" r="r" t="t"/>
              <a:pathLst>
                <a:path extrusionOk="0" h="1270" w="1111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5" name="Google Shape;21255;p82"/>
            <p:cNvSpPr/>
            <p:nvPr/>
          </p:nvSpPr>
          <p:spPr>
            <a:xfrm>
              <a:off x="5057956" y="2979369"/>
              <a:ext cx="17883" cy="33271"/>
            </a:xfrm>
            <a:custGeom>
              <a:rect b="b" l="l" r="r" t="t"/>
              <a:pathLst>
                <a:path extrusionOk="0" h="1267" w="681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6" name="Google Shape;21256;p82"/>
            <p:cNvSpPr/>
            <p:nvPr/>
          </p:nvSpPr>
          <p:spPr>
            <a:xfrm>
              <a:off x="5041386" y="2920520"/>
              <a:ext cx="62341" cy="66989"/>
            </a:xfrm>
            <a:custGeom>
              <a:rect b="b" l="l" r="r" t="t"/>
              <a:pathLst>
                <a:path extrusionOk="0" h="2551" w="2374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7" name="Google Shape;21257;p82"/>
            <p:cNvSpPr/>
            <p:nvPr/>
          </p:nvSpPr>
          <p:spPr>
            <a:xfrm>
              <a:off x="5041386" y="2920625"/>
              <a:ext cx="45246" cy="66884"/>
            </a:xfrm>
            <a:custGeom>
              <a:rect b="b" l="l" r="r" t="t"/>
              <a:pathLst>
                <a:path extrusionOk="0" h="2547" w="1723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8" name="Google Shape;21258;p82"/>
            <p:cNvSpPr/>
            <p:nvPr/>
          </p:nvSpPr>
          <p:spPr>
            <a:xfrm>
              <a:off x="5010714" y="3211139"/>
              <a:ext cx="125680" cy="66648"/>
            </a:xfrm>
            <a:custGeom>
              <a:rect b="b" l="l" r="r" t="t"/>
              <a:pathLst>
                <a:path extrusionOk="0" h="2538" w="4786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9" name="Google Shape;21259;p82"/>
            <p:cNvSpPr/>
            <p:nvPr/>
          </p:nvSpPr>
          <p:spPr>
            <a:xfrm>
              <a:off x="5009217" y="3211402"/>
              <a:ext cx="51286" cy="65939"/>
            </a:xfrm>
            <a:custGeom>
              <a:rect b="b" l="l" r="r" t="t"/>
              <a:pathLst>
                <a:path extrusionOk="0" h="2511" w="1953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0" name="Google Shape;21260;p82"/>
            <p:cNvSpPr/>
            <p:nvPr/>
          </p:nvSpPr>
          <p:spPr>
            <a:xfrm>
              <a:off x="5032825" y="3106861"/>
              <a:ext cx="79436" cy="56301"/>
            </a:xfrm>
            <a:custGeom>
              <a:rect b="b" l="l" r="r" t="t"/>
              <a:pathLst>
                <a:path extrusionOk="0" h="2144" w="3025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1" name="Google Shape;21261;p82"/>
            <p:cNvSpPr/>
            <p:nvPr/>
          </p:nvSpPr>
          <p:spPr>
            <a:xfrm>
              <a:off x="5032825" y="3106861"/>
              <a:ext cx="43014" cy="56301"/>
            </a:xfrm>
            <a:custGeom>
              <a:rect b="b" l="l" r="r" t="t"/>
              <a:pathLst>
                <a:path extrusionOk="0" h="2144" w="1638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2" name="Google Shape;21262;p82"/>
            <p:cNvSpPr/>
            <p:nvPr/>
          </p:nvSpPr>
          <p:spPr>
            <a:xfrm>
              <a:off x="5101442" y="3157385"/>
              <a:ext cx="17358" cy="23345"/>
            </a:xfrm>
            <a:custGeom>
              <a:rect b="b" l="l" r="r" t="t"/>
              <a:pathLst>
                <a:path extrusionOk="0" h="889" w="661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3" name="Google Shape;21263;p82"/>
            <p:cNvSpPr/>
            <p:nvPr/>
          </p:nvSpPr>
          <p:spPr>
            <a:xfrm>
              <a:off x="5026286" y="3157359"/>
              <a:ext cx="17620" cy="23371"/>
            </a:xfrm>
            <a:custGeom>
              <a:rect b="b" l="l" r="r" t="t"/>
              <a:pathLst>
                <a:path extrusionOk="0" h="890" w="671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4" name="Google Shape;21264;p82"/>
            <p:cNvSpPr/>
            <p:nvPr/>
          </p:nvSpPr>
          <p:spPr>
            <a:xfrm>
              <a:off x="5057956" y="3198272"/>
              <a:ext cx="29175" cy="33271"/>
            </a:xfrm>
            <a:custGeom>
              <a:rect b="b" l="l" r="r" t="t"/>
              <a:pathLst>
                <a:path extrusionOk="0" h="1267" w="1111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5" name="Google Shape;21265;p82"/>
            <p:cNvSpPr/>
            <p:nvPr/>
          </p:nvSpPr>
          <p:spPr>
            <a:xfrm>
              <a:off x="5057956" y="3198508"/>
              <a:ext cx="17883" cy="33350"/>
            </a:xfrm>
            <a:custGeom>
              <a:rect b="b" l="l" r="r" t="t"/>
              <a:pathLst>
                <a:path extrusionOk="0" h="1270" w="681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6" name="Google Shape;21266;p82"/>
            <p:cNvSpPr/>
            <p:nvPr/>
          </p:nvSpPr>
          <p:spPr>
            <a:xfrm>
              <a:off x="5041386" y="3139844"/>
              <a:ext cx="62341" cy="66805"/>
            </a:xfrm>
            <a:custGeom>
              <a:rect b="b" l="l" r="r" t="t"/>
              <a:pathLst>
                <a:path extrusionOk="0" h="2544" w="2374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7" name="Google Shape;21267;p82"/>
            <p:cNvSpPr/>
            <p:nvPr/>
          </p:nvSpPr>
          <p:spPr>
            <a:xfrm>
              <a:off x="5041386" y="3139844"/>
              <a:ext cx="45246" cy="67068"/>
            </a:xfrm>
            <a:custGeom>
              <a:rect b="b" l="l" r="r" t="t"/>
              <a:pathLst>
                <a:path extrusionOk="0" h="2554" w="1723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268" name="Google Shape;21268;p82"/>
          <p:cNvSpPr/>
          <p:nvPr/>
        </p:nvSpPr>
        <p:spPr>
          <a:xfrm>
            <a:off x="5911170" y="2887695"/>
            <a:ext cx="50288" cy="25157"/>
          </a:xfrm>
          <a:custGeom>
            <a:rect b="b" l="l" r="r" t="t"/>
            <a:pathLst>
              <a:path extrusionOk="0" h="958" w="1915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69" name="Google Shape;21269;p82"/>
          <p:cNvSpPr/>
          <p:nvPr/>
        </p:nvSpPr>
        <p:spPr>
          <a:xfrm>
            <a:off x="5911170" y="2887695"/>
            <a:ext cx="34716" cy="22899"/>
          </a:xfrm>
          <a:custGeom>
            <a:rect b="b" l="l" r="r" t="t"/>
            <a:pathLst>
              <a:path extrusionOk="0" h="872" w="1322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70" name="Google Shape;21270;p82"/>
          <p:cNvSpPr/>
          <p:nvPr/>
        </p:nvSpPr>
        <p:spPr>
          <a:xfrm>
            <a:off x="5798094" y="3145306"/>
            <a:ext cx="28177" cy="75681"/>
          </a:xfrm>
          <a:custGeom>
            <a:rect b="b" l="l" r="r" t="t"/>
            <a:pathLst>
              <a:path extrusionOk="0" h="2882" w="1073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71" name="Google Shape;21271;p82"/>
          <p:cNvSpPr/>
          <p:nvPr/>
        </p:nvSpPr>
        <p:spPr>
          <a:xfrm>
            <a:off x="5797831" y="3145568"/>
            <a:ext cx="28440" cy="56065"/>
          </a:xfrm>
          <a:custGeom>
            <a:rect b="b" l="l" r="r" t="t"/>
            <a:pathLst>
              <a:path extrusionOk="0" h="2135" w="1083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72" name="Google Shape;21272;p82"/>
          <p:cNvSpPr/>
          <p:nvPr/>
        </p:nvSpPr>
        <p:spPr>
          <a:xfrm>
            <a:off x="5779239" y="3228996"/>
            <a:ext cx="18881" cy="48528"/>
          </a:xfrm>
          <a:custGeom>
            <a:rect b="b" l="l" r="r" t="t"/>
            <a:pathLst>
              <a:path extrusionOk="0" h="1848" w="719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273" name="Google Shape;21273;p82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21274" name="Google Shape;21274;p82"/>
            <p:cNvSpPr/>
            <p:nvPr/>
          </p:nvSpPr>
          <p:spPr>
            <a:xfrm>
              <a:off x="5898617" y="2937957"/>
              <a:ext cx="75419" cy="62866"/>
            </a:xfrm>
            <a:custGeom>
              <a:rect b="b" l="l" r="r" t="t"/>
              <a:pathLst>
                <a:path extrusionOk="0" h="2394" w="2872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5" name="Google Shape;21275;p82"/>
            <p:cNvSpPr/>
            <p:nvPr/>
          </p:nvSpPr>
          <p:spPr>
            <a:xfrm>
              <a:off x="5922488" y="2937957"/>
              <a:ext cx="27678" cy="18750"/>
            </a:xfrm>
            <a:custGeom>
              <a:rect b="b" l="l" r="r" t="t"/>
              <a:pathLst>
                <a:path extrusionOk="0" h="714" w="1054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6" name="Google Shape;21276;p82"/>
            <p:cNvSpPr/>
            <p:nvPr/>
          </p:nvSpPr>
          <p:spPr>
            <a:xfrm>
              <a:off x="5898617" y="2957836"/>
              <a:ext cx="75419" cy="42988"/>
            </a:xfrm>
            <a:custGeom>
              <a:rect b="b" l="l" r="r" t="t"/>
              <a:pathLst>
                <a:path extrusionOk="0" h="1637" w="2872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7" name="Google Shape;21277;p82"/>
            <p:cNvSpPr/>
            <p:nvPr/>
          </p:nvSpPr>
          <p:spPr>
            <a:xfrm>
              <a:off x="5898617" y="2968891"/>
              <a:ext cx="18881" cy="31932"/>
            </a:xfrm>
            <a:custGeom>
              <a:rect b="b" l="l" r="r" t="t"/>
              <a:pathLst>
                <a:path extrusionOk="0" h="1216" w="719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8" name="Google Shape;21278;p82"/>
            <p:cNvSpPr/>
            <p:nvPr/>
          </p:nvSpPr>
          <p:spPr>
            <a:xfrm>
              <a:off x="5955155" y="2968891"/>
              <a:ext cx="18881" cy="31932"/>
            </a:xfrm>
            <a:custGeom>
              <a:rect b="b" l="l" r="r" t="t"/>
              <a:pathLst>
                <a:path extrusionOk="0" h="1216" w="719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9" name="Google Shape;21279;p82"/>
            <p:cNvSpPr/>
            <p:nvPr/>
          </p:nvSpPr>
          <p:spPr>
            <a:xfrm>
              <a:off x="5911170" y="2887695"/>
              <a:ext cx="50288" cy="56590"/>
            </a:xfrm>
            <a:custGeom>
              <a:rect b="b" l="l" r="r" t="t"/>
              <a:pathLst>
                <a:path extrusionOk="0" h="2155" w="1915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0" name="Google Shape;21280;p82"/>
            <p:cNvSpPr/>
            <p:nvPr/>
          </p:nvSpPr>
          <p:spPr>
            <a:xfrm>
              <a:off x="5911170" y="2887695"/>
              <a:ext cx="34716" cy="56485"/>
            </a:xfrm>
            <a:custGeom>
              <a:rect b="b" l="l" r="r" t="t"/>
              <a:pathLst>
                <a:path extrusionOk="0" h="2151" w="1322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1" name="Google Shape;21281;p82"/>
            <p:cNvSpPr/>
            <p:nvPr/>
          </p:nvSpPr>
          <p:spPr>
            <a:xfrm>
              <a:off x="5892341" y="3013375"/>
              <a:ext cx="87971" cy="150811"/>
            </a:xfrm>
            <a:custGeom>
              <a:rect b="b" l="l" r="r" t="t"/>
              <a:pathLst>
                <a:path extrusionOk="0" h="5743" w="335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2" name="Google Shape;21282;p82"/>
            <p:cNvSpPr/>
            <p:nvPr/>
          </p:nvSpPr>
          <p:spPr>
            <a:xfrm>
              <a:off x="5892341" y="3101320"/>
              <a:ext cx="87971" cy="62866"/>
            </a:xfrm>
            <a:custGeom>
              <a:rect b="b" l="l" r="r" t="t"/>
              <a:pathLst>
                <a:path extrusionOk="0" h="2394" w="335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3" name="Google Shape;21283;p82"/>
            <p:cNvSpPr/>
            <p:nvPr/>
          </p:nvSpPr>
          <p:spPr>
            <a:xfrm>
              <a:off x="5967734" y="308246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4" name="Google Shape;21284;p82"/>
            <p:cNvSpPr/>
            <p:nvPr/>
          </p:nvSpPr>
          <p:spPr>
            <a:xfrm>
              <a:off x="5967734" y="3082466"/>
              <a:ext cx="28413" cy="75419"/>
            </a:xfrm>
            <a:custGeom>
              <a:rect b="b" l="l" r="r" t="t"/>
              <a:pathLst>
                <a:path extrusionOk="0" h="2872" w="1082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5" name="Google Shape;21285;p82"/>
            <p:cNvSpPr/>
            <p:nvPr/>
          </p:nvSpPr>
          <p:spPr>
            <a:xfrm>
              <a:off x="5967734" y="3082466"/>
              <a:ext cx="50288" cy="56590"/>
            </a:xfrm>
            <a:custGeom>
              <a:rect b="b" l="l" r="r" t="t"/>
              <a:pathLst>
                <a:path extrusionOk="0" h="2155" w="1915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6" name="Google Shape;21286;p82"/>
            <p:cNvSpPr/>
            <p:nvPr/>
          </p:nvSpPr>
          <p:spPr>
            <a:xfrm>
              <a:off x="5967734" y="3082466"/>
              <a:ext cx="28177" cy="56328"/>
            </a:xfrm>
            <a:custGeom>
              <a:rect b="b" l="l" r="r" t="t"/>
              <a:pathLst>
                <a:path extrusionOk="0" h="2145" w="1073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7" name="Google Shape;21287;p82"/>
            <p:cNvSpPr/>
            <p:nvPr/>
          </p:nvSpPr>
          <p:spPr>
            <a:xfrm>
              <a:off x="5948879" y="3151582"/>
              <a:ext cx="87971" cy="100812"/>
            </a:xfrm>
            <a:custGeom>
              <a:rect b="b" l="l" r="r" t="t"/>
              <a:pathLst>
                <a:path extrusionOk="0" h="3839" w="335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8" name="Google Shape;21288;p82"/>
            <p:cNvSpPr/>
            <p:nvPr/>
          </p:nvSpPr>
          <p:spPr>
            <a:xfrm>
              <a:off x="5948879" y="3165920"/>
              <a:ext cx="18881" cy="86474"/>
            </a:xfrm>
            <a:custGeom>
              <a:rect b="b" l="l" r="r" t="t"/>
              <a:pathLst>
                <a:path extrusionOk="0" h="3293" w="719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9" name="Google Shape;21289;p82"/>
            <p:cNvSpPr/>
            <p:nvPr/>
          </p:nvSpPr>
          <p:spPr>
            <a:xfrm>
              <a:off x="6017995" y="3165920"/>
              <a:ext cx="18855" cy="86474"/>
            </a:xfrm>
            <a:custGeom>
              <a:rect b="b" l="l" r="r" t="t"/>
              <a:pathLst>
                <a:path extrusionOk="0" h="3293" w="718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0" name="Google Shape;21290;p82"/>
            <p:cNvSpPr/>
            <p:nvPr/>
          </p:nvSpPr>
          <p:spPr>
            <a:xfrm>
              <a:off x="5854632" y="308246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1" name="Google Shape;21291;p82"/>
            <p:cNvSpPr/>
            <p:nvPr/>
          </p:nvSpPr>
          <p:spPr>
            <a:xfrm>
              <a:off x="5854632" y="3082466"/>
              <a:ext cx="28177" cy="75419"/>
            </a:xfrm>
            <a:custGeom>
              <a:rect b="b" l="l" r="r" t="t"/>
              <a:pathLst>
                <a:path extrusionOk="0" h="2872" w="1073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2" name="Google Shape;21292;p82"/>
            <p:cNvSpPr/>
            <p:nvPr/>
          </p:nvSpPr>
          <p:spPr>
            <a:xfrm>
              <a:off x="5854632" y="3082466"/>
              <a:ext cx="50288" cy="56590"/>
            </a:xfrm>
            <a:custGeom>
              <a:rect b="b" l="l" r="r" t="t"/>
              <a:pathLst>
                <a:path extrusionOk="0" h="2155" w="1915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3" name="Google Shape;21293;p82"/>
            <p:cNvSpPr/>
            <p:nvPr/>
          </p:nvSpPr>
          <p:spPr>
            <a:xfrm>
              <a:off x="5854632" y="3082466"/>
              <a:ext cx="28177" cy="56328"/>
            </a:xfrm>
            <a:custGeom>
              <a:rect b="b" l="l" r="r" t="t"/>
              <a:pathLst>
                <a:path extrusionOk="0" h="2145" w="1073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4" name="Google Shape;21294;p82"/>
            <p:cNvSpPr/>
            <p:nvPr/>
          </p:nvSpPr>
          <p:spPr>
            <a:xfrm>
              <a:off x="5835777" y="3151582"/>
              <a:ext cx="87997" cy="100812"/>
            </a:xfrm>
            <a:custGeom>
              <a:rect b="b" l="l" r="r" t="t"/>
              <a:pathLst>
                <a:path extrusionOk="0" h="3839" w="3351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5" name="Google Shape;21295;p82"/>
            <p:cNvSpPr/>
            <p:nvPr/>
          </p:nvSpPr>
          <p:spPr>
            <a:xfrm>
              <a:off x="5835777" y="3165920"/>
              <a:ext cx="18881" cy="86474"/>
            </a:xfrm>
            <a:custGeom>
              <a:rect b="b" l="l" r="r" t="t"/>
              <a:pathLst>
                <a:path extrusionOk="0" h="3293" w="719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6" name="Google Shape;21296;p82"/>
            <p:cNvSpPr/>
            <p:nvPr/>
          </p:nvSpPr>
          <p:spPr>
            <a:xfrm>
              <a:off x="5904893" y="3165920"/>
              <a:ext cx="18881" cy="86474"/>
            </a:xfrm>
            <a:custGeom>
              <a:rect b="b" l="l" r="r" t="t"/>
              <a:pathLst>
                <a:path extrusionOk="0" h="3293" w="719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7" name="Google Shape;21297;p82"/>
            <p:cNvSpPr/>
            <p:nvPr/>
          </p:nvSpPr>
          <p:spPr>
            <a:xfrm>
              <a:off x="6024271" y="314530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8" name="Google Shape;21298;p82"/>
            <p:cNvSpPr/>
            <p:nvPr/>
          </p:nvSpPr>
          <p:spPr>
            <a:xfrm>
              <a:off x="6024271" y="3145306"/>
              <a:ext cx="28413" cy="75681"/>
            </a:xfrm>
            <a:custGeom>
              <a:rect b="b" l="l" r="r" t="t"/>
              <a:pathLst>
                <a:path extrusionOk="0" h="2882" w="1082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9" name="Google Shape;21299;p82"/>
            <p:cNvSpPr/>
            <p:nvPr/>
          </p:nvSpPr>
          <p:spPr>
            <a:xfrm>
              <a:off x="6024271" y="3145306"/>
              <a:ext cx="50288" cy="56564"/>
            </a:xfrm>
            <a:custGeom>
              <a:rect b="b" l="l" r="r" t="t"/>
              <a:pathLst>
                <a:path extrusionOk="0" h="2154" w="1915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0" name="Google Shape;21300;p82"/>
            <p:cNvSpPr/>
            <p:nvPr/>
          </p:nvSpPr>
          <p:spPr>
            <a:xfrm>
              <a:off x="6024271" y="3145568"/>
              <a:ext cx="28177" cy="56065"/>
            </a:xfrm>
            <a:custGeom>
              <a:rect b="b" l="l" r="r" t="t"/>
              <a:pathLst>
                <a:path extrusionOk="0" h="2135" w="1073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1" name="Google Shape;21301;p82"/>
            <p:cNvSpPr/>
            <p:nvPr/>
          </p:nvSpPr>
          <p:spPr>
            <a:xfrm>
              <a:off x="6005417" y="3214422"/>
              <a:ext cx="87997" cy="63103"/>
            </a:xfrm>
            <a:custGeom>
              <a:rect b="b" l="l" r="r" t="t"/>
              <a:pathLst>
                <a:path extrusionOk="0" h="2403" w="3351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2" name="Google Shape;21302;p82"/>
            <p:cNvSpPr/>
            <p:nvPr/>
          </p:nvSpPr>
          <p:spPr>
            <a:xfrm>
              <a:off x="6005417" y="3228996"/>
              <a:ext cx="18881" cy="48528"/>
            </a:xfrm>
            <a:custGeom>
              <a:rect b="b" l="l" r="r" t="t"/>
              <a:pathLst>
                <a:path extrusionOk="0" h="1848" w="719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3" name="Google Shape;21303;p82"/>
            <p:cNvSpPr/>
            <p:nvPr/>
          </p:nvSpPr>
          <p:spPr>
            <a:xfrm>
              <a:off x="6074796" y="3228996"/>
              <a:ext cx="18855" cy="48528"/>
            </a:xfrm>
            <a:custGeom>
              <a:rect b="b" l="l" r="r" t="t"/>
              <a:pathLst>
                <a:path extrusionOk="0" h="1848" w="718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4" name="Google Shape;21304;p82"/>
            <p:cNvSpPr/>
            <p:nvPr/>
          </p:nvSpPr>
          <p:spPr>
            <a:xfrm>
              <a:off x="5911170" y="314530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5" name="Google Shape;21305;p82"/>
            <p:cNvSpPr/>
            <p:nvPr/>
          </p:nvSpPr>
          <p:spPr>
            <a:xfrm>
              <a:off x="5911170" y="3145306"/>
              <a:ext cx="28440" cy="75681"/>
            </a:xfrm>
            <a:custGeom>
              <a:rect b="b" l="l" r="r" t="t"/>
              <a:pathLst>
                <a:path extrusionOk="0" h="2882" w="1083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6" name="Google Shape;21306;p82"/>
            <p:cNvSpPr/>
            <p:nvPr/>
          </p:nvSpPr>
          <p:spPr>
            <a:xfrm>
              <a:off x="5911170" y="3145306"/>
              <a:ext cx="50288" cy="56564"/>
            </a:xfrm>
            <a:custGeom>
              <a:rect b="b" l="l" r="r" t="t"/>
              <a:pathLst>
                <a:path extrusionOk="0" h="2154" w="1915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7" name="Google Shape;21307;p82"/>
            <p:cNvSpPr/>
            <p:nvPr/>
          </p:nvSpPr>
          <p:spPr>
            <a:xfrm>
              <a:off x="5911170" y="3145568"/>
              <a:ext cx="28177" cy="56065"/>
            </a:xfrm>
            <a:custGeom>
              <a:rect b="b" l="l" r="r" t="t"/>
              <a:pathLst>
                <a:path extrusionOk="0" h="2135" w="1073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8" name="Google Shape;21308;p82"/>
            <p:cNvSpPr/>
            <p:nvPr/>
          </p:nvSpPr>
          <p:spPr>
            <a:xfrm>
              <a:off x="5892341" y="3214422"/>
              <a:ext cx="87971" cy="63103"/>
            </a:xfrm>
            <a:custGeom>
              <a:rect b="b" l="l" r="r" t="t"/>
              <a:pathLst>
                <a:path extrusionOk="0" h="2403" w="335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9" name="Google Shape;21309;p82"/>
            <p:cNvSpPr/>
            <p:nvPr/>
          </p:nvSpPr>
          <p:spPr>
            <a:xfrm>
              <a:off x="5892341" y="3228996"/>
              <a:ext cx="18855" cy="48528"/>
            </a:xfrm>
            <a:custGeom>
              <a:rect b="b" l="l" r="r" t="t"/>
              <a:pathLst>
                <a:path extrusionOk="0" h="1848" w="718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0" name="Google Shape;21310;p82"/>
            <p:cNvSpPr/>
            <p:nvPr/>
          </p:nvSpPr>
          <p:spPr>
            <a:xfrm>
              <a:off x="5961431" y="3228996"/>
              <a:ext cx="18881" cy="48528"/>
            </a:xfrm>
            <a:custGeom>
              <a:rect b="b" l="l" r="r" t="t"/>
              <a:pathLst>
                <a:path extrusionOk="0" h="1848" w="719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1" name="Google Shape;21311;p82"/>
            <p:cNvSpPr/>
            <p:nvPr/>
          </p:nvSpPr>
          <p:spPr>
            <a:xfrm>
              <a:off x="5798094" y="3145306"/>
              <a:ext cx="50288" cy="75419"/>
            </a:xfrm>
            <a:custGeom>
              <a:rect b="b" l="l" r="r" t="t"/>
              <a:pathLst>
                <a:path extrusionOk="0" h="2872" w="1915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2" name="Google Shape;21312;p82"/>
            <p:cNvSpPr/>
            <p:nvPr/>
          </p:nvSpPr>
          <p:spPr>
            <a:xfrm>
              <a:off x="5798094" y="3145306"/>
              <a:ext cx="50288" cy="56564"/>
            </a:xfrm>
            <a:custGeom>
              <a:rect b="b" l="l" r="r" t="t"/>
              <a:pathLst>
                <a:path extrusionOk="0" h="2154" w="1915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3" name="Google Shape;21313;p82"/>
            <p:cNvSpPr/>
            <p:nvPr/>
          </p:nvSpPr>
          <p:spPr>
            <a:xfrm>
              <a:off x="5779239" y="3214422"/>
              <a:ext cx="87997" cy="63103"/>
            </a:xfrm>
            <a:custGeom>
              <a:rect b="b" l="l" r="r" t="t"/>
              <a:pathLst>
                <a:path extrusionOk="0" h="2403" w="3351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4" name="Google Shape;21314;p82"/>
            <p:cNvSpPr/>
            <p:nvPr/>
          </p:nvSpPr>
          <p:spPr>
            <a:xfrm>
              <a:off x="5848356" y="3228996"/>
              <a:ext cx="18881" cy="48528"/>
            </a:xfrm>
            <a:custGeom>
              <a:rect b="b" l="l" r="r" t="t"/>
              <a:pathLst>
                <a:path extrusionOk="0" h="1848" w="719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5" name="Google Shape;21315;p82"/>
            <p:cNvSpPr/>
            <p:nvPr/>
          </p:nvSpPr>
          <p:spPr>
            <a:xfrm>
              <a:off x="5875482" y="2994521"/>
              <a:ext cx="121925" cy="25157"/>
            </a:xfrm>
            <a:custGeom>
              <a:rect b="b" l="l" r="r" t="t"/>
              <a:pathLst>
                <a:path extrusionOk="0" h="958" w="4643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6" name="Google Shape;21316;p82"/>
            <p:cNvSpPr/>
            <p:nvPr/>
          </p:nvSpPr>
          <p:spPr>
            <a:xfrm>
              <a:off x="5917472" y="3038506"/>
              <a:ext cx="37709" cy="18855"/>
            </a:xfrm>
            <a:custGeom>
              <a:rect b="b" l="l" r="r" t="t"/>
              <a:pathLst>
                <a:path extrusionOk="0" h="718" w="1436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7" name="Google Shape;21317;p82"/>
            <p:cNvSpPr/>
            <p:nvPr/>
          </p:nvSpPr>
          <p:spPr>
            <a:xfrm>
              <a:off x="5892341" y="3007073"/>
              <a:ext cx="87971" cy="12605"/>
            </a:xfrm>
            <a:custGeom>
              <a:rect b="b" l="l" r="r" t="t"/>
              <a:pathLst>
                <a:path extrusionOk="0" h="480" w="335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318" name="Google Shape;21318;p82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21319" name="Google Shape;21319;p82"/>
            <p:cNvSpPr/>
            <p:nvPr/>
          </p:nvSpPr>
          <p:spPr>
            <a:xfrm>
              <a:off x="6208984" y="2940977"/>
              <a:ext cx="352120" cy="257873"/>
            </a:xfrm>
            <a:custGeom>
              <a:rect b="b" l="l" r="r" t="t"/>
              <a:pathLst>
                <a:path extrusionOk="0" h="9820" w="13409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0" name="Google Shape;21320;p82"/>
            <p:cNvSpPr/>
            <p:nvPr/>
          </p:nvSpPr>
          <p:spPr>
            <a:xfrm>
              <a:off x="6234115" y="2966370"/>
              <a:ext cx="301859" cy="201073"/>
            </a:xfrm>
            <a:custGeom>
              <a:rect b="b" l="l" r="r" t="t"/>
              <a:pathLst>
                <a:path extrusionOk="0" h="7657" w="11495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1" name="Google Shape;21321;p82"/>
            <p:cNvSpPr/>
            <p:nvPr/>
          </p:nvSpPr>
          <p:spPr>
            <a:xfrm>
              <a:off x="6234115" y="3129734"/>
              <a:ext cx="175942" cy="37709"/>
            </a:xfrm>
            <a:custGeom>
              <a:rect b="b" l="l" r="r" t="t"/>
              <a:pathLst>
                <a:path extrusionOk="0" h="1436" w="670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2" name="Google Shape;21322;p82"/>
            <p:cNvSpPr/>
            <p:nvPr/>
          </p:nvSpPr>
          <p:spPr>
            <a:xfrm>
              <a:off x="6410293" y="2966370"/>
              <a:ext cx="125680" cy="100550"/>
            </a:xfrm>
            <a:custGeom>
              <a:rect b="b" l="l" r="r" t="t"/>
              <a:pathLst>
                <a:path extrusionOk="0" h="3829" w="4786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3" name="Google Shape;21323;p82"/>
            <p:cNvSpPr/>
            <p:nvPr/>
          </p:nvSpPr>
          <p:spPr>
            <a:xfrm>
              <a:off x="6410293" y="3066893"/>
              <a:ext cx="125680" cy="100550"/>
            </a:xfrm>
            <a:custGeom>
              <a:rect b="b" l="l" r="r" t="t"/>
              <a:pathLst>
                <a:path extrusionOk="0" h="3829" w="4786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4" name="Google Shape;21324;p82"/>
            <p:cNvSpPr/>
            <p:nvPr/>
          </p:nvSpPr>
          <p:spPr>
            <a:xfrm>
              <a:off x="6190130" y="3192547"/>
              <a:ext cx="389830" cy="31433"/>
            </a:xfrm>
            <a:custGeom>
              <a:rect b="b" l="l" r="r" t="t"/>
              <a:pathLst>
                <a:path extrusionOk="0" h="1197" w="14845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5" name="Google Shape;21325;p82"/>
            <p:cNvSpPr/>
            <p:nvPr/>
          </p:nvSpPr>
          <p:spPr>
            <a:xfrm>
              <a:off x="6190130" y="3192547"/>
              <a:ext cx="389830" cy="12605"/>
            </a:xfrm>
            <a:custGeom>
              <a:rect b="b" l="l" r="r" t="t"/>
              <a:pathLst>
                <a:path extrusionOk="0" h="480" w="14845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6" name="Google Shape;21326;p82"/>
            <p:cNvSpPr/>
            <p:nvPr/>
          </p:nvSpPr>
          <p:spPr>
            <a:xfrm>
              <a:off x="6347217" y="3192547"/>
              <a:ext cx="75419" cy="18881"/>
            </a:xfrm>
            <a:custGeom>
              <a:rect b="b" l="l" r="r" t="t"/>
              <a:pathLst>
                <a:path extrusionOk="0" h="719" w="2872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7" name="Google Shape;21327;p82"/>
            <p:cNvSpPr/>
            <p:nvPr/>
          </p:nvSpPr>
          <p:spPr>
            <a:xfrm>
              <a:off x="6441700" y="3041763"/>
              <a:ext cx="62866" cy="25157"/>
            </a:xfrm>
            <a:custGeom>
              <a:rect b="b" l="l" r="r" t="t"/>
              <a:pathLst>
                <a:path extrusionOk="0" h="958" w="2394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8" name="Google Shape;21328;p82"/>
            <p:cNvSpPr/>
            <p:nvPr/>
          </p:nvSpPr>
          <p:spPr>
            <a:xfrm>
              <a:off x="6460555" y="3022908"/>
              <a:ext cx="25157" cy="31459"/>
            </a:xfrm>
            <a:custGeom>
              <a:rect b="b" l="l" r="r" t="t"/>
              <a:pathLst>
                <a:path extrusionOk="0" h="1198" w="958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9" name="Google Shape;21329;p82"/>
            <p:cNvSpPr/>
            <p:nvPr/>
          </p:nvSpPr>
          <p:spPr>
            <a:xfrm>
              <a:off x="6454279" y="2991501"/>
              <a:ext cx="37709" cy="44012"/>
            </a:xfrm>
            <a:custGeom>
              <a:rect b="b" l="l" r="r" t="t"/>
              <a:pathLst>
                <a:path extrusionOk="0" h="1676" w="1436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0" name="Google Shape;21330;p82"/>
            <p:cNvSpPr/>
            <p:nvPr/>
          </p:nvSpPr>
          <p:spPr>
            <a:xfrm>
              <a:off x="6454069" y="2991501"/>
              <a:ext cx="25367" cy="43907"/>
            </a:xfrm>
            <a:custGeom>
              <a:rect b="b" l="l" r="r" t="t"/>
              <a:pathLst>
                <a:path extrusionOk="0" h="1672" w="966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1" name="Google Shape;21331;p82"/>
            <p:cNvSpPr/>
            <p:nvPr/>
          </p:nvSpPr>
          <p:spPr>
            <a:xfrm>
              <a:off x="6454279" y="2991501"/>
              <a:ext cx="37709" cy="18881"/>
            </a:xfrm>
            <a:custGeom>
              <a:rect b="b" l="l" r="r" t="t"/>
              <a:pathLst>
                <a:path extrusionOk="0" h="719" w="1436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2" name="Google Shape;21332;p82"/>
            <p:cNvSpPr/>
            <p:nvPr/>
          </p:nvSpPr>
          <p:spPr>
            <a:xfrm>
              <a:off x="6454279" y="2991501"/>
              <a:ext cx="25157" cy="15598"/>
            </a:xfrm>
            <a:custGeom>
              <a:rect b="b" l="l" r="r" t="t"/>
              <a:pathLst>
                <a:path extrusionOk="0" h="594" w="958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3" name="Google Shape;21333;p82"/>
            <p:cNvSpPr/>
            <p:nvPr/>
          </p:nvSpPr>
          <p:spPr>
            <a:xfrm>
              <a:off x="6441700" y="3142286"/>
              <a:ext cx="62866" cy="25157"/>
            </a:xfrm>
            <a:custGeom>
              <a:rect b="b" l="l" r="r" t="t"/>
              <a:pathLst>
                <a:path extrusionOk="0" h="958" w="2394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4" name="Google Shape;21334;p82"/>
            <p:cNvSpPr/>
            <p:nvPr/>
          </p:nvSpPr>
          <p:spPr>
            <a:xfrm>
              <a:off x="6460555" y="3123431"/>
              <a:ext cx="25157" cy="31459"/>
            </a:xfrm>
            <a:custGeom>
              <a:rect b="b" l="l" r="r" t="t"/>
              <a:pathLst>
                <a:path extrusionOk="0" h="1198" w="958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5" name="Google Shape;21335;p82"/>
            <p:cNvSpPr/>
            <p:nvPr/>
          </p:nvSpPr>
          <p:spPr>
            <a:xfrm>
              <a:off x="6454279" y="3092024"/>
              <a:ext cx="37709" cy="44012"/>
            </a:xfrm>
            <a:custGeom>
              <a:rect b="b" l="l" r="r" t="t"/>
              <a:pathLst>
                <a:path extrusionOk="0" h="1676" w="1436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6" name="Google Shape;21336;p82"/>
            <p:cNvSpPr/>
            <p:nvPr/>
          </p:nvSpPr>
          <p:spPr>
            <a:xfrm>
              <a:off x="6454069" y="3092024"/>
              <a:ext cx="25367" cy="43933"/>
            </a:xfrm>
            <a:custGeom>
              <a:rect b="b" l="l" r="r" t="t"/>
              <a:pathLst>
                <a:path extrusionOk="0" h="1673" w="966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7" name="Google Shape;21337;p82"/>
            <p:cNvSpPr/>
            <p:nvPr/>
          </p:nvSpPr>
          <p:spPr>
            <a:xfrm>
              <a:off x="6454279" y="3092024"/>
              <a:ext cx="37709" cy="18881"/>
            </a:xfrm>
            <a:custGeom>
              <a:rect b="b" l="l" r="r" t="t"/>
              <a:pathLst>
                <a:path extrusionOk="0" h="719" w="1436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8" name="Google Shape;21338;p82"/>
            <p:cNvSpPr/>
            <p:nvPr/>
          </p:nvSpPr>
          <p:spPr>
            <a:xfrm>
              <a:off x="6454279" y="3092024"/>
              <a:ext cx="25157" cy="15598"/>
            </a:xfrm>
            <a:custGeom>
              <a:rect b="b" l="l" r="r" t="t"/>
              <a:pathLst>
                <a:path extrusionOk="0" h="594" w="958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9" name="Google Shape;21339;p82"/>
            <p:cNvSpPr/>
            <p:nvPr/>
          </p:nvSpPr>
          <p:spPr>
            <a:xfrm>
              <a:off x="6284377" y="3048039"/>
              <a:ext cx="75419" cy="94273"/>
            </a:xfrm>
            <a:custGeom>
              <a:rect b="b" l="l" r="r" t="t"/>
              <a:pathLst>
                <a:path extrusionOk="0" h="3590" w="2872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0" name="Google Shape;21340;p82"/>
            <p:cNvSpPr/>
            <p:nvPr/>
          </p:nvSpPr>
          <p:spPr>
            <a:xfrm>
              <a:off x="6308247" y="3048039"/>
              <a:ext cx="27678" cy="18750"/>
            </a:xfrm>
            <a:custGeom>
              <a:rect b="b" l="l" r="r" t="t"/>
              <a:pathLst>
                <a:path extrusionOk="0" h="714" w="1054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1" name="Google Shape;21341;p82"/>
            <p:cNvSpPr/>
            <p:nvPr/>
          </p:nvSpPr>
          <p:spPr>
            <a:xfrm>
              <a:off x="6284377" y="3067891"/>
              <a:ext cx="75681" cy="74421"/>
            </a:xfrm>
            <a:custGeom>
              <a:rect b="b" l="l" r="r" t="t"/>
              <a:pathLst>
                <a:path extrusionOk="0" h="2834" w="2882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2" name="Google Shape;21342;p82"/>
            <p:cNvSpPr/>
            <p:nvPr/>
          </p:nvSpPr>
          <p:spPr>
            <a:xfrm>
              <a:off x="6296955" y="2997777"/>
              <a:ext cx="50288" cy="56590"/>
            </a:xfrm>
            <a:custGeom>
              <a:rect b="b" l="l" r="r" t="t"/>
              <a:pathLst>
                <a:path extrusionOk="0" h="2155" w="1915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3" name="Google Shape;21343;p82"/>
            <p:cNvSpPr/>
            <p:nvPr/>
          </p:nvSpPr>
          <p:spPr>
            <a:xfrm>
              <a:off x="6296955" y="2997777"/>
              <a:ext cx="34689" cy="56485"/>
            </a:xfrm>
            <a:custGeom>
              <a:rect b="b" l="l" r="r" t="t"/>
              <a:pathLst>
                <a:path extrusionOk="0" h="2151" w="1321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4" name="Google Shape;21344;p82"/>
            <p:cNvSpPr/>
            <p:nvPr/>
          </p:nvSpPr>
          <p:spPr>
            <a:xfrm>
              <a:off x="6296955" y="2997777"/>
              <a:ext cx="50288" cy="25157"/>
            </a:xfrm>
            <a:custGeom>
              <a:rect b="b" l="l" r="r" t="t"/>
              <a:pathLst>
                <a:path extrusionOk="0" h="958" w="1915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5" name="Google Shape;21345;p82"/>
            <p:cNvSpPr/>
            <p:nvPr/>
          </p:nvSpPr>
          <p:spPr>
            <a:xfrm>
              <a:off x="6296955" y="2997777"/>
              <a:ext cx="34689" cy="22899"/>
            </a:xfrm>
            <a:custGeom>
              <a:rect b="b" l="l" r="r" t="t"/>
              <a:pathLst>
                <a:path extrusionOk="0" h="872" w="1321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6" name="Google Shape;21346;p82"/>
            <p:cNvSpPr/>
            <p:nvPr/>
          </p:nvSpPr>
          <p:spPr>
            <a:xfrm>
              <a:off x="6284377" y="3078947"/>
              <a:ext cx="31459" cy="63365"/>
            </a:xfrm>
            <a:custGeom>
              <a:rect b="b" l="l" r="r" t="t"/>
              <a:pathLst>
                <a:path extrusionOk="0" h="2413" w="1198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7" name="Google Shape;21347;p82"/>
            <p:cNvSpPr/>
            <p:nvPr/>
          </p:nvSpPr>
          <p:spPr>
            <a:xfrm>
              <a:off x="6328625" y="3078947"/>
              <a:ext cx="31433" cy="63365"/>
            </a:xfrm>
            <a:custGeom>
              <a:rect b="b" l="l" r="r" t="t"/>
              <a:pathLst>
                <a:path extrusionOk="0" h="2413" w="1197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8" name="Google Shape;21348;p82"/>
            <p:cNvSpPr/>
            <p:nvPr/>
          </p:nvSpPr>
          <p:spPr>
            <a:xfrm>
              <a:off x="6309770" y="3129734"/>
              <a:ext cx="25157" cy="12579"/>
            </a:xfrm>
            <a:custGeom>
              <a:rect b="b" l="l" r="r" t="t"/>
              <a:pathLst>
                <a:path extrusionOk="0" h="479" w="958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349" name="Google Shape;21349;p82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21350" name="Google Shape;21350;p82"/>
            <p:cNvSpPr/>
            <p:nvPr/>
          </p:nvSpPr>
          <p:spPr>
            <a:xfrm>
              <a:off x="6847838" y="2937957"/>
              <a:ext cx="175942" cy="184109"/>
            </a:xfrm>
            <a:custGeom>
              <a:rect b="b" l="l" r="r" t="t"/>
              <a:pathLst>
                <a:path extrusionOk="0" h="7011" w="670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1" name="Google Shape;21351;p82"/>
            <p:cNvSpPr/>
            <p:nvPr/>
          </p:nvSpPr>
          <p:spPr>
            <a:xfrm>
              <a:off x="6910651" y="2937957"/>
              <a:ext cx="50288" cy="119404"/>
            </a:xfrm>
            <a:custGeom>
              <a:rect b="b" l="l" r="r" t="t"/>
              <a:pathLst>
                <a:path extrusionOk="0" h="4547" w="1915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2" name="Google Shape;21352;p82"/>
            <p:cNvSpPr/>
            <p:nvPr/>
          </p:nvSpPr>
          <p:spPr>
            <a:xfrm>
              <a:off x="6923493" y="2900274"/>
              <a:ext cx="24632" cy="100550"/>
            </a:xfrm>
            <a:custGeom>
              <a:rect b="b" l="l" r="r" t="t"/>
              <a:pathLst>
                <a:path extrusionOk="0" h="3829" w="938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3" name="Google Shape;21353;p82"/>
            <p:cNvSpPr/>
            <p:nvPr/>
          </p:nvSpPr>
          <p:spPr>
            <a:xfrm>
              <a:off x="6923230" y="3019652"/>
              <a:ext cx="25157" cy="25157"/>
            </a:xfrm>
            <a:custGeom>
              <a:rect b="b" l="l" r="r" t="t"/>
              <a:pathLst>
                <a:path extrusionOk="0" h="958" w="958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4" name="Google Shape;21354;p82"/>
            <p:cNvSpPr/>
            <p:nvPr/>
          </p:nvSpPr>
          <p:spPr>
            <a:xfrm>
              <a:off x="6633976" y="3176713"/>
              <a:ext cx="213625" cy="88234"/>
            </a:xfrm>
            <a:custGeom>
              <a:rect b="b" l="l" r="r" t="t"/>
              <a:pathLst>
                <a:path extrusionOk="0" h="3360" w="8135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5" name="Google Shape;21355;p82"/>
            <p:cNvSpPr/>
            <p:nvPr/>
          </p:nvSpPr>
          <p:spPr>
            <a:xfrm>
              <a:off x="6728460" y="3201843"/>
              <a:ext cx="25157" cy="63103"/>
            </a:xfrm>
            <a:custGeom>
              <a:rect b="b" l="l" r="r" t="t"/>
              <a:pathLst>
                <a:path extrusionOk="0" h="2403" w="958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6" name="Google Shape;21356;p82"/>
            <p:cNvSpPr/>
            <p:nvPr/>
          </p:nvSpPr>
          <p:spPr>
            <a:xfrm>
              <a:off x="6729956" y="3189291"/>
              <a:ext cx="21901" cy="21376"/>
            </a:xfrm>
            <a:custGeom>
              <a:rect b="b" l="l" r="r" t="t"/>
              <a:pathLst>
                <a:path extrusionOk="0" h="814" w="834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7" name="Google Shape;21357;p82"/>
            <p:cNvSpPr/>
            <p:nvPr/>
          </p:nvSpPr>
          <p:spPr>
            <a:xfrm>
              <a:off x="6810128" y="3202605"/>
              <a:ext cx="37736" cy="62341"/>
            </a:xfrm>
            <a:custGeom>
              <a:rect b="b" l="l" r="r" t="t"/>
              <a:pathLst>
                <a:path extrusionOk="0" h="2374" w="1437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8" name="Google Shape;21358;p82"/>
            <p:cNvSpPr/>
            <p:nvPr/>
          </p:nvSpPr>
          <p:spPr>
            <a:xfrm>
              <a:off x="6671922" y="2981942"/>
              <a:ext cx="138233" cy="100550"/>
            </a:xfrm>
            <a:custGeom>
              <a:rect b="b" l="l" r="r" t="t"/>
              <a:pathLst>
                <a:path extrusionOk="0" h="3829" w="5264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9" name="Google Shape;21359;p82"/>
            <p:cNvSpPr/>
            <p:nvPr/>
          </p:nvSpPr>
          <p:spPr>
            <a:xfrm>
              <a:off x="6703066" y="2981942"/>
              <a:ext cx="107088" cy="100550"/>
            </a:xfrm>
            <a:custGeom>
              <a:rect b="b" l="l" r="r" t="t"/>
              <a:pathLst>
                <a:path extrusionOk="0" h="3829" w="4078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0" name="Google Shape;21360;p82"/>
            <p:cNvSpPr/>
            <p:nvPr/>
          </p:nvSpPr>
          <p:spPr>
            <a:xfrm>
              <a:off x="6703066" y="3132727"/>
              <a:ext cx="75681" cy="56590"/>
            </a:xfrm>
            <a:custGeom>
              <a:rect b="b" l="l" r="r" t="t"/>
              <a:pathLst>
                <a:path extrusionOk="0" h="2155" w="2882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1" name="Google Shape;21361;p82"/>
            <p:cNvSpPr/>
            <p:nvPr/>
          </p:nvSpPr>
          <p:spPr>
            <a:xfrm>
              <a:off x="6703329" y="3132727"/>
              <a:ext cx="75419" cy="31565"/>
            </a:xfrm>
            <a:custGeom>
              <a:rect b="b" l="l" r="r" t="t"/>
              <a:pathLst>
                <a:path extrusionOk="0" h="1202" w="2872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2" name="Google Shape;21362;p82"/>
            <p:cNvSpPr/>
            <p:nvPr/>
          </p:nvSpPr>
          <p:spPr>
            <a:xfrm>
              <a:off x="6690750" y="3166314"/>
              <a:ext cx="50288" cy="45036"/>
            </a:xfrm>
            <a:custGeom>
              <a:rect b="b" l="l" r="r" t="t"/>
              <a:pathLst>
                <a:path extrusionOk="0" h="1715" w="1915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3" name="Google Shape;21363;p82"/>
            <p:cNvSpPr/>
            <p:nvPr/>
          </p:nvSpPr>
          <p:spPr>
            <a:xfrm>
              <a:off x="6741012" y="3166314"/>
              <a:ext cx="50314" cy="45036"/>
            </a:xfrm>
            <a:custGeom>
              <a:rect b="b" l="l" r="r" t="t"/>
              <a:pathLst>
                <a:path extrusionOk="0" h="1715" w="1916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4" name="Google Shape;21364;p82"/>
            <p:cNvSpPr/>
            <p:nvPr/>
          </p:nvSpPr>
          <p:spPr>
            <a:xfrm>
              <a:off x="6677935" y="3032887"/>
              <a:ext cx="125943" cy="118721"/>
            </a:xfrm>
            <a:custGeom>
              <a:rect b="b" l="l" r="r" t="t"/>
              <a:pathLst>
                <a:path extrusionOk="0" h="4521" w="4796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5" name="Google Shape;21365;p82"/>
            <p:cNvSpPr/>
            <p:nvPr/>
          </p:nvSpPr>
          <p:spPr>
            <a:xfrm>
              <a:off x="6677935" y="3033044"/>
              <a:ext cx="113391" cy="118328"/>
            </a:xfrm>
            <a:custGeom>
              <a:rect b="b" l="l" r="r" t="t"/>
              <a:pathLst>
                <a:path extrusionOk="0" h="4506" w="4318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6" name="Google Shape;21366;p82"/>
            <p:cNvSpPr/>
            <p:nvPr/>
          </p:nvSpPr>
          <p:spPr>
            <a:xfrm>
              <a:off x="6633976" y="3202605"/>
              <a:ext cx="37709" cy="62341"/>
            </a:xfrm>
            <a:custGeom>
              <a:rect b="b" l="l" r="r" t="t"/>
              <a:pathLst>
                <a:path extrusionOk="0" h="2374" w="1436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367" name="Google Shape;21367;p82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21368" name="Google Shape;21368;p82"/>
            <p:cNvSpPr/>
            <p:nvPr/>
          </p:nvSpPr>
          <p:spPr>
            <a:xfrm>
              <a:off x="7517835" y="3182752"/>
              <a:ext cx="72924" cy="57063"/>
            </a:xfrm>
            <a:custGeom>
              <a:rect b="b" l="l" r="r" t="t"/>
              <a:pathLst>
                <a:path extrusionOk="0" h="2173" w="2777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9" name="Google Shape;21369;p82"/>
            <p:cNvSpPr/>
            <p:nvPr/>
          </p:nvSpPr>
          <p:spPr>
            <a:xfrm>
              <a:off x="7517835" y="3202106"/>
              <a:ext cx="73160" cy="65860"/>
            </a:xfrm>
            <a:custGeom>
              <a:rect b="b" l="l" r="r" t="t"/>
              <a:pathLst>
                <a:path extrusionOk="0" h="2508" w="2786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0" name="Google Shape;21370;p82"/>
            <p:cNvSpPr/>
            <p:nvPr/>
          </p:nvSpPr>
          <p:spPr>
            <a:xfrm>
              <a:off x="7540970" y="3182752"/>
              <a:ext cx="26654" cy="18303"/>
            </a:xfrm>
            <a:custGeom>
              <a:rect b="b" l="l" r="r" t="t"/>
              <a:pathLst>
                <a:path extrusionOk="0" h="697" w="1015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1" name="Google Shape;21371;p82"/>
            <p:cNvSpPr/>
            <p:nvPr/>
          </p:nvSpPr>
          <p:spPr>
            <a:xfrm>
              <a:off x="7530151" y="3133988"/>
              <a:ext cx="48528" cy="55067"/>
            </a:xfrm>
            <a:custGeom>
              <a:rect b="b" l="l" r="r" t="t"/>
              <a:pathLst>
                <a:path extrusionOk="0" h="2097" w="1848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2" name="Google Shape;21372;p82"/>
            <p:cNvSpPr/>
            <p:nvPr/>
          </p:nvSpPr>
          <p:spPr>
            <a:xfrm>
              <a:off x="7529915" y="3133988"/>
              <a:ext cx="33692" cy="54883"/>
            </a:xfrm>
            <a:custGeom>
              <a:rect b="b" l="l" r="r" t="t"/>
              <a:pathLst>
                <a:path extrusionOk="0" h="2090" w="1283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3" name="Google Shape;21373;p82"/>
            <p:cNvSpPr/>
            <p:nvPr/>
          </p:nvSpPr>
          <p:spPr>
            <a:xfrm>
              <a:off x="7529915" y="3133988"/>
              <a:ext cx="48765" cy="24658"/>
            </a:xfrm>
            <a:custGeom>
              <a:rect b="b" l="l" r="r" t="t"/>
              <a:pathLst>
                <a:path extrusionOk="0" h="939" w="1857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4" name="Google Shape;21374;p82"/>
            <p:cNvSpPr/>
            <p:nvPr/>
          </p:nvSpPr>
          <p:spPr>
            <a:xfrm>
              <a:off x="7529915" y="3133988"/>
              <a:ext cx="33692" cy="22137"/>
            </a:xfrm>
            <a:custGeom>
              <a:rect b="b" l="l" r="r" t="t"/>
              <a:pathLst>
                <a:path extrusionOk="0" h="843" w="1283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5" name="Google Shape;21375;p82"/>
            <p:cNvSpPr/>
            <p:nvPr/>
          </p:nvSpPr>
          <p:spPr>
            <a:xfrm>
              <a:off x="7517835" y="3212899"/>
              <a:ext cx="18382" cy="55067"/>
            </a:xfrm>
            <a:custGeom>
              <a:rect b="b" l="l" r="r" t="t"/>
              <a:pathLst>
                <a:path extrusionOk="0" h="2097" w="70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6" name="Google Shape;21376;p82"/>
            <p:cNvSpPr/>
            <p:nvPr/>
          </p:nvSpPr>
          <p:spPr>
            <a:xfrm>
              <a:off x="7572640" y="3212663"/>
              <a:ext cx="18119" cy="55304"/>
            </a:xfrm>
            <a:custGeom>
              <a:rect b="b" l="l" r="r" t="t"/>
              <a:pathLst>
                <a:path extrusionOk="0" h="2106" w="69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7" name="Google Shape;21377;p82"/>
            <p:cNvSpPr/>
            <p:nvPr/>
          </p:nvSpPr>
          <p:spPr>
            <a:xfrm>
              <a:off x="7615102" y="3182752"/>
              <a:ext cx="73160" cy="57063"/>
            </a:xfrm>
            <a:custGeom>
              <a:rect b="b" l="l" r="r" t="t"/>
              <a:pathLst>
                <a:path extrusionOk="0" h="2173" w="2786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8" name="Google Shape;21378;p82"/>
            <p:cNvSpPr/>
            <p:nvPr/>
          </p:nvSpPr>
          <p:spPr>
            <a:xfrm>
              <a:off x="7615102" y="3202106"/>
              <a:ext cx="73160" cy="65860"/>
            </a:xfrm>
            <a:custGeom>
              <a:rect b="b" l="l" r="r" t="t"/>
              <a:pathLst>
                <a:path extrusionOk="0" h="2508" w="2786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9" name="Google Shape;21379;p82"/>
            <p:cNvSpPr/>
            <p:nvPr/>
          </p:nvSpPr>
          <p:spPr>
            <a:xfrm>
              <a:off x="7638211" y="3182752"/>
              <a:ext cx="26916" cy="18303"/>
            </a:xfrm>
            <a:custGeom>
              <a:rect b="b" l="l" r="r" t="t"/>
              <a:pathLst>
                <a:path extrusionOk="0" h="697" w="1025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0" name="Google Shape;21380;p82"/>
            <p:cNvSpPr/>
            <p:nvPr/>
          </p:nvSpPr>
          <p:spPr>
            <a:xfrm>
              <a:off x="7627418" y="3133988"/>
              <a:ext cx="48791" cy="55067"/>
            </a:xfrm>
            <a:custGeom>
              <a:rect b="b" l="l" r="r" t="t"/>
              <a:pathLst>
                <a:path extrusionOk="0" h="2097" w="1858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1" name="Google Shape;21381;p82"/>
            <p:cNvSpPr/>
            <p:nvPr/>
          </p:nvSpPr>
          <p:spPr>
            <a:xfrm>
              <a:off x="7627156" y="3133988"/>
              <a:ext cx="33718" cy="54883"/>
            </a:xfrm>
            <a:custGeom>
              <a:rect b="b" l="l" r="r" t="t"/>
              <a:pathLst>
                <a:path extrusionOk="0" h="2090" w="1284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2" name="Google Shape;21382;p82"/>
            <p:cNvSpPr/>
            <p:nvPr/>
          </p:nvSpPr>
          <p:spPr>
            <a:xfrm>
              <a:off x="7627418" y="3133988"/>
              <a:ext cx="48791" cy="24658"/>
            </a:xfrm>
            <a:custGeom>
              <a:rect b="b" l="l" r="r" t="t"/>
              <a:pathLst>
                <a:path extrusionOk="0" h="939" w="1858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3" name="Google Shape;21383;p82"/>
            <p:cNvSpPr/>
            <p:nvPr/>
          </p:nvSpPr>
          <p:spPr>
            <a:xfrm>
              <a:off x="7627156" y="3133988"/>
              <a:ext cx="33718" cy="22137"/>
            </a:xfrm>
            <a:custGeom>
              <a:rect b="b" l="l" r="r" t="t"/>
              <a:pathLst>
                <a:path extrusionOk="0" h="843" w="1284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4" name="Google Shape;21384;p82"/>
            <p:cNvSpPr/>
            <p:nvPr/>
          </p:nvSpPr>
          <p:spPr>
            <a:xfrm>
              <a:off x="7615102" y="3212899"/>
              <a:ext cx="18382" cy="55067"/>
            </a:xfrm>
            <a:custGeom>
              <a:rect b="b" l="l" r="r" t="t"/>
              <a:pathLst>
                <a:path extrusionOk="0" h="2097" w="70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5" name="Google Shape;21385;p82"/>
            <p:cNvSpPr/>
            <p:nvPr/>
          </p:nvSpPr>
          <p:spPr>
            <a:xfrm>
              <a:off x="7669881" y="3212663"/>
              <a:ext cx="18119" cy="55304"/>
            </a:xfrm>
            <a:custGeom>
              <a:rect b="b" l="l" r="r" t="t"/>
              <a:pathLst>
                <a:path extrusionOk="0" h="2106" w="69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6" name="Google Shape;21386;p82"/>
            <p:cNvSpPr/>
            <p:nvPr/>
          </p:nvSpPr>
          <p:spPr>
            <a:xfrm>
              <a:off x="7712369" y="3182752"/>
              <a:ext cx="73160" cy="57063"/>
            </a:xfrm>
            <a:custGeom>
              <a:rect b="b" l="l" r="r" t="t"/>
              <a:pathLst>
                <a:path extrusionOk="0" h="2173" w="2786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7" name="Google Shape;21387;p82"/>
            <p:cNvSpPr/>
            <p:nvPr/>
          </p:nvSpPr>
          <p:spPr>
            <a:xfrm>
              <a:off x="7712369" y="3202106"/>
              <a:ext cx="73160" cy="65860"/>
            </a:xfrm>
            <a:custGeom>
              <a:rect b="b" l="l" r="r" t="t"/>
              <a:pathLst>
                <a:path extrusionOk="0" h="2508" w="2786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8" name="Google Shape;21388;p82"/>
            <p:cNvSpPr/>
            <p:nvPr/>
          </p:nvSpPr>
          <p:spPr>
            <a:xfrm>
              <a:off x="7735741" y="3182752"/>
              <a:ext cx="26654" cy="18303"/>
            </a:xfrm>
            <a:custGeom>
              <a:rect b="b" l="l" r="r" t="t"/>
              <a:pathLst>
                <a:path extrusionOk="0" h="697" w="1015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9" name="Google Shape;21389;p82"/>
            <p:cNvSpPr/>
            <p:nvPr/>
          </p:nvSpPr>
          <p:spPr>
            <a:xfrm>
              <a:off x="7724685" y="3133988"/>
              <a:ext cx="48765" cy="55067"/>
            </a:xfrm>
            <a:custGeom>
              <a:rect b="b" l="l" r="r" t="t"/>
              <a:pathLst>
                <a:path extrusionOk="0" h="2097" w="1857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0" name="Google Shape;21390;p82"/>
            <p:cNvSpPr/>
            <p:nvPr/>
          </p:nvSpPr>
          <p:spPr>
            <a:xfrm>
              <a:off x="7724423" y="3133988"/>
              <a:ext cx="33692" cy="54883"/>
            </a:xfrm>
            <a:custGeom>
              <a:rect b="b" l="l" r="r" t="t"/>
              <a:pathLst>
                <a:path extrusionOk="0" h="2090" w="1283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1" name="Google Shape;21391;p82"/>
            <p:cNvSpPr/>
            <p:nvPr/>
          </p:nvSpPr>
          <p:spPr>
            <a:xfrm>
              <a:off x="7724685" y="3133988"/>
              <a:ext cx="48528" cy="24422"/>
            </a:xfrm>
            <a:custGeom>
              <a:rect b="b" l="l" r="r" t="t"/>
              <a:pathLst>
                <a:path extrusionOk="0" h="930" w="1848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2" name="Google Shape;21392;p82"/>
            <p:cNvSpPr/>
            <p:nvPr/>
          </p:nvSpPr>
          <p:spPr>
            <a:xfrm>
              <a:off x="7724423" y="3133988"/>
              <a:ext cx="33692" cy="22137"/>
            </a:xfrm>
            <a:custGeom>
              <a:rect b="b" l="l" r="r" t="t"/>
              <a:pathLst>
                <a:path extrusionOk="0" h="843" w="1283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3" name="Google Shape;21393;p82"/>
            <p:cNvSpPr/>
            <p:nvPr/>
          </p:nvSpPr>
          <p:spPr>
            <a:xfrm>
              <a:off x="7712369" y="3212899"/>
              <a:ext cx="18356" cy="55067"/>
            </a:xfrm>
            <a:custGeom>
              <a:rect b="b" l="l" r="r" t="t"/>
              <a:pathLst>
                <a:path extrusionOk="0" h="2097" w="699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4" name="Google Shape;21394;p82"/>
            <p:cNvSpPr/>
            <p:nvPr/>
          </p:nvSpPr>
          <p:spPr>
            <a:xfrm>
              <a:off x="7767148" y="3212663"/>
              <a:ext cx="18382" cy="55304"/>
            </a:xfrm>
            <a:custGeom>
              <a:rect b="b" l="l" r="r" t="t"/>
              <a:pathLst>
                <a:path extrusionOk="0" h="2106" w="70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5" name="Google Shape;21395;p82"/>
            <p:cNvSpPr/>
            <p:nvPr/>
          </p:nvSpPr>
          <p:spPr>
            <a:xfrm>
              <a:off x="7809873" y="3182752"/>
              <a:ext cx="72898" cy="57063"/>
            </a:xfrm>
            <a:custGeom>
              <a:rect b="b" l="l" r="r" t="t"/>
              <a:pathLst>
                <a:path extrusionOk="0" h="2173" w="2776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6" name="Google Shape;21396;p82"/>
            <p:cNvSpPr/>
            <p:nvPr/>
          </p:nvSpPr>
          <p:spPr>
            <a:xfrm>
              <a:off x="7809610" y="3202106"/>
              <a:ext cx="73160" cy="65860"/>
            </a:xfrm>
            <a:custGeom>
              <a:rect b="b" l="l" r="r" t="t"/>
              <a:pathLst>
                <a:path extrusionOk="0" h="2508" w="2786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7" name="Google Shape;21397;p82"/>
            <p:cNvSpPr/>
            <p:nvPr/>
          </p:nvSpPr>
          <p:spPr>
            <a:xfrm>
              <a:off x="7832981" y="3182752"/>
              <a:ext cx="26680" cy="18303"/>
            </a:xfrm>
            <a:custGeom>
              <a:rect b="b" l="l" r="r" t="t"/>
              <a:pathLst>
                <a:path extrusionOk="0" h="697" w="1016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8" name="Google Shape;21398;p82"/>
            <p:cNvSpPr/>
            <p:nvPr/>
          </p:nvSpPr>
          <p:spPr>
            <a:xfrm>
              <a:off x="7821926" y="3133988"/>
              <a:ext cx="48791" cy="55067"/>
            </a:xfrm>
            <a:custGeom>
              <a:rect b="b" l="l" r="r" t="t"/>
              <a:pathLst>
                <a:path extrusionOk="0" h="2097" w="1858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9" name="Google Shape;21399;p82"/>
            <p:cNvSpPr/>
            <p:nvPr/>
          </p:nvSpPr>
          <p:spPr>
            <a:xfrm>
              <a:off x="7821690" y="3133988"/>
              <a:ext cx="33692" cy="54883"/>
            </a:xfrm>
            <a:custGeom>
              <a:rect b="b" l="l" r="r" t="t"/>
              <a:pathLst>
                <a:path extrusionOk="0" h="2090" w="1283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0" name="Google Shape;21400;p82"/>
            <p:cNvSpPr/>
            <p:nvPr/>
          </p:nvSpPr>
          <p:spPr>
            <a:xfrm>
              <a:off x="7821926" y="3133988"/>
              <a:ext cx="48528" cy="24422"/>
            </a:xfrm>
            <a:custGeom>
              <a:rect b="b" l="l" r="r" t="t"/>
              <a:pathLst>
                <a:path extrusionOk="0" h="930" w="1848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1" name="Google Shape;21401;p82"/>
            <p:cNvSpPr/>
            <p:nvPr/>
          </p:nvSpPr>
          <p:spPr>
            <a:xfrm>
              <a:off x="7821690" y="3133988"/>
              <a:ext cx="33692" cy="22137"/>
            </a:xfrm>
            <a:custGeom>
              <a:rect b="b" l="l" r="r" t="t"/>
              <a:pathLst>
                <a:path extrusionOk="0" h="843" w="1283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2" name="Google Shape;21402;p82"/>
            <p:cNvSpPr/>
            <p:nvPr/>
          </p:nvSpPr>
          <p:spPr>
            <a:xfrm>
              <a:off x="7809610" y="3212899"/>
              <a:ext cx="18382" cy="55067"/>
            </a:xfrm>
            <a:custGeom>
              <a:rect b="b" l="l" r="r" t="t"/>
              <a:pathLst>
                <a:path extrusionOk="0" h="2097" w="70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3" name="Google Shape;21403;p82"/>
            <p:cNvSpPr/>
            <p:nvPr/>
          </p:nvSpPr>
          <p:spPr>
            <a:xfrm>
              <a:off x="7864415" y="3212663"/>
              <a:ext cx="18356" cy="55304"/>
            </a:xfrm>
            <a:custGeom>
              <a:rect b="b" l="l" r="r" t="t"/>
              <a:pathLst>
                <a:path extrusionOk="0" h="2106" w="699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4" name="Google Shape;21404;p82"/>
            <p:cNvSpPr/>
            <p:nvPr/>
          </p:nvSpPr>
          <p:spPr>
            <a:xfrm>
              <a:off x="7548008" y="2885437"/>
              <a:ext cx="304616" cy="237075"/>
            </a:xfrm>
            <a:custGeom>
              <a:rect b="b" l="l" r="r" t="t"/>
              <a:pathLst>
                <a:path extrusionOk="0" h="9028" w="1160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05" name="Google Shape;21405;p82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21406" name="Google Shape;21406;p82"/>
            <p:cNvSpPr/>
            <p:nvPr/>
          </p:nvSpPr>
          <p:spPr>
            <a:xfrm>
              <a:off x="7266527" y="2904554"/>
              <a:ext cx="89494" cy="49264"/>
            </a:xfrm>
            <a:custGeom>
              <a:rect b="b" l="l" r="r" t="t"/>
              <a:pathLst>
                <a:path extrusionOk="0" h="1876" w="3408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7" name="Google Shape;21407;p82"/>
            <p:cNvSpPr/>
            <p:nvPr/>
          </p:nvSpPr>
          <p:spPr>
            <a:xfrm>
              <a:off x="7266527" y="2904554"/>
              <a:ext cx="18382" cy="49264"/>
            </a:xfrm>
            <a:custGeom>
              <a:rect b="b" l="l" r="r" t="t"/>
              <a:pathLst>
                <a:path extrusionOk="0" h="1876" w="70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8" name="Google Shape;21408;p82"/>
            <p:cNvSpPr/>
            <p:nvPr/>
          </p:nvSpPr>
          <p:spPr>
            <a:xfrm>
              <a:off x="7260251" y="2887144"/>
              <a:ext cx="12342" cy="275284"/>
            </a:xfrm>
            <a:custGeom>
              <a:rect b="b" l="l" r="r" t="t"/>
              <a:pathLst>
                <a:path extrusionOk="0" h="10483" w="47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9" name="Google Shape;21409;p82"/>
            <p:cNvSpPr/>
            <p:nvPr/>
          </p:nvSpPr>
          <p:spPr>
            <a:xfrm>
              <a:off x="7162222" y="3107097"/>
              <a:ext cx="49027" cy="110371"/>
            </a:xfrm>
            <a:custGeom>
              <a:rect b="b" l="l" r="r" t="t"/>
              <a:pathLst>
                <a:path extrusionOk="0" h="4203" w="1867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0" name="Google Shape;21410;p82"/>
            <p:cNvSpPr/>
            <p:nvPr/>
          </p:nvSpPr>
          <p:spPr>
            <a:xfrm>
              <a:off x="7149906" y="2990503"/>
              <a:ext cx="130959" cy="129199"/>
            </a:xfrm>
            <a:custGeom>
              <a:rect b="b" l="l" r="r" t="t"/>
              <a:pathLst>
                <a:path extrusionOk="0" h="4920" w="4987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1" name="Google Shape;21411;p82"/>
            <p:cNvSpPr/>
            <p:nvPr/>
          </p:nvSpPr>
          <p:spPr>
            <a:xfrm>
              <a:off x="7186618" y="3119413"/>
              <a:ext cx="6302" cy="98291"/>
            </a:xfrm>
            <a:custGeom>
              <a:rect b="b" l="l" r="r" t="t"/>
              <a:pathLst>
                <a:path extrusionOk="0" h="3743" w="24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2" name="Google Shape;21412;p82"/>
            <p:cNvSpPr/>
            <p:nvPr/>
          </p:nvSpPr>
          <p:spPr>
            <a:xfrm>
              <a:off x="7087828" y="3143284"/>
              <a:ext cx="357924" cy="129462"/>
            </a:xfrm>
            <a:custGeom>
              <a:rect b="b" l="l" r="r" t="t"/>
              <a:pathLst>
                <a:path extrusionOk="0" h="4930" w="1363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3" name="Google Shape;21413;p82"/>
            <p:cNvSpPr/>
            <p:nvPr/>
          </p:nvSpPr>
          <p:spPr>
            <a:xfrm>
              <a:off x="7293890" y="3179365"/>
              <a:ext cx="60372" cy="43119"/>
            </a:xfrm>
            <a:custGeom>
              <a:rect b="b" l="l" r="r" t="t"/>
              <a:pathLst>
                <a:path extrusionOk="0" h="1642" w="2299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4" name="Google Shape;21414;p82"/>
            <p:cNvSpPr/>
            <p:nvPr/>
          </p:nvSpPr>
          <p:spPr>
            <a:xfrm>
              <a:off x="7269521" y="3162007"/>
              <a:ext cx="23424" cy="16990"/>
            </a:xfrm>
            <a:custGeom>
              <a:rect b="b" l="l" r="r" t="t"/>
              <a:pathLst>
                <a:path extrusionOk="0" h="647" w="892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5" name="Google Shape;21415;p82"/>
            <p:cNvSpPr/>
            <p:nvPr/>
          </p:nvSpPr>
          <p:spPr>
            <a:xfrm>
              <a:off x="7087591" y="3143257"/>
              <a:ext cx="186000" cy="129488"/>
            </a:xfrm>
            <a:custGeom>
              <a:rect b="b" l="l" r="r" t="t"/>
              <a:pathLst>
                <a:path extrusionOk="0" h="4931" w="7083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6" name="Google Shape;21416;p82"/>
            <p:cNvSpPr/>
            <p:nvPr/>
          </p:nvSpPr>
          <p:spPr>
            <a:xfrm>
              <a:off x="7174039" y="2990503"/>
              <a:ext cx="25420" cy="18356"/>
            </a:xfrm>
            <a:custGeom>
              <a:rect b="b" l="l" r="r" t="t"/>
              <a:pathLst>
                <a:path extrusionOk="0" h="699" w="968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7" name="Google Shape;21417;p82"/>
            <p:cNvSpPr/>
            <p:nvPr/>
          </p:nvSpPr>
          <p:spPr>
            <a:xfrm>
              <a:off x="7162222" y="2947515"/>
              <a:ext cx="49027" cy="55330"/>
            </a:xfrm>
            <a:custGeom>
              <a:rect b="b" l="l" r="r" t="t"/>
              <a:pathLst>
                <a:path extrusionOk="0" h="2107" w="1867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8" name="Google Shape;21418;p82"/>
            <p:cNvSpPr/>
            <p:nvPr/>
          </p:nvSpPr>
          <p:spPr>
            <a:xfrm>
              <a:off x="7162038" y="2947515"/>
              <a:ext cx="33902" cy="55382"/>
            </a:xfrm>
            <a:custGeom>
              <a:rect b="b" l="l" r="r" t="t"/>
              <a:pathLst>
                <a:path extrusionOk="0" h="2109" w="1291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9" name="Google Shape;21419;p82"/>
            <p:cNvSpPr/>
            <p:nvPr/>
          </p:nvSpPr>
          <p:spPr>
            <a:xfrm>
              <a:off x="7162222" y="2947515"/>
              <a:ext cx="49027" cy="24658"/>
            </a:xfrm>
            <a:custGeom>
              <a:rect b="b" l="l" r="r" t="t"/>
              <a:pathLst>
                <a:path extrusionOk="0" h="939" w="1867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0" name="Google Shape;21420;p82"/>
            <p:cNvSpPr/>
            <p:nvPr/>
          </p:nvSpPr>
          <p:spPr>
            <a:xfrm>
              <a:off x="7162222" y="2947515"/>
              <a:ext cx="33718" cy="22400"/>
            </a:xfrm>
            <a:custGeom>
              <a:rect b="b" l="l" r="r" t="t"/>
              <a:pathLst>
                <a:path extrusionOk="0" h="853" w="1284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1" name="Google Shape;21421;p82"/>
            <p:cNvSpPr/>
            <p:nvPr/>
          </p:nvSpPr>
          <p:spPr>
            <a:xfrm>
              <a:off x="7149906" y="3011353"/>
              <a:ext cx="119667" cy="95770"/>
            </a:xfrm>
            <a:custGeom>
              <a:rect b="b" l="l" r="r" t="t"/>
              <a:pathLst>
                <a:path extrusionOk="0" h="3647" w="4557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2" name="Google Shape;21422;p82"/>
            <p:cNvSpPr/>
            <p:nvPr/>
          </p:nvSpPr>
          <p:spPr>
            <a:xfrm>
              <a:off x="7211223" y="3019153"/>
              <a:ext cx="58586" cy="45929"/>
            </a:xfrm>
            <a:custGeom>
              <a:rect b="b" l="l" r="r" t="t"/>
              <a:pathLst>
                <a:path extrusionOk="0" h="1749" w="2231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3" name="Google Shape;21423;p82"/>
            <p:cNvSpPr/>
            <p:nvPr/>
          </p:nvSpPr>
          <p:spPr>
            <a:xfrm>
              <a:off x="7149906" y="3018890"/>
              <a:ext cx="18645" cy="100550"/>
            </a:xfrm>
            <a:custGeom>
              <a:rect b="b" l="l" r="r" t="t"/>
              <a:pathLst>
                <a:path extrusionOk="0" h="3829" w="71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4" name="Google Shape;21424;p82"/>
            <p:cNvSpPr/>
            <p:nvPr/>
          </p:nvSpPr>
          <p:spPr>
            <a:xfrm>
              <a:off x="7155946" y="3119177"/>
              <a:ext cx="12605" cy="12579"/>
            </a:xfrm>
            <a:custGeom>
              <a:rect b="b" l="l" r="r" t="t"/>
              <a:pathLst>
                <a:path extrusionOk="0" h="479" w="48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25" name="Google Shape;21425;p82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21426" name="Google Shape;21426;p82"/>
            <p:cNvSpPr/>
            <p:nvPr/>
          </p:nvSpPr>
          <p:spPr>
            <a:xfrm>
              <a:off x="8141615" y="2898514"/>
              <a:ext cx="96768" cy="94510"/>
            </a:xfrm>
            <a:custGeom>
              <a:rect b="b" l="l" r="r" t="t"/>
              <a:pathLst>
                <a:path extrusionOk="0" h="3599" w="3685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7" name="Google Shape;21427;p82"/>
            <p:cNvSpPr/>
            <p:nvPr/>
          </p:nvSpPr>
          <p:spPr>
            <a:xfrm>
              <a:off x="8141615" y="2969390"/>
              <a:ext cx="76916" cy="23634"/>
            </a:xfrm>
            <a:custGeom>
              <a:rect b="b" l="l" r="r" t="t"/>
              <a:pathLst>
                <a:path extrusionOk="0" h="900" w="2929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8" name="Google Shape;21428;p82"/>
            <p:cNvSpPr/>
            <p:nvPr/>
          </p:nvSpPr>
          <p:spPr>
            <a:xfrm>
              <a:off x="8047105" y="3161902"/>
              <a:ext cx="96794" cy="94247"/>
            </a:xfrm>
            <a:custGeom>
              <a:rect b="b" l="l" r="r" t="t"/>
              <a:pathLst>
                <a:path extrusionOk="0" h="3589" w="3686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9" name="Google Shape;21429;p82"/>
            <p:cNvSpPr/>
            <p:nvPr/>
          </p:nvSpPr>
          <p:spPr>
            <a:xfrm>
              <a:off x="8067221" y="3161902"/>
              <a:ext cx="76679" cy="23398"/>
            </a:xfrm>
            <a:custGeom>
              <a:rect b="b" l="l" r="r" t="t"/>
              <a:pathLst>
                <a:path extrusionOk="0" h="891" w="292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0" name="Google Shape;21430;p82"/>
            <p:cNvSpPr/>
            <p:nvPr/>
          </p:nvSpPr>
          <p:spPr>
            <a:xfrm>
              <a:off x="7958137" y="3102318"/>
              <a:ext cx="132744" cy="165648"/>
            </a:xfrm>
            <a:custGeom>
              <a:rect b="b" l="l" r="r" t="t"/>
              <a:pathLst>
                <a:path extrusionOk="0" h="6308" w="5055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1" name="Google Shape;21431;p82"/>
            <p:cNvSpPr/>
            <p:nvPr/>
          </p:nvSpPr>
          <p:spPr>
            <a:xfrm>
              <a:off x="7958137" y="3102318"/>
              <a:ext cx="24159" cy="129225"/>
            </a:xfrm>
            <a:custGeom>
              <a:rect b="b" l="l" r="r" t="t"/>
              <a:pathLst>
                <a:path extrusionOk="0" h="4921" w="92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2" name="Google Shape;21432;p82"/>
            <p:cNvSpPr/>
            <p:nvPr/>
          </p:nvSpPr>
          <p:spPr>
            <a:xfrm>
              <a:off x="7980773" y="3188661"/>
              <a:ext cx="17857" cy="68749"/>
            </a:xfrm>
            <a:custGeom>
              <a:rect b="b" l="l" r="r" t="t"/>
              <a:pathLst>
                <a:path extrusionOk="0" h="2618" w="68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3" name="Google Shape;21433;p82"/>
            <p:cNvSpPr/>
            <p:nvPr/>
          </p:nvSpPr>
          <p:spPr>
            <a:xfrm>
              <a:off x="8029012" y="3205231"/>
              <a:ext cx="13603" cy="51995"/>
            </a:xfrm>
            <a:custGeom>
              <a:rect b="b" l="l" r="r" t="t"/>
              <a:pathLst>
                <a:path extrusionOk="0" h="1980" w="518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4" name="Google Shape;21434;p82"/>
            <p:cNvSpPr/>
            <p:nvPr/>
          </p:nvSpPr>
          <p:spPr>
            <a:xfrm>
              <a:off x="8003146" y="3209328"/>
              <a:ext cx="17358" cy="58639"/>
            </a:xfrm>
            <a:custGeom>
              <a:rect b="b" l="l" r="r" t="t"/>
              <a:pathLst>
                <a:path extrusionOk="0" h="2233" w="661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5" name="Google Shape;21435;p82"/>
            <p:cNvSpPr/>
            <p:nvPr/>
          </p:nvSpPr>
          <p:spPr>
            <a:xfrm>
              <a:off x="8051885" y="3184013"/>
              <a:ext cx="26155" cy="27520"/>
            </a:xfrm>
            <a:custGeom>
              <a:rect b="b" l="l" r="r" t="t"/>
              <a:pathLst>
                <a:path extrusionOk="0" h="1048" w="996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6" name="Google Shape;21436;p82"/>
            <p:cNvSpPr/>
            <p:nvPr/>
          </p:nvSpPr>
          <p:spPr>
            <a:xfrm>
              <a:off x="7963940" y="2981706"/>
              <a:ext cx="94510" cy="96768"/>
            </a:xfrm>
            <a:custGeom>
              <a:rect b="b" l="l" r="r" t="t"/>
              <a:pathLst>
                <a:path extrusionOk="0" h="3685" w="3599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7" name="Google Shape;21437;p82"/>
            <p:cNvSpPr/>
            <p:nvPr/>
          </p:nvSpPr>
          <p:spPr>
            <a:xfrm>
              <a:off x="8227065" y="3076189"/>
              <a:ext cx="94772" cy="96794"/>
            </a:xfrm>
            <a:custGeom>
              <a:rect b="b" l="l" r="r" t="t"/>
              <a:pathLst>
                <a:path extrusionOk="0" h="3686" w="3609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8" name="Google Shape;21438;p82"/>
            <p:cNvSpPr/>
            <p:nvPr/>
          </p:nvSpPr>
          <p:spPr>
            <a:xfrm>
              <a:off x="8227065" y="3076189"/>
              <a:ext cx="23897" cy="76942"/>
            </a:xfrm>
            <a:custGeom>
              <a:rect b="b" l="l" r="r" t="t"/>
              <a:pathLst>
                <a:path extrusionOk="0" h="2930" w="91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9" name="Google Shape;21439;p82"/>
            <p:cNvSpPr/>
            <p:nvPr/>
          </p:nvSpPr>
          <p:spPr>
            <a:xfrm>
              <a:off x="7963940" y="2957836"/>
              <a:ext cx="23634" cy="120638"/>
            </a:xfrm>
            <a:custGeom>
              <a:rect b="b" l="l" r="r" t="t"/>
              <a:pathLst>
                <a:path extrusionOk="0" h="4594" w="90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0" name="Google Shape;21440;p82"/>
            <p:cNvSpPr/>
            <p:nvPr/>
          </p:nvSpPr>
          <p:spPr>
            <a:xfrm>
              <a:off x="8194634" y="2885437"/>
              <a:ext cx="132718" cy="165412"/>
            </a:xfrm>
            <a:custGeom>
              <a:rect b="b" l="l" r="r" t="t"/>
              <a:pathLst>
                <a:path extrusionOk="0" h="6299" w="5054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1" name="Google Shape;21441;p82"/>
            <p:cNvSpPr/>
            <p:nvPr/>
          </p:nvSpPr>
          <p:spPr>
            <a:xfrm>
              <a:off x="8194634" y="2941738"/>
              <a:ext cx="48528" cy="109110"/>
            </a:xfrm>
            <a:custGeom>
              <a:rect b="b" l="l" r="r" t="t"/>
              <a:pathLst>
                <a:path extrusionOk="0" h="4155" w="1848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2" name="Google Shape;21442;p82"/>
            <p:cNvSpPr/>
            <p:nvPr/>
          </p:nvSpPr>
          <p:spPr>
            <a:xfrm>
              <a:off x="8281345" y="2895993"/>
              <a:ext cx="13603" cy="52179"/>
            </a:xfrm>
            <a:custGeom>
              <a:rect b="b" l="l" r="r" t="t"/>
              <a:pathLst>
                <a:path extrusionOk="0" h="1987" w="518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3" name="Google Shape;21443;p82"/>
            <p:cNvSpPr/>
            <p:nvPr/>
          </p:nvSpPr>
          <p:spPr>
            <a:xfrm>
              <a:off x="8304217" y="2922096"/>
              <a:ext cx="13340" cy="35635"/>
            </a:xfrm>
            <a:custGeom>
              <a:rect b="b" l="l" r="r" t="t"/>
              <a:pathLst>
                <a:path extrusionOk="0" h="1357" w="508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4" name="Google Shape;21444;p82"/>
            <p:cNvSpPr/>
            <p:nvPr/>
          </p:nvSpPr>
          <p:spPr>
            <a:xfrm>
              <a:off x="8255452" y="2885437"/>
              <a:ext cx="17620" cy="58665"/>
            </a:xfrm>
            <a:custGeom>
              <a:rect b="b" l="l" r="r" t="t"/>
              <a:pathLst>
                <a:path extrusionOk="0" h="2234" w="671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5" name="Google Shape;21445;p82"/>
            <p:cNvSpPr/>
            <p:nvPr/>
          </p:nvSpPr>
          <p:spPr>
            <a:xfrm>
              <a:off x="8233341" y="2895993"/>
              <a:ext cx="17620" cy="73160"/>
            </a:xfrm>
            <a:custGeom>
              <a:rect b="b" l="l" r="r" t="t"/>
              <a:pathLst>
                <a:path extrusionOk="0" h="2786" w="671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6" name="Google Shape;21446;p82"/>
            <p:cNvSpPr/>
            <p:nvPr/>
          </p:nvSpPr>
          <p:spPr>
            <a:xfrm>
              <a:off x="7951362" y="2892737"/>
              <a:ext cx="165648" cy="128674"/>
            </a:xfrm>
            <a:custGeom>
              <a:rect b="b" l="l" r="r" t="t"/>
              <a:pathLst>
                <a:path extrusionOk="0" h="4900" w="6308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7" name="Google Shape;21447;p82"/>
            <p:cNvSpPr/>
            <p:nvPr/>
          </p:nvSpPr>
          <p:spPr>
            <a:xfrm>
              <a:off x="7988047" y="2892737"/>
              <a:ext cx="128963" cy="21875"/>
            </a:xfrm>
            <a:custGeom>
              <a:rect b="b" l="l" r="r" t="t"/>
              <a:pathLst>
                <a:path extrusionOk="0" h="833" w="4911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8" name="Google Shape;21448;p82"/>
            <p:cNvSpPr/>
            <p:nvPr/>
          </p:nvSpPr>
          <p:spPr>
            <a:xfrm>
              <a:off x="7961918" y="2914848"/>
              <a:ext cx="70140" cy="17883"/>
            </a:xfrm>
            <a:custGeom>
              <a:rect b="b" l="l" r="r" t="t"/>
              <a:pathLst>
                <a:path extrusionOk="0" h="681" w="2671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9" name="Google Shape;21449;p82"/>
            <p:cNvSpPr/>
            <p:nvPr/>
          </p:nvSpPr>
          <p:spPr>
            <a:xfrm>
              <a:off x="7961918" y="2963114"/>
              <a:ext cx="53807" cy="13576"/>
            </a:xfrm>
            <a:custGeom>
              <a:rect b="b" l="l" r="r" t="t"/>
              <a:pathLst>
                <a:path extrusionOk="0" h="517" w="2049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0" name="Google Shape;21450;p82"/>
            <p:cNvSpPr/>
            <p:nvPr/>
          </p:nvSpPr>
          <p:spPr>
            <a:xfrm>
              <a:off x="7951624" y="2937221"/>
              <a:ext cx="59820" cy="17620"/>
            </a:xfrm>
            <a:custGeom>
              <a:rect b="b" l="l" r="r" t="t"/>
              <a:pathLst>
                <a:path extrusionOk="0" h="671" w="2278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1" name="Google Shape;21451;p82"/>
            <p:cNvSpPr/>
            <p:nvPr/>
          </p:nvSpPr>
          <p:spPr>
            <a:xfrm>
              <a:off x="8007663" y="2985960"/>
              <a:ext cx="27652" cy="26181"/>
            </a:xfrm>
            <a:custGeom>
              <a:rect b="b" l="l" r="r" t="t"/>
              <a:pathLst>
                <a:path extrusionOk="0" h="997" w="1053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2" name="Google Shape;21452;p82"/>
            <p:cNvSpPr/>
            <p:nvPr/>
          </p:nvSpPr>
          <p:spPr>
            <a:xfrm>
              <a:off x="8168505" y="3131992"/>
              <a:ext cx="165385" cy="128700"/>
            </a:xfrm>
            <a:custGeom>
              <a:rect b="b" l="l" r="r" t="t"/>
              <a:pathLst>
                <a:path extrusionOk="0" h="4901" w="6298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3" name="Google Shape;21453;p82"/>
            <p:cNvSpPr/>
            <p:nvPr/>
          </p:nvSpPr>
          <p:spPr>
            <a:xfrm>
              <a:off x="8168505" y="3132123"/>
              <a:ext cx="109583" cy="45115"/>
            </a:xfrm>
            <a:custGeom>
              <a:rect b="b" l="l" r="r" t="t"/>
              <a:pathLst>
                <a:path extrusionOk="0" h="1718" w="4173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4" name="Google Shape;21454;p82"/>
            <p:cNvSpPr/>
            <p:nvPr/>
          </p:nvSpPr>
          <p:spPr>
            <a:xfrm>
              <a:off x="8269790" y="3215420"/>
              <a:ext cx="53807" cy="13603"/>
            </a:xfrm>
            <a:custGeom>
              <a:rect b="b" l="l" r="r" t="t"/>
              <a:pathLst>
                <a:path extrusionOk="0" h="518" w="2049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5" name="Google Shape;21455;p82"/>
            <p:cNvSpPr/>
            <p:nvPr/>
          </p:nvSpPr>
          <p:spPr>
            <a:xfrm>
              <a:off x="8260494" y="3238292"/>
              <a:ext cx="37210" cy="13340"/>
            </a:xfrm>
            <a:custGeom>
              <a:rect b="b" l="l" r="r" t="t"/>
              <a:pathLst>
                <a:path extrusionOk="0" h="508" w="1417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6" name="Google Shape;21456;p82"/>
            <p:cNvSpPr/>
            <p:nvPr/>
          </p:nvSpPr>
          <p:spPr>
            <a:xfrm>
              <a:off x="8274044" y="3189528"/>
              <a:ext cx="59847" cy="17620"/>
            </a:xfrm>
            <a:custGeom>
              <a:rect b="b" l="l" r="r" t="t"/>
              <a:pathLst>
                <a:path extrusionOk="0" h="671" w="2279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7" name="Google Shape;21457;p82"/>
            <p:cNvSpPr/>
            <p:nvPr/>
          </p:nvSpPr>
          <p:spPr>
            <a:xfrm>
              <a:off x="8250174" y="3167180"/>
              <a:ext cx="73160" cy="17857"/>
            </a:xfrm>
            <a:custGeom>
              <a:rect b="b" l="l" r="r" t="t"/>
              <a:pathLst>
                <a:path extrusionOk="0" h="680" w="2786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8" name="Google Shape;21458;p82"/>
            <p:cNvSpPr/>
            <p:nvPr/>
          </p:nvSpPr>
          <p:spPr>
            <a:xfrm>
              <a:off x="8169241" y="3170699"/>
              <a:ext cx="9349" cy="75156"/>
            </a:xfrm>
            <a:custGeom>
              <a:rect b="b" l="l" r="r" t="t"/>
              <a:pathLst>
                <a:path extrusionOk="0" h="2862" w="356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9" name="Google Shape;21459;p82"/>
            <p:cNvSpPr/>
            <p:nvPr/>
          </p:nvSpPr>
          <p:spPr>
            <a:xfrm>
              <a:off x="8158185" y="2907548"/>
              <a:ext cx="15861" cy="15861"/>
            </a:xfrm>
            <a:custGeom>
              <a:rect b="b" l="l" r="r" t="t"/>
              <a:pathLst>
                <a:path extrusionOk="0" h="604" w="604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0" name="Google Shape;21460;p82"/>
            <p:cNvSpPr/>
            <p:nvPr/>
          </p:nvSpPr>
          <p:spPr>
            <a:xfrm>
              <a:off x="8179797" y="2907548"/>
              <a:ext cx="15861" cy="15861"/>
            </a:xfrm>
            <a:custGeom>
              <a:rect b="b" l="l" r="r" t="t"/>
              <a:pathLst>
                <a:path extrusionOk="0" h="604" w="604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1" name="Google Shape;21461;p82"/>
            <p:cNvSpPr/>
            <p:nvPr/>
          </p:nvSpPr>
          <p:spPr>
            <a:xfrm>
              <a:off x="8297915" y="3093521"/>
              <a:ext cx="15861" cy="15861"/>
            </a:xfrm>
            <a:custGeom>
              <a:rect b="b" l="l" r="r" t="t"/>
              <a:pathLst>
                <a:path extrusionOk="0" h="604" w="604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2" name="Google Shape;21462;p82"/>
            <p:cNvSpPr/>
            <p:nvPr/>
          </p:nvSpPr>
          <p:spPr>
            <a:xfrm>
              <a:off x="8297915" y="3115159"/>
              <a:ext cx="15861" cy="15835"/>
            </a:xfrm>
            <a:custGeom>
              <a:rect b="b" l="l" r="r" t="t"/>
              <a:pathLst>
                <a:path extrusionOk="0" h="603" w="604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3" name="Google Shape;21463;p82"/>
            <p:cNvSpPr/>
            <p:nvPr/>
          </p:nvSpPr>
          <p:spPr>
            <a:xfrm>
              <a:off x="7972212" y="3025928"/>
              <a:ext cx="15861" cy="15598"/>
            </a:xfrm>
            <a:custGeom>
              <a:rect b="b" l="l" r="r" t="t"/>
              <a:pathLst>
                <a:path extrusionOk="0" h="594" w="604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4" name="Google Shape;21464;p82"/>
            <p:cNvSpPr/>
            <p:nvPr/>
          </p:nvSpPr>
          <p:spPr>
            <a:xfrm>
              <a:off x="7972212" y="3047540"/>
              <a:ext cx="15861" cy="15598"/>
            </a:xfrm>
            <a:custGeom>
              <a:rect b="b" l="l" r="r" t="t"/>
              <a:pathLst>
                <a:path extrusionOk="0" h="594" w="604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5" name="Google Shape;21465;p82"/>
            <p:cNvSpPr/>
            <p:nvPr/>
          </p:nvSpPr>
          <p:spPr>
            <a:xfrm>
              <a:off x="8090592" y="3233277"/>
              <a:ext cx="15598" cy="15835"/>
            </a:xfrm>
            <a:custGeom>
              <a:rect b="b" l="l" r="r" t="t"/>
              <a:pathLst>
                <a:path extrusionOk="0" h="603" w="594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6" name="Google Shape;21466;p82"/>
            <p:cNvSpPr/>
            <p:nvPr/>
          </p:nvSpPr>
          <p:spPr>
            <a:xfrm>
              <a:off x="8111941" y="3233277"/>
              <a:ext cx="15861" cy="15835"/>
            </a:xfrm>
            <a:custGeom>
              <a:rect b="b" l="l" r="r" t="t"/>
              <a:pathLst>
                <a:path extrusionOk="0" h="603" w="604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7" name="Google Shape;21467;p82"/>
            <p:cNvSpPr/>
            <p:nvPr/>
          </p:nvSpPr>
          <p:spPr>
            <a:xfrm>
              <a:off x="7963415" y="3074693"/>
              <a:ext cx="95534" cy="32694"/>
            </a:xfrm>
            <a:custGeom>
              <a:rect b="b" l="l" r="r" t="t"/>
              <a:pathLst>
                <a:path extrusionOk="0" h="1245" w="3638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8" name="Google Shape;21468;p82"/>
            <p:cNvSpPr/>
            <p:nvPr/>
          </p:nvSpPr>
          <p:spPr>
            <a:xfrm>
              <a:off x="7987548" y="3074693"/>
              <a:ext cx="71401" cy="32694"/>
            </a:xfrm>
            <a:custGeom>
              <a:rect b="b" l="l" r="r" t="t"/>
              <a:pathLst>
                <a:path extrusionOk="0" h="1245" w="2719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9" name="Google Shape;21469;p82"/>
            <p:cNvSpPr/>
            <p:nvPr/>
          </p:nvSpPr>
          <p:spPr>
            <a:xfrm>
              <a:off x="8139856" y="3161587"/>
              <a:ext cx="32694" cy="94825"/>
            </a:xfrm>
            <a:custGeom>
              <a:rect b="b" l="l" r="r" t="t"/>
              <a:pathLst>
                <a:path extrusionOk="0" h="3611" w="1245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0" name="Google Shape;21470;p82"/>
            <p:cNvSpPr/>
            <p:nvPr/>
          </p:nvSpPr>
          <p:spPr>
            <a:xfrm>
              <a:off x="8139593" y="3185510"/>
              <a:ext cx="32956" cy="70718"/>
            </a:xfrm>
            <a:custGeom>
              <a:rect b="b" l="l" r="r" t="t"/>
              <a:pathLst>
                <a:path extrusionOk="0" h="2693" w="1255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1" name="Google Shape;21471;p82"/>
            <p:cNvSpPr/>
            <p:nvPr/>
          </p:nvSpPr>
          <p:spPr>
            <a:xfrm>
              <a:off x="8226803" y="3047303"/>
              <a:ext cx="95534" cy="32694"/>
            </a:xfrm>
            <a:custGeom>
              <a:rect b="b" l="l" r="r" t="t"/>
              <a:pathLst>
                <a:path extrusionOk="0" h="1245" w="3638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2" name="Google Shape;21472;p82"/>
            <p:cNvSpPr/>
            <p:nvPr/>
          </p:nvSpPr>
          <p:spPr>
            <a:xfrm>
              <a:off x="8226803" y="3047303"/>
              <a:ext cx="71401" cy="32930"/>
            </a:xfrm>
            <a:custGeom>
              <a:rect b="b" l="l" r="r" t="t"/>
              <a:pathLst>
                <a:path extrusionOk="0" h="1254" w="2719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3" name="Google Shape;21473;p82"/>
            <p:cNvSpPr/>
            <p:nvPr/>
          </p:nvSpPr>
          <p:spPr>
            <a:xfrm>
              <a:off x="8114226" y="2898252"/>
              <a:ext cx="32694" cy="94851"/>
            </a:xfrm>
            <a:custGeom>
              <a:rect b="b" l="l" r="r" t="t"/>
              <a:pathLst>
                <a:path extrusionOk="0" h="3612" w="1245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4" name="Google Shape;21474;p82"/>
            <p:cNvSpPr/>
            <p:nvPr/>
          </p:nvSpPr>
          <p:spPr>
            <a:xfrm>
              <a:off x="8114226" y="2898252"/>
              <a:ext cx="32930" cy="70902"/>
            </a:xfrm>
            <a:custGeom>
              <a:rect b="b" l="l" r="r" t="t"/>
              <a:pathLst>
                <a:path extrusionOk="0" h="2700" w="1254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75" name="Google Shape;21475;p82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21476" name="Google Shape;21476;p82"/>
            <p:cNvSpPr/>
            <p:nvPr/>
          </p:nvSpPr>
          <p:spPr>
            <a:xfrm>
              <a:off x="8054406" y="3843218"/>
              <a:ext cx="276964" cy="307872"/>
            </a:xfrm>
            <a:custGeom>
              <a:rect b="b" l="l" r="r" t="t"/>
              <a:pathLst>
                <a:path extrusionOk="0" h="11724" w="10547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7" name="Google Shape;21477;p82"/>
            <p:cNvSpPr/>
            <p:nvPr/>
          </p:nvSpPr>
          <p:spPr>
            <a:xfrm>
              <a:off x="8313251" y="3861311"/>
              <a:ext cx="18119" cy="289543"/>
            </a:xfrm>
            <a:custGeom>
              <a:rect b="b" l="l" r="r" t="t"/>
              <a:pathLst>
                <a:path extrusionOk="0" h="11026" w="69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8" name="Google Shape;21478;p82"/>
            <p:cNvSpPr/>
            <p:nvPr/>
          </p:nvSpPr>
          <p:spPr>
            <a:xfrm>
              <a:off x="8138333" y="3904036"/>
              <a:ext cx="109110" cy="225757"/>
            </a:xfrm>
            <a:custGeom>
              <a:rect b="b" l="l" r="r" t="t"/>
              <a:pathLst>
                <a:path extrusionOk="0" h="8597" w="4155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9" name="Google Shape;21479;p82"/>
            <p:cNvSpPr/>
            <p:nvPr/>
          </p:nvSpPr>
          <p:spPr>
            <a:xfrm>
              <a:off x="8180322" y="3904036"/>
              <a:ext cx="67121" cy="225705"/>
            </a:xfrm>
            <a:custGeom>
              <a:rect b="b" l="l" r="r" t="t"/>
              <a:pathLst>
                <a:path extrusionOk="0" h="8595" w="2556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0" name="Google Shape;21480;p82"/>
            <p:cNvSpPr/>
            <p:nvPr/>
          </p:nvSpPr>
          <p:spPr>
            <a:xfrm>
              <a:off x="8155927" y="3857267"/>
              <a:ext cx="74158" cy="55566"/>
            </a:xfrm>
            <a:custGeom>
              <a:rect b="b" l="l" r="r" t="t"/>
              <a:pathLst>
                <a:path extrusionOk="0" h="2116" w="2824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1" name="Google Shape;21481;p82"/>
            <p:cNvSpPr/>
            <p:nvPr/>
          </p:nvSpPr>
          <p:spPr>
            <a:xfrm>
              <a:off x="8195895" y="3882660"/>
              <a:ext cx="34191" cy="30173"/>
            </a:xfrm>
            <a:custGeom>
              <a:rect b="b" l="l" r="r" t="t"/>
              <a:pathLst>
                <a:path extrusionOk="0" h="1149" w="1302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2" name="Google Shape;21482;p82"/>
            <p:cNvSpPr/>
            <p:nvPr/>
          </p:nvSpPr>
          <p:spPr>
            <a:xfrm>
              <a:off x="8122761" y="3814568"/>
              <a:ext cx="138758" cy="52546"/>
            </a:xfrm>
            <a:custGeom>
              <a:rect b="b" l="l" r="r" t="t"/>
              <a:pathLst>
                <a:path extrusionOk="0" h="2001" w="5284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3" name="Google Shape;21483;p82"/>
            <p:cNvSpPr/>
            <p:nvPr/>
          </p:nvSpPr>
          <p:spPr>
            <a:xfrm>
              <a:off x="8113464" y="3814489"/>
              <a:ext cx="84452" cy="93092"/>
            </a:xfrm>
            <a:custGeom>
              <a:rect b="b" l="l" r="r" t="t"/>
              <a:pathLst>
                <a:path extrusionOk="0" h="3545" w="3216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4" name="Google Shape;21484;p82"/>
            <p:cNvSpPr/>
            <p:nvPr/>
          </p:nvSpPr>
          <p:spPr>
            <a:xfrm>
              <a:off x="8187360" y="3814489"/>
              <a:ext cx="84951" cy="93092"/>
            </a:xfrm>
            <a:custGeom>
              <a:rect b="b" l="l" r="r" t="t"/>
              <a:pathLst>
                <a:path extrusionOk="0" h="3545" w="3235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85" name="Google Shape;21485;p82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21486" name="Google Shape;21486;p82"/>
            <p:cNvSpPr/>
            <p:nvPr/>
          </p:nvSpPr>
          <p:spPr>
            <a:xfrm>
              <a:off x="8095371" y="4295074"/>
              <a:ext cx="219665" cy="182980"/>
            </a:xfrm>
            <a:custGeom>
              <a:rect b="b" l="l" r="r" t="t"/>
              <a:pathLst>
                <a:path extrusionOk="0" h="6968" w="8365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7" name="Google Shape;21487;p82"/>
            <p:cNvSpPr/>
            <p:nvPr/>
          </p:nvSpPr>
          <p:spPr>
            <a:xfrm>
              <a:off x="7937286" y="4441342"/>
              <a:ext cx="109609" cy="109846"/>
            </a:xfrm>
            <a:custGeom>
              <a:rect b="b" l="l" r="r" t="t"/>
              <a:pathLst>
                <a:path extrusionOk="0" h="4183" w="4174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8" name="Google Shape;21488;p82"/>
            <p:cNvSpPr/>
            <p:nvPr/>
          </p:nvSpPr>
          <p:spPr>
            <a:xfrm>
              <a:off x="7966934" y="4441342"/>
              <a:ext cx="79962" cy="110108"/>
            </a:xfrm>
            <a:custGeom>
              <a:rect b="b" l="l" r="r" t="t"/>
              <a:pathLst>
                <a:path extrusionOk="0" h="4193" w="3045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9" name="Google Shape;21489;p82"/>
            <p:cNvSpPr/>
            <p:nvPr/>
          </p:nvSpPr>
          <p:spPr>
            <a:xfrm>
              <a:off x="7936787" y="4446541"/>
              <a:ext cx="207612" cy="184056"/>
            </a:xfrm>
            <a:custGeom>
              <a:rect b="b" l="l" r="r" t="t"/>
              <a:pathLst>
                <a:path extrusionOk="0" h="7009" w="7906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0" name="Google Shape;21490;p82"/>
            <p:cNvSpPr/>
            <p:nvPr/>
          </p:nvSpPr>
          <p:spPr>
            <a:xfrm>
              <a:off x="7936787" y="4473747"/>
              <a:ext cx="189019" cy="156851"/>
            </a:xfrm>
            <a:custGeom>
              <a:rect b="b" l="l" r="r" t="t"/>
              <a:pathLst>
                <a:path extrusionOk="0" h="5973" w="7198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1" name="Google Shape;21491;p82"/>
            <p:cNvSpPr/>
            <p:nvPr/>
          </p:nvSpPr>
          <p:spPr>
            <a:xfrm>
              <a:off x="7971976" y="4526792"/>
              <a:ext cx="39232" cy="21875"/>
            </a:xfrm>
            <a:custGeom>
              <a:rect b="b" l="l" r="r" t="t"/>
              <a:pathLst>
                <a:path extrusionOk="0" h="833" w="1494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2" name="Google Shape;21492;p82"/>
            <p:cNvSpPr/>
            <p:nvPr/>
          </p:nvSpPr>
          <p:spPr>
            <a:xfrm>
              <a:off x="7954880" y="4476661"/>
              <a:ext cx="73160" cy="59952"/>
            </a:xfrm>
            <a:custGeom>
              <a:rect b="b" l="l" r="r" t="t"/>
              <a:pathLst>
                <a:path extrusionOk="0" h="2283" w="2786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3" name="Google Shape;21493;p82"/>
            <p:cNvSpPr/>
            <p:nvPr/>
          </p:nvSpPr>
          <p:spPr>
            <a:xfrm>
              <a:off x="7954880" y="4476583"/>
              <a:ext cx="73423" cy="59531"/>
            </a:xfrm>
            <a:custGeom>
              <a:rect b="b" l="l" r="r" t="t"/>
              <a:pathLst>
                <a:path extrusionOk="0" h="2267" w="2796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4" name="Google Shape;21494;p82"/>
            <p:cNvSpPr/>
            <p:nvPr/>
          </p:nvSpPr>
          <p:spPr>
            <a:xfrm>
              <a:off x="7936787" y="4566234"/>
              <a:ext cx="24396" cy="64363"/>
            </a:xfrm>
            <a:custGeom>
              <a:rect b="b" l="l" r="r" t="t"/>
              <a:pathLst>
                <a:path extrusionOk="0" h="2451" w="929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5" name="Google Shape;21495;p82"/>
            <p:cNvSpPr/>
            <p:nvPr/>
          </p:nvSpPr>
          <p:spPr>
            <a:xfrm>
              <a:off x="8150150" y="4337799"/>
              <a:ext cx="109846" cy="109846"/>
            </a:xfrm>
            <a:custGeom>
              <a:rect b="b" l="l" r="r" t="t"/>
              <a:pathLst>
                <a:path extrusionOk="0" h="4183" w="4183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6" name="Google Shape;21496;p82"/>
            <p:cNvSpPr/>
            <p:nvPr/>
          </p:nvSpPr>
          <p:spPr>
            <a:xfrm>
              <a:off x="8168505" y="4355892"/>
              <a:ext cx="73397" cy="73397"/>
            </a:xfrm>
            <a:custGeom>
              <a:rect b="b" l="l" r="r" t="t"/>
              <a:pathLst>
                <a:path extrusionOk="0" h="2795" w="2795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7" name="Google Shape;21497;p82"/>
            <p:cNvSpPr/>
            <p:nvPr/>
          </p:nvSpPr>
          <p:spPr>
            <a:xfrm>
              <a:off x="8022237" y="4473747"/>
              <a:ext cx="103569" cy="130460"/>
            </a:xfrm>
            <a:custGeom>
              <a:rect b="b" l="l" r="r" t="t"/>
              <a:pathLst>
                <a:path extrusionOk="0" h="4968" w="3944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8" name="Google Shape;21498;p82"/>
            <p:cNvSpPr/>
            <p:nvPr/>
          </p:nvSpPr>
          <p:spPr>
            <a:xfrm>
              <a:off x="8186835" y="4374221"/>
              <a:ext cx="36738" cy="36738"/>
            </a:xfrm>
            <a:custGeom>
              <a:rect b="b" l="l" r="r" t="t"/>
              <a:pathLst>
                <a:path extrusionOk="0" h="1399" w="1399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9" name="Google Shape;21499;p82"/>
            <p:cNvSpPr/>
            <p:nvPr/>
          </p:nvSpPr>
          <p:spPr>
            <a:xfrm>
              <a:off x="8196893" y="4319285"/>
              <a:ext cx="84111" cy="79594"/>
            </a:xfrm>
            <a:custGeom>
              <a:rect b="b" l="l" r="r" t="t"/>
              <a:pathLst>
                <a:path extrusionOk="0" h="3031" w="3203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0" name="Google Shape;21500;p82"/>
            <p:cNvSpPr/>
            <p:nvPr/>
          </p:nvSpPr>
          <p:spPr>
            <a:xfrm>
              <a:off x="8243635" y="4322095"/>
              <a:ext cx="38734" cy="32063"/>
            </a:xfrm>
            <a:custGeom>
              <a:rect b="b" l="l" r="r" t="t"/>
              <a:pathLst>
                <a:path extrusionOk="0" h="1221" w="1475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1" name="Google Shape;21501;p82"/>
            <p:cNvSpPr/>
            <p:nvPr/>
          </p:nvSpPr>
          <p:spPr>
            <a:xfrm>
              <a:off x="8217822" y="4319312"/>
              <a:ext cx="61291" cy="58245"/>
            </a:xfrm>
            <a:custGeom>
              <a:rect b="b" l="l" r="r" t="t"/>
              <a:pathLst>
                <a:path extrusionOk="0" h="2218" w="2334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02" name="Google Shape;21502;p82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21503" name="Google Shape;21503;p82"/>
            <p:cNvSpPr/>
            <p:nvPr/>
          </p:nvSpPr>
          <p:spPr>
            <a:xfrm>
              <a:off x="4886058" y="1965890"/>
              <a:ext cx="388569" cy="388307"/>
            </a:xfrm>
            <a:custGeom>
              <a:rect b="b" l="l" r="r" t="t"/>
              <a:pathLst>
                <a:path extrusionOk="0" h="14787" w="14797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4" name="Google Shape;21504;p82"/>
            <p:cNvSpPr/>
            <p:nvPr/>
          </p:nvSpPr>
          <p:spPr>
            <a:xfrm>
              <a:off x="4896352" y="1992150"/>
              <a:ext cx="368218" cy="335787"/>
            </a:xfrm>
            <a:custGeom>
              <a:rect b="b" l="l" r="r" t="t"/>
              <a:pathLst>
                <a:path extrusionOk="0" h="12787" w="14022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5" name="Google Shape;21505;p82"/>
            <p:cNvSpPr/>
            <p:nvPr/>
          </p:nvSpPr>
          <p:spPr>
            <a:xfrm>
              <a:off x="5056958" y="1992072"/>
              <a:ext cx="207612" cy="336102"/>
            </a:xfrm>
            <a:custGeom>
              <a:rect b="b" l="l" r="r" t="t"/>
              <a:pathLst>
                <a:path extrusionOk="0" h="12799" w="7906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6" name="Google Shape;21506;p82"/>
            <p:cNvSpPr/>
            <p:nvPr/>
          </p:nvSpPr>
          <p:spPr>
            <a:xfrm>
              <a:off x="5074158" y="1993647"/>
              <a:ext cx="12342" cy="39364"/>
            </a:xfrm>
            <a:custGeom>
              <a:rect b="b" l="l" r="r" t="t"/>
              <a:pathLst>
                <a:path extrusionOk="0" h="1499" w="47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7" name="Google Shape;21507;p82"/>
            <p:cNvSpPr/>
            <p:nvPr/>
          </p:nvSpPr>
          <p:spPr>
            <a:xfrm>
              <a:off x="5074158" y="2286866"/>
              <a:ext cx="12342" cy="39416"/>
            </a:xfrm>
            <a:custGeom>
              <a:rect b="b" l="l" r="r" t="t"/>
              <a:pathLst>
                <a:path extrusionOk="0" h="1501" w="47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8" name="Google Shape;21508;p82"/>
            <p:cNvSpPr/>
            <p:nvPr/>
          </p:nvSpPr>
          <p:spPr>
            <a:xfrm>
              <a:off x="5205984" y="2153597"/>
              <a:ext cx="42515" cy="11633"/>
            </a:xfrm>
            <a:custGeom>
              <a:rect b="b" l="l" r="r" t="t"/>
              <a:pathLst>
                <a:path extrusionOk="0" h="443" w="1619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9" name="Google Shape;21509;p82"/>
            <p:cNvSpPr/>
            <p:nvPr/>
          </p:nvSpPr>
          <p:spPr>
            <a:xfrm>
              <a:off x="4912948" y="2153623"/>
              <a:ext cx="41753" cy="11581"/>
            </a:xfrm>
            <a:custGeom>
              <a:rect b="b" l="l" r="r" t="t"/>
              <a:pathLst>
                <a:path extrusionOk="0" h="441" w="159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0" name="Google Shape;21510;p82"/>
            <p:cNvSpPr/>
            <p:nvPr/>
          </p:nvSpPr>
          <p:spPr>
            <a:xfrm>
              <a:off x="5002101" y="2140808"/>
              <a:ext cx="97608" cy="96400"/>
            </a:xfrm>
            <a:custGeom>
              <a:rect b="b" l="l" r="r" t="t"/>
              <a:pathLst>
                <a:path extrusionOk="0" h="3671" w="3717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1" name="Google Shape;21511;p82"/>
            <p:cNvSpPr/>
            <p:nvPr/>
          </p:nvSpPr>
          <p:spPr>
            <a:xfrm>
              <a:off x="5002101" y="2165177"/>
              <a:ext cx="97608" cy="72031"/>
            </a:xfrm>
            <a:custGeom>
              <a:rect b="b" l="l" r="r" t="t"/>
              <a:pathLst>
                <a:path extrusionOk="0" h="2743" w="3717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2" name="Google Shape;21512;p82"/>
            <p:cNvSpPr/>
            <p:nvPr/>
          </p:nvSpPr>
          <p:spPr>
            <a:xfrm>
              <a:off x="5061238" y="2082984"/>
              <a:ext cx="97503" cy="96532"/>
            </a:xfrm>
            <a:custGeom>
              <a:rect b="b" l="l" r="r" t="t"/>
              <a:pathLst>
                <a:path extrusionOk="0" h="3676" w="3713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3" name="Google Shape;21513;p82"/>
            <p:cNvSpPr/>
            <p:nvPr/>
          </p:nvSpPr>
          <p:spPr>
            <a:xfrm>
              <a:off x="5085345" y="2083089"/>
              <a:ext cx="73213" cy="96190"/>
            </a:xfrm>
            <a:custGeom>
              <a:rect b="b" l="l" r="r" t="t"/>
              <a:pathLst>
                <a:path extrusionOk="0" h="3663" w="2788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1517" name="Shape 21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8" name="Google Shape;21518;p83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9" name="Google Shape;21519;p83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20" name="Google Shape;21520;p83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21521" name="Google Shape;21521;p83"/>
            <p:cNvSpPr/>
            <p:nvPr/>
          </p:nvSpPr>
          <p:spPr>
            <a:xfrm>
              <a:off x="1765423" y="3394001"/>
              <a:ext cx="230821" cy="312047"/>
            </a:xfrm>
            <a:custGeom>
              <a:rect b="b" l="l" r="r" t="t"/>
              <a:pathLst>
                <a:path extrusionOk="0" h="11917" w="8815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2" name="Google Shape;21522;p83"/>
            <p:cNvSpPr/>
            <p:nvPr/>
          </p:nvSpPr>
          <p:spPr>
            <a:xfrm>
              <a:off x="1765162" y="3624088"/>
              <a:ext cx="81959" cy="81959"/>
            </a:xfrm>
            <a:custGeom>
              <a:rect b="b" l="l" r="r" t="t"/>
              <a:pathLst>
                <a:path extrusionOk="0" h="3130" w="313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3" name="Google Shape;21523;p83"/>
            <p:cNvSpPr/>
            <p:nvPr/>
          </p:nvSpPr>
          <p:spPr>
            <a:xfrm>
              <a:off x="1896558" y="3394001"/>
              <a:ext cx="99686" cy="103719"/>
            </a:xfrm>
            <a:custGeom>
              <a:rect b="b" l="l" r="r" t="t"/>
              <a:pathLst>
                <a:path extrusionOk="0" h="3961" w="3807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4" name="Google Shape;21524;p83"/>
            <p:cNvSpPr/>
            <p:nvPr/>
          </p:nvSpPr>
          <p:spPr>
            <a:xfrm>
              <a:off x="1816379" y="3394001"/>
              <a:ext cx="179629" cy="312047"/>
            </a:xfrm>
            <a:custGeom>
              <a:rect b="b" l="l" r="r" t="t"/>
              <a:pathLst>
                <a:path extrusionOk="0" h="11917" w="686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5" name="Google Shape;21525;p83"/>
            <p:cNvSpPr/>
            <p:nvPr/>
          </p:nvSpPr>
          <p:spPr>
            <a:xfrm>
              <a:off x="1799647" y="3462448"/>
              <a:ext cx="162138" cy="23776"/>
            </a:xfrm>
            <a:custGeom>
              <a:rect b="b" l="l" r="r" t="t"/>
              <a:pathLst>
                <a:path extrusionOk="0" h="908" w="6192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6" name="Google Shape;21526;p83"/>
            <p:cNvSpPr/>
            <p:nvPr/>
          </p:nvSpPr>
          <p:spPr>
            <a:xfrm>
              <a:off x="1922795" y="3462710"/>
              <a:ext cx="38989" cy="23514"/>
            </a:xfrm>
            <a:custGeom>
              <a:rect b="b" l="l" r="r" t="t"/>
              <a:pathLst>
                <a:path extrusionOk="0" h="898" w="1489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7" name="Google Shape;21527;p83"/>
            <p:cNvSpPr/>
            <p:nvPr/>
          </p:nvSpPr>
          <p:spPr>
            <a:xfrm>
              <a:off x="1765162" y="3637076"/>
              <a:ext cx="68971" cy="68971"/>
            </a:xfrm>
            <a:custGeom>
              <a:rect b="b" l="l" r="r" t="t"/>
              <a:pathLst>
                <a:path extrusionOk="0" h="2634" w="2634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8" name="Google Shape;21528;p83"/>
            <p:cNvSpPr/>
            <p:nvPr/>
          </p:nvSpPr>
          <p:spPr>
            <a:xfrm>
              <a:off x="1923528" y="3346789"/>
              <a:ext cx="134434" cy="134434"/>
            </a:xfrm>
            <a:custGeom>
              <a:rect b="b" l="l" r="r" t="t"/>
              <a:pathLst>
                <a:path extrusionOk="0" h="5134" w="5134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9" name="Google Shape;21529;p83"/>
            <p:cNvSpPr/>
            <p:nvPr/>
          </p:nvSpPr>
          <p:spPr>
            <a:xfrm>
              <a:off x="1978255" y="3377033"/>
              <a:ext cx="48730" cy="48730"/>
            </a:xfrm>
            <a:custGeom>
              <a:rect b="b" l="l" r="r" t="t"/>
              <a:pathLst>
                <a:path extrusionOk="0" h="1861" w="1861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0" name="Google Shape;21530;p83"/>
            <p:cNvSpPr/>
            <p:nvPr/>
          </p:nvSpPr>
          <p:spPr>
            <a:xfrm>
              <a:off x="1960999" y="3371560"/>
              <a:ext cx="82587" cy="59702"/>
            </a:xfrm>
            <a:custGeom>
              <a:rect b="b" l="l" r="r" t="t"/>
              <a:pathLst>
                <a:path extrusionOk="0" h="2280" w="3154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1" name="Google Shape;21531;p83"/>
            <p:cNvSpPr/>
            <p:nvPr/>
          </p:nvSpPr>
          <p:spPr>
            <a:xfrm>
              <a:off x="1950028" y="3412592"/>
              <a:ext cx="43755" cy="39408"/>
            </a:xfrm>
            <a:custGeom>
              <a:rect b="b" l="l" r="r" t="t"/>
              <a:pathLst>
                <a:path extrusionOk="0" h="1505" w="1671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2" name="Google Shape;21532;p83"/>
            <p:cNvSpPr/>
            <p:nvPr/>
          </p:nvSpPr>
          <p:spPr>
            <a:xfrm>
              <a:off x="1792054" y="3504659"/>
              <a:ext cx="176225" cy="10814"/>
            </a:xfrm>
            <a:custGeom>
              <a:rect b="b" l="l" r="r" t="t"/>
              <a:pathLst>
                <a:path extrusionOk="0" h="413" w="673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3" name="Google Shape;21533;p83"/>
            <p:cNvSpPr/>
            <p:nvPr/>
          </p:nvSpPr>
          <p:spPr>
            <a:xfrm>
              <a:off x="1792891" y="3528408"/>
              <a:ext cx="175387" cy="11024"/>
            </a:xfrm>
            <a:custGeom>
              <a:rect b="b" l="l" r="r" t="t"/>
              <a:pathLst>
                <a:path extrusionOk="0" h="421" w="6698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4" name="Google Shape;21534;p83"/>
            <p:cNvSpPr/>
            <p:nvPr/>
          </p:nvSpPr>
          <p:spPr>
            <a:xfrm>
              <a:off x="1792891" y="3552394"/>
              <a:ext cx="175387" cy="10762"/>
            </a:xfrm>
            <a:custGeom>
              <a:rect b="b" l="l" r="r" t="t"/>
              <a:pathLst>
                <a:path extrusionOk="0" h="411" w="6698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5" name="Google Shape;21535;p83"/>
            <p:cNvSpPr/>
            <p:nvPr/>
          </p:nvSpPr>
          <p:spPr>
            <a:xfrm>
              <a:off x="1792891" y="3576379"/>
              <a:ext cx="175387" cy="10762"/>
            </a:xfrm>
            <a:custGeom>
              <a:rect b="b" l="l" r="r" t="t"/>
              <a:pathLst>
                <a:path extrusionOk="0" h="411" w="6698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36" name="Google Shape;21536;p83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21537" name="Google Shape;21537;p83"/>
            <p:cNvSpPr/>
            <p:nvPr/>
          </p:nvSpPr>
          <p:spPr>
            <a:xfrm>
              <a:off x="3097873" y="2504968"/>
              <a:ext cx="294293" cy="195366"/>
            </a:xfrm>
            <a:custGeom>
              <a:rect b="b" l="l" r="r" t="t"/>
              <a:pathLst>
                <a:path extrusionOk="0" h="7461" w="11239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8" name="Google Shape;21538;p83"/>
            <p:cNvSpPr/>
            <p:nvPr/>
          </p:nvSpPr>
          <p:spPr>
            <a:xfrm>
              <a:off x="3296696" y="2504968"/>
              <a:ext cx="95471" cy="80100"/>
            </a:xfrm>
            <a:custGeom>
              <a:rect b="b" l="l" r="r" t="t"/>
              <a:pathLst>
                <a:path extrusionOk="0" h="3059" w="3646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9" name="Google Shape;21539;p83"/>
            <p:cNvSpPr/>
            <p:nvPr/>
          </p:nvSpPr>
          <p:spPr>
            <a:xfrm>
              <a:off x="3097873" y="2685330"/>
              <a:ext cx="294293" cy="15004"/>
            </a:xfrm>
            <a:custGeom>
              <a:rect b="b" l="l" r="r" t="t"/>
              <a:pathLst>
                <a:path extrusionOk="0" h="573" w="11239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0" name="Google Shape;21540;p83"/>
            <p:cNvSpPr/>
            <p:nvPr/>
          </p:nvSpPr>
          <p:spPr>
            <a:xfrm>
              <a:off x="3116596" y="2524685"/>
              <a:ext cx="256587" cy="140430"/>
            </a:xfrm>
            <a:custGeom>
              <a:rect b="b" l="l" r="r" t="t"/>
              <a:pathLst>
                <a:path extrusionOk="0" h="5363" w="9799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1" name="Google Shape;21541;p83"/>
            <p:cNvSpPr/>
            <p:nvPr/>
          </p:nvSpPr>
          <p:spPr>
            <a:xfrm>
              <a:off x="3298215" y="2524685"/>
              <a:ext cx="74968" cy="60487"/>
            </a:xfrm>
            <a:custGeom>
              <a:rect b="b" l="l" r="r" t="t"/>
              <a:pathLst>
                <a:path extrusionOk="0" h="2310" w="2863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2" name="Google Shape;21542;p83"/>
            <p:cNvSpPr/>
            <p:nvPr/>
          </p:nvSpPr>
          <p:spPr>
            <a:xfrm>
              <a:off x="3273967" y="2567157"/>
              <a:ext cx="72480" cy="72480"/>
            </a:xfrm>
            <a:custGeom>
              <a:rect b="b" l="l" r="r" t="t"/>
              <a:pathLst>
                <a:path extrusionOk="0" h="2768" w="2768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3" name="Google Shape;21543;p83"/>
            <p:cNvSpPr/>
            <p:nvPr/>
          </p:nvSpPr>
          <p:spPr>
            <a:xfrm>
              <a:off x="3323928" y="2567157"/>
              <a:ext cx="22519" cy="13014"/>
            </a:xfrm>
            <a:custGeom>
              <a:rect b="b" l="l" r="r" t="t"/>
              <a:pathLst>
                <a:path extrusionOk="0" h="497" w="86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4" name="Google Shape;21544;p83"/>
            <p:cNvSpPr/>
            <p:nvPr/>
          </p:nvSpPr>
          <p:spPr>
            <a:xfrm>
              <a:off x="3116596" y="2524449"/>
              <a:ext cx="256587" cy="140430"/>
            </a:xfrm>
            <a:custGeom>
              <a:rect b="b" l="l" r="r" t="t"/>
              <a:pathLst>
                <a:path extrusionOk="0" h="5363" w="9799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5" name="Google Shape;21545;p83"/>
            <p:cNvSpPr/>
            <p:nvPr/>
          </p:nvSpPr>
          <p:spPr>
            <a:xfrm>
              <a:off x="3116596" y="2524685"/>
              <a:ext cx="256587" cy="20267"/>
            </a:xfrm>
            <a:custGeom>
              <a:rect b="b" l="l" r="r" t="t"/>
              <a:pathLst>
                <a:path extrusionOk="0" h="774" w="9799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6" name="Google Shape;21546;p83"/>
            <p:cNvSpPr/>
            <p:nvPr/>
          </p:nvSpPr>
          <p:spPr>
            <a:xfrm>
              <a:off x="3298450" y="2524711"/>
              <a:ext cx="74732" cy="20241"/>
            </a:xfrm>
            <a:custGeom>
              <a:rect b="b" l="l" r="r" t="t"/>
              <a:pathLst>
                <a:path extrusionOk="0" h="773" w="2854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7" name="Google Shape;21547;p83"/>
            <p:cNvSpPr/>
            <p:nvPr/>
          </p:nvSpPr>
          <p:spPr>
            <a:xfrm>
              <a:off x="3224766" y="2674332"/>
              <a:ext cx="40246" cy="11024"/>
            </a:xfrm>
            <a:custGeom>
              <a:rect b="b" l="l" r="r" t="t"/>
              <a:pathLst>
                <a:path extrusionOk="0" h="421" w="1537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8" name="Google Shape;21548;p83"/>
            <p:cNvSpPr/>
            <p:nvPr/>
          </p:nvSpPr>
          <p:spPr>
            <a:xfrm>
              <a:off x="3309684" y="2445004"/>
              <a:ext cx="126945" cy="127181"/>
            </a:xfrm>
            <a:custGeom>
              <a:rect b="b" l="l" r="r" t="t"/>
              <a:pathLst>
                <a:path extrusionOk="0" h="4857" w="4848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9" name="Google Shape;21549;p83"/>
            <p:cNvSpPr/>
            <p:nvPr/>
          </p:nvSpPr>
          <p:spPr>
            <a:xfrm>
              <a:off x="3336681" y="2472236"/>
              <a:ext cx="72951" cy="72218"/>
            </a:xfrm>
            <a:custGeom>
              <a:rect b="b" l="l" r="r" t="t"/>
              <a:pathLst>
                <a:path extrusionOk="0" h="2758" w="2786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0" name="Google Shape;21550;p83"/>
            <p:cNvSpPr/>
            <p:nvPr/>
          </p:nvSpPr>
          <p:spPr>
            <a:xfrm>
              <a:off x="3366165" y="2473231"/>
              <a:ext cx="43729" cy="71878"/>
            </a:xfrm>
            <a:custGeom>
              <a:rect b="b" l="l" r="r" t="t"/>
              <a:pathLst>
                <a:path extrusionOk="0" h="2745" w="167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1" name="Google Shape;21551;p83"/>
            <p:cNvSpPr/>
            <p:nvPr/>
          </p:nvSpPr>
          <p:spPr>
            <a:xfrm>
              <a:off x="3336681" y="2497976"/>
              <a:ext cx="30244" cy="32757"/>
            </a:xfrm>
            <a:custGeom>
              <a:rect b="b" l="l" r="r" t="t"/>
              <a:pathLst>
                <a:path extrusionOk="0" h="1251" w="1155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2" name="Google Shape;21552;p83"/>
            <p:cNvSpPr/>
            <p:nvPr/>
          </p:nvSpPr>
          <p:spPr>
            <a:xfrm>
              <a:off x="3144587" y="2567157"/>
              <a:ext cx="27232" cy="27259"/>
            </a:xfrm>
            <a:custGeom>
              <a:rect b="b" l="l" r="r" t="t"/>
              <a:pathLst>
                <a:path extrusionOk="0" h="1041" w="104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3" name="Google Shape;21553;p83"/>
            <p:cNvSpPr/>
            <p:nvPr/>
          </p:nvSpPr>
          <p:spPr>
            <a:xfrm>
              <a:off x="3180958" y="2561658"/>
              <a:ext cx="79655" cy="11050"/>
            </a:xfrm>
            <a:custGeom>
              <a:rect b="b" l="l" r="r" t="t"/>
              <a:pathLst>
                <a:path extrusionOk="0" h="422" w="3042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4" name="Google Shape;21554;p83"/>
            <p:cNvSpPr/>
            <p:nvPr/>
          </p:nvSpPr>
          <p:spPr>
            <a:xfrm>
              <a:off x="3182058" y="2575405"/>
              <a:ext cx="77455" cy="10762"/>
            </a:xfrm>
            <a:custGeom>
              <a:rect b="b" l="l" r="r" t="t"/>
              <a:pathLst>
                <a:path extrusionOk="0" h="411" w="2958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5" name="Google Shape;21555;p83"/>
            <p:cNvSpPr/>
            <p:nvPr/>
          </p:nvSpPr>
          <p:spPr>
            <a:xfrm>
              <a:off x="3182058" y="2588890"/>
              <a:ext cx="77455" cy="10788"/>
            </a:xfrm>
            <a:custGeom>
              <a:rect b="b" l="l" r="r" t="t"/>
              <a:pathLst>
                <a:path extrusionOk="0" h="412" w="2958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6" name="Google Shape;21556;p83"/>
            <p:cNvSpPr/>
            <p:nvPr/>
          </p:nvSpPr>
          <p:spPr>
            <a:xfrm>
              <a:off x="3144587" y="2612378"/>
              <a:ext cx="27232" cy="27259"/>
            </a:xfrm>
            <a:custGeom>
              <a:rect b="b" l="l" r="r" t="t"/>
              <a:pathLst>
                <a:path extrusionOk="0" h="1041" w="104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7" name="Google Shape;21557;p83"/>
            <p:cNvSpPr/>
            <p:nvPr/>
          </p:nvSpPr>
          <p:spPr>
            <a:xfrm>
              <a:off x="3182058" y="2607141"/>
              <a:ext cx="77455" cy="10762"/>
            </a:xfrm>
            <a:custGeom>
              <a:rect b="b" l="l" r="r" t="t"/>
              <a:pathLst>
                <a:path extrusionOk="0" h="411" w="2958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8" name="Google Shape;21558;p83"/>
            <p:cNvSpPr/>
            <p:nvPr/>
          </p:nvSpPr>
          <p:spPr>
            <a:xfrm>
              <a:off x="3182058" y="2620627"/>
              <a:ext cx="77455" cy="10762"/>
            </a:xfrm>
            <a:custGeom>
              <a:rect b="b" l="l" r="r" t="t"/>
              <a:pathLst>
                <a:path extrusionOk="0" h="411" w="2958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9" name="Google Shape;21559;p83"/>
            <p:cNvSpPr/>
            <p:nvPr/>
          </p:nvSpPr>
          <p:spPr>
            <a:xfrm>
              <a:off x="3182058" y="2634374"/>
              <a:ext cx="77455" cy="10762"/>
            </a:xfrm>
            <a:custGeom>
              <a:rect b="b" l="l" r="r" t="t"/>
              <a:pathLst>
                <a:path extrusionOk="0" h="411" w="2958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0" name="Google Shape;21560;p83"/>
            <p:cNvSpPr/>
            <p:nvPr/>
          </p:nvSpPr>
          <p:spPr>
            <a:xfrm>
              <a:off x="3077632" y="2694311"/>
              <a:ext cx="334749" cy="34250"/>
            </a:xfrm>
            <a:custGeom>
              <a:rect b="b" l="l" r="r" t="t"/>
              <a:pathLst>
                <a:path extrusionOk="0" h="1308" w="12784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1" name="Google Shape;21561;p83"/>
            <p:cNvSpPr/>
            <p:nvPr/>
          </p:nvSpPr>
          <p:spPr>
            <a:xfrm>
              <a:off x="3188552" y="2700072"/>
              <a:ext cx="112674" cy="16758"/>
            </a:xfrm>
            <a:custGeom>
              <a:rect b="b" l="l" r="r" t="t"/>
              <a:pathLst>
                <a:path extrusionOk="0" h="640" w="4303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2" name="Google Shape;21562;p83"/>
            <p:cNvSpPr/>
            <p:nvPr/>
          </p:nvSpPr>
          <p:spPr>
            <a:xfrm>
              <a:off x="3077632" y="2721308"/>
              <a:ext cx="334513" cy="20005"/>
            </a:xfrm>
            <a:custGeom>
              <a:rect b="b" l="l" r="r" t="t"/>
              <a:pathLst>
                <a:path extrusionOk="0" h="764" w="12775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63" name="Google Shape;21563;p83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21564" name="Google Shape;21564;p83"/>
            <p:cNvSpPr/>
            <p:nvPr/>
          </p:nvSpPr>
          <p:spPr>
            <a:xfrm>
              <a:off x="2769121" y="2696328"/>
              <a:ext cx="44253" cy="40482"/>
            </a:xfrm>
            <a:custGeom>
              <a:rect b="b" l="l" r="r" t="t"/>
              <a:pathLst>
                <a:path extrusionOk="0" h="1546" w="169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5" name="Google Shape;21565;p83"/>
            <p:cNvSpPr/>
            <p:nvPr/>
          </p:nvSpPr>
          <p:spPr>
            <a:xfrm>
              <a:off x="2738903" y="2733039"/>
              <a:ext cx="104688" cy="21760"/>
            </a:xfrm>
            <a:custGeom>
              <a:rect b="b" l="l" r="r" t="t"/>
              <a:pathLst>
                <a:path extrusionOk="0" h="831" w="3998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6" name="Google Shape;21566;p83"/>
            <p:cNvSpPr/>
            <p:nvPr/>
          </p:nvSpPr>
          <p:spPr>
            <a:xfrm>
              <a:off x="2635237" y="2498212"/>
              <a:ext cx="312020" cy="203876"/>
            </a:xfrm>
            <a:custGeom>
              <a:rect b="b" l="l" r="r" t="t"/>
              <a:pathLst>
                <a:path extrusionOk="0" h="7786" w="11916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7" name="Google Shape;21567;p83"/>
            <p:cNvSpPr/>
            <p:nvPr/>
          </p:nvSpPr>
          <p:spPr>
            <a:xfrm>
              <a:off x="2845555" y="2498212"/>
              <a:ext cx="101703" cy="84211"/>
            </a:xfrm>
            <a:custGeom>
              <a:rect b="b" l="l" r="r" t="t"/>
              <a:pathLst>
                <a:path extrusionOk="0" h="3216" w="3884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8" name="Google Shape;21568;p83"/>
            <p:cNvSpPr/>
            <p:nvPr/>
          </p:nvSpPr>
          <p:spPr>
            <a:xfrm>
              <a:off x="2635472" y="2687582"/>
              <a:ext cx="311523" cy="14506"/>
            </a:xfrm>
            <a:custGeom>
              <a:rect b="b" l="l" r="r" t="t"/>
              <a:pathLst>
                <a:path extrusionOk="0" h="554" w="11897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9" name="Google Shape;21569;p83"/>
            <p:cNvSpPr/>
            <p:nvPr/>
          </p:nvSpPr>
          <p:spPr>
            <a:xfrm>
              <a:off x="2655216" y="2517196"/>
              <a:ext cx="272062" cy="151166"/>
            </a:xfrm>
            <a:custGeom>
              <a:rect b="b" l="l" r="r" t="t"/>
              <a:pathLst>
                <a:path extrusionOk="0" h="5773" w="1039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0" name="Google Shape;21570;p83"/>
            <p:cNvSpPr/>
            <p:nvPr/>
          </p:nvSpPr>
          <p:spPr>
            <a:xfrm>
              <a:off x="2847807" y="2517196"/>
              <a:ext cx="79471" cy="65227"/>
            </a:xfrm>
            <a:custGeom>
              <a:rect b="b" l="l" r="r" t="t"/>
              <a:pathLst>
                <a:path extrusionOk="0" h="2491" w="3035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1" name="Google Shape;21571;p83"/>
            <p:cNvSpPr/>
            <p:nvPr/>
          </p:nvSpPr>
          <p:spPr>
            <a:xfrm>
              <a:off x="2655216" y="2517196"/>
              <a:ext cx="272062" cy="151166"/>
            </a:xfrm>
            <a:custGeom>
              <a:rect b="b" l="l" r="r" t="t"/>
              <a:pathLst>
                <a:path extrusionOk="0" h="5773" w="1039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2" name="Google Shape;21572;p83"/>
            <p:cNvSpPr/>
            <p:nvPr/>
          </p:nvSpPr>
          <p:spPr>
            <a:xfrm>
              <a:off x="2770378" y="2678836"/>
              <a:ext cx="41739" cy="10762"/>
            </a:xfrm>
            <a:custGeom>
              <a:rect b="b" l="l" r="r" t="t"/>
              <a:pathLst>
                <a:path extrusionOk="0" h="411" w="1594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3" name="Google Shape;21573;p83"/>
            <p:cNvSpPr/>
            <p:nvPr/>
          </p:nvSpPr>
          <p:spPr>
            <a:xfrm>
              <a:off x="2733404" y="2584910"/>
              <a:ext cx="25504" cy="26002"/>
            </a:xfrm>
            <a:custGeom>
              <a:rect b="b" l="l" r="r" t="t"/>
              <a:pathLst>
                <a:path extrusionOk="0" h="993" w="974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4" name="Google Shape;21574;p83"/>
            <p:cNvSpPr/>
            <p:nvPr/>
          </p:nvSpPr>
          <p:spPr>
            <a:xfrm>
              <a:off x="2778364" y="2584910"/>
              <a:ext cx="25766" cy="26002"/>
            </a:xfrm>
            <a:custGeom>
              <a:rect b="b" l="l" r="r" t="t"/>
              <a:pathLst>
                <a:path extrusionOk="0" h="993" w="984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5" name="Google Shape;21575;p83"/>
            <p:cNvSpPr/>
            <p:nvPr/>
          </p:nvSpPr>
          <p:spPr>
            <a:xfrm>
              <a:off x="2823585" y="2584910"/>
              <a:ext cx="25504" cy="26002"/>
            </a:xfrm>
            <a:custGeom>
              <a:rect b="b" l="l" r="r" t="t"/>
              <a:pathLst>
                <a:path extrusionOk="0" h="993" w="974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6" name="Google Shape;21576;p83"/>
            <p:cNvSpPr/>
            <p:nvPr/>
          </p:nvSpPr>
          <p:spPr>
            <a:xfrm>
              <a:off x="2859799" y="2431780"/>
              <a:ext cx="134669" cy="136424"/>
            </a:xfrm>
            <a:custGeom>
              <a:rect b="b" l="l" r="r" t="t"/>
              <a:pathLst>
                <a:path extrusionOk="0" h="5210" w="5143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7" name="Google Shape;21577;p83"/>
            <p:cNvSpPr/>
            <p:nvPr/>
          </p:nvSpPr>
          <p:spPr>
            <a:xfrm>
              <a:off x="2904026" y="2482920"/>
              <a:ext cx="39984" cy="34302"/>
            </a:xfrm>
            <a:custGeom>
              <a:rect b="b" l="l" r="r" t="t"/>
              <a:pathLst>
                <a:path extrusionOk="0" h="1310" w="1527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8" name="Google Shape;21578;p83"/>
            <p:cNvSpPr/>
            <p:nvPr/>
          </p:nvSpPr>
          <p:spPr>
            <a:xfrm>
              <a:off x="2880433" y="2455190"/>
              <a:ext cx="93638" cy="89841"/>
            </a:xfrm>
            <a:custGeom>
              <a:rect b="b" l="l" r="r" t="t"/>
              <a:pathLst>
                <a:path extrusionOk="0" h="3431" w="3576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79" name="Google Shape;21579;p83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21580" name="Google Shape;21580;p83"/>
            <p:cNvSpPr/>
            <p:nvPr/>
          </p:nvSpPr>
          <p:spPr>
            <a:xfrm>
              <a:off x="4011651" y="3859387"/>
              <a:ext cx="275309" cy="267689"/>
            </a:xfrm>
            <a:custGeom>
              <a:rect b="b" l="l" r="r" t="t"/>
              <a:pathLst>
                <a:path extrusionOk="0" h="10223" w="10514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1" name="Google Shape;21581;p83"/>
            <p:cNvSpPr/>
            <p:nvPr/>
          </p:nvSpPr>
          <p:spPr>
            <a:xfrm>
              <a:off x="4054359" y="3859151"/>
              <a:ext cx="56481" cy="72716"/>
            </a:xfrm>
            <a:custGeom>
              <a:rect b="b" l="l" r="r" t="t"/>
              <a:pathLst>
                <a:path extrusionOk="0" h="2777" w="2157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2" name="Google Shape;21582;p83"/>
            <p:cNvSpPr/>
            <p:nvPr/>
          </p:nvSpPr>
          <p:spPr>
            <a:xfrm>
              <a:off x="4214480" y="4035245"/>
              <a:ext cx="72480" cy="56743"/>
            </a:xfrm>
            <a:custGeom>
              <a:rect b="b" l="l" r="r" t="t"/>
              <a:pathLst>
                <a:path extrusionOk="0" h="2167" w="2768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3" name="Google Shape;21583;p83"/>
            <p:cNvSpPr/>
            <p:nvPr/>
          </p:nvSpPr>
          <p:spPr>
            <a:xfrm>
              <a:off x="4135559" y="3768132"/>
              <a:ext cx="249281" cy="210946"/>
            </a:xfrm>
            <a:custGeom>
              <a:rect b="b" l="l" r="r" t="t"/>
              <a:pathLst>
                <a:path extrusionOk="0" h="8056" w="952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4" name="Google Shape;21584;p83"/>
            <p:cNvSpPr/>
            <p:nvPr/>
          </p:nvSpPr>
          <p:spPr>
            <a:xfrm>
              <a:off x="4062110" y="3836553"/>
              <a:ext cx="78712" cy="97827"/>
            </a:xfrm>
            <a:custGeom>
              <a:rect b="b" l="l" r="r" t="t"/>
              <a:pathLst>
                <a:path extrusionOk="0" h="3736" w="3006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5" name="Google Shape;21585;p83"/>
            <p:cNvSpPr/>
            <p:nvPr/>
          </p:nvSpPr>
          <p:spPr>
            <a:xfrm>
              <a:off x="4210998" y="4006154"/>
              <a:ext cx="99451" cy="77298"/>
            </a:xfrm>
            <a:custGeom>
              <a:rect b="b" l="l" r="r" t="t"/>
              <a:pathLst>
                <a:path extrusionOk="0" h="2952" w="3798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6" name="Google Shape;21586;p83"/>
            <p:cNvSpPr/>
            <p:nvPr/>
          </p:nvSpPr>
          <p:spPr>
            <a:xfrm>
              <a:off x="4186750" y="3787195"/>
              <a:ext cx="147657" cy="149595"/>
            </a:xfrm>
            <a:custGeom>
              <a:rect b="b" l="l" r="r" t="t"/>
              <a:pathLst>
                <a:path extrusionOk="0" h="5713" w="5639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7" name="Google Shape;21587;p83"/>
            <p:cNvSpPr/>
            <p:nvPr/>
          </p:nvSpPr>
          <p:spPr>
            <a:xfrm>
              <a:off x="4226473" y="3841659"/>
              <a:ext cx="42734" cy="53496"/>
            </a:xfrm>
            <a:custGeom>
              <a:rect b="b" l="l" r="r" t="t"/>
              <a:pathLst>
                <a:path extrusionOk="0" h="2043" w="1632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8" name="Google Shape;21588;p83"/>
            <p:cNvSpPr/>
            <p:nvPr/>
          </p:nvSpPr>
          <p:spPr>
            <a:xfrm>
              <a:off x="4266431" y="3841476"/>
              <a:ext cx="30008" cy="53417"/>
            </a:xfrm>
            <a:custGeom>
              <a:rect b="b" l="l" r="r" t="t"/>
              <a:pathLst>
                <a:path extrusionOk="0" h="2040" w="1146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9" name="Google Shape;21589;p83"/>
            <p:cNvSpPr/>
            <p:nvPr/>
          </p:nvSpPr>
          <p:spPr>
            <a:xfrm>
              <a:off x="4285677" y="3841476"/>
              <a:ext cx="10762" cy="33438"/>
            </a:xfrm>
            <a:custGeom>
              <a:rect b="b" l="l" r="r" t="t"/>
              <a:pathLst>
                <a:path extrusionOk="0" h="1277" w="411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590" name="Google Shape;21590;p83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21591" name="Google Shape;21591;p83"/>
            <p:cNvSpPr/>
            <p:nvPr/>
          </p:nvSpPr>
          <p:spPr>
            <a:xfrm>
              <a:off x="2232197" y="2004206"/>
              <a:ext cx="77822" cy="73868"/>
            </a:xfrm>
            <a:custGeom>
              <a:rect b="b" l="l" r="r" t="t"/>
              <a:pathLst>
                <a:path extrusionOk="0" h="2821" w="2972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2" name="Google Shape;21592;p83"/>
            <p:cNvSpPr/>
            <p:nvPr/>
          </p:nvSpPr>
          <p:spPr>
            <a:xfrm>
              <a:off x="2192187" y="2070061"/>
              <a:ext cx="100838" cy="35009"/>
            </a:xfrm>
            <a:custGeom>
              <a:rect b="b" l="l" r="r" t="t"/>
              <a:pathLst>
                <a:path extrusionOk="0" h="1337" w="3851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3" name="Google Shape;21593;p83"/>
            <p:cNvSpPr/>
            <p:nvPr/>
          </p:nvSpPr>
          <p:spPr>
            <a:xfrm>
              <a:off x="2189568" y="2121514"/>
              <a:ext cx="100131" cy="36999"/>
            </a:xfrm>
            <a:custGeom>
              <a:rect b="b" l="l" r="r" t="t"/>
              <a:pathLst>
                <a:path extrusionOk="0" h="1413" w="3824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4" name="Google Shape;21594;p83"/>
            <p:cNvSpPr/>
            <p:nvPr/>
          </p:nvSpPr>
          <p:spPr>
            <a:xfrm>
              <a:off x="2299048" y="1964404"/>
              <a:ext cx="36947" cy="96439"/>
            </a:xfrm>
            <a:custGeom>
              <a:rect b="b" l="l" r="r" t="t"/>
              <a:pathLst>
                <a:path extrusionOk="0" h="3683" w="1411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5" name="Google Shape;21595;p83"/>
            <p:cNvSpPr/>
            <p:nvPr/>
          </p:nvSpPr>
          <p:spPr>
            <a:xfrm>
              <a:off x="2350711" y="1961603"/>
              <a:ext cx="38701" cy="95732"/>
            </a:xfrm>
            <a:custGeom>
              <a:rect b="b" l="l" r="r" t="t"/>
              <a:pathLst>
                <a:path extrusionOk="0" h="3656" w="1478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6" name="Google Shape;21596;p83"/>
            <p:cNvSpPr/>
            <p:nvPr/>
          </p:nvSpPr>
          <p:spPr>
            <a:xfrm>
              <a:off x="2286243" y="2072313"/>
              <a:ext cx="237838" cy="221604"/>
            </a:xfrm>
            <a:custGeom>
              <a:rect b="b" l="l" r="r" t="t"/>
              <a:pathLst>
                <a:path extrusionOk="0" h="8463" w="9083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7" name="Google Shape;21597;p83"/>
            <p:cNvSpPr/>
            <p:nvPr/>
          </p:nvSpPr>
          <p:spPr>
            <a:xfrm>
              <a:off x="2296481" y="2086296"/>
              <a:ext cx="194895" cy="207621"/>
            </a:xfrm>
            <a:custGeom>
              <a:rect b="b" l="l" r="r" t="t"/>
              <a:pathLst>
                <a:path extrusionOk="0" h="7929" w="7443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8" name="Google Shape;21598;p83"/>
            <p:cNvSpPr/>
            <p:nvPr/>
          </p:nvSpPr>
          <p:spPr>
            <a:xfrm>
              <a:off x="2430549" y="2174330"/>
              <a:ext cx="86044" cy="82116"/>
            </a:xfrm>
            <a:custGeom>
              <a:rect b="b" l="l" r="r" t="t"/>
              <a:pathLst>
                <a:path extrusionOk="0" h="3136" w="3286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9" name="Google Shape;21599;p83"/>
            <p:cNvSpPr/>
            <p:nvPr/>
          </p:nvSpPr>
          <p:spPr>
            <a:xfrm>
              <a:off x="2402740" y="2202478"/>
              <a:ext cx="28358" cy="24483"/>
            </a:xfrm>
            <a:custGeom>
              <a:rect b="b" l="l" r="r" t="t"/>
              <a:pathLst>
                <a:path extrusionOk="0" h="935" w="1083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0" name="Google Shape;21600;p83"/>
            <p:cNvSpPr/>
            <p:nvPr/>
          </p:nvSpPr>
          <p:spPr>
            <a:xfrm>
              <a:off x="2433324" y="2233141"/>
              <a:ext cx="55538" cy="51532"/>
            </a:xfrm>
            <a:custGeom>
              <a:rect b="b" l="l" r="r" t="t"/>
              <a:pathLst>
                <a:path extrusionOk="0" h="1968" w="2121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1" name="Google Shape;21601;p83"/>
            <p:cNvSpPr/>
            <p:nvPr/>
          </p:nvSpPr>
          <p:spPr>
            <a:xfrm>
              <a:off x="2356105" y="2093994"/>
              <a:ext cx="71066" cy="20320"/>
            </a:xfrm>
            <a:custGeom>
              <a:rect b="b" l="l" r="r" t="t"/>
              <a:pathLst>
                <a:path extrusionOk="0" h="776" w="2714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2" name="Google Shape;21602;p83"/>
            <p:cNvSpPr/>
            <p:nvPr/>
          </p:nvSpPr>
          <p:spPr>
            <a:xfrm>
              <a:off x="2387422" y="2184961"/>
              <a:ext cx="30008" cy="30270"/>
            </a:xfrm>
            <a:custGeom>
              <a:rect b="b" l="l" r="r" t="t"/>
              <a:pathLst>
                <a:path extrusionOk="0" h="1156" w="1146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3" name="Google Shape;21603;p83"/>
            <p:cNvSpPr/>
            <p:nvPr/>
          </p:nvSpPr>
          <p:spPr>
            <a:xfrm>
              <a:off x="2415152" y="2156995"/>
              <a:ext cx="30244" cy="30244"/>
            </a:xfrm>
            <a:custGeom>
              <a:rect b="b" l="l" r="r" t="t"/>
              <a:pathLst>
                <a:path extrusionOk="0" h="1155" w="1155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4" name="Google Shape;21604;p83"/>
            <p:cNvSpPr/>
            <p:nvPr/>
          </p:nvSpPr>
          <p:spPr>
            <a:xfrm>
              <a:off x="2474854" y="2244924"/>
              <a:ext cx="79707" cy="75727"/>
            </a:xfrm>
            <a:custGeom>
              <a:rect b="b" l="l" r="r" t="t"/>
              <a:pathLst>
                <a:path extrusionOk="0" h="2892" w="3044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5" name="Google Shape;21605;p83"/>
            <p:cNvSpPr/>
            <p:nvPr/>
          </p:nvSpPr>
          <p:spPr>
            <a:xfrm>
              <a:off x="2475115" y="2244924"/>
              <a:ext cx="71459" cy="71721"/>
            </a:xfrm>
            <a:custGeom>
              <a:rect b="b" l="l" r="r" t="t"/>
              <a:pathLst>
                <a:path extrusionOk="0" h="2739" w="2729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6" name="Google Shape;21606;p83"/>
            <p:cNvSpPr/>
            <p:nvPr/>
          </p:nvSpPr>
          <p:spPr>
            <a:xfrm>
              <a:off x="2450371" y="2220756"/>
              <a:ext cx="89945" cy="88820"/>
            </a:xfrm>
            <a:custGeom>
              <a:rect b="b" l="l" r="r" t="t"/>
              <a:pathLst>
                <a:path extrusionOk="0" h="3392" w="3435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07" name="Google Shape;21607;p83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21608" name="Google Shape;21608;p83"/>
            <p:cNvSpPr/>
            <p:nvPr/>
          </p:nvSpPr>
          <p:spPr>
            <a:xfrm>
              <a:off x="2392423" y="2419971"/>
              <a:ext cx="179079" cy="150852"/>
            </a:xfrm>
            <a:custGeom>
              <a:rect b="b" l="l" r="r" t="t"/>
              <a:pathLst>
                <a:path extrusionOk="0" h="5761" w="6839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9" name="Google Shape;21609;p83"/>
            <p:cNvSpPr/>
            <p:nvPr/>
          </p:nvSpPr>
          <p:spPr>
            <a:xfrm>
              <a:off x="2299990" y="2594389"/>
              <a:ext cx="51977" cy="93952"/>
            </a:xfrm>
            <a:custGeom>
              <a:rect b="b" l="l" r="r" t="t"/>
              <a:pathLst>
                <a:path extrusionOk="0" h="3588" w="1985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0" name="Google Shape;21610;p83"/>
            <p:cNvSpPr/>
            <p:nvPr/>
          </p:nvSpPr>
          <p:spPr>
            <a:xfrm>
              <a:off x="2193077" y="2652599"/>
              <a:ext cx="265804" cy="113695"/>
            </a:xfrm>
            <a:custGeom>
              <a:rect b="b" l="l" r="r" t="t"/>
              <a:pathLst>
                <a:path extrusionOk="0" h="4342" w="10151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1" name="Google Shape;21611;p83"/>
            <p:cNvSpPr/>
            <p:nvPr/>
          </p:nvSpPr>
          <p:spPr>
            <a:xfrm>
              <a:off x="2393916" y="2666084"/>
              <a:ext cx="64965" cy="100210"/>
            </a:xfrm>
            <a:custGeom>
              <a:rect b="b" l="l" r="r" t="t"/>
              <a:pathLst>
                <a:path extrusionOk="0" h="3827" w="2481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2" name="Google Shape;21612;p83"/>
            <p:cNvSpPr/>
            <p:nvPr/>
          </p:nvSpPr>
          <p:spPr>
            <a:xfrm>
              <a:off x="2193077" y="2666346"/>
              <a:ext cx="64729" cy="99948"/>
            </a:xfrm>
            <a:custGeom>
              <a:rect b="b" l="l" r="r" t="t"/>
              <a:pathLst>
                <a:path extrusionOk="0" h="3817" w="2472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3" name="Google Shape;21613;p83"/>
            <p:cNvSpPr/>
            <p:nvPr/>
          </p:nvSpPr>
          <p:spPr>
            <a:xfrm>
              <a:off x="2320231" y="2697742"/>
              <a:ext cx="11521" cy="12333"/>
            </a:xfrm>
            <a:custGeom>
              <a:rect b="b" l="l" r="r" t="t"/>
              <a:pathLst>
                <a:path extrusionOk="0" h="471" w="44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4" name="Google Shape;21614;p83"/>
            <p:cNvSpPr/>
            <p:nvPr/>
          </p:nvSpPr>
          <p:spPr>
            <a:xfrm>
              <a:off x="2320231" y="2716490"/>
              <a:ext cx="11521" cy="12333"/>
            </a:xfrm>
            <a:custGeom>
              <a:rect b="b" l="l" r="r" t="t"/>
              <a:pathLst>
                <a:path extrusionOk="0" h="471" w="44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5" name="Google Shape;21615;p83"/>
            <p:cNvSpPr/>
            <p:nvPr/>
          </p:nvSpPr>
          <p:spPr>
            <a:xfrm>
              <a:off x="2299833" y="2652860"/>
              <a:ext cx="26159" cy="38963"/>
            </a:xfrm>
            <a:custGeom>
              <a:rect b="b" l="l" r="r" t="t"/>
              <a:pathLst>
                <a:path extrusionOk="0" h="1488" w="999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6" name="Google Shape;21616;p83"/>
            <p:cNvSpPr/>
            <p:nvPr/>
          </p:nvSpPr>
          <p:spPr>
            <a:xfrm>
              <a:off x="2270768" y="2472001"/>
              <a:ext cx="110448" cy="152030"/>
            </a:xfrm>
            <a:custGeom>
              <a:rect b="b" l="l" r="r" t="t"/>
              <a:pathLst>
                <a:path extrusionOk="0" h="5806" w="4218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7" name="Google Shape;21617;p83"/>
            <p:cNvSpPr/>
            <p:nvPr/>
          </p:nvSpPr>
          <p:spPr>
            <a:xfrm>
              <a:off x="2253145" y="2454745"/>
              <a:ext cx="145301" cy="78293"/>
            </a:xfrm>
            <a:custGeom>
              <a:rect b="b" l="l" r="r" t="t"/>
              <a:pathLst>
                <a:path extrusionOk="0" h="2990" w="5549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8" name="Google Shape;21618;p83"/>
            <p:cNvSpPr/>
            <p:nvPr/>
          </p:nvSpPr>
          <p:spPr>
            <a:xfrm>
              <a:off x="2319236" y="2570352"/>
              <a:ext cx="79210" cy="77534"/>
            </a:xfrm>
            <a:custGeom>
              <a:rect b="b" l="l" r="r" t="t"/>
              <a:pathLst>
                <a:path extrusionOk="0" h="2961" w="3025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9" name="Google Shape;21619;p83"/>
            <p:cNvSpPr/>
            <p:nvPr/>
          </p:nvSpPr>
          <p:spPr>
            <a:xfrm>
              <a:off x="2325966" y="2652860"/>
              <a:ext cx="26264" cy="38963"/>
            </a:xfrm>
            <a:custGeom>
              <a:rect b="b" l="l" r="r" t="t"/>
              <a:pathLst>
                <a:path extrusionOk="0" h="1488" w="1003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0" name="Google Shape;21620;p83"/>
            <p:cNvSpPr/>
            <p:nvPr/>
          </p:nvSpPr>
          <p:spPr>
            <a:xfrm>
              <a:off x="2363698" y="2721308"/>
              <a:ext cx="54229" cy="20503"/>
            </a:xfrm>
            <a:custGeom>
              <a:rect b="b" l="l" r="r" t="t"/>
              <a:pathLst>
                <a:path extrusionOk="0" h="783" w="2071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1" name="Google Shape;21621;p83"/>
            <p:cNvSpPr/>
            <p:nvPr/>
          </p:nvSpPr>
          <p:spPr>
            <a:xfrm>
              <a:off x="2314732" y="2631127"/>
              <a:ext cx="22493" cy="22493"/>
            </a:xfrm>
            <a:custGeom>
              <a:rect b="b" l="l" r="r" t="t"/>
              <a:pathLst>
                <a:path extrusionOk="0" h="859" w="859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2" name="Google Shape;21622;p83"/>
            <p:cNvSpPr/>
            <p:nvPr/>
          </p:nvSpPr>
          <p:spPr>
            <a:xfrm>
              <a:off x="2270768" y="2472236"/>
              <a:ext cx="37994" cy="49987"/>
            </a:xfrm>
            <a:custGeom>
              <a:rect b="b" l="l" r="r" t="t"/>
              <a:pathLst>
                <a:path extrusionOk="0" h="1909" w="1451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3" name="Google Shape;21623;p83"/>
            <p:cNvSpPr/>
            <p:nvPr/>
          </p:nvSpPr>
          <p:spPr>
            <a:xfrm>
              <a:off x="2308736" y="2472001"/>
              <a:ext cx="72480" cy="71956"/>
            </a:xfrm>
            <a:custGeom>
              <a:rect b="b" l="l" r="r" t="t"/>
              <a:pathLst>
                <a:path extrusionOk="0" h="2748" w="2768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4" name="Google Shape;21624;p83"/>
            <p:cNvSpPr/>
            <p:nvPr/>
          </p:nvSpPr>
          <p:spPr>
            <a:xfrm>
              <a:off x="2459614" y="2474567"/>
              <a:ext cx="38492" cy="32915"/>
            </a:xfrm>
            <a:custGeom>
              <a:rect b="b" l="l" r="r" t="t"/>
              <a:pathLst>
                <a:path extrusionOk="0" h="1257" w="147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5" name="Google Shape;21625;p83"/>
            <p:cNvSpPr/>
            <p:nvPr/>
          </p:nvSpPr>
          <p:spPr>
            <a:xfrm>
              <a:off x="2437540" y="2448696"/>
              <a:ext cx="88636" cy="84839"/>
            </a:xfrm>
            <a:custGeom>
              <a:rect b="b" l="l" r="r" t="t"/>
              <a:pathLst>
                <a:path extrusionOk="0" h="3240" w="3385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6" name="Google Shape;21626;p83"/>
            <p:cNvSpPr/>
            <p:nvPr/>
          </p:nvSpPr>
          <p:spPr>
            <a:xfrm>
              <a:off x="2314235" y="2542883"/>
              <a:ext cx="23750" cy="37052"/>
            </a:xfrm>
            <a:custGeom>
              <a:rect b="b" l="l" r="r" t="t"/>
              <a:pathLst>
                <a:path extrusionOk="0" h="1415" w="907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7" name="Google Shape;21627;p83"/>
            <p:cNvSpPr/>
            <p:nvPr/>
          </p:nvSpPr>
          <p:spPr>
            <a:xfrm>
              <a:off x="2231804" y="2521962"/>
              <a:ext cx="32496" cy="57974"/>
            </a:xfrm>
            <a:custGeom>
              <a:rect b="b" l="l" r="r" t="t"/>
              <a:pathLst>
                <a:path extrusionOk="0" h="2214" w="1241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8" name="Google Shape;21628;p83"/>
            <p:cNvSpPr/>
            <p:nvPr/>
          </p:nvSpPr>
          <p:spPr>
            <a:xfrm>
              <a:off x="2387684" y="2521962"/>
              <a:ext cx="32496" cy="57974"/>
            </a:xfrm>
            <a:custGeom>
              <a:rect b="b" l="l" r="r" t="t"/>
              <a:pathLst>
                <a:path extrusionOk="0" h="2214" w="1241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29" name="Google Shape;21629;p83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21630" name="Google Shape;21630;p83"/>
            <p:cNvSpPr/>
            <p:nvPr/>
          </p:nvSpPr>
          <p:spPr>
            <a:xfrm>
              <a:off x="982518" y="2994575"/>
              <a:ext cx="155905" cy="254335"/>
            </a:xfrm>
            <a:custGeom>
              <a:rect b="b" l="l" r="r" t="t"/>
              <a:pathLst>
                <a:path extrusionOk="0" h="9713" w="5954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1" name="Google Shape;21631;p83"/>
            <p:cNvSpPr/>
            <p:nvPr/>
          </p:nvSpPr>
          <p:spPr>
            <a:xfrm>
              <a:off x="982518" y="3149956"/>
              <a:ext cx="42498" cy="87955"/>
            </a:xfrm>
            <a:custGeom>
              <a:rect b="b" l="l" r="r" t="t"/>
              <a:pathLst>
                <a:path extrusionOk="0" h="3359" w="1623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2" name="Google Shape;21632;p83"/>
            <p:cNvSpPr/>
            <p:nvPr/>
          </p:nvSpPr>
          <p:spPr>
            <a:xfrm>
              <a:off x="1001502" y="3147705"/>
              <a:ext cx="59257" cy="28515"/>
            </a:xfrm>
            <a:custGeom>
              <a:rect b="b" l="l" r="r" t="t"/>
              <a:pathLst>
                <a:path extrusionOk="0" h="1089" w="2263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3" name="Google Shape;21633;p83"/>
            <p:cNvSpPr/>
            <p:nvPr/>
          </p:nvSpPr>
          <p:spPr>
            <a:xfrm>
              <a:off x="1060445" y="3173549"/>
              <a:ext cx="36031" cy="35873"/>
            </a:xfrm>
            <a:custGeom>
              <a:rect b="b" l="l" r="r" t="t"/>
              <a:pathLst>
                <a:path extrusionOk="0" h="1370" w="1376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4" name="Google Shape;21634;p83"/>
            <p:cNvSpPr/>
            <p:nvPr/>
          </p:nvSpPr>
          <p:spPr>
            <a:xfrm>
              <a:off x="1068222" y="3083761"/>
              <a:ext cx="52710" cy="21498"/>
            </a:xfrm>
            <a:custGeom>
              <a:rect b="b" l="l" r="r" t="t"/>
              <a:pathLst>
                <a:path extrusionOk="0" h="821" w="2013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5" name="Google Shape;21635;p83"/>
            <p:cNvSpPr/>
            <p:nvPr/>
          </p:nvSpPr>
          <p:spPr>
            <a:xfrm>
              <a:off x="1057721" y="3032307"/>
              <a:ext cx="37994" cy="38989"/>
            </a:xfrm>
            <a:custGeom>
              <a:rect b="b" l="l" r="r" t="t"/>
              <a:pathLst>
                <a:path extrusionOk="0" h="1489" w="1451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6" name="Google Shape;21636;p83"/>
            <p:cNvSpPr/>
            <p:nvPr/>
          </p:nvSpPr>
          <p:spPr>
            <a:xfrm>
              <a:off x="1027556" y="3008767"/>
              <a:ext cx="49673" cy="24064"/>
            </a:xfrm>
            <a:custGeom>
              <a:rect b="b" l="l" r="r" t="t"/>
              <a:pathLst>
                <a:path extrusionOk="0" h="919" w="1897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7" name="Google Shape;21637;p83"/>
            <p:cNvSpPr/>
            <p:nvPr/>
          </p:nvSpPr>
          <p:spPr>
            <a:xfrm>
              <a:off x="1008965" y="3173785"/>
              <a:ext cx="62006" cy="44881"/>
            </a:xfrm>
            <a:custGeom>
              <a:rect b="b" l="l" r="r" t="t"/>
              <a:pathLst>
                <a:path extrusionOk="0" h="1714" w="2368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8" name="Google Shape;21638;p83"/>
            <p:cNvSpPr/>
            <p:nvPr/>
          </p:nvSpPr>
          <p:spPr>
            <a:xfrm>
              <a:off x="1096606" y="3110417"/>
              <a:ext cx="32338" cy="40063"/>
            </a:xfrm>
            <a:custGeom>
              <a:rect b="b" l="l" r="r" t="t"/>
              <a:pathLst>
                <a:path extrusionOk="0" h="1530" w="1235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9" name="Google Shape;21639;p83"/>
            <p:cNvSpPr/>
            <p:nvPr/>
          </p:nvSpPr>
          <p:spPr>
            <a:xfrm>
              <a:off x="1029730" y="3086248"/>
              <a:ext cx="28515" cy="52998"/>
            </a:xfrm>
            <a:custGeom>
              <a:rect b="b" l="l" r="r" t="t"/>
              <a:pathLst>
                <a:path extrusionOk="0" h="2024" w="1089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0" name="Google Shape;21640;p83"/>
            <p:cNvSpPr/>
            <p:nvPr/>
          </p:nvSpPr>
          <p:spPr>
            <a:xfrm>
              <a:off x="937323" y="2881770"/>
              <a:ext cx="112674" cy="117387"/>
            </a:xfrm>
            <a:custGeom>
              <a:rect b="b" l="l" r="r" t="t"/>
              <a:pathLst>
                <a:path extrusionOk="0" h="4483" w="4303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1" name="Google Shape;21641;p83"/>
            <p:cNvSpPr/>
            <p:nvPr/>
          </p:nvSpPr>
          <p:spPr>
            <a:xfrm>
              <a:off x="985032" y="2920628"/>
              <a:ext cx="26499" cy="22755"/>
            </a:xfrm>
            <a:custGeom>
              <a:rect b="b" l="l" r="r" t="t"/>
              <a:pathLst>
                <a:path extrusionOk="0" h="869" w="1012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2" name="Google Shape;21642;p83"/>
            <p:cNvSpPr/>
            <p:nvPr/>
          </p:nvSpPr>
          <p:spPr>
            <a:xfrm>
              <a:off x="963298" y="2897271"/>
              <a:ext cx="72951" cy="69233"/>
            </a:xfrm>
            <a:custGeom>
              <a:rect b="b" l="l" r="r" t="t"/>
              <a:pathLst>
                <a:path extrusionOk="0" h="2644" w="2786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3" name="Google Shape;21643;p83"/>
            <p:cNvSpPr/>
            <p:nvPr/>
          </p:nvSpPr>
          <p:spPr>
            <a:xfrm>
              <a:off x="861622" y="2994837"/>
              <a:ext cx="150171" cy="254073"/>
            </a:xfrm>
            <a:custGeom>
              <a:rect b="b" l="l" r="r" t="t"/>
              <a:pathLst>
                <a:path extrusionOk="0" h="9703" w="5735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4" name="Google Shape;21644;p83"/>
            <p:cNvSpPr/>
            <p:nvPr/>
          </p:nvSpPr>
          <p:spPr>
            <a:xfrm>
              <a:off x="939287" y="3147705"/>
              <a:ext cx="59257" cy="28515"/>
            </a:xfrm>
            <a:custGeom>
              <a:rect b="b" l="l" r="r" t="t"/>
              <a:pathLst>
                <a:path extrusionOk="0" h="1089" w="2263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5" name="Google Shape;21645;p83"/>
            <p:cNvSpPr/>
            <p:nvPr/>
          </p:nvSpPr>
          <p:spPr>
            <a:xfrm>
              <a:off x="903597" y="3173444"/>
              <a:ext cx="36371" cy="35978"/>
            </a:xfrm>
            <a:custGeom>
              <a:rect b="b" l="l" r="r" t="t"/>
              <a:pathLst>
                <a:path extrusionOk="0" h="1374" w="1389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6" name="Google Shape;21646;p83"/>
            <p:cNvSpPr/>
            <p:nvPr/>
          </p:nvSpPr>
          <p:spPr>
            <a:xfrm>
              <a:off x="878852" y="3083761"/>
              <a:ext cx="52998" cy="21498"/>
            </a:xfrm>
            <a:custGeom>
              <a:rect b="b" l="l" r="r" t="t"/>
              <a:pathLst>
                <a:path extrusionOk="0" h="821" w="2024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7" name="Google Shape;21647;p83"/>
            <p:cNvSpPr/>
            <p:nvPr/>
          </p:nvSpPr>
          <p:spPr>
            <a:xfrm>
              <a:off x="904094" y="3032307"/>
              <a:ext cx="38230" cy="38989"/>
            </a:xfrm>
            <a:custGeom>
              <a:rect b="b" l="l" r="r" t="t"/>
              <a:pathLst>
                <a:path extrusionOk="0" h="1489" w="146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8" name="Google Shape;21648;p83"/>
            <p:cNvSpPr/>
            <p:nvPr/>
          </p:nvSpPr>
          <p:spPr>
            <a:xfrm>
              <a:off x="922581" y="3008819"/>
              <a:ext cx="49751" cy="24012"/>
            </a:xfrm>
            <a:custGeom>
              <a:rect b="b" l="l" r="r" t="t"/>
              <a:pathLst>
                <a:path extrusionOk="0" h="917" w="190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9" name="Google Shape;21649;p83"/>
            <p:cNvSpPr/>
            <p:nvPr/>
          </p:nvSpPr>
          <p:spPr>
            <a:xfrm>
              <a:off x="929075" y="3173785"/>
              <a:ext cx="62006" cy="44881"/>
            </a:xfrm>
            <a:custGeom>
              <a:rect b="b" l="l" r="r" t="t"/>
              <a:pathLst>
                <a:path extrusionOk="0" h="1714" w="2368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0" name="Google Shape;21650;p83"/>
            <p:cNvSpPr/>
            <p:nvPr/>
          </p:nvSpPr>
          <p:spPr>
            <a:xfrm>
              <a:off x="871127" y="3110417"/>
              <a:ext cx="32077" cy="40063"/>
            </a:xfrm>
            <a:custGeom>
              <a:rect b="b" l="l" r="r" t="t"/>
              <a:pathLst>
                <a:path extrusionOk="0" h="1530" w="1225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1" name="Google Shape;21651;p83"/>
            <p:cNvSpPr/>
            <p:nvPr/>
          </p:nvSpPr>
          <p:spPr>
            <a:xfrm>
              <a:off x="941800" y="3086248"/>
              <a:ext cx="28254" cy="52998"/>
            </a:xfrm>
            <a:custGeom>
              <a:rect b="b" l="l" r="r" t="t"/>
              <a:pathLst>
                <a:path extrusionOk="0" h="2024" w="1079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52" name="Google Shape;21652;p83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21653" name="Google Shape;21653;p83"/>
            <p:cNvSpPr/>
            <p:nvPr/>
          </p:nvSpPr>
          <p:spPr>
            <a:xfrm>
              <a:off x="4042131" y="3065536"/>
              <a:ext cx="109925" cy="110186"/>
            </a:xfrm>
            <a:custGeom>
              <a:rect b="b" l="l" r="r" t="t"/>
              <a:pathLst>
                <a:path extrusionOk="0" h="4208" w="4198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4" name="Google Shape;21654;p83"/>
            <p:cNvSpPr/>
            <p:nvPr/>
          </p:nvSpPr>
          <p:spPr>
            <a:xfrm>
              <a:off x="4047865" y="3068521"/>
              <a:ext cx="54491" cy="54229"/>
            </a:xfrm>
            <a:custGeom>
              <a:rect b="b" l="l" r="r" t="t"/>
              <a:pathLst>
                <a:path extrusionOk="0" h="2071" w="2081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5" name="Google Shape;21655;p83"/>
            <p:cNvSpPr/>
            <p:nvPr/>
          </p:nvSpPr>
          <p:spPr>
            <a:xfrm>
              <a:off x="4094841" y="3115471"/>
              <a:ext cx="54465" cy="54255"/>
            </a:xfrm>
            <a:custGeom>
              <a:rect b="b" l="l" r="r" t="t"/>
              <a:pathLst>
                <a:path extrusionOk="0" h="2072" w="208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6" name="Google Shape;21656;p83"/>
            <p:cNvSpPr/>
            <p:nvPr/>
          </p:nvSpPr>
          <p:spPr>
            <a:xfrm>
              <a:off x="4237706" y="2916412"/>
              <a:ext cx="65777" cy="61718"/>
            </a:xfrm>
            <a:custGeom>
              <a:rect b="b" l="l" r="r" t="t"/>
              <a:pathLst>
                <a:path extrusionOk="0" h="2357" w="2512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7" name="Google Shape;21657;p83"/>
            <p:cNvSpPr/>
            <p:nvPr/>
          </p:nvSpPr>
          <p:spPr>
            <a:xfrm>
              <a:off x="4216994" y="2884519"/>
              <a:ext cx="32469" cy="79864"/>
            </a:xfrm>
            <a:custGeom>
              <a:rect b="b" l="l" r="r" t="t"/>
              <a:pathLst>
                <a:path extrusionOk="0" h="3050" w="124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8" name="Google Shape;21658;p83"/>
            <p:cNvSpPr/>
            <p:nvPr/>
          </p:nvSpPr>
          <p:spPr>
            <a:xfrm>
              <a:off x="4173213" y="2881691"/>
              <a:ext cx="34564" cy="79943"/>
            </a:xfrm>
            <a:custGeom>
              <a:rect b="b" l="l" r="r" t="t"/>
              <a:pathLst>
                <a:path extrusionOk="0" h="3053" w="132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9" name="Google Shape;21659;p83"/>
            <p:cNvSpPr/>
            <p:nvPr/>
          </p:nvSpPr>
          <p:spPr>
            <a:xfrm>
              <a:off x="4251218" y="2969280"/>
              <a:ext cx="84551" cy="30584"/>
            </a:xfrm>
            <a:custGeom>
              <a:rect b="b" l="l" r="r" t="t"/>
              <a:pathLst>
                <a:path extrusionOk="0" h="1168" w="3229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0" name="Google Shape;21660;p83"/>
            <p:cNvSpPr/>
            <p:nvPr/>
          </p:nvSpPr>
          <p:spPr>
            <a:xfrm>
              <a:off x="4254098" y="3010940"/>
              <a:ext cx="83530" cy="31867"/>
            </a:xfrm>
            <a:custGeom>
              <a:rect b="b" l="l" r="r" t="t"/>
              <a:pathLst>
                <a:path extrusionOk="0" h="1217" w="319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1" name="Google Shape;21661;p83"/>
            <p:cNvSpPr/>
            <p:nvPr/>
          </p:nvSpPr>
          <p:spPr>
            <a:xfrm>
              <a:off x="4122309" y="2939403"/>
              <a:ext cx="71459" cy="63472"/>
            </a:xfrm>
            <a:custGeom>
              <a:rect b="b" l="l" r="r" t="t"/>
              <a:pathLst>
                <a:path extrusionOk="0" h="2424" w="2729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2" name="Google Shape;21662;p83"/>
            <p:cNvSpPr/>
            <p:nvPr/>
          </p:nvSpPr>
          <p:spPr>
            <a:xfrm>
              <a:off x="4107331" y="2941183"/>
              <a:ext cx="80938" cy="80650"/>
            </a:xfrm>
            <a:custGeom>
              <a:rect b="b" l="l" r="r" t="t"/>
              <a:pathLst>
                <a:path extrusionOk="0" h="3080" w="3091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3" name="Google Shape;21663;p83"/>
            <p:cNvSpPr/>
            <p:nvPr/>
          </p:nvSpPr>
          <p:spPr>
            <a:xfrm>
              <a:off x="4107331" y="2948123"/>
              <a:ext cx="73449" cy="73711"/>
            </a:xfrm>
            <a:custGeom>
              <a:rect b="b" l="l" r="r" t="t"/>
              <a:pathLst>
                <a:path extrusionOk="0" h="2815" w="2805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4" name="Google Shape;21664;p83"/>
            <p:cNvSpPr/>
            <p:nvPr/>
          </p:nvSpPr>
          <p:spPr>
            <a:xfrm>
              <a:off x="3990651" y="2958099"/>
              <a:ext cx="181148" cy="180388"/>
            </a:xfrm>
            <a:custGeom>
              <a:rect b="b" l="l" r="r" t="t"/>
              <a:pathLst>
                <a:path extrusionOk="0" h="6889" w="6918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5" name="Google Shape;21665;p83"/>
            <p:cNvSpPr/>
            <p:nvPr/>
          </p:nvSpPr>
          <p:spPr>
            <a:xfrm>
              <a:off x="3990651" y="3009055"/>
              <a:ext cx="181148" cy="129432"/>
            </a:xfrm>
            <a:custGeom>
              <a:rect b="b" l="l" r="r" t="t"/>
              <a:pathLst>
                <a:path extrusionOk="0" h="4943" w="6918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6" name="Google Shape;21666;p83"/>
            <p:cNvSpPr/>
            <p:nvPr/>
          </p:nvSpPr>
          <p:spPr>
            <a:xfrm>
              <a:off x="3968420" y="3087819"/>
              <a:ext cx="73239" cy="72349"/>
            </a:xfrm>
            <a:custGeom>
              <a:rect b="b" l="l" r="r" t="t"/>
              <a:pathLst>
                <a:path extrusionOk="0" h="2763" w="2797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7" name="Google Shape;21667;p83"/>
            <p:cNvSpPr/>
            <p:nvPr/>
          </p:nvSpPr>
          <p:spPr>
            <a:xfrm>
              <a:off x="3968184" y="3097508"/>
              <a:ext cx="63472" cy="62896"/>
            </a:xfrm>
            <a:custGeom>
              <a:rect b="b" l="l" r="r" t="t"/>
              <a:pathLst>
                <a:path extrusionOk="0" h="2402" w="2424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8" name="Google Shape;21668;p83"/>
            <p:cNvSpPr/>
            <p:nvPr/>
          </p:nvSpPr>
          <p:spPr>
            <a:xfrm>
              <a:off x="4019140" y="3001618"/>
              <a:ext cx="82797" cy="91150"/>
            </a:xfrm>
            <a:custGeom>
              <a:rect b="b" l="l" r="r" t="t"/>
              <a:pathLst>
                <a:path extrusionOk="0" h="3481" w="3162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9" name="Google Shape;21669;p83"/>
            <p:cNvSpPr/>
            <p:nvPr/>
          </p:nvSpPr>
          <p:spPr>
            <a:xfrm>
              <a:off x="4210736" y="3028013"/>
              <a:ext cx="71459" cy="63420"/>
            </a:xfrm>
            <a:custGeom>
              <a:rect b="b" l="l" r="r" t="t"/>
              <a:pathLst>
                <a:path extrusionOk="0" h="2422" w="2729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0" name="Google Shape;21670;p83"/>
            <p:cNvSpPr/>
            <p:nvPr/>
          </p:nvSpPr>
          <p:spPr>
            <a:xfrm>
              <a:off x="4195994" y="3029872"/>
              <a:ext cx="80964" cy="80388"/>
            </a:xfrm>
            <a:custGeom>
              <a:rect b="b" l="l" r="r" t="t"/>
              <a:pathLst>
                <a:path extrusionOk="0" h="3070" w="3092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1" name="Google Shape;21671;p83"/>
            <p:cNvSpPr/>
            <p:nvPr/>
          </p:nvSpPr>
          <p:spPr>
            <a:xfrm>
              <a:off x="4195994" y="3036785"/>
              <a:ext cx="73475" cy="73475"/>
            </a:xfrm>
            <a:custGeom>
              <a:rect b="b" l="l" r="r" t="t"/>
              <a:pathLst>
                <a:path extrusionOk="0" h="2806" w="2806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2" name="Google Shape;21672;p83"/>
            <p:cNvSpPr/>
            <p:nvPr/>
          </p:nvSpPr>
          <p:spPr>
            <a:xfrm>
              <a:off x="4079340" y="3046788"/>
              <a:ext cx="180886" cy="180388"/>
            </a:xfrm>
            <a:custGeom>
              <a:rect b="b" l="l" r="r" t="t"/>
              <a:pathLst>
                <a:path extrusionOk="0" h="6889" w="6908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3" name="Google Shape;21673;p83"/>
            <p:cNvSpPr/>
            <p:nvPr/>
          </p:nvSpPr>
          <p:spPr>
            <a:xfrm>
              <a:off x="4079340" y="3097508"/>
              <a:ext cx="180886" cy="129406"/>
            </a:xfrm>
            <a:custGeom>
              <a:rect b="b" l="l" r="r" t="t"/>
              <a:pathLst>
                <a:path extrusionOk="0" h="4942" w="6908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4" name="Google Shape;21674;p83"/>
            <p:cNvSpPr/>
            <p:nvPr/>
          </p:nvSpPr>
          <p:spPr>
            <a:xfrm>
              <a:off x="4056847" y="3176508"/>
              <a:ext cx="73475" cy="72323"/>
            </a:xfrm>
            <a:custGeom>
              <a:rect b="b" l="l" r="r" t="t"/>
              <a:pathLst>
                <a:path extrusionOk="0" h="2762" w="2806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5" name="Google Shape;21675;p83"/>
            <p:cNvSpPr/>
            <p:nvPr/>
          </p:nvSpPr>
          <p:spPr>
            <a:xfrm>
              <a:off x="4056847" y="3186170"/>
              <a:ext cx="63237" cy="62661"/>
            </a:xfrm>
            <a:custGeom>
              <a:rect b="b" l="l" r="r" t="t"/>
              <a:pathLst>
                <a:path extrusionOk="0" h="2393" w="2415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6" name="Google Shape;21676;p83"/>
            <p:cNvSpPr/>
            <p:nvPr/>
          </p:nvSpPr>
          <p:spPr>
            <a:xfrm>
              <a:off x="4107567" y="3090176"/>
              <a:ext cx="83006" cy="91281"/>
            </a:xfrm>
            <a:custGeom>
              <a:rect b="b" l="l" r="r" t="t"/>
              <a:pathLst>
                <a:path extrusionOk="0" h="3486" w="317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77" name="Google Shape;21677;p83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21678" name="Google Shape;21678;p83"/>
            <p:cNvSpPr/>
            <p:nvPr/>
          </p:nvSpPr>
          <p:spPr>
            <a:xfrm>
              <a:off x="3696384" y="2890725"/>
              <a:ext cx="11024" cy="60409"/>
            </a:xfrm>
            <a:custGeom>
              <a:rect b="b" l="l" r="r" t="t"/>
              <a:pathLst>
                <a:path extrusionOk="0" h="2307" w="421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9" name="Google Shape;21679;p83"/>
            <p:cNvSpPr/>
            <p:nvPr/>
          </p:nvSpPr>
          <p:spPr>
            <a:xfrm>
              <a:off x="3682899" y="2882084"/>
              <a:ext cx="32993" cy="28332"/>
            </a:xfrm>
            <a:custGeom>
              <a:rect b="b" l="l" r="r" t="t"/>
              <a:pathLst>
                <a:path extrusionOk="0" h="1082" w="126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0" name="Google Shape;21680;p83"/>
            <p:cNvSpPr/>
            <p:nvPr/>
          </p:nvSpPr>
          <p:spPr>
            <a:xfrm>
              <a:off x="3754357" y="2890725"/>
              <a:ext cx="10762" cy="60409"/>
            </a:xfrm>
            <a:custGeom>
              <a:rect b="b" l="l" r="r" t="t"/>
              <a:pathLst>
                <a:path extrusionOk="0" h="2307" w="411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1" name="Google Shape;21681;p83"/>
            <p:cNvSpPr/>
            <p:nvPr/>
          </p:nvSpPr>
          <p:spPr>
            <a:xfrm>
              <a:off x="3740610" y="2882084"/>
              <a:ext cx="33255" cy="28332"/>
            </a:xfrm>
            <a:custGeom>
              <a:rect b="b" l="l" r="r" t="t"/>
              <a:pathLst>
                <a:path extrusionOk="0" h="1082" w="127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2" name="Google Shape;21682;p83"/>
            <p:cNvSpPr/>
            <p:nvPr/>
          </p:nvSpPr>
          <p:spPr>
            <a:xfrm>
              <a:off x="3638698" y="2890725"/>
              <a:ext cx="10762" cy="60409"/>
            </a:xfrm>
            <a:custGeom>
              <a:rect b="b" l="l" r="r" t="t"/>
              <a:pathLst>
                <a:path extrusionOk="0" h="2307" w="411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3" name="Google Shape;21683;p83"/>
            <p:cNvSpPr/>
            <p:nvPr/>
          </p:nvSpPr>
          <p:spPr>
            <a:xfrm>
              <a:off x="3625187" y="2882084"/>
              <a:ext cx="33019" cy="28332"/>
            </a:xfrm>
            <a:custGeom>
              <a:rect b="b" l="l" r="r" t="t"/>
              <a:pathLst>
                <a:path extrusionOk="0" h="1082" w="1261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4" name="Google Shape;21684;p83"/>
            <p:cNvSpPr/>
            <p:nvPr/>
          </p:nvSpPr>
          <p:spPr>
            <a:xfrm>
              <a:off x="3696384" y="3179991"/>
              <a:ext cx="10788" cy="60173"/>
            </a:xfrm>
            <a:custGeom>
              <a:rect b="b" l="l" r="r" t="t"/>
              <a:pathLst>
                <a:path extrusionOk="0" h="2298" w="412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5" name="Google Shape;21685;p83"/>
            <p:cNvSpPr/>
            <p:nvPr/>
          </p:nvSpPr>
          <p:spPr>
            <a:xfrm>
              <a:off x="3682899" y="3220656"/>
              <a:ext cx="32993" cy="28254"/>
            </a:xfrm>
            <a:custGeom>
              <a:rect b="b" l="l" r="r" t="t"/>
              <a:pathLst>
                <a:path extrusionOk="0" h="1079" w="126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6" name="Google Shape;21686;p83"/>
            <p:cNvSpPr/>
            <p:nvPr/>
          </p:nvSpPr>
          <p:spPr>
            <a:xfrm>
              <a:off x="3638698" y="3179991"/>
              <a:ext cx="10762" cy="60173"/>
            </a:xfrm>
            <a:custGeom>
              <a:rect b="b" l="l" r="r" t="t"/>
              <a:pathLst>
                <a:path extrusionOk="0" h="2298" w="411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7" name="Google Shape;21687;p83"/>
            <p:cNvSpPr/>
            <p:nvPr/>
          </p:nvSpPr>
          <p:spPr>
            <a:xfrm>
              <a:off x="3625187" y="3220656"/>
              <a:ext cx="33019" cy="28254"/>
            </a:xfrm>
            <a:custGeom>
              <a:rect b="b" l="l" r="r" t="t"/>
              <a:pathLst>
                <a:path extrusionOk="0" h="1079" w="1261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8" name="Google Shape;21688;p83"/>
            <p:cNvSpPr/>
            <p:nvPr/>
          </p:nvSpPr>
          <p:spPr>
            <a:xfrm>
              <a:off x="3754227" y="3179991"/>
              <a:ext cx="10893" cy="60173"/>
            </a:xfrm>
            <a:custGeom>
              <a:rect b="b" l="l" r="r" t="t"/>
              <a:pathLst>
                <a:path extrusionOk="0" h="2298" w="416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9" name="Google Shape;21689;p83"/>
            <p:cNvSpPr/>
            <p:nvPr/>
          </p:nvSpPr>
          <p:spPr>
            <a:xfrm>
              <a:off x="3740610" y="3220656"/>
              <a:ext cx="33255" cy="28254"/>
            </a:xfrm>
            <a:custGeom>
              <a:rect b="b" l="l" r="r" t="t"/>
              <a:pathLst>
                <a:path extrusionOk="0" h="1079" w="127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0" name="Google Shape;21690;p83"/>
            <p:cNvSpPr/>
            <p:nvPr/>
          </p:nvSpPr>
          <p:spPr>
            <a:xfrm>
              <a:off x="3814557" y="3060273"/>
              <a:ext cx="63708" cy="10762"/>
            </a:xfrm>
            <a:custGeom>
              <a:rect b="b" l="l" r="r" t="t"/>
              <a:pathLst>
                <a:path extrusionOk="0" h="411" w="2433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1" name="Google Shape;21691;p83"/>
            <p:cNvSpPr/>
            <p:nvPr/>
          </p:nvSpPr>
          <p:spPr>
            <a:xfrm>
              <a:off x="3852263" y="3051344"/>
              <a:ext cx="33019" cy="28201"/>
            </a:xfrm>
            <a:custGeom>
              <a:rect b="b" l="l" r="r" t="t"/>
              <a:pathLst>
                <a:path extrusionOk="0" h="1077" w="1261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2" name="Google Shape;21692;p83"/>
            <p:cNvSpPr/>
            <p:nvPr/>
          </p:nvSpPr>
          <p:spPr>
            <a:xfrm>
              <a:off x="3814557" y="3117985"/>
              <a:ext cx="63708" cy="10762"/>
            </a:xfrm>
            <a:custGeom>
              <a:rect b="b" l="l" r="r" t="t"/>
              <a:pathLst>
                <a:path extrusionOk="0" h="411" w="2433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3" name="Google Shape;21693;p83"/>
            <p:cNvSpPr/>
            <p:nvPr/>
          </p:nvSpPr>
          <p:spPr>
            <a:xfrm>
              <a:off x="3852263" y="3109056"/>
              <a:ext cx="33019" cy="28437"/>
            </a:xfrm>
            <a:custGeom>
              <a:rect b="b" l="l" r="r" t="t"/>
              <a:pathLst>
                <a:path extrusionOk="0" h="1086" w="1261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4" name="Google Shape;21694;p83"/>
            <p:cNvSpPr/>
            <p:nvPr/>
          </p:nvSpPr>
          <p:spPr>
            <a:xfrm>
              <a:off x="3814557" y="3002325"/>
              <a:ext cx="63708" cy="10762"/>
            </a:xfrm>
            <a:custGeom>
              <a:rect b="b" l="l" r="r" t="t"/>
              <a:pathLst>
                <a:path extrusionOk="0" h="411" w="2433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5" name="Google Shape;21695;p83"/>
            <p:cNvSpPr/>
            <p:nvPr/>
          </p:nvSpPr>
          <p:spPr>
            <a:xfrm>
              <a:off x="3852263" y="2993580"/>
              <a:ext cx="33019" cy="28254"/>
            </a:xfrm>
            <a:custGeom>
              <a:rect b="b" l="l" r="r" t="t"/>
              <a:pathLst>
                <a:path extrusionOk="0" h="1079" w="1261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6" name="Google Shape;21696;p83"/>
            <p:cNvSpPr/>
            <p:nvPr/>
          </p:nvSpPr>
          <p:spPr>
            <a:xfrm>
              <a:off x="3525265" y="3060273"/>
              <a:ext cx="63996" cy="10762"/>
            </a:xfrm>
            <a:custGeom>
              <a:rect b="b" l="l" r="r" t="t"/>
              <a:pathLst>
                <a:path extrusionOk="0" h="411" w="2444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7" name="Google Shape;21697;p83"/>
            <p:cNvSpPr/>
            <p:nvPr/>
          </p:nvSpPr>
          <p:spPr>
            <a:xfrm>
              <a:off x="3513796" y="3051344"/>
              <a:ext cx="32993" cy="28201"/>
            </a:xfrm>
            <a:custGeom>
              <a:rect b="b" l="l" r="r" t="t"/>
              <a:pathLst>
                <a:path extrusionOk="0" h="1077" w="126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8" name="Google Shape;21698;p83"/>
            <p:cNvSpPr/>
            <p:nvPr/>
          </p:nvSpPr>
          <p:spPr>
            <a:xfrm>
              <a:off x="3525265" y="3002325"/>
              <a:ext cx="63996" cy="10762"/>
            </a:xfrm>
            <a:custGeom>
              <a:rect b="b" l="l" r="r" t="t"/>
              <a:pathLst>
                <a:path extrusionOk="0" h="411" w="2444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9" name="Google Shape;21699;p83"/>
            <p:cNvSpPr/>
            <p:nvPr/>
          </p:nvSpPr>
          <p:spPr>
            <a:xfrm>
              <a:off x="3513796" y="2993580"/>
              <a:ext cx="32993" cy="28254"/>
            </a:xfrm>
            <a:custGeom>
              <a:rect b="b" l="l" r="r" t="t"/>
              <a:pathLst>
                <a:path extrusionOk="0" h="1079" w="126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0" name="Google Shape;21700;p83"/>
            <p:cNvSpPr/>
            <p:nvPr/>
          </p:nvSpPr>
          <p:spPr>
            <a:xfrm>
              <a:off x="3525265" y="3117985"/>
              <a:ext cx="63996" cy="10762"/>
            </a:xfrm>
            <a:custGeom>
              <a:rect b="b" l="l" r="r" t="t"/>
              <a:pathLst>
                <a:path extrusionOk="0" h="411" w="2444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1" name="Google Shape;21701;p83"/>
            <p:cNvSpPr/>
            <p:nvPr/>
          </p:nvSpPr>
          <p:spPr>
            <a:xfrm>
              <a:off x="3513796" y="3109056"/>
              <a:ext cx="32993" cy="28437"/>
            </a:xfrm>
            <a:custGeom>
              <a:rect b="b" l="l" r="r" t="t"/>
              <a:pathLst>
                <a:path extrusionOk="0" h="1086" w="126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2" name="Google Shape;21702;p83"/>
            <p:cNvSpPr/>
            <p:nvPr/>
          </p:nvSpPr>
          <p:spPr>
            <a:xfrm>
              <a:off x="3581982" y="2945609"/>
              <a:ext cx="239828" cy="239855"/>
            </a:xfrm>
            <a:custGeom>
              <a:rect b="b" l="l" r="r" t="t"/>
              <a:pathLst>
                <a:path extrusionOk="0" h="9160" w="9159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3" name="Google Shape;21703;p83"/>
            <p:cNvSpPr/>
            <p:nvPr/>
          </p:nvSpPr>
          <p:spPr>
            <a:xfrm>
              <a:off x="3599709" y="2963362"/>
              <a:ext cx="204374" cy="204348"/>
            </a:xfrm>
            <a:custGeom>
              <a:rect b="b" l="l" r="r" t="t"/>
              <a:pathLst>
                <a:path extrusionOk="0" h="7804" w="7805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4" name="Google Shape;21704;p83"/>
            <p:cNvSpPr/>
            <p:nvPr/>
          </p:nvSpPr>
          <p:spPr>
            <a:xfrm>
              <a:off x="3599709" y="2963362"/>
              <a:ext cx="204374" cy="204348"/>
            </a:xfrm>
            <a:custGeom>
              <a:rect b="b" l="l" r="r" t="t"/>
              <a:pathLst>
                <a:path extrusionOk="0" h="7804" w="7805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5" name="Google Shape;21705;p83"/>
            <p:cNvSpPr/>
            <p:nvPr/>
          </p:nvSpPr>
          <p:spPr>
            <a:xfrm>
              <a:off x="3649932" y="3013559"/>
              <a:ext cx="104190" cy="103954"/>
            </a:xfrm>
            <a:custGeom>
              <a:rect b="b" l="l" r="r" t="t"/>
              <a:pathLst>
                <a:path extrusionOk="0" h="3970" w="3979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6" name="Google Shape;21706;p83"/>
            <p:cNvSpPr/>
            <p:nvPr/>
          </p:nvSpPr>
          <p:spPr>
            <a:xfrm>
              <a:off x="3665171" y="3028798"/>
              <a:ext cx="73475" cy="73475"/>
            </a:xfrm>
            <a:custGeom>
              <a:rect b="b" l="l" r="r" t="t"/>
              <a:pathLst>
                <a:path extrusionOk="0" h="2806" w="2806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7" name="Google Shape;21707;p83"/>
            <p:cNvSpPr/>
            <p:nvPr/>
          </p:nvSpPr>
          <p:spPr>
            <a:xfrm>
              <a:off x="3621442" y="2984834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8" name="Google Shape;21708;p83"/>
            <p:cNvSpPr/>
            <p:nvPr/>
          </p:nvSpPr>
          <p:spPr>
            <a:xfrm>
              <a:off x="3649670" y="2984834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9" name="Google Shape;21709;p83"/>
            <p:cNvSpPr/>
            <p:nvPr/>
          </p:nvSpPr>
          <p:spPr>
            <a:xfrm>
              <a:off x="3677897" y="2984834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0" name="Google Shape;21710;p83"/>
            <p:cNvSpPr/>
            <p:nvPr/>
          </p:nvSpPr>
          <p:spPr>
            <a:xfrm>
              <a:off x="3706387" y="2984834"/>
              <a:ext cx="19246" cy="19508"/>
            </a:xfrm>
            <a:custGeom>
              <a:rect b="b" l="l" r="r" t="t"/>
              <a:pathLst>
                <a:path extrusionOk="0" h="745" w="735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1" name="Google Shape;21711;p83"/>
            <p:cNvSpPr/>
            <p:nvPr/>
          </p:nvSpPr>
          <p:spPr>
            <a:xfrm>
              <a:off x="3734614" y="2984834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2" name="Google Shape;21712;p83"/>
            <p:cNvSpPr/>
            <p:nvPr/>
          </p:nvSpPr>
          <p:spPr>
            <a:xfrm>
              <a:off x="3763077" y="2984834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3" name="Google Shape;21713;p83"/>
            <p:cNvSpPr/>
            <p:nvPr/>
          </p:nvSpPr>
          <p:spPr>
            <a:xfrm>
              <a:off x="3621442" y="3126469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4" name="Google Shape;21714;p83"/>
            <p:cNvSpPr/>
            <p:nvPr/>
          </p:nvSpPr>
          <p:spPr>
            <a:xfrm>
              <a:off x="3649670" y="3126469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5" name="Google Shape;21715;p83"/>
            <p:cNvSpPr/>
            <p:nvPr/>
          </p:nvSpPr>
          <p:spPr>
            <a:xfrm>
              <a:off x="3677897" y="3126469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6" name="Google Shape;21716;p83"/>
            <p:cNvSpPr/>
            <p:nvPr/>
          </p:nvSpPr>
          <p:spPr>
            <a:xfrm>
              <a:off x="3706387" y="3126730"/>
              <a:ext cx="19246" cy="19508"/>
            </a:xfrm>
            <a:custGeom>
              <a:rect b="b" l="l" r="r" t="t"/>
              <a:pathLst>
                <a:path extrusionOk="0" h="745" w="735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7" name="Google Shape;21717;p83"/>
            <p:cNvSpPr/>
            <p:nvPr/>
          </p:nvSpPr>
          <p:spPr>
            <a:xfrm>
              <a:off x="3734614" y="3126469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8" name="Google Shape;21718;p83"/>
            <p:cNvSpPr/>
            <p:nvPr/>
          </p:nvSpPr>
          <p:spPr>
            <a:xfrm>
              <a:off x="3763077" y="3126469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9" name="Google Shape;21719;p83"/>
            <p:cNvSpPr/>
            <p:nvPr/>
          </p:nvSpPr>
          <p:spPr>
            <a:xfrm>
              <a:off x="3621442" y="3013323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0" name="Google Shape;21720;p83"/>
            <p:cNvSpPr/>
            <p:nvPr/>
          </p:nvSpPr>
          <p:spPr>
            <a:xfrm>
              <a:off x="3621442" y="3041551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1" name="Google Shape;21721;p83"/>
            <p:cNvSpPr/>
            <p:nvPr/>
          </p:nvSpPr>
          <p:spPr>
            <a:xfrm>
              <a:off x="3621442" y="3070014"/>
              <a:ext cx="19272" cy="19272"/>
            </a:xfrm>
            <a:custGeom>
              <a:rect b="b" l="l" r="r" t="t"/>
              <a:pathLst>
                <a:path extrusionOk="0" h="736" w="736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2" name="Google Shape;21722;p83"/>
            <p:cNvSpPr/>
            <p:nvPr/>
          </p:nvSpPr>
          <p:spPr>
            <a:xfrm>
              <a:off x="3621442" y="3098241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3" name="Google Shape;21723;p83"/>
            <p:cNvSpPr/>
            <p:nvPr/>
          </p:nvSpPr>
          <p:spPr>
            <a:xfrm>
              <a:off x="3762841" y="3013061"/>
              <a:ext cx="19508" cy="19508"/>
            </a:xfrm>
            <a:custGeom>
              <a:rect b="b" l="l" r="r" t="t"/>
              <a:pathLst>
                <a:path extrusionOk="0" h="745" w="745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4" name="Google Shape;21724;p83"/>
            <p:cNvSpPr/>
            <p:nvPr/>
          </p:nvSpPr>
          <p:spPr>
            <a:xfrm>
              <a:off x="3763077" y="3041551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5" name="Google Shape;21725;p83"/>
            <p:cNvSpPr/>
            <p:nvPr/>
          </p:nvSpPr>
          <p:spPr>
            <a:xfrm>
              <a:off x="3763077" y="3069778"/>
              <a:ext cx="19272" cy="19508"/>
            </a:xfrm>
            <a:custGeom>
              <a:rect b="b" l="l" r="r" t="t"/>
              <a:pathLst>
                <a:path extrusionOk="0" h="745" w="736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6" name="Google Shape;21726;p83"/>
            <p:cNvSpPr/>
            <p:nvPr/>
          </p:nvSpPr>
          <p:spPr>
            <a:xfrm>
              <a:off x="3763077" y="3098241"/>
              <a:ext cx="19272" cy="19272"/>
            </a:xfrm>
            <a:custGeom>
              <a:rect b="b" l="l" r="r" t="t"/>
              <a:pathLst>
                <a:path extrusionOk="0" h="736" w="736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27" name="Google Shape;21727;p83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21728" name="Google Shape;21728;p83"/>
            <p:cNvSpPr/>
            <p:nvPr/>
          </p:nvSpPr>
          <p:spPr>
            <a:xfrm>
              <a:off x="965550" y="1500275"/>
              <a:ext cx="151140" cy="359232"/>
            </a:xfrm>
            <a:custGeom>
              <a:rect b="b" l="l" r="r" t="t"/>
              <a:pathLst>
                <a:path extrusionOk="0" h="13719" w="5772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9" name="Google Shape;21729;p83"/>
            <p:cNvSpPr/>
            <p:nvPr/>
          </p:nvSpPr>
          <p:spPr>
            <a:xfrm>
              <a:off x="873615" y="1500275"/>
              <a:ext cx="158655" cy="359232"/>
            </a:xfrm>
            <a:custGeom>
              <a:rect b="b" l="l" r="r" t="t"/>
              <a:pathLst>
                <a:path extrusionOk="0" h="13719" w="6059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0" name="Google Shape;21730;p83"/>
            <p:cNvSpPr/>
            <p:nvPr/>
          </p:nvSpPr>
          <p:spPr>
            <a:xfrm>
              <a:off x="873615" y="1784540"/>
              <a:ext cx="158655" cy="50485"/>
            </a:xfrm>
            <a:custGeom>
              <a:rect b="b" l="l" r="r" t="t"/>
              <a:pathLst>
                <a:path extrusionOk="0" h="1928" w="6059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1" name="Google Shape;21731;p83"/>
            <p:cNvSpPr/>
            <p:nvPr/>
          </p:nvSpPr>
          <p:spPr>
            <a:xfrm>
              <a:off x="873615" y="1500275"/>
              <a:ext cx="158655" cy="274550"/>
            </a:xfrm>
            <a:custGeom>
              <a:rect b="b" l="l" r="r" t="t"/>
              <a:pathLst>
                <a:path extrusionOk="0" h="10485" w="6059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2" name="Google Shape;21732;p83"/>
            <p:cNvSpPr/>
            <p:nvPr/>
          </p:nvSpPr>
          <p:spPr>
            <a:xfrm>
              <a:off x="873615" y="1795537"/>
              <a:ext cx="158655" cy="28489"/>
            </a:xfrm>
            <a:custGeom>
              <a:rect b="b" l="l" r="r" t="t"/>
              <a:pathLst>
                <a:path extrusionOk="0" h="1088" w="6059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3" name="Google Shape;21733;p83"/>
            <p:cNvSpPr/>
            <p:nvPr/>
          </p:nvSpPr>
          <p:spPr>
            <a:xfrm>
              <a:off x="873615" y="1500275"/>
              <a:ext cx="158655" cy="263552"/>
            </a:xfrm>
            <a:custGeom>
              <a:rect b="b" l="l" r="r" t="t"/>
              <a:pathLst>
                <a:path extrusionOk="0" h="10065" w="6059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4" name="Google Shape;21734;p83"/>
            <p:cNvSpPr/>
            <p:nvPr/>
          </p:nvSpPr>
          <p:spPr>
            <a:xfrm>
              <a:off x="1049971" y="1500275"/>
              <a:ext cx="158655" cy="359232"/>
            </a:xfrm>
            <a:custGeom>
              <a:rect b="b" l="l" r="r" t="t"/>
              <a:pathLst>
                <a:path extrusionOk="0" h="13719" w="6059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5" name="Google Shape;21735;p83"/>
            <p:cNvSpPr/>
            <p:nvPr/>
          </p:nvSpPr>
          <p:spPr>
            <a:xfrm>
              <a:off x="1049971" y="1784540"/>
              <a:ext cx="158655" cy="50485"/>
            </a:xfrm>
            <a:custGeom>
              <a:rect b="b" l="l" r="r" t="t"/>
              <a:pathLst>
                <a:path extrusionOk="0" h="1928" w="6059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6" name="Google Shape;21736;p83"/>
            <p:cNvSpPr/>
            <p:nvPr/>
          </p:nvSpPr>
          <p:spPr>
            <a:xfrm>
              <a:off x="1049971" y="1500275"/>
              <a:ext cx="158655" cy="274550"/>
            </a:xfrm>
            <a:custGeom>
              <a:rect b="b" l="l" r="r" t="t"/>
              <a:pathLst>
                <a:path extrusionOk="0" h="10485" w="6059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7" name="Google Shape;21737;p83"/>
            <p:cNvSpPr/>
            <p:nvPr/>
          </p:nvSpPr>
          <p:spPr>
            <a:xfrm>
              <a:off x="1049971" y="1795537"/>
              <a:ext cx="158655" cy="28489"/>
            </a:xfrm>
            <a:custGeom>
              <a:rect b="b" l="l" r="r" t="t"/>
              <a:pathLst>
                <a:path extrusionOk="0" h="1088" w="6059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8" name="Google Shape;21738;p83"/>
            <p:cNvSpPr/>
            <p:nvPr/>
          </p:nvSpPr>
          <p:spPr>
            <a:xfrm>
              <a:off x="1049971" y="1500275"/>
              <a:ext cx="158655" cy="263552"/>
            </a:xfrm>
            <a:custGeom>
              <a:rect b="b" l="l" r="r" t="t"/>
              <a:pathLst>
                <a:path extrusionOk="0" h="10065" w="6059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39" name="Google Shape;21739;p83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21740" name="Google Shape;21740;p83"/>
            <p:cNvSpPr/>
            <p:nvPr/>
          </p:nvSpPr>
          <p:spPr>
            <a:xfrm>
              <a:off x="2202058" y="3449225"/>
              <a:ext cx="257084" cy="256822"/>
            </a:xfrm>
            <a:custGeom>
              <a:rect b="b" l="l" r="r" t="t"/>
              <a:pathLst>
                <a:path extrusionOk="0" h="9808" w="9818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1" name="Google Shape;21741;p83"/>
            <p:cNvSpPr/>
            <p:nvPr/>
          </p:nvSpPr>
          <p:spPr>
            <a:xfrm>
              <a:off x="2202320" y="3448989"/>
              <a:ext cx="158655" cy="257032"/>
            </a:xfrm>
            <a:custGeom>
              <a:rect b="b" l="l" r="r" t="t"/>
              <a:pathLst>
                <a:path extrusionOk="0" h="9816" w="6059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2" name="Google Shape;21742;p83"/>
            <p:cNvSpPr/>
            <p:nvPr/>
          </p:nvSpPr>
          <p:spPr>
            <a:xfrm>
              <a:off x="2338220" y="3346737"/>
              <a:ext cx="200996" cy="169731"/>
            </a:xfrm>
            <a:custGeom>
              <a:rect b="b" l="l" r="r" t="t"/>
              <a:pathLst>
                <a:path extrusionOk="0" h="6482" w="7676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3" name="Google Shape;21743;p83"/>
            <p:cNvSpPr/>
            <p:nvPr/>
          </p:nvSpPr>
          <p:spPr>
            <a:xfrm>
              <a:off x="2424133" y="3390518"/>
              <a:ext cx="52239" cy="52239"/>
            </a:xfrm>
            <a:custGeom>
              <a:rect b="b" l="l" r="r" t="t"/>
              <a:pathLst>
                <a:path extrusionOk="0" h="1995" w="1995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4" name="Google Shape;21744;p83"/>
            <p:cNvSpPr/>
            <p:nvPr/>
          </p:nvSpPr>
          <p:spPr>
            <a:xfrm>
              <a:off x="2406406" y="3384993"/>
              <a:ext cx="87196" cy="63263"/>
            </a:xfrm>
            <a:custGeom>
              <a:rect b="b" l="l" r="r" t="t"/>
              <a:pathLst>
                <a:path extrusionOk="0" h="2416" w="333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5" name="Google Shape;21745;p83"/>
            <p:cNvSpPr/>
            <p:nvPr/>
          </p:nvSpPr>
          <p:spPr>
            <a:xfrm>
              <a:off x="2394675" y="3429062"/>
              <a:ext cx="45693" cy="41425"/>
            </a:xfrm>
            <a:custGeom>
              <a:rect b="b" l="l" r="r" t="t"/>
              <a:pathLst>
                <a:path extrusionOk="0" h="1582" w="1745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6" name="Google Shape;21746;p83"/>
            <p:cNvSpPr/>
            <p:nvPr/>
          </p:nvSpPr>
          <p:spPr>
            <a:xfrm>
              <a:off x="2230050" y="3532598"/>
              <a:ext cx="201363" cy="89998"/>
            </a:xfrm>
            <a:custGeom>
              <a:rect b="b" l="l" r="r" t="t"/>
              <a:pathLst>
                <a:path extrusionOk="0" h="3437" w="769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7" name="Google Shape;21747;p83"/>
            <p:cNvSpPr/>
            <p:nvPr/>
          </p:nvSpPr>
          <p:spPr>
            <a:xfrm>
              <a:off x="2227746" y="3605523"/>
              <a:ext cx="90495" cy="41058"/>
            </a:xfrm>
            <a:custGeom>
              <a:rect b="b" l="l" r="r" t="t"/>
              <a:pathLst>
                <a:path extrusionOk="0" h="1568" w="3456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8" name="Google Shape;21748;p83"/>
            <p:cNvSpPr/>
            <p:nvPr/>
          </p:nvSpPr>
          <p:spPr>
            <a:xfrm>
              <a:off x="2279252" y="3532598"/>
              <a:ext cx="93716" cy="74182"/>
            </a:xfrm>
            <a:custGeom>
              <a:rect b="b" l="l" r="r" t="t"/>
              <a:pathLst>
                <a:path extrusionOk="0" h="2833" w="3579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49" name="Google Shape;21749;p83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21750" name="Google Shape;21750;p83"/>
            <p:cNvSpPr/>
            <p:nvPr/>
          </p:nvSpPr>
          <p:spPr>
            <a:xfrm>
              <a:off x="2271763" y="3818172"/>
              <a:ext cx="310528" cy="155146"/>
            </a:xfrm>
            <a:custGeom>
              <a:rect b="b" l="l" r="r" t="t"/>
              <a:pathLst>
                <a:path extrusionOk="0" h="5925" w="11859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1" name="Google Shape;21751;p83"/>
            <p:cNvSpPr/>
            <p:nvPr/>
          </p:nvSpPr>
          <p:spPr>
            <a:xfrm>
              <a:off x="2326725" y="3862895"/>
              <a:ext cx="248339" cy="110422"/>
            </a:xfrm>
            <a:custGeom>
              <a:rect b="b" l="l" r="r" t="t"/>
              <a:pathLst>
                <a:path extrusionOk="0" h="4217" w="9484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2" name="Google Shape;21752;p83"/>
            <p:cNvSpPr/>
            <p:nvPr/>
          </p:nvSpPr>
          <p:spPr>
            <a:xfrm>
              <a:off x="2343955" y="3877376"/>
              <a:ext cx="213853" cy="95942"/>
            </a:xfrm>
            <a:custGeom>
              <a:rect b="b" l="l" r="r" t="t"/>
              <a:pathLst>
                <a:path extrusionOk="0" h="3664" w="8167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3" name="Google Shape;21753;p83"/>
            <p:cNvSpPr/>
            <p:nvPr/>
          </p:nvSpPr>
          <p:spPr>
            <a:xfrm>
              <a:off x="2470114" y="4050878"/>
              <a:ext cx="10762" cy="73344"/>
            </a:xfrm>
            <a:custGeom>
              <a:rect b="b" l="l" r="r" t="t"/>
              <a:pathLst>
                <a:path extrusionOk="0" h="2801" w="411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4" name="Google Shape;21754;p83"/>
            <p:cNvSpPr/>
            <p:nvPr/>
          </p:nvSpPr>
          <p:spPr>
            <a:xfrm>
              <a:off x="2412114" y="3988426"/>
              <a:ext cx="118147" cy="72847"/>
            </a:xfrm>
            <a:custGeom>
              <a:rect b="b" l="l" r="r" t="t"/>
              <a:pathLst>
                <a:path extrusionOk="0" h="2782" w="4512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5" name="Google Shape;21755;p83"/>
            <p:cNvSpPr/>
            <p:nvPr/>
          </p:nvSpPr>
          <p:spPr>
            <a:xfrm>
              <a:off x="2452623" y="4045248"/>
              <a:ext cx="45483" cy="24012"/>
            </a:xfrm>
            <a:custGeom>
              <a:rect b="b" l="l" r="r" t="t"/>
              <a:pathLst>
                <a:path extrusionOk="0" h="917" w="1737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6" name="Google Shape;21756;p83"/>
            <p:cNvSpPr/>
            <p:nvPr/>
          </p:nvSpPr>
          <p:spPr>
            <a:xfrm>
              <a:off x="2491586" y="3993532"/>
              <a:ext cx="90469" cy="40508"/>
            </a:xfrm>
            <a:custGeom>
              <a:rect b="b" l="l" r="r" t="t"/>
              <a:pathLst>
                <a:path extrusionOk="0" h="1547" w="3455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7" name="Google Shape;21757;p83"/>
            <p:cNvSpPr/>
            <p:nvPr/>
          </p:nvSpPr>
          <p:spPr>
            <a:xfrm>
              <a:off x="2223059" y="3971066"/>
              <a:ext cx="359232" cy="32993"/>
            </a:xfrm>
            <a:custGeom>
              <a:rect b="b" l="l" r="r" t="t"/>
              <a:pathLst>
                <a:path extrusionOk="0" h="1260" w="13719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8" name="Google Shape;21758;p83"/>
            <p:cNvSpPr/>
            <p:nvPr/>
          </p:nvSpPr>
          <p:spPr>
            <a:xfrm>
              <a:off x="2461107" y="3933595"/>
              <a:ext cx="60723" cy="21760"/>
            </a:xfrm>
            <a:custGeom>
              <a:rect b="b" l="l" r="r" t="t"/>
              <a:pathLst>
                <a:path extrusionOk="0" h="831" w="2319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59" name="Google Shape;21759;p83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21760" name="Google Shape;21760;p83"/>
            <p:cNvSpPr/>
            <p:nvPr/>
          </p:nvSpPr>
          <p:spPr>
            <a:xfrm>
              <a:off x="1803392" y="2021331"/>
              <a:ext cx="145143" cy="236346"/>
            </a:xfrm>
            <a:custGeom>
              <a:rect b="b" l="l" r="r" t="t"/>
              <a:pathLst>
                <a:path extrusionOk="0" h="9026" w="5543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1" name="Google Shape;21761;p83"/>
            <p:cNvSpPr/>
            <p:nvPr/>
          </p:nvSpPr>
          <p:spPr>
            <a:xfrm>
              <a:off x="1948509" y="2155738"/>
              <a:ext cx="134669" cy="132679"/>
            </a:xfrm>
            <a:custGeom>
              <a:rect b="b" l="l" r="r" t="t"/>
              <a:pathLst>
                <a:path extrusionOk="0" h="5067" w="5143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2" name="Google Shape;21762;p83"/>
            <p:cNvSpPr/>
            <p:nvPr/>
          </p:nvSpPr>
          <p:spPr>
            <a:xfrm>
              <a:off x="1814861" y="2034842"/>
              <a:ext cx="82980" cy="123619"/>
            </a:xfrm>
            <a:custGeom>
              <a:rect b="b" l="l" r="r" t="t"/>
              <a:pathLst>
                <a:path extrusionOk="0" h="4721" w="3169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3" name="Google Shape;21763;p83"/>
            <p:cNvSpPr/>
            <p:nvPr/>
          </p:nvSpPr>
          <p:spPr>
            <a:xfrm>
              <a:off x="1967493" y="2155738"/>
              <a:ext cx="115685" cy="132679"/>
            </a:xfrm>
            <a:custGeom>
              <a:rect b="b" l="l" r="r" t="t"/>
              <a:pathLst>
                <a:path extrusionOk="0" h="5067" w="4418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4" name="Google Shape;21764;p83"/>
            <p:cNvSpPr/>
            <p:nvPr/>
          </p:nvSpPr>
          <p:spPr>
            <a:xfrm>
              <a:off x="1969745" y="2000854"/>
              <a:ext cx="134669" cy="134460"/>
            </a:xfrm>
            <a:custGeom>
              <a:rect b="b" l="l" r="r" t="t"/>
              <a:pathLst>
                <a:path extrusionOk="0" h="5135" w="5143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5" name="Google Shape;21765;p83"/>
            <p:cNvSpPr/>
            <p:nvPr/>
          </p:nvSpPr>
          <p:spPr>
            <a:xfrm>
              <a:off x="1969745" y="2014365"/>
              <a:ext cx="134669" cy="120922"/>
            </a:xfrm>
            <a:custGeom>
              <a:rect b="b" l="l" r="r" t="t"/>
              <a:pathLst>
                <a:path extrusionOk="0" h="4618" w="5143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6" name="Google Shape;21766;p83"/>
            <p:cNvSpPr/>
            <p:nvPr/>
          </p:nvSpPr>
          <p:spPr>
            <a:xfrm>
              <a:off x="1860842" y="2155738"/>
              <a:ext cx="110684" cy="134591"/>
            </a:xfrm>
            <a:custGeom>
              <a:rect b="b" l="l" r="r" t="t"/>
              <a:pathLst>
                <a:path extrusionOk="0" h="5140" w="4227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7" name="Google Shape;21767;p83"/>
            <p:cNvSpPr/>
            <p:nvPr/>
          </p:nvSpPr>
          <p:spPr>
            <a:xfrm>
              <a:off x="1860842" y="2252413"/>
              <a:ext cx="110684" cy="37916"/>
            </a:xfrm>
            <a:custGeom>
              <a:rect b="b" l="l" r="r" t="t"/>
              <a:pathLst>
                <a:path extrusionOk="0" h="1448" w="4227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8" name="Google Shape;21768;p83"/>
            <p:cNvSpPr/>
            <p:nvPr/>
          </p:nvSpPr>
          <p:spPr>
            <a:xfrm>
              <a:off x="1725989" y="1991820"/>
              <a:ext cx="177089" cy="148966"/>
            </a:xfrm>
            <a:custGeom>
              <a:rect b="b" l="l" r="r" t="t"/>
              <a:pathLst>
                <a:path extrusionOk="0" h="5689" w="6763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9" name="Google Shape;21769;p83"/>
            <p:cNvSpPr/>
            <p:nvPr/>
          </p:nvSpPr>
          <p:spPr>
            <a:xfrm>
              <a:off x="1798128" y="2039582"/>
              <a:ext cx="20529" cy="52737"/>
            </a:xfrm>
            <a:custGeom>
              <a:rect b="b" l="l" r="r" t="t"/>
              <a:pathLst>
                <a:path extrusionOk="0" h="2014" w="784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0" name="Google Shape;21770;p83"/>
            <p:cNvSpPr/>
            <p:nvPr/>
          </p:nvSpPr>
          <p:spPr>
            <a:xfrm>
              <a:off x="1797893" y="2083808"/>
              <a:ext cx="31239" cy="10762"/>
            </a:xfrm>
            <a:custGeom>
              <a:rect b="b" l="l" r="r" t="t"/>
              <a:pathLst>
                <a:path extrusionOk="0" h="411" w="1193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1" name="Google Shape;21771;p83"/>
            <p:cNvSpPr/>
            <p:nvPr/>
          </p:nvSpPr>
          <p:spPr>
            <a:xfrm>
              <a:off x="1800145" y="2023006"/>
              <a:ext cx="18513" cy="15868"/>
            </a:xfrm>
            <a:custGeom>
              <a:rect b="b" l="l" r="r" t="t"/>
              <a:pathLst>
                <a:path extrusionOk="0" h="606" w="707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72" name="Google Shape;21772;p83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21773" name="Google Shape;21773;p83"/>
            <p:cNvSpPr/>
            <p:nvPr/>
          </p:nvSpPr>
          <p:spPr>
            <a:xfrm>
              <a:off x="1919784" y="3791751"/>
              <a:ext cx="216602" cy="216052"/>
            </a:xfrm>
            <a:custGeom>
              <a:rect b="b" l="l" r="r" t="t"/>
              <a:pathLst>
                <a:path extrusionOk="0" h="8251" w="8272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4" name="Google Shape;21774;p83"/>
            <p:cNvSpPr/>
            <p:nvPr/>
          </p:nvSpPr>
          <p:spPr>
            <a:xfrm>
              <a:off x="1919784" y="3833673"/>
              <a:ext cx="173895" cy="173868"/>
            </a:xfrm>
            <a:custGeom>
              <a:rect b="b" l="l" r="r" t="t"/>
              <a:pathLst>
                <a:path extrusionOk="0" h="6640" w="6641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5" name="Google Shape;21775;p83"/>
            <p:cNvSpPr/>
            <p:nvPr/>
          </p:nvSpPr>
          <p:spPr>
            <a:xfrm>
              <a:off x="2048195" y="3831735"/>
              <a:ext cx="16994" cy="15894"/>
            </a:xfrm>
            <a:custGeom>
              <a:rect b="b" l="l" r="r" t="t"/>
              <a:pathLst>
                <a:path extrusionOk="0" h="607" w="649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6" name="Google Shape;21776;p83"/>
            <p:cNvSpPr/>
            <p:nvPr/>
          </p:nvSpPr>
          <p:spPr>
            <a:xfrm>
              <a:off x="2079172" y="3862712"/>
              <a:ext cx="16994" cy="15868"/>
            </a:xfrm>
            <a:custGeom>
              <a:rect b="b" l="l" r="r" t="t"/>
              <a:pathLst>
                <a:path extrusionOk="0" h="606" w="649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7" name="Google Shape;21777;p83"/>
            <p:cNvSpPr/>
            <p:nvPr/>
          </p:nvSpPr>
          <p:spPr>
            <a:xfrm>
              <a:off x="1768409" y="3834982"/>
              <a:ext cx="324511" cy="315843"/>
            </a:xfrm>
            <a:custGeom>
              <a:rect b="b" l="l" r="r" t="t"/>
              <a:pathLst>
                <a:path extrusionOk="0" h="12062" w="12393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8" name="Google Shape;21778;p83"/>
            <p:cNvSpPr/>
            <p:nvPr/>
          </p:nvSpPr>
          <p:spPr>
            <a:xfrm>
              <a:off x="1864900" y="3952762"/>
              <a:ext cx="106835" cy="103064"/>
            </a:xfrm>
            <a:custGeom>
              <a:rect b="b" l="l" r="r" t="t"/>
              <a:pathLst>
                <a:path extrusionOk="0" h="3936" w="408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9" name="Google Shape;21779;p83"/>
            <p:cNvSpPr/>
            <p:nvPr/>
          </p:nvSpPr>
          <p:spPr>
            <a:xfrm>
              <a:off x="1773907" y="3934826"/>
              <a:ext cx="319012" cy="216000"/>
            </a:xfrm>
            <a:custGeom>
              <a:rect b="b" l="l" r="r" t="t"/>
              <a:pathLst>
                <a:path extrusionOk="0" h="8249" w="12183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0" name="Google Shape;21780;p83"/>
            <p:cNvSpPr/>
            <p:nvPr/>
          </p:nvSpPr>
          <p:spPr>
            <a:xfrm>
              <a:off x="1916197" y="3992485"/>
              <a:ext cx="70176" cy="30558"/>
            </a:xfrm>
            <a:custGeom>
              <a:rect b="b" l="l" r="r" t="t"/>
              <a:pathLst>
                <a:path extrusionOk="0" h="1167" w="268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1" name="Google Shape;21781;p83"/>
            <p:cNvSpPr/>
            <p:nvPr/>
          </p:nvSpPr>
          <p:spPr>
            <a:xfrm>
              <a:off x="1879328" y="3957607"/>
              <a:ext cx="44096" cy="67924"/>
            </a:xfrm>
            <a:custGeom>
              <a:rect b="b" l="l" r="r" t="t"/>
              <a:pathLst>
                <a:path extrusionOk="0" h="2594" w="1684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2" name="Google Shape;21782;p83"/>
            <p:cNvSpPr/>
            <p:nvPr/>
          </p:nvSpPr>
          <p:spPr>
            <a:xfrm>
              <a:off x="1858092" y="4036266"/>
              <a:ext cx="28489" cy="28254"/>
            </a:xfrm>
            <a:custGeom>
              <a:rect b="b" l="l" r="r" t="t"/>
              <a:pathLst>
                <a:path extrusionOk="0" h="1079" w="1088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3" name="Google Shape;21783;p83"/>
            <p:cNvSpPr/>
            <p:nvPr/>
          </p:nvSpPr>
          <p:spPr>
            <a:xfrm>
              <a:off x="1953275" y="3946818"/>
              <a:ext cx="22755" cy="22519"/>
            </a:xfrm>
            <a:custGeom>
              <a:rect b="b" l="l" r="r" t="t"/>
              <a:pathLst>
                <a:path extrusionOk="0" h="860" w="869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4" name="Google Shape;21784;p83"/>
            <p:cNvSpPr/>
            <p:nvPr/>
          </p:nvSpPr>
          <p:spPr>
            <a:xfrm>
              <a:off x="1966760" y="3989552"/>
              <a:ext cx="22755" cy="22755"/>
            </a:xfrm>
            <a:custGeom>
              <a:rect b="b" l="l" r="r" t="t"/>
              <a:pathLst>
                <a:path extrusionOk="0" h="869" w="869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5" name="Google Shape;21785;p83"/>
            <p:cNvSpPr/>
            <p:nvPr/>
          </p:nvSpPr>
          <p:spPr>
            <a:xfrm>
              <a:off x="1904806" y="3951060"/>
              <a:ext cx="22493" cy="22781"/>
            </a:xfrm>
            <a:custGeom>
              <a:rect b="b" l="l" r="r" t="t"/>
              <a:pathLst>
                <a:path extrusionOk="0" h="870" w="859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786" name="Google Shape;21786;p83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21787" name="Google Shape;21787;p83"/>
            <p:cNvSpPr/>
            <p:nvPr/>
          </p:nvSpPr>
          <p:spPr>
            <a:xfrm>
              <a:off x="2854065" y="4004268"/>
              <a:ext cx="75203" cy="75230"/>
            </a:xfrm>
            <a:custGeom>
              <a:rect b="b" l="l" r="r" t="t"/>
              <a:pathLst>
                <a:path extrusionOk="0" h="2873" w="2872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8" name="Google Shape;21788;p83"/>
            <p:cNvSpPr/>
            <p:nvPr/>
          </p:nvSpPr>
          <p:spPr>
            <a:xfrm>
              <a:off x="2879045" y="4029249"/>
              <a:ext cx="75203" cy="75230"/>
            </a:xfrm>
            <a:custGeom>
              <a:rect b="b" l="l" r="r" t="t"/>
              <a:pathLst>
                <a:path extrusionOk="0" h="2873" w="2872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9" name="Google Shape;21789;p83"/>
            <p:cNvSpPr/>
            <p:nvPr/>
          </p:nvSpPr>
          <p:spPr>
            <a:xfrm>
              <a:off x="2904026" y="4054229"/>
              <a:ext cx="75203" cy="75230"/>
            </a:xfrm>
            <a:custGeom>
              <a:rect b="b" l="l" r="r" t="t"/>
              <a:pathLst>
                <a:path extrusionOk="0" h="2873" w="2872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0" name="Google Shape;21790;p83"/>
            <p:cNvSpPr/>
            <p:nvPr/>
          </p:nvSpPr>
          <p:spPr>
            <a:xfrm>
              <a:off x="2829320" y="4006415"/>
              <a:ext cx="153156" cy="143913"/>
            </a:xfrm>
            <a:custGeom>
              <a:rect b="b" l="l" r="r" t="t"/>
              <a:pathLst>
                <a:path extrusionOk="0" h="5496" w="5849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1" name="Google Shape;21791;p83"/>
            <p:cNvSpPr/>
            <p:nvPr/>
          </p:nvSpPr>
          <p:spPr>
            <a:xfrm>
              <a:off x="2917511" y="3991857"/>
              <a:ext cx="24745" cy="23697"/>
            </a:xfrm>
            <a:custGeom>
              <a:rect b="b" l="l" r="r" t="t"/>
              <a:pathLst>
                <a:path extrusionOk="0" h="905" w="945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2" name="Google Shape;21792;p83"/>
            <p:cNvSpPr/>
            <p:nvPr/>
          </p:nvSpPr>
          <p:spPr>
            <a:xfrm>
              <a:off x="2942492" y="4016837"/>
              <a:ext cx="24745" cy="23619"/>
            </a:xfrm>
            <a:custGeom>
              <a:rect b="b" l="l" r="r" t="t"/>
              <a:pathLst>
                <a:path extrusionOk="0" h="902" w="945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3" name="Google Shape;21793;p83"/>
            <p:cNvSpPr/>
            <p:nvPr/>
          </p:nvSpPr>
          <p:spPr>
            <a:xfrm>
              <a:off x="2967210" y="4041818"/>
              <a:ext cx="24771" cy="23619"/>
            </a:xfrm>
            <a:custGeom>
              <a:rect b="b" l="l" r="r" t="t"/>
              <a:pathLst>
                <a:path extrusionOk="0" h="902" w="946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4" name="Google Shape;21794;p83"/>
            <p:cNvSpPr/>
            <p:nvPr/>
          </p:nvSpPr>
          <p:spPr>
            <a:xfrm>
              <a:off x="2704496" y="3827467"/>
              <a:ext cx="68395" cy="64179"/>
            </a:xfrm>
            <a:custGeom>
              <a:rect b="b" l="l" r="r" t="t"/>
              <a:pathLst>
                <a:path extrusionOk="0" h="2451" w="2612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5" name="Google Shape;21795;p83"/>
            <p:cNvSpPr/>
            <p:nvPr/>
          </p:nvSpPr>
          <p:spPr>
            <a:xfrm>
              <a:off x="2671005" y="3882927"/>
              <a:ext cx="87641" cy="31448"/>
            </a:xfrm>
            <a:custGeom>
              <a:rect b="b" l="l" r="r" t="t"/>
              <a:pathLst>
                <a:path extrusionOk="0" h="1201" w="3347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6" name="Google Shape;21796;p83"/>
            <p:cNvSpPr/>
            <p:nvPr/>
          </p:nvSpPr>
          <p:spPr>
            <a:xfrm>
              <a:off x="2668963" y="3926394"/>
              <a:ext cx="86934" cy="32941"/>
            </a:xfrm>
            <a:custGeom>
              <a:rect b="b" l="l" r="r" t="t"/>
              <a:pathLst>
                <a:path extrusionOk="0" h="1258" w="332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7" name="Google Shape;21797;p83"/>
            <p:cNvSpPr/>
            <p:nvPr/>
          </p:nvSpPr>
          <p:spPr>
            <a:xfrm>
              <a:off x="2761422" y="3794081"/>
              <a:ext cx="33203" cy="83085"/>
            </a:xfrm>
            <a:custGeom>
              <a:rect b="b" l="l" r="r" t="t"/>
              <a:pathLst>
                <a:path extrusionOk="0" h="3173" w="1268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8" name="Google Shape;21798;p83"/>
            <p:cNvSpPr/>
            <p:nvPr/>
          </p:nvSpPr>
          <p:spPr>
            <a:xfrm>
              <a:off x="2805099" y="3791306"/>
              <a:ext cx="34774" cy="82849"/>
            </a:xfrm>
            <a:custGeom>
              <a:rect b="b" l="l" r="r" t="t"/>
              <a:pathLst>
                <a:path extrusionOk="0" h="3164" w="1328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9" name="Google Shape;21799;p83"/>
            <p:cNvSpPr/>
            <p:nvPr/>
          </p:nvSpPr>
          <p:spPr>
            <a:xfrm>
              <a:off x="2757128" y="3882220"/>
              <a:ext cx="261064" cy="259729"/>
            </a:xfrm>
            <a:custGeom>
              <a:rect b="b" l="l" r="r" t="t"/>
              <a:pathLst>
                <a:path extrusionOk="0" h="9919" w="997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0" name="Google Shape;21800;p83"/>
            <p:cNvSpPr/>
            <p:nvPr/>
          </p:nvSpPr>
          <p:spPr>
            <a:xfrm>
              <a:off x="2757128" y="3881880"/>
              <a:ext cx="91700" cy="90207"/>
            </a:xfrm>
            <a:custGeom>
              <a:rect b="b" l="l" r="r" t="t"/>
              <a:pathLst>
                <a:path extrusionOk="0" h="3445" w="3502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1" name="Google Shape;21801;p83"/>
            <p:cNvSpPr/>
            <p:nvPr/>
          </p:nvSpPr>
          <p:spPr>
            <a:xfrm>
              <a:off x="2757128" y="3881984"/>
              <a:ext cx="85206" cy="83844"/>
            </a:xfrm>
            <a:custGeom>
              <a:rect b="b" l="l" r="r" t="t"/>
              <a:pathLst>
                <a:path extrusionOk="0" h="3202" w="3254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2" name="Google Shape;21802;p83"/>
            <p:cNvSpPr/>
            <p:nvPr/>
          </p:nvSpPr>
          <p:spPr>
            <a:xfrm>
              <a:off x="2992950" y="4116995"/>
              <a:ext cx="34747" cy="33622"/>
            </a:xfrm>
            <a:custGeom>
              <a:rect b="b" l="l" r="r" t="t"/>
              <a:pathLst>
                <a:path extrusionOk="0" h="1284" w="1327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03" name="Google Shape;21803;p83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21804" name="Google Shape;21804;p83"/>
            <p:cNvSpPr/>
            <p:nvPr/>
          </p:nvSpPr>
          <p:spPr>
            <a:xfrm>
              <a:off x="907838" y="2131517"/>
              <a:ext cx="247579" cy="155408"/>
            </a:xfrm>
            <a:custGeom>
              <a:rect b="b" l="l" r="r" t="t"/>
              <a:pathLst>
                <a:path extrusionOk="0" h="5935" w="9455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5" name="Google Shape;21805;p83"/>
            <p:cNvSpPr/>
            <p:nvPr/>
          </p:nvSpPr>
          <p:spPr>
            <a:xfrm>
              <a:off x="1140414" y="2131517"/>
              <a:ext cx="15004" cy="136424"/>
            </a:xfrm>
            <a:custGeom>
              <a:rect b="b" l="l" r="r" t="t"/>
              <a:pathLst>
                <a:path extrusionOk="0" h="5210" w="573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6" name="Google Shape;21806;p83"/>
            <p:cNvSpPr/>
            <p:nvPr/>
          </p:nvSpPr>
          <p:spPr>
            <a:xfrm>
              <a:off x="1026483" y="2148511"/>
              <a:ext cx="10526" cy="138414"/>
            </a:xfrm>
            <a:custGeom>
              <a:rect b="b" l="l" r="r" t="t"/>
              <a:pathLst>
                <a:path extrusionOk="0" h="5286" w="402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7" name="Google Shape;21807;p83"/>
            <p:cNvSpPr/>
            <p:nvPr/>
          </p:nvSpPr>
          <p:spPr>
            <a:xfrm>
              <a:off x="945047" y="2148511"/>
              <a:ext cx="10526" cy="68212"/>
            </a:xfrm>
            <a:custGeom>
              <a:rect b="b" l="l" r="r" t="t"/>
              <a:pathLst>
                <a:path extrusionOk="0" h="2605" w="402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8" name="Google Shape;21808;p83"/>
            <p:cNvSpPr/>
            <p:nvPr/>
          </p:nvSpPr>
          <p:spPr>
            <a:xfrm>
              <a:off x="945309" y="2228192"/>
              <a:ext cx="10526" cy="50982"/>
            </a:xfrm>
            <a:custGeom>
              <a:rect b="b" l="l" r="r" t="t"/>
              <a:pathLst>
                <a:path extrusionOk="0" h="1947" w="402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9" name="Google Shape;21809;p83"/>
            <p:cNvSpPr/>
            <p:nvPr/>
          </p:nvSpPr>
          <p:spPr>
            <a:xfrm>
              <a:off x="1107682" y="2148511"/>
              <a:ext cx="10762" cy="130663"/>
            </a:xfrm>
            <a:custGeom>
              <a:rect b="b" l="l" r="r" t="t"/>
              <a:pathLst>
                <a:path extrusionOk="0" h="4990" w="411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0" name="Google Shape;21810;p83"/>
            <p:cNvSpPr/>
            <p:nvPr/>
          </p:nvSpPr>
          <p:spPr>
            <a:xfrm>
              <a:off x="907838" y="2122274"/>
              <a:ext cx="247579" cy="59230"/>
            </a:xfrm>
            <a:custGeom>
              <a:rect b="b" l="l" r="r" t="t"/>
              <a:pathLst>
                <a:path extrusionOk="0" h="2262" w="9455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1" name="Google Shape;21811;p83"/>
            <p:cNvSpPr/>
            <p:nvPr/>
          </p:nvSpPr>
          <p:spPr>
            <a:xfrm>
              <a:off x="1140414" y="2122012"/>
              <a:ext cx="15004" cy="40508"/>
            </a:xfrm>
            <a:custGeom>
              <a:rect b="b" l="l" r="r" t="t"/>
              <a:pathLst>
                <a:path extrusionOk="0" h="1547" w="573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2" name="Google Shape;21812;p83"/>
            <p:cNvSpPr/>
            <p:nvPr/>
          </p:nvSpPr>
          <p:spPr>
            <a:xfrm>
              <a:off x="907838" y="2085798"/>
              <a:ext cx="247579" cy="72716"/>
            </a:xfrm>
            <a:custGeom>
              <a:rect b="b" l="l" r="r" t="t"/>
              <a:pathLst>
                <a:path extrusionOk="0" h="2777" w="9455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3" name="Google Shape;21813;p83"/>
            <p:cNvSpPr/>
            <p:nvPr/>
          </p:nvSpPr>
          <p:spPr>
            <a:xfrm>
              <a:off x="1012264" y="2085798"/>
              <a:ext cx="143153" cy="72716"/>
            </a:xfrm>
            <a:custGeom>
              <a:rect b="b" l="l" r="r" t="t"/>
              <a:pathLst>
                <a:path extrusionOk="0" h="2777" w="5467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4" name="Google Shape;21814;p83"/>
            <p:cNvSpPr/>
            <p:nvPr/>
          </p:nvSpPr>
          <p:spPr>
            <a:xfrm>
              <a:off x="1049971" y="1995198"/>
              <a:ext cx="123750" cy="119613"/>
            </a:xfrm>
            <a:custGeom>
              <a:rect b="b" l="l" r="r" t="t"/>
              <a:pathLst>
                <a:path extrusionOk="0" h="4568" w="4726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5" name="Google Shape;21815;p83"/>
            <p:cNvSpPr/>
            <p:nvPr/>
          </p:nvSpPr>
          <p:spPr>
            <a:xfrm>
              <a:off x="1044734" y="2103525"/>
              <a:ext cx="18513" cy="18775"/>
            </a:xfrm>
            <a:custGeom>
              <a:rect b="b" l="l" r="r" t="t"/>
              <a:pathLst>
                <a:path extrusionOk="0" h="717" w="707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6" name="Google Shape;21816;p83"/>
            <p:cNvSpPr/>
            <p:nvPr/>
          </p:nvSpPr>
          <p:spPr>
            <a:xfrm>
              <a:off x="889509" y="1995224"/>
              <a:ext cx="123776" cy="119587"/>
            </a:xfrm>
            <a:custGeom>
              <a:rect b="b" l="l" r="r" t="t"/>
              <a:pathLst>
                <a:path extrusionOk="0" h="4567" w="4727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7" name="Google Shape;21817;p83"/>
            <p:cNvSpPr/>
            <p:nvPr/>
          </p:nvSpPr>
          <p:spPr>
            <a:xfrm>
              <a:off x="1000010" y="2103525"/>
              <a:ext cx="18775" cy="18775"/>
            </a:xfrm>
            <a:custGeom>
              <a:rect b="b" l="l" r="r" t="t"/>
              <a:pathLst>
                <a:path extrusionOk="0" h="717" w="717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8" name="Google Shape;21818;p83"/>
            <p:cNvSpPr/>
            <p:nvPr/>
          </p:nvSpPr>
          <p:spPr>
            <a:xfrm>
              <a:off x="883984" y="2035811"/>
              <a:ext cx="42603" cy="55250"/>
            </a:xfrm>
            <a:custGeom>
              <a:rect b="b" l="l" r="r" t="t"/>
              <a:pathLst>
                <a:path extrusionOk="0" h="2110" w="1627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9" name="Google Shape;21819;p83"/>
            <p:cNvSpPr/>
            <p:nvPr/>
          </p:nvSpPr>
          <p:spPr>
            <a:xfrm>
              <a:off x="849682" y="2076083"/>
              <a:ext cx="61090" cy="29720"/>
            </a:xfrm>
            <a:custGeom>
              <a:rect b="b" l="l" r="r" t="t"/>
              <a:pathLst>
                <a:path extrusionOk="0" h="1135" w="2333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0" name="Google Shape;21820;p83"/>
            <p:cNvSpPr/>
            <p:nvPr/>
          </p:nvSpPr>
          <p:spPr>
            <a:xfrm>
              <a:off x="1136643" y="2035811"/>
              <a:ext cx="42629" cy="55250"/>
            </a:xfrm>
            <a:custGeom>
              <a:rect b="b" l="l" r="r" t="t"/>
              <a:pathLst>
                <a:path extrusionOk="0" h="2110" w="1628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1" name="Google Shape;21821;p83"/>
            <p:cNvSpPr/>
            <p:nvPr/>
          </p:nvSpPr>
          <p:spPr>
            <a:xfrm>
              <a:off x="1152406" y="2076083"/>
              <a:ext cx="61168" cy="29720"/>
            </a:xfrm>
            <a:custGeom>
              <a:rect b="b" l="l" r="r" t="t"/>
              <a:pathLst>
                <a:path extrusionOk="0" h="1135" w="2336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22" name="Google Shape;21822;p83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21823" name="Google Shape;21823;p83"/>
            <p:cNvSpPr/>
            <p:nvPr/>
          </p:nvSpPr>
          <p:spPr>
            <a:xfrm>
              <a:off x="3216282" y="2149742"/>
              <a:ext cx="67714" cy="67741"/>
            </a:xfrm>
            <a:custGeom>
              <a:rect b="b" l="l" r="r" t="t"/>
              <a:pathLst>
                <a:path extrusionOk="0" h="2587" w="2586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4" name="Google Shape;21824;p83"/>
            <p:cNvSpPr/>
            <p:nvPr/>
          </p:nvSpPr>
          <p:spPr>
            <a:xfrm>
              <a:off x="3216282" y="2180483"/>
              <a:ext cx="36973" cy="36999"/>
            </a:xfrm>
            <a:custGeom>
              <a:rect b="b" l="l" r="r" t="t"/>
              <a:pathLst>
                <a:path extrusionOk="0" h="1413" w="1412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5" name="Google Shape;21825;p83"/>
            <p:cNvSpPr/>
            <p:nvPr/>
          </p:nvSpPr>
          <p:spPr>
            <a:xfrm>
              <a:off x="3141079" y="2188103"/>
              <a:ext cx="104949" cy="104007"/>
            </a:xfrm>
            <a:custGeom>
              <a:rect b="b" l="l" r="r" t="t"/>
              <a:pathLst>
                <a:path extrusionOk="0" h="3972" w="4008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6" name="Google Shape;21826;p83"/>
            <p:cNvSpPr/>
            <p:nvPr/>
          </p:nvSpPr>
          <p:spPr>
            <a:xfrm>
              <a:off x="3235999" y="1990118"/>
              <a:ext cx="207621" cy="207621"/>
            </a:xfrm>
            <a:custGeom>
              <a:rect b="b" l="l" r="r" t="t"/>
              <a:pathLst>
                <a:path extrusionOk="0" h="7929" w="7929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7" name="Google Shape;21827;p83"/>
            <p:cNvSpPr/>
            <p:nvPr/>
          </p:nvSpPr>
          <p:spPr>
            <a:xfrm>
              <a:off x="3226023" y="1990066"/>
              <a:ext cx="192119" cy="181933"/>
            </a:xfrm>
            <a:custGeom>
              <a:rect b="b" l="l" r="r" t="t"/>
              <a:pathLst>
                <a:path extrusionOk="0" h="6948" w="7337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8" name="Google Shape;21828;p83"/>
            <p:cNvSpPr/>
            <p:nvPr/>
          </p:nvSpPr>
          <p:spPr>
            <a:xfrm>
              <a:off x="3252234" y="2013816"/>
              <a:ext cx="167401" cy="159938"/>
            </a:xfrm>
            <a:custGeom>
              <a:rect b="b" l="l" r="r" t="t"/>
              <a:pathLst>
                <a:path extrusionOk="0" h="6108" w="6393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9" name="Google Shape;21829;p83"/>
            <p:cNvSpPr/>
            <p:nvPr/>
          </p:nvSpPr>
          <p:spPr>
            <a:xfrm>
              <a:off x="3275722" y="2029605"/>
              <a:ext cx="153654" cy="144175"/>
            </a:xfrm>
            <a:custGeom>
              <a:rect b="b" l="l" r="r" t="t"/>
              <a:pathLst>
                <a:path extrusionOk="0" h="5506" w="5868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0" name="Google Shape;21830;p83"/>
            <p:cNvSpPr/>
            <p:nvPr/>
          </p:nvSpPr>
          <p:spPr>
            <a:xfrm>
              <a:off x="3065430" y="1990066"/>
              <a:ext cx="177587" cy="149464"/>
            </a:xfrm>
            <a:custGeom>
              <a:rect b="b" l="l" r="r" t="t"/>
              <a:pathLst>
                <a:path extrusionOk="0" h="5708" w="6782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1" name="Google Shape;21831;p83"/>
            <p:cNvSpPr/>
            <p:nvPr/>
          </p:nvSpPr>
          <p:spPr>
            <a:xfrm>
              <a:off x="3137832" y="2038089"/>
              <a:ext cx="20503" cy="52972"/>
            </a:xfrm>
            <a:custGeom>
              <a:rect b="b" l="l" r="r" t="t"/>
              <a:pathLst>
                <a:path extrusionOk="0" h="2023" w="783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2" name="Google Shape;21832;p83"/>
            <p:cNvSpPr/>
            <p:nvPr/>
          </p:nvSpPr>
          <p:spPr>
            <a:xfrm>
              <a:off x="3137334" y="2082525"/>
              <a:ext cx="32338" cy="10814"/>
            </a:xfrm>
            <a:custGeom>
              <a:rect b="b" l="l" r="r" t="t"/>
              <a:pathLst>
                <a:path extrusionOk="0" h="413" w="1235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3" name="Google Shape;21833;p83"/>
            <p:cNvSpPr/>
            <p:nvPr/>
          </p:nvSpPr>
          <p:spPr>
            <a:xfrm>
              <a:off x="3139822" y="2021488"/>
              <a:ext cx="18513" cy="15868"/>
            </a:xfrm>
            <a:custGeom>
              <a:rect b="b" l="l" r="r" t="t"/>
              <a:pathLst>
                <a:path extrusionOk="0" h="606" w="707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34" name="Google Shape;21834;p83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21835" name="Google Shape;21835;p83"/>
            <p:cNvSpPr/>
            <p:nvPr/>
          </p:nvSpPr>
          <p:spPr>
            <a:xfrm>
              <a:off x="3657682" y="3791410"/>
              <a:ext cx="151899" cy="160750"/>
            </a:xfrm>
            <a:custGeom>
              <a:rect b="b" l="l" r="r" t="t"/>
              <a:pathLst>
                <a:path extrusionOk="0" h="6139" w="5801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6" name="Google Shape;21836;p83"/>
            <p:cNvSpPr/>
            <p:nvPr/>
          </p:nvSpPr>
          <p:spPr>
            <a:xfrm>
              <a:off x="3727858" y="3822413"/>
              <a:ext cx="48992" cy="48992"/>
            </a:xfrm>
            <a:custGeom>
              <a:rect b="b" l="l" r="r" t="t"/>
              <a:pathLst>
                <a:path extrusionOk="0" h="1871" w="1871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7" name="Google Shape;21837;p83"/>
            <p:cNvSpPr/>
            <p:nvPr/>
          </p:nvSpPr>
          <p:spPr>
            <a:xfrm>
              <a:off x="3710890" y="3816731"/>
              <a:ext cx="82823" cy="60173"/>
            </a:xfrm>
            <a:custGeom>
              <a:rect b="b" l="l" r="r" t="t"/>
              <a:pathLst>
                <a:path extrusionOk="0" h="2298" w="3163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8" name="Google Shape;21838;p83"/>
            <p:cNvSpPr/>
            <p:nvPr/>
          </p:nvSpPr>
          <p:spPr>
            <a:xfrm>
              <a:off x="3699631" y="3857973"/>
              <a:ext cx="44017" cy="39670"/>
            </a:xfrm>
            <a:custGeom>
              <a:rect b="b" l="l" r="r" t="t"/>
              <a:pathLst>
                <a:path extrusionOk="0" h="1515" w="1681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9" name="Google Shape;21839;p83"/>
            <p:cNvSpPr/>
            <p:nvPr/>
          </p:nvSpPr>
          <p:spPr>
            <a:xfrm>
              <a:off x="3568234" y="3947316"/>
              <a:ext cx="86960" cy="201179"/>
            </a:xfrm>
            <a:custGeom>
              <a:rect b="b" l="l" r="r" t="t"/>
              <a:pathLst>
                <a:path extrusionOk="0" h="7683" w="3321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0" name="Google Shape;21840;p83"/>
            <p:cNvSpPr/>
            <p:nvPr/>
          </p:nvSpPr>
          <p:spPr>
            <a:xfrm>
              <a:off x="3655169" y="3947316"/>
              <a:ext cx="86960" cy="203379"/>
            </a:xfrm>
            <a:custGeom>
              <a:rect b="b" l="l" r="r" t="t"/>
              <a:pathLst>
                <a:path extrusionOk="0" h="7767" w="3321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1" name="Google Shape;21841;p83"/>
            <p:cNvSpPr/>
            <p:nvPr/>
          </p:nvSpPr>
          <p:spPr>
            <a:xfrm>
              <a:off x="3742103" y="3947316"/>
              <a:ext cx="86699" cy="203379"/>
            </a:xfrm>
            <a:custGeom>
              <a:rect b="b" l="l" r="r" t="t"/>
              <a:pathLst>
                <a:path extrusionOk="0" h="7767" w="3311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2" name="Google Shape;21842;p83"/>
            <p:cNvSpPr/>
            <p:nvPr/>
          </p:nvSpPr>
          <p:spPr>
            <a:xfrm>
              <a:off x="3828775" y="3947316"/>
              <a:ext cx="86960" cy="201179"/>
            </a:xfrm>
            <a:custGeom>
              <a:rect b="b" l="l" r="r" t="t"/>
              <a:pathLst>
                <a:path extrusionOk="0" h="7683" w="3321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3" name="Google Shape;21843;p83"/>
            <p:cNvSpPr/>
            <p:nvPr/>
          </p:nvSpPr>
          <p:spPr>
            <a:xfrm>
              <a:off x="3582741" y="3962556"/>
              <a:ext cx="318776" cy="173135"/>
            </a:xfrm>
            <a:custGeom>
              <a:rect b="b" l="l" r="r" t="t"/>
              <a:pathLst>
                <a:path extrusionOk="0" h="6612" w="12174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4" name="Google Shape;21844;p83"/>
            <p:cNvSpPr/>
            <p:nvPr/>
          </p:nvSpPr>
          <p:spPr>
            <a:xfrm>
              <a:off x="3582741" y="3962556"/>
              <a:ext cx="72454" cy="166196"/>
            </a:xfrm>
            <a:custGeom>
              <a:rect b="b" l="l" r="r" t="t"/>
              <a:pathLst>
                <a:path extrusionOk="0" h="6347" w="2767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5" name="Google Shape;21845;p83"/>
            <p:cNvSpPr/>
            <p:nvPr/>
          </p:nvSpPr>
          <p:spPr>
            <a:xfrm>
              <a:off x="3742103" y="3962556"/>
              <a:ext cx="86699" cy="173135"/>
            </a:xfrm>
            <a:custGeom>
              <a:rect b="b" l="l" r="r" t="t"/>
              <a:pathLst>
                <a:path extrusionOk="0" h="6612" w="3311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46" name="Google Shape;21846;p83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21847" name="Google Shape;21847;p83"/>
            <p:cNvSpPr/>
            <p:nvPr/>
          </p:nvSpPr>
          <p:spPr>
            <a:xfrm>
              <a:off x="1897055" y="1797266"/>
              <a:ext cx="72480" cy="62242"/>
            </a:xfrm>
            <a:custGeom>
              <a:rect b="b" l="l" r="r" t="t"/>
              <a:pathLst>
                <a:path extrusionOk="0" h="2377" w="2768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8" name="Google Shape;21848;p83"/>
            <p:cNvSpPr/>
            <p:nvPr/>
          </p:nvSpPr>
          <p:spPr>
            <a:xfrm>
              <a:off x="1897055" y="1797266"/>
              <a:ext cx="72480" cy="31003"/>
            </a:xfrm>
            <a:custGeom>
              <a:rect b="b" l="l" r="r" t="t"/>
              <a:pathLst>
                <a:path extrusionOk="0" h="1184" w="2768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9" name="Google Shape;21849;p83"/>
            <p:cNvSpPr/>
            <p:nvPr/>
          </p:nvSpPr>
          <p:spPr>
            <a:xfrm>
              <a:off x="1854086" y="1501087"/>
              <a:ext cx="158419" cy="311942"/>
            </a:xfrm>
            <a:custGeom>
              <a:rect b="b" l="l" r="r" t="t"/>
              <a:pathLst>
                <a:path extrusionOk="0" h="11913" w="605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0" name="Google Shape;21850;p83"/>
            <p:cNvSpPr/>
            <p:nvPr/>
          </p:nvSpPr>
          <p:spPr>
            <a:xfrm>
              <a:off x="1854086" y="1795040"/>
              <a:ext cx="158419" cy="17989"/>
            </a:xfrm>
            <a:custGeom>
              <a:rect b="b" l="l" r="r" t="t"/>
              <a:pathLst>
                <a:path extrusionOk="0" h="687" w="605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1" name="Google Shape;21851;p83"/>
            <p:cNvSpPr/>
            <p:nvPr/>
          </p:nvSpPr>
          <p:spPr>
            <a:xfrm>
              <a:off x="1854348" y="1602685"/>
              <a:ext cx="105447" cy="80702"/>
            </a:xfrm>
            <a:custGeom>
              <a:rect b="b" l="l" r="r" t="t"/>
              <a:pathLst>
                <a:path extrusionOk="0" h="3082" w="4027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2" name="Google Shape;21852;p83"/>
            <p:cNvSpPr/>
            <p:nvPr/>
          </p:nvSpPr>
          <p:spPr>
            <a:xfrm>
              <a:off x="1893808" y="1586188"/>
              <a:ext cx="118697" cy="63996"/>
            </a:xfrm>
            <a:custGeom>
              <a:rect b="b" l="l" r="r" t="t"/>
              <a:pathLst>
                <a:path extrusionOk="0" h="2444" w="4533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3" name="Google Shape;21853;p83"/>
            <p:cNvSpPr/>
            <p:nvPr/>
          </p:nvSpPr>
          <p:spPr>
            <a:xfrm>
              <a:off x="1893808" y="1552724"/>
              <a:ext cx="39487" cy="83452"/>
            </a:xfrm>
            <a:custGeom>
              <a:rect b="b" l="l" r="r" t="t"/>
              <a:pathLst>
                <a:path extrusionOk="0" h="3187" w="1508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4" name="Google Shape;21854;p83"/>
            <p:cNvSpPr/>
            <p:nvPr/>
          </p:nvSpPr>
          <p:spPr>
            <a:xfrm>
              <a:off x="1933269" y="1552724"/>
              <a:ext cx="39749" cy="79210"/>
            </a:xfrm>
            <a:custGeom>
              <a:rect b="b" l="l" r="r" t="t"/>
              <a:pathLst>
                <a:path extrusionOk="0" h="3025" w="1518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5" name="Google Shape;21855;p83"/>
            <p:cNvSpPr/>
            <p:nvPr/>
          </p:nvSpPr>
          <p:spPr>
            <a:xfrm>
              <a:off x="1972992" y="1552724"/>
              <a:ext cx="39513" cy="70726"/>
            </a:xfrm>
            <a:custGeom>
              <a:rect b="b" l="l" r="r" t="t"/>
              <a:pathLst>
                <a:path extrusionOk="0" h="2701" w="1509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6" name="Google Shape;21856;p83"/>
            <p:cNvSpPr/>
            <p:nvPr/>
          </p:nvSpPr>
          <p:spPr>
            <a:xfrm>
              <a:off x="1893808" y="1552724"/>
              <a:ext cx="25007" cy="83452"/>
            </a:xfrm>
            <a:custGeom>
              <a:rect b="b" l="l" r="r" t="t"/>
              <a:pathLst>
                <a:path extrusionOk="0" h="3187" w="955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7" name="Google Shape;21857;p83"/>
            <p:cNvSpPr/>
            <p:nvPr/>
          </p:nvSpPr>
          <p:spPr>
            <a:xfrm>
              <a:off x="1933269" y="1552724"/>
              <a:ext cx="25007" cy="79210"/>
            </a:xfrm>
            <a:custGeom>
              <a:rect b="b" l="l" r="r" t="t"/>
              <a:pathLst>
                <a:path extrusionOk="0" h="3025" w="955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8" name="Google Shape;21858;p83"/>
            <p:cNvSpPr/>
            <p:nvPr/>
          </p:nvSpPr>
          <p:spPr>
            <a:xfrm>
              <a:off x="1972992" y="1552724"/>
              <a:ext cx="25007" cy="70830"/>
            </a:xfrm>
            <a:custGeom>
              <a:rect b="b" l="l" r="r" t="t"/>
              <a:pathLst>
                <a:path extrusionOk="0" h="2705" w="955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9" name="Google Shape;21859;p83"/>
            <p:cNvSpPr/>
            <p:nvPr/>
          </p:nvSpPr>
          <p:spPr>
            <a:xfrm>
              <a:off x="1854348" y="1616432"/>
              <a:ext cx="91438" cy="53234"/>
            </a:xfrm>
            <a:custGeom>
              <a:rect b="b" l="l" r="r" t="t"/>
              <a:pathLst>
                <a:path extrusionOk="0" h="2033" w="3492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0" name="Google Shape;21860;p83"/>
            <p:cNvSpPr/>
            <p:nvPr/>
          </p:nvSpPr>
          <p:spPr>
            <a:xfrm>
              <a:off x="1894070" y="1697029"/>
              <a:ext cx="19167" cy="50301"/>
            </a:xfrm>
            <a:custGeom>
              <a:rect b="b" l="l" r="r" t="t"/>
              <a:pathLst>
                <a:path extrusionOk="0" h="1921" w="732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1" name="Google Shape;21861;p83"/>
            <p:cNvSpPr/>
            <p:nvPr/>
          </p:nvSpPr>
          <p:spPr>
            <a:xfrm>
              <a:off x="1918789" y="1697029"/>
              <a:ext cx="19194" cy="50301"/>
            </a:xfrm>
            <a:custGeom>
              <a:rect b="b" l="l" r="r" t="t"/>
              <a:pathLst>
                <a:path extrusionOk="0" h="1921" w="733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2" name="Google Shape;21862;p83"/>
            <p:cNvSpPr/>
            <p:nvPr/>
          </p:nvSpPr>
          <p:spPr>
            <a:xfrm>
              <a:off x="1892552" y="1704099"/>
              <a:ext cx="52998" cy="11024"/>
            </a:xfrm>
            <a:custGeom>
              <a:rect b="b" l="l" r="r" t="t"/>
              <a:pathLst>
                <a:path extrusionOk="0" h="421" w="2024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3" name="Google Shape;21863;p83"/>
            <p:cNvSpPr/>
            <p:nvPr/>
          </p:nvSpPr>
          <p:spPr>
            <a:xfrm>
              <a:off x="1887315" y="1728844"/>
              <a:ext cx="52998" cy="10998"/>
            </a:xfrm>
            <a:custGeom>
              <a:rect b="b" l="l" r="r" t="t"/>
              <a:pathLst>
                <a:path extrusionOk="0" h="420" w="2024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4" name="Google Shape;21864;p83"/>
            <p:cNvSpPr/>
            <p:nvPr/>
          </p:nvSpPr>
          <p:spPr>
            <a:xfrm>
              <a:off x="1946519" y="1679800"/>
              <a:ext cx="21760" cy="67531"/>
            </a:xfrm>
            <a:custGeom>
              <a:rect b="b" l="l" r="r" t="t"/>
              <a:pathLst>
                <a:path extrusionOk="0" h="2579" w="831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5" name="Google Shape;21865;p83"/>
            <p:cNvSpPr/>
            <p:nvPr/>
          </p:nvSpPr>
          <p:spPr>
            <a:xfrm>
              <a:off x="1947278" y="1736333"/>
              <a:ext cx="32234" cy="10998"/>
            </a:xfrm>
            <a:custGeom>
              <a:rect b="b" l="l" r="r" t="t"/>
              <a:pathLst>
                <a:path extrusionOk="0" h="420" w="1231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6" name="Google Shape;21866;p83"/>
            <p:cNvSpPr/>
            <p:nvPr/>
          </p:nvSpPr>
          <p:spPr>
            <a:xfrm>
              <a:off x="2037695" y="1701350"/>
              <a:ext cx="69233" cy="11024"/>
            </a:xfrm>
            <a:custGeom>
              <a:rect b="b" l="l" r="r" t="t"/>
              <a:pathLst>
                <a:path extrusionOk="0" h="421" w="2644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7" name="Google Shape;21867;p83"/>
            <p:cNvSpPr/>
            <p:nvPr/>
          </p:nvSpPr>
          <p:spPr>
            <a:xfrm>
              <a:off x="2037381" y="1755972"/>
              <a:ext cx="53810" cy="50066"/>
            </a:xfrm>
            <a:custGeom>
              <a:rect b="b" l="l" r="r" t="t"/>
              <a:pathLst>
                <a:path extrusionOk="0" h="1912" w="2055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8" name="Google Shape;21868;p83"/>
            <p:cNvSpPr/>
            <p:nvPr/>
          </p:nvSpPr>
          <p:spPr>
            <a:xfrm>
              <a:off x="2036936" y="1604099"/>
              <a:ext cx="54046" cy="50066"/>
            </a:xfrm>
            <a:custGeom>
              <a:rect b="b" l="l" r="r" t="t"/>
              <a:pathLst>
                <a:path extrusionOk="0" h="1912" w="2064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9" name="Google Shape;21869;p83"/>
            <p:cNvSpPr/>
            <p:nvPr/>
          </p:nvSpPr>
          <p:spPr>
            <a:xfrm>
              <a:off x="1759925" y="1697344"/>
              <a:ext cx="68971" cy="11024"/>
            </a:xfrm>
            <a:custGeom>
              <a:rect b="b" l="l" r="r" t="t"/>
              <a:pathLst>
                <a:path extrusionOk="0" h="421" w="2634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0" name="Google Shape;21870;p83"/>
            <p:cNvSpPr/>
            <p:nvPr/>
          </p:nvSpPr>
          <p:spPr>
            <a:xfrm>
              <a:off x="1775845" y="1604099"/>
              <a:ext cx="53758" cy="50066"/>
            </a:xfrm>
            <a:custGeom>
              <a:rect b="b" l="l" r="r" t="t"/>
              <a:pathLst>
                <a:path extrusionOk="0" h="1912" w="2053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1" name="Google Shape;21871;p83"/>
            <p:cNvSpPr/>
            <p:nvPr/>
          </p:nvSpPr>
          <p:spPr>
            <a:xfrm>
              <a:off x="1775400" y="1755029"/>
              <a:ext cx="55303" cy="50773"/>
            </a:xfrm>
            <a:custGeom>
              <a:rect b="b" l="l" r="r" t="t"/>
              <a:pathLst>
                <a:path extrusionOk="0" h="1939" w="2112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2" name="Google Shape;21872;p83"/>
            <p:cNvSpPr/>
            <p:nvPr/>
          </p:nvSpPr>
          <p:spPr>
            <a:xfrm>
              <a:off x="1943010" y="1775296"/>
              <a:ext cx="69495" cy="11024"/>
            </a:xfrm>
            <a:custGeom>
              <a:rect b="b" l="l" r="r" t="t"/>
              <a:pathLst>
                <a:path extrusionOk="0" h="421" w="2654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3" name="Google Shape;21873;p83"/>
            <p:cNvSpPr/>
            <p:nvPr/>
          </p:nvSpPr>
          <p:spPr>
            <a:xfrm>
              <a:off x="1854348" y="1775296"/>
              <a:ext cx="76958" cy="11024"/>
            </a:xfrm>
            <a:custGeom>
              <a:rect b="b" l="l" r="r" t="t"/>
              <a:pathLst>
                <a:path extrusionOk="0" h="421" w="2939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74" name="Google Shape;21874;p83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21875" name="Google Shape;21875;p83"/>
            <p:cNvSpPr/>
            <p:nvPr/>
          </p:nvSpPr>
          <p:spPr>
            <a:xfrm>
              <a:off x="3639693" y="2545240"/>
              <a:ext cx="225846" cy="214298"/>
            </a:xfrm>
            <a:custGeom>
              <a:rect b="b" l="l" r="r" t="t"/>
              <a:pathLst>
                <a:path extrusionOk="0" h="8184" w="8625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6" name="Google Shape;21876;p83"/>
            <p:cNvSpPr/>
            <p:nvPr/>
          </p:nvSpPr>
          <p:spPr>
            <a:xfrm>
              <a:off x="3639693" y="2545162"/>
              <a:ext cx="118932" cy="125452"/>
            </a:xfrm>
            <a:custGeom>
              <a:rect b="b" l="l" r="r" t="t"/>
              <a:pathLst>
                <a:path extrusionOk="0" h="4791" w="4542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7" name="Google Shape;21877;p83"/>
            <p:cNvSpPr/>
            <p:nvPr/>
          </p:nvSpPr>
          <p:spPr>
            <a:xfrm>
              <a:off x="3703637" y="2545004"/>
              <a:ext cx="161902" cy="168082"/>
            </a:xfrm>
            <a:custGeom>
              <a:rect b="b" l="l" r="r" t="t"/>
              <a:pathLst>
                <a:path extrusionOk="0" h="6419" w="6183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8" name="Google Shape;21878;p83"/>
            <p:cNvSpPr/>
            <p:nvPr/>
          </p:nvSpPr>
          <p:spPr>
            <a:xfrm>
              <a:off x="3782087" y="2676087"/>
              <a:ext cx="83452" cy="83452"/>
            </a:xfrm>
            <a:custGeom>
              <a:rect b="b" l="l" r="r" t="t"/>
              <a:pathLst>
                <a:path extrusionOk="0" h="3187" w="3187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9" name="Google Shape;21879;p83"/>
            <p:cNvSpPr/>
            <p:nvPr/>
          </p:nvSpPr>
          <p:spPr>
            <a:xfrm>
              <a:off x="3792561" y="2687137"/>
              <a:ext cx="86960" cy="85834"/>
            </a:xfrm>
            <a:custGeom>
              <a:rect b="b" l="l" r="r" t="t"/>
              <a:pathLst>
                <a:path extrusionOk="0" h="3278" w="3321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0" name="Google Shape;21880;p83"/>
            <p:cNvSpPr/>
            <p:nvPr/>
          </p:nvSpPr>
          <p:spPr>
            <a:xfrm>
              <a:off x="3842522" y="2687189"/>
              <a:ext cx="36999" cy="36135"/>
            </a:xfrm>
            <a:custGeom>
              <a:rect b="b" l="l" r="r" t="t"/>
              <a:pathLst>
                <a:path extrusionOk="0" h="1380" w="1413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1" name="Google Shape;21881;p83"/>
            <p:cNvSpPr/>
            <p:nvPr/>
          </p:nvSpPr>
          <p:spPr>
            <a:xfrm>
              <a:off x="3656609" y="2587529"/>
              <a:ext cx="80990" cy="77089"/>
            </a:xfrm>
            <a:custGeom>
              <a:rect b="b" l="l" r="r" t="t"/>
              <a:pathLst>
                <a:path extrusionOk="0" h="2944" w="3093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2" name="Google Shape;21882;p83"/>
            <p:cNvSpPr/>
            <p:nvPr/>
          </p:nvSpPr>
          <p:spPr>
            <a:xfrm>
              <a:off x="3676379" y="2572446"/>
              <a:ext cx="84997" cy="80938"/>
            </a:xfrm>
            <a:custGeom>
              <a:rect b="b" l="l" r="r" t="t"/>
              <a:pathLst>
                <a:path extrusionOk="0" h="3091" w="3246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3" name="Google Shape;21883;p83"/>
            <p:cNvSpPr/>
            <p:nvPr/>
          </p:nvSpPr>
          <p:spPr>
            <a:xfrm>
              <a:off x="3698636" y="2559930"/>
              <a:ext cx="73973" cy="69966"/>
            </a:xfrm>
            <a:custGeom>
              <a:rect b="b" l="l" r="r" t="t"/>
              <a:pathLst>
                <a:path extrusionOk="0" h="2672" w="2825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4" name="Google Shape;21884;p83"/>
            <p:cNvSpPr/>
            <p:nvPr/>
          </p:nvSpPr>
          <p:spPr>
            <a:xfrm>
              <a:off x="3533278" y="2427041"/>
              <a:ext cx="226081" cy="214272"/>
            </a:xfrm>
            <a:custGeom>
              <a:rect b="b" l="l" r="r" t="t"/>
              <a:pathLst>
                <a:path extrusionOk="0" h="8183" w="8634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5" name="Google Shape;21885;p83"/>
            <p:cNvSpPr/>
            <p:nvPr/>
          </p:nvSpPr>
          <p:spPr>
            <a:xfrm>
              <a:off x="3622202" y="2523454"/>
              <a:ext cx="131684" cy="117859"/>
            </a:xfrm>
            <a:custGeom>
              <a:rect b="b" l="l" r="r" t="t"/>
              <a:pathLst>
                <a:path extrusionOk="0" h="4501" w="5029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6" name="Google Shape;21886;p83"/>
            <p:cNvSpPr/>
            <p:nvPr/>
          </p:nvSpPr>
          <p:spPr>
            <a:xfrm>
              <a:off x="3533278" y="2473493"/>
              <a:ext cx="161902" cy="168082"/>
            </a:xfrm>
            <a:custGeom>
              <a:rect b="b" l="l" r="r" t="t"/>
              <a:pathLst>
                <a:path extrusionOk="0" h="6419" w="6183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7" name="Google Shape;21887;p83"/>
            <p:cNvSpPr/>
            <p:nvPr/>
          </p:nvSpPr>
          <p:spPr>
            <a:xfrm>
              <a:off x="3533278" y="2427041"/>
              <a:ext cx="83713" cy="83452"/>
            </a:xfrm>
            <a:custGeom>
              <a:rect b="b" l="l" r="r" t="t"/>
              <a:pathLst>
                <a:path extrusionOk="0" h="3187" w="3197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8" name="Google Shape;21888;p83"/>
            <p:cNvSpPr/>
            <p:nvPr/>
          </p:nvSpPr>
          <p:spPr>
            <a:xfrm>
              <a:off x="3519295" y="2413660"/>
              <a:ext cx="86934" cy="85782"/>
            </a:xfrm>
            <a:custGeom>
              <a:rect b="b" l="l" r="r" t="t"/>
              <a:pathLst>
                <a:path extrusionOk="0" h="3276" w="332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9" name="Google Shape;21889;p83"/>
            <p:cNvSpPr/>
            <p:nvPr/>
          </p:nvSpPr>
          <p:spPr>
            <a:xfrm>
              <a:off x="3519295" y="2462993"/>
              <a:ext cx="36973" cy="36188"/>
            </a:xfrm>
            <a:custGeom>
              <a:rect b="b" l="l" r="r" t="t"/>
              <a:pathLst>
                <a:path extrusionOk="0" h="1382" w="1412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0" name="Google Shape;21890;p83"/>
            <p:cNvSpPr/>
            <p:nvPr/>
          </p:nvSpPr>
          <p:spPr>
            <a:xfrm>
              <a:off x="3660353" y="2521831"/>
              <a:ext cx="81278" cy="77089"/>
            </a:xfrm>
            <a:custGeom>
              <a:rect b="b" l="l" r="r" t="t"/>
              <a:pathLst>
                <a:path extrusionOk="0" h="2944" w="3104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1" name="Google Shape;21891;p83"/>
            <p:cNvSpPr/>
            <p:nvPr/>
          </p:nvSpPr>
          <p:spPr>
            <a:xfrm>
              <a:off x="3637075" y="2533090"/>
              <a:ext cx="84813" cy="80807"/>
            </a:xfrm>
            <a:custGeom>
              <a:rect b="b" l="l" r="r" t="t"/>
              <a:pathLst>
                <a:path extrusionOk="0" h="3086" w="3239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2" name="Google Shape;21892;p83"/>
            <p:cNvSpPr/>
            <p:nvPr/>
          </p:nvSpPr>
          <p:spPr>
            <a:xfrm>
              <a:off x="3625841" y="2556552"/>
              <a:ext cx="73816" cy="69835"/>
            </a:xfrm>
            <a:custGeom>
              <a:rect b="b" l="l" r="r" t="t"/>
              <a:pathLst>
                <a:path extrusionOk="0" h="2667" w="2819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3" name="Google Shape;21893;p83"/>
            <p:cNvSpPr/>
            <p:nvPr/>
          </p:nvSpPr>
          <p:spPr>
            <a:xfrm>
              <a:off x="3650429" y="2427277"/>
              <a:ext cx="215110" cy="224484"/>
            </a:xfrm>
            <a:custGeom>
              <a:rect b="b" l="l" r="r" t="t"/>
              <a:pathLst>
                <a:path extrusionOk="0" h="8573" w="8215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4" name="Google Shape;21894;p83"/>
            <p:cNvSpPr/>
            <p:nvPr/>
          </p:nvSpPr>
          <p:spPr>
            <a:xfrm>
              <a:off x="3650167" y="2524449"/>
              <a:ext cx="107699" cy="127311"/>
            </a:xfrm>
            <a:custGeom>
              <a:rect b="b" l="l" r="r" t="t"/>
              <a:pathLst>
                <a:path extrusionOk="0" h="4862" w="4113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5" name="Google Shape;21895;p83"/>
            <p:cNvSpPr/>
            <p:nvPr/>
          </p:nvSpPr>
          <p:spPr>
            <a:xfrm>
              <a:off x="3782323" y="2427041"/>
              <a:ext cx="83216" cy="83687"/>
            </a:xfrm>
            <a:custGeom>
              <a:rect b="b" l="l" r="r" t="t"/>
              <a:pathLst>
                <a:path extrusionOk="0" h="3196" w="3178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6" name="Google Shape;21896;p83"/>
            <p:cNvSpPr/>
            <p:nvPr/>
          </p:nvSpPr>
          <p:spPr>
            <a:xfrm>
              <a:off x="3650167" y="2427041"/>
              <a:ext cx="168893" cy="162138"/>
            </a:xfrm>
            <a:custGeom>
              <a:rect b="b" l="l" r="r" t="t"/>
              <a:pathLst>
                <a:path extrusionOk="0" h="6192" w="645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7" name="Google Shape;21897;p83"/>
            <p:cNvSpPr/>
            <p:nvPr/>
          </p:nvSpPr>
          <p:spPr>
            <a:xfrm>
              <a:off x="3792823" y="2413660"/>
              <a:ext cx="86699" cy="85782"/>
            </a:xfrm>
            <a:custGeom>
              <a:rect b="b" l="l" r="r" t="t"/>
              <a:pathLst>
                <a:path extrusionOk="0" h="3276" w="3311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8" name="Google Shape;21898;p83"/>
            <p:cNvSpPr/>
            <p:nvPr/>
          </p:nvSpPr>
          <p:spPr>
            <a:xfrm>
              <a:off x="3792823" y="2413844"/>
              <a:ext cx="36999" cy="36450"/>
            </a:xfrm>
            <a:custGeom>
              <a:rect b="b" l="l" r="r" t="t"/>
              <a:pathLst>
                <a:path extrusionOk="0" h="1392" w="1413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9" name="Google Shape;21899;p83"/>
            <p:cNvSpPr/>
            <p:nvPr/>
          </p:nvSpPr>
          <p:spPr>
            <a:xfrm>
              <a:off x="3691906" y="2556683"/>
              <a:ext cx="81226" cy="76958"/>
            </a:xfrm>
            <a:custGeom>
              <a:rect b="b" l="l" r="r" t="t"/>
              <a:pathLst>
                <a:path extrusionOk="0" h="2939" w="3102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0" name="Google Shape;21900;p83"/>
            <p:cNvSpPr/>
            <p:nvPr/>
          </p:nvSpPr>
          <p:spPr>
            <a:xfrm>
              <a:off x="3676902" y="2533195"/>
              <a:ext cx="84970" cy="80702"/>
            </a:xfrm>
            <a:custGeom>
              <a:rect b="b" l="l" r="r" t="t"/>
              <a:pathLst>
                <a:path extrusionOk="0" h="3082" w="3245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1" name="Google Shape;21901;p83"/>
            <p:cNvSpPr/>
            <p:nvPr/>
          </p:nvSpPr>
          <p:spPr>
            <a:xfrm>
              <a:off x="3664412" y="2522433"/>
              <a:ext cx="72768" cy="69233"/>
            </a:xfrm>
            <a:custGeom>
              <a:rect b="b" l="l" r="r" t="t"/>
              <a:pathLst>
                <a:path extrusionOk="0" h="2644" w="2779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2" name="Google Shape;21902;p83"/>
            <p:cNvSpPr/>
            <p:nvPr/>
          </p:nvSpPr>
          <p:spPr>
            <a:xfrm>
              <a:off x="3533278" y="2534557"/>
              <a:ext cx="215607" cy="224746"/>
            </a:xfrm>
            <a:custGeom>
              <a:rect b="b" l="l" r="r" t="t"/>
              <a:pathLst>
                <a:path extrusionOk="0" h="8583" w="8234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3" name="Google Shape;21903;p83"/>
            <p:cNvSpPr/>
            <p:nvPr/>
          </p:nvSpPr>
          <p:spPr>
            <a:xfrm>
              <a:off x="3579730" y="2597401"/>
              <a:ext cx="168893" cy="161902"/>
            </a:xfrm>
            <a:custGeom>
              <a:rect b="b" l="l" r="r" t="t"/>
              <a:pathLst>
                <a:path extrusionOk="0" h="6183" w="645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4" name="Google Shape;21904;p83"/>
            <p:cNvSpPr/>
            <p:nvPr/>
          </p:nvSpPr>
          <p:spPr>
            <a:xfrm>
              <a:off x="3533278" y="2675825"/>
              <a:ext cx="83216" cy="83713"/>
            </a:xfrm>
            <a:custGeom>
              <a:rect b="b" l="l" r="r" t="t"/>
              <a:pathLst>
                <a:path extrusionOk="0" h="3197" w="3178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5" name="Google Shape;21905;p83"/>
            <p:cNvSpPr/>
            <p:nvPr/>
          </p:nvSpPr>
          <p:spPr>
            <a:xfrm>
              <a:off x="3519295" y="2687137"/>
              <a:ext cx="86934" cy="85834"/>
            </a:xfrm>
            <a:custGeom>
              <a:rect b="b" l="l" r="r" t="t"/>
              <a:pathLst>
                <a:path extrusionOk="0" h="3278" w="332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6" name="Google Shape;21906;p83"/>
            <p:cNvSpPr/>
            <p:nvPr/>
          </p:nvSpPr>
          <p:spPr>
            <a:xfrm>
              <a:off x="3569230" y="2736286"/>
              <a:ext cx="36764" cy="36685"/>
            </a:xfrm>
            <a:custGeom>
              <a:rect b="b" l="l" r="r" t="t"/>
              <a:pathLst>
                <a:path extrusionOk="0" h="1401" w="1404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7" name="Google Shape;21907;p83"/>
            <p:cNvSpPr/>
            <p:nvPr/>
          </p:nvSpPr>
          <p:spPr>
            <a:xfrm>
              <a:off x="3623694" y="2539427"/>
              <a:ext cx="83478" cy="86646"/>
            </a:xfrm>
            <a:custGeom>
              <a:rect b="b" l="l" r="r" t="t"/>
              <a:pathLst>
                <a:path extrusionOk="0" h="3309" w="3188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8" name="Google Shape;21908;p83"/>
            <p:cNvSpPr/>
            <p:nvPr/>
          </p:nvSpPr>
          <p:spPr>
            <a:xfrm>
              <a:off x="3633147" y="2559930"/>
              <a:ext cx="88243" cy="89657"/>
            </a:xfrm>
            <a:custGeom>
              <a:rect b="b" l="l" r="r" t="t"/>
              <a:pathLst>
                <a:path extrusionOk="0" h="3424" w="337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9" name="Google Shape;21909;p83"/>
            <p:cNvSpPr/>
            <p:nvPr/>
          </p:nvSpPr>
          <p:spPr>
            <a:xfrm>
              <a:off x="3656635" y="2579909"/>
              <a:ext cx="79760" cy="80938"/>
            </a:xfrm>
            <a:custGeom>
              <a:rect b="b" l="l" r="r" t="t"/>
              <a:pathLst>
                <a:path extrusionOk="0" h="3091" w="3046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10" name="Google Shape;21910;p83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21911" name="Google Shape;21911;p83"/>
            <p:cNvSpPr/>
            <p:nvPr/>
          </p:nvSpPr>
          <p:spPr>
            <a:xfrm>
              <a:off x="1445417" y="3845718"/>
              <a:ext cx="243835" cy="247762"/>
            </a:xfrm>
            <a:custGeom>
              <a:rect b="b" l="l" r="r" t="t"/>
              <a:pathLst>
                <a:path extrusionOk="0" h="9462" w="9312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2" name="Google Shape;21912;p83"/>
            <p:cNvSpPr/>
            <p:nvPr/>
          </p:nvSpPr>
          <p:spPr>
            <a:xfrm>
              <a:off x="1445417" y="4055250"/>
              <a:ext cx="218854" cy="38492"/>
            </a:xfrm>
            <a:custGeom>
              <a:rect b="b" l="l" r="r" t="t"/>
              <a:pathLst>
                <a:path extrusionOk="0" h="1470" w="8358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3" name="Google Shape;21913;p83"/>
            <p:cNvSpPr/>
            <p:nvPr/>
          </p:nvSpPr>
          <p:spPr>
            <a:xfrm>
              <a:off x="1445417" y="3946085"/>
              <a:ext cx="56219" cy="132653"/>
            </a:xfrm>
            <a:custGeom>
              <a:rect b="b" l="l" r="r" t="t"/>
              <a:pathLst>
                <a:path extrusionOk="0" h="5066" w="2147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4" name="Google Shape;21914;p83"/>
            <p:cNvSpPr/>
            <p:nvPr/>
          </p:nvSpPr>
          <p:spPr>
            <a:xfrm>
              <a:off x="1418446" y="3936083"/>
              <a:ext cx="58969" cy="152659"/>
            </a:xfrm>
            <a:custGeom>
              <a:rect b="b" l="l" r="r" t="t"/>
              <a:pathLst>
                <a:path extrusionOk="0" h="5830" w="2252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5" name="Google Shape;21915;p83"/>
            <p:cNvSpPr/>
            <p:nvPr/>
          </p:nvSpPr>
          <p:spPr>
            <a:xfrm>
              <a:off x="1418446" y="4056743"/>
              <a:ext cx="58969" cy="31998"/>
            </a:xfrm>
            <a:custGeom>
              <a:rect b="b" l="l" r="r" t="t"/>
              <a:pathLst>
                <a:path extrusionOk="0" h="1222" w="2252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6" name="Google Shape;21916;p83"/>
            <p:cNvSpPr/>
            <p:nvPr/>
          </p:nvSpPr>
          <p:spPr>
            <a:xfrm>
              <a:off x="1330255" y="3928332"/>
              <a:ext cx="92459" cy="168160"/>
            </a:xfrm>
            <a:custGeom>
              <a:rect b="b" l="l" r="r" t="t"/>
              <a:pathLst>
                <a:path extrusionOk="0" h="6422" w="3531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7" name="Google Shape;21917;p83"/>
            <p:cNvSpPr/>
            <p:nvPr/>
          </p:nvSpPr>
          <p:spPr>
            <a:xfrm>
              <a:off x="1330255" y="4056743"/>
              <a:ext cx="92459" cy="39749"/>
            </a:xfrm>
            <a:custGeom>
              <a:rect b="b" l="l" r="r" t="t"/>
              <a:pathLst>
                <a:path extrusionOk="0" h="1518" w="3531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8" name="Google Shape;21918;p83"/>
            <p:cNvSpPr/>
            <p:nvPr/>
          </p:nvSpPr>
          <p:spPr>
            <a:xfrm>
              <a:off x="1631435" y="3961037"/>
              <a:ext cx="56062" cy="10841"/>
            </a:xfrm>
            <a:custGeom>
              <a:rect b="b" l="l" r="r" t="t"/>
              <a:pathLst>
                <a:path extrusionOk="0" h="414" w="2141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9" name="Google Shape;21919;p83"/>
            <p:cNvSpPr/>
            <p:nvPr/>
          </p:nvSpPr>
          <p:spPr>
            <a:xfrm>
              <a:off x="1632273" y="4001545"/>
              <a:ext cx="47971" cy="10998"/>
            </a:xfrm>
            <a:custGeom>
              <a:rect b="b" l="l" r="r" t="t"/>
              <a:pathLst>
                <a:path extrusionOk="0" h="420" w="1832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0" name="Google Shape;21920;p83"/>
            <p:cNvSpPr/>
            <p:nvPr/>
          </p:nvSpPr>
          <p:spPr>
            <a:xfrm>
              <a:off x="1631435" y="4041975"/>
              <a:ext cx="43074" cy="10814"/>
            </a:xfrm>
            <a:custGeom>
              <a:rect b="b" l="l" r="r" t="t"/>
              <a:pathLst>
                <a:path extrusionOk="0" h="413" w="1645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21" name="Google Shape;21921;p83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21922" name="Google Shape;21922;p83"/>
            <p:cNvSpPr/>
            <p:nvPr/>
          </p:nvSpPr>
          <p:spPr>
            <a:xfrm>
              <a:off x="3115103" y="3891908"/>
              <a:ext cx="159152" cy="180598"/>
            </a:xfrm>
            <a:custGeom>
              <a:rect b="b" l="l" r="r" t="t"/>
              <a:pathLst>
                <a:path extrusionOk="0" h="6897" w="6078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3" name="Google Shape;21923;p83"/>
            <p:cNvSpPr/>
            <p:nvPr/>
          </p:nvSpPr>
          <p:spPr>
            <a:xfrm>
              <a:off x="3232517" y="3940586"/>
              <a:ext cx="45798" cy="40561"/>
            </a:xfrm>
            <a:custGeom>
              <a:rect b="b" l="l" r="r" t="t"/>
              <a:pathLst>
                <a:path extrusionOk="0" h="1549" w="1749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4" name="Google Shape;21924;p83"/>
            <p:cNvSpPr/>
            <p:nvPr/>
          </p:nvSpPr>
          <p:spPr>
            <a:xfrm>
              <a:off x="3242493" y="3950956"/>
              <a:ext cx="43991" cy="43598"/>
            </a:xfrm>
            <a:custGeom>
              <a:rect b="b" l="l" r="r" t="t"/>
              <a:pathLst>
                <a:path extrusionOk="0" h="1665" w="168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5" name="Google Shape;21925;p83"/>
            <p:cNvSpPr/>
            <p:nvPr/>
          </p:nvSpPr>
          <p:spPr>
            <a:xfrm>
              <a:off x="3319948" y="3791384"/>
              <a:ext cx="168579" cy="141478"/>
            </a:xfrm>
            <a:custGeom>
              <a:rect b="b" l="l" r="r" t="t"/>
              <a:pathLst>
                <a:path extrusionOk="0" h="5403" w="6438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6" name="Google Shape;21926;p83"/>
            <p:cNvSpPr/>
            <p:nvPr/>
          </p:nvSpPr>
          <p:spPr>
            <a:xfrm>
              <a:off x="3233747" y="3945614"/>
              <a:ext cx="213879" cy="205081"/>
            </a:xfrm>
            <a:custGeom>
              <a:rect b="b" l="l" r="r" t="t"/>
              <a:pathLst>
                <a:path extrusionOk="0" h="7832" w="8168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7" name="Google Shape;21927;p83"/>
            <p:cNvSpPr/>
            <p:nvPr/>
          </p:nvSpPr>
          <p:spPr>
            <a:xfrm>
              <a:off x="3311438" y="4019272"/>
              <a:ext cx="136424" cy="131423"/>
            </a:xfrm>
            <a:custGeom>
              <a:rect b="b" l="l" r="r" t="t"/>
              <a:pathLst>
                <a:path extrusionOk="0" h="5019" w="521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8" name="Google Shape;21928;p83"/>
            <p:cNvSpPr/>
            <p:nvPr/>
          </p:nvSpPr>
          <p:spPr>
            <a:xfrm>
              <a:off x="3233747" y="3945614"/>
              <a:ext cx="164154" cy="156115"/>
            </a:xfrm>
            <a:custGeom>
              <a:rect b="b" l="l" r="r" t="t"/>
              <a:pathLst>
                <a:path extrusionOk="0" h="5962" w="6269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9" name="Google Shape;21929;p83"/>
            <p:cNvSpPr/>
            <p:nvPr/>
          </p:nvSpPr>
          <p:spPr>
            <a:xfrm>
              <a:off x="3236261" y="3945509"/>
              <a:ext cx="151402" cy="146715"/>
            </a:xfrm>
            <a:custGeom>
              <a:rect b="b" l="l" r="r" t="t"/>
              <a:pathLst>
                <a:path extrusionOk="0" h="5603" w="5782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0" name="Google Shape;21930;p83"/>
            <p:cNvSpPr/>
            <p:nvPr/>
          </p:nvSpPr>
          <p:spPr>
            <a:xfrm>
              <a:off x="3236261" y="3945509"/>
              <a:ext cx="151402" cy="146715"/>
            </a:xfrm>
            <a:custGeom>
              <a:rect b="b" l="l" r="r" t="t"/>
              <a:pathLst>
                <a:path extrusionOk="0" h="5603" w="5782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1" name="Google Shape;21931;p83"/>
            <p:cNvSpPr/>
            <p:nvPr/>
          </p:nvSpPr>
          <p:spPr>
            <a:xfrm>
              <a:off x="3264488" y="3972558"/>
              <a:ext cx="87955" cy="87196"/>
            </a:xfrm>
            <a:custGeom>
              <a:rect b="b" l="l" r="r" t="t"/>
              <a:pathLst>
                <a:path extrusionOk="0" h="3330" w="3359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2" name="Google Shape;21932;p83"/>
            <p:cNvSpPr/>
            <p:nvPr/>
          </p:nvSpPr>
          <p:spPr>
            <a:xfrm>
              <a:off x="3283473" y="3992668"/>
              <a:ext cx="36999" cy="34302"/>
            </a:xfrm>
            <a:custGeom>
              <a:rect b="b" l="l" r="r" t="t"/>
              <a:pathLst>
                <a:path extrusionOk="0" h="1310" w="1413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3" name="Google Shape;21933;p83"/>
            <p:cNvSpPr/>
            <p:nvPr/>
          </p:nvSpPr>
          <p:spPr>
            <a:xfrm>
              <a:off x="3392140" y="3828174"/>
              <a:ext cx="43729" cy="43493"/>
            </a:xfrm>
            <a:custGeom>
              <a:rect b="b" l="l" r="r" t="t"/>
              <a:pathLst>
                <a:path extrusionOk="0" h="1661" w="167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4" name="Google Shape;21934;p83"/>
            <p:cNvSpPr/>
            <p:nvPr/>
          </p:nvSpPr>
          <p:spPr>
            <a:xfrm>
              <a:off x="3376141" y="3822649"/>
              <a:ext cx="75360" cy="54517"/>
            </a:xfrm>
            <a:custGeom>
              <a:rect b="b" l="l" r="r" t="t"/>
              <a:pathLst>
                <a:path extrusionOk="0" h="2082" w="2878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5" name="Google Shape;21935;p83"/>
            <p:cNvSpPr/>
            <p:nvPr/>
          </p:nvSpPr>
          <p:spPr>
            <a:xfrm>
              <a:off x="3366165" y="3859230"/>
              <a:ext cx="40953" cy="36659"/>
            </a:xfrm>
            <a:custGeom>
              <a:rect b="b" l="l" r="r" t="t"/>
              <a:pathLst>
                <a:path extrusionOk="0" h="1400" w="1564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36" name="Google Shape;21936;p83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21937" name="Google Shape;21937;p83"/>
            <p:cNvSpPr/>
            <p:nvPr/>
          </p:nvSpPr>
          <p:spPr>
            <a:xfrm>
              <a:off x="1012500" y="4093219"/>
              <a:ext cx="42734" cy="38989"/>
            </a:xfrm>
            <a:custGeom>
              <a:rect b="b" l="l" r="r" t="t"/>
              <a:pathLst>
                <a:path extrusionOk="0" h="1489" w="1632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8" name="Google Shape;21938;p83"/>
            <p:cNvSpPr/>
            <p:nvPr/>
          </p:nvSpPr>
          <p:spPr>
            <a:xfrm>
              <a:off x="983277" y="4128673"/>
              <a:ext cx="101205" cy="21027"/>
            </a:xfrm>
            <a:custGeom>
              <a:rect b="b" l="l" r="r" t="t"/>
              <a:pathLst>
                <a:path extrusionOk="0" h="803" w="3865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9" name="Google Shape;21939;p83"/>
            <p:cNvSpPr/>
            <p:nvPr/>
          </p:nvSpPr>
          <p:spPr>
            <a:xfrm>
              <a:off x="883853" y="3900602"/>
              <a:ext cx="300054" cy="196126"/>
            </a:xfrm>
            <a:custGeom>
              <a:rect b="b" l="l" r="r" t="t"/>
              <a:pathLst>
                <a:path extrusionOk="0" h="7490" w="11459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0" name="Google Shape;21940;p83"/>
            <p:cNvSpPr/>
            <p:nvPr/>
          </p:nvSpPr>
          <p:spPr>
            <a:xfrm>
              <a:off x="883853" y="4081462"/>
              <a:ext cx="300290" cy="15266"/>
            </a:xfrm>
            <a:custGeom>
              <a:rect b="b" l="l" r="r" t="t"/>
              <a:pathLst>
                <a:path extrusionOk="0" h="583" w="11468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1" name="Google Shape;21941;p83"/>
            <p:cNvSpPr/>
            <p:nvPr/>
          </p:nvSpPr>
          <p:spPr>
            <a:xfrm>
              <a:off x="902837" y="3920843"/>
              <a:ext cx="262086" cy="145667"/>
            </a:xfrm>
            <a:custGeom>
              <a:rect b="b" l="l" r="r" t="t"/>
              <a:pathLst>
                <a:path extrusionOk="0" h="5563" w="10009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2" name="Google Shape;21942;p83"/>
            <p:cNvSpPr/>
            <p:nvPr/>
          </p:nvSpPr>
          <p:spPr>
            <a:xfrm>
              <a:off x="902837" y="3920843"/>
              <a:ext cx="262086" cy="145667"/>
            </a:xfrm>
            <a:custGeom>
              <a:rect b="b" l="l" r="r" t="t"/>
              <a:pathLst>
                <a:path extrusionOk="0" h="5563" w="10009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3" name="Google Shape;21943;p83"/>
            <p:cNvSpPr/>
            <p:nvPr/>
          </p:nvSpPr>
          <p:spPr>
            <a:xfrm>
              <a:off x="1013495" y="4076225"/>
              <a:ext cx="40744" cy="11024"/>
            </a:xfrm>
            <a:custGeom>
              <a:rect b="b" l="l" r="r" t="t"/>
              <a:pathLst>
                <a:path extrusionOk="0" h="421" w="1556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4" name="Google Shape;21944;p83"/>
            <p:cNvSpPr/>
            <p:nvPr/>
          </p:nvSpPr>
          <p:spPr>
            <a:xfrm>
              <a:off x="1084456" y="3792641"/>
              <a:ext cx="177587" cy="149228"/>
            </a:xfrm>
            <a:custGeom>
              <a:rect b="b" l="l" r="r" t="t"/>
              <a:pathLst>
                <a:path extrusionOk="0" h="5699" w="6782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5" name="Google Shape;21945;p83"/>
            <p:cNvSpPr/>
            <p:nvPr/>
          </p:nvSpPr>
          <p:spPr>
            <a:xfrm>
              <a:off x="1157800" y="3841633"/>
              <a:ext cx="21341" cy="52998"/>
            </a:xfrm>
            <a:custGeom>
              <a:rect b="b" l="l" r="r" t="t"/>
              <a:pathLst>
                <a:path extrusionOk="0" h="2024" w="815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6" name="Google Shape;21946;p83"/>
            <p:cNvSpPr/>
            <p:nvPr/>
          </p:nvSpPr>
          <p:spPr>
            <a:xfrm>
              <a:off x="1157041" y="3886095"/>
              <a:ext cx="32338" cy="10814"/>
            </a:xfrm>
            <a:custGeom>
              <a:rect b="b" l="l" r="r" t="t"/>
              <a:pathLst>
                <a:path extrusionOk="0" h="413" w="1235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7" name="Google Shape;21947;p83"/>
            <p:cNvSpPr/>
            <p:nvPr/>
          </p:nvSpPr>
          <p:spPr>
            <a:xfrm>
              <a:off x="1160628" y="3825058"/>
              <a:ext cx="18513" cy="15868"/>
            </a:xfrm>
            <a:custGeom>
              <a:rect b="b" l="l" r="r" t="t"/>
              <a:pathLst>
                <a:path extrusionOk="0" h="606" w="707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8" name="Google Shape;21948;p83"/>
            <p:cNvSpPr/>
            <p:nvPr/>
          </p:nvSpPr>
          <p:spPr>
            <a:xfrm>
              <a:off x="976784" y="3861639"/>
              <a:ext cx="26997" cy="26997"/>
            </a:xfrm>
            <a:custGeom>
              <a:rect b="b" l="l" r="r" t="t"/>
              <a:pathLst>
                <a:path extrusionOk="0" h="1031" w="1031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9" name="Google Shape;21949;p83"/>
            <p:cNvSpPr/>
            <p:nvPr/>
          </p:nvSpPr>
          <p:spPr>
            <a:xfrm>
              <a:off x="1063953" y="3861639"/>
              <a:ext cx="27023" cy="26997"/>
            </a:xfrm>
            <a:custGeom>
              <a:rect b="b" l="l" r="r" t="t"/>
              <a:pathLst>
                <a:path extrusionOk="0" h="1031" w="1032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0" name="Google Shape;21950;p83"/>
            <p:cNvSpPr/>
            <p:nvPr/>
          </p:nvSpPr>
          <p:spPr>
            <a:xfrm>
              <a:off x="1013259" y="3901361"/>
              <a:ext cx="41241" cy="74208"/>
            </a:xfrm>
            <a:custGeom>
              <a:rect b="b" l="l" r="r" t="t"/>
              <a:pathLst>
                <a:path extrusionOk="0" h="2834" w="1575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1" name="Google Shape;21951;p83"/>
            <p:cNvSpPr/>
            <p:nvPr/>
          </p:nvSpPr>
          <p:spPr>
            <a:xfrm>
              <a:off x="928813" y="3947316"/>
              <a:ext cx="210108" cy="89710"/>
            </a:xfrm>
            <a:custGeom>
              <a:rect b="b" l="l" r="r" t="t"/>
              <a:pathLst>
                <a:path extrusionOk="0" h="3426" w="8024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2" name="Google Shape;21952;p83"/>
            <p:cNvSpPr/>
            <p:nvPr/>
          </p:nvSpPr>
          <p:spPr>
            <a:xfrm>
              <a:off x="990269" y="3804686"/>
              <a:ext cx="87222" cy="120058"/>
            </a:xfrm>
            <a:custGeom>
              <a:rect b="b" l="l" r="r" t="t"/>
              <a:pathLst>
                <a:path extrusionOk="0" h="4585" w="3331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3" name="Google Shape;21953;p83"/>
            <p:cNvSpPr/>
            <p:nvPr/>
          </p:nvSpPr>
          <p:spPr>
            <a:xfrm>
              <a:off x="990269" y="3804948"/>
              <a:ext cx="30008" cy="39487"/>
            </a:xfrm>
            <a:custGeom>
              <a:rect b="b" l="l" r="r" t="t"/>
              <a:pathLst>
                <a:path extrusionOk="0" h="1508" w="1146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4" name="Google Shape;21954;p83"/>
            <p:cNvSpPr/>
            <p:nvPr/>
          </p:nvSpPr>
          <p:spPr>
            <a:xfrm>
              <a:off x="1020251" y="3804686"/>
              <a:ext cx="57240" cy="56979"/>
            </a:xfrm>
            <a:custGeom>
              <a:rect b="b" l="l" r="r" t="t"/>
              <a:pathLst>
                <a:path extrusionOk="0" h="2176" w="2186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5" name="Google Shape;21955;p83"/>
            <p:cNvSpPr/>
            <p:nvPr/>
          </p:nvSpPr>
          <p:spPr>
            <a:xfrm>
              <a:off x="1023000" y="3858837"/>
              <a:ext cx="22598" cy="32312"/>
            </a:xfrm>
            <a:custGeom>
              <a:rect b="b" l="l" r="r" t="t"/>
              <a:pathLst>
                <a:path extrusionOk="0" h="1234" w="863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6" name="Google Shape;21956;p83"/>
            <p:cNvSpPr/>
            <p:nvPr/>
          </p:nvSpPr>
          <p:spPr>
            <a:xfrm>
              <a:off x="1019256" y="3961822"/>
              <a:ext cx="29249" cy="75203"/>
            </a:xfrm>
            <a:custGeom>
              <a:rect b="b" l="l" r="r" t="t"/>
              <a:pathLst>
                <a:path extrusionOk="0" h="2872" w="1117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7" name="Google Shape;21957;p83"/>
            <p:cNvSpPr/>
            <p:nvPr/>
          </p:nvSpPr>
          <p:spPr>
            <a:xfrm>
              <a:off x="1013259" y="3947316"/>
              <a:ext cx="20765" cy="39016"/>
            </a:xfrm>
            <a:custGeom>
              <a:rect b="b" l="l" r="r" t="t"/>
              <a:pathLst>
                <a:path extrusionOk="0" h="1490" w="793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8" name="Google Shape;21958;p83"/>
            <p:cNvSpPr/>
            <p:nvPr/>
          </p:nvSpPr>
          <p:spPr>
            <a:xfrm>
              <a:off x="1033736" y="3947316"/>
              <a:ext cx="20765" cy="39016"/>
            </a:xfrm>
            <a:custGeom>
              <a:rect b="b" l="l" r="r" t="t"/>
              <a:pathLst>
                <a:path extrusionOk="0" h="1490" w="793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9" name="Google Shape;21959;p83"/>
            <p:cNvSpPr/>
            <p:nvPr/>
          </p:nvSpPr>
          <p:spPr>
            <a:xfrm>
              <a:off x="928813" y="3947316"/>
              <a:ext cx="84473" cy="89710"/>
            </a:xfrm>
            <a:custGeom>
              <a:rect b="b" l="l" r="r" t="t"/>
              <a:pathLst>
                <a:path extrusionOk="0" h="3426" w="3226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0" name="Google Shape;21960;p83"/>
            <p:cNvSpPr/>
            <p:nvPr/>
          </p:nvSpPr>
          <p:spPr>
            <a:xfrm>
              <a:off x="928813" y="3955826"/>
              <a:ext cx="58497" cy="81200"/>
            </a:xfrm>
            <a:custGeom>
              <a:rect b="b" l="l" r="r" t="t"/>
              <a:pathLst>
                <a:path extrusionOk="0" h="3101" w="2234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1" name="Google Shape;21961;p83"/>
            <p:cNvSpPr/>
            <p:nvPr/>
          </p:nvSpPr>
          <p:spPr>
            <a:xfrm>
              <a:off x="1054474" y="3947316"/>
              <a:ext cx="84211" cy="89710"/>
            </a:xfrm>
            <a:custGeom>
              <a:rect b="b" l="l" r="r" t="t"/>
              <a:pathLst>
                <a:path extrusionOk="0" h="3426" w="3216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2" name="Google Shape;21962;p83"/>
            <p:cNvSpPr/>
            <p:nvPr/>
          </p:nvSpPr>
          <p:spPr>
            <a:xfrm>
              <a:off x="1089955" y="3958811"/>
              <a:ext cx="48730" cy="78215"/>
            </a:xfrm>
            <a:custGeom>
              <a:rect b="b" l="l" r="r" t="t"/>
              <a:pathLst>
                <a:path extrusionOk="0" h="2987" w="1861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63" name="Google Shape;21963;p83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21964" name="Google Shape;21964;p83"/>
            <p:cNvSpPr/>
            <p:nvPr/>
          </p:nvSpPr>
          <p:spPr>
            <a:xfrm>
              <a:off x="4120555" y="2484805"/>
              <a:ext cx="214848" cy="214036"/>
            </a:xfrm>
            <a:custGeom>
              <a:rect b="b" l="l" r="r" t="t"/>
              <a:pathLst>
                <a:path extrusionOk="0" h="8174" w="8205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5" name="Google Shape;21965;p83"/>
            <p:cNvSpPr/>
            <p:nvPr/>
          </p:nvSpPr>
          <p:spPr>
            <a:xfrm>
              <a:off x="4120555" y="2522695"/>
              <a:ext cx="54727" cy="124195"/>
            </a:xfrm>
            <a:custGeom>
              <a:rect b="b" l="l" r="r" t="t"/>
              <a:pathLst>
                <a:path extrusionOk="0" h="4743" w="209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6" name="Google Shape;21966;p83"/>
            <p:cNvSpPr/>
            <p:nvPr/>
          </p:nvSpPr>
          <p:spPr>
            <a:xfrm>
              <a:off x="3934196" y="2488131"/>
              <a:ext cx="248548" cy="210475"/>
            </a:xfrm>
            <a:custGeom>
              <a:rect b="b" l="l" r="r" t="t"/>
              <a:pathLst>
                <a:path extrusionOk="0" h="8038" w="9492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7" name="Google Shape;21967;p83"/>
            <p:cNvSpPr/>
            <p:nvPr/>
          </p:nvSpPr>
          <p:spPr>
            <a:xfrm>
              <a:off x="4005393" y="2538353"/>
              <a:ext cx="104269" cy="97618"/>
            </a:xfrm>
            <a:custGeom>
              <a:rect b="b" l="l" r="r" t="t"/>
              <a:pathLst>
                <a:path extrusionOk="0" h="3728" w="3982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8" name="Google Shape;21968;p83"/>
            <p:cNvSpPr/>
            <p:nvPr/>
          </p:nvSpPr>
          <p:spPr>
            <a:xfrm>
              <a:off x="4182849" y="2537070"/>
              <a:ext cx="81174" cy="92381"/>
            </a:xfrm>
            <a:custGeom>
              <a:rect b="b" l="l" r="r" t="t"/>
              <a:pathLst>
                <a:path extrusionOk="0" h="3528" w="310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69" name="Google Shape;21969;p83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21970" name="Google Shape;21970;p83"/>
            <p:cNvSpPr/>
            <p:nvPr/>
          </p:nvSpPr>
          <p:spPr>
            <a:xfrm>
              <a:off x="4165279" y="1500197"/>
              <a:ext cx="177089" cy="149412"/>
            </a:xfrm>
            <a:custGeom>
              <a:rect b="b" l="l" r="r" t="t"/>
              <a:pathLst>
                <a:path extrusionOk="0" h="5706" w="6763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1" name="Google Shape;21971;p83"/>
            <p:cNvSpPr/>
            <p:nvPr/>
          </p:nvSpPr>
          <p:spPr>
            <a:xfrm>
              <a:off x="4210238" y="1533871"/>
              <a:ext cx="82457" cy="71773"/>
            </a:xfrm>
            <a:custGeom>
              <a:rect b="b" l="l" r="r" t="t"/>
              <a:pathLst>
                <a:path extrusionOk="0" h="2741" w="3149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2" name="Google Shape;21972;p83"/>
            <p:cNvSpPr/>
            <p:nvPr/>
          </p:nvSpPr>
          <p:spPr>
            <a:xfrm>
              <a:off x="4017883" y="1549477"/>
              <a:ext cx="292303" cy="292539"/>
            </a:xfrm>
            <a:custGeom>
              <a:rect b="b" l="l" r="r" t="t"/>
              <a:pathLst>
                <a:path extrusionOk="0" h="11172" w="11163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3" name="Google Shape;21973;p83"/>
            <p:cNvSpPr/>
            <p:nvPr/>
          </p:nvSpPr>
          <p:spPr>
            <a:xfrm>
              <a:off x="4098324" y="1549713"/>
              <a:ext cx="211863" cy="211863"/>
            </a:xfrm>
            <a:custGeom>
              <a:rect b="b" l="l" r="r" t="t"/>
              <a:pathLst>
                <a:path extrusionOk="0" h="8091" w="8091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4" name="Google Shape;21974;p83"/>
            <p:cNvSpPr/>
            <p:nvPr/>
          </p:nvSpPr>
          <p:spPr>
            <a:xfrm>
              <a:off x="3999894" y="1532300"/>
              <a:ext cx="130427" cy="129302"/>
            </a:xfrm>
            <a:custGeom>
              <a:rect b="b" l="l" r="r" t="t"/>
              <a:pathLst>
                <a:path extrusionOk="0" h="4938" w="4981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5" name="Google Shape;21975;p83"/>
            <p:cNvSpPr/>
            <p:nvPr/>
          </p:nvSpPr>
          <p:spPr>
            <a:xfrm>
              <a:off x="4007907" y="1539736"/>
              <a:ext cx="122415" cy="121865"/>
            </a:xfrm>
            <a:custGeom>
              <a:rect b="b" l="l" r="r" t="t"/>
              <a:pathLst>
                <a:path extrusionOk="0" h="4654" w="4675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6" name="Google Shape;21976;p83"/>
            <p:cNvSpPr/>
            <p:nvPr/>
          </p:nvSpPr>
          <p:spPr>
            <a:xfrm>
              <a:off x="4197748" y="1730153"/>
              <a:ext cx="130427" cy="129275"/>
            </a:xfrm>
            <a:custGeom>
              <a:rect b="b" l="l" r="r" t="t"/>
              <a:pathLst>
                <a:path extrusionOk="0" h="4937" w="4981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7" name="Google Shape;21977;p83"/>
            <p:cNvSpPr/>
            <p:nvPr/>
          </p:nvSpPr>
          <p:spPr>
            <a:xfrm>
              <a:off x="4205499" y="1737328"/>
              <a:ext cx="122677" cy="122101"/>
            </a:xfrm>
            <a:custGeom>
              <a:rect b="b" l="l" r="r" t="t"/>
              <a:pathLst>
                <a:path extrusionOk="0" h="4663" w="4685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8" name="Google Shape;21978;p83"/>
            <p:cNvSpPr/>
            <p:nvPr/>
          </p:nvSpPr>
          <p:spPr>
            <a:xfrm>
              <a:off x="4065854" y="1663879"/>
              <a:ext cx="86463" cy="32155"/>
            </a:xfrm>
            <a:custGeom>
              <a:rect b="b" l="l" r="r" t="t"/>
              <a:pathLst>
                <a:path extrusionOk="0" h="1228" w="3302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9" name="Google Shape;21979;p83"/>
            <p:cNvSpPr/>
            <p:nvPr/>
          </p:nvSpPr>
          <p:spPr>
            <a:xfrm>
              <a:off x="4164519" y="1753301"/>
              <a:ext cx="90705" cy="51689"/>
            </a:xfrm>
            <a:custGeom>
              <a:rect b="b" l="l" r="r" t="t"/>
              <a:pathLst>
                <a:path extrusionOk="0" h="1974" w="3464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80" name="Google Shape;21980;p83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21981" name="Google Shape;21981;p83"/>
            <p:cNvSpPr/>
            <p:nvPr/>
          </p:nvSpPr>
          <p:spPr>
            <a:xfrm>
              <a:off x="2350946" y="2946368"/>
              <a:ext cx="115188" cy="214979"/>
            </a:xfrm>
            <a:custGeom>
              <a:rect b="b" l="l" r="r" t="t"/>
              <a:pathLst>
                <a:path extrusionOk="0" h="8210" w="4399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2" name="Google Shape;21982;p83"/>
            <p:cNvSpPr/>
            <p:nvPr/>
          </p:nvSpPr>
          <p:spPr>
            <a:xfrm>
              <a:off x="2379933" y="3052679"/>
              <a:ext cx="86463" cy="46583"/>
            </a:xfrm>
            <a:custGeom>
              <a:rect b="b" l="l" r="r" t="t"/>
              <a:pathLst>
                <a:path extrusionOk="0" h="1779" w="3302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3" name="Google Shape;21983;p83"/>
            <p:cNvSpPr/>
            <p:nvPr/>
          </p:nvSpPr>
          <p:spPr>
            <a:xfrm>
              <a:off x="2369930" y="2946368"/>
              <a:ext cx="77220" cy="44750"/>
            </a:xfrm>
            <a:custGeom>
              <a:rect b="b" l="l" r="r" t="t"/>
              <a:pathLst>
                <a:path extrusionOk="0" h="1709" w="2949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4" name="Google Shape;21984;p83"/>
            <p:cNvSpPr/>
            <p:nvPr/>
          </p:nvSpPr>
          <p:spPr>
            <a:xfrm>
              <a:off x="2357440" y="2882162"/>
              <a:ext cx="102200" cy="67976"/>
            </a:xfrm>
            <a:custGeom>
              <a:rect b="b" l="l" r="r" t="t"/>
              <a:pathLst>
                <a:path extrusionOk="0" h="2596" w="3903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5" name="Google Shape;21985;p83"/>
            <p:cNvSpPr/>
            <p:nvPr/>
          </p:nvSpPr>
          <p:spPr>
            <a:xfrm>
              <a:off x="2379671" y="3062787"/>
              <a:ext cx="29013" cy="60959"/>
            </a:xfrm>
            <a:custGeom>
              <a:rect b="b" l="l" r="r" t="t"/>
              <a:pathLst>
                <a:path extrusionOk="0" h="2328" w="1108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6" name="Google Shape;21986;p83"/>
            <p:cNvSpPr/>
            <p:nvPr/>
          </p:nvSpPr>
          <p:spPr>
            <a:xfrm>
              <a:off x="2379671" y="3062787"/>
              <a:ext cx="16758" cy="60723"/>
            </a:xfrm>
            <a:custGeom>
              <a:rect b="b" l="l" r="r" t="t"/>
              <a:pathLst>
                <a:path extrusionOk="0" h="2319" w="64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7" name="Google Shape;21987;p83"/>
            <p:cNvSpPr/>
            <p:nvPr/>
          </p:nvSpPr>
          <p:spPr>
            <a:xfrm>
              <a:off x="2408658" y="3066034"/>
              <a:ext cx="29013" cy="57712"/>
            </a:xfrm>
            <a:custGeom>
              <a:rect b="b" l="l" r="r" t="t"/>
              <a:pathLst>
                <a:path extrusionOk="0" h="2204" w="1108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8" name="Google Shape;21988;p83"/>
            <p:cNvSpPr/>
            <p:nvPr/>
          </p:nvSpPr>
          <p:spPr>
            <a:xfrm>
              <a:off x="2408658" y="3066034"/>
              <a:ext cx="17020" cy="57712"/>
            </a:xfrm>
            <a:custGeom>
              <a:rect b="b" l="l" r="r" t="t"/>
              <a:pathLst>
                <a:path extrusionOk="0" h="2204" w="65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9" name="Google Shape;21989;p83"/>
            <p:cNvSpPr/>
            <p:nvPr/>
          </p:nvSpPr>
          <p:spPr>
            <a:xfrm>
              <a:off x="2437383" y="3072030"/>
              <a:ext cx="28751" cy="51715"/>
            </a:xfrm>
            <a:custGeom>
              <a:rect b="b" l="l" r="r" t="t"/>
              <a:pathLst>
                <a:path extrusionOk="0" h="1975" w="1098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0" name="Google Shape;21990;p83"/>
            <p:cNvSpPr/>
            <p:nvPr/>
          </p:nvSpPr>
          <p:spPr>
            <a:xfrm>
              <a:off x="2437383" y="3072266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1" name="Google Shape;21991;p83"/>
            <p:cNvSpPr/>
            <p:nvPr/>
          </p:nvSpPr>
          <p:spPr>
            <a:xfrm>
              <a:off x="2357440" y="2944614"/>
              <a:ext cx="102462" cy="28751"/>
            </a:xfrm>
            <a:custGeom>
              <a:rect b="b" l="l" r="r" t="t"/>
              <a:pathLst>
                <a:path extrusionOk="0" h="1098" w="3913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2" name="Google Shape;21992;p83"/>
            <p:cNvSpPr/>
            <p:nvPr/>
          </p:nvSpPr>
          <p:spPr>
            <a:xfrm>
              <a:off x="2350946" y="3028301"/>
              <a:ext cx="76722" cy="58969"/>
            </a:xfrm>
            <a:custGeom>
              <a:rect b="b" l="l" r="r" t="t"/>
              <a:pathLst>
                <a:path extrusionOk="0" h="2252" w="293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3" name="Google Shape;21993;p83"/>
            <p:cNvSpPr/>
            <p:nvPr/>
          </p:nvSpPr>
          <p:spPr>
            <a:xfrm>
              <a:off x="2350946" y="3038539"/>
              <a:ext cx="66719" cy="38754"/>
            </a:xfrm>
            <a:custGeom>
              <a:rect b="b" l="l" r="r" t="t"/>
              <a:pathLst>
                <a:path extrusionOk="0" h="1480" w="2548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4" name="Google Shape;21994;p83"/>
            <p:cNvSpPr/>
            <p:nvPr/>
          </p:nvSpPr>
          <p:spPr>
            <a:xfrm>
              <a:off x="2282499" y="3193921"/>
              <a:ext cx="166641" cy="54988"/>
            </a:xfrm>
            <a:custGeom>
              <a:rect b="b" l="l" r="r" t="t"/>
              <a:pathLst>
                <a:path extrusionOk="0" h="2100" w="6364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5" name="Google Shape;21995;p83"/>
            <p:cNvSpPr/>
            <p:nvPr/>
          </p:nvSpPr>
          <p:spPr>
            <a:xfrm>
              <a:off x="2306248" y="3178681"/>
              <a:ext cx="119665" cy="30506"/>
            </a:xfrm>
            <a:custGeom>
              <a:rect b="b" l="l" r="r" t="t"/>
              <a:pathLst>
                <a:path extrusionOk="0" h="1165" w="457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6" name="Google Shape;21996;p83"/>
            <p:cNvSpPr/>
            <p:nvPr/>
          </p:nvSpPr>
          <p:spPr>
            <a:xfrm>
              <a:off x="2322719" y="3108296"/>
              <a:ext cx="11024" cy="59178"/>
            </a:xfrm>
            <a:custGeom>
              <a:rect b="b" l="l" r="r" t="t"/>
              <a:pathLst>
                <a:path extrusionOk="0" h="2260" w="421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7" name="Google Shape;21997;p83"/>
            <p:cNvSpPr/>
            <p:nvPr/>
          </p:nvSpPr>
          <p:spPr>
            <a:xfrm>
              <a:off x="2264928" y="3128668"/>
              <a:ext cx="48573" cy="44803"/>
            </a:xfrm>
            <a:custGeom>
              <a:rect b="b" l="l" r="r" t="t"/>
              <a:pathLst>
                <a:path extrusionOk="0" h="1711" w="1855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8" name="Google Shape;21998;p83"/>
            <p:cNvSpPr/>
            <p:nvPr/>
          </p:nvSpPr>
          <p:spPr>
            <a:xfrm>
              <a:off x="2233795" y="3181928"/>
              <a:ext cx="62713" cy="11024"/>
            </a:xfrm>
            <a:custGeom>
              <a:rect b="b" l="l" r="r" t="t"/>
              <a:pathLst>
                <a:path extrusionOk="0" h="421" w="2395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99" name="Google Shape;21999;p83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22000" name="Google Shape;22000;p83"/>
            <p:cNvSpPr/>
            <p:nvPr/>
          </p:nvSpPr>
          <p:spPr>
            <a:xfrm>
              <a:off x="3566244" y="3404579"/>
              <a:ext cx="122677" cy="233256"/>
            </a:xfrm>
            <a:custGeom>
              <a:rect b="b" l="l" r="r" t="t"/>
              <a:pathLst>
                <a:path extrusionOk="0" h="8908" w="4685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1" name="Google Shape;22001;p83"/>
            <p:cNvSpPr/>
            <p:nvPr/>
          </p:nvSpPr>
          <p:spPr>
            <a:xfrm>
              <a:off x="3566244" y="3511179"/>
              <a:ext cx="78476" cy="126657"/>
            </a:xfrm>
            <a:custGeom>
              <a:rect b="b" l="l" r="r" t="t"/>
              <a:pathLst>
                <a:path extrusionOk="0" h="4837" w="2997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2" name="Google Shape;22002;p83"/>
            <p:cNvSpPr/>
            <p:nvPr/>
          </p:nvSpPr>
          <p:spPr>
            <a:xfrm>
              <a:off x="3586852" y="3414504"/>
              <a:ext cx="11390" cy="95759"/>
            </a:xfrm>
            <a:custGeom>
              <a:rect b="b" l="l" r="r" t="t"/>
              <a:pathLst>
                <a:path extrusionOk="0" h="3657" w="435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3" name="Google Shape;22003;p83"/>
            <p:cNvSpPr/>
            <p:nvPr/>
          </p:nvSpPr>
          <p:spPr>
            <a:xfrm>
              <a:off x="3622202" y="3405758"/>
              <a:ext cx="11521" cy="103928"/>
            </a:xfrm>
            <a:custGeom>
              <a:rect b="b" l="l" r="r" t="t"/>
              <a:pathLst>
                <a:path extrusionOk="0" h="3969" w="44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4" name="Google Shape;22004;p83"/>
            <p:cNvSpPr/>
            <p:nvPr/>
          </p:nvSpPr>
          <p:spPr>
            <a:xfrm>
              <a:off x="3654174" y="3420002"/>
              <a:ext cx="11024" cy="89317"/>
            </a:xfrm>
            <a:custGeom>
              <a:rect b="b" l="l" r="r" t="t"/>
              <a:pathLst>
                <a:path extrusionOk="0" h="3411" w="421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5" name="Google Shape;22005;p83"/>
            <p:cNvSpPr/>
            <p:nvPr/>
          </p:nvSpPr>
          <p:spPr>
            <a:xfrm>
              <a:off x="3523772" y="3493320"/>
              <a:ext cx="90469" cy="144515"/>
            </a:xfrm>
            <a:custGeom>
              <a:rect b="b" l="l" r="r" t="t"/>
              <a:pathLst>
                <a:path extrusionOk="0" h="5519" w="3455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6" name="Google Shape;22006;p83"/>
            <p:cNvSpPr/>
            <p:nvPr/>
          </p:nvSpPr>
          <p:spPr>
            <a:xfrm>
              <a:off x="3557263" y="3624324"/>
              <a:ext cx="140404" cy="24273"/>
            </a:xfrm>
            <a:custGeom>
              <a:rect b="b" l="l" r="r" t="t"/>
              <a:pathLst>
                <a:path extrusionOk="0" h="927" w="5362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7" name="Google Shape;22007;p83"/>
            <p:cNvSpPr/>
            <p:nvPr/>
          </p:nvSpPr>
          <p:spPr>
            <a:xfrm>
              <a:off x="3720631" y="3404422"/>
              <a:ext cx="122677" cy="233413"/>
            </a:xfrm>
            <a:custGeom>
              <a:rect b="b" l="l" r="r" t="t"/>
              <a:pathLst>
                <a:path extrusionOk="0" h="8914" w="4685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8" name="Google Shape;22008;p83"/>
            <p:cNvSpPr/>
            <p:nvPr/>
          </p:nvSpPr>
          <p:spPr>
            <a:xfrm>
              <a:off x="3764831" y="3511179"/>
              <a:ext cx="78476" cy="126657"/>
            </a:xfrm>
            <a:custGeom>
              <a:rect b="b" l="l" r="r" t="t"/>
              <a:pathLst>
                <a:path extrusionOk="0" h="4837" w="2997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9" name="Google Shape;22009;p83"/>
            <p:cNvSpPr/>
            <p:nvPr/>
          </p:nvSpPr>
          <p:spPr>
            <a:xfrm>
              <a:off x="3811546" y="3414504"/>
              <a:ext cx="10762" cy="94764"/>
            </a:xfrm>
            <a:custGeom>
              <a:rect b="b" l="l" r="r" t="t"/>
              <a:pathLst>
                <a:path extrusionOk="0" h="3619" w="411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0" name="Google Shape;22010;p83"/>
            <p:cNvSpPr/>
            <p:nvPr/>
          </p:nvSpPr>
          <p:spPr>
            <a:xfrm>
              <a:off x="3776091" y="3472372"/>
              <a:ext cx="11260" cy="37340"/>
            </a:xfrm>
            <a:custGeom>
              <a:rect b="b" l="l" r="r" t="t"/>
              <a:pathLst>
                <a:path extrusionOk="0" h="1426" w="43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1" name="Google Shape;22011;p83"/>
            <p:cNvSpPr/>
            <p:nvPr/>
          </p:nvSpPr>
          <p:spPr>
            <a:xfrm>
              <a:off x="3744355" y="3420238"/>
              <a:ext cx="10762" cy="89265"/>
            </a:xfrm>
            <a:custGeom>
              <a:rect b="b" l="l" r="r" t="t"/>
              <a:pathLst>
                <a:path extrusionOk="0" h="3409" w="411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2" name="Google Shape;22012;p83"/>
            <p:cNvSpPr/>
            <p:nvPr/>
          </p:nvSpPr>
          <p:spPr>
            <a:xfrm>
              <a:off x="3795311" y="3493320"/>
              <a:ext cx="90469" cy="144515"/>
            </a:xfrm>
            <a:custGeom>
              <a:rect b="b" l="l" r="r" t="t"/>
              <a:pathLst>
                <a:path extrusionOk="0" h="5519" w="3455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3" name="Google Shape;22013;p83"/>
            <p:cNvSpPr/>
            <p:nvPr/>
          </p:nvSpPr>
          <p:spPr>
            <a:xfrm>
              <a:off x="3711624" y="3624324"/>
              <a:ext cx="140666" cy="24273"/>
            </a:xfrm>
            <a:custGeom>
              <a:rect b="b" l="l" r="r" t="t"/>
              <a:pathLst>
                <a:path extrusionOk="0" h="927" w="5372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4" name="Google Shape;22014;p83"/>
            <p:cNvSpPr/>
            <p:nvPr/>
          </p:nvSpPr>
          <p:spPr>
            <a:xfrm>
              <a:off x="3776327" y="3405758"/>
              <a:ext cx="10762" cy="56795"/>
            </a:xfrm>
            <a:custGeom>
              <a:rect b="b" l="l" r="r" t="t"/>
              <a:pathLst>
                <a:path extrusionOk="0" h="2169" w="411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015" name="Google Shape;22015;p83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22016" name="Google Shape;22016;p83"/>
            <p:cNvSpPr/>
            <p:nvPr/>
          </p:nvSpPr>
          <p:spPr>
            <a:xfrm>
              <a:off x="3668156" y="1977314"/>
              <a:ext cx="96806" cy="92590"/>
            </a:xfrm>
            <a:custGeom>
              <a:rect b="b" l="l" r="r" t="t"/>
              <a:pathLst>
                <a:path extrusionOk="0" h="3536" w="3697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7" name="Google Shape;22017;p83"/>
            <p:cNvSpPr/>
            <p:nvPr/>
          </p:nvSpPr>
          <p:spPr>
            <a:xfrm>
              <a:off x="3692901" y="2005960"/>
              <a:ext cx="40744" cy="35140"/>
            </a:xfrm>
            <a:custGeom>
              <a:rect b="b" l="l" r="r" t="t"/>
              <a:pathLst>
                <a:path extrusionOk="0" h="1342" w="1556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8" name="Google Shape;22018;p83"/>
            <p:cNvSpPr/>
            <p:nvPr/>
          </p:nvSpPr>
          <p:spPr>
            <a:xfrm>
              <a:off x="3531026" y="2088286"/>
              <a:ext cx="276068" cy="216864"/>
            </a:xfrm>
            <a:custGeom>
              <a:rect b="b" l="l" r="r" t="t"/>
              <a:pathLst>
                <a:path extrusionOk="0" h="8282" w="10543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9" name="Google Shape;22019;p83"/>
            <p:cNvSpPr/>
            <p:nvPr/>
          </p:nvSpPr>
          <p:spPr>
            <a:xfrm>
              <a:off x="3743360" y="2124264"/>
              <a:ext cx="63472" cy="51742"/>
            </a:xfrm>
            <a:custGeom>
              <a:rect b="b" l="l" r="r" t="t"/>
              <a:pathLst>
                <a:path extrusionOk="0" h="1976" w="2424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0" name="Google Shape;22020;p83"/>
            <p:cNvSpPr/>
            <p:nvPr/>
          </p:nvSpPr>
          <p:spPr>
            <a:xfrm>
              <a:off x="3531026" y="2193471"/>
              <a:ext cx="276068" cy="111443"/>
            </a:xfrm>
            <a:custGeom>
              <a:rect b="b" l="l" r="r" t="t"/>
              <a:pathLst>
                <a:path extrusionOk="0" h="4256" w="10543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1" name="Google Shape;22021;p83"/>
            <p:cNvSpPr/>
            <p:nvPr/>
          </p:nvSpPr>
          <p:spPr>
            <a:xfrm>
              <a:off x="3531785" y="2179462"/>
              <a:ext cx="298535" cy="125688"/>
            </a:xfrm>
            <a:custGeom>
              <a:rect b="b" l="l" r="r" t="t"/>
              <a:pathLst>
                <a:path extrusionOk="0" h="4800" w="11401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2" name="Google Shape;22022;p83"/>
            <p:cNvSpPr/>
            <p:nvPr/>
          </p:nvSpPr>
          <p:spPr>
            <a:xfrm>
              <a:off x="3531785" y="2282893"/>
              <a:ext cx="279551" cy="22257"/>
            </a:xfrm>
            <a:custGeom>
              <a:rect b="b" l="l" r="r" t="t"/>
              <a:pathLst>
                <a:path extrusionOk="0" h="850" w="10676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3" name="Google Shape;22023;p83"/>
            <p:cNvSpPr/>
            <p:nvPr/>
          </p:nvSpPr>
          <p:spPr>
            <a:xfrm>
              <a:off x="3740846" y="2015596"/>
              <a:ext cx="149412" cy="149176"/>
            </a:xfrm>
            <a:custGeom>
              <a:rect b="b" l="l" r="r" t="t"/>
              <a:pathLst>
                <a:path extrusionOk="0" h="5697" w="5706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4" name="Google Shape;22024;p83"/>
            <p:cNvSpPr/>
            <p:nvPr/>
          </p:nvSpPr>
          <p:spPr>
            <a:xfrm>
              <a:off x="3789576" y="2070532"/>
              <a:ext cx="45221" cy="38780"/>
            </a:xfrm>
            <a:custGeom>
              <a:rect b="b" l="l" r="r" t="t"/>
              <a:pathLst>
                <a:path extrusionOk="0" h="1481" w="1727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5" name="Google Shape;22025;p83"/>
            <p:cNvSpPr/>
            <p:nvPr/>
          </p:nvSpPr>
          <p:spPr>
            <a:xfrm>
              <a:off x="3531026" y="2088286"/>
              <a:ext cx="111679" cy="36004"/>
            </a:xfrm>
            <a:custGeom>
              <a:rect b="b" l="l" r="r" t="t"/>
              <a:pathLst>
                <a:path extrusionOk="0" h="1375" w="4265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026" name="Google Shape;22026;p83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22027" name="Google Shape;22027;p83"/>
            <p:cNvSpPr/>
            <p:nvPr/>
          </p:nvSpPr>
          <p:spPr>
            <a:xfrm>
              <a:off x="3123351" y="1562700"/>
              <a:ext cx="296781" cy="296545"/>
            </a:xfrm>
            <a:custGeom>
              <a:rect b="b" l="l" r="r" t="t"/>
              <a:pathLst>
                <a:path extrusionOk="0" h="11325" w="11334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8" name="Google Shape;22028;p83"/>
            <p:cNvSpPr/>
            <p:nvPr/>
          </p:nvSpPr>
          <p:spPr>
            <a:xfrm>
              <a:off x="3276979" y="1562465"/>
              <a:ext cx="99189" cy="33569"/>
            </a:xfrm>
            <a:custGeom>
              <a:rect b="b" l="l" r="r" t="t"/>
              <a:pathLst>
                <a:path extrusionOk="0" h="1282" w="3788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9" name="Google Shape;22029;p83"/>
            <p:cNvSpPr/>
            <p:nvPr/>
          </p:nvSpPr>
          <p:spPr>
            <a:xfrm>
              <a:off x="3130081" y="1800277"/>
              <a:ext cx="75963" cy="59230"/>
            </a:xfrm>
            <a:custGeom>
              <a:rect b="b" l="l" r="r" t="t"/>
              <a:pathLst>
                <a:path extrusionOk="0" h="2262" w="2901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0" name="Google Shape;22030;p83"/>
            <p:cNvSpPr/>
            <p:nvPr/>
          </p:nvSpPr>
          <p:spPr>
            <a:xfrm>
              <a:off x="3170799" y="1562465"/>
              <a:ext cx="249334" cy="296781"/>
            </a:xfrm>
            <a:custGeom>
              <a:rect b="b" l="l" r="r" t="t"/>
              <a:pathLst>
                <a:path extrusionOk="0" h="11334" w="9522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1" name="Google Shape;22031;p83"/>
            <p:cNvSpPr/>
            <p:nvPr/>
          </p:nvSpPr>
          <p:spPr>
            <a:xfrm>
              <a:off x="3123351" y="1793285"/>
              <a:ext cx="64206" cy="66222"/>
            </a:xfrm>
            <a:custGeom>
              <a:rect b="b" l="l" r="r" t="t"/>
              <a:pathLst>
                <a:path extrusionOk="0" h="2529" w="2452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2" name="Google Shape;22032;p83"/>
            <p:cNvSpPr/>
            <p:nvPr/>
          </p:nvSpPr>
          <p:spPr>
            <a:xfrm>
              <a:off x="3251998" y="1787787"/>
              <a:ext cx="131658" cy="11024"/>
            </a:xfrm>
            <a:custGeom>
              <a:rect b="b" l="l" r="r" t="t"/>
              <a:pathLst>
                <a:path extrusionOk="0" h="421" w="5028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3" name="Google Shape;22033;p83"/>
            <p:cNvSpPr/>
            <p:nvPr/>
          </p:nvSpPr>
          <p:spPr>
            <a:xfrm>
              <a:off x="3259304" y="1537432"/>
              <a:ext cx="74234" cy="70516"/>
            </a:xfrm>
            <a:custGeom>
              <a:rect b="b" l="l" r="r" t="t"/>
              <a:pathLst>
                <a:path extrusionOk="0" h="2693" w="2835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4" name="Google Shape;22034;p83"/>
            <p:cNvSpPr/>
            <p:nvPr/>
          </p:nvSpPr>
          <p:spPr>
            <a:xfrm>
              <a:off x="3283970" y="1500275"/>
              <a:ext cx="84944" cy="84944"/>
            </a:xfrm>
            <a:custGeom>
              <a:rect b="b" l="l" r="r" t="t"/>
              <a:pathLst>
                <a:path extrusionOk="0" h="3244" w="3244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5" name="Google Shape;22035;p83"/>
            <p:cNvSpPr/>
            <p:nvPr/>
          </p:nvSpPr>
          <p:spPr>
            <a:xfrm>
              <a:off x="3185803" y="1633662"/>
              <a:ext cx="171878" cy="19743"/>
            </a:xfrm>
            <a:custGeom>
              <a:rect b="b" l="l" r="r" t="t"/>
              <a:pathLst>
                <a:path extrusionOk="0" h="754" w="6564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6" name="Google Shape;22036;p83"/>
            <p:cNvSpPr/>
            <p:nvPr/>
          </p:nvSpPr>
          <p:spPr>
            <a:xfrm>
              <a:off x="3179047" y="1674851"/>
              <a:ext cx="186463" cy="10814"/>
            </a:xfrm>
            <a:custGeom>
              <a:rect b="b" l="l" r="r" t="t"/>
              <a:pathLst>
                <a:path extrusionOk="0" h="413" w="7121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7" name="Google Shape;22037;p83"/>
            <p:cNvSpPr/>
            <p:nvPr/>
          </p:nvSpPr>
          <p:spPr>
            <a:xfrm>
              <a:off x="3179047" y="1701847"/>
              <a:ext cx="185390" cy="10762"/>
            </a:xfrm>
            <a:custGeom>
              <a:rect b="b" l="l" r="r" t="t"/>
              <a:pathLst>
                <a:path extrusionOk="0" h="411" w="708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038" name="Google Shape;22038;p83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22039" name="Google Shape;22039;p83"/>
            <p:cNvSpPr/>
            <p:nvPr/>
          </p:nvSpPr>
          <p:spPr>
            <a:xfrm>
              <a:off x="2957234" y="1800015"/>
              <a:ext cx="34486" cy="59361"/>
            </a:xfrm>
            <a:custGeom>
              <a:rect b="b" l="l" r="r" t="t"/>
              <a:pathLst>
                <a:path extrusionOk="0" h="2267" w="1317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0" name="Google Shape;22040;p83"/>
            <p:cNvSpPr/>
            <p:nvPr/>
          </p:nvSpPr>
          <p:spPr>
            <a:xfrm>
              <a:off x="2974463" y="1800015"/>
              <a:ext cx="17256" cy="59492"/>
            </a:xfrm>
            <a:custGeom>
              <a:rect b="b" l="l" r="r" t="t"/>
              <a:pathLst>
                <a:path extrusionOk="0" h="2272" w="659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1" name="Google Shape;22041;p83"/>
            <p:cNvSpPr/>
            <p:nvPr/>
          </p:nvSpPr>
          <p:spPr>
            <a:xfrm>
              <a:off x="2659458" y="1500275"/>
              <a:ext cx="266066" cy="358970"/>
            </a:xfrm>
            <a:custGeom>
              <a:rect b="b" l="l" r="r" t="t"/>
              <a:pathLst>
                <a:path extrusionOk="0" h="13709" w="10161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2" name="Google Shape;22042;p83"/>
            <p:cNvSpPr/>
            <p:nvPr/>
          </p:nvSpPr>
          <p:spPr>
            <a:xfrm>
              <a:off x="2659458" y="1500275"/>
              <a:ext cx="92459" cy="92197"/>
            </a:xfrm>
            <a:custGeom>
              <a:rect b="b" l="l" r="r" t="t"/>
              <a:pathLst>
                <a:path extrusionOk="0" h="3521" w="3531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3" name="Google Shape;22043;p83"/>
            <p:cNvSpPr/>
            <p:nvPr/>
          </p:nvSpPr>
          <p:spPr>
            <a:xfrm>
              <a:off x="2659458" y="1500275"/>
              <a:ext cx="266066" cy="358970"/>
            </a:xfrm>
            <a:custGeom>
              <a:rect b="b" l="l" r="r" t="t"/>
              <a:pathLst>
                <a:path extrusionOk="0" h="13709" w="10161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4" name="Google Shape;22044;p83"/>
            <p:cNvSpPr/>
            <p:nvPr/>
          </p:nvSpPr>
          <p:spPr>
            <a:xfrm>
              <a:off x="2659458" y="1500275"/>
              <a:ext cx="79471" cy="79445"/>
            </a:xfrm>
            <a:custGeom>
              <a:rect b="b" l="l" r="r" t="t"/>
              <a:pathLst>
                <a:path extrusionOk="0" h="3034" w="3035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5" name="Google Shape;22045;p83"/>
            <p:cNvSpPr/>
            <p:nvPr/>
          </p:nvSpPr>
          <p:spPr>
            <a:xfrm>
              <a:off x="2710414" y="1744817"/>
              <a:ext cx="164154" cy="11024"/>
            </a:xfrm>
            <a:custGeom>
              <a:rect b="b" l="l" r="r" t="t"/>
              <a:pathLst>
                <a:path extrusionOk="0" h="421" w="6269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6" name="Google Shape;22046;p83"/>
            <p:cNvSpPr/>
            <p:nvPr/>
          </p:nvSpPr>
          <p:spPr>
            <a:xfrm>
              <a:off x="2785853" y="1811013"/>
              <a:ext cx="88715" cy="11024"/>
            </a:xfrm>
            <a:custGeom>
              <a:rect b="b" l="l" r="r" t="t"/>
              <a:pathLst>
                <a:path extrusionOk="0" h="421" w="3388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7" name="Google Shape;22047;p83"/>
            <p:cNvSpPr/>
            <p:nvPr/>
          </p:nvSpPr>
          <p:spPr>
            <a:xfrm>
              <a:off x="2710414" y="1717349"/>
              <a:ext cx="164154" cy="10998"/>
            </a:xfrm>
            <a:custGeom>
              <a:rect b="b" l="l" r="r" t="t"/>
              <a:pathLst>
                <a:path extrusionOk="0" h="420" w="6269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8" name="Google Shape;22048;p83"/>
            <p:cNvSpPr/>
            <p:nvPr/>
          </p:nvSpPr>
          <p:spPr>
            <a:xfrm>
              <a:off x="2710414" y="1689855"/>
              <a:ext cx="164154" cy="11024"/>
            </a:xfrm>
            <a:custGeom>
              <a:rect b="b" l="l" r="r" t="t"/>
              <a:pathLst>
                <a:path extrusionOk="0" h="421" w="6269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9" name="Google Shape;22049;p83"/>
            <p:cNvSpPr/>
            <p:nvPr/>
          </p:nvSpPr>
          <p:spPr>
            <a:xfrm>
              <a:off x="2709576" y="1662360"/>
              <a:ext cx="165830" cy="11050"/>
            </a:xfrm>
            <a:custGeom>
              <a:rect b="b" l="l" r="r" t="t"/>
              <a:pathLst>
                <a:path extrusionOk="0" h="422" w="6333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0" name="Google Shape;22050;p83"/>
            <p:cNvSpPr/>
            <p:nvPr/>
          </p:nvSpPr>
          <p:spPr>
            <a:xfrm>
              <a:off x="2774515" y="1581423"/>
              <a:ext cx="23357" cy="62242"/>
            </a:xfrm>
            <a:custGeom>
              <a:rect b="b" l="l" r="r" t="t"/>
              <a:pathLst>
                <a:path extrusionOk="0" h="2377" w="892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1" name="Google Shape;22051;p83"/>
            <p:cNvSpPr/>
            <p:nvPr/>
          </p:nvSpPr>
          <p:spPr>
            <a:xfrm>
              <a:off x="2773782" y="1635364"/>
              <a:ext cx="37183" cy="10814"/>
            </a:xfrm>
            <a:custGeom>
              <a:rect b="b" l="l" r="r" t="t"/>
              <a:pathLst>
                <a:path extrusionOk="0" h="413" w="142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2" name="Google Shape;22052;p83"/>
            <p:cNvSpPr/>
            <p:nvPr/>
          </p:nvSpPr>
          <p:spPr>
            <a:xfrm>
              <a:off x="2777866" y="1561103"/>
              <a:ext cx="20005" cy="17125"/>
            </a:xfrm>
            <a:custGeom>
              <a:rect b="b" l="l" r="r" t="t"/>
              <a:pathLst>
                <a:path extrusionOk="0" h="654" w="764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3" name="Google Shape;22053;p83"/>
            <p:cNvSpPr/>
            <p:nvPr/>
          </p:nvSpPr>
          <p:spPr>
            <a:xfrm>
              <a:off x="2957234" y="1582941"/>
              <a:ext cx="34486" cy="229852"/>
            </a:xfrm>
            <a:custGeom>
              <a:rect b="b" l="l" r="r" t="t"/>
              <a:pathLst>
                <a:path extrusionOk="0" h="8778" w="1317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4" name="Google Shape;22054;p83"/>
            <p:cNvSpPr/>
            <p:nvPr/>
          </p:nvSpPr>
          <p:spPr>
            <a:xfrm>
              <a:off x="2974463" y="1582941"/>
              <a:ext cx="17256" cy="229852"/>
            </a:xfrm>
            <a:custGeom>
              <a:rect b="b" l="l" r="r" t="t"/>
              <a:pathLst>
                <a:path extrusionOk="0" h="8778" w="659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5" name="Google Shape;22055;p83"/>
            <p:cNvSpPr/>
            <p:nvPr/>
          </p:nvSpPr>
          <p:spPr>
            <a:xfrm>
              <a:off x="2957234" y="1550210"/>
              <a:ext cx="34486" cy="40246"/>
            </a:xfrm>
            <a:custGeom>
              <a:rect b="b" l="l" r="r" t="t"/>
              <a:pathLst>
                <a:path extrusionOk="0" h="1537" w="1317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6" name="Google Shape;22056;p83"/>
            <p:cNvSpPr/>
            <p:nvPr/>
          </p:nvSpPr>
          <p:spPr>
            <a:xfrm>
              <a:off x="2974463" y="1550210"/>
              <a:ext cx="17256" cy="40246"/>
            </a:xfrm>
            <a:custGeom>
              <a:rect b="b" l="l" r="r" t="t"/>
              <a:pathLst>
                <a:path extrusionOk="0" h="1537" w="659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7" name="Google Shape;22057;p83"/>
            <p:cNvSpPr/>
            <p:nvPr/>
          </p:nvSpPr>
          <p:spPr>
            <a:xfrm>
              <a:off x="2957234" y="1500275"/>
              <a:ext cx="34486" cy="49961"/>
            </a:xfrm>
            <a:custGeom>
              <a:rect b="b" l="l" r="r" t="t"/>
              <a:pathLst>
                <a:path extrusionOk="0" h="1908" w="1317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8" name="Google Shape;22058;p83"/>
            <p:cNvSpPr/>
            <p:nvPr/>
          </p:nvSpPr>
          <p:spPr>
            <a:xfrm>
              <a:off x="2974463" y="1500275"/>
              <a:ext cx="17256" cy="49961"/>
            </a:xfrm>
            <a:custGeom>
              <a:rect b="b" l="l" r="r" t="t"/>
              <a:pathLst>
                <a:path extrusionOk="0" h="1908" w="659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059" name="Google Shape;22059;p83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22060" name="Google Shape;22060;p83"/>
            <p:cNvSpPr/>
            <p:nvPr/>
          </p:nvSpPr>
          <p:spPr>
            <a:xfrm>
              <a:off x="1867074" y="2496981"/>
              <a:ext cx="58000" cy="64965"/>
            </a:xfrm>
            <a:custGeom>
              <a:rect b="b" l="l" r="r" t="t"/>
              <a:pathLst>
                <a:path extrusionOk="0" h="2481" w="2215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1" name="Google Shape;22061;p83"/>
            <p:cNvSpPr/>
            <p:nvPr/>
          </p:nvSpPr>
          <p:spPr>
            <a:xfrm>
              <a:off x="1824863" y="2413530"/>
              <a:ext cx="285050" cy="285312"/>
            </a:xfrm>
            <a:custGeom>
              <a:rect b="b" l="l" r="r" t="t"/>
              <a:pathLst>
                <a:path extrusionOk="0" h="10896" w="10886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2" name="Google Shape;22062;p83"/>
            <p:cNvSpPr/>
            <p:nvPr/>
          </p:nvSpPr>
          <p:spPr>
            <a:xfrm>
              <a:off x="1893808" y="2482737"/>
              <a:ext cx="147160" cy="146898"/>
            </a:xfrm>
            <a:custGeom>
              <a:rect b="b" l="l" r="r" t="t"/>
              <a:pathLst>
                <a:path extrusionOk="0" h="5610" w="562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3" name="Google Shape;22063;p83"/>
            <p:cNvSpPr/>
            <p:nvPr/>
          </p:nvSpPr>
          <p:spPr>
            <a:xfrm>
              <a:off x="1787654" y="2492294"/>
              <a:ext cx="245065" cy="246767"/>
            </a:xfrm>
            <a:custGeom>
              <a:rect b="b" l="l" r="r" t="t"/>
              <a:pathLst>
                <a:path extrusionOk="0" h="9424" w="9359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4" name="Google Shape;22064;p83"/>
            <p:cNvSpPr/>
            <p:nvPr/>
          </p:nvSpPr>
          <p:spPr>
            <a:xfrm>
              <a:off x="1806141" y="2613871"/>
              <a:ext cx="106442" cy="106442"/>
            </a:xfrm>
            <a:custGeom>
              <a:rect b="b" l="l" r="r" t="t"/>
              <a:pathLst>
                <a:path extrusionOk="0" h="4065" w="4065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5" name="Google Shape;22065;p83"/>
            <p:cNvSpPr/>
            <p:nvPr/>
          </p:nvSpPr>
          <p:spPr>
            <a:xfrm>
              <a:off x="1923790" y="2515075"/>
              <a:ext cx="52972" cy="46321"/>
            </a:xfrm>
            <a:custGeom>
              <a:rect b="b" l="l" r="r" t="t"/>
              <a:pathLst>
                <a:path extrusionOk="0" h="1769" w="2023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6" name="Google Shape;22066;p83"/>
            <p:cNvSpPr/>
            <p:nvPr/>
          </p:nvSpPr>
          <p:spPr>
            <a:xfrm>
              <a:off x="1944215" y="2537882"/>
              <a:ext cx="55277" cy="46766"/>
            </a:xfrm>
            <a:custGeom>
              <a:rect b="b" l="l" r="r" t="t"/>
              <a:pathLst>
                <a:path extrusionOk="0" h="1786" w="2111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7" name="Google Shape;22067;p83"/>
            <p:cNvSpPr/>
            <p:nvPr/>
          </p:nvSpPr>
          <p:spPr>
            <a:xfrm>
              <a:off x="1968252" y="2560611"/>
              <a:ext cx="53993" cy="46243"/>
            </a:xfrm>
            <a:custGeom>
              <a:rect b="b" l="l" r="r" t="t"/>
              <a:pathLst>
                <a:path extrusionOk="0" h="1766" w="2062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8" name="Google Shape;22068;p83"/>
            <p:cNvSpPr/>
            <p:nvPr/>
          </p:nvSpPr>
          <p:spPr>
            <a:xfrm>
              <a:off x="1792630" y="2614945"/>
              <a:ext cx="116707" cy="115869"/>
            </a:xfrm>
            <a:custGeom>
              <a:rect b="b" l="l" r="r" t="t"/>
              <a:pathLst>
                <a:path extrusionOk="0" h="4425" w="4457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9" name="Google Shape;22069;p83"/>
            <p:cNvSpPr/>
            <p:nvPr/>
          </p:nvSpPr>
          <p:spPr>
            <a:xfrm>
              <a:off x="1750184" y="2637621"/>
              <a:ext cx="135900" cy="135350"/>
            </a:xfrm>
            <a:custGeom>
              <a:rect b="b" l="l" r="r" t="t"/>
              <a:pathLst>
                <a:path extrusionOk="0" h="5169" w="519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0" name="Google Shape;22070;p83"/>
            <p:cNvSpPr/>
            <p:nvPr/>
          </p:nvSpPr>
          <p:spPr>
            <a:xfrm>
              <a:off x="1750184" y="2665586"/>
              <a:ext cx="107673" cy="107385"/>
            </a:xfrm>
            <a:custGeom>
              <a:rect b="b" l="l" r="r" t="t"/>
              <a:pathLst>
                <a:path extrusionOk="0" h="4101" w="4112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071" name="Google Shape;22071;p83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22072" name="Google Shape;22072;p83"/>
            <p:cNvSpPr/>
            <p:nvPr/>
          </p:nvSpPr>
          <p:spPr>
            <a:xfrm>
              <a:off x="2230050" y="1584958"/>
              <a:ext cx="189632" cy="274550"/>
            </a:xfrm>
            <a:custGeom>
              <a:rect b="b" l="l" r="r" t="t"/>
              <a:pathLst>
                <a:path extrusionOk="0" h="10485" w="7242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3" name="Google Shape;22073;p83"/>
            <p:cNvSpPr/>
            <p:nvPr/>
          </p:nvSpPr>
          <p:spPr>
            <a:xfrm>
              <a:off x="2230050" y="1849243"/>
              <a:ext cx="189632" cy="10265"/>
            </a:xfrm>
            <a:custGeom>
              <a:rect b="b" l="l" r="r" t="t"/>
              <a:pathLst>
                <a:path extrusionOk="0" h="392" w="7242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4" name="Google Shape;22074;p83"/>
            <p:cNvSpPr/>
            <p:nvPr/>
          </p:nvSpPr>
          <p:spPr>
            <a:xfrm>
              <a:off x="2266028" y="1585193"/>
              <a:ext cx="117675" cy="37759"/>
            </a:xfrm>
            <a:custGeom>
              <a:rect b="b" l="l" r="r" t="t"/>
              <a:pathLst>
                <a:path extrusionOk="0" h="1442" w="4494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5" name="Google Shape;22075;p83"/>
            <p:cNvSpPr/>
            <p:nvPr/>
          </p:nvSpPr>
          <p:spPr>
            <a:xfrm>
              <a:off x="2248039" y="1603680"/>
              <a:ext cx="153654" cy="229852"/>
            </a:xfrm>
            <a:custGeom>
              <a:rect b="b" l="l" r="r" t="t"/>
              <a:pathLst>
                <a:path extrusionOk="0" h="8778" w="5868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6" name="Google Shape;22076;p83"/>
            <p:cNvSpPr/>
            <p:nvPr/>
          </p:nvSpPr>
          <p:spPr>
            <a:xfrm>
              <a:off x="2248039" y="1603680"/>
              <a:ext cx="153654" cy="229852"/>
            </a:xfrm>
            <a:custGeom>
              <a:rect b="b" l="l" r="r" t="t"/>
              <a:pathLst>
                <a:path extrusionOk="0" h="8778" w="5868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7" name="Google Shape;22077;p83"/>
            <p:cNvSpPr/>
            <p:nvPr/>
          </p:nvSpPr>
          <p:spPr>
            <a:xfrm>
              <a:off x="2266028" y="1603680"/>
              <a:ext cx="117675" cy="19272"/>
            </a:xfrm>
            <a:custGeom>
              <a:rect b="b" l="l" r="r" t="t"/>
              <a:pathLst>
                <a:path extrusionOk="0" h="736" w="4494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8" name="Google Shape;22078;p83"/>
            <p:cNvSpPr/>
            <p:nvPr/>
          </p:nvSpPr>
          <p:spPr>
            <a:xfrm>
              <a:off x="2275272" y="1546466"/>
              <a:ext cx="99189" cy="67243"/>
            </a:xfrm>
            <a:custGeom>
              <a:rect b="b" l="l" r="r" t="t"/>
              <a:pathLst>
                <a:path extrusionOk="0" h="2568" w="3788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9" name="Google Shape;22079;p83"/>
            <p:cNvSpPr/>
            <p:nvPr/>
          </p:nvSpPr>
          <p:spPr>
            <a:xfrm>
              <a:off x="2275272" y="1599935"/>
              <a:ext cx="99189" cy="13773"/>
            </a:xfrm>
            <a:custGeom>
              <a:rect b="b" l="l" r="r" t="t"/>
              <a:pathLst>
                <a:path extrusionOk="0" h="526" w="3788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0" name="Google Shape;22080;p83"/>
            <p:cNvSpPr/>
            <p:nvPr/>
          </p:nvSpPr>
          <p:spPr>
            <a:xfrm>
              <a:off x="2272156" y="1710070"/>
              <a:ext cx="105395" cy="10814"/>
            </a:xfrm>
            <a:custGeom>
              <a:rect b="b" l="l" r="r" t="t"/>
              <a:pathLst>
                <a:path extrusionOk="0" h="413" w="4025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1" name="Google Shape;22081;p83"/>
            <p:cNvSpPr/>
            <p:nvPr/>
          </p:nvSpPr>
          <p:spPr>
            <a:xfrm>
              <a:off x="2272156" y="1730808"/>
              <a:ext cx="105395" cy="10814"/>
            </a:xfrm>
            <a:custGeom>
              <a:rect b="b" l="l" r="r" t="t"/>
              <a:pathLst>
                <a:path extrusionOk="0" h="413" w="4025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2" name="Google Shape;22082;p83"/>
            <p:cNvSpPr/>
            <p:nvPr/>
          </p:nvSpPr>
          <p:spPr>
            <a:xfrm>
              <a:off x="2272156" y="1751547"/>
              <a:ext cx="105395" cy="10814"/>
            </a:xfrm>
            <a:custGeom>
              <a:rect b="b" l="l" r="r" t="t"/>
              <a:pathLst>
                <a:path extrusionOk="0" h="413" w="4025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3" name="Google Shape;22083;p83"/>
            <p:cNvSpPr/>
            <p:nvPr/>
          </p:nvSpPr>
          <p:spPr>
            <a:xfrm>
              <a:off x="2272156" y="1772285"/>
              <a:ext cx="105395" cy="11050"/>
            </a:xfrm>
            <a:custGeom>
              <a:rect b="b" l="l" r="r" t="t"/>
              <a:pathLst>
                <a:path extrusionOk="0" h="422" w="4025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4" name="Google Shape;22084;p83"/>
            <p:cNvSpPr/>
            <p:nvPr/>
          </p:nvSpPr>
          <p:spPr>
            <a:xfrm>
              <a:off x="2382918" y="1500223"/>
              <a:ext cx="163656" cy="137209"/>
            </a:xfrm>
            <a:custGeom>
              <a:rect b="b" l="l" r="r" t="t"/>
              <a:pathLst>
                <a:path extrusionOk="0" h="5240" w="625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5" name="Google Shape;22085;p83"/>
            <p:cNvSpPr/>
            <p:nvPr/>
          </p:nvSpPr>
          <p:spPr>
            <a:xfrm>
              <a:off x="2427380" y="1560396"/>
              <a:ext cx="11521" cy="12333"/>
            </a:xfrm>
            <a:custGeom>
              <a:rect b="b" l="l" r="r" t="t"/>
              <a:pathLst>
                <a:path extrusionOk="0" h="471" w="44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6" name="Google Shape;22086;p83"/>
            <p:cNvSpPr/>
            <p:nvPr/>
          </p:nvSpPr>
          <p:spPr>
            <a:xfrm>
              <a:off x="2448878" y="1560396"/>
              <a:ext cx="11390" cy="12333"/>
            </a:xfrm>
            <a:custGeom>
              <a:rect b="b" l="l" r="r" t="t"/>
              <a:pathLst>
                <a:path extrusionOk="0" h="471" w="435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7" name="Google Shape;22087;p83"/>
            <p:cNvSpPr/>
            <p:nvPr/>
          </p:nvSpPr>
          <p:spPr>
            <a:xfrm>
              <a:off x="2470114" y="1560396"/>
              <a:ext cx="11521" cy="12333"/>
            </a:xfrm>
            <a:custGeom>
              <a:rect b="b" l="l" r="r" t="t"/>
              <a:pathLst>
                <a:path extrusionOk="0" h="471" w="44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8" name="Google Shape;22088;p83"/>
            <p:cNvSpPr/>
            <p:nvPr/>
          </p:nvSpPr>
          <p:spPr>
            <a:xfrm>
              <a:off x="2491455" y="1560396"/>
              <a:ext cx="11390" cy="12333"/>
            </a:xfrm>
            <a:custGeom>
              <a:rect b="b" l="l" r="r" t="t"/>
              <a:pathLst>
                <a:path extrusionOk="0" h="471" w="435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9" name="Google Shape;22089;p83"/>
            <p:cNvSpPr/>
            <p:nvPr/>
          </p:nvSpPr>
          <p:spPr>
            <a:xfrm>
              <a:off x="2310229" y="1645393"/>
              <a:ext cx="20005" cy="49490"/>
            </a:xfrm>
            <a:custGeom>
              <a:rect b="b" l="l" r="r" t="t"/>
              <a:pathLst>
                <a:path extrusionOk="0" h="1890" w="764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0" name="Google Shape;22090;p83"/>
            <p:cNvSpPr/>
            <p:nvPr/>
          </p:nvSpPr>
          <p:spPr>
            <a:xfrm>
              <a:off x="2308893" y="1686110"/>
              <a:ext cx="31946" cy="11050"/>
            </a:xfrm>
            <a:custGeom>
              <a:rect b="b" l="l" r="r" t="t"/>
              <a:pathLst>
                <a:path extrusionOk="0" h="422" w="122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1" name="Google Shape;22091;p83"/>
            <p:cNvSpPr/>
            <p:nvPr/>
          </p:nvSpPr>
          <p:spPr>
            <a:xfrm>
              <a:off x="2311983" y="1627063"/>
              <a:ext cx="18251" cy="15606"/>
            </a:xfrm>
            <a:custGeom>
              <a:rect b="b" l="l" r="r" t="t"/>
              <a:pathLst>
                <a:path extrusionOk="0" h="596" w="697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092" name="Google Shape;22092;p83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22093" name="Google Shape;22093;p83"/>
            <p:cNvSpPr/>
            <p:nvPr/>
          </p:nvSpPr>
          <p:spPr>
            <a:xfrm>
              <a:off x="2690042" y="4262767"/>
              <a:ext cx="205002" cy="173214"/>
            </a:xfrm>
            <a:custGeom>
              <a:rect b="b" l="l" r="r" t="t"/>
              <a:pathLst>
                <a:path extrusionOk="0" h="6615" w="7829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4" name="Google Shape;22094;p83"/>
            <p:cNvSpPr/>
            <p:nvPr/>
          </p:nvSpPr>
          <p:spPr>
            <a:xfrm>
              <a:off x="2729293" y="4277456"/>
              <a:ext cx="124038" cy="125086"/>
            </a:xfrm>
            <a:custGeom>
              <a:rect b="b" l="l" r="r" t="t"/>
              <a:pathLst>
                <a:path extrusionOk="0" h="4777" w="4737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5" name="Google Shape;22095;p83"/>
            <p:cNvSpPr/>
            <p:nvPr/>
          </p:nvSpPr>
          <p:spPr>
            <a:xfrm>
              <a:off x="2762365" y="4322285"/>
              <a:ext cx="37261" cy="45981"/>
            </a:xfrm>
            <a:custGeom>
              <a:rect b="b" l="l" r="r" t="t"/>
              <a:pathLst>
                <a:path extrusionOk="0" h="1756" w="1423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6" name="Google Shape;22096;p83"/>
            <p:cNvSpPr/>
            <p:nvPr/>
          </p:nvSpPr>
          <p:spPr>
            <a:xfrm>
              <a:off x="2795594" y="4322285"/>
              <a:ext cx="26761" cy="45536"/>
            </a:xfrm>
            <a:custGeom>
              <a:rect b="b" l="l" r="r" t="t"/>
              <a:pathLst>
                <a:path extrusionOk="0" h="1739" w="1022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7" name="Google Shape;22097;p83"/>
            <p:cNvSpPr/>
            <p:nvPr/>
          </p:nvSpPr>
          <p:spPr>
            <a:xfrm>
              <a:off x="2753122" y="4328439"/>
              <a:ext cx="296309" cy="293560"/>
            </a:xfrm>
            <a:custGeom>
              <a:rect b="b" l="l" r="r" t="t"/>
              <a:pathLst>
                <a:path extrusionOk="0" h="11211" w="11316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8" name="Google Shape;22098;p83"/>
            <p:cNvSpPr/>
            <p:nvPr/>
          </p:nvSpPr>
          <p:spPr>
            <a:xfrm>
              <a:off x="2753122" y="4543103"/>
              <a:ext cx="81985" cy="78895"/>
            </a:xfrm>
            <a:custGeom>
              <a:rect b="b" l="l" r="r" t="t"/>
              <a:pathLst>
                <a:path extrusionOk="0" h="3013" w="3131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9" name="Google Shape;22099;p83"/>
            <p:cNvSpPr/>
            <p:nvPr/>
          </p:nvSpPr>
          <p:spPr>
            <a:xfrm>
              <a:off x="2926990" y="4373241"/>
              <a:ext cx="70726" cy="73711"/>
            </a:xfrm>
            <a:custGeom>
              <a:rect b="b" l="l" r="r" t="t"/>
              <a:pathLst>
                <a:path extrusionOk="0" h="2815" w="2701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00" name="Google Shape;22100;p83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22101" name="Google Shape;22101;p83"/>
            <p:cNvSpPr/>
            <p:nvPr/>
          </p:nvSpPr>
          <p:spPr>
            <a:xfrm>
              <a:off x="2689440" y="3022566"/>
              <a:ext cx="30741" cy="46976"/>
            </a:xfrm>
            <a:custGeom>
              <a:rect b="b" l="l" r="r" t="t"/>
              <a:pathLst>
                <a:path extrusionOk="0" h="1794" w="1174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2" name="Google Shape;22102;p83"/>
            <p:cNvSpPr/>
            <p:nvPr/>
          </p:nvSpPr>
          <p:spPr>
            <a:xfrm>
              <a:off x="2719422" y="3061268"/>
              <a:ext cx="162635" cy="187616"/>
            </a:xfrm>
            <a:custGeom>
              <a:rect b="b" l="l" r="r" t="t"/>
              <a:pathLst>
                <a:path extrusionOk="0" h="7165" w="6211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3" name="Google Shape;22103;p83"/>
            <p:cNvSpPr/>
            <p:nvPr/>
          </p:nvSpPr>
          <p:spPr>
            <a:xfrm>
              <a:off x="2761867" y="3061268"/>
              <a:ext cx="96701" cy="86227"/>
            </a:xfrm>
            <a:custGeom>
              <a:rect b="b" l="l" r="r" t="t"/>
              <a:pathLst>
                <a:path extrusionOk="0" h="3293" w="3693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4" name="Google Shape;22104;p83"/>
            <p:cNvSpPr/>
            <p:nvPr/>
          </p:nvSpPr>
          <p:spPr>
            <a:xfrm>
              <a:off x="2722407" y="3171690"/>
              <a:ext cx="159650" cy="77193"/>
            </a:xfrm>
            <a:custGeom>
              <a:rect b="b" l="l" r="r" t="t"/>
              <a:pathLst>
                <a:path extrusionOk="0" h="2948" w="6097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5" name="Google Shape;22105;p83"/>
            <p:cNvSpPr/>
            <p:nvPr/>
          </p:nvSpPr>
          <p:spPr>
            <a:xfrm>
              <a:off x="2708659" y="2882162"/>
              <a:ext cx="203117" cy="254335"/>
            </a:xfrm>
            <a:custGeom>
              <a:rect b="b" l="l" r="r" t="t"/>
              <a:pathLst>
                <a:path extrusionOk="0" h="9713" w="7757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6" name="Google Shape;22106;p83"/>
            <p:cNvSpPr/>
            <p:nvPr/>
          </p:nvSpPr>
          <p:spPr>
            <a:xfrm>
              <a:off x="2708659" y="3091512"/>
              <a:ext cx="40246" cy="11260"/>
            </a:xfrm>
            <a:custGeom>
              <a:rect b="b" l="l" r="r" t="t"/>
              <a:pathLst>
                <a:path extrusionOk="0" h="430" w="1537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7" name="Google Shape;22107;p83"/>
            <p:cNvSpPr/>
            <p:nvPr/>
          </p:nvSpPr>
          <p:spPr>
            <a:xfrm>
              <a:off x="2755871" y="2907641"/>
              <a:ext cx="127181" cy="127181"/>
            </a:xfrm>
            <a:custGeom>
              <a:rect b="b" l="l" r="r" t="t"/>
              <a:pathLst>
                <a:path extrusionOk="0" h="4857" w="4857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8" name="Google Shape;22108;p83"/>
            <p:cNvSpPr/>
            <p:nvPr/>
          </p:nvSpPr>
          <p:spPr>
            <a:xfrm>
              <a:off x="2788602" y="2927122"/>
              <a:ext cx="84028" cy="60985"/>
            </a:xfrm>
            <a:custGeom>
              <a:rect b="b" l="l" r="r" t="t"/>
              <a:pathLst>
                <a:path extrusionOk="0" h="2329" w="3209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9" name="Google Shape;22109;p83"/>
            <p:cNvSpPr/>
            <p:nvPr/>
          </p:nvSpPr>
          <p:spPr>
            <a:xfrm>
              <a:off x="2777369" y="2969385"/>
              <a:ext cx="44017" cy="39696"/>
            </a:xfrm>
            <a:custGeom>
              <a:rect b="b" l="l" r="r" t="t"/>
              <a:pathLst>
                <a:path extrusionOk="0" h="1516" w="1681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110" name="Google Shape;22110;p83"/>
          <p:cNvSpPr/>
          <p:nvPr/>
        </p:nvSpPr>
        <p:spPr>
          <a:xfrm>
            <a:off x="2637986" y="2280903"/>
            <a:ext cx="303039" cy="21000"/>
          </a:xfrm>
          <a:custGeom>
            <a:rect b="b" l="l" r="r" t="t"/>
            <a:pathLst>
              <a:path extrusionOk="0" h="802" w="11573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111" name="Google Shape;22111;p83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22112" name="Google Shape;22112;p83"/>
            <p:cNvSpPr/>
            <p:nvPr/>
          </p:nvSpPr>
          <p:spPr>
            <a:xfrm>
              <a:off x="2637986" y="2064065"/>
              <a:ext cx="303039" cy="238100"/>
            </a:xfrm>
            <a:custGeom>
              <a:rect b="b" l="l" r="r" t="t"/>
              <a:pathLst>
                <a:path extrusionOk="0" h="9093" w="11573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3" name="Google Shape;22113;p83"/>
            <p:cNvSpPr/>
            <p:nvPr/>
          </p:nvSpPr>
          <p:spPr>
            <a:xfrm>
              <a:off x="2638222" y="2064065"/>
              <a:ext cx="122441" cy="39749"/>
            </a:xfrm>
            <a:custGeom>
              <a:rect b="b" l="l" r="r" t="t"/>
              <a:pathLst>
                <a:path extrusionOk="0" h="1518" w="4676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4" name="Google Shape;22114;p83"/>
            <p:cNvSpPr/>
            <p:nvPr/>
          </p:nvSpPr>
          <p:spPr>
            <a:xfrm>
              <a:off x="2918742" y="2110019"/>
              <a:ext cx="22022" cy="192146"/>
            </a:xfrm>
            <a:custGeom>
              <a:rect b="b" l="l" r="r" t="t"/>
              <a:pathLst>
                <a:path extrusionOk="0" h="7338" w="841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5" name="Google Shape;22115;p83"/>
            <p:cNvSpPr/>
            <p:nvPr/>
          </p:nvSpPr>
          <p:spPr>
            <a:xfrm>
              <a:off x="2835814" y="2103787"/>
              <a:ext cx="105211" cy="49149"/>
            </a:xfrm>
            <a:custGeom>
              <a:rect b="b" l="l" r="r" t="t"/>
              <a:pathLst>
                <a:path extrusionOk="0" h="1877" w="4018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6" name="Google Shape;22116;p83"/>
            <p:cNvSpPr/>
            <p:nvPr/>
          </p:nvSpPr>
          <p:spPr>
            <a:xfrm>
              <a:off x="2842072" y="1980142"/>
              <a:ext cx="155146" cy="154884"/>
            </a:xfrm>
            <a:custGeom>
              <a:rect b="b" l="l" r="r" t="t"/>
              <a:pathLst>
                <a:path extrusionOk="0" h="5915" w="5925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7" name="Google Shape;22117;p83"/>
            <p:cNvSpPr/>
            <p:nvPr/>
          </p:nvSpPr>
          <p:spPr>
            <a:xfrm>
              <a:off x="2885277" y="2043326"/>
              <a:ext cx="66719" cy="47997"/>
            </a:xfrm>
            <a:custGeom>
              <a:rect b="b" l="l" r="r" t="t"/>
              <a:pathLst>
                <a:path extrusionOk="0" h="1833" w="2548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8" name="Google Shape;22118;p83"/>
            <p:cNvSpPr/>
            <p:nvPr/>
          </p:nvSpPr>
          <p:spPr>
            <a:xfrm>
              <a:off x="2723166" y="2183232"/>
              <a:ext cx="33255" cy="33229"/>
            </a:xfrm>
            <a:custGeom>
              <a:rect b="b" l="l" r="r" t="t"/>
              <a:pathLst>
                <a:path extrusionOk="0" h="1269" w="127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9" name="Google Shape;22119;p83"/>
            <p:cNvSpPr/>
            <p:nvPr/>
          </p:nvSpPr>
          <p:spPr>
            <a:xfrm>
              <a:off x="2770613" y="2177734"/>
              <a:ext cx="91962" cy="10762"/>
            </a:xfrm>
            <a:custGeom>
              <a:rect b="b" l="l" r="r" t="t"/>
              <a:pathLst>
                <a:path extrusionOk="0" h="411" w="3512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0" name="Google Shape;22120;p83"/>
            <p:cNvSpPr/>
            <p:nvPr/>
          </p:nvSpPr>
          <p:spPr>
            <a:xfrm>
              <a:off x="2770613" y="2194204"/>
              <a:ext cx="92800" cy="11050"/>
            </a:xfrm>
            <a:custGeom>
              <a:rect b="b" l="l" r="r" t="t"/>
              <a:pathLst>
                <a:path extrusionOk="0" h="422" w="3544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1" name="Google Shape;22121;p83"/>
            <p:cNvSpPr/>
            <p:nvPr/>
          </p:nvSpPr>
          <p:spPr>
            <a:xfrm>
              <a:off x="2770613" y="2210962"/>
              <a:ext cx="91962" cy="10762"/>
            </a:xfrm>
            <a:custGeom>
              <a:rect b="b" l="l" r="r" t="t"/>
              <a:pathLst>
                <a:path extrusionOk="0" h="411" w="3512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2" name="Google Shape;22122;p83"/>
            <p:cNvSpPr/>
            <p:nvPr/>
          </p:nvSpPr>
          <p:spPr>
            <a:xfrm>
              <a:off x="2909420" y="2057780"/>
              <a:ext cx="20686" cy="10814"/>
            </a:xfrm>
            <a:custGeom>
              <a:rect b="b" l="l" r="r" t="t"/>
              <a:pathLst>
                <a:path extrusionOk="0" h="413" w="79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3" name="Google Shape;22123;p83"/>
            <p:cNvSpPr/>
            <p:nvPr/>
          </p:nvSpPr>
          <p:spPr>
            <a:xfrm>
              <a:off x="2914264" y="2058016"/>
              <a:ext cx="10762" cy="18827"/>
            </a:xfrm>
            <a:custGeom>
              <a:rect b="b" l="l" r="r" t="t"/>
              <a:pathLst>
                <a:path extrusionOk="0" h="719" w="411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4" name="Google Shape;22124;p83"/>
            <p:cNvSpPr/>
            <p:nvPr/>
          </p:nvSpPr>
          <p:spPr>
            <a:xfrm>
              <a:off x="2898265" y="2004363"/>
              <a:ext cx="40744" cy="38989"/>
            </a:xfrm>
            <a:custGeom>
              <a:rect b="b" l="l" r="r" t="t"/>
              <a:pathLst>
                <a:path extrusionOk="0" h="1489" w="1556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25" name="Google Shape;22125;p83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22126" name="Google Shape;22126;p83"/>
            <p:cNvSpPr/>
            <p:nvPr/>
          </p:nvSpPr>
          <p:spPr>
            <a:xfrm>
              <a:off x="1314020" y="3592614"/>
              <a:ext cx="98194" cy="97880"/>
            </a:xfrm>
            <a:custGeom>
              <a:rect b="b" l="l" r="r" t="t"/>
              <a:pathLst>
                <a:path extrusionOk="0" h="3738" w="375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7" name="Google Shape;22127;p83"/>
            <p:cNvSpPr/>
            <p:nvPr/>
          </p:nvSpPr>
          <p:spPr>
            <a:xfrm>
              <a:off x="1444657" y="3534326"/>
              <a:ext cx="170909" cy="171721"/>
            </a:xfrm>
            <a:custGeom>
              <a:rect b="b" l="l" r="r" t="t"/>
              <a:pathLst>
                <a:path extrusionOk="0" h="6558" w="6527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8" name="Google Shape;22128;p83"/>
            <p:cNvSpPr/>
            <p:nvPr/>
          </p:nvSpPr>
          <p:spPr>
            <a:xfrm>
              <a:off x="1503364" y="3585125"/>
              <a:ext cx="36240" cy="39723"/>
            </a:xfrm>
            <a:custGeom>
              <a:rect b="b" l="l" r="r" t="t"/>
              <a:pathLst>
                <a:path extrusionOk="0" h="1517" w="1384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9" name="Google Shape;22129;p83"/>
            <p:cNvSpPr/>
            <p:nvPr/>
          </p:nvSpPr>
          <p:spPr>
            <a:xfrm>
              <a:off x="1492628" y="3619584"/>
              <a:ext cx="57476" cy="41241"/>
            </a:xfrm>
            <a:custGeom>
              <a:rect b="b" l="l" r="r" t="t"/>
              <a:pathLst>
                <a:path extrusionOk="0" h="1575" w="2195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0" name="Google Shape;22130;p83"/>
            <p:cNvSpPr/>
            <p:nvPr/>
          </p:nvSpPr>
          <p:spPr>
            <a:xfrm>
              <a:off x="1306531" y="3459463"/>
              <a:ext cx="200368" cy="202122"/>
            </a:xfrm>
            <a:custGeom>
              <a:rect b="b" l="l" r="r" t="t"/>
              <a:pathLst>
                <a:path extrusionOk="0" h="7719" w="7652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1" name="Google Shape;22131;p83"/>
            <p:cNvSpPr/>
            <p:nvPr/>
          </p:nvSpPr>
          <p:spPr>
            <a:xfrm>
              <a:off x="1470633" y="3462710"/>
              <a:ext cx="33019" cy="32993"/>
            </a:xfrm>
            <a:custGeom>
              <a:rect b="b" l="l" r="r" t="t"/>
              <a:pathLst>
                <a:path extrusionOk="0" h="1260" w="1261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2" name="Google Shape;22132;p83"/>
            <p:cNvSpPr/>
            <p:nvPr/>
          </p:nvSpPr>
          <p:spPr>
            <a:xfrm>
              <a:off x="1450156" y="3346972"/>
              <a:ext cx="179393" cy="158995"/>
            </a:xfrm>
            <a:custGeom>
              <a:rect b="b" l="l" r="r" t="t"/>
              <a:pathLst>
                <a:path extrusionOk="0" h="6072" w="6851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3" name="Google Shape;22133;p83"/>
            <p:cNvSpPr/>
            <p:nvPr/>
          </p:nvSpPr>
          <p:spPr>
            <a:xfrm>
              <a:off x="1511272" y="3631551"/>
              <a:ext cx="19613" cy="10814"/>
            </a:xfrm>
            <a:custGeom>
              <a:rect b="b" l="l" r="r" t="t"/>
              <a:pathLst>
                <a:path extrusionOk="0" h="413" w="749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4" name="Google Shape;22134;p83"/>
            <p:cNvSpPr/>
            <p:nvPr/>
          </p:nvSpPr>
          <p:spPr>
            <a:xfrm>
              <a:off x="1516116" y="3631760"/>
              <a:ext cx="10762" cy="18827"/>
            </a:xfrm>
            <a:custGeom>
              <a:rect b="b" l="l" r="r" t="t"/>
              <a:pathLst>
                <a:path extrusionOk="0" h="719" w="411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35" name="Google Shape;22135;p83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22136" name="Google Shape;22136;p83"/>
            <p:cNvSpPr/>
            <p:nvPr/>
          </p:nvSpPr>
          <p:spPr>
            <a:xfrm>
              <a:off x="1403939" y="2569173"/>
              <a:ext cx="212622" cy="201913"/>
            </a:xfrm>
            <a:custGeom>
              <a:rect b="b" l="l" r="r" t="t"/>
              <a:pathLst>
                <a:path extrusionOk="0" h="7711" w="812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7" name="Google Shape;22137;p83"/>
            <p:cNvSpPr/>
            <p:nvPr/>
          </p:nvSpPr>
          <p:spPr>
            <a:xfrm>
              <a:off x="1422426" y="2593080"/>
              <a:ext cx="140928" cy="170700"/>
            </a:xfrm>
            <a:custGeom>
              <a:rect b="b" l="l" r="r" t="t"/>
              <a:pathLst>
                <a:path extrusionOk="0" h="6519" w="5382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8" name="Google Shape;22138;p83"/>
            <p:cNvSpPr/>
            <p:nvPr/>
          </p:nvSpPr>
          <p:spPr>
            <a:xfrm>
              <a:off x="1464139" y="2613138"/>
              <a:ext cx="152161" cy="157896"/>
            </a:xfrm>
            <a:custGeom>
              <a:rect b="b" l="l" r="r" t="t"/>
              <a:pathLst>
                <a:path extrusionOk="0" h="6030" w="5811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9" name="Google Shape;22139;p83"/>
            <p:cNvSpPr/>
            <p:nvPr/>
          </p:nvSpPr>
          <p:spPr>
            <a:xfrm>
              <a:off x="1537850" y="2569671"/>
              <a:ext cx="78712" cy="78215"/>
            </a:xfrm>
            <a:custGeom>
              <a:rect b="b" l="l" r="r" t="t"/>
              <a:pathLst>
                <a:path extrusionOk="0" h="2987" w="3006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0" name="Google Shape;22140;p83"/>
            <p:cNvSpPr/>
            <p:nvPr/>
          </p:nvSpPr>
          <p:spPr>
            <a:xfrm>
              <a:off x="1548088" y="2554667"/>
              <a:ext cx="83216" cy="82666"/>
            </a:xfrm>
            <a:custGeom>
              <a:rect b="b" l="l" r="r" t="t"/>
              <a:pathLst>
                <a:path extrusionOk="0" h="3157" w="3178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1" name="Google Shape;22141;p83"/>
            <p:cNvSpPr/>
            <p:nvPr/>
          </p:nvSpPr>
          <p:spPr>
            <a:xfrm>
              <a:off x="1594802" y="2603397"/>
              <a:ext cx="36502" cy="33936"/>
            </a:xfrm>
            <a:custGeom>
              <a:rect b="b" l="l" r="r" t="t"/>
              <a:pathLst>
                <a:path extrusionOk="0" h="1296" w="1394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2" name="Google Shape;22142;p83"/>
            <p:cNvSpPr/>
            <p:nvPr/>
          </p:nvSpPr>
          <p:spPr>
            <a:xfrm>
              <a:off x="1566810" y="2518531"/>
              <a:ext cx="101205" cy="99817"/>
            </a:xfrm>
            <a:custGeom>
              <a:rect b="b" l="l" r="r" t="t"/>
              <a:pathLst>
                <a:path extrusionOk="0" h="3812" w="3865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3" name="Google Shape;22143;p83"/>
            <p:cNvSpPr/>
            <p:nvPr/>
          </p:nvSpPr>
          <p:spPr>
            <a:xfrm>
              <a:off x="1616771" y="2567654"/>
              <a:ext cx="51506" cy="50930"/>
            </a:xfrm>
            <a:custGeom>
              <a:rect b="b" l="l" r="r" t="t"/>
              <a:pathLst>
                <a:path extrusionOk="0" h="1945" w="1967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4" name="Google Shape;22144;p83"/>
            <p:cNvSpPr/>
            <p:nvPr/>
          </p:nvSpPr>
          <p:spPr>
            <a:xfrm>
              <a:off x="1409203" y="2654379"/>
              <a:ext cx="84237" cy="77612"/>
            </a:xfrm>
            <a:custGeom>
              <a:rect b="b" l="l" r="r" t="t"/>
              <a:pathLst>
                <a:path extrusionOk="0" h="2964" w="3217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5" name="Google Shape;22145;p83"/>
            <p:cNvSpPr/>
            <p:nvPr/>
          </p:nvSpPr>
          <p:spPr>
            <a:xfrm>
              <a:off x="1428422" y="2665351"/>
              <a:ext cx="86987" cy="80152"/>
            </a:xfrm>
            <a:custGeom>
              <a:rect b="b" l="l" r="r" t="t"/>
              <a:pathLst>
                <a:path extrusionOk="0" h="3061" w="3322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6" name="Google Shape;22146;p83"/>
            <p:cNvSpPr/>
            <p:nvPr/>
          </p:nvSpPr>
          <p:spPr>
            <a:xfrm>
              <a:off x="1447171" y="2687084"/>
              <a:ext cx="78974" cy="72218"/>
            </a:xfrm>
            <a:custGeom>
              <a:rect b="b" l="l" r="r" t="t"/>
              <a:pathLst>
                <a:path extrusionOk="0" h="2758" w="3016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7" name="Google Shape;22147;p83"/>
            <p:cNvSpPr/>
            <p:nvPr/>
          </p:nvSpPr>
          <p:spPr>
            <a:xfrm>
              <a:off x="1482756" y="2624502"/>
              <a:ext cx="64101" cy="60095"/>
            </a:xfrm>
            <a:custGeom>
              <a:rect b="b" l="l" r="r" t="t"/>
              <a:pathLst>
                <a:path extrusionOk="0" h="2295" w="2448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8" name="Google Shape;22148;p83"/>
            <p:cNvSpPr/>
            <p:nvPr/>
          </p:nvSpPr>
          <p:spPr>
            <a:xfrm>
              <a:off x="1359739" y="2560166"/>
              <a:ext cx="212360" cy="201363"/>
            </a:xfrm>
            <a:custGeom>
              <a:rect b="b" l="l" r="r" t="t"/>
              <a:pathLst>
                <a:path extrusionOk="0" h="7690" w="811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9" name="Google Shape;22149;p83"/>
            <p:cNvSpPr/>
            <p:nvPr/>
          </p:nvSpPr>
          <p:spPr>
            <a:xfrm>
              <a:off x="1359739" y="2603633"/>
              <a:ext cx="152397" cy="157974"/>
            </a:xfrm>
            <a:custGeom>
              <a:rect b="b" l="l" r="r" t="t"/>
              <a:pathLst>
                <a:path extrusionOk="0" h="6033" w="582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0" name="Google Shape;22150;p83"/>
            <p:cNvSpPr/>
            <p:nvPr/>
          </p:nvSpPr>
          <p:spPr>
            <a:xfrm>
              <a:off x="1359739" y="2560166"/>
              <a:ext cx="78450" cy="78215"/>
            </a:xfrm>
            <a:custGeom>
              <a:rect b="b" l="l" r="r" t="t"/>
              <a:pathLst>
                <a:path extrusionOk="0" h="2987" w="2996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1" name="Google Shape;22151;p83"/>
            <p:cNvSpPr/>
            <p:nvPr/>
          </p:nvSpPr>
          <p:spPr>
            <a:xfrm>
              <a:off x="1344997" y="2545188"/>
              <a:ext cx="83216" cy="82640"/>
            </a:xfrm>
            <a:custGeom>
              <a:rect b="b" l="l" r="r" t="t"/>
              <a:pathLst>
                <a:path extrusionOk="0" h="3156" w="3178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2" name="Google Shape;22152;p83"/>
            <p:cNvSpPr/>
            <p:nvPr/>
          </p:nvSpPr>
          <p:spPr>
            <a:xfrm>
              <a:off x="1344735" y="2593892"/>
              <a:ext cx="36764" cy="33936"/>
            </a:xfrm>
            <a:custGeom>
              <a:rect b="b" l="l" r="r" t="t"/>
              <a:pathLst>
                <a:path extrusionOk="0" h="1296" w="1404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3" name="Google Shape;22153;p83"/>
            <p:cNvSpPr/>
            <p:nvPr/>
          </p:nvSpPr>
          <p:spPr>
            <a:xfrm>
              <a:off x="1308024" y="2509026"/>
              <a:ext cx="101205" cy="100079"/>
            </a:xfrm>
            <a:custGeom>
              <a:rect b="b" l="l" r="r" t="t"/>
              <a:pathLst>
                <a:path extrusionOk="0" h="3822" w="3865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4" name="Google Shape;22154;p83"/>
            <p:cNvSpPr/>
            <p:nvPr/>
          </p:nvSpPr>
          <p:spPr>
            <a:xfrm>
              <a:off x="1308024" y="2558437"/>
              <a:ext cx="51480" cy="50668"/>
            </a:xfrm>
            <a:custGeom>
              <a:rect b="b" l="l" r="r" t="t"/>
              <a:pathLst>
                <a:path extrusionOk="0" h="1935" w="1966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5" name="Google Shape;22155;p83"/>
            <p:cNvSpPr/>
            <p:nvPr/>
          </p:nvSpPr>
          <p:spPr>
            <a:xfrm>
              <a:off x="1482625" y="2645110"/>
              <a:ext cx="84211" cy="77403"/>
            </a:xfrm>
            <a:custGeom>
              <a:rect b="b" l="l" r="r" t="t"/>
              <a:pathLst>
                <a:path extrusionOk="0" h="2956" w="3216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6" name="Google Shape;22156;p83"/>
            <p:cNvSpPr/>
            <p:nvPr/>
          </p:nvSpPr>
          <p:spPr>
            <a:xfrm>
              <a:off x="1460630" y="2655610"/>
              <a:ext cx="86987" cy="80205"/>
            </a:xfrm>
            <a:custGeom>
              <a:rect b="b" l="l" r="r" t="t"/>
              <a:pathLst>
                <a:path extrusionOk="0" h="3063" w="3322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7" name="Google Shape;22157;p83"/>
            <p:cNvSpPr/>
            <p:nvPr/>
          </p:nvSpPr>
          <p:spPr>
            <a:xfrm>
              <a:off x="1449894" y="2677841"/>
              <a:ext cx="78974" cy="72140"/>
            </a:xfrm>
            <a:custGeom>
              <a:rect b="b" l="l" r="r" t="t"/>
              <a:pathLst>
                <a:path extrusionOk="0" h="2755" w="3016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8" name="Google Shape;22158;p83"/>
            <p:cNvSpPr/>
            <p:nvPr/>
          </p:nvSpPr>
          <p:spPr>
            <a:xfrm>
              <a:off x="1478383" y="2413975"/>
              <a:ext cx="97199" cy="94764"/>
            </a:xfrm>
            <a:custGeom>
              <a:rect b="b" l="l" r="r" t="t"/>
              <a:pathLst>
                <a:path extrusionOk="0" h="3619" w="3712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9" name="Google Shape;22159;p83"/>
            <p:cNvSpPr/>
            <p:nvPr/>
          </p:nvSpPr>
          <p:spPr>
            <a:xfrm>
              <a:off x="1394199" y="2415755"/>
              <a:ext cx="112334" cy="92983"/>
            </a:xfrm>
            <a:custGeom>
              <a:rect b="b" l="l" r="r" t="t"/>
              <a:pathLst>
                <a:path extrusionOk="0" h="3551" w="429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0" name="Google Shape;22160;p83"/>
            <p:cNvSpPr/>
            <p:nvPr/>
          </p:nvSpPr>
          <p:spPr>
            <a:xfrm>
              <a:off x="1429679" y="2455373"/>
              <a:ext cx="11024" cy="11888"/>
            </a:xfrm>
            <a:custGeom>
              <a:rect b="b" l="l" r="r" t="t"/>
              <a:pathLst>
                <a:path extrusionOk="0" h="454" w="421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1" name="Google Shape;22161;p83"/>
            <p:cNvSpPr/>
            <p:nvPr/>
          </p:nvSpPr>
          <p:spPr>
            <a:xfrm>
              <a:off x="1445155" y="2455373"/>
              <a:ext cx="11024" cy="11888"/>
            </a:xfrm>
            <a:custGeom>
              <a:rect b="b" l="l" r="r" t="t"/>
              <a:pathLst>
                <a:path extrusionOk="0" h="454" w="421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2" name="Google Shape;22162;p83"/>
            <p:cNvSpPr/>
            <p:nvPr/>
          </p:nvSpPr>
          <p:spPr>
            <a:xfrm>
              <a:off x="1460787" y="2455373"/>
              <a:ext cx="11129" cy="11888"/>
            </a:xfrm>
            <a:custGeom>
              <a:rect b="b" l="l" r="r" t="t"/>
              <a:pathLst>
                <a:path extrusionOk="0" h="454" w="425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3" name="Google Shape;22163;p83"/>
            <p:cNvSpPr/>
            <p:nvPr/>
          </p:nvSpPr>
          <p:spPr>
            <a:xfrm>
              <a:off x="1505878" y="2455373"/>
              <a:ext cx="10998" cy="11888"/>
            </a:xfrm>
            <a:custGeom>
              <a:rect b="b" l="l" r="r" t="t"/>
              <a:pathLst>
                <a:path extrusionOk="0" h="454" w="42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4" name="Google Shape;22164;p83"/>
            <p:cNvSpPr/>
            <p:nvPr/>
          </p:nvSpPr>
          <p:spPr>
            <a:xfrm>
              <a:off x="1521353" y="2455373"/>
              <a:ext cx="11024" cy="11888"/>
            </a:xfrm>
            <a:custGeom>
              <a:rect b="b" l="l" r="r" t="t"/>
              <a:pathLst>
                <a:path extrusionOk="0" h="454" w="421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5" name="Google Shape;22165;p83"/>
            <p:cNvSpPr/>
            <p:nvPr/>
          </p:nvSpPr>
          <p:spPr>
            <a:xfrm>
              <a:off x="1536724" y="2455373"/>
              <a:ext cx="11129" cy="11888"/>
            </a:xfrm>
            <a:custGeom>
              <a:rect b="b" l="l" r="r" t="t"/>
              <a:pathLst>
                <a:path extrusionOk="0" h="454" w="425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66" name="Google Shape;22166;p83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22167" name="Google Shape;22167;p83"/>
            <p:cNvSpPr/>
            <p:nvPr/>
          </p:nvSpPr>
          <p:spPr>
            <a:xfrm>
              <a:off x="1498624" y="1970322"/>
              <a:ext cx="178346" cy="149857"/>
            </a:xfrm>
            <a:custGeom>
              <a:rect b="b" l="l" r="r" t="t"/>
              <a:pathLst>
                <a:path extrusionOk="0" h="5723" w="6811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8" name="Google Shape;22168;p83"/>
            <p:cNvSpPr/>
            <p:nvPr/>
          </p:nvSpPr>
          <p:spPr>
            <a:xfrm>
              <a:off x="1571969" y="2019576"/>
              <a:ext cx="21603" cy="53260"/>
            </a:xfrm>
            <a:custGeom>
              <a:rect b="b" l="l" r="r" t="t"/>
              <a:pathLst>
                <a:path extrusionOk="0" h="2034" w="825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9" name="Google Shape;22169;p83"/>
            <p:cNvSpPr/>
            <p:nvPr/>
          </p:nvSpPr>
          <p:spPr>
            <a:xfrm>
              <a:off x="1571707" y="2064038"/>
              <a:ext cx="33203" cy="10814"/>
            </a:xfrm>
            <a:custGeom>
              <a:rect b="b" l="l" r="r" t="t"/>
              <a:pathLst>
                <a:path extrusionOk="0" h="413" w="1268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0" name="Google Shape;22170;p83"/>
            <p:cNvSpPr/>
            <p:nvPr/>
          </p:nvSpPr>
          <p:spPr>
            <a:xfrm>
              <a:off x="1575058" y="2003001"/>
              <a:ext cx="18775" cy="15868"/>
            </a:xfrm>
            <a:custGeom>
              <a:rect b="b" l="l" r="r" t="t"/>
              <a:pathLst>
                <a:path extrusionOk="0" h="606" w="717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1" name="Google Shape;22171;p83"/>
            <p:cNvSpPr/>
            <p:nvPr/>
          </p:nvSpPr>
          <p:spPr>
            <a:xfrm>
              <a:off x="1345495" y="2004625"/>
              <a:ext cx="170150" cy="171119"/>
            </a:xfrm>
            <a:custGeom>
              <a:rect b="b" l="l" r="r" t="t"/>
              <a:pathLst>
                <a:path extrusionOk="0" h="6535" w="6498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2" name="Google Shape;22172;p83"/>
            <p:cNvSpPr/>
            <p:nvPr/>
          </p:nvSpPr>
          <p:spPr>
            <a:xfrm>
              <a:off x="1404935" y="2140760"/>
              <a:ext cx="51742" cy="93454"/>
            </a:xfrm>
            <a:custGeom>
              <a:rect b="b" l="l" r="r" t="t"/>
              <a:pathLst>
                <a:path extrusionOk="0" h="3569" w="1976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3" name="Google Shape;22173;p83"/>
            <p:cNvSpPr/>
            <p:nvPr/>
          </p:nvSpPr>
          <p:spPr>
            <a:xfrm>
              <a:off x="1298519" y="2198708"/>
              <a:ext cx="264338" cy="112936"/>
            </a:xfrm>
            <a:custGeom>
              <a:rect b="b" l="l" r="r" t="t"/>
              <a:pathLst>
                <a:path extrusionOk="0" h="4313" w="10095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4" name="Google Shape;22174;p83"/>
            <p:cNvSpPr/>
            <p:nvPr/>
          </p:nvSpPr>
          <p:spPr>
            <a:xfrm>
              <a:off x="1488124" y="2208710"/>
              <a:ext cx="74732" cy="102933"/>
            </a:xfrm>
            <a:custGeom>
              <a:rect b="b" l="l" r="r" t="t"/>
              <a:pathLst>
                <a:path extrusionOk="0" h="3931" w="2854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5" name="Google Shape;22175;p83"/>
            <p:cNvSpPr/>
            <p:nvPr/>
          </p:nvSpPr>
          <p:spPr>
            <a:xfrm>
              <a:off x="1298519" y="2209941"/>
              <a:ext cx="71721" cy="101703"/>
            </a:xfrm>
            <a:custGeom>
              <a:rect b="b" l="l" r="r" t="t"/>
              <a:pathLst>
                <a:path extrusionOk="0" h="3884" w="2739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6" name="Google Shape;22176;p83"/>
            <p:cNvSpPr/>
            <p:nvPr/>
          </p:nvSpPr>
          <p:spPr>
            <a:xfrm>
              <a:off x="1425045" y="2243615"/>
              <a:ext cx="11390" cy="12333"/>
            </a:xfrm>
            <a:custGeom>
              <a:rect b="b" l="l" r="r" t="t"/>
              <a:pathLst>
                <a:path extrusionOk="0" h="471" w="435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7" name="Google Shape;22177;p83"/>
            <p:cNvSpPr/>
            <p:nvPr/>
          </p:nvSpPr>
          <p:spPr>
            <a:xfrm>
              <a:off x="1425045" y="2262102"/>
              <a:ext cx="11390" cy="12333"/>
            </a:xfrm>
            <a:custGeom>
              <a:rect b="b" l="l" r="r" t="t"/>
              <a:pathLst>
                <a:path extrusionOk="0" h="471" w="435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8" name="Google Shape;22178;p83"/>
            <p:cNvSpPr/>
            <p:nvPr/>
          </p:nvSpPr>
          <p:spPr>
            <a:xfrm>
              <a:off x="1404935" y="2198708"/>
              <a:ext cx="26028" cy="38963"/>
            </a:xfrm>
            <a:custGeom>
              <a:rect b="b" l="l" r="r" t="t"/>
              <a:pathLst>
                <a:path extrusionOk="0" h="1488" w="994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9" name="Google Shape;22179;p83"/>
            <p:cNvSpPr/>
            <p:nvPr/>
          </p:nvSpPr>
          <p:spPr>
            <a:xfrm>
              <a:off x="1430674" y="2198708"/>
              <a:ext cx="26002" cy="38963"/>
            </a:xfrm>
            <a:custGeom>
              <a:rect b="b" l="l" r="r" t="t"/>
              <a:pathLst>
                <a:path extrusionOk="0" h="1488" w="993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0" name="Google Shape;22180;p83"/>
            <p:cNvSpPr/>
            <p:nvPr/>
          </p:nvSpPr>
          <p:spPr>
            <a:xfrm>
              <a:off x="1467648" y="2266658"/>
              <a:ext cx="53732" cy="20503"/>
            </a:xfrm>
            <a:custGeom>
              <a:rect b="b" l="l" r="r" t="t"/>
              <a:pathLst>
                <a:path extrusionOk="0" h="783" w="2052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1" name="Google Shape;22181;p83"/>
            <p:cNvSpPr/>
            <p:nvPr/>
          </p:nvSpPr>
          <p:spPr>
            <a:xfrm>
              <a:off x="1375712" y="2026358"/>
              <a:ext cx="109951" cy="150328"/>
            </a:xfrm>
            <a:custGeom>
              <a:rect b="b" l="l" r="r" t="t"/>
              <a:pathLst>
                <a:path extrusionOk="0" h="5741" w="4199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2" name="Google Shape;22182;p83"/>
            <p:cNvSpPr/>
            <p:nvPr/>
          </p:nvSpPr>
          <p:spPr>
            <a:xfrm>
              <a:off x="1342483" y="2077026"/>
              <a:ext cx="21524" cy="46766"/>
            </a:xfrm>
            <a:custGeom>
              <a:rect b="b" l="l" r="r" t="t"/>
              <a:pathLst>
                <a:path extrusionOk="0" h="1786" w="822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3" name="Google Shape;22183;p83"/>
            <p:cNvSpPr/>
            <p:nvPr/>
          </p:nvSpPr>
          <p:spPr>
            <a:xfrm>
              <a:off x="1419179" y="2091742"/>
              <a:ext cx="25111" cy="37575"/>
            </a:xfrm>
            <a:custGeom>
              <a:rect b="b" l="l" r="r" t="t"/>
              <a:pathLst>
                <a:path extrusionOk="0" h="1435" w="959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4" name="Google Shape;22184;p83"/>
            <p:cNvSpPr/>
            <p:nvPr/>
          </p:nvSpPr>
          <p:spPr>
            <a:xfrm>
              <a:off x="1429418" y="2118267"/>
              <a:ext cx="78974" cy="78712"/>
            </a:xfrm>
            <a:custGeom>
              <a:rect b="b" l="l" r="r" t="t"/>
              <a:pathLst>
                <a:path extrusionOk="0" h="3006" w="3016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5" name="Google Shape;22185;p83"/>
            <p:cNvSpPr/>
            <p:nvPr/>
          </p:nvSpPr>
          <p:spPr>
            <a:xfrm>
              <a:off x="1497394" y="2077026"/>
              <a:ext cx="21734" cy="46766"/>
            </a:xfrm>
            <a:custGeom>
              <a:rect b="b" l="l" r="r" t="t"/>
              <a:pathLst>
                <a:path extrusionOk="0" h="1786" w="83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6" name="Google Shape;22186;p83"/>
            <p:cNvSpPr/>
            <p:nvPr/>
          </p:nvSpPr>
          <p:spPr>
            <a:xfrm>
              <a:off x="1419677" y="2180483"/>
              <a:ext cx="22257" cy="22257"/>
            </a:xfrm>
            <a:custGeom>
              <a:rect b="b" l="l" r="r" t="t"/>
              <a:pathLst>
                <a:path extrusionOk="0" h="850" w="85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87" name="Google Shape;22187;p83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22188" name="Google Shape;22188;p83"/>
            <p:cNvSpPr/>
            <p:nvPr/>
          </p:nvSpPr>
          <p:spPr>
            <a:xfrm>
              <a:off x="3180304" y="3473446"/>
              <a:ext cx="152397" cy="176146"/>
            </a:xfrm>
            <a:custGeom>
              <a:rect b="b" l="l" r="r" t="t"/>
              <a:pathLst>
                <a:path extrusionOk="0" h="6727" w="582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9" name="Google Shape;22189;p83"/>
            <p:cNvSpPr/>
            <p:nvPr/>
          </p:nvSpPr>
          <p:spPr>
            <a:xfrm>
              <a:off x="3180304" y="3473394"/>
              <a:ext cx="92197" cy="176199"/>
            </a:xfrm>
            <a:custGeom>
              <a:rect b="b" l="l" r="r" t="t"/>
              <a:pathLst>
                <a:path extrusionOk="0" h="6729" w="3521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0" name="Google Shape;22190;p83"/>
            <p:cNvSpPr/>
            <p:nvPr/>
          </p:nvSpPr>
          <p:spPr>
            <a:xfrm>
              <a:off x="3244509" y="3603585"/>
              <a:ext cx="22257" cy="46007"/>
            </a:xfrm>
            <a:custGeom>
              <a:rect b="b" l="l" r="r" t="t"/>
              <a:pathLst>
                <a:path extrusionOk="0" h="1757" w="85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1" name="Google Shape;22191;p83"/>
            <p:cNvSpPr/>
            <p:nvPr/>
          </p:nvSpPr>
          <p:spPr>
            <a:xfrm>
              <a:off x="3165300" y="3638333"/>
              <a:ext cx="182405" cy="35245"/>
            </a:xfrm>
            <a:custGeom>
              <a:rect b="b" l="l" r="r" t="t"/>
              <a:pathLst>
                <a:path extrusionOk="0" h="1346" w="6966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2" name="Google Shape;22192;p83"/>
            <p:cNvSpPr/>
            <p:nvPr/>
          </p:nvSpPr>
          <p:spPr>
            <a:xfrm>
              <a:off x="3165300" y="3638333"/>
              <a:ext cx="15266" cy="35245"/>
            </a:xfrm>
            <a:custGeom>
              <a:rect b="b" l="l" r="r" t="t"/>
              <a:pathLst>
                <a:path extrusionOk="0" h="1346" w="583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3" name="Google Shape;22193;p83"/>
            <p:cNvSpPr/>
            <p:nvPr/>
          </p:nvSpPr>
          <p:spPr>
            <a:xfrm>
              <a:off x="3149563" y="3664308"/>
              <a:ext cx="213879" cy="41739"/>
            </a:xfrm>
            <a:custGeom>
              <a:rect b="b" l="l" r="r" t="t"/>
              <a:pathLst>
                <a:path extrusionOk="0" h="1594" w="8168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4" name="Google Shape;22194;p83"/>
            <p:cNvSpPr/>
            <p:nvPr/>
          </p:nvSpPr>
          <p:spPr>
            <a:xfrm>
              <a:off x="3149327" y="3664308"/>
              <a:ext cx="15999" cy="41739"/>
            </a:xfrm>
            <a:custGeom>
              <a:rect b="b" l="l" r="r" t="t"/>
              <a:pathLst>
                <a:path extrusionOk="0" h="1594" w="611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5" name="Google Shape;22195;p83"/>
            <p:cNvSpPr/>
            <p:nvPr/>
          </p:nvSpPr>
          <p:spPr>
            <a:xfrm>
              <a:off x="3251239" y="3346868"/>
              <a:ext cx="10762" cy="101886"/>
            </a:xfrm>
            <a:custGeom>
              <a:rect b="b" l="l" r="r" t="t"/>
              <a:pathLst>
                <a:path extrusionOk="0" h="3891" w="411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6" name="Google Shape;22196;p83"/>
            <p:cNvSpPr/>
            <p:nvPr/>
          </p:nvSpPr>
          <p:spPr>
            <a:xfrm>
              <a:off x="3173155" y="3365485"/>
              <a:ext cx="58131" cy="90260"/>
            </a:xfrm>
            <a:custGeom>
              <a:rect b="b" l="l" r="r" t="t"/>
              <a:pathLst>
                <a:path extrusionOk="0" h="3447" w="222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7" name="Google Shape;22197;p83"/>
            <p:cNvSpPr/>
            <p:nvPr/>
          </p:nvSpPr>
          <p:spPr>
            <a:xfrm>
              <a:off x="3114815" y="3419767"/>
              <a:ext cx="94999" cy="53208"/>
            </a:xfrm>
            <a:custGeom>
              <a:rect b="b" l="l" r="r" t="t"/>
              <a:pathLst>
                <a:path extrusionOk="0" h="2032" w="3628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8" name="Google Shape;22198;p83"/>
            <p:cNvSpPr/>
            <p:nvPr/>
          </p:nvSpPr>
          <p:spPr>
            <a:xfrm>
              <a:off x="3281718" y="3365485"/>
              <a:ext cx="57947" cy="90260"/>
            </a:xfrm>
            <a:custGeom>
              <a:rect b="b" l="l" r="r" t="t"/>
              <a:pathLst>
                <a:path extrusionOk="0" h="3447" w="2213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9" name="Google Shape;22199;p83"/>
            <p:cNvSpPr/>
            <p:nvPr/>
          </p:nvSpPr>
          <p:spPr>
            <a:xfrm>
              <a:off x="3303190" y="3419610"/>
              <a:ext cx="94842" cy="53129"/>
            </a:xfrm>
            <a:custGeom>
              <a:rect b="b" l="l" r="r" t="t"/>
              <a:pathLst>
                <a:path extrusionOk="0" h="2029" w="3622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0" name="Google Shape;22200;p83"/>
            <p:cNvSpPr/>
            <p:nvPr/>
          </p:nvSpPr>
          <p:spPr>
            <a:xfrm>
              <a:off x="3228510" y="3561375"/>
              <a:ext cx="54229" cy="53993"/>
            </a:xfrm>
            <a:custGeom>
              <a:rect b="b" l="l" r="r" t="t"/>
              <a:pathLst>
                <a:path extrusionOk="0" h="2062" w="2071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01" name="Google Shape;22201;p83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22202" name="Google Shape;22202;p83"/>
            <p:cNvSpPr/>
            <p:nvPr/>
          </p:nvSpPr>
          <p:spPr>
            <a:xfrm>
              <a:off x="4033882" y="3477190"/>
              <a:ext cx="34486" cy="34512"/>
            </a:xfrm>
            <a:custGeom>
              <a:rect b="b" l="l" r="r" t="t"/>
              <a:pathLst>
                <a:path extrusionOk="0" h="1318" w="1317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3" name="Google Shape;22203;p83"/>
            <p:cNvSpPr/>
            <p:nvPr/>
          </p:nvSpPr>
          <p:spPr>
            <a:xfrm>
              <a:off x="4144278" y="3477190"/>
              <a:ext cx="34512" cy="34512"/>
            </a:xfrm>
            <a:custGeom>
              <a:rect b="b" l="l" r="r" t="t"/>
              <a:pathLst>
                <a:path extrusionOk="0" h="1318" w="1318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4" name="Google Shape;22204;p83"/>
            <p:cNvSpPr/>
            <p:nvPr/>
          </p:nvSpPr>
          <p:spPr>
            <a:xfrm>
              <a:off x="4172768" y="3353231"/>
              <a:ext cx="179079" cy="150852"/>
            </a:xfrm>
            <a:custGeom>
              <a:rect b="b" l="l" r="r" t="t"/>
              <a:pathLst>
                <a:path extrusionOk="0" h="5761" w="6839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5" name="Google Shape;22205;p83"/>
            <p:cNvSpPr/>
            <p:nvPr/>
          </p:nvSpPr>
          <p:spPr>
            <a:xfrm>
              <a:off x="4080335" y="3527649"/>
              <a:ext cx="52003" cy="93952"/>
            </a:xfrm>
            <a:custGeom>
              <a:rect b="b" l="l" r="r" t="t"/>
              <a:pathLst>
                <a:path extrusionOk="0" h="3588" w="1986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6" name="Google Shape;22206;p83"/>
            <p:cNvSpPr/>
            <p:nvPr/>
          </p:nvSpPr>
          <p:spPr>
            <a:xfrm>
              <a:off x="3973186" y="3585858"/>
              <a:ext cx="265804" cy="113695"/>
            </a:xfrm>
            <a:custGeom>
              <a:rect b="b" l="l" r="r" t="t"/>
              <a:pathLst>
                <a:path extrusionOk="0" h="4342" w="10151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7" name="Google Shape;22207;p83"/>
            <p:cNvSpPr/>
            <p:nvPr/>
          </p:nvSpPr>
          <p:spPr>
            <a:xfrm>
              <a:off x="4051112" y="3405260"/>
              <a:ext cx="110448" cy="151768"/>
            </a:xfrm>
            <a:custGeom>
              <a:rect b="b" l="l" r="r" t="t"/>
              <a:pathLst>
                <a:path extrusionOk="0" h="5796" w="4218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8" name="Google Shape;22208;p83"/>
            <p:cNvSpPr/>
            <p:nvPr/>
          </p:nvSpPr>
          <p:spPr>
            <a:xfrm>
              <a:off x="4051112" y="3405496"/>
              <a:ext cx="37994" cy="49987"/>
            </a:xfrm>
            <a:custGeom>
              <a:rect b="b" l="l" r="r" t="t"/>
              <a:pathLst>
                <a:path extrusionOk="0" h="1909" w="1451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9" name="Google Shape;22209;p83"/>
            <p:cNvSpPr/>
            <p:nvPr/>
          </p:nvSpPr>
          <p:spPr>
            <a:xfrm>
              <a:off x="4089080" y="3405260"/>
              <a:ext cx="72480" cy="71956"/>
            </a:xfrm>
            <a:custGeom>
              <a:rect b="b" l="l" r="r" t="t"/>
              <a:pathLst>
                <a:path extrusionOk="0" h="2748" w="2768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0" name="Google Shape;22210;p83"/>
            <p:cNvSpPr/>
            <p:nvPr/>
          </p:nvSpPr>
          <p:spPr>
            <a:xfrm>
              <a:off x="4094317" y="3475384"/>
              <a:ext cx="24012" cy="37811"/>
            </a:xfrm>
            <a:custGeom>
              <a:rect b="b" l="l" r="r" t="t"/>
              <a:pathLst>
                <a:path extrusionOk="0" h="1444" w="917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1" name="Google Shape;22211;p83"/>
            <p:cNvSpPr/>
            <p:nvPr/>
          </p:nvSpPr>
          <p:spPr>
            <a:xfrm>
              <a:off x="4087823" y="3604345"/>
              <a:ext cx="36999" cy="95209"/>
            </a:xfrm>
            <a:custGeom>
              <a:rect b="b" l="l" r="r" t="t"/>
              <a:pathLst>
                <a:path extrusionOk="0" h="3636" w="1413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2" name="Google Shape;22212;p83"/>
            <p:cNvSpPr/>
            <p:nvPr/>
          </p:nvSpPr>
          <p:spPr>
            <a:xfrm>
              <a:off x="4080335" y="3586120"/>
              <a:ext cx="26002" cy="38963"/>
            </a:xfrm>
            <a:custGeom>
              <a:rect b="b" l="l" r="r" t="t"/>
              <a:pathLst>
                <a:path extrusionOk="0" h="1488" w="993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3" name="Google Shape;22213;p83"/>
            <p:cNvSpPr/>
            <p:nvPr/>
          </p:nvSpPr>
          <p:spPr>
            <a:xfrm>
              <a:off x="4106310" y="3586120"/>
              <a:ext cx="26028" cy="38963"/>
            </a:xfrm>
            <a:custGeom>
              <a:rect b="b" l="l" r="r" t="t"/>
              <a:pathLst>
                <a:path extrusionOk="0" h="1488" w="994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4" name="Google Shape;22214;p83"/>
            <p:cNvSpPr/>
            <p:nvPr/>
          </p:nvSpPr>
          <p:spPr>
            <a:xfrm>
              <a:off x="3973421" y="3586120"/>
              <a:ext cx="106940" cy="113669"/>
            </a:xfrm>
            <a:custGeom>
              <a:rect b="b" l="l" r="r" t="t"/>
              <a:pathLst>
                <a:path extrusionOk="0" h="4341" w="4084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5" name="Google Shape;22215;p83"/>
            <p:cNvSpPr/>
            <p:nvPr/>
          </p:nvSpPr>
          <p:spPr>
            <a:xfrm>
              <a:off x="4132312" y="3586120"/>
              <a:ext cx="106940" cy="113433"/>
            </a:xfrm>
            <a:custGeom>
              <a:rect b="b" l="l" r="r" t="t"/>
              <a:pathLst>
                <a:path extrusionOk="0" h="4332" w="4084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6" name="Google Shape;22216;p83"/>
            <p:cNvSpPr/>
            <p:nvPr/>
          </p:nvSpPr>
          <p:spPr>
            <a:xfrm>
              <a:off x="3973421" y="3598610"/>
              <a:ext cx="67714" cy="100943"/>
            </a:xfrm>
            <a:custGeom>
              <a:rect b="b" l="l" r="r" t="t"/>
              <a:pathLst>
                <a:path extrusionOk="0" h="3855" w="2586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7" name="Google Shape;22217;p83"/>
            <p:cNvSpPr/>
            <p:nvPr/>
          </p:nvSpPr>
          <p:spPr>
            <a:xfrm>
              <a:off x="4171773" y="3598610"/>
              <a:ext cx="67479" cy="100943"/>
            </a:xfrm>
            <a:custGeom>
              <a:rect b="b" l="l" r="r" t="t"/>
              <a:pathLst>
                <a:path extrusionOk="0" h="3855" w="2577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8" name="Google Shape;22218;p83"/>
            <p:cNvSpPr/>
            <p:nvPr/>
          </p:nvSpPr>
          <p:spPr>
            <a:xfrm>
              <a:off x="4241320" y="3379232"/>
              <a:ext cx="45379" cy="65017"/>
            </a:xfrm>
            <a:custGeom>
              <a:rect b="b" l="l" r="r" t="t"/>
              <a:pathLst>
                <a:path extrusionOk="0" h="2483" w="1733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9" name="Google Shape;22219;p83"/>
            <p:cNvSpPr/>
            <p:nvPr/>
          </p:nvSpPr>
          <p:spPr>
            <a:xfrm>
              <a:off x="4250458" y="3449644"/>
              <a:ext cx="17020" cy="14349"/>
            </a:xfrm>
            <a:custGeom>
              <a:rect b="b" l="l" r="r" t="t"/>
              <a:pathLst>
                <a:path extrusionOk="0" h="548" w="65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20" name="Google Shape;22220;p83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22221" name="Google Shape;22221;p83"/>
            <p:cNvSpPr/>
            <p:nvPr/>
          </p:nvSpPr>
          <p:spPr>
            <a:xfrm>
              <a:off x="2152857" y="4354493"/>
              <a:ext cx="275309" cy="267637"/>
            </a:xfrm>
            <a:custGeom>
              <a:rect b="b" l="l" r="r" t="t"/>
              <a:pathLst>
                <a:path extrusionOk="0" h="10221" w="10514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2" name="Google Shape;22222;p83"/>
            <p:cNvSpPr/>
            <p:nvPr/>
          </p:nvSpPr>
          <p:spPr>
            <a:xfrm>
              <a:off x="2195564" y="4354257"/>
              <a:ext cx="56481" cy="72454"/>
            </a:xfrm>
            <a:custGeom>
              <a:rect b="b" l="l" r="r" t="t"/>
              <a:pathLst>
                <a:path extrusionOk="0" h="2767" w="2157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3" name="Google Shape;22223;p83"/>
            <p:cNvSpPr/>
            <p:nvPr/>
          </p:nvSpPr>
          <p:spPr>
            <a:xfrm>
              <a:off x="2355686" y="4530351"/>
              <a:ext cx="72480" cy="56743"/>
            </a:xfrm>
            <a:custGeom>
              <a:rect b="b" l="l" r="r" t="t"/>
              <a:pathLst>
                <a:path extrusionOk="0" h="2167" w="2768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4" name="Google Shape;22224;p83"/>
            <p:cNvSpPr/>
            <p:nvPr/>
          </p:nvSpPr>
          <p:spPr>
            <a:xfrm>
              <a:off x="2276764" y="4263002"/>
              <a:ext cx="249334" cy="210946"/>
            </a:xfrm>
            <a:custGeom>
              <a:rect b="b" l="l" r="r" t="t"/>
              <a:pathLst>
                <a:path extrusionOk="0" h="8056" w="9522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5" name="Google Shape;22225;p83"/>
            <p:cNvSpPr/>
            <p:nvPr/>
          </p:nvSpPr>
          <p:spPr>
            <a:xfrm>
              <a:off x="2203080" y="4331502"/>
              <a:ext cx="78948" cy="97906"/>
            </a:xfrm>
            <a:custGeom>
              <a:rect b="b" l="l" r="r" t="t"/>
              <a:pathLst>
                <a:path extrusionOk="0" h="3739" w="3015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6" name="Google Shape;22226;p83"/>
            <p:cNvSpPr/>
            <p:nvPr/>
          </p:nvSpPr>
          <p:spPr>
            <a:xfrm>
              <a:off x="2352203" y="4501129"/>
              <a:ext cx="99451" cy="77350"/>
            </a:xfrm>
            <a:custGeom>
              <a:rect b="b" l="l" r="r" t="t"/>
              <a:pathLst>
                <a:path extrusionOk="0" h="2954" w="3798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7" name="Google Shape;22227;p83"/>
            <p:cNvSpPr/>
            <p:nvPr/>
          </p:nvSpPr>
          <p:spPr>
            <a:xfrm>
              <a:off x="2324971" y="4303039"/>
              <a:ext cx="134669" cy="115135"/>
            </a:xfrm>
            <a:custGeom>
              <a:rect b="b" l="l" r="r" t="t"/>
              <a:pathLst>
                <a:path extrusionOk="0" h="4397" w="5143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8" name="Google Shape;22228;p83"/>
            <p:cNvSpPr/>
            <p:nvPr/>
          </p:nvSpPr>
          <p:spPr>
            <a:xfrm>
              <a:off x="2347464" y="4313775"/>
              <a:ext cx="109427" cy="93219"/>
            </a:xfrm>
            <a:custGeom>
              <a:rect b="b" l="l" r="r" t="t"/>
              <a:pathLst>
                <a:path extrusionOk="0" h="3560" w="4179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29" name="Google Shape;22229;p83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22230" name="Google Shape;22230;p83"/>
            <p:cNvSpPr/>
            <p:nvPr/>
          </p:nvSpPr>
          <p:spPr>
            <a:xfrm>
              <a:off x="859632" y="3346972"/>
              <a:ext cx="303537" cy="359127"/>
            </a:xfrm>
            <a:custGeom>
              <a:rect b="b" l="l" r="r" t="t"/>
              <a:pathLst>
                <a:path extrusionOk="0" h="13715" w="11592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1" name="Google Shape;22231;p83"/>
            <p:cNvSpPr/>
            <p:nvPr/>
          </p:nvSpPr>
          <p:spPr>
            <a:xfrm>
              <a:off x="926063" y="3427989"/>
              <a:ext cx="153156" cy="145903"/>
            </a:xfrm>
            <a:custGeom>
              <a:rect b="b" l="l" r="r" t="t"/>
              <a:pathLst>
                <a:path extrusionOk="0" h="5572" w="5849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2" name="Google Shape;22232;p83"/>
            <p:cNvSpPr/>
            <p:nvPr/>
          </p:nvSpPr>
          <p:spPr>
            <a:xfrm>
              <a:off x="1011767" y="3492928"/>
              <a:ext cx="64703" cy="74470"/>
            </a:xfrm>
            <a:custGeom>
              <a:rect b="b" l="l" r="r" t="t"/>
              <a:pathLst>
                <a:path extrusionOk="0" h="2844" w="2471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3" name="Google Shape;22233;p83"/>
            <p:cNvSpPr/>
            <p:nvPr/>
          </p:nvSpPr>
          <p:spPr>
            <a:xfrm>
              <a:off x="998020" y="3428224"/>
              <a:ext cx="81462" cy="145667"/>
            </a:xfrm>
            <a:custGeom>
              <a:rect b="b" l="l" r="r" t="t"/>
              <a:pathLst>
                <a:path extrusionOk="0" h="5563" w="3111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4" name="Google Shape;22234;p83"/>
            <p:cNvSpPr/>
            <p:nvPr/>
          </p:nvSpPr>
          <p:spPr>
            <a:xfrm>
              <a:off x="1022738" y="3503925"/>
              <a:ext cx="80964" cy="81200"/>
            </a:xfrm>
            <a:custGeom>
              <a:rect b="b" l="l" r="r" t="t"/>
              <a:pathLst>
                <a:path extrusionOk="0" h="3101" w="3092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35" name="Google Shape;22235;p83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22236" name="Google Shape;22236;p83"/>
            <p:cNvSpPr/>
            <p:nvPr/>
          </p:nvSpPr>
          <p:spPr>
            <a:xfrm>
              <a:off x="1767911" y="3066269"/>
              <a:ext cx="265306" cy="182771"/>
            </a:xfrm>
            <a:custGeom>
              <a:rect b="b" l="l" r="r" t="t"/>
              <a:pathLst>
                <a:path extrusionOk="0" h="6980" w="10132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7" name="Google Shape;22237;p83"/>
            <p:cNvSpPr/>
            <p:nvPr/>
          </p:nvSpPr>
          <p:spPr>
            <a:xfrm>
              <a:off x="1818867" y="2882241"/>
              <a:ext cx="147422" cy="155905"/>
            </a:xfrm>
            <a:custGeom>
              <a:rect b="b" l="l" r="r" t="t"/>
              <a:pathLst>
                <a:path extrusionOk="0" h="5954" w="563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8" name="Google Shape;22238;p83"/>
            <p:cNvSpPr/>
            <p:nvPr/>
          </p:nvSpPr>
          <p:spPr>
            <a:xfrm>
              <a:off x="1886817" y="2912144"/>
              <a:ext cx="47735" cy="47500"/>
            </a:xfrm>
            <a:custGeom>
              <a:rect b="b" l="l" r="r" t="t"/>
              <a:pathLst>
                <a:path extrusionOk="0" h="1814" w="1823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9" name="Google Shape;22239;p83"/>
            <p:cNvSpPr/>
            <p:nvPr/>
          </p:nvSpPr>
          <p:spPr>
            <a:xfrm>
              <a:off x="1858799" y="2906488"/>
              <a:ext cx="84237" cy="79079"/>
            </a:xfrm>
            <a:custGeom>
              <a:rect b="b" l="l" r="r" t="t"/>
              <a:pathLst>
                <a:path extrusionOk="0" h="3020" w="3217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0" name="Google Shape;22240;p83"/>
            <p:cNvSpPr/>
            <p:nvPr/>
          </p:nvSpPr>
          <p:spPr>
            <a:xfrm>
              <a:off x="1767911" y="3041001"/>
              <a:ext cx="132679" cy="180676"/>
            </a:xfrm>
            <a:custGeom>
              <a:rect b="b" l="l" r="r" t="t"/>
              <a:pathLst>
                <a:path extrusionOk="0" h="6900" w="5067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1" name="Google Shape;22241;p83"/>
            <p:cNvSpPr/>
            <p:nvPr/>
          </p:nvSpPr>
          <p:spPr>
            <a:xfrm>
              <a:off x="1767911" y="3041001"/>
              <a:ext cx="132679" cy="180676"/>
            </a:xfrm>
            <a:custGeom>
              <a:rect b="b" l="l" r="r" t="t"/>
              <a:pathLst>
                <a:path extrusionOk="0" h="6900" w="5067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2" name="Google Shape;22242;p83"/>
            <p:cNvSpPr/>
            <p:nvPr/>
          </p:nvSpPr>
          <p:spPr>
            <a:xfrm>
              <a:off x="1783151" y="3029008"/>
              <a:ext cx="117440" cy="159938"/>
            </a:xfrm>
            <a:custGeom>
              <a:rect b="b" l="l" r="r" t="t"/>
              <a:pathLst>
                <a:path extrusionOk="0" h="6108" w="4485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3" name="Google Shape;22243;p83"/>
            <p:cNvSpPr/>
            <p:nvPr/>
          </p:nvSpPr>
          <p:spPr>
            <a:xfrm>
              <a:off x="1813290" y="3067212"/>
              <a:ext cx="65305" cy="26578"/>
            </a:xfrm>
            <a:custGeom>
              <a:rect b="b" l="l" r="r" t="t"/>
              <a:pathLst>
                <a:path extrusionOk="0" h="1015" w="2494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4" name="Google Shape;22244;p83"/>
            <p:cNvSpPr/>
            <p:nvPr/>
          </p:nvSpPr>
          <p:spPr>
            <a:xfrm>
              <a:off x="1813237" y="3086746"/>
              <a:ext cx="65279" cy="26525"/>
            </a:xfrm>
            <a:custGeom>
              <a:rect b="b" l="l" r="r" t="t"/>
              <a:pathLst>
                <a:path extrusionOk="0" h="1013" w="2493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5" name="Google Shape;22245;p83"/>
            <p:cNvSpPr/>
            <p:nvPr/>
          </p:nvSpPr>
          <p:spPr>
            <a:xfrm>
              <a:off x="1813290" y="3106437"/>
              <a:ext cx="65227" cy="26552"/>
            </a:xfrm>
            <a:custGeom>
              <a:rect b="b" l="l" r="r" t="t"/>
              <a:pathLst>
                <a:path extrusionOk="0" h="1014" w="2491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6" name="Google Shape;22246;p83"/>
            <p:cNvSpPr/>
            <p:nvPr/>
          </p:nvSpPr>
          <p:spPr>
            <a:xfrm>
              <a:off x="1900564" y="3041001"/>
              <a:ext cx="132653" cy="180676"/>
            </a:xfrm>
            <a:custGeom>
              <a:rect b="b" l="l" r="r" t="t"/>
              <a:pathLst>
                <a:path extrusionOk="0" h="6900" w="5066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7" name="Google Shape;22247;p83"/>
            <p:cNvSpPr/>
            <p:nvPr/>
          </p:nvSpPr>
          <p:spPr>
            <a:xfrm>
              <a:off x="1900564" y="3041001"/>
              <a:ext cx="132653" cy="180676"/>
            </a:xfrm>
            <a:custGeom>
              <a:rect b="b" l="l" r="r" t="t"/>
              <a:pathLst>
                <a:path extrusionOk="0" h="6900" w="5066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8" name="Google Shape;22248;p83"/>
            <p:cNvSpPr/>
            <p:nvPr/>
          </p:nvSpPr>
          <p:spPr>
            <a:xfrm>
              <a:off x="1900564" y="3029008"/>
              <a:ext cx="117414" cy="159938"/>
            </a:xfrm>
            <a:custGeom>
              <a:rect b="b" l="l" r="r" t="t"/>
              <a:pathLst>
                <a:path extrusionOk="0" h="6108" w="4484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9" name="Google Shape;22249;p83"/>
            <p:cNvSpPr/>
            <p:nvPr/>
          </p:nvSpPr>
          <p:spPr>
            <a:xfrm>
              <a:off x="1900564" y="3029244"/>
              <a:ext cx="117414" cy="159702"/>
            </a:xfrm>
            <a:custGeom>
              <a:rect b="b" l="l" r="r" t="t"/>
              <a:pathLst>
                <a:path extrusionOk="0" h="6099" w="4484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0" name="Google Shape;22250;p83"/>
            <p:cNvSpPr/>
            <p:nvPr/>
          </p:nvSpPr>
          <p:spPr>
            <a:xfrm>
              <a:off x="1941282" y="3069988"/>
              <a:ext cx="29484" cy="36345"/>
            </a:xfrm>
            <a:custGeom>
              <a:rect b="b" l="l" r="r" t="t"/>
              <a:pathLst>
                <a:path extrusionOk="0" h="1388" w="1126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51" name="Google Shape;22251;p83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22252" name="Google Shape;22252;p83"/>
            <p:cNvSpPr/>
            <p:nvPr/>
          </p:nvSpPr>
          <p:spPr>
            <a:xfrm>
              <a:off x="1435414" y="1570451"/>
              <a:ext cx="28515" cy="79210"/>
            </a:xfrm>
            <a:custGeom>
              <a:rect b="b" l="l" r="r" t="t"/>
              <a:pathLst>
                <a:path extrusionOk="0" h="3025" w="1089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3" name="Google Shape;22253;p83"/>
            <p:cNvSpPr/>
            <p:nvPr/>
          </p:nvSpPr>
          <p:spPr>
            <a:xfrm>
              <a:off x="1435414" y="1627665"/>
              <a:ext cx="28515" cy="21995"/>
            </a:xfrm>
            <a:custGeom>
              <a:rect b="b" l="l" r="r" t="t"/>
              <a:pathLst>
                <a:path extrusionOk="0" h="840" w="1089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4" name="Google Shape;22254;p83"/>
            <p:cNvSpPr/>
            <p:nvPr/>
          </p:nvSpPr>
          <p:spPr>
            <a:xfrm>
              <a:off x="1350496" y="1570451"/>
              <a:ext cx="28254" cy="79210"/>
            </a:xfrm>
            <a:custGeom>
              <a:rect b="b" l="l" r="r" t="t"/>
              <a:pathLst>
                <a:path extrusionOk="0" h="3025" w="1079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5" name="Google Shape;22255;p83"/>
            <p:cNvSpPr/>
            <p:nvPr/>
          </p:nvSpPr>
          <p:spPr>
            <a:xfrm>
              <a:off x="1350496" y="1627665"/>
              <a:ext cx="28254" cy="21995"/>
            </a:xfrm>
            <a:custGeom>
              <a:rect b="b" l="l" r="r" t="t"/>
              <a:pathLst>
                <a:path extrusionOk="0" h="840" w="1079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6" name="Google Shape;22256;p83"/>
            <p:cNvSpPr/>
            <p:nvPr/>
          </p:nvSpPr>
          <p:spPr>
            <a:xfrm>
              <a:off x="1392706" y="1791531"/>
              <a:ext cx="28751" cy="67714"/>
            </a:xfrm>
            <a:custGeom>
              <a:rect b="b" l="l" r="r" t="t"/>
              <a:pathLst>
                <a:path extrusionOk="0" h="2586" w="1098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7" name="Google Shape;22257;p83"/>
            <p:cNvSpPr/>
            <p:nvPr/>
          </p:nvSpPr>
          <p:spPr>
            <a:xfrm>
              <a:off x="1392942" y="1791531"/>
              <a:ext cx="28515" cy="22519"/>
            </a:xfrm>
            <a:custGeom>
              <a:rect b="b" l="l" r="r" t="t"/>
              <a:pathLst>
                <a:path extrusionOk="0" h="860" w="1089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8" name="Google Shape;22258;p83"/>
            <p:cNvSpPr/>
            <p:nvPr/>
          </p:nvSpPr>
          <p:spPr>
            <a:xfrm>
              <a:off x="1386448" y="1765294"/>
              <a:ext cx="41503" cy="33255"/>
            </a:xfrm>
            <a:custGeom>
              <a:rect b="b" l="l" r="r" t="t"/>
              <a:pathLst>
                <a:path extrusionOk="0" h="1270" w="1585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9" name="Google Shape;22259;p83"/>
            <p:cNvSpPr/>
            <p:nvPr/>
          </p:nvSpPr>
          <p:spPr>
            <a:xfrm>
              <a:off x="1411428" y="1765294"/>
              <a:ext cx="16287" cy="33255"/>
            </a:xfrm>
            <a:custGeom>
              <a:rect b="b" l="l" r="r" t="t"/>
              <a:pathLst>
                <a:path extrusionOk="0" h="1270" w="622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0" name="Google Shape;22260;p83"/>
            <p:cNvSpPr/>
            <p:nvPr/>
          </p:nvSpPr>
          <p:spPr>
            <a:xfrm>
              <a:off x="1381473" y="1738585"/>
              <a:ext cx="51480" cy="33517"/>
            </a:xfrm>
            <a:custGeom>
              <a:rect b="b" l="l" r="r" t="t"/>
              <a:pathLst>
                <a:path extrusionOk="0" h="1280" w="1966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1" name="Google Shape;22261;p83"/>
            <p:cNvSpPr/>
            <p:nvPr/>
          </p:nvSpPr>
          <p:spPr>
            <a:xfrm>
              <a:off x="1411428" y="1738585"/>
              <a:ext cx="21524" cy="33517"/>
            </a:xfrm>
            <a:custGeom>
              <a:rect b="b" l="l" r="r" t="t"/>
              <a:pathLst>
                <a:path extrusionOk="0" h="1280" w="822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2" name="Google Shape;22262;p83"/>
            <p:cNvSpPr/>
            <p:nvPr/>
          </p:nvSpPr>
          <p:spPr>
            <a:xfrm>
              <a:off x="1339001" y="1668619"/>
              <a:ext cx="136162" cy="77220"/>
            </a:xfrm>
            <a:custGeom>
              <a:rect b="b" l="l" r="r" t="t"/>
              <a:pathLst>
                <a:path extrusionOk="0" h="2949" w="520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3" name="Google Shape;22263;p83"/>
            <p:cNvSpPr/>
            <p:nvPr/>
          </p:nvSpPr>
          <p:spPr>
            <a:xfrm>
              <a:off x="1411428" y="1668619"/>
              <a:ext cx="63996" cy="77220"/>
            </a:xfrm>
            <a:custGeom>
              <a:rect b="b" l="l" r="r" t="t"/>
              <a:pathLst>
                <a:path extrusionOk="0" h="2949" w="2444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4" name="Google Shape;22264;p83"/>
            <p:cNvSpPr/>
            <p:nvPr/>
          </p:nvSpPr>
          <p:spPr>
            <a:xfrm>
              <a:off x="1332009" y="1640889"/>
              <a:ext cx="150145" cy="27756"/>
            </a:xfrm>
            <a:custGeom>
              <a:rect b="b" l="l" r="r" t="t"/>
              <a:pathLst>
                <a:path extrusionOk="0" h="1060" w="5734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5" name="Google Shape;22265;p83"/>
            <p:cNvSpPr/>
            <p:nvPr/>
          </p:nvSpPr>
          <p:spPr>
            <a:xfrm>
              <a:off x="1461651" y="1640889"/>
              <a:ext cx="20503" cy="27756"/>
            </a:xfrm>
            <a:custGeom>
              <a:rect b="b" l="l" r="r" t="t"/>
              <a:pathLst>
                <a:path extrusionOk="0" h="1060" w="783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6" name="Google Shape;22266;p83"/>
            <p:cNvSpPr/>
            <p:nvPr/>
          </p:nvSpPr>
          <p:spPr>
            <a:xfrm>
              <a:off x="1467386" y="1499935"/>
              <a:ext cx="196518" cy="165725"/>
            </a:xfrm>
            <a:custGeom>
              <a:rect b="b" l="l" r="r" t="t"/>
              <a:pathLst>
                <a:path extrusionOk="0" h="6329" w="7505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7" name="Google Shape;22267;p83"/>
            <p:cNvSpPr/>
            <p:nvPr/>
          </p:nvSpPr>
          <p:spPr>
            <a:xfrm>
              <a:off x="1369873" y="1679852"/>
              <a:ext cx="74653" cy="11050"/>
            </a:xfrm>
            <a:custGeom>
              <a:rect b="b" l="l" r="r" t="t"/>
              <a:pathLst>
                <a:path extrusionOk="0" h="422" w="2851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8" name="Google Shape;22268;p83"/>
            <p:cNvSpPr/>
            <p:nvPr/>
          </p:nvSpPr>
          <p:spPr>
            <a:xfrm>
              <a:off x="1533346" y="1524496"/>
              <a:ext cx="60487" cy="92459"/>
            </a:xfrm>
            <a:custGeom>
              <a:rect b="b" l="l" r="r" t="t"/>
              <a:pathLst>
                <a:path extrusionOk="0" h="3531" w="231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69" name="Google Shape;22269;p83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22270" name="Google Shape;22270;p83"/>
            <p:cNvSpPr/>
            <p:nvPr/>
          </p:nvSpPr>
          <p:spPr>
            <a:xfrm>
              <a:off x="2663464" y="3490676"/>
              <a:ext cx="133674" cy="140666"/>
            </a:xfrm>
            <a:custGeom>
              <a:rect b="b" l="l" r="r" t="t"/>
              <a:pathLst>
                <a:path extrusionOk="0" h="5372" w="5105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1" name="Google Shape;22271;p83"/>
            <p:cNvSpPr/>
            <p:nvPr/>
          </p:nvSpPr>
          <p:spPr>
            <a:xfrm>
              <a:off x="2742386" y="3610839"/>
              <a:ext cx="54753" cy="20503"/>
            </a:xfrm>
            <a:custGeom>
              <a:rect b="b" l="l" r="r" t="t"/>
              <a:pathLst>
                <a:path extrusionOk="0" h="783" w="2091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2" name="Google Shape;22272;p83"/>
            <p:cNvSpPr/>
            <p:nvPr/>
          </p:nvSpPr>
          <p:spPr>
            <a:xfrm>
              <a:off x="2819082" y="3490676"/>
              <a:ext cx="133910" cy="140666"/>
            </a:xfrm>
            <a:custGeom>
              <a:rect b="b" l="l" r="r" t="t"/>
              <a:pathLst>
                <a:path extrusionOk="0" h="5372" w="5114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3" name="Google Shape;22273;p83"/>
            <p:cNvSpPr/>
            <p:nvPr/>
          </p:nvSpPr>
          <p:spPr>
            <a:xfrm>
              <a:off x="2819082" y="3610839"/>
              <a:ext cx="54988" cy="20503"/>
            </a:xfrm>
            <a:custGeom>
              <a:rect b="b" l="l" r="r" t="t"/>
              <a:pathLst>
                <a:path extrusionOk="0" h="783" w="210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4" name="Google Shape;22274;p83"/>
            <p:cNvSpPr/>
            <p:nvPr/>
          </p:nvSpPr>
          <p:spPr>
            <a:xfrm>
              <a:off x="2714918" y="3346815"/>
              <a:ext cx="167898" cy="178189"/>
            </a:xfrm>
            <a:custGeom>
              <a:rect b="b" l="l" r="r" t="t"/>
              <a:pathLst>
                <a:path extrusionOk="0" h="6805" w="6412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5" name="Google Shape;22275;p83"/>
            <p:cNvSpPr/>
            <p:nvPr/>
          </p:nvSpPr>
          <p:spPr>
            <a:xfrm>
              <a:off x="2757887" y="3372293"/>
              <a:ext cx="101467" cy="98744"/>
            </a:xfrm>
            <a:custGeom>
              <a:rect b="b" l="l" r="r" t="t"/>
              <a:pathLst>
                <a:path extrusionOk="0" h="3771" w="3875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6" name="Google Shape;22276;p83"/>
            <p:cNvSpPr/>
            <p:nvPr/>
          </p:nvSpPr>
          <p:spPr>
            <a:xfrm>
              <a:off x="2789597" y="3403323"/>
              <a:ext cx="36999" cy="36423"/>
            </a:xfrm>
            <a:custGeom>
              <a:rect b="b" l="l" r="r" t="t"/>
              <a:pathLst>
                <a:path extrusionOk="0" h="1391" w="1413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7" name="Google Shape;22277;p83"/>
            <p:cNvSpPr/>
            <p:nvPr/>
          </p:nvSpPr>
          <p:spPr>
            <a:xfrm>
              <a:off x="2734137" y="3660564"/>
              <a:ext cx="63001" cy="45483"/>
            </a:xfrm>
            <a:custGeom>
              <a:rect b="b" l="l" r="r" t="t"/>
              <a:pathLst>
                <a:path extrusionOk="0" h="1737" w="2406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8" name="Google Shape;22278;p83"/>
            <p:cNvSpPr/>
            <p:nvPr/>
          </p:nvSpPr>
          <p:spPr>
            <a:xfrm>
              <a:off x="2734137" y="3629325"/>
              <a:ext cx="63001" cy="31265"/>
            </a:xfrm>
            <a:custGeom>
              <a:rect b="b" l="l" r="r" t="t"/>
              <a:pathLst>
                <a:path extrusionOk="0" h="1194" w="2406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9" name="Google Shape;22279;p83"/>
            <p:cNvSpPr/>
            <p:nvPr/>
          </p:nvSpPr>
          <p:spPr>
            <a:xfrm>
              <a:off x="2819082" y="3660564"/>
              <a:ext cx="62975" cy="45483"/>
            </a:xfrm>
            <a:custGeom>
              <a:rect b="b" l="l" r="r" t="t"/>
              <a:pathLst>
                <a:path extrusionOk="0" h="1737" w="2405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0" name="Google Shape;22280;p83"/>
            <p:cNvSpPr/>
            <p:nvPr/>
          </p:nvSpPr>
          <p:spPr>
            <a:xfrm>
              <a:off x="2819082" y="3629090"/>
              <a:ext cx="62975" cy="31239"/>
            </a:xfrm>
            <a:custGeom>
              <a:rect b="b" l="l" r="r" t="t"/>
              <a:pathLst>
                <a:path extrusionOk="0" h="1193" w="2405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81" name="Google Shape;22281;p83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22282" name="Google Shape;22282;p83"/>
            <p:cNvSpPr/>
            <p:nvPr/>
          </p:nvSpPr>
          <p:spPr>
            <a:xfrm>
              <a:off x="1319755" y="3230397"/>
              <a:ext cx="185390" cy="13250"/>
            </a:xfrm>
            <a:custGeom>
              <a:rect b="b" l="l" r="r" t="t"/>
              <a:pathLst>
                <a:path extrusionOk="0" h="506" w="708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3" name="Google Shape;22283;p83"/>
            <p:cNvSpPr/>
            <p:nvPr/>
          </p:nvSpPr>
          <p:spPr>
            <a:xfrm>
              <a:off x="1315775" y="2917146"/>
              <a:ext cx="191124" cy="331764"/>
            </a:xfrm>
            <a:custGeom>
              <a:rect b="b" l="l" r="r" t="t"/>
              <a:pathLst>
                <a:path extrusionOk="0" h="12670" w="7299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4" name="Google Shape;22284;p83"/>
            <p:cNvSpPr/>
            <p:nvPr/>
          </p:nvSpPr>
          <p:spPr>
            <a:xfrm>
              <a:off x="1430674" y="2917146"/>
              <a:ext cx="76225" cy="118435"/>
            </a:xfrm>
            <a:custGeom>
              <a:rect b="b" l="l" r="r" t="t"/>
              <a:pathLst>
                <a:path extrusionOk="0" h="4523" w="2911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5" name="Google Shape;22285;p83"/>
            <p:cNvSpPr/>
            <p:nvPr/>
          </p:nvSpPr>
          <p:spPr>
            <a:xfrm>
              <a:off x="1335256" y="2950872"/>
              <a:ext cx="152397" cy="239069"/>
            </a:xfrm>
            <a:custGeom>
              <a:rect b="b" l="l" r="r" t="t"/>
              <a:pathLst>
                <a:path extrusionOk="0" h="9130" w="582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6" name="Google Shape;22286;p83"/>
            <p:cNvSpPr/>
            <p:nvPr/>
          </p:nvSpPr>
          <p:spPr>
            <a:xfrm>
              <a:off x="1430674" y="2950872"/>
              <a:ext cx="56979" cy="80467"/>
            </a:xfrm>
            <a:custGeom>
              <a:rect b="b" l="l" r="r" t="t"/>
              <a:pathLst>
                <a:path extrusionOk="0" h="3073" w="2176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7" name="Google Shape;22287;p83"/>
            <p:cNvSpPr/>
            <p:nvPr/>
          </p:nvSpPr>
          <p:spPr>
            <a:xfrm>
              <a:off x="1334994" y="2950872"/>
              <a:ext cx="152423" cy="239069"/>
            </a:xfrm>
            <a:custGeom>
              <a:rect b="b" l="l" r="r" t="t"/>
              <a:pathLst>
                <a:path extrusionOk="0" h="9130" w="5821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8" name="Google Shape;22288;p83"/>
            <p:cNvSpPr/>
            <p:nvPr/>
          </p:nvSpPr>
          <p:spPr>
            <a:xfrm>
              <a:off x="1398938" y="3203662"/>
              <a:ext cx="24771" cy="24771"/>
            </a:xfrm>
            <a:custGeom>
              <a:rect b="b" l="l" r="r" t="t"/>
              <a:pathLst>
                <a:path extrusionOk="0" h="946" w="946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9" name="Google Shape;22289;p83"/>
            <p:cNvSpPr/>
            <p:nvPr/>
          </p:nvSpPr>
          <p:spPr>
            <a:xfrm>
              <a:off x="1448166" y="2881927"/>
              <a:ext cx="136660" cy="136660"/>
            </a:xfrm>
            <a:custGeom>
              <a:rect b="b" l="l" r="r" t="t"/>
              <a:pathLst>
                <a:path extrusionOk="0" h="5219" w="5219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0" name="Google Shape;22290;p83"/>
            <p:cNvSpPr/>
            <p:nvPr/>
          </p:nvSpPr>
          <p:spPr>
            <a:xfrm>
              <a:off x="1477127" y="2911149"/>
              <a:ext cx="78738" cy="77717"/>
            </a:xfrm>
            <a:custGeom>
              <a:rect b="b" l="l" r="r" t="t"/>
              <a:pathLst>
                <a:path extrusionOk="0" h="2968" w="3007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1" name="Google Shape;22291;p83"/>
            <p:cNvSpPr/>
            <p:nvPr/>
          </p:nvSpPr>
          <p:spPr>
            <a:xfrm>
              <a:off x="1399462" y="2924923"/>
              <a:ext cx="20739" cy="17963"/>
            </a:xfrm>
            <a:custGeom>
              <a:rect b="b" l="l" r="r" t="t"/>
              <a:pathLst>
                <a:path extrusionOk="0" h="686" w="792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2" name="Google Shape;22292;p83"/>
            <p:cNvSpPr/>
            <p:nvPr/>
          </p:nvSpPr>
          <p:spPr>
            <a:xfrm>
              <a:off x="1363484" y="3032045"/>
              <a:ext cx="95706" cy="22519"/>
            </a:xfrm>
            <a:custGeom>
              <a:rect b="b" l="l" r="r" t="t"/>
              <a:pathLst>
                <a:path extrusionOk="0" h="860" w="3655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3" name="Google Shape;22293;p83"/>
            <p:cNvSpPr/>
            <p:nvPr/>
          </p:nvSpPr>
          <p:spPr>
            <a:xfrm>
              <a:off x="1363484" y="3073261"/>
              <a:ext cx="95706" cy="22519"/>
            </a:xfrm>
            <a:custGeom>
              <a:rect b="b" l="l" r="r" t="t"/>
              <a:pathLst>
                <a:path extrusionOk="0" h="860" w="3655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4" name="Google Shape;22294;p83"/>
            <p:cNvSpPr/>
            <p:nvPr/>
          </p:nvSpPr>
          <p:spPr>
            <a:xfrm>
              <a:off x="1363484" y="3114240"/>
              <a:ext cx="95706" cy="22493"/>
            </a:xfrm>
            <a:custGeom>
              <a:rect b="b" l="l" r="r" t="t"/>
              <a:pathLst>
                <a:path extrusionOk="0" h="859" w="3655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5" name="Google Shape;22295;p83"/>
            <p:cNvSpPr/>
            <p:nvPr/>
          </p:nvSpPr>
          <p:spPr>
            <a:xfrm>
              <a:off x="1508863" y="2912406"/>
              <a:ext cx="46740" cy="77193"/>
            </a:xfrm>
            <a:custGeom>
              <a:rect b="b" l="l" r="r" t="t"/>
              <a:pathLst>
                <a:path extrusionOk="0" h="2948" w="1785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6" name="Google Shape;22296;p83"/>
            <p:cNvSpPr/>
            <p:nvPr/>
          </p:nvSpPr>
          <p:spPr>
            <a:xfrm>
              <a:off x="1477127" y="2938879"/>
              <a:ext cx="32757" cy="35245"/>
            </a:xfrm>
            <a:custGeom>
              <a:rect b="b" l="l" r="r" t="t"/>
              <a:pathLst>
                <a:path extrusionOk="0" h="1346" w="1251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297" name="Google Shape;22297;p83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22298" name="Google Shape;22298;p83"/>
            <p:cNvSpPr/>
            <p:nvPr/>
          </p:nvSpPr>
          <p:spPr>
            <a:xfrm>
              <a:off x="3977427" y="2064065"/>
              <a:ext cx="303039" cy="238100"/>
            </a:xfrm>
            <a:custGeom>
              <a:rect b="b" l="l" r="r" t="t"/>
              <a:pathLst>
                <a:path extrusionOk="0" h="9093" w="11573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9" name="Google Shape;22299;p83"/>
            <p:cNvSpPr/>
            <p:nvPr/>
          </p:nvSpPr>
          <p:spPr>
            <a:xfrm>
              <a:off x="3977427" y="2179724"/>
              <a:ext cx="303039" cy="122441"/>
            </a:xfrm>
            <a:custGeom>
              <a:rect b="b" l="l" r="r" t="t"/>
              <a:pathLst>
                <a:path extrusionOk="0" h="4676" w="11573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0" name="Google Shape;22300;p83"/>
            <p:cNvSpPr/>
            <p:nvPr/>
          </p:nvSpPr>
          <p:spPr>
            <a:xfrm>
              <a:off x="4175517" y="2103787"/>
              <a:ext cx="104949" cy="49149"/>
            </a:xfrm>
            <a:custGeom>
              <a:rect b="b" l="l" r="r" t="t"/>
              <a:pathLst>
                <a:path extrusionOk="0" h="1877" w="4008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1" name="Google Shape;22301;p83"/>
            <p:cNvSpPr/>
            <p:nvPr/>
          </p:nvSpPr>
          <p:spPr>
            <a:xfrm>
              <a:off x="3978161" y="2164248"/>
              <a:ext cx="327784" cy="137916"/>
            </a:xfrm>
            <a:custGeom>
              <a:rect b="b" l="l" r="r" t="t"/>
              <a:pathLst>
                <a:path extrusionOk="0" h="5267" w="12518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2" name="Google Shape;22302;p83"/>
            <p:cNvSpPr/>
            <p:nvPr/>
          </p:nvSpPr>
          <p:spPr>
            <a:xfrm>
              <a:off x="3978161" y="2277891"/>
              <a:ext cx="306783" cy="24273"/>
            </a:xfrm>
            <a:custGeom>
              <a:rect b="b" l="l" r="r" t="t"/>
              <a:pathLst>
                <a:path extrusionOk="0" h="927" w="11716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3" name="Google Shape;22303;p83"/>
            <p:cNvSpPr/>
            <p:nvPr/>
          </p:nvSpPr>
          <p:spPr>
            <a:xfrm>
              <a:off x="4181513" y="1980142"/>
              <a:ext cx="155146" cy="154884"/>
            </a:xfrm>
            <a:custGeom>
              <a:rect b="b" l="l" r="r" t="t"/>
              <a:pathLst>
                <a:path extrusionOk="0" h="5915" w="5925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4" name="Google Shape;22304;p83"/>
            <p:cNvSpPr/>
            <p:nvPr/>
          </p:nvSpPr>
          <p:spPr>
            <a:xfrm>
              <a:off x="4241870" y="2033585"/>
              <a:ext cx="23357" cy="62242"/>
            </a:xfrm>
            <a:custGeom>
              <a:rect b="b" l="l" r="r" t="t"/>
              <a:pathLst>
                <a:path extrusionOk="0" h="2377" w="892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5" name="Google Shape;22305;p83"/>
            <p:cNvSpPr/>
            <p:nvPr/>
          </p:nvSpPr>
          <p:spPr>
            <a:xfrm>
              <a:off x="4241372" y="2087762"/>
              <a:ext cx="37183" cy="10814"/>
            </a:xfrm>
            <a:custGeom>
              <a:rect b="b" l="l" r="r" t="t"/>
              <a:pathLst>
                <a:path extrusionOk="0" h="413" w="142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6" name="Google Shape;22306;p83"/>
            <p:cNvSpPr/>
            <p:nvPr/>
          </p:nvSpPr>
          <p:spPr>
            <a:xfrm>
              <a:off x="4245221" y="2013239"/>
              <a:ext cx="20005" cy="17125"/>
            </a:xfrm>
            <a:custGeom>
              <a:rect b="b" l="l" r="r" t="t"/>
              <a:pathLst>
                <a:path extrusionOk="0" h="654" w="764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7" name="Google Shape;22307;p83"/>
            <p:cNvSpPr/>
            <p:nvPr/>
          </p:nvSpPr>
          <p:spPr>
            <a:xfrm>
              <a:off x="3977663" y="2064065"/>
              <a:ext cx="122441" cy="39749"/>
            </a:xfrm>
            <a:custGeom>
              <a:rect b="b" l="l" r="r" t="t"/>
              <a:pathLst>
                <a:path extrusionOk="0" h="1518" w="4676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08" name="Google Shape;22308;p83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22309" name="Google Shape;22309;p83"/>
            <p:cNvSpPr/>
            <p:nvPr/>
          </p:nvSpPr>
          <p:spPr>
            <a:xfrm>
              <a:off x="865628" y="2710048"/>
              <a:ext cx="63472" cy="62739"/>
            </a:xfrm>
            <a:custGeom>
              <a:rect b="b" l="l" r="r" t="t"/>
              <a:pathLst>
                <a:path extrusionOk="0" h="2396" w="2424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0" name="Google Shape;22310;p83"/>
            <p:cNvSpPr/>
            <p:nvPr/>
          </p:nvSpPr>
          <p:spPr>
            <a:xfrm>
              <a:off x="880370" y="2726283"/>
              <a:ext cx="48730" cy="46505"/>
            </a:xfrm>
            <a:custGeom>
              <a:rect b="b" l="l" r="r" t="t"/>
              <a:pathLst>
                <a:path extrusionOk="0" h="1776" w="1861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1" name="Google Shape;22311;p83"/>
            <p:cNvSpPr/>
            <p:nvPr/>
          </p:nvSpPr>
          <p:spPr>
            <a:xfrm>
              <a:off x="879349" y="2579909"/>
              <a:ext cx="179891" cy="179132"/>
            </a:xfrm>
            <a:custGeom>
              <a:rect b="b" l="l" r="r" t="t"/>
              <a:pathLst>
                <a:path extrusionOk="0" h="6841" w="687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2" name="Google Shape;22312;p83"/>
            <p:cNvSpPr/>
            <p:nvPr/>
          </p:nvSpPr>
          <p:spPr>
            <a:xfrm>
              <a:off x="899590" y="2602140"/>
              <a:ext cx="159650" cy="156901"/>
            </a:xfrm>
            <a:custGeom>
              <a:rect b="b" l="l" r="r" t="t"/>
              <a:pathLst>
                <a:path extrusionOk="0" h="5992" w="6097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3" name="Google Shape;22313;p83"/>
            <p:cNvSpPr/>
            <p:nvPr/>
          </p:nvSpPr>
          <p:spPr>
            <a:xfrm>
              <a:off x="971782" y="2617432"/>
              <a:ext cx="50485" cy="49359"/>
            </a:xfrm>
            <a:custGeom>
              <a:rect b="b" l="l" r="r" t="t"/>
              <a:pathLst>
                <a:path extrusionOk="0" h="1885" w="1928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4" name="Google Shape;22314;p83"/>
            <p:cNvSpPr/>
            <p:nvPr/>
          </p:nvSpPr>
          <p:spPr>
            <a:xfrm>
              <a:off x="1033500" y="2509707"/>
              <a:ext cx="95942" cy="95968"/>
            </a:xfrm>
            <a:custGeom>
              <a:rect b="b" l="l" r="r" t="t"/>
              <a:pathLst>
                <a:path extrusionOk="0" h="3665" w="3664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5" name="Google Shape;22315;p83"/>
            <p:cNvSpPr/>
            <p:nvPr/>
          </p:nvSpPr>
          <p:spPr>
            <a:xfrm>
              <a:off x="1001502" y="2559171"/>
              <a:ext cx="78712" cy="77900"/>
            </a:xfrm>
            <a:custGeom>
              <a:rect b="b" l="l" r="r" t="t"/>
              <a:pathLst>
                <a:path extrusionOk="0" h="2975" w="3006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6" name="Google Shape;22316;p83"/>
            <p:cNvSpPr/>
            <p:nvPr/>
          </p:nvSpPr>
          <p:spPr>
            <a:xfrm>
              <a:off x="1030227" y="2589912"/>
              <a:ext cx="49987" cy="47159"/>
            </a:xfrm>
            <a:custGeom>
              <a:rect b="b" l="l" r="r" t="t"/>
              <a:pathLst>
                <a:path extrusionOk="0" h="1801" w="1909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7" name="Google Shape;22317;p83"/>
            <p:cNvSpPr/>
            <p:nvPr/>
          </p:nvSpPr>
          <p:spPr>
            <a:xfrm>
              <a:off x="1128159" y="2454719"/>
              <a:ext cx="58209" cy="54282"/>
            </a:xfrm>
            <a:custGeom>
              <a:rect b="b" l="l" r="r" t="t"/>
              <a:pathLst>
                <a:path extrusionOk="0" h="2073" w="2223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8" name="Google Shape;22318;p83"/>
            <p:cNvSpPr/>
            <p:nvPr/>
          </p:nvSpPr>
          <p:spPr>
            <a:xfrm>
              <a:off x="1099932" y="2413608"/>
              <a:ext cx="10762" cy="72899"/>
            </a:xfrm>
            <a:custGeom>
              <a:rect b="b" l="l" r="r" t="t"/>
              <a:pathLst>
                <a:path extrusionOk="0" h="2784" w="411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9" name="Google Shape;22319;p83"/>
            <p:cNvSpPr/>
            <p:nvPr/>
          </p:nvSpPr>
          <p:spPr>
            <a:xfrm>
              <a:off x="1150888" y="2528194"/>
              <a:ext cx="76460" cy="10762"/>
            </a:xfrm>
            <a:custGeom>
              <a:rect b="b" l="l" r="r" t="t"/>
              <a:pathLst>
                <a:path extrusionOk="0" h="411" w="292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0" name="Google Shape;22320;p83"/>
            <p:cNvSpPr/>
            <p:nvPr/>
          </p:nvSpPr>
          <p:spPr>
            <a:xfrm>
              <a:off x="1002262" y="2486533"/>
              <a:ext cx="150904" cy="145484"/>
            </a:xfrm>
            <a:custGeom>
              <a:rect b="b" l="l" r="r" t="t"/>
              <a:pathLst>
                <a:path extrusionOk="0" h="5556" w="5763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1" name="Google Shape;22321;p83"/>
            <p:cNvSpPr/>
            <p:nvPr/>
          </p:nvSpPr>
          <p:spPr>
            <a:xfrm>
              <a:off x="1039470" y="2572656"/>
              <a:ext cx="113695" cy="59361"/>
            </a:xfrm>
            <a:custGeom>
              <a:rect b="b" l="l" r="r" t="t"/>
              <a:pathLst>
                <a:path extrusionOk="0" h="2267" w="4342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22" name="Google Shape;22322;p83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22323" name="Google Shape;22323;p83"/>
            <p:cNvSpPr/>
            <p:nvPr/>
          </p:nvSpPr>
          <p:spPr>
            <a:xfrm>
              <a:off x="3117093" y="2917146"/>
              <a:ext cx="191124" cy="331764"/>
            </a:xfrm>
            <a:custGeom>
              <a:rect b="b" l="l" r="r" t="t"/>
              <a:pathLst>
                <a:path extrusionOk="0" h="12670" w="7299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4" name="Google Shape;22324;p83"/>
            <p:cNvSpPr/>
            <p:nvPr/>
          </p:nvSpPr>
          <p:spPr>
            <a:xfrm>
              <a:off x="3232019" y="2917146"/>
              <a:ext cx="76198" cy="118670"/>
            </a:xfrm>
            <a:custGeom>
              <a:rect b="b" l="l" r="r" t="t"/>
              <a:pathLst>
                <a:path extrusionOk="0" h="4532" w="291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5" name="Google Shape;22325;p83"/>
            <p:cNvSpPr/>
            <p:nvPr/>
          </p:nvSpPr>
          <p:spPr>
            <a:xfrm>
              <a:off x="3117093" y="3235398"/>
              <a:ext cx="191124" cy="13511"/>
            </a:xfrm>
            <a:custGeom>
              <a:rect b="b" l="l" r="r" t="t"/>
              <a:pathLst>
                <a:path extrusionOk="0" h="516" w="7299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6" name="Google Shape;22326;p83"/>
            <p:cNvSpPr/>
            <p:nvPr/>
          </p:nvSpPr>
          <p:spPr>
            <a:xfrm>
              <a:off x="3136575" y="2950872"/>
              <a:ext cx="152161" cy="239069"/>
            </a:xfrm>
            <a:custGeom>
              <a:rect b="b" l="l" r="r" t="t"/>
              <a:pathLst>
                <a:path extrusionOk="0" h="9130" w="5811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7" name="Google Shape;22327;p83"/>
            <p:cNvSpPr/>
            <p:nvPr/>
          </p:nvSpPr>
          <p:spPr>
            <a:xfrm>
              <a:off x="3232019" y="2950872"/>
              <a:ext cx="56717" cy="80467"/>
            </a:xfrm>
            <a:custGeom>
              <a:rect b="b" l="l" r="r" t="t"/>
              <a:pathLst>
                <a:path extrusionOk="0" h="3073" w="2166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8" name="Google Shape;22328;p83"/>
            <p:cNvSpPr/>
            <p:nvPr/>
          </p:nvSpPr>
          <p:spPr>
            <a:xfrm>
              <a:off x="3136339" y="2951108"/>
              <a:ext cx="152397" cy="239095"/>
            </a:xfrm>
            <a:custGeom>
              <a:rect b="b" l="l" r="r" t="t"/>
              <a:pathLst>
                <a:path extrusionOk="0" h="9131" w="582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9" name="Google Shape;22329;p83"/>
            <p:cNvSpPr/>
            <p:nvPr/>
          </p:nvSpPr>
          <p:spPr>
            <a:xfrm>
              <a:off x="3190778" y="2927882"/>
              <a:ext cx="43755" cy="11024"/>
            </a:xfrm>
            <a:custGeom>
              <a:rect b="b" l="l" r="r" t="t"/>
              <a:pathLst>
                <a:path extrusionOk="0" h="421" w="1671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0" name="Google Shape;22330;p83"/>
            <p:cNvSpPr/>
            <p:nvPr/>
          </p:nvSpPr>
          <p:spPr>
            <a:xfrm>
              <a:off x="3164802" y="3041289"/>
              <a:ext cx="95706" cy="22519"/>
            </a:xfrm>
            <a:custGeom>
              <a:rect b="b" l="l" r="r" t="t"/>
              <a:pathLst>
                <a:path extrusionOk="0" h="860" w="3655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1" name="Google Shape;22331;p83"/>
            <p:cNvSpPr/>
            <p:nvPr/>
          </p:nvSpPr>
          <p:spPr>
            <a:xfrm>
              <a:off x="3157313" y="3083263"/>
              <a:ext cx="110448" cy="11024"/>
            </a:xfrm>
            <a:custGeom>
              <a:rect b="b" l="l" r="r" t="t"/>
              <a:pathLst>
                <a:path extrusionOk="0" h="421" w="4218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2" name="Google Shape;22332;p83"/>
            <p:cNvSpPr/>
            <p:nvPr/>
          </p:nvSpPr>
          <p:spPr>
            <a:xfrm>
              <a:off x="3157313" y="3109998"/>
              <a:ext cx="110448" cy="11260"/>
            </a:xfrm>
            <a:custGeom>
              <a:rect b="b" l="l" r="r" t="t"/>
              <a:pathLst>
                <a:path extrusionOk="0" h="430" w="4218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3" name="Google Shape;22333;p83"/>
            <p:cNvSpPr/>
            <p:nvPr/>
          </p:nvSpPr>
          <p:spPr>
            <a:xfrm>
              <a:off x="3200283" y="3203662"/>
              <a:ext cx="24745" cy="24771"/>
            </a:xfrm>
            <a:custGeom>
              <a:rect b="b" l="l" r="r" t="t"/>
              <a:pathLst>
                <a:path extrusionOk="0" h="946" w="945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4" name="Google Shape;22334;p83"/>
            <p:cNvSpPr/>
            <p:nvPr/>
          </p:nvSpPr>
          <p:spPr>
            <a:xfrm>
              <a:off x="3249249" y="2881927"/>
              <a:ext cx="136660" cy="136660"/>
            </a:xfrm>
            <a:custGeom>
              <a:rect b="b" l="l" r="r" t="t"/>
              <a:pathLst>
                <a:path extrusionOk="0" h="5219" w="5219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5" name="Google Shape;22335;p83"/>
            <p:cNvSpPr/>
            <p:nvPr/>
          </p:nvSpPr>
          <p:spPr>
            <a:xfrm>
              <a:off x="3301959" y="2928641"/>
              <a:ext cx="21995" cy="56219"/>
            </a:xfrm>
            <a:custGeom>
              <a:rect b="b" l="l" r="r" t="t"/>
              <a:pathLst>
                <a:path extrusionOk="0" h="2147" w="84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6" name="Google Shape;22336;p83"/>
            <p:cNvSpPr/>
            <p:nvPr/>
          </p:nvSpPr>
          <p:spPr>
            <a:xfrm>
              <a:off x="3301462" y="2976088"/>
              <a:ext cx="33988" cy="11286"/>
            </a:xfrm>
            <a:custGeom>
              <a:rect b="b" l="l" r="r" t="t"/>
              <a:pathLst>
                <a:path extrusionOk="0" h="431" w="1298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7" name="Google Shape;22337;p83"/>
            <p:cNvSpPr/>
            <p:nvPr/>
          </p:nvSpPr>
          <p:spPr>
            <a:xfrm>
              <a:off x="3304709" y="2910704"/>
              <a:ext cx="19246" cy="16706"/>
            </a:xfrm>
            <a:custGeom>
              <a:rect b="b" l="l" r="r" t="t"/>
              <a:pathLst>
                <a:path extrusionOk="0" h="638" w="735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38" name="Google Shape;22338;p83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22339" name="Google Shape;22339;p83"/>
            <p:cNvSpPr/>
            <p:nvPr/>
          </p:nvSpPr>
          <p:spPr>
            <a:xfrm>
              <a:off x="3591984" y="1754322"/>
              <a:ext cx="45719" cy="45719"/>
            </a:xfrm>
            <a:custGeom>
              <a:rect b="b" l="l" r="r" t="t"/>
              <a:pathLst>
                <a:path extrusionOk="0" h="1746" w="1746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0" name="Google Shape;22340;p83"/>
            <p:cNvSpPr/>
            <p:nvPr/>
          </p:nvSpPr>
          <p:spPr>
            <a:xfrm>
              <a:off x="3742600" y="1633897"/>
              <a:ext cx="106940" cy="91805"/>
            </a:xfrm>
            <a:custGeom>
              <a:rect b="b" l="l" r="r" t="t"/>
              <a:pathLst>
                <a:path extrusionOk="0" h="3506" w="4084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1" name="Google Shape;22341;p83"/>
            <p:cNvSpPr/>
            <p:nvPr/>
          </p:nvSpPr>
          <p:spPr>
            <a:xfrm>
              <a:off x="3753336" y="1671132"/>
              <a:ext cx="100969" cy="54465"/>
            </a:xfrm>
            <a:custGeom>
              <a:rect b="b" l="l" r="r" t="t"/>
              <a:pathLst>
                <a:path extrusionOk="0" h="2080" w="3856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2" name="Google Shape;22342;p83"/>
            <p:cNvSpPr/>
            <p:nvPr/>
          </p:nvSpPr>
          <p:spPr>
            <a:xfrm>
              <a:off x="3620447" y="1530990"/>
              <a:ext cx="154649" cy="297645"/>
            </a:xfrm>
            <a:custGeom>
              <a:rect b="b" l="l" r="r" t="t"/>
              <a:pathLst>
                <a:path extrusionOk="0" h="11367" w="5906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3" name="Google Shape;22343;p83"/>
            <p:cNvSpPr/>
            <p:nvPr/>
          </p:nvSpPr>
          <p:spPr>
            <a:xfrm>
              <a:off x="3620447" y="1708603"/>
              <a:ext cx="154649" cy="120032"/>
            </a:xfrm>
            <a:custGeom>
              <a:rect b="b" l="l" r="r" t="t"/>
              <a:pathLst>
                <a:path extrusionOk="0" h="4584" w="5906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4" name="Google Shape;22344;p83"/>
            <p:cNvSpPr/>
            <p:nvPr/>
          </p:nvSpPr>
          <p:spPr>
            <a:xfrm>
              <a:off x="3763601" y="1508000"/>
              <a:ext cx="45981" cy="343521"/>
            </a:xfrm>
            <a:custGeom>
              <a:rect b="b" l="l" r="r" t="t"/>
              <a:pathLst>
                <a:path extrusionOk="0" h="13119" w="1756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5" name="Google Shape;22345;p83"/>
            <p:cNvSpPr/>
            <p:nvPr/>
          </p:nvSpPr>
          <p:spPr>
            <a:xfrm>
              <a:off x="3763601" y="1823005"/>
              <a:ext cx="45981" cy="28515"/>
            </a:xfrm>
            <a:custGeom>
              <a:rect b="b" l="l" r="r" t="t"/>
              <a:pathLst>
                <a:path extrusionOk="0" h="1089" w="1756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6" name="Google Shape;22346;p83"/>
            <p:cNvSpPr/>
            <p:nvPr/>
          </p:nvSpPr>
          <p:spPr>
            <a:xfrm>
              <a:off x="3534508" y="1628399"/>
              <a:ext cx="46007" cy="102959"/>
            </a:xfrm>
            <a:custGeom>
              <a:rect b="b" l="l" r="r" t="t"/>
              <a:pathLst>
                <a:path extrusionOk="0" h="3932" w="1757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7" name="Google Shape;22347;p83"/>
            <p:cNvSpPr/>
            <p:nvPr/>
          </p:nvSpPr>
          <p:spPr>
            <a:xfrm>
              <a:off x="3534508" y="1633400"/>
              <a:ext cx="46007" cy="97958"/>
            </a:xfrm>
            <a:custGeom>
              <a:rect b="b" l="l" r="r" t="t"/>
              <a:pathLst>
                <a:path extrusionOk="0" h="3741" w="1757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8" name="Google Shape;22348;p83"/>
            <p:cNvSpPr/>
            <p:nvPr/>
          </p:nvSpPr>
          <p:spPr>
            <a:xfrm>
              <a:off x="3574728" y="1628163"/>
              <a:ext cx="57240" cy="103195"/>
            </a:xfrm>
            <a:custGeom>
              <a:rect b="b" l="l" r="r" t="t"/>
              <a:pathLst>
                <a:path extrusionOk="0" h="3941" w="2186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9" name="Google Shape;22349;p83"/>
            <p:cNvSpPr/>
            <p:nvPr/>
          </p:nvSpPr>
          <p:spPr>
            <a:xfrm>
              <a:off x="3574728" y="1714102"/>
              <a:ext cx="57240" cy="17256"/>
            </a:xfrm>
            <a:custGeom>
              <a:rect b="b" l="l" r="r" t="t"/>
              <a:pathLst>
                <a:path extrusionOk="0" h="659" w="2186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0" name="Google Shape;22350;p83"/>
            <p:cNvSpPr/>
            <p:nvPr/>
          </p:nvSpPr>
          <p:spPr>
            <a:xfrm>
              <a:off x="3574728" y="1731332"/>
              <a:ext cx="57240" cy="91700"/>
            </a:xfrm>
            <a:custGeom>
              <a:rect b="b" l="l" r="r" t="t"/>
              <a:pathLst>
                <a:path extrusionOk="0" h="3502" w="2186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1" name="Google Shape;22351;p83"/>
            <p:cNvSpPr/>
            <p:nvPr/>
          </p:nvSpPr>
          <p:spPr>
            <a:xfrm>
              <a:off x="3870514" y="1674118"/>
              <a:ext cx="32496" cy="11521"/>
            </a:xfrm>
            <a:custGeom>
              <a:rect b="b" l="l" r="r" t="t"/>
              <a:pathLst>
                <a:path extrusionOk="0" h="440" w="1241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2" name="Google Shape;22352;p83"/>
            <p:cNvSpPr/>
            <p:nvPr/>
          </p:nvSpPr>
          <p:spPr>
            <a:xfrm>
              <a:off x="3848781" y="1609493"/>
              <a:ext cx="27232" cy="23436"/>
            </a:xfrm>
            <a:custGeom>
              <a:rect b="b" l="l" r="r" t="t"/>
              <a:pathLst>
                <a:path extrusionOk="0" h="895" w="104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3" name="Google Shape;22353;p83"/>
            <p:cNvSpPr/>
            <p:nvPr/>
          </p:nvSpPr>
          <p:spPr>
            <a:xfrm>
              <a:off x="3848231" y="1726618"/>
              <a:ext cx="27808" cy="23724"/>
            </a:xfrm>
            <a:custGeom>
              <a:rect b="b" l="l" r="r" t="t"/>
              <a:pathLst>
                <a:path extrusionOk="0" h="906" w="1062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54" name="Google Shape;22354;p83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22355" name="Google Shape;22355;p83"/>
            <p:cNvSpPr/>
            <p:nvPr/>
          </p:nvSpPr>
          <p:spPr>
            <a:xfrm>
              <a:off x="7147436" y="1745576"/>
              <a:ext cx="279054" cy="112177"/>
            </a:xfrm>
            <a:custGeom>
              <a:rect b="b" l="l" r="r" t="t"/>
              <a:pathLst>
                <a:path extrusionOk="0" h="4284" w="10657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6" name="Google Shape;22356;p83"/>
            <p:cNvSpPr/>
            <p:nvPr/>
          </p:nvSpPr>
          <p:spPr>
            <a:xfrm>
              <a:off x="7187892" y="1694856"/>
              <a:ext cx="197618" cy="104688"/>
            </a:xfrm>
            <a:custGeom>
              <a:rect b="b" l="l" r="r" t="t"/>
              <a:pathLst>
                <a:path extrusionOk="0" h="3998" w="7547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7" name="Google Shape;22357;p83"/>
            <p:cNvSpPr/>
            <p:nvPr/>
          </p:nvSpPr>
          <p:spPr>
            <a:xfrm>
              <a:off x="7206876" y="1712348"/>
              <a:ext cx="159912" cy="66274"/>
            </a:xfrm>
            <a:custGeom>
              <a:rect b="b" l="l" r="r" t="t"/>
              <a:pathLst>
                <a:path extrusionOk="0" h="2531" w="6107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8" name="Google Shape;22358;p83"/>
            <p:cNvSpPr/>
            <p:nvPr/>
          </p:nvSpPr>
          <p:spPr>
            <a:xfrm>
              <a:off x="7232118" y="1700852"/>
              <a:ext cx="109689" cy="77769"/>
            </a:xfrm>
            <a:custGeom>
              <a:rect b="b" l="l" r="r" t="t"/>
              <a:pathLst>
                <a:path extrusionOk="0" h="2970" w="4189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9" name="Google Shape;22359;p83"/>
            <p:cNvSpPr/>
            <p:nvPr/>
          </p:nvSpPr>
          <p:spPr>
            <a:xfrm>
              <a:off x="7246101" y="1700852"/>
              <a:ext cx="81462" cy="23121"/>
            </a:xfrm>
            <a:custGeom>
              <a:rect b="b" l="l" r="r" t="t"/>
              <a:pathLst>
                <a:path extrusionOk="0" h="883" w="3111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0" name="Google Shape;22360;p83"/>
            <p:cNvSpPr/>
            <p:nvPr/>
          </p:nvSpPr>
          <p:spPr>
            <a:xfrm>
              <a:off x="7189149" y="1543716"/>
              <a:ext cx="190627" cy="168658"/>
            </a:xfrm>
            <a:custGeom>
              <a:rect b="b" l="l" r="r" t="t"/>
              <a:pathLst>
                <a:path extrusionOk="0" h="6441" w="728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1" name="Google Shape;22361;p83"/>
            <p:cNvSpPr/>
            <p:nvPr/>
          </p:nvSpPr>
          <p:spPr>
            <a:xfrm>
              <a:off x="7192893" y="1549713"/>
              <a:ext cx="146400" cy="162635"/>
            </a:xfrm>
            <a:custGeom>
              <a:rect b="b" l="l" r="r" t="t"/>
              <a:pathLst>
                <a:path extrusionOk="0" h="6211" w="5591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2" name="Google Shape;22362;p83"/>
            <p:cNvSpPr/>
            <p:nvPr/>
          </p:nvSpPr>
          <p:spPr>
            <a:xfrm>
              <a:off x="7246101" y="1613604"/>
              <a:ext cx="11757" cy="17334"/>
            </a:xfrm>
            <a:custGeom>
              <a:rect b="b" l="l" r="r" t="t"/>
              <a:pathLst>
                <a:path extrusionOk="0" h="662" w="449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3" name="Google Shape;22363;p83"/>
            <p:cNvSpPr/>
            <p:nvPr/>
          </p:nvSpPr>
          <p:spPr>
            <a:xfrm>
              <a:off x="7316041" y="1613604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4" name="Google Shape;22364;p83"/>
            <p:cNvSpPr/>
            <p:nvPr/>
          </p:nvSpPr>
          <p:spPr>
            <a:xfrm>
              <a:off x="7238115" y="1593834"/>
              <a:ext cx="28097" cy="13878"/>
            </a:xfrm>
            <a:custGeom>
              <a:rect b="b" l="l" r="r" t="t"/>
              <a:pathLst>
                <a:path extrusionOk="0" h="530" w="1073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5" name="Google Shape;22365;p83"/>
            <p:cNvSpPr/>
            <p:nvPr/>
          </p:nvSpPr>
          <p:spPr>
            <a:xfrm>
              <a:off x="7307767" y="1594044"/>
              <a:ext cx="27782" cy="13904"/>
            </a:xfrm>
            <a:custGeom>
              <a:rect b="b" l="l" r="r" t="t"/>
              <a:pathLst>
                <a:path extrusionOk="0" h="531" w="1061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6" name="Google Shape;22366;p83"/>
            <p:cNvSpPr/>
            <p:nvPr/>
          </p:nvSpPr>
          <p:spPr>
            <a:xfrm>
              <a:off x="7211380" y="1502999"/>
              <a:ext cx="174392" cy="52501"/>
            </a:xfrm>
            <a:custGeom>
              <a:rect b="b" l="l" r="r" t="t"/>
              <a:pathLst>
                <a:path extrusionOk="0" h="2005" w="666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7" name="Google Shape;22367;p83"/>
            <p:cNvSpPr/>
            <p:nvPr/>
          </p:nvSpPr>
          <p:spPr>
            <a:xfrm>
              <a:off x="7257832" y="1502999"/>
              <a:ext cx="127940" cy="40744"/>
            </a:xfrm>
            <a:custGeom>
              <a:rect b="b" l="l" r="r" t="t"/>
              <a:pathLst>
                <a:path extrusionOk="0" h="1556" w="4886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8" name="Google Shape;22368;p83"/>
            <p:cNvSpPr/>
            <p:nvPr/>
          </p:nvSpPr>
          <p:spPr>
            <a:xfrm>
              <a:off x="7252097" y="1782262"/>
              <a:ext cx="11521" cy="75491"/>
            </a:xfrm>
            <a:custGeom>
              <a:rect b="b" l="l" r="r" t="t"/>
              <a:pathLst>
                <a:path extrusionOk="0" h="2883" w="44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9" name="Google Shape;22369;p83"/>
            <p:cNvSpPr/>
            <p:nvPr/>
          </p:nvSpPr>
          <p:spPr>
            <a:xfrm>
              <a:off x="7310045" y="1782262"/>
              <a:ext cx="11783" cy="75491"/>
            </a:xfrm>
            <a:custGeom>
              <a:rect b="b" l="l" r="r" t="t"/>
              <a:pathLst>
                <a:path extrusionOk="0" h="2883" w="45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0" name="Google Shape;22370;p83"/>
            <p:cNvSpPr/>
            <p:nvPr/>
          </p:nvSpPr>
          <p:spPr>
            <a:xfrm>
              <a:off x="7260896" y="1654112"/>
              <a:ext cx="51872" cy="17570"/>
            </a:xfrm>
            <a:custGeom>
              <a:rect b="b" l="l" r="r" t="t"/>
              <a:pathLst>
                <a:path extrusionOk="0" h="671" w="1981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71" name="Google Shape;22371;p83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22372" name="Google Shape;22372;p83"/>
            <p:cNvSpPr/>
            <p:nvPr/>
          </p:nvSpPr>
          <p:spPr>
            <a:xfrm>
              <a:off x="7603081" y="2189465"/>
              <a:ext cx="276802" cy="138414"/>
            </a:xfrm>
            <a:custGeom>
              <a:rect b="b" l="l" r="r" t="t"/>
              <a:pathLst>
                <a:path extrusionOk="0" h="5286" w="10571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3" name="Google Shape;22373;p83"/>
            <p:cNvSpPr/>
            <p:nvPr/>
          </p:nvSpPr>
          <p:spPr>
            <a:xfrm>
              <a:off x="7666527" y="2189465"/>
              <a:ext cx="149909" cy="92197"/>
            </a:xfrm>
            <a:custGeom>
              <a:rect b="b" l="l" r="r" t="t"/>
              <a:pathLst>
                <a:path extrusionOk="0" h="3521" w="5725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4" name="Google Shape;22374;p83"/>
            <p:cNvSpPr/>
            <p:nvPr/>
          </p:nvSpPr>
          <p:spPr>
            <a:xfrm>
              <a:off x="7679751" y="2189465"/>
              <a:ext cx="123698" cy="34564"/>
            </a:xfrm>
            <a:custGeom>
              <a:rect b="b" l="l" r="r" t="t"/>
              <a:pathLst>
                <a:path extrusionOk="0" h="1320" w="4724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5" name="Google Shape;22375;p83"/>
            <p:cNvSpPr/>
            <p:nvPr/>
          </p:nvSpPr>
          <p:spPr>
            <a:xfrm>
              <a:off x="7644532" y="2033585"/>
              <a:ext cx="189370" cy="155408"/>
            </a:xfrm>
            <a:custGeom>
              <a:rect b="b" l="l" r="r" t="t"/>
              <a:pathLst>
                <a:path extrusionOk="0" h="5935" w="7232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6" name="Google Shape;22376;p83"/>
            <p:cNvSpPr/>
            <p:nvPr/>
          </p:nvSpPr>
          <p:spPr>
            <a:xfrm>
              <a:off x="7701249" y="2092292"/>
              <a:ext cx="11521" cy="17020"/>
            </a:xfrm>
            <a:custGeom>
              <a:rect b="b" l="l" r="r" t="t"/>
              <a:pathLst>
                <a:path extrusionOk="0" h="650" w="44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7" name="Google Shape;22377;p83"/>
            <p:cNvSpPr/>
            <p:nvPr/>
          </p:nvSpPr>
          <p:spPr>
            <a:xfrm>
              <a:off x="7770429" y="2092292"/>
              <a:ext cx="11521" cy="17020"/>
            </a:xfrm>
            <a:custGeom>
              <a:rect b="b" l="l" r="r" t="t"/>
              <a:pathLst>
                <a:path extrusionOk="0" h="650" w="44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8" name="Google Shape;22378;p83"/>
            <p:cNvSpPr/>
            <p:nvPr/>
          </p:nvSpPr>
          <p:spPr>
            <a:xfrm>
              <a:off x="7693995" y="2074067"/>
              <a:ext cx="25766" cy="11495"/>
            </a:xfrm>
            <a:custGeom>
              <a:rect b="b" l="l" r="r" t="t"/>
              <a:pathLst>
                <a:path extrusionOk="0" h="439" w="984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9" name="Google Shape;22379;p83"/>
            <p:cNvSpPr/>
            <p:nvPr/>
          </p:nvSpPr>
          <p:spPr>
            <a:xfrm>
              <a:off x="7763202" y="2074067"/>
              <a:ext cx="25740" cy="11495"/>
            </a:xfrm>
            <a:custGeom>
              <a:rect b="b" l="l" r="r" t="t"/>
              <a:pathLst>
                <a:path extrusionOk="0" h="439" w="983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0" name="Google Shape;22380;p83"/>
            <p:cNvSpPr/>
            <p:nvPr/>
          </p:nvSpPr>
          <p:spPr>
            <a:xfrm>
              <a:off x="7647281" y="2033585"/>
              <a:ext cx="140430" cy="155879"/>
            </a:xfrm>
            <a:custGeom>
              <a:rect b="b" l="l" r="r" t="t"/>
              <a:pathLst>
                <a:path extrusionOk="0" h="5953" w="5363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1" name="Google Shape;22381;p83"/>
            <p:cNvSpPr/>
            <p:nvPr/>
          </p:nvSpPr>
          <p:spPr>
            <a:xfrm>
              <a:off x="7652518" y="1983127"/>
              <a:ext cx="106206" cy="108694"/>
            </a:xfrm>
            <a:custGeom>
              <a:rect b="b" l="l" r="r" t="t"/>
              <a:pathLst>
                <a:path extrusionOk="0" h="4151" w="4056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2" name="Google Shape;22382;p83"/>
            <p:cNvSpPr/>
            <p:nvPr/>
          </p:nvSpPr>
          <p:spPr>
            <a:xfrm>
              <a:off x="7678023" y="2126018"/>
              <a:ext cx="126919" cy="86463"/>
            </a:xfrm>
            <a:custGeom>
              <a:rect b="b" l="l" r="r" t="t"/>
              <a:pathLst>
                <a:path extrusionOk="0" h="3302" w="4847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3" name="Google Shape;22383;p83"/>
            <p:cNvSpPr/>
            <p:nvPr/>
          </p:nvSpPr>
          <p:spPr>
            <a:xfrm>
              <a:off x="7715493" y="2142881"/>
              <a:ext cx="51165" cy="17701"/>
            </a:xfrm>
            <a:custGeom>
              <a:rect b="b" l="l" r="r" t="t"/>
              <a:pathLst>
                <a:path extrusionOk="0" h="676" w="1954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4" name="Google Shape;22384;p83"/>
            <p:cNvSpPr/>
            <p:nvPr/>
          </p:nvSpPr>
          <p:spPr>
            <a:xfrm>
              <a:off x="7678023" y="2126018"/>
              <a:ext cx="78215" cy="86463"/>
            </a:xfrm>
            <a:custGeom>
              <a:rect b="b" l="l" r="r" t="t"/>
              <a:pathLst>
                <a:path extrusionOk="0" h="3302" w="2987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5" name="Google Shape;22385;p83"/>
            <p:cNvSpPr/>
            <p:nvPr/>
          </p:nvSpPr>
          <p:spPr>
            <a:xfrm>
              <a:off x="7666030" y="1973072"/>
              <a:ext cx="164625" cy="118749"/>
            </a:xfrm>
            <a:custGeom>
              <a:rect b="b" l="l" r="r" t="t"/>
              <a:pathLst>
                <a:path extrusionOk="0" h="4535" w="6287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86" name="Google Shape;22386;p83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22387" name="Google Shape;22387;p83"/>
            <p:cNvSpPr/>
            <p:nvPr/>
          </p:nvSpPr>
          <p:spPr>
            <a:xfrm>
              <a:off x="6696792" y="1702345"/>
              <a:ext cx="276540" cy="155408"/>
            </a:xfrm>
            <a:custGeom>
              <a:rect b="b" l="l" r="r" t="t"/>
              <a:pathLst>
                <a:path extrusionOk="0" h="5935" w="10561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8" name="Google Shape;22388;p83"/>
            <p:cNvSpPr/>
            <p:nvPr/>
          </p:nvSpPr>
          <p:spPr>
            <a:xfrm>
              <a:off x="6697028" y="1747069"/>
              <a:ext cx="276566" cy="110684"/>
            </a:xfrm>
            <a:custGeom>
              <a:rect b="b" l="l" r="r" t="t"/>
              <a:pathLst>
                <a:path extrusionOk="0" h="4227" w="10562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9" name="Google Shape;22389;p83"/>
            <p:cNvSpPr/>
            <p:nvPr/>
          </p:nvSpPr>
          <p:spPr>
            <a:xfrm>
              <a:off x="6794960" y="1708106"/>
              <a:ext cx="80702" cy="22886"/>
            </a:xfrm>
            <a:custGeom>
              <a:rect b="b" l="l" r="r" t="t"/>
              <a:pathLst>
                <a:path extrusionOk="0" h="874" w="3082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0" name="Google Shape;22390;p83"/>
            <p:cNvSpPr/>
            <p:nvPr/>
          </p:nvSpPr>
          <p:spPr>
            <a:xfrm>
              <a:off x="6738243" y="1592944"/>
              <a:ext cx="189134" cy="124929"/>
            </a:xfrm>
            <a:custGeom>
              <a:rect b="b" l="l" r="r" t="t"/>
              <a:pathLst>
                <a:path extrusionOk="0" h="4771" w="7223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1" name="Google Shape;22391;p83"/>
            <p:cNvSpPr/>
            <p:nvPr/>
          </p:nvSpPr>
          <p:spPr>
            <a:xfrm>
              <a:off x="6742249" y="1592944"/>
              <a:ext cx="144908" cy="126683"/>
            </a:xfrm>
            <a:custGeom>
              <a:rect b="b" l="l" r="r" t="t"/>
              <a:pathLst>
                <a:path extrusionOk="0" h="4838" w="5534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2" name="Google Shape;22392;p83"/>
            <p:cNvSpPr/>
            <p:nvPr/>
          </p:nvSpPr>
          <p:spPr>
            <a:xfrm>
              <a:off x="6702291" y="1503129"/>
              <a:ext cx="266066" cy="95575"/>
            </a:xfrm>
            <a:custGeom>
              <a:rect b="b" l="l" r="r" t="t"/>
              <a:pathLst>
                <a:path extrusionOk="0" h="3650" w="10161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3" name="Google Shape;22393;p83"/>
            <p:cNvSpPr/>
            <p:nvPr/>
          </p:nvSpPr>
          <p:spPr>
            <a:xfrm>
              <a:off x="6787209" y="1621669"/>
              <a:ext cx="26997" cy="11521"/>
            </a:xfrm>
            <a:custGeom>
              <a:rect b="b" l="l" r="r" t="t"/>
              <a:pathLst>
                <a:path extrusionOk="0" h="440" w="1031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4" name="Google Shape;22394;p83"/>
            <p:cNvSpPr/>
            <p:nvPr/>
          </p:nvSpPr>
          <p:spPr>
            <a:xfrm>
              <a:off x="6856416" y="1621669"/>
              <a:ext cx="26735" cy="11521"/>
            </a:xfrm>
            <a:custGeom>
              <a:rect b="b" l="l" r="r" t="t"/>
              <a:pathLst>
                <a:path extrusionOk="0" h="440" w="1021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5" name="Google Shape;22395;p83"/>
            <p:cNvSpPr/>
            <p:nvPr/>
          </p:nvSpPr>
          <p:spPr>
            <a:xfrm>
              <a:off x="6702291" y="1502999"/>
              <a:ext cx="136660" cy="95706"/>
            </a:xfrm>
            <a:custGeom>
              <a:rect b="b" l="l" r="r" t="t"/>
              <a:pathLst>
                <a:path extrusionOk="0" h="3655" w="5219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6" name="Google Shape;22396;p83"/>
            <p:cNvSpPr/>
            <p:nvPr/>
          </p:nvSpPr>
          <p:spPr>
            <a:xfrm>
              <a:off x="6748979" y="1598679"/>
              <a:ext cx="23017" cy="25766"/>
            </a:xfrm>
            <a:custGeom>
              <a:rect b="b" l="l" r="r" t="t"/>
              <a:pathLst>
                <a:path extrusionOk="0" h="984" w="879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7" name="Google Shape;22397;p83"/>
            <p:cNvSpPr/>
            <p:nvPr/>
          </p:nvSpPr>
          <p:spPr>
            <a:xfrm>
              <a:off x="6898626" y="1598679"/>
              <a:ext cx="23017" cy="25766"/>
            </a:xfrm>
            <a:custGeom>
              <a:rect b="b" l="l" r="r" t="t"/>
              <a:pathLst>
                <a:path extrusionOk="0" h="984" w="879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8" name="Google Shape;22398;p83"/>
            <p:cNvSpPr/>
            <p:nvPr/>
          </p:nvSpPr>
          <p:spPr>
            <a:xfrm>
              <a:off x="6812189" y="1667624"/>
              <a:ext cx="45981" cy="17256"/>
            </a:xfrm>
            <a:custGeom>
              <a:rect b="b" l="l" r="r" t="t"/>
              <a:pathLst>
                <a:path extrusionOk="0" h="659" w="1756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9" name="Google Shape;22399;p83"/>
            <p:cNvSpPr/>
            <p:nvPr/>
          </p:nvSpPr>
          <p:spPr>
            <a:xfrm>
              <a:off x="6794960" y="1661889"/>
              <a:ext cx="80702" cy="34617"/>
            </a:xfrm>
            <a:custGeom>
              <a:rect b="b" l="l" r="r" t="t"/>
              <a:pathLst>
                <a:path extrusionOk="0" h="1322" w="3082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0" name="Google Shape;22400;p83"/>
            <p:cNvSpPr/>
            <p:nvPr/>
          </p:nvSpPr>
          <p:spPr>
            <a:xfrm>
              <a:off x="6823920" y="1702345"/>
              <a:ext cx="22519" cy="46007"/>
            </a:xfrm>
            <a:custGeom>
              <a:rect b="b" l="l" r="r" t="t"/>
              <a:pathLst>
                <a:path extrusionOk="0" h="1757" w="86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1" name="Google Shape;22401;p83"/>
            <p:cNvSpPr/>
            <p:nvPr/>
          </p:nvSpPr>
          <p:spPr>
            <a:xfrm>
              <a:off x="6757986" y="1747069"/>
              <a:ext cx="154649" cy="110684"/>
            </a:xfrm>
            <a:custGeom>
              <a:rect b="b" l="l" r="r" t="t"/>
              <a:pathLst>
                <a:path extrusionOk="0" h="4227" w="5906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402" name="Google Shape;22402;p83"/>
          <p:cNvSpPr/>
          <p:nvPr/>
        </p:nvSpPr>
        <p:spPr>
          <a:xfrm>
            <a:off x="6360786" y="1502999"/>
            <a:ext cx="23017" cy="26264"/>
          </a:xfrm>
          <a:custGeom>
            <a:rect b="b" l="l" r="r" t="t"/>
            <a:pathLst>
              <a:path extrusionOk="0" h="1003" w="879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403" name="Google Shape;22403;p83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22404" name="Google Shape;22404;p83"/>
            <p:cNvSpPr/>
            <p:nvPr/>
          </p:nvSpPr>
          <p:spPr>
            <a:xfrm>
              <a:off x="6246384" y="1691871"/>
              <a:ext cx="274550" cy="165882"/>
            </a:xfrm>
            <a:custGeom>
              <a:rect b="b" l="l" r="r" t="t"/>
              <a:pathLst>
                <a:path extrusionOk="0" h="6335" w="10485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5" name="Google Shape;22405;p83"/>
            <p:cNvSpPr/>
            <p:nvPr/>
          </p:nvSpPr>
          <p:spPr>
            <a:xfrm>
              <a:off x="6223393" y="1709101"/>
              <a:ext cx="320295" cy="97199"/>
            </a:xfrm>
            <a:custGeom>
              <a:rect b="b" l="l" r="r" t="t"/>
              <a:pathLst>
                <a:path extrusionOk="0" h="3712" w="12232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6" name="Google Shape;22406;p83"/>
            <p:cNvSpPr/>
            <p:nvPr/>
          </p:nvSpPr>
          <p:spPr>
            <a:xfrm>
              <a:off x="6292103" y="1724576"/>
              <a:ext cx="183138" cy="133177"/>
            </a:xfrm>
            <a:custGeom>
              <a:rect b="b" l="l" r="r" t="t"/>
              <a:pathLst>
                <a:path extrusionOk="0" h="5086" w="6994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7" name="Google Shape;22407;p83"/>
            <p:cNvSpPr/>
            <p:nvPr/>
          </p:nvSpPr>
          <p:spPr>
            <a:xfrm>
              <a:off x="6343556" y="1691871"/>
              <a:ext cx="80205" cy="22886"/>
            </a:xfrm>
            <a:custGeom>
              <a:rect b="b" l="l" r="r" t="t"/>
              <a:pathLst>
                <a:path extrusionOk="0" h="874" w="3063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8" name="Google Shape;22408;p83"/>
            <p:cNvSpPr/>
            <p:nvPr/>
          </p:nvSpPr>
          <p:spPr>
            <a:xfrm>
              <a:off x="6287363" y="1588938"/>
              <a:ext cx="192355" cy="114428"/>
            </a:xfrm>
            <a:custGeom>
              <a:rect b="b" l="l" r="r" t="t"/>
              <a:pathLst>
                <a:path extrusionOk="0" h="4370" w="7346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9" name="Google Shape;22409;p83"/>
            <p:cNvSpPr/>
            <p:nvPr/>
          </p:nvSpPr>
          <p:spPr>
            <a:xfrm>
              <a:off x="6289851" y="1588938"/>
              <a:ext cx="156665" cy="114428"/>
            </a:xfrm>
            <a:custGeom>
              <a:rect b="b" l="l" r="r" t="t"/>
              <a:pathLst>
                <a:path extrusionOk="0" h="4370" w="5983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0" name="Google Shape;22410;p83"/>
            <p:cNvSpPr/>
            <p:nvPr/>
          </p:nvSpPr>
          <p:spPr>
            <a:xfrm>
              <a:off x="6346568" y="1606063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1" name="Google Shape;22411;p83"/>
            <p:cNvSpPr/>
            <p:nvPr/>
          </p:nvSpPr>
          <p:spPr>
            <a:xfrm>
              <a:off x="6409255" y="1606063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2" name="Google Shape;22412;p83"/>
            <p:cNvSpPr/>
            <p:nvPr/>
          </p:nvSpPr>
          <p:spPr>
            <a:xfrm>
              <a:off x="6297837" y="1502999"/>
              <a:ext cx="171905" cy="85965"/>
            </a:xfrm>
            <a:custGeom>
              <a:rect b="b" l="l" r="r" t="t"/>
              <a:pathLst>
                <a:path extrusionOk="0" h="3283" w="6565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3" name="Google Shape;22413;p83"/>
            <p:cNvSpPr/>
            <p:nvPr/>
          </p:nvSpPr>
          <p:spPr>
            <a:xfrm>
              <a:off x="6360786" y="1502999"/>
              <a:ext cx="45745" cy="85965"/>
            </a:xfrm>
            <a:custGeom>
              <a:rect b="b" l="l" r="r" t="t"/>
              <a:pathLst>
                <a:path extrusionOk="0" h="3283" w="1747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4" name="Google Shape;22414;p83"/>
            <p:cNvSpPr/>
            <p:nvPr/>
          </p:nvSpPr>
          <p:spPr>
            <a:xfrm>
              <a:off x="6297837" y="1502999"/>
              <a:ext cx="171905" cy="85965"/>
            </a:xfrm>
            <a:custGeom>
              <a:rect b="b" l="l" r="r" t="t"/>
              <a:pathLst>
                <a:path extrusionOk="0" h="3283" w="6565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5" name="Google Shape;22415;p83"/>
            <p:cNvSpPr/>
            <p:nvPr/>
          </p:nvSpPr>
          <p:spPr>
            <a:xfrm>
              <a:off x="6364531" y="1651886"/>
              <a:ext cx="38021" cy="11521"/>
            </a:xfrm>
            <a:custGeom>
              <a:rect b="b" l="l" r="r" t="t"/>
              <a:pathLst>
                <a:path extrusionOk="0" h="440" w="1452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6" name="Google Shape;22416;p83"/>
            <p:cNvSpPr/>
            <p:nvPr/>
          </p:nvSpPr>
          <p:spPr>
            <a:xfrm>
              <a:off x="6291658" y="1634343"/>
              <a:ext cx="183819" cy="74523"/>
            </a:xfrm>
            <a:custGeom>
              <a:rect b="b" l="l" r="r" t="t"/>
              <a:pathLst>
                <a:path extrusionOk="0" h="2846" w="702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7" name="Google Shape;22417;p83"/>
            <p:cNvSpPr/>
            <p:nvPr/>
          </p:nvSpPr>
          <p:spPr>
            <a:xfrm>
              <a:off x="6337822" y="1812008"/>
              <a:ext cx="91700" cy="45745"/>
            </a:xfrm>
            <a:custGeom>
              <a:rect b="b" l="l" r="r" t="t"/>
              <a:pathLst>
                <a:path extrusionOk="0" h="1747" w="3502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8" name="Google Shape;22418;p83"/>
            <p:cNvSpPr/>
            <p:nvPr/>
          </p:nvSpPr>
          <p:spPr>
            <a:xfrm>
              <a:off x="6360786" y="1571708"/>
              <a:ext cx="45745" cy="17256"/>
            </a:xfrm>
            <a:custGeom>
              <a:rect b="b" l="l" r="r" t="t"/>
              <a:pathLst>
                <a:path extrusionOk="0" h="659" w="1747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9" name="Google Shape;22419;p83"/>
            <p:cNvSpPr/>
            <p:nvPr/>
          </p:nvSpPr>
          <p:spPr>
            <a:xfrm>
              <a:off x="6280608" y="1582941"/>
              <a:ext cx="206128" cy="63237"/>
            </a:xfrm>
            <a:custGeom>
              <a:rect b="b" l="l" r="r" t="t"/>
              <a:pathLst>
                <a:path extrusionOk="0" h="2415" w="7872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0" name="Google Shape;22420;p83"/>
            <p:cNvSpPr/>
            <p:nvPr/>
          </p:nvSpPr>
          <p:spPr>
            <a:xfrm>
              <a:off x="6292103" y="1777548"/>
              <a:ext cx="11521" cy="80205"/>
            </a:xfrm>
            <a:custGeom>
              <a:rect b="b" l="l" r="r" t="t"/>
              <a:pathLst>
                <a:path extrusionOk="0" h="3063" w="44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1" name="Google Shape;22421;p83"/>
            <p:cNvSpPr/>
            <p:nvPr/>
          </p:nvSpPr>
          <p:spPr>
            <a:xfrm>
              <a:off x="6274873" y="1777548"/>
              <a:ext cx="17256" cy="28751"/>
            </a:xfrm>
            <a:custGeom>
              <a:rect b="b" l="l" r="r" t="t"/>
              <a:pathLst>
                <a:path extrusionOk="0" h="1098" w="659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2" name="Google Shape;22422;p83"/>
            <p:cNvSpPr/>
            <p:nvPr/>
          </p:nvSpPr>
          <p:spPr>
            <a:xfrm>
              <a:off x="6246384" y="1806273"/>
              <a:ext cx="45745" cy="51480"/>
            </a:xfrm>
            <a:custGeom>
              <a:rect b="b" l="l" r="r" t="t"/>
              <a:pathLst>
                <a:path extrusionOk="0" h="1966" w="1747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3" name="Google Shape;22423;p83"/>
            <p:cNvSpPr/>
            <p:nvPr/>
          </p:nvSpPr>
          <p:spPr>
            <a:xfrm>
              <a:off x="6463719" y="1777548"/>
              <a:ext cx="11521" cy="80205"/>
            </a:xfrm>
            <a:custGeom>
              <a:rect b="b" l="l" r="r" t="t"/>
              <a:pathLst>
                <a:path extrusionOk="0" h="3063" w="44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4" name="Google Shape;22424;p83"/>
            <p:cNvSpPr/>
            <p:nvPr/>
          </p:nvSpPr>
          <p:spPr>
            <a:xfrm>
              <a:off x="6475215" y="1777548"/>
              <a:ext cx="16994" cy="28751"/>
            </a:xfrm>
            <a:custGeom>
              <a:rect b="b" l="l" r="r" t="t"/>
              <a:pathLst>
                <a:path extrusionOk="0" h="1098" w="649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5" name="Google Shape;22425;p83"/>
            <p:cNvSpPr/>
            <p:nvPr/>
          </p:nvSpPr>
          <p:spPr>
            <a:xfrm>
              <a:off x="6475215" y="1806273"/>
              <a:ext cx="45719" cy="51480"/>
            </a:xfrm>
            <a:custGeom>
              <a:rect b="b" l="l" r="r" t="t"/>
              <a:pathLst>
                <a:path extrusionOk="0" h="1966" w="1746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6" name="Google Shape;22426;p83"/>
            <p:cNvSpPr/>
            <p:nvPr/>
          </p:nvSpPr>
          <p:spPr>
            <a:xfrm>
              <a:off x="6349317" y="1823503"/>
              <a:ext cx="68709" cy="34250"/>
            </a:xfrm>
            <a:custGeom>
              <a:rect b="b" l="l" r="r" t="t"/>
              <a:pathLst>
                <a:path extrusionOk="0" h="1308" w="2624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27" name="Google Shape;22427;p83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22428" name="Google Shape;22428;p83"/>
            <p:cNvSpPr/>
            <p:nvPr/>
          </p:nvSpPr>
          <p:spPr>
            <a:xfrm>
              <a:off x="5310611" y="1502972"/>
              <a:ext cx="339515" cy="343285"/>
            </a:xfrm>
            <a:custGeom>
              <a:rect b="b" l="l" r="r" t="t"/>
              <a:pathLst>
                <a:path extrusionOk="0" h="13110" w="12966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9" name="Google Shape;22429;p83"/>
            <p:cNvSpPr/>
            <p:nvPr/>
          </p:nvSpPr>
          <p:spPr>
            <a:xfrm>
              <a:off x="5310611" y="1502972"/>
              <a:ext cx="169914" cy="343285"/>
            </a:xfrm>
            <a:custGeom>
              <a:rect b="b" l="l" r="r" t="t"/>
              <a:pathLst>
                <a:path extrusionOk="0" h="13110" w="6489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0" name="Google Shape;22430;p83"/>
            <p:cNvSpPr/>
            <p:nvPr/>
          </p:nvSpPr>
          <p:spPr>
            <a:xfrm>
              <a:off x="5348841" y="1709101"/>
              <a:ext cx="263081" cy="148652"/>
            </a:xfrm>
            <a:custGeom>
              <a:rect b="b" l="l" r="r" t="t"/>
              <a:pathLst>
                <a:path extrusionOk="0" h="5677" w="10047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1" name="Google Shape;22431;p83"/>
            <p:cNvSpPr/>
            <p:nvPr/>
          </p:nvSpPr>
          <p:spPr>
            <a:xfrm>
              <a:off x="5348841" y="1767048"/>
              <a:ext cx="263081" cy="90705"/>
            </a:xfrm>
            <a:custGeom>
              <a:rect b="b" l="l" r="r" t="t"/>
              <a:pathLst>
                <a:path extrusionOk="0" h="3464" w="10047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2" name="Google Shape;22432;p83"/>
            <p:cNvSpPr/>
            <p:nvPr/>
          </p:nvSpPr>
          <p:spPr>
            <a:xfrm>
              <a:off x="5446013" y="1708839"/>
              <a:ext cx="68736" cy="23069"/>
            </a:xfrm>
            <a:custGeom>
              <a:rect b="b" l="l" r="r" t="t"/>
              <a:pathLst>
                <a:path extrusionOk="0" h="881" w="2625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3" name="Google Shape;22433;p83"/>
            <p:cNvSpPr/>
            <p:nvPr/>
          </p:nvSpPr>
          <p:spPr>
            <a:xfrm>
              <a:off x="5406055" y="1548979"/>
              <a:ext cx="148652" cy="171381"/>
            </a:xfrm>
            <a:custGeom>
              <a:rect b="b" l="l" r="r" t="t"/>
              <a:pathLst>
                <a:path extrusionOk="0" h="6545" w="5677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4" name="Google Shape;22434;p83"/>
            <p:cNvSpPr/>
            <p:nvPr/>
          </p:nvSpPr>
          <p:spPr>
            <a:xfrm>
              <a:off x="5405584" y="1548979"/>
              <a:ext cx="149124" cy="171590"/>
            </a:xfrm>
            <a:custGeom>
              <a:rect b="b" l="l" r="r" t="t"/>
              <a:pathLst>
                <a:path extrusionOk="0" h="6553" w="5695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5" name="Google Shape;22435;p83"/>
            <p:cNvSpPr/>
            <p:nvPr/>
          </p:nvSpPr>
          <p:spPr>
            <a:xfrm>
              <a:off x="5455047" y="1668802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6" name="Google Shape;22436;p83"/>
            <p:cNvSpPr/>
            <p:nvPr/>
          </p:nvSpPr>
          <p:spPr>
            <a:xfrm>
              <a:off x="5440279" y="1628844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7" name="Google Shape;22437;p83"/>
            <p:cNvSpPr/>
            <p:nvPr/>
          </p:nvSpPr>
          <p:spPr>
            <a:xfrm>
              <a:off x="5508962" y="1628844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8" name="Google Shape;22438;p83"/>
            <p:cNvSpPr/>
            <p:nvPr/>
          </p:nvSpPr>
          <p:spPr>
            <a:xfrm>
              <a:off x="5432528" y="1611666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9" name="Google Shape;22439;p83"/>
            <p:cNvSpPr/>
            <p:nvPr/>
          </p:nvSpPr>
          <p:spPr>
            <a:xfrm>
              <a:off x="5501211" y="1611666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0" name="Google Shape;22440;p83"/>
            <p:cNvSpPr/>
            <p:nvPr/>
          </p:nvSpPr>
          <p:spPr>
            <a:xfrm>
              <a:off x="5353842" y="1786792"/>
              <a:ext cx="46740" cy="70961"/>
            </a:xfrm>
            <a:custGeom>
              <a:rect b="b" l="l" r="r" t="t"/>
              <a:pathLst>
                <a:path extrusionOk="0" h="2710" w="1785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1" name="Google Shape;22441;p83"/>
            <p:cNvSpPr/>
            <p:nvPr/>
          </p:nvSpPr>
          <p:spPr>
            <a:xfrm>
              <a:off x="5560415" y="1786792"/>
              <a:ext cx="46740" cy="70961"/>
            </a:xfrm>
            <a:custGeom>
              <a:rect b="b" l="l" r="r" t="t"/>
              <a:pathLst>
                <a:path extrusionOk="0" h="2710" w="1785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2" name="Google Shape;22442;p83"/>
            <p:cNvSpPr/>
            <p:nvPr/>
          </p:nvSpPr>
          <p:spPr>
            <a:xfrm>
              <a:off x="5480499" y="1502972"/>
              <a:ext cx="149909" cy="256613"/>
            </a:xfrm>
            <a:custGeom>
              <a:rect b="b" l="l" r="r" t="t"/>
              <a:pathLst>
                <a:path extrusionOk="0" h="9800" w="5725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3" name="Google Shape;22443;p83"/>
            <p:cNvSpPr/>
            <p:nvPr/>
          </p:nvSpPr>
          <p:spPr>
            <a:xfrm>
              <a:off x="5330354" y="1502972"/>
              <a:ext cx="149909" cy="256351"/>
            </a:xfrm>
            <a:custGeom>
              <a:rect b="b" l="l" r="r" t="t"/>
              <a:pathLst>
                <a:path extrusionOk="0" h="9790" w="5725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44" name="Google Shape;22444;p83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22445" name="Google Shape;22445;p83"/>
            <p:cNvSpPr/>
            <p:nvPr/>
          </p:nvSpPr>
          <p:spPr>
            <a:xfrm>
              <a:off x="6253637" y="3987300"/>
              <a:ext cx="274550" cy="157634"/>
            </a:xfrm>
            <a:custGeom>
              <a:rect b="b" l="l" r="r" t="t"/>
              <a:pathLst>
                <a:path extrusionOk="0" h="6020" w="10485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6" name="Google Shape;22446;p83"/>
            <p:cNvSpPr/>
            <p:nvPr/>
          </p:nvSpPr>
          <p:spPr>
            <a:xfrm>
              <a:off x="6310590" y="3801701"/>
              <a:ext cx="160147" cy="244830"/>
            </a:xfrm>
            <a:custGeom>
              <a:rect b="b" l="l" r="r" t="t"/>
              <a:pathLst>
                <a:path extrusionOk="0" h="9350" w="6116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7" name="Google Shape;22447;p83"/>
            <p:cNvSpPr/>
            <p:nvPr/>
          </p:nvSpPr>
          <p:spPr>
            <a:xfrm>
              <a:off x="6373276" y="3984551"/>
              <a:ext cx="34512" cy="68709"/>
            </a:xfrm>
            <a:custGeom>
              <a:rect b="b" l="l" r="r" t="t"/>
              <a:pathLst>
                <a:path extrusionOk="0" h="2624" w="1318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8" name="Google Shape;22448;p83"/>
            <p:cNvSpPr/>
            <p:nvPr/>
          </p:nvSpPr>
          <p:spPr>
            <a:xfrm>
              <a:off x="6373276" y="4001781"/>
              <a:ext cx="34512" cy="11521"/>
            </a:xfrm>
            <a:custGeom>
              <a:rect b="b" l="l" r="r" t="t"/>
              <a:pathLst>
                <a:path extrusionOk="0" h="440" w="1318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9" name="Google Shape;22449;p83"/>
            <p:cNvSpPr/>
            <p:nvPr/>
          </p:nvSpPr>
          <p:spPr>
            <a:xfrm>
              <a:off x="6373276" y="4024771"/>
              <a:ext cx="34512" cy="11260"/>
            </a:xfrm>
            <a:custGeom>
              <a:rect b="b" l="l" r="r" t="t"/>
              <a:pathLst>
                <a:path extrusionOk="0" h="430" w="1318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0" name="Google Shape;22450;p83"/>
            <p:cNvSpPr/>
            <p:nvPr/>
          </p:nvSpPr>
          <p:spPr>
            <a:xfrm>
              <a:off x="6333318" y="3927337"/>
              <a:ext cx="114428" cy="65724"/>
            </a:xfrm>
            <a:custGeom>
              <a:rect b="b" l="l" r="r" t="t"/>
              <a:pathLst>
                <a:path extrusionOk="0" h="2510" w="437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1" name="Google Shape;22451;p83"/>
            <p:cNvSpPr/>
            <p:nvPr/>
          </p:nvSpPr>
          <p:spPr>
            <a:xfrm>
              <a:off x="6333318" y="3927337"/>
              <a:ext cx="114428" cy="34512"/>
            </a:xfrm>
            <a:custGeom>
              <a:rect b="b" l="l" r="r" t="t"/>
              <a:pathLst>
                <a:path extrusionOk="0" h="1318" w="437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2" name="Google Shape;22452;p83"/>
            <p:cNvSpPr/>
            <p:nvPr/>
          </p:nvSpPr>
          <p:spPr>
            <a:xfrm>
              <a:off x="6321823" y="3812935"/>
              <a:ext cx="137419" cy="143232"/>
            </a:xfrm>
            <a:custGeom>
              <a:rect b="b" l="l" r="r" t="t"/>
              <a:pathLst>
                <a:path extrusionOk="0" h="5470" w="5248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3" name="Google Shape;22453;p83"/>
            <p:cNvSpPr/>
            <p:nvPr/>
          </p:nvSpPr>
          <p:spPr>
            <a:xfrm>
              <a:off x="6384772" y="3915972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4" name="Google Shape;22454;p83"/>
            <p:cNvSpPr/>
            <p:nvPr/>
          </p:nvSpPr>
          <p:spPr>
            <a:xfrm>
              <a:off x="6321823" y="3812935"/>
              <a:ext cx="85965" cy="128909"/>
            </a:xfrm>
            <a:custGeom>
              <a:rect b="b" l="l" r="r" t="t"/>
              <a:pathLst>
                <a:path extrusionOk="0" h="4923" w="3283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5" name="Google Shape;22455;p83"/>
            <p:cNvSpPr/>
            <p:nvPr/>
          </p:nvSpPr>
          <p:spPr>
            <a:xfrm>
              <a:off x="6344813" y="3881618"/>
              <a:ext cx="34250" cy="34512"/>
            </a:xfrm>
            <a:custGeom>
              <a:rect b="b" l="l" r="r" t="t"/>
              <a:pathLst>
                <a:path extrusionOk="0" h="1318" w="1308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6" name="Google Shape;22456;p83"/>
            <p:cNvSpPr/>
            <p:nvPr/>
          </p:nvSpPr>
          <p:spPr>
            <a:xfrm>
              <a:off x="6341566" y="3881382"/>
              <a:ext cx="40482" cy="23252"/>
            </a:xfrm>
            <a:custGeom>
              <a:rect b="b" l="l" r="r" t="t"/>
              <a:pathLst>
                <a:path extrusionOk="0" h="888" w="1546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7" name="Google Shape;22457;p83"/>
            <p:cNvSpPr/>
            <p:nvPr/>
          </p:nvSpPr>
          <p:spPr>
            <a:xfrm>
              <a:off x="6402001" y="3881618"/>
              <a:ext cx="34250" cy="34512"/>
            </a:xfrm>
            <a:custGeom>
              <a:rect b="b" l="l" r="r" t="t"/>
              <a:pathLst>
                <a:path extrusionOk="0" h="1318" w="1308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8" name="Google Shape;22458;p83"/>
            <p:cNvSpPr/>
            <p:nvPr/>
          </p:nvSpPr>
          <p:spPr>
            <a:xfrm>
              <a:off x="6398754" y="3881382"/>
              <a:ext cx="40744" cy="23252"/>
            </a:xfrm>
            <a:custGeom>
              <a:rect b="b" l="l" r="r" t="t"/>
              <a:pathLst>
                <a:path extrusionOk="0" h="888" w="1556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9" name="Google Shape;22459;p83"/>
            <p:cNvSpPr/>
            <p:nvPr/>
          </p:nvSpPr>
          <p:spPr>
            <a:xfrm>
              <a:off x="6299094" y="3790101"/>
              <a:ext cx="182876" cy="354833"/>
            </a:xfrm>
            <a:custGeom>
              <a:rect b="b" l="l" r="r" t="t"/>
              <a:pathLst>
                <a:path extrusionOk="0" h="13551" w="6984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0" name="Google Shape;22460;p83"/>
            <p:cNvSpPr/>
            <p:nvPr/>
          </p:nvSpPr>
          <p:spPr>
            <a:xfrm>
              <a:off x="6256387" y="4048233"/>
              <a:ext cx="53967" cy="96701"/>
            </a:xfrm>
            <a:custGeom>
              <a:rect b="b" l="l" r="r" t="t"/>
              <a:pathLst>
                <a:path extrusionOk="0" h="3693" w="2061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1" name="Google Shape;22461;p83"/>
            <p:cNvSpPr/>
            <p:nvPr/>
          </p:nvSpPr>
          <p:spPr>
            <a:xfrm>
              <a:off x="6470449" y="4048233"/>
              <a:ext cx="54255" cy="96701"/>
            </a:xfrm>
            <a:custGeom>
              <a:rect b="b" l="l" r="r" t="t"/>
              <a:pathLst>
                <a:path extrusionOk="0" h="3693" w="2072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62" name="Google Shape;22462;p83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22463" name="Google Shape;22463;p83"/>
            <p:cNvSpPr/>
            <p:nvPr/>
          </p:nvSpPr>
          <p:spPr>
            <a:xfrm>
              <a:off x="5802731" y="4026761"/>
              <a:ext cx="274576" cy="117937"/>
            </a:xfrm>
            <a:custGeom>
              <a:rect b="b" l="l" r="r" t="t"/>
              <a:pathLst>
                <a:path extrusionOk="0" h="4504" w="10486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4" name="Google Shape;22464;p83"/>
            <p:cNvSpPr/>
            <p:nvPr/>
          </p:nvSpPr>
          <p:spPr>
            <a:xfrm>
              <a:off x="5899904" y="4030270"/>
              <a:ext cx="80231" cy="114428"/>
            </a:xfrm>
            <a:custGeom>
              <a:rect b="b" l="l" r="r" t="t"/>
              <a:pathLst>
                <a:path extrusionOk="0" h="4370" w="3064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5" name="Google Shape;22465;p83"/>
            <p:cNvSpPr/>
            <p:nvPr/>
          </p:nvSpPr>
          <p:spPr>
            <a:xfrm>
              <a:off x="5899904" y="4030506"/>
              <a:ext cx="80231" cy="34250"/>
            </a:xfrm>
            <a:custGeom>
              <a:rect b="b" l="l" r="r" t="t"/>
              <a:pathLst>
                <a:path extrusionOk="0" h="1308" w="3064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6" name="Google Shape;22466;p83"/>
            <p:cNvSpPr/>
            <p:nvPr/>
          </p:nvSpPr>
          <p:spPr>
            <a:xfrm>
              <a:off x="5899904" y="3973318"/>
              <a:ext cx="80231" cy="79943"/>
            </a:xfrm>
            <a:custGeom>
              <a:rect b="b" l="l" r="r" t="t"/>
              <a:pathLst>
                <a:path extrusionOk="0" h="3053" w="3064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7" name="Google Shape;22467;p83"/>
            <p:cNvSpPr/>
            <p:nvPr/>
          </p:nvSpPr>
          <p:spPr>
            <a:xfrm>
              <a:off x="5899904" y="3973318"/>
              <a:ext cx="80231" cy="34119"/>
            </a:xfrm>
            <a:custGeom>
              <a:rect b="b" l="l" r="r" t="t"/>
              <a:pathLst>
                <a:path extrusionOk="0" h="1303" w="3064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8" name="Google Shape;22468;p83"/>
            <p:cNvSpPr/>
            <p:nvPr/>
          </p:nvSpPr>
          <p:spPr>
            <a:xfrm>
              <a:off x="5843711" y="3841659"/>
              <a:ext cx="192355" cy="154413"/>
            </a:xfrm>
            <a:custGeom>
              <a:rect b="b" l="l" r="r" t="t"/>
              <a:pathLst>
                <a:path extrusionOk="0" h="5897" w="7346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9" name="Google Shape;22469;p83"/>
            <p:cNvSpPr/>
            <p:nvPr/>
          </p:nvSpPr>
          <p:spPr>
            <a:xfrm>
              <a:off x="5899904" y="3899293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0" name="Google Shape;22470;p83"/>
            <p:cNvSpPr/>
            <p:nvPr/>
          </p:nvSpPr>
          <p:spPr>
            <a:xfrm>
              <a:off x="5968613" y="3899293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1" name="Google Shape;22471;p83"/>
            <p:cNvSpPr/>
            <p:nvPr/>
          </p:nvSpPr>
          <p:spPr>
            <a:xfrm>
              <a:off x="5892415" y="3881618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2" name="Google Shape;22472;p83"/>
            <p:cNvSpPr/>
            <p:nvPr/>
          </p:nvSpPr>
          <p:spPr>
            <a:xfrm>
              <a:off x="5960863" y="3881618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3" name="Google Shape;22473;p83"/>
            <p:cNvSpPr/>
            <p:nvPr/>
          </p:nvSpPr>
          <p:spPr>
            <a:xfrm>
              <a:off x="5846460" y="3841659"/>
              <a:ext cx="154884" cy="154387"/>
            </a:xfrm>
            <a:custGeom>
              <a:rect b="b" l="l" r="r" t="t"/>
              <a:pathLst>
                <a:path extrusionOk="0" h="5896" w="5915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4" name="Google Shape;22474;p83"/>
            <p:cNvSpPr/>
            <p:nvPr/>
          </p:nvSpPr>
          <p:spPr>
            <a:xfrm>
              <a:off x="5854185" y="3818643"/>
              <a:ext cx="40011" cy="83006"/>
            </a:xfrm>
            <a:custGeom>
              <a:rect b="b" l="l" r="r" t="t"/>
              <a:pathLst>
                <a:path extrusionOk="0" h="3170" w="1528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5" name="Google Shape;22475;p83"/>
            <p:cNvSpPr/>
            <p:nvPr/>
          </p:nvSpPr>
          <p:spPr>
            <a:xfrm>
              <a:off x="5939888" y="4007515"/>
              <a:ext cx="72951" cy="137419"/>
            </a:xfrm>
            <a:custGeom>
              <a:rect b="b" l="l" r="r" t="t"/>
              <a:pathLst>
                <a:path extrusionOk="0" h="5248" w="2786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6" name="Google Shape;22476;p83"/>
            <p:cNvSpPr/>
            <p:nvPr/>
          </p:nvSpPr>
          <p:spPr>
            <a:xfrm>
              <a:off x="6012316" y="4093323"/>
              <a:ext cx="43755" cy="40011"/>
            </a:xfrm>
            <a:custGeom>
              <a:rect b="b" l="l" r="r" t="t"/>
              <a:pathLst>
                <a:path extrusionOk="0" h="1528" w="1671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7" name="Google Shape;22477;p83"/>
            <p:cNvSpPr/>
            <p:nvPr/>
          </p:nvSpPr>
          <p:spPr>
            <a:xfrm>
              <a:off x="5985843" y="3801649"/>
              <a:ext cx="39984" cy="100001"/>
            </a:xfrm>
            <a:custGeom>
              <a:rect b="b" l="l" r="r" t="t"/>
              <a:pathLst>
                <a:path extrusionOk="0" h="3819" w="1527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8" name="Google Shape;22478;p83"/>
            <p:cNvSpPr/>
            <p:nvPr/>
          </p:nvSpPr>
          <p:spPr>
            <a:xfrm>
              <a:off x="5914672" y="3938753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9" name="Google Shape;22479;p83"/>
            <p:cNvSpPr/>
            <p:nvPr/>
          </p:nvSpPr>
          <p:spPr>
            <a:xfrm>
              <a:off x="5866937" y="4007515"/>
              <a:ext cx="72978" cy="137419"/>
            </a:xfrm>
            <a:custGeom>
              <a:rect b="b" l="l" r="r" t="t"/>
              <a:pathLst>
                <a:path extrusionOk="0" h="5248" w="2787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0" name="Google Shape;22480;p83"/>
            <p:cNvSpPr/>
            <p:nvPr/>
          </p:nvSpPr>
          <p:spPr>
            <a:xfrm>
              <a:off x="5853687" y="3790180"/>
              <a:ext cx="145170" cy="62582"/>
            </a:xfrm>
            <a:custGeom>
              <a:rect b="b" l="l" r="r" t="t"/>
              <a:pathLst>
                <a:path extrusionOk="0" h="2390" w="5544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1" name="Google Shape;22481;p83"/>
            <p:cNvSpPr/>
            <p:nvPr/>
          </p:nvSpPr>
          <p:spPr>
            <a:xfrm>
              <a:off x="5831221" y="4110448"/>
              <a:ext cx="57214" cy="34250"/>
            </a:xfrm>
            <a:custGeom>
              <a:rect b="b" l="l" r="r" t="t"/>
              <a:pathLst>
                <a:path extrusionOk="0" h="1308" w="2185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2" name="Google Shape;22482;p83"/>
            <p:cNvSpPr/>
            <p:nvPr/>
          </p:nvSpPr>
          <p:spPr>
            <a:xfrm>
              <a:off x="5854185" y="4093323"/>
              <a:ext cx="11521" cy="28646"/>
            </a:xfrm>
            <a:custGeom>
              <a:rect b="b" l="l" r="r" t="t"/>
              <a:pathLst>
                <a:path extrusionOk="0" h="1094" w="44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3" name="Google Shape;22483;p83"/>
            <p:cNvSpPr/>
            <p:nvPr/>
          </p:nvSpPr>
          <p:spPr>
            <a:xfrm>
              <a:off x="5831221" y="4127678"/>
              <a:ext cx="57214" cy="17020"/>
            </a:xfrm>
            <a:custGeom>
              <a:rect b="b" l="l" r="r" t="t"/>
              <a:pathLst>
                <a:path extrusionOk="0" h="650" w="2185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84" name="Google Shape;22484;p83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22485" name="Google Shape;22485;p83"/>
            <p:cNvSpPr/>
            <p:nvPr/>
          </p:nvSpPr>
          <p:spPr>
            <a:xfrm>
              <a:off x="5352088" y="3978790"/>
              <a:ext cx="274550" cy="165908"/>
            </a:xfrm>
            <a:custGeom>
              <a:rect b="b" l="l" r="r" t="t"/>
              <a:pathLst>
                <a:path extrusionOk="0" h="6336" w="10485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6" name="Google Shape;22486;p83"/>
            <p:cNvSpPr/>
            <p:nvPr/>
          </p:nvSpPr>
          <p:spPr>
            <a:xfrm>
              <a:off x="5352088" y="4034512"/>
              <a:ext cx="274550" cy="110186"/>
            </a:xfrm>
            <a:custGeom>
              <a:rect b="b" l="l" r="r" t="t"/>
              <a:pathLst>
                <a:path extrusionOk="0" h="4208" w="10485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7" name="Google Shape;22487;p83"/>
            <p:cNvSpPr/>
            <p:nvPr/>
          </p:nvSpPr>
          <p:spPr>
            <a:xfrm>
              <a:off x="5424542" y="4034512"/>
              <a:ext cx="129904" cy="41739"/>
            </a:xfrm>
            <a:custGeom>
              <a:rect b="b" l="l" r="r" t="t"/>
              <a:pathLst>
                <a:path extrusionOk="0" h="1594" w="4961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8" name="Google Shape;22488;p83"/>
            <p:cNvSpPr/>
            <p:nvPr/>
          </p:nvSpPr>
          <p:spPr>
            <a:xfrm>
              <a:off x="5398042" y="4037261"/>
              <a:ext cx="28515" cy="78948"/>
            </a:xfrm>
            <a:custGeom>
              <a:rect b="b" l="l" r="r" t="t"/>
              <a:pathLst>
                <a:path extrusionOk="0" h="3015" w="1089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9" name="Google Shape;22489;p83"/>
            <p:cNvSpPr/>
            <p:nvPr/>
          </p:nvSpPr>
          <p:spPr>
            <a:xfrm>
              <a:off x="5552429" y="4037261"/>
              <a:ext cx="28515" cy="78948"/>
            </a:xfrm>
            <a:custGeom>
              <a:rect b="b" l="l" r="r" t="t"/>
              <a:pathLst>
                <a:path extrusionOk="0" h="3015" w="1089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0" name="Google Shape;22490;p83"/>
            <p:cNvSpPr/>
            <p:nvPr/>
          </p:nvSpPr>
          <p:spPr>
            <a:xfrm>
              <a:off x="5397807" y="4093219"/>
              <a:ext cx="183138" cy="51715"/>
            </a:xfrm>
            <a:custGeom>
              <a:rect b="b" l="l" r="r" t="t"/>
              <a:pathLst>
                <a:path extrusionOk="0" h="1975" w="6994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1" name="Google Shape;22491;p83"/>
            <p:cNvSpPr/>
            <p:nvPr/>
          </p:nvSpPr>
          <p:spPr>
            <a:xfrm>
              <a:off x="5449522" y="3984551"/>
              <a:ext cx="79943" cy="28620"/>
            </a:xfrm>
            <a:custGeom>
              <a:rect b="b" l="l" r="r" t="t"/>
              <a:pathLst>
                <a:path extrusionOk="0" h="1093" w="3053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2" name="Google Shape;22492;p83"/>
            <p:cNvSpPr/>
            <p:nvPr/>
          </p:nvSpPr>
          <p:spPr>
            <a:xfrm>
              <a:off x="5392386" y="3801701"/>
              <a:ext cx="193952" cy="200106"/>
            </a:xfrm>
            <a:custGeom>
              <a:rect b="b" l="l" r="r" t="t"/>
              <a:pathLst>
                <a:path extrusionOk="0" h="7642" w="7407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3" name="Google Shape;22493;p83"/>
            <p:cNvSpPr/>
            <p:nvPr/>
          </p:nvSpPr>
          <p:spPr>
            <a:xfrm>
              <a:off x="5397807" y="3795940"/>
              <a:ext cx="183138" cy="91464"/>
            </a:xfrm>
            <a:custGeom>
              <a:rect b="b" l="l" r="r" t="t"/>
              <a:pathLst>
                <a:path extrusionOk="0" h="3493" w="6994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4" name="Google Shape;22494;p83"/>
            <p:cNvSpPr/>
            <p:nvPr/>
          </p:nvSpPr>
          <p:spPr>
            <a:xfrm>
              <a:off x="5397807" y="3795940"/>
              <a:ext cx="91700" cy="91464"/>
            </a:xfrm>
            <a:custGeom>
              <a:rect b="b" l="l" r="r" t="t"/>
              <a:pathLst>
                <a:path extrusionOk="0" h="3493" w="3502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5" name="Google Shape;22495;p83"/>
            <p:cNvSpPr/>
            <p:nvPr/>
          </p:nvSpPr>
          <p:spPr>
            <a:xfrm>
              <a:off x="5396812" y="3887378"/>
              <a:ext cx="161404" cy="114455"/>
            </a:xfrm>
            <a:custGeom>
              <a:rect b="b" l="l" r="r" t="t"/>
              <a:pathLst>
                <a:path extrusionOk="0" h="4371" w="6164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6" name="Google Shape;22496;p83"/>
            <p:cNvSpPr/>
            <p:nvPr/>
          </p:nvSpPr>
          <p:spPr>
            <a:xfrm>
              <a:off x="5455518" y="3944567"/>
              <a:ext cx="67714" cy="66615"/>
            </a:xfrm>
            <a:custGeom>
              <a:rect b="b" l="l" r="r" t="t"/>
              <a:pathLst>
                <a:path extrusionOk="0" h="2544" w="2586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7" name="Google Shape;22497;p83"/>
            <p:cNvSpPr/>
            <p:nvPr/>
          </p:nvSpPr>
          <p:spPr>
            <a:xfrm>
              <a:off x="5455754" y="3944567"/>
              <a:ext cx="41739" cy="66615"/>
            </a:xfrm>
            <a:custGeom>
              <a:rect b="b" l="l" r="r" t="t"/>
              <a:pathLst>
                <a:path extrusionOk="0" h="2544" w="1594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8" name="Google Shape;22498;p83"/>
            <p:cNvSpPr/>
            <p:nvPr/>
          </p:nvSpPr>
          <p:spPr>
            <a:xfrm>
              <a:off x="5471439" y="3956978"/>
              <a:ext cx="35873" cy="16339"/>
            </a:xfrm>
            <a:custGeom>
              <a:rect b="b" l="l" r="r" t="t"/>
              <a:pathLst>
                <a:path extrusionOk="0" h="624" w="137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9" name="Google Shape;22499;p83"/>
            <p:cNvSpPr/>
            <p:nvPr/>
          </p:nvSpPr>
          <p:spPr>
            <a:xfrm>
              <a:off x="5452271" y="3904556"/>
              <a:ext cx="11260" cy="17073"/>
            </a:xfrm>
            <a:custGeom>
              <a:rect b="b" l="l" r="r" t="t"/>
              <a:pathLst>
                <a:path extrusionOk="0" h="652" w="43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0" name="Google Shape;22500;p83"/>
            <p:cNvSpPr/>
            <p:nvPr/>
          </p:nvSpPr>
          <p:spPr>
            <a:xfrm>
              <a:off x="5515220" y="3904556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1" name="Google Shape;22501;p83"/>
            <p:cNvSpPr/>
            <p:nvPr/>
          </p:nvSpPr>
          <p:spPr>
            <a:xfrm>
              <a:off x="5472251" y="3790206"/>
              <a:ext cx="34486" cy="74208"/>
            </a:xfrm>
            <a:custGeom>
              <a:rect b="b" l="l" r="r" t="t"/>
              <a:pathLst>
                <a:path extrusionOk="0" h="2834" w="1317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2" name="Google Shape;22502;p83"/>
            <p:cNvSpPr/>
            <p:nvPr/>
          </p:nvSpPr>
          <p:spPr>
            <a:xfrm>
              <a:off x="5535199" y="3805079"/>
              <a:ext cx="23017" cy="59361"/>
            </a:xfrm>
            <a:custGeom>
              <a:rect b="b" l="l" r="r" t="t"/>
              <a:pathLst>
                <a:path extrusionOk="0" h="2267" w="879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3" name="Google Shape;22503;p83"/>
            <p:cNvSpPr/>
            <p:nvPr/>
          </p:nvSpPr>
          <p:spPr>
            <a:xfrm>
              <a:off x="5420797" y="3805079"/>
              <a:ext cx="22990" cy="59361"/>
            </a:xfrm>
            <a:custGeom>
              <a:rect b="b" l="l" r="r" t="t"/>
              <a:pathLst>
                <a:path extrusionOk="0" h="2267" w="878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4" name="Google Shape;22504;p83"/>
            <p:cNvSpPr/>
            <p:nvPr/>
          </p:nvSpPr>
          <p:spPr>
            <a:xfrm>
              <a:off x="5386573" y="3881618"/>
              <a:ext cx="205866" cy="11521"/>
            </a:xfrm>
            <a:custGeom>
              <a:rect b="b" l="l" r="r" t="t"/>
              <a:pathLst>
                <a:path extrusionOk="0" h="440" w="7862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5" name="Google Shape;22505;p83"/>
            <p:cNvSpPr/>
            <p:nvPr/>
          </p:nvSpPr>
          <p:spPr>
            <a:xfrm>
              <a:off x="5415036" y="4110448"/>
              <a:ext cx="11521" cy="11521"/>
            </a:xfrm>
            <a:custGeom>
              <a:rect b="b" l="l" r="r" t="t"/>
              <a:pathLst>
                <a:path extrusionOk="0" h="440" w="44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6" name="Google Shape;22506;p83"/>
            <p:cNvSpPr/>
            <p:nvPr/>
          </p:nvSpPr>
          <p:spPr>
            <a:xfrm>
              <a:off x="5552429" y="4110448"/>
              <a:ext cx="11260" cy="11521"/>
            </a:xfrm>
            <a:custGeom>
              <a:rect b="b" l="l" r="r" t="t"/>
              <a:pathLst>
                <a:path extrusionOk="0" h="440" w="43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7" name="Google Shape;22507;p83"/>
            <p:cNvSpPr/>
            <p:nvPr/>
          </p:nvSpPr>
          <p:spPr>
            <a:xfrm>
              <a:off x="5380813" y="4093219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8" name="Google Shape;22508;p83"/>
            <p:cNvSpPr/>
            <p:nvPr/>
          </p:nvSpPr>
          <p:spPr>
            <a:xfrm>
              <a:off x="5580918" y="4093219"/>
              <a:ext cx="17256" cy="51480"/>
            </a:xfrm>
            <a:custGeom>
              <a:rect b="b" l="l" r="r" t="t"/>
              <a:pathLst>
                <a:path extrusionOk="0" h="1966" w="659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09" name="Google Shape;22509;p83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22510" name="Google Shape;22510;p83"/>
            <p:cNvSpPr/>
            <p:nvPr/>
          </p:nvSpPr>
          <p:spPr>
            <a:xfrm>
              <a:off x="4901706" y="4007777"/>
              <a:ext cx="274550" cy="137157"/>
            </a:xfrm>
            <a:custGeom>
              <a:rect b="b" l="l" r="r" t="t"/>
              <a:pathLst>
                <a:path extrusionOk="0" h="5238" w="10485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1" name="Google Shape;22511;p83"/>
            <p:cNvSpPr/>
            <p:nvPr/>
          </p:nvSpPr>
          <p:spPr>
            <a:xfrm>
              <a:off x="4935929" y="4007777"/>
              <a:ext cx="206102" cy="124169"/>
            </a:xfrm>
            <a:custGeom>
              <a:rect b="b" l="l" r="r" t="t"/>
              <a:pathLst>
                <a:path extrusionOk="0" h="4742" w="7871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2" name="Google Shape;22512;p83"/>
            <p:cNvSpPr/>
            <p:nvPr/>
          </p:nvSpPr>
          <p:spPr>
            <a:xfrm>
              <a:off x="4941664" y="4017518"/>
              <a:ext cx="194633" cy="103195"/>
            </a:xfrm>
            <a:custGeom>
              <a:rect b="b" l="l" r="r" t="t"/>
              <a:pathLst>
                <a:path extrusionOk="0" h="3941" w="7433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3" name="Google Shape;22513;p83"/>
            <p:cNvSpPr/>
            <p:nvPr/>
          </p:nvSpPr>
          <p:spPr>
            <a:xfrm>
              <a:off x="4959967" y="4034512"/>
              <a:ext cx="157922" cy="65279"/>
            </a:xfrm>
            <a:custGeom>
              <a:rect b="b" l="l" r="r" t="t"/>
              <a:pathLst>
                <a:path extrusionOk="0" h="2493" w="6031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4" name="Google Shape;22514;p83"/>
            <p:cNvSpPr/>
            <p:nvPr/>
          </p:nvSpPr>
          <p:spPr>
            <a:xfrm>
              <a:off x="4984869" y="4013276"/>
              <a:ext cx="107961" cy="86515"/>
            </a:xfrm>
            <a:custGeom>
              <a:rect b="b" l="l" r="r" t="t"/>
              <a:pathLst>
                <a:path extrusionOk="0" h="3304" w="4123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5" name="Google Shape;22515;p83"/>
            <p:cNvSpPr/>
            <p:nvPr/>
          </p:nvSpPr>
          <p:spPr>
            <a:xfrm>
              <a:off x="4998878" y="4013276"/>
              <a:ext cx="80205" cy="28620"/>
            </a:xfrm>
            <a:custGeom>
              <a:rect b="b" l="l" r="r" t="t"/>
              <a:pathLst>
                <a:path extrusionOk="0" h="1093" w="3063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6" name="Google Shape;22516;p83"/>
            <p:cNvSpPr/>
            <p:nvPr/>
          </p:nvSpPr>
          <p:spPr>
            <a:xfrm>
              <a:off x="4942161" y="3830164"/>
              <a:ext cx="193612" cy="200132"/>
            </a:xfrm>
            <a:custGeom>
              <a:rect b="b" l="l" r="r" t="t"/>
              <a:pathLst>
                <a:path extrusionOk="0" h="7643" w="7394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7" name="Google Shape;22517;p83"/>
            <p:cNvSpPr/>
            <p:nvPr/>
          </p:nvSpPr>
          <p:spPr>
            <a:xfrm>
              <a:off x="4946168" y="3860984"/>
              <a:ext cx="109689" cy="169338"/>
            </a:xfrm>
            <a:custGeom>
              <a:rect b="b" l="l" r="r" t="t"/>
              <a:pathLst>
                <a:path extrusionOk="0" h="6467" w="4189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8" name="Google Shape;22518;p83"/>
            <p:cNvSpPr/>
            <p:nvPr/>
          </p:nvSpPr>
          <p:spPr>
            <a:xfrm>
              <a:off x="4998878" y="3935035"/>
              <a:ext cx="11495" cy="17308"/>
            </a:xfrm>
            <a:custGeom>
              <a:rect b="b" l="l" r="r" t="t"/>
              <a:pathLst>
                <a:path extrusionOk="0" h="661" w="439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9" name="Google Shape;22519;p83"/>
            <p:cNvSpPr/>
            <p:nvPr/>
          </p:nvSpPr>
          <p:spPr>
            <a:xfrm>
              <a:off x="5067561" y="3935035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0" name="Google Shape;22520;p83"/>
            <p:cNvSpPr/>
            <p:nvPr/>
          </p:nvSpPr>
          <p:spPr>
            <a:xfrm>
              <a:off x="5013646" y="3974993"/>
              <a:ext cx="50668" cy="17334"/>
            </a:xfrm>
            <a:custGeom>
              <a:rect b="b" l="l" r="r" t="t"/>
              <a:pathLst>
                <a:path extrusionOk="0" h="662" w="1935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1" name="Google Shape;22521;p83"/>
            <p:cNvSpPr/>
            <p:nvPr/>
          </p:nvSpPr>
          <p:spPr>
            <a:xfrm>
              <a:off x="4990368" y="3917727"/>
              <a:ext cx="33752" cy="17387"/>
            </a:xfrm>
            <a:custGeom>
              <a:rect b="b" l="l" r="r" t="t"/>
              <a:pathLst>
                <a:path extrusionOk="0" h="664" w="1289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2" name="Google Shape;22522;p83"/>
            <p:cNvSpPr/>
            <p:nvPr/>
          </p:nvSpPr>
          <p:spPr>
            <a:xfrm>
              <a:off x="5053814" y="3917727"/>
              <a:ext cx="33779" cy="17387"/>
            </a:xfrm>
            <a:custGeom>
              <a:rect b="b" l="l" r="r" t="t"/>
              <a:pathLst>
                <a:path extrusionOk="0" h="664" w="129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3" name="Google Shape;22523;p83"/>
            <p:cNvSpPr/>
            <p:nvPr/>
          </p:nvSpPr>
          <p:spPr>
            <a:xfrm>
              <a:off x="5022104" y="3790075"/>
              <a:ext cx="33255" cy="67793"/>
            </a:xfrm>
            <a:custGeom>
              <a:rect b="b" l="l" r="r" t="t"/>
              <a:pathLst>
                <a:path extrusionOk="0" h="2589" w="127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4" name="Google Shape;22524;p83"/>
            <p:cNvSpPr/>
            <p:nvPr/>
          </p:nvSpPr>
          <p:spPr>
            <a:xfrm>
              <a:off x="5022340" y="3790206"/>
              <a:ext cx="16785" cy="67976"/>
            </a:xfrm>
            <a:custGeom>
              <a:rect b="b" l="l" r="r" t="t"/>
              <a:pathLst>
                <a:path extrusionOk="0" h="2596" w="641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5" name="Google Shape;22525;p83"/>
            <p:cNvSpPr/>
            <p:nvPr/>
          </p:nvSpPr>
          <p:spPr>
            <a:xfrm>
              <a:off x="4987383" y="4104688"/>
              <a:ext cx="11521" cy="40246"/>
            </a:xfrm>
            <a:custGeom>
              <a:rect b="b" l="l" r="r" t="t"/>
              <a:pathLst>
                <a:path extrusionOk="0" h="1537" w="44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6" name="Google Shape;22526;p83"/>
            <p:cNvSpPr/>
            <p:nvPr/>
          </p:nvSpPr>
          <p:spPr>
            <a:xfrm>
              <a:off x="5079057" y="4104688"/>
              <a:ext cx="11260" cy="40246"/>
            </a:xfrm>
            <a:custGeom>
              <a:rect b="b" l="l" r="r" t="t"/>
              <a:pathLst>
                <a:path extrusionOk="0" h="1537" w="43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27" name="Google Shape;22527;p83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22528" name="Google Shape;22528;p83"/>
            <p:cNvSpPr/>
            <p:nvPr/>
          </p:nvSpPr>
          <p:spPr>
            <a:xfrm>
              <a:off x="8052704" y="1697344"/>
              <a:ext cx="274812" cy="160409"/>
            </a:xfrm>
            <a:custGeom>
              <a:rect b="b" l="l" r="r" t="t"/>
              <a:pathLst>
                <a:path extrusionOk="0" h="6126" w="10495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9" name="Google Shape;22529;p83"/>
            <p:cNvSpPr/>
            <p:nvPr/>
          </p:nvSpPr>
          <p:spPr>
            <a:xfrm>
              <a:off x="8098685" y="1823267"/>
              <a:ext cx="11260" cy="34486"/>
            </a:xfrm>
            <a:custGeom>
              <a:rect b="b" l="l" r="r" t="t"/>
              <a:pathLst>
                <a:path extrusionOk="0" h="1317" w="43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0" name="Google Shape;22530;p83"/>
            <p:cNvSpPr/>
            <p:nvPr/>
          </p:nvSpPr>
          <p:spPr>
            <a:xfrm>
              <a:off x="8270301" y="1823267"/>
              <a:ext cx="11521" cy="34486"/>
            </a:xfrm>
            <a:custGeom>
              <a:rect b="b" l="l" r="r" t="t"/>
              <a:pathLst>
                <a:path extrusionOk="0" h="1317" w="44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1" name="Google Shape;22531;p83"/>
            <p:cNvSpPr/>
            <p:nvPr/>
          </p:nvSpPr>
          <p:spPr>
            <a:xfrm>
              <a:off x="8052704" y="1747069"/>
              <a:ext cx="275073" cy="110684"/>
            </a:xfrm>
            <a:custGeom>
              <a:rect b="b" l="l" r="r" t="t"/>
              <a:pathLst>
                <a:path extrusionOk="0" h="4227" w="10505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2" name="Google Shape;22532;p83"/>
            <p:cNvSpPr/>
            <p:nvPr/>
          </p:nvSpPr>
          <p:spPr>
            <a:xfrm>
              <a:off x="8150138" y="1697344"/>
              <a:ext cx="80205" cy="34381"/>
            </a:xfrm>
            <a:custGeom>
              <a:rect b="b" l="l" r="r" t="t"/>
              <a:pathLst>
                <a:path extrusionOk="0" h="1313" w="3063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3" name="Google Shape;22533;p83"/>
            <p:cNvSpPr/>
            <p:nvPr/>
          </p:nvSpPr>
          <p:spPr>
            <a:xfrm>
              <a:off x="8087687" y="1503208"/>
              <a:ext cx="205107" cy="136974"/>
            </a:xfrm>
            <a:custGeom>
              <a:rect b="b" l="l" r="r" t="t"/>
              <a:pathLst>
                <a:path extrusionOk="0" h="5231" w="7833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4" name="Google Shape;22534;p83"/>
            <p:cNvSpPr/>
            <p:nvPr/>
          </p:nvSpPr>
          <p:spPr>
            <a:xfrm>
              <a:off x="8087687" y="1515751"/>
              <a:ext cx="190889" cy="124431"/>
            </a:xfrm>
            <a:custGeom>
              <a:rect b="b" l="l" r="r" t="t"/>
              <a:pathLst>
                <a:path extrusionOk="0" h="4752" w="729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5" name="Google Shape;22535;p83"/>
            <p:cNvSpPr/>
            <p:nvPr/>
          </p:nvSpPr>
          <p:spPr>
            <a:xfrm>
              <a:off x="8097690" y="1577207"/>
              <a:ext cx="184866" cy="143415"/>
            </a:xfrm>
            <a:custGeom>
              <a:rect b="b" l="l" r="r" t="t"/>
              <a:pathLst>
                <a:path extrusionOk="0" h="5477" w="706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6" name="Google Shape;22536;p83"/>
            <p:cNvSpPr/>
            <p:nvPr/>
          </p:nvSpPr>
          <p:spPr>
            <a:xfrm>
              <a:off x="8150138" y="1623031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7" name="Google Shape;22537;p83"/>
            <p:cNvSpPr/>
            <p:nvPr/>
          </p:nvSpPr>
          <p:spPr>
            <a:xfrm>
              <a:off x="8218848" y="1623031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8" name="Google Shape;22538;p83"/>
            <p:cNvSpPr/>
            <p:nvPr/>
          </p:nvSpPr>
          <p:spPr>
            <a:xfrm>
              <a:off x="8164618" y="1662963"/>
              <a:ext cx="50799" cy="17439"/>
            </a:xfrm>
            <a:custGeom>
              <a:rect b="b" l="l" r="r" t="t"/>
              <a:pathLst>
                <a:path extrusionOk="0" h="666" w="194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9" name="Google Shape;22539;p83"/>
            <p:cNvSpPr/>
            <p:nvPr/>
          </p:nvSpPr>
          <p:spPr>
            <a:xfrm>
              <a:off x="8097690" y="1577207"/>
              <a:ext cx="155382" cy="143389"/>
            </a:xfrm>
            <a:custGeom>
              <a:rect b="b" l="l" r="r" t="t"/>
              <a:pathLst>
                <a:path extrusionOk="0" h="5476" w="5934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0" name="Google Shape;22540;p83"/>
            <p:cNvSpPr/>
            <p:nvPr/>
          </p:nvSpPr>
          <p:spPr>
            <a:xfrm>
              <a:off x="8178863" y="1754558"/>
              <a:ext cx="22755" cy="63237"/>
            </a:xfrm>
            <a:custGeom>
              <a:rect b="b" l="l" r="r" t="t"/>
              <a:pathLst>
                <a:path extrusionOk="0" h="2415" w="869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1" name="Google Shape;22541;p83"/>
            <p:cNvSpPr/>
            <p:nvPr/>
          </p:nvSpPr>
          <p:spPr>
            <a:xfrm>
              <a:off x="8127645" y="1728137"/>
              <a:ext cx="62477" cy="57921"/>
            </a:xfrm>
            <a:custGeom>
              <a:rect b="b" l="l" r="r" t="t"/>
              <a:pathLst>
                <a:path extrusionOk="0" h="2212" w="2386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2" name="Google Shape;22542;p83"/>
            <p:cNvSpPr/>
            <p:nvPr/>
          </p:nvSpPr>
          <p:spPr>
            <a:xfrm>
              <a:off x="8190096" y="1728137"/>
              <a:ext cx="62477" cy="57816"/>
            </a:xfrm>
            <a:custGeom>
              <a:rect b="b" l="l" r="r" t="t"/>
              <a:pathLst>
                <a:path extrusionOk="0" h="2208" w="2386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3" name="Google Shape;22543;p83"/>
            <p:cNvSpPr/>
            <p:nvPr/>
          </p:nvSpPr>
          <p:spPr>
            <a:xfrm>
              <a:off x="8058464" y="1770557"/>
              <a:ext cx="51480" cy="64206"/>
            </a:xfrm>
            <a:custGeom>
              <a:rect b="b" l="l" r="r" t="t"/>
              <a:pathLst>
                <a:path extrusionOk="0" h="2452" w="1966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4" name="Google Shape;22544;p83"/>
            <p:cNvSpPr/>
            <p:nvPr/>
          </p:nvSpPr>
          <p:spPr>
            <a:xfrm>
              <a:off x="8270301" y="1770557"/>
              <a:ext cx="51480" cy="64206"/>
            </a:xfrm>
            <a:custGeom>
              <a:rect b="b" l="l" r="r" t="t"/>
              <a:pathLst>
                <a:path extrusionOk="0" h="2452" w="1966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45" name="Google Shape;22545;p83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22546" name="Google Shape;22546;p83"/>
            <p:cNvSpPr/>
            <p:nvPr/>
          </p:nvSpPr>
          <p:spPr>
            <a:xfrm>
              <a:off x="5794745" y="1703340"/>
              <a:ext cx="274550" cy="154413"/>
            </a:xfrm>
            <a:custGeom>
              <a:rect b="b" l="l" r="r" t="t"/>
              <a:pathLst>
                <a:path extrusionOk="0" h="5897" w="10485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7" name="Google Shape;22547;p83"/>
            <p:cNvSpPr/>
            <p:nvPr/>
          </p:nvSpPr>
          <p:spPr>
            <a:xfrm>
              <a:off x="5891918" y="1703340"/>
              <a:ext cx="80205" cy="22886"/>
            </a:xfrm>
            <a:custGeom>
              <a:rect b="b" l="l" r="r" t="t"/>
              <a:pathLst>
                <a:path extrusionOk="0" h="874" w="3063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8" name="Google Shape;22548;p83"/>
            <p:cNvSpPr/>
            <p:nvPr/>
          </p:nvSpPr>
          <p:spPr>
            <a:xfrm>
              <a:off x="5835698" y="1554478"/>
              <a:ext cx="192381" cy="160147"/>
            </a:xfrm>
            <a:custGeom>
              <a:rect b="b" l="l" r="r" t="t"/>
              <a:pathLst>
                <a:path extrusionOk="0" h="6116" w="7347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9" name="Google Shape;22549;p83"/>
            <p:cNvSpPr/>
            <p:nvPr/>
          </p:nvSpPr>
          <p:spPr>
            <a:xfrm>
              <a:off x="5839705" y="1554478"/>
              <a:ext cx="143677" cy="160357"/>
            </a:xfrm>
            <a:custGeom>
              <a:rect b="b" l="l" r="r" t="t"/>
              <a:pathLst>
                <a:path extrusionOk="0" h="6124" w="5487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0" name="Google Shape;22550;p83"/>
            <p:cNvSpPr/>
            <p:nvPr/>
          </p:nvSpPr>
          <p:spPr>
            <a:xfrm>
              <a:off x="5842716" y="1502999"/>
              <a:ext cx="187118" cy="114455"/>
            </a:xfrm>
            <a:custGeom>
              <a:rect b="b" l="l" r="r" t="t"/>
              <a:pathLst>
                <a:path extrusionOk="0" h="4371" w="7146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1" name="Google Shape;22551;p83"/>
            <p:cNvSpPr/>
            <p:nvPr/>
          </p:nvSpPr>
          <p:spPr>
            <a:xfrm>
              <a:off x="5842716" y="1502999"/>
              <a:ext cx="72218" cy="114455"/>
            </a:xfrm>
            <a:custGeom>
              <a:rect b="b" l="l" r="r" t="t"/>
              <a:pathLst>
                <a:path extrusionOk="0" h="4371" w="2758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2" name="Google Shape;22552;p83"/>
            <p:cNvSpPr/>
            <p:nvPr/>
          </p:nvSpPr>
          <p:spPr>
            <a:xfrm>
              <a:off x="5891918" y="1617532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3" name="Google Shape;22553;p83"/>
            <p:cNvSpPr/>
            <p:nvPr/>
          </p:nvSpPr>
          <p:spPr>
            <a:xfrm>
              <a:off x="5960601" y="1617532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4" name="Google Shape;22554;p83"/>
            <p:cNvSpPr/>
            <p:nvPr/>
          </p:nvSpPr>
          <p:spPr>
            <a:xfrm>
              <a:off x="5906424" y="1657438"/>
              <a:ext cx="50773" cy="17282"/>
            </a:xfrm>
            <a:custGeom>
              <a:rect b="b" l="l" r="r" t="t"/>
              <a:pathLst>
                <a:path extrusionOk="0" h="660" w="1939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5" name="Google Shape;22555;p83"/>
            <p:cNvSpPr/>
            <p:nvPr/>
          </p:nvSpPr>
          <p:spPr>
            <a:xfrm>
              <a:off x="5884429" y="1600433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6" name="Google Shape;22556;p83"/>
            <p:cNvSpPr/>
            <p:nvPr/>
          </p:nvSpPr>
          <p:spPr>
            <a:xfrm>
              <a:off x="5953112" y="1600433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7" name="Google Shape;22557;p83"/>
            <p:cNvSpPr/>
            <p:nvPr/>
          </p:nvSpPr>
          <p:spPr>
            <a:xfrm>
              <a:off x="5846199" y="1748326"/>
              <a:ext cx="171643" cy="109427"/>
            </a:xfrm>
            <a:custGeom>
              <a:rect b="b" l="l" r="r" t="t"/>
              <a:pathLst>
                <a:path extrusionOk="0" h="4179" w="6555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8" name="Google Shape;22558;p83"/>
            <p:cNvSpPr/>
            <p:nvPr/>
          </p:nvSpPr>
          <p:spPr>
            <a:xfrm>
              <a:off x="5845439" y="1548979"/>
              <a:ext cx="177901" cy="28489"/>
            </a:xfrm>
            <a:custGeom>
              <a:rect b="b" l="l" r="r" t="t"/>
              <a:pathLst>
                <a:path extrusionOk="0" h="1088" w="6794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9" name="Google Shape;22559;p83"/>
            <p:cNvSpPr/>
            <p:nvPr/>
          </p:nvSpPr>
          <p:spPr>
            <a:xfrm>
              <a:off x="5932635" y="1548979"/>
              <a:ext cx="90941" cy="22781"/>
            </a:xfrm>
            <a:custGeom>
              <a:rect b="b" l="l" r="r" t="t"/>
              <a:pathLst>
                <a:path extrusionOk="0" h="870" w="3473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0" name="Google Shape;22560;p83"/>
            <p:cNvSpPr/>
            <p:nvPr/>
          </p:nvSpPr>
          <p:spPr>
            <a:xfrm>
              <a:off x="5932373" y="1537484"/>
              <a:ext cx="17282" cy="11521"/>
            </a:xfrm>
            <a:custGeom>
              <a:rect b="b" l="l" r="r" t="t"/>
              <a:pathLst>
                <a:path extrusionOk="0" h="440" w="66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1" name="Google Shape;22561;p83"/>
            <p:cNvSpPr/>
            <p:nvPr/>
          </p:nvSpPr>
          <p:spPr>
            <a:xfrm>
              <a:off x="5972096" y="1502999"/>
              <a:ext cx="57240" cy="57240"/>
            </a:xfrm>
            <a:custGeom>
              <a:rect b="b" l="l" r="r" t="t"/>
              <a:pathLst>
                <a:path extrusionOk="0" h="2186" w="2186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2" name="Google Shape;22562;p83"/>
            <p:cNvSpPr/>
            <p:nvPr/>
          </p:nvSpPr>
          <p:spPr>
            <a:xfrm>
              <a:off x="5943371" y="1525989"/>
              <a:ext cx="34250" cy="34250"/>
            </a:xfrm>
            <a:custGeom>
              <a:rect b="b" l="l" r="r" t="t"/>
              <a:pathLst>
                <a:path extrusionOk="0" h="1308" w="1308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3" name="Google Shape;22563;p83"/>
            <p:cNvSpPr/>
            <p:nvPr/>
          </p:nvSpPr>
          <p:spPr>
            <a:xfrm>
              <a:off x="5845204" y="1548979"/>
              <a:ext cx="23750" cy="28489"/>
            </a:xfrm>
            <a:custGeom>
              <a:rect b="b" l="l" r="r" t="t"/>
              <a:pathLst>
                <a:path extrusionOk="0" h="1088" w="907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4" name="Google Shape;22564;p83"/>
            <p:cNvSpPr/>
            <p:nvPr/>
          </p:nvSpPr>
          <p:spPr>
            <a:xfrm>
              <a:off x="5863428" y="1748326"/>
              <a:ext cx="137419" cy="80964"/>
            </a:xfrm>
            <a:custGeom>
              <a:rect b="b" l="l" r="r" t="t"/>
              <a:pathLst>
                <a:path extrusionOk="0" h="3092" w="5248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5" name="Google Shape;22565;p83"/>
            <p:cNvSpPr/>
            <p:nvPr/>
          </p:nvSpPr>
          <p:spPr>
            <a:xfrm>
              <a:off x="5828969" y="1817768"/>
              <a:ext cx="17256" cy="39984"/>
            </a:xfrm>
            <a:custGeom>
              <a:rect b="b" l="l" r="r" t="t"/>
              <a:pathLst>
                <a:path extrusionOk="0" h="1527" w="659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6" name="Google Shape;22566;p83"/>
            <p:cNvSpPr/>
            <p:nvPr/>
          </p:nvSpPr>
          <p:spPr>
            <a:xfrm>
              <a:off x="5846199" y="1817768"/>
              <a:ext cx="11521" cy="39984"/>
            </a:xfrm>
            <a:custGeom>
              <a:rect b="b" l="l" r="r" t="t"/>
              <a:pathLst>
                <a:path extrusionOk="0" h="1527" w="44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7" name="Google Shape;22567;p83"/>
            <p:cNvSpPr/>
            <p:nvPr/>
          </p:nvSpPr>
          <p:spPr>
            <a:xfrm>
              <a:off x="6017815" y="1817768"/>
              <a:ext cx="17256" cy="39984"/>
            </a:xfrm>
            <a:custGeom>
              <a:rect b="b" l="l" r="r" t="t"/>
              <a:pathLst>
                <a:path extrusionOk="0" h="1527" w="659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8" name="Google Shape;22568;p83"/>
            <p:cNvSpPr/>
            <p:nvPr/>
          </p:nvSpPr>
          <p:spPr>
            <a:xfrm>
              <a:off x="6006320" y="1817768"/>
              <a:ext cx="11521" cy="39984"/>
            </a:xfrm>
            <a:custGeom>
              <a:rect b="b" l="l" r="r" t="t"/>
              <a:pathLst>
                <a:path extrusionOk="0" h="1527" w="44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69" name="Google Shape;22569;p83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22570" name="Google Shape;22570;p83"/>
            <p:cNvSpPr/>
            <p:nvPr/>
          </p:nvSpPr>
          <p:spPr>
            <a:xfrm>
              <a:off x="4904193" y="1594384"/>
              <a:ext cx="113433" cy="103221"/>
            </a:xfrm>
            <a:custGeom>
              <a:rect b="b" l="l" r="r" t="t"/>
              <a:pathLst>
                <a:path extrusionOk="0" h="3942" w="4332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1" name="Google Shape;22571;p83"/>
            <p:cNvSpPr/>
            <p:nvPr/>
          </p:nvSpPr>
          <p:spPr>
            <a:xfrm>
              <a:off x="5039831" y="1594620"/>
              <a:ext cx="113198" cy="102907"/>
            </a:xfrm>
            <a:custGeom>
              <a:rect b="b" l="l" r="r" t="t"/>
              <a:pathLst>
                <a:path extrusionOk="0" h="3930" w="4323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2" name="Google Shape;22572;p83"/>
            <p:cNvSpPr/>
            <p:nvPr/>
          </p:nvSpPr>
          <p:spPr>
            <a:xfrm>
              <a:off x="4937160" y="1502999"/>
              <a:ext cx="183138" cy="123200"/>
            </a:xfrm>
            <a:custGeom>
              <a:rect b="b" l="l" r="r" t="t"/>
              <a:pathLst>
                <a:path extrusionOk="0" h="4705" w="6994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3" name="Google Shape;22573;p83"/>
            <p:cNvSpPr/>
            <p:nvPr/>
          </p:nvSpPr>
          <p:spPr>
            <a:xfrm>
              <a:off x="4896940" y="1680376"/>
              <a:ext cx="263316" cy="177377"/>
            </a:xfrm>
            <a:custGeom>
              <a:rect b="b" l="l" r="r" t="t"/>
              <a:pathLst>
                <a:path extrusionOk="0" h="6774" w="10056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4" name="Google Shape;22574;p83"/>
            <p:cNvSpPr/>
            <p:nvPr/>
          </p:nvSpPr>
          <p:spPr>
            <a:xfrm>
              <a:off x="4897202" y="1730834"/>
              <a:ext cx="263055" cy="126919"/>
            </a:xfrm>
            <a:custGeom>
              <a:rect b="b" l="l" r="r" t="t"/>
              <a:pathLst>
                <a:path extrusionOk="0" h="4847" w="10046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5" name="Google Shape;22575;p83"/>
            <p:cNvSpPr/>
            <p:nvPr/>
          </p:nvSpPr>
          <p:spPr>
            <a:xfrm>
              <a:off x="4953395" y="1730834"/>
              <a:ext cx="150407" cy="81697"/>
            </a:xfrm>
            <a:custGeom>
              <a:rect b="b" l="l" r="r" t="t"/>
              <a:pathLst>
                <a:path extrusionOk="0" h="3120" w="5744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6" name="Google Shape;22576;p83"/>
            <p:cNvSpPr/>
            <p:nvPr/>
          </p:nvSpPr>
          <p:spPr>
            <a:xfrm>
              <a:off x="4994374" y="1691871"/>
              <a:ext cx="68709" cy="28620"/>
            </a:xfrm>
            <a:custGeom>
              <a:rect b="b" l="l" r="r" t="t"/>
              <a:pathLst>
                <a:path extrusionOk="0" h="1093" w="2624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7" name="Google Shape;22577;p83"/>
            <p:cNvSpPr/>
            <p:nvPr/>
          </p:nvSpPr>
          <p:spPr>
            <a:xfrm>
              <a:off x="4936427" y="1559846"/>
              <a:ext cx="184630" cy="149019"/>
            </a:xfrm>
            <a:custGeom>
              <a:rect b="b" l="l" r="r" t="t"/>
              <a:pathLst>
                <a:path extrusionOk="0" h="5691" w="7051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8" name="Google Shape;22578;p83"/>
            <p:cNvSpPr/>
            <p:nvPr/>
          </p:nvSpPr>
          <p:spPr>
            <a:xfrm>
              <a:off x="4936427" y="1560082"/>
              <a:ext cx="169391" cy="149019"/>
            </a:xfrm>
            <a:custGeom>
              <a:rect b="b" l="l" r="r" t="t"/>
              <a:pathLst>
                <a:path extrusionOk="0" h="5691" w="6469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9" name="Google Shape;22579;p83"/>
            <p:cNvSpPr/>
            <p:nvPr/>
          </p:nvSpPr>
          <p:spPr>
            <a:xfrm>
              <a:off x="4988614" y="1612295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0" name="Google Shape;22580;p83"/>
            <p:cNvSpPr/>
            <p:nvPr/>
          </p:nvSpPr>
          <p:spPr>
            <a:xfrm>
              <a:off x="5057323" y="1612295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1" name="Google Shape;22581;p83"/>
            <p:cNvSpPr/>
            <p:nvPr/>
          </p:nvSpPr>
          <p:spPr>
            <a:xfrm>
              <a:off x="5003382" y="1652174"/>
              <a:ext cx="50694" cy="17282"/>
            </a:xfrm>
            <a:custGeom>
              <a:rect b="b" l="l" r="r" t="t"/>
              <a:pathLst>
                <a:path extrusionOk="0" h="660" w="1936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2" name="Google Shape;22582;p83"/>
            <p:cNvSpPr/>
            <p:nvPr/>
          </p:nvSpPr>
          <p:spPr>
            <a:xfrm>
              <a:off x="5040093" y="1504255"/>
              <a:ext cx="79943" cy="90469"/>
            </a:xfrm>
            <a:custGeom>
              <a:rect b="b" l="l" r="r" t="t"/>
              <a:pathLst>
                <a:path extrusionOk="0" h="3455" w="3053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3" name="Google Shape;22583;p83"/>
            <p:cNvSpPr/>
            <p:nvPr/>
          </p:nvSpPr>
          <p:spPr>
            <a:xfrm>
              <a:off x="5020114" y="1789043"/>
              <a:ext cx="17256" cy="57214"/>
            </a:xfrm>
            <a:custGeom>
              <a:rect b="b" l="l" r="r" t="t"/>
              <a:pathLst>
                <a:path extrusionOk="0" h="2185" w="659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4" name="Google Shape;22584;p83"/>
            <p:cNvSpPr/>
            <p:nvPr/>
          </p:nvSpPr>
          <p:spPr>
            <a:xfrm>
              <a:off x="4899689" y="1767546"/>
              <a:ext cx="48992" cy="90207"/>
            </a:xfrm>
            <a:custGeom>
              <a:rect b="b" l="l" r="r" t="t"/>
              <a:pathLst>
                <a:path extrusionOk="0" h="3445" w="1871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5" name="Google Shape;22585;p83"/>
            <p:cNvSpPr/>
            <p:nvPr/>
          </p:nvSpPr>
          <p:spPr>
            <a:xfrm>
              <a:off x="5108777" y="1767546"/>
              <a:ext cx="48992" cy="90207"/>
            </a:xfrm>
            <a:custGeom>
              <a:rect b="b" l="l" r="r" t="t"/>
              <a:pathLst>
                <a:path extrusionOk="0" h="3445" w="1871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6" name="Google Shape;22586;p83"/>
            <p:cNvSpPr/>
            <p:nvPr/>
          </p:nvSpPr>
          <p:spPr>
            <a:xfrm>
              <a:off x="5020114" y="1789043"/>
              <a:ext cx="17256" cy="17989"/>
            </a:xfrm>
            <a:custGeom>
              <a:rect b="b" l="l" r="r" t="t"/>
              <a:pathLst>
                <a:path extrusionOk="0" h="687" w="659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7" name="Google Shape;22587;p83"/>
            <p:cNvSpPr/>
            <p:nvPr/>
          </p:nvSpPr>
          <p:spPr>
            <a:xfrm>
              <a:off x="4963895" y="1720334"/>
              <a:ext cx="129432" cy="80650"/>
            </a:xfrm>
            <a:custGeom>
              <a:rect b="b" l="l" r="r" t="t"/>
              <a:pathLst>
                <a:path extrusionOk="0" h="3080" w="4943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8" name="Google Shape;22588;p83"/>
            <p:cNvSpPr/>
            <p:nvPr/>
          </p:nvSpPr>
          <p:spPr>
            <a:xfrm>
              <a:off x="5063058" y="1720334"/>
              <a:ext cx="26" cy="288"/>
            </a:xfrm>
            <a:custGeom>
              <a:rect b="b" l="l" r="r" t="t"/>
              <a:pathLst>
                <a:path extrusionOk="0" h="11" w="1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9" name="Google Shape;22589;p83"/>
            <p:cNvSpPr/>
            <p:nvPr/>
          </p:nvSpPr>
          <p:spPr>
            <a:xfrm>
              <a:off x="4994374" y="1720334"/>
              <a:ext cx="26" cy="288"/>
            </a:xfrm>
            <a:custGeom>
              <a:rect b="b" l="l" r="r" t="t"/>
              <a:pathLst>
                <a:path extrusionOk="0" h="11" w="1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0" name="Google Shape;22590;p83"/>
            <p:cNvSpPr/>
            <p:nvPr/>
          </p:nvSpPr>
          <p:spPr>
            <a:xfrm>
              <a:off x="4982879" y="1720334"/>
              <a:ext cx="91464" cy="62975"/>
            </a:xfrm>
            <a:custGeom>
              <a:rect b="b" l="l" r="r" t="t"/>
              <a:pathLst>
                <a:path extrusionOk="0" h="2405" w="3493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591" name="Google Shape;22591;p83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22592" name="Google Shape;22592;p83"/>
            <p:cNvSpPr/>
            <p:nvPr/>
          </p:nvSpPr>
          <p:spPr>
            <a:xfrm>
              <a:off x="6286342" y="4268082"/>
              <a:ext cx="213120" cy="206102"/>
            </a:xfrm>
            <a:custGeom>
              <a:rect b="b" l="l" r="r" t="t"/>
              <a:pathLst>
                <a:path extrusionOk="0" h="7871" w="8139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3" name="Google Shape;22593;p83"/>
            <p:cNvSpPr/>
            <p:nvPr/>
          </p:nvSpPr>
          <p:spPr>
            <a:xfrm>
              <a:off x="6352800" y="4451168"/>
              <a:ext cx="80205" cy="68736"/>
            </a:xfrm>
            <a:custGeom>
              <a:rect b="b" l="l" r="r" t="t"/>
              <a:pathLst>
                <a:path extrusionOk="0" h="2625" w="3063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4" name="Google Shape;22594;p83"/>
            <p:cNvSpPr/>
            <p:nvPr/>
          </p:nvSpPr>
          <p:spPr>
            <a:xfrm>
              <a:off x="6352800" y="4451168"/>
              <a:ext cx="80205" cy="34381"/>
            </a:xfrm>
            <a:custGeom>
              <a:rect b="b" l="l" r="r" t="t"/>
              <a:pathLst>
                <a:path extrusionOk="0" h="1313" w="3063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5" name="Google Shape;22595;p83"/>
            <p:cNvSpPr/>
            <p:nvPr/>
          </p:nvSpPr>
          <p:spPr>
            <a:xfrm>
              <a:off x="6296842" y="4307464"/>
              <a:ext cx="192381" cy="166458"/>
            </a:xfrm>
            <a:custGeom>
              <a:rect b="b" l="l" r="r" t="t"/>
              <a:pathLst>
                <a:path extrusionOk="0" h="6357" w="7347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6" name="Google Shape;22596;p83"/>
            <p:cNvSpPr/>
            <p:nvPr/>
          </p:nvSpPr>
          <p:spPr>
            <a:xfrm>
              <a:off x="6296607" y="4320033"/>
              <a:ext cx="107935" cy="154125"/>
            </a:xfrm>
            <a:custGeom>
              <a:rect b="b" l="l" r="r" t="t"/>
              <a:pathLst>
                <a:path extrusionOk="0" h="5886" w="4122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7" name="Google Shape;22597;p83"/>
            <p:cNvSpPr/>
            <p:nvPr/>
          </p:nvSpPr>
          <p:spPr>
            <a:xfrm>
              <a:off x="6352800" y="4376855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8" name="Google Shape;22598;p83"/>
            <p:cNvSpPr/>
            <p:nvPr/>
          </p:nvSpPr>
          <p:spPr>
            <a:xfrm>
              <a:off x="6421509" y="4376855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9" name="Google Shape;22599;p83"/>
            <p:cNvSpPr/>
            <p:nvPr/>
          </p:nvSpPr>
          <p:spPr>
            <a:xfrm>
              <a:off x="6345311" y="4359756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0" name="Google Shape;22600;p83"/>
            <p:cNvSpPr/>
            <p:nvPr/>
          </p:nvSpPr>
          <p:spPr>
            <a:xfrm>
              <a:off x="6413758" y="4359756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1" name="Google Shape;22601;p83"/>
            <p:cNvSpPr/>
            <p:nvPr/>
          </p:nvSpPr>
          <p:spPr>
            <a:xfrm>
              <a:off x="6255392" y="4508382"/>
              <a:ext cx="274550" cy="114428"/>
            </a:xfrm>
            <a:custGeom>
              <a:rect b="b" l="l" r="r" t="t"/>
              <a:pathLst>
                <a:path extrusionOk="0" h="4370" w="10485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2" name="Google Shape;22602;p83"/>
            <p:cNvSpPr/>
            <p:nvPr/>
          </p:nvSpPr>
          <p:spPr>
            <a:xfrm>
              <a:off x="6376785" y="4456667"/>
              <a:ext cx="32260" cy="28751"/>
            </a:xfrm>
            <a:custGeom>
              <a:rect b="b" l="l" r="r" t="t"/>
              <a:pathLst>
                <a:path extrusionOk="0" h="1098" w="1232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3" name="Google Shape;22603;p83"/>
            <p:cNvSpPr/>
            <p:nvPr/>
          </p:nvSpPr>
          <p:spPr>
            <a:xfrm>
              <a:off x="6370029" y="4422705"/>
              <a:ext cx="45745" cy="16994"/>
            </a:xfrm>
            <a:custGeom>
              <a:rect b="b" l="l" r="r" t="t"/>
              <a:pathLst>
                <a:path extrusionOk="0" h="649" w="1747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4" name="Google Shape;22604;p83"/>
            <p:cNvSpPr/>
            <p:nvPr/>
          </p:nvSpPr>
          <p:spPr>
            <a:xfrm>
              <a:off x="6352800" y="4416944"/>
              <a:ext cx="79969" cy="28568"/>
            </a:xfrm>
            <a:custGeom>
              <a:rect b="b" l="l" r="r" t="t"/>
              <a:pathLst>
                <a:path extrusionOk="0" h="1091" w="3054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5" name="Google Shape;22605;p83"/>
            <p:cNvSpPr/>
            <p:nvPr/>
          </p:nvSpPr>
          <p:spPr>
            <a:xfrm>
              <a:off x="6262619" y="4532106"/>
              <a:ext cx="50249" cy="90705"/>
            </a:xfrm>
            <a:custGeom>
              <a:rect b="b" l="l" r="r" t="t"/>
              <a:pathLst>
                <a:path extrusionOk="0" h="3464" w="1919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6" name="Google Shape;22606;p83"/>
            <p:cNvSpPr/>
            <p:nvPr/>
          </p:nvSpPr>
          <p:spPr>
            <a:xfrm>
              <a:off x="6472963" y="4532106"/>
              <a:ext cx="49987" cy="90705"/>
            </a:xfrm>
            <a:custGeom>
              <a:rect b="b" l="l" r="r" t="t"/>
              <a:pathLst>
                <a:path extrusionOk="0" h="3464" w="1909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7" name="Google Shape;22607;p83"/>
            <p:cNvSpPr/>
            <p:nvPr/>
          </p:nvSpPr>
          <p:spPr>
            <a:xfrm>
              <a:off x="6387285" y="4548340"/>
              <a:ext cx="11260" cy="11521"/>
            </a:xfrm>
            <a:custGeom>
              <a:rect b="b" l="l" r="r" t="t"/>
              <a:pathLst>
                <a:path extrusionOk="0" h="440" w="43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8" name="Google Shape;22608;p83"/>
            <p:cNvSpPr/>
            <p:nvPr/>
          </p:nvSpPr>
          <p:spPr>
            <a:xfrm>
              <a:off x="6387285" y="4588560"/>
              <a:ext cx="11260" cy="11286"/>
            </a:xfrm>
            <a:custGeom>
              <a:rect b="b" l="l" r="r" t="t"/>
              <a:pathLst>
                <a:path extrusionOk="0" h="431" w="43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9" name="Google Shape;22609;p83"/>
            <p:cNvSpPr/>
            <p:nvPr/>
          </p:nvSpPr>
          <p:spPr>
            <a:xfrm>
              <a:off x="6318838" y="4508382"/>
              <a:ext cx="148155" cy="48495"/>
            </a:xfrm>
            <a:custGeom>
              <a:rect b="b" l="l" r="r" t="t"/>
              <a:pathLst>
                <a:path extrusionOk="0" h="1852" w="5658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0" name="Google Shape;22610;p83"/>
            <p:cNvSpPr/>
            <p:nvPr/>
          </p:nvSpPr>
          <p:spPr>
            <a:xfrm>
              <a:off x="6329809" y="4487853"/>
              <a:ext cx="62975" cy="57581"/>
            </a:xfrm>
            <a:custGeom>
              <a:rect b="b" l="l" r="r" t="t"/>
              <a:pathLst>
                <a:path extrusionOk="0" h="2199" w="2405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1" name="Google Shape;22611;p83"/>
            <p:cNvSpPr/>
            <p:nvPr/>
          </p:nvSpPr>
          <p:spPr>
            <a:xfrm>
              <a:off x="6392784" y="4487853"/>
              <a:ext cx="62975" cy="57581"/>
            </a:xfrm>
            <a:custGeom>
              <a:rect b="b" l="l" r="r" t="t"/>
              <a:pathLst>
                <a:path extrusionOk="0" h="2199" w="2405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12" name="Google Shape;22612;p83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22613" name="Google Shape;22613;p83"/>
            <p:cNvSpPr/>
            <p:nvPr/>
          </p:nvSpPr>
          <p:spPr>
            <a:xfrm>
              <a:off x="7623558" y="3790075"/>
              <a:ext cx="237341" cy="113800"/>
            </a:xfrm>
            <a:custGeom>
              <a:rect b="b" l="l" r="r" t="t"/>
              <a:pathLst>
                <a:path extrusionOk="0" h="4346" w="9064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4" name="Google Shape;22614;p83"/>
            <p:cNvSpPr/>
            <p:nvPr/>
          </p:nvSpPr>
          <p:spPr>
            <a:xfrm>
              <a:off x="7604076" y="4018513"/>
              <a:ext cx="275545" cy="126186"/>
            </a:xfrm>
            <a:custGeom>
              <a:rect b="b" l="l" r="r" t="t"/>
              <a:pathLst>
                <a:path extrusionOk="0" h="4819" w="10523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5" name="Google Shape;22615;p83"/>
            <p:cNvSpPr/>
            <p:nvPr/>
          </p:nvSpPr>
          <p:spPr>
            <a:xfrm>
              <a:off x="7604312" y="4049987"/>
              <a:ext cx="275571" cy="94711"/>
            </a:xfrm>
            <a:custGeom>
              <a:rect b="b" l="l" r="r" t="t"/>
              <a:pathLst>
                <a:path extrusionOk="0" h="3617" w="10524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6" name="Google Shape;22616;p83"/>
            <p:cNvSpPr/>
            <p:nvPr/>
          </p:nvSpPr>
          <p:spPr>
            <a:xfrm>
              <a:off x="7726962" y="4096204"/>
              <a:ext cx="30270" cy="48495"/>
            </a:xfrm>
            <a:custGeom>
              <a:rect b="b" l="l" r="r" t="t"/>
              <a:pathLst>
                <a:path extrusionOk="0" h="1852" w="1156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7" name="Google Shape;22617;p83"/>
            <p:cNvSpPr/>
            <p:nvPr/>
          </p:nvSpPr>
          <p:spPr>
            <a:xfrm>
              <a:off x="7668779" y="4049987"/>
              <a:ext cx="146400" cy="57319"/>
            </a:xfrm>
            <a:custGeom>
              <a:rect b="b" l="l" r="r" t="t"/>
              <a:pathLst>
                <a:path extrusionOk="0" h="2189" w="5591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8" name="Google Shape;22618;p83"/>
            <p:cNvSpPr/>
            <p:nvPr/>
          </p:nvSpPr>
          <p:spPr>
            <a:xfrm>
              <a:off x="7719238" y="4064494"/>
              <a:ext cx="45981" cy="35245"/>
            </a:xfrm>
            <a:custGeom>
              <a:rect b="b" l="l" r="r" t="t"/>
              <a:pathLst>
                <a:path extrusionOk="0" h="1346" w="1756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9" name="Google Shape;22619;p83"/>
            <p:cNvSpPr/>
            <p:nvPr/>
          </p:nvSpPr>
          <p:spPr>
            <a:xfrm>
              <a:off x="7701982" y="4018513"/>
              <a:ext cx="80231" cy="23148"/>
            </a:xfrm>
            <a:custGeom>
              <a:rect b="b" l="l" r="r" t="t"/>
              <a:pathLst>
                <a:path extrusionOk="0" h="884" w="3064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0" name="Google Shape;22620;p83"/>
            <p:cNvSpPr/>
            <p:nvPr/>
          </p:nvSpPr>
          <p:spPr>
            <a:xfrm>
              <a:off x="7645527" y="3875124"/>
              <a:ext cx="188139" cy="154675"/>
            </a:xfrm>
            <a:custGeom>
              <a:rect b="b" l="l" r="r" t="t"/>
              <a:pathLst>
                <a:path extrusionOk="0" h="5907" w="7185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1" name="Google Shape;22621;p83"/>
            <p:cNvSpPr/>
            <p:nvPr/>
          </p:nvSpPr>
          <p:spPr>
            <a:xfrm>
              <a:off x="7701982" y="3933412"/>
              <a:ext cx="11521" cy="16942"/>
            </a:xfrm>
            <a:custGeom>
              <a:rect b="b" l="l" r="r" t="t"/>
              <a:pathLst>
                <a:path extrusionOk="0" h="647" w="44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2" name="Google Shape;22622;p83"/>
            <p:cNvSpPr/>
            <p:nvPr/>
          </p:nvSpPr>
          <p:spPr>
            <a:xfrm>
              <a:off x="7770691" y="3933412"/>
              <a:ext cx="11521" cy="16942"/>
            </a:xfrm>
            <a:custGeom>
              <a:rect b="b" l="l" r="r" t="t"/>
              <a:pathLst>
                <a:path extrusionOk="0" h="647" w="44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3" name="Google Shape;22623;p83"/>
            <p:cNvSpPr/>
            <p:nvPr/>
          </p:nvSpPr>
          <p:spPr>
            <a:xfrm>
              <a:off x="7648276" y="3875124"/>
              <a:ext cx="168396" cy="154884"/>
            </a:xfrm>
            <a:custGeom>
              <a:rect b="b" l="l" r="r" t="t"/>
              <a:pathLst>
                <a:path extrusionOk="0" h="5915" w="6431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4" name="Google Shape;22624;p83"/>
            <p:cNvSpPr/>
            <p:nvPr/>
          </p:nvSpPr>
          <p:spPr>
            <a:xfrm>
              <a:off x="7656027" y="3892380"/>
              <a:ext cx="23017" cy="42970"/>
            </a:xfrm>
            <a:custGeom>
              <a:rect b="b" l="l" r="r" t="t"/>
              <a:pathLst>
                <a:path extrusionOk="0" h="1641" w="879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5" name="Google Shape;22625;p83"/>
            <p:cNvSpPr/>
            <p:nvPr/>
          </p:nvSpPr>
          <p:spPr>
            <a:xfrm>
              <a:off x="7805151" y="3892380"/>
              <a:ext cx="23017" cy="42970"/>
            </a:xfrm>
            <a:custGeom>
              <a:rect b="b" l="l" r="r" t="t"/>
              <a:pathLst>
                <a:path extrusionOk="0" h="1641" w="879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6" name="Google Shape;22626;p83"/>
            <p:cNvSpPr/>
            <p:nvPr/>
          </p:nvSpPr>
          <p:spPr>
            <a:xfrm>
              <a:off x="7679515" y="4038073"/>
              <a:ext cx="62477" cy="57659"/>
            </a:xfrm>
            <a:custGeom>
              <a:rect b="b" l="l" r="r" t="t"/>
              <a:pathLst>
                <a:path extrusionOk="0" h="2202" w="2386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7" name="Google Shape;22627;p83"/>
            <p:cNvSpPr/>
            <p:nvPr/>
          </p:nvSpPr>
          <p:spPr>
            <a:xfrm>
              <a:off x="7741966" y="4037942"/>
              <a:ext cx="62477" cy="57843"/>
            </a:xfrm>
            <a:custGeom>
              <a:rect b="b" l="l" r="r" t="t"/>
              <a:pathLst>
                <a:path extrusionOk="0" h="2209" w="2386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8" name="Google Shape;22628;p83"/>
            <p:cNvSpPr/>
            <p:nvPr/>
          </p:nvSpPr>
          <p:spPr>
            <a:xfrm>
              <a:off x="7722694" y="3978528"/>
              <a:ext cx="38806" cy="11312"/>
            </a:xfrm>
            <a:custGeom>
              <a:rect b="b" l="l" r="r" t="t"/>
              <a:pathLst>
                <a:path extrusionOk="0" h="432" w="1482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9" name="Google Shape;22629;p83"/>
            <p:cNvSpPr/>
            <p:nvPr/>
          </p:nvSpPr>
          <p:spPr>
            <a:xfrm>
              <a:off x="7656027" y="3892380"/>
              <a:ext cx="172140" cy="28751"/>
            </a:xfrm>
            <a:custGeom>
              <a:rect b="b" l="l" r="r" t="t"/>
              <a:pathLst>
                <a:path extrusionOk="0" h="1098" w="6574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0" name="Google Shape;22630;p83"/>
            <p:cNvSpPr/>
            <p:nvPr/>
          </p:nvSpPr>
          <p:spPr>
            <a:xfrm>
              <a:off x="7656027" y="3857894"/>
              <a:ext cx="172140" cy="34512"/>
            </a:xfrm>
            <a:custGeom>
              <a:rect b="b" l="l" r="r" t="t"/>
              <a:pathLst>
                <a:path extrusionOk="0" h="1318" w="6574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1" name="Google Shape;22631;p83"/>
            <p:cNvSpPr/>
            <p:nvPr/>
          </p:nvSpPr>
          <p:spPr>
            <a:xfrm>
              <a:off x="7724972" y="3823670"/>
              <a:ext cx="34250" cy="39984"/>
            </a:xfrm>
            <a:custGeom>
              <a:rect b="b" l="l" r="r" t="t"/>
              <a:pathLst>
                <a:path extrusionOk="0" h="1527" w="1308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2" name="Google Shape;22632;p83"/>
            <p:cNvSpPr/>
            <p:nvPr/>
          </p:nvSpPr>
          <p:spPr>
            <a:xfrm>
              <a:off x="7724763" y="3823670"/>
              <a:ext cx="22964" cy="40115"/>
            </a:xfrm>
            <a:custGeom>
              <a:rect b="b" l="l" r="r" t="t"/>
              <a:pathLst>
                <a:path extrusionOk="0" h="1532" w="877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3" name="Google Shape;22633;p83"/>
            <p:cNvSpPr/>
            <p:nvPr/>
          </p:nvSpPr>
          <p:spPr>
            <a:xfrm>
              <a:off x="7609811" y="4080729"/>
              <a:ext cx="51977" cy="64206"/>
            </a:xfrm>
            <a:custGeom>
              <a:rect b="b" l="l" r="r" t="t"/>
              <a:pathLst>
                <a:path extrusionOk="0" h="2452" w="1985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4" name="Google Shape;22634;p83"/>
            <p:cNvSpPr/>
            <p:nvPr/>
          </p:nvSpPr>
          <p:spPr>
            <a:xfrm>
              <a:off x="7822407" y="4080729"/>
              <a:ext cx="51977" cy="64206"/>
            </a:xfrm>
            <a:custGeom>
              <a:rect b="b" l="l" r="r" t="t"/>
              <a:pathLst>
                <a:path extrusionOk="0" h="2452" w="1985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35" name="Google Shape;22635;p83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22636" name="Google Shape;22636;p83"/>
            <p:cNvSpPr/>
            <p:nvPr/>
          </p:nvSpPr>
          <p:spPr>
            <a:xfrm>
              <a:off x="7154427" y="3978790"/>
              <a:ext cx="274550" cy="165908"/>
            </a:xfrm>
            <a:custGeom>
              <a:rect b="b" l="l" r="r" t="t"/>
              <a:pathLst>
                <a:path extrusionOk="0" h="6336" w="10485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7" name="Google Shape;22637;p83"/>
            <p:cNvSpPr/>
            <p:nvPr/>
          </p:nvSpPr>
          <p:spPr>
            <a:xfrm>
              <a:off x="7154427" y="4035743"/>
              <a:ext cx="274550" cy="108956"/>
            </a:xfrm>
            <a:custGeom>
              <a:rect b="b" l="l" r="r" t="t"/>
              <a:pathLst>
                <a:path extrusionOk="0" h="4161" w="10485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8" name="Google Shape;22638;p83"/>
            <p:cNvSpPr/>
            <p:nvPr/>
          </p:nvSpPr>
          <p:spPr>
            <a:xfrm>
              <a:off x="7251600" y="3978790"/>
              <a:ext cx="79969" cy="22964"/>
            </a:xfrm>
            <a:custGeom>
              <a:rect b="b" l="l" r="r" t="t"/>
              <a:pathLst>
                <a:path extrusionOk="0" h="877" w="3054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9" name="Google Shape;22639;p83"/>
            <p:cNvSpPr/>
            <p:nvPr/>
          </p:nvSpPr>
          <p:spPr>
            <a:xfrm>
              <a:off x="7195145" y="3835925"/>
              <a:ext cx="192381" cy="154387"/>
            </a:xfrm>
            <a:custGeom>
              <a:rect b="b" l="l" r="r" t="t"/>
              <a:pathLst>
                <a:path extrusionOk="0" h="5896" w="7347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0" name="Google Shape;22640;p83"/>
            <p:cNvSpPr/>
            <p:nvPr/>
          </p:nvSpPr>
          <p:spPr>
            <a:xfrm>
              <a:off x="7195145" y="3835925"/>
              <a:ext cx="107935" cy="154387"/>
            </a:xfrm>
            <a:custGeom>
              <a:rect b="b" l="l" r="r" t="t"/>
              <a:pathLst>
                <a:path extrusionOk="0" h="5896" w="4122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1" name="Google Shape;22641;p83"/>
            <p:cNvSpPr/>
            <p:nvPr/>
          </p:nvSpPr>
          <p:spPr>
            <a:xfrm>
              <a:off x="7205619" y="3790206"/>
              <a:ext cx="171905" cy="91438"/>
            </a:xfrm>
            <a:custGeom>
              <a:rect b="b" l="l" r="r" t="t"/>
              <a:pathLst>
                <a:path extrusionOk="0" h="3492" w="6565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2" name="Google Shape;22642;p83"/>
            <p:cNvSpPr/>
            <p:nvPr/>
          </p:nvSpPr>
          <p:spPr>
            <a:xfrm>
              <a:off x="7245839" y="3790206"/>
              <a:ext cx="91464" cy="91438"/>
            </a:xfrm>
            <a:custGeom>
              <a:rect b="b" l="l" r="r" t="t"/>
              <a:pathLst>
                <a:path extrusionOk="0" h="3492" w="3493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3" name="Google Shape;22643;p83"/>
            <p:cNvSpPr/>
            <p:nvPr/>
          </p:nvSpPr>
          <p:spPr>
            <a:xfrm>
              <a:off x="7274328" y="3875883"/>
              <a:ext cx="34486" cy="34486"/>
            </a:xfrm>
            <a:custGeom>
              <a:rect b="b" l="l" r="r" t="t"/>
              <a:pathLst>
                <a:path extrusionOk="0" h="1317" w="1317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4" name="Google Shape;22644;p83"/>
            <p:cNvSpPr/>
            <p:nvPr/>
          </p:nvSpPr>
          <p:spPr>
            <a:xfrm>
              <a:off x="7266106" y="3933019"/>
              <a:ext cx="50747" cy="17334"/>
            </a:xfrm>
            <a:custGeom>
              <a:rect b="b" l="l" r="r" t="t"/>
              <a:pathLst>
                <a:path extrusionOk="0" h="662" w="1938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5" name="Google Shape;22645;p83"/>
            <p:cNvSpPr/>
            <p:nvPr/>
          </p:nvSpPr>
          <p:spPr>
            <a:xfrm>
              <a:off x="7205619" y="3875883"/>
              <a:ext cx="74470" cy="49804"/>
            </a:xfrm>
            <a:custGeom>
              <a:rect b="b" l="l" r="r" t="t"/>
              <a:pathLst>
                <a:path extrusionOk="0" h="1902" w="2844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6" name="Google Shape;22646;p83"/>
            <p:cNvSpPr/>
            <p:nvPr/>
          </p:nvSpPr>
          <p:spPr>
            <a:xfrm>
              <a:off x="7303053" y="3875883"/>
              <a:ext cx="74208" cy="49699"/>
            </a:xfrm>
            <a:custGeom>
              <a:rect b="b" l="l" r="r" t="t"/>
              <a:pathLst>
                <a:path extrusionOk="0" h="1898" w="2834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7" name="Google Shape;22647;p83"/>
            <p:cNvSpPr/>
            <p:nvPr/>
          </p:nvSpPr>
          <p:spPr>
            <a:xfrm>
              <a:off x="7254349" y="3893061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8" name="Google Shape;22648;p83"/>
            <p:cNvSpPr/>
            <p:nvPr/>
          </p:nvSpPr>
          <p:spPr>
            <a:xfrm>
              <a:off x="7317298" y="3893061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9" name="Google Shape;22649;p83"/>
            <p:cNvSpPr/>
            <p:nvPr/>
          </p:nvSpPr>
          <p:spPr>
            <a:xfrm>
              <a:off x="7257099" y="4058890"/>
              <a:ext cx="63158" cy="85808"/>
            </a:xfrm>
            <a:custGeom>
              <a:rect b="b" l="l" r="r" t="t"/>
              <a:pathLst>
                <a:path extrusionOk="0" h="3277" w="2412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0" name="Google Shape;22650;p83"/>
            <p:cNvSpPr/>
            <p:nvPr/>
          </p:nvSpPr>
          <p:spPr>
            <a:xfrm>
              <a:off x="7267232" y="3835873"/>
              <a:ext cx="49594" cy="23043"/>
            </a:xfrm>
            <a:custGeom>
              <a:rect b="b" l="l" r="r" t="t"/>
              <a:pathLst>
                <a:path extrusionOk="0" h="880" w="1894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1" name="Google Shape;22651;p83"/>
            <p:cNvSpPr/>
            <p:nvPr/>
          </p:nvSpPr>
          <p:spPr>
            <a:xfrm>
              <a:off x="7285824" y="3818800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2" name="Google Shape;22652;p83"/>
            <p:cNvSpPr/>
            <p:nvPr/>
          </p:nvSpPr>
          <p:spPr>
            <a:xfrm>
              <a:off x="7371501" y="4046505"/>
              <a:ext cx="51742" cy="98194"/>
            </a:xfrm>
            <a:custGeom>
              <a:rect b="b" l="l" r="r" t="t"/>
              <a:pathLst>
                <a:path extrusionOk="0" h="3750" w="1976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3" name="Google Shape;22653;p83"/>
            <p:cNvSpPr/>
            <p:nvPr/>
          </p:nvSpPr>
          <p:spPr>
            <a:xfrm>
              <a:off x="7159664" y="4046505"/>
              <a:ext cx="51742" cy="98194"/>
            </a:xfrm>
            <a:custGeom>
              <a:rect b="b" l="l" r="r" t="t"/>
              <a:pathLst>
                <a:path extrusionOk="0" h="3750" w="1976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4" name="Google Shape;22654;p83"/>
            <p:cNvSpPr/>
            <p:nvPr/>
          </p:nvSpPr>
          <p:spPr>
            <a:xfrm>
              <a:off x="7274328" y="4070490"/>
              <a:ext cx="34486" cy="34224"/>
            </a:xfrm>
            <a:custGeom>
              <a:rect b="b" l="l" r="r" t="t"/>
              <a:pathLst>
                <a:path extrusionOk="0" h="1307" w="1317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5" name="Google Shape;22655;p83"/>
            <p:cNvSpPr/>
            <p:nvPr/>
          </p:nvSpPr>
          <p:spPr>
            <a:xfrm>
              <a:off x="7270820" y="4071983"/>
              <a:ext cx="36502" cy="32757"/>
            </a:xfrm>
            <a:custGeom>
              <a:rect b="b" l="l" r="r" t="t"/>
              <a:pathLst>
                <a:path extrusionOk="0" h="1251" w="1394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56" name="Google Shape;22656;p83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22657" name="Google Shape;22657;p83"/>
            <p:cNvSpPr/>
            <p:nvPr/>
          </p:nvSpPr>
          <p:spPr>
            <a:xfrm>
              <a:off x="8054458" y="2150501"/>
              <a:ext cx="274576" cy="177377"/>
            </a:xfrm>
            <a:custGeom>
              <a:rect b="b" l="l" r="r" t="t"/>
              <a:pathLst>
                <a:path extrusionOk="0" h="6774" w="10486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8" name="Google Shape;22658;p83"/>
            <p:cNvSpPr/>
            <p:nvPr/>
          </p:nvSpPr>
          <p:spPr>
            <a:xfrm>
              <a:off x="8088944" y="2150501"/>
              <a:ext cx="205866" cy="124431"/>
            </a:xfrm>
            <a:custGeom>
              <a:rect b="b" l="l" r="r" t="t"/>
              <a:pathLst>
                <a:path extrusionOk="0" h="4752" w="7862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9" name="Google Shape;22659;p83"/>
            <p:cNvSpPr/>
            <p:nvPr/>
          </p:nvSpPr>
          <p:spPr>
            <a:xfrm>
              <a:off x="8157391" y="2246417"/>
              <a:ext cx="11521" cy="81462"/>
            </a:xfrm>
            <a:custGeom>
              <a:rect b="b" l="l" r="r" t="t"/>
              <a:pathLst>
                <a:path extrusionOk="0" h="3111" w="44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0" name="Google Shape;22660;p83"/>
            <p:cNvSpPr/>
            <p:nvPr/>
          </p:nvSpPr>
          <p:spPr>
            <a:xfrm>
              <a:off x="8214579" y="2246417"/>
              <a:ext cx="11521" cy="81462"/>
            </a:xfrm>
            <a:custGeom>
              <a:rect b="b" l="l" r="r" t="t"/>
              <a:pathLst>
                <a:path extrusionOk="0" h="3111" w="44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1" name="Google Shape;22661;p83"/>
            <p:cNvSpPr/>
            <p:nvPr/>
          </p:nvSpPr>
          <p:spPr>
            <a:xfrm>
              <a:off x="8094443" y="2160478"/>
              <a:ext cx="194607" cy="103195"/>
            </a:xfrm>
            <a:custGeom>
              <a:rect b="b" l="l" r="r" t="t"/>
              <a:pathLst>
                <a:path extrusionOk="0" h="3941" w="7432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2" name="Google Shape;22662;p83"/>
            <p:cNvSpPr/>
            <p:nvPr/>
          </p:nvSpPr>
          <p:spPr>
            <a:xfrm>
              <a:off x="8112746" y="2177734"/>
              <a:ext cx="158000" cy="65227"/>
            </a:xfrm>
            <a:custGeom>
              <a:rect b="b" l="l" r="r" t="t"/>
              <a:pathLst>
                <a:path extrusionOk="0" h="2491" w="6034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3" name="Google Shape;22663;p83"/>
            <p:cNvSpPr/>
            <p:nvPr/>
          </p:nvSpPr>
          <p:spPr>
            <a:xfrm>
              <a:off x="8137910" y="2156236"/>
              <a:ext cx="107935" cy="86725"/>
            </a:xfrm>
            <a:custGeom>
              <a:rect b="b" l="l" r="r" t="t"/>
              <a:pathLst>
                <a:path extrusionOk="0" h="3312" w="4122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4" name="Google Shape;22664;p83"/>
            <p:cNvSpPr/>
            <p:nvPr/>
          </p:nvSpPr>
          <p:spPr>
            <a:xfrm>
              <a:off x="8151631" y="2156236"/>
              <a:ext cx="80231" cy="28646"/>
            </a:xfrm>
            <a:custGeom>
              <a:rect b="b" l="l" r="r" t="t"/>
              <a:pathLst>
                <a:path extrusionOk="0" h="1094" w="3064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5" name="Google Shape;22665;p83"/>
            <p:cNvSpPr/>
            <p:nvPr/>
          </p:nvSpPr>
          <p:spPr>
            <a:xfrm>
              <a:off x="8094678" y="1973150"/>
              <a:ext cx="194136" cy="200368"/>
            </a:xfrm>
            <a:custGeom>
              <a:rect b="b" l="l" r="r" t="t"/>
              <a:pathLst>
                <a:path extrusionOk="0" h="7652" w="7414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6" name="Google Shape;22666;p83"/>
            <p:cNvSpPr/>
            <p:nvPr/>
          </p:nvSpPr>
          <p:spPr>
            <a:xfrm>
              <a:off x="8099182" y="2003970"/>
              <a:ext cx="109427" cy="169548"/>
            </a:xfrm>
            <a:custGeom>
              <a:rect b="b" l="l" r="r" t="t"/>
              <a:pathLst>
                <a:path extrusionOk="0" h="6475" w="4179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7" name="Google Shape;22667;p83"/>
            <p:cNvSpPr/>
            <p:nvPr/>
          </p:nvSpPr>
          <p:spPr>
            <a:xfrm>
              <a:off x="8157889" y="2116277"/>
              <a:ext cx="67714" cy="66588"/>
            </a:xfrm>
            <a:custGeom>
              <a:rect b="b" l="l" r="r" t="t"/>
              <a:pathLst>
                <a:path extrusionOk="0" h="2543" w="2586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8" name="Google Shape;22668;p83"/>
            <p:cNvSpPr/>
            <p:nvPr/>
          </p:nvSpPr>
          <p:spPr>
            <a:xfrm>
              <a:off x="8157889" y="2116016"/>
              <a:ext cx="41739" cy="66667"/>
            </a:xfrm>
            <a:custGeom>
              <a:rect b="b" l="l" r="r" t="t"/>
              <a:pathLst>
                <a:path extrusionOk="0" h="2546" w="1594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9" name="Google Shape;22669;p83"/>
            <p:cNvSpPr/>
            <p:nvPr/>
          </p:nvSpPr>
          <p:spPr>
            <a:xfrm>
              <a:off x="8172317" y="2128034"/>
              <a:ext cx="37366" cy="16758"/>
            </a:xfrm>
            <a:custGeom>
              <a:rect b="b" l="l" r="r" t="t"/>
              <a:pathLst>
                <a:path extrusionOk="0" h="640" w="1427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0" name="Google Shape;22670;p83"/>
            <p:cNvSpPr/>
            <p:nvPr/>
          </p:nvSpPr>
          <p:spPr>
            <a:xfrm>
              <a:off x="8144142" y="2047568"/>
              <a:ext cx="32496" cy="11521"/>
            </a:xfrm>
            <a:custGeom>
              <a:rect b="b" l="l" r="r" t="t"/>
              <a:pathLst>
                <a:path extrusionOk="0" h="440" w="1241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1" name="Google Shape;22671;p83"/>
            <p:cNvSpPr/>
            <p:nvPr/>
          </p:nvSpPr>
          <p:spPr>
            <a:xfrm>
              <a:off x="8207091" y="2047568"/>
              <a:ext cx="32260" cy="11521"/>
            </a:xfrm>
            <a:custGeom>
              <a:rect b="b" l="l" r="r" t="t"/>
              <a:pathLst>
                <a:path extrusionOk="0" h="440" w="1232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2" name="Google Shape;22672;p83"/>
            <p:cNvSpPr/>
            <p:nvPr/>
          </p:nvSpPr>
          <p:spPr>
            <a:xfrm>
              <a:off x="8104183" y="2070558"/>
              <a:ext cx="43729" cy="11260"/>
            </a:xfrm>
            <a:custGeom>
              <a:rect b="b" l="l" r="r" t="t"/>
              <a:pathLst>
                <a:path extrusionOk="0" h="430" w="167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3" name="Google Shape;22673;p83"/>
            <p:cNvSpPr/>
            <p:nvPr/>
          </p:nvSpPr>
          <p:spPr>
            <a:xfrm>
              <a:off x="8235580" y="2070558"/>
              <a:ext cx="43729" cy="11260"/>
            </a:xfrm>
            <a:custGeom>
              <a:rect b="b" l="l" r="r" t="t"/>
              <a:pathLst>
                <a:path extrusionOk="0" h="430" w="167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4" name="Google Shape;22674;p83"/>
            <p:cNvSpPr/>
            <p:nvPr/>
          </p:nvSpPr>
          <p:spPr>
            <a:xfrm>
              <a:off x="8174621" y="2070558"/>
              <a:ext cx="34486" cy="22833"/>
            </a:xfrm>
            <a:custGeom>
              <a:rect b="b" l="l" r="r" t="t"/>
              <a:pathLst>
                <a:path extrusionOk="0" h="872" w="1317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5" name="Google Shape;22675;p83"/>
            <p:cNvSpPr/>
            <p:nvPr/>
          </p:nvSpPr>
          <p:spPr>
            <a:xfrm>
              <a:off x="8134663" y="2064824"/>
              <a:ext cx="51480" cy="39984"/>
            </a:xfrm>
            <a:custGeom>
              <a:rect b="b" l="l" r="r" t="t"/>
              <a:pathLst>
                <a:path extrusionOk="0" h="1527" w="1966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6" name="Google Shape;22676;p83"/>
            <p:cNvSpPr/>
            <p:nvPr/>
          </p:nvSpPr>
          <p:spPr>
            <a:xfrm>
              <a:off x="8197612" y="2064824"/>
              <a:ext cx="51218" cy="39984"/>
            </a:xfrm>
            <a:custGeom>
              <a:rect b="b" l="l" r="r" t="t"/>
              <a:pathLst>
                <a:path extrusionOk="0" h="1527" w="1956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7" name="Google Shape;22677;p83"/>
            <p:cNvSpPr/>
            <p:nvPr/>
          </p:nvSpPr>
          <p:spPr>
            <a:xfrm>
              <a:off x="8154642" y="2076319"/>
              <a:ext cx="11521" cy="11312"/>
            </a:xfrm>
            <a:custGeom>
              <a:rect b="b" l="l" r="r" t="t"/>
              <a:pathLst>
                <a:path extrusionOk="0" h="432" w="44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8" name="Google Shape;22678;p83"/>
            <p:cNvSpPr/>
            <p:nvPr/>
          </p:nvSpPr>
          <p:spPr>
            <a:xfrm>
              <a:off x="8217591" y="2076319"/>
              <a:ext cx="11521" cy="11312"/>
            </a:xfrm>
            <a:custGeom>
              <a:rect b="b" l="l" r="r" t="t"/>
              <a:pathLst>
                <a:path extrusionOk="0" h="432" w="44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79" name="Google Shape;22679;p83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22680" name="Google Shape;22680;p83"/>
            <p:cNvSpPr/>
            <p:nvPr/>
          </p:nvSpPr>
          <p:spPr>
            <a:xfrm>
              <a:off x="7153930" y="2212691"/>
              <a:ext cx="274812" cy="115188"/>
            </a:xfrm>
            <a:custGeom>
              <a:rect b="b" l="l" r="r" t="t"/>
              <a:pathLst>
                <a:path extrusionOk="0" h="4399" w="10495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1" name="Google Shape;22681;p83"/>
            <p:cNvSpPr/>
            <p:nvPr/>
          </p:nvSpPr>
          <p:spPr>
            <a:xfrm>
              <a:off x="7184409" y="2116277"/>
              <a:ext cx="213591" cy="211601"/>
            </a:xfrm>
            <a:custGeom>
              <a:rect b="b" l="l" r="r" t="t"/>
              <a:pathLst>
                <a:path extrusionOk="0" h="8081" w="8157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2" name="Google Shape;22682;p83"/>
            <p:cNvSpPr/>
            <p:nvPr/>
          </p:nvSpPr>
          <p:spPr>
            <a:xfrm>
              <a:off x="7185640" y="2116277"/>
              <a:ext cx="211365" cy="145458"/>
            </a:xfrm>
            <a:custGeom>
              <a:rect b="b" l="l" r="r" t="t"/>
              <a:pathLst>
                <a:path extrusionOk="0" h="5555" w="8072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3" name="Google Shape;22683;p83"/>
            <p:cNvSpPr/>
            <p:nvPr/>
          </p:nvSpPr>
          <p:spPr>
            <a:xfrm>
              <a:off x="7244608" y="2167731"/>
              <a:ext cx="93454" cy="94004"/>
            </a:xfrm>
            <a:custGeom>
              <a:rect b="b" l="l" r="r" t="t"/>
              <a:pathLst>
                <a:path extrusionOk="0" h="3590" w="3569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4" name="Google Shape;22684;p83"/>
            <p:cNvSpPr/>
            <p:nvPr/>
          </p:nvSpPr>
          <p:spPr>
            <a:xfrm>
              <a:off x="7157177" y="2238430"/>
              <a:ext cx="48233" cy="89448"/>
            </a:xfrm>
            <a:custGeom>
              <a:rect b="b" l="l" r="r" t="t"/>
              <a:pathLst>
                <a:path extrusionOk="0" h="3416" w="1842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5" name="Google Shape;22685;p83"/>
            <p:cNvSpPr/>
            <p:nvPr/>
          </p:nvSpPr>
          <p:spPr>
            <a:xfrm>
              <a:off x="7377000" y="2238430"/>
              <a:ext cx="48495" cy="89448"/>
            </a:xfrm>
            <a:custGeom>
              <a:rect b="b" l="l" r="r" t="t"/>
              <a:pathLst>
                <a:path extrusionOk="0" h="3416" w="1852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6" name="Google Shape;22686;p83"/>
            <p:cNvSpPr/>
            <p:nvPr/>
          </p:nvSpPr>
          <p:spPr>
            <a:xfrm>
              <a:off x="7251338" y="2167731"/>
              <a:ext cx="79969" cy="22886"/>
            </a:xfrm>
            <a:custGeom>
              <a:rect b="b" l="l" r="r" t="t"/>
              <a:pathLst>
                <a:path extrusionOk="0" h="874" w="3054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7" name="Google Shape;22687;p83"/>
            <p:cNvSpPr/>
            <p:nvPr/>
          </p:nvSpPr>
          <p:spPr>
            <a:xfrm>
              <a:off x="7195145" y="2013109"/>
              <a:ext cx="192381" cy="165882"/>
            </a:xfrm>
            <a:custGeom>
              <a:rect b="b" l="l" r="r" t="t"/>
              <a:pathLst>
                <a:path extrusionOk="0" h="6335" w="7347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8" name="Google Shape;22688;p83"/>
            <p:cNvSpPr/>
            <p:nvPr/>
          </p:nvSpPr>
          <p:spPr>
            <a:xfrm>
              <a:off x="7274067" y="2122012"/>
              <a:ext cx="34512" cy="17020"/>
            </a:xfrm>
            <a:custGeom>
              <a:rect b="b" l="l" r="r" t="t"/>
              <a:pathLst>
                <a:path extrusionOk="0" h="650" w="1318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9" name="Google Shape;22689;p83"/>
            <p:cNvSpPr/>
            <p:nvPr/>
          </p:nvSpPr>
          <p:spPr>
            <a:xfrm>
              <a:off x="7197633" y="2013344"/>
              <a:ext cx="145170" cy="165882"/>
            </a:xfrm>
            <a:custGeom>
              <a:rect b="b" l="l" r="r" t="t"/>
              <a:pathLst>
                <a:path extrusionOk="0" h="6335" w="5544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0" name="Google Shape;22690;p83"/>
            <p:cNvSpPr/>
            <p:nvPr/>
          </p:nvSpPr>
          <p:spPr>
            <a:xfrm>
              <a:off x="7251338" y="2081923"/>
              <a:ext cx="11286" cy="17151"/>
            </a:xfrm>
            <a:custGeom>
              <a:rect b="b" l="l" r="r" t="t"/>
              <a:pathLst>
                <a:path extrusionOk="0" h="655" w="431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1" name="Google Shape;22691;p83"/>
            <p:cNvSpPr/>
            <p:nvPr/>
          </p:nvSpPr>
          <p:spPr>
            <a:xfrm>
              <a:off x="7319786" y="2081923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2" name="Google Shape;22692;p83"/>
            <p:cNvSpPr/>
            <p:nvPr/>
          </p:nvSpPr>
          <p:spPr>
            <a:xfrm>
              <a:off x="7242671" y="2064641"/>
              <a:ext cx="33674" cy="17439"/>
            </a:xfrm>
            <a:custGeom>
              <a:rect b="b" l="l" r="r" t="t"/>
              <a:pathLst>
                <a:path extrusionOk="0" h="666" w="1286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3" name="Google Shape;22693;p83"/>
            <p:cNvSpPr/>
            <p:nvPr/>
          </p:nvSpPr>
          <p:spPr>
            <a:xfrm>
              <a:off x="7306143" y="2064745"/>
              <a:ext cx="33255" cy="17099"/>
            </a:xfrm>
            <a:custGeom>
              <a:rect b="b" l="l" r="r" t="t"/>
              <a:pathLst>
                <a:path extrusionOk="0" h="653" w="127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4" name="Google Shape;22694;p83"/>
            <p:cNvSpPr/>
            <p:nvPr/>
          </p:nvSpPr>
          <p:spPr>
            <a:xfrm>
              <a:off x="7205383" y="1973150"/>
              <a:ext cx="171643" cy="111679"/>
            </a:xfrm>
            <a:custGeom>
              <a:rect b="b" l="l" r="r" t="t"/>
              <a:pathLst>
                <a:path extrusionOk="0" h="4265" w="6555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5" name="Google Shape;22695;p83"/>
            <p:cNvSpPr/>
            <p:nvPr/>
          </p:nvSpPr>
          <p:spPr>
            <a:xfrm>
              <a:off x="7297057" y="2120284"/>
              <a:ext cx="23017" cy="21236"/>
            </a:xfrm>
            <a:custGeom>
              <a:rect b="b" l="l" r="r" t="t"/>
              <a:pathLst>
                <a:path extrusionOk="0" h="811" w="879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6" name="Google Shape;22696;p83"/>
            <p:cNvSpPr/>
            <p:nvPr/>
          </p:nvSpPr>
          <p:spPr>
            <a:xfrm>
              <a:off x="7262598" y="2120284"/>
              <a:ext cx="22990" cy="21236"/>
            </a:xfrm>
            <a:custGeom>
              <a:rect b="b" l="l" r="r" t="t"/>
              <a:pathLst>
                <a:path extrusionOk="0" h="811" w="878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7" name="Google Shape;22697;p83"/>
            <p:cNvSpPr/>
            <p:nvPr/>
          </p:nvSpPr>
          <p:spPr>
            <a:xfrm>
              <a:off x="7248877" y="2112350"/>
              <a:ext cx="84918" cy="15449"/>
            </a:xfrm>
            <a:custGeom>
              <a:rect b="b" l="l" r="r" t="t"/>
              <a:pathLst>
                <a:path extrusionOk="0" h="590" w="3243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8" name="Google Shape;22698;p83"/>
            <p:cNvSpPr/>
            <p:nvPr/>
          </p:nvSpPr>
          <p:spPr>
            <a:xfrm>
              <a:off x="7285562" y="2257912"/>
              <a:ext cx="11521" cy="69966"/>
            </a:xfrm>
            <a:custGeom>
              <a:rect b="b" l="l" r="r" t="t"/>
              <a:pathLst>
                <a:path extrusionOk="0" h="2672" w="44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99" name="Google Shape;22699;p83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22700" name="Google Shape;22700;p83"/>
            <p:cNvSpPr/>
            <p:nvPr/>
          </p:nvSpPr>
          <p:spPr>
            <a:xfrm>
              <a:off x="6761233" y="1973150"/>
              <a:ext cx="160147" cy="57214"/>
            </a:xfrm>
            <a:custGeom>
              <a:rect b="b" l="l" r="r" t="t"/>
              <a:pathLst>
                <a:path extrusionOk="0" h="2185" w="6116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1" name="Google Shape;22701;p83"/>
            <p:cNvSpPr/>
            <p:nvPr/>
          </p:nvSpPr>
          <p:spPr>
            <a:xfrm>
              <a:off x="6724758" y="2116277"/>
              <a:ext cx="232601" cy="112177"/>
            </a:xfrm>
            <a:custGeom>
              <a:rect b="b" l="l" r="r" t="t"/>
              <a:pathLst>
                <a:path extrusionOk="0" h="4284" w="8883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2" name="Google Shape;22702;p83"/>
            <p:cNvSpPr/>
            <p:nvPr/>
          </p:nvSpPr>
          <p:spPr>
            <a:xfrm>
              <a:off x="6703522" y="2201955"/>
              <a:ext cx="274812" cy="125924"/>
            </a:xfrm>
            <a:custGeom>
              <a:rect b="b" l="l" r="r" t="t"/>
              <a:pathLst>
                <a:path extrusionOk="0" h="4809" w="10495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3" name="Google Shape;22703;p83"/>
            <p:cNvSpPr/>
            <p:nvPr/>
          </p:nvSpPr>
          <p:spPr>
            <a:xfrm>
              <a:off x="6769717" y="2201955"/>
              <a:ext cx="142918" cy="68736"/>
            </a:xfrm>
            <a:custGeom>
              <a:rect b="b" l="l" r="r" t="t"/>
              <a:pathLst>
                <a:path extrusionOk="0" h="2625" w="5458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4" name="Google Shape;22704;p83"/>
            <p:cNvSpPr/>
            <p:nvPr/>
          </p:nvSpPr>
          <p:spPr>
            <a:xfrm>
              <a:off x="6755237" y="2212455"/>
              <a:ext cx="28751" cy="115423"/>
            </a:xfrm>
            <a:custGeom>
              <a:rect b="b" l="l" r="r" t="t"/>
              <a:pathLst>
                <a:path extrusionOk="0" h="4408" w="1098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5" name="Google Shape;22705;p83"/>
            <p:cNvSpPr/>
            <p:nvPr/>
          </p:nvSpPr>
          <p:spPr>
            <a:xfrm>
              <a:off x="6898364" y="2212455"/>
              <a:ext cx="28515" cy="115423"/>
            </a:xfrm>
            <a:custGeom>
              <a:rect b="b" l="l" r="r" t="t"/>
              <a:pathLst>
                <a:path extrusionOk="0" h="4408" w="1089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6" name="Google Shape;22706;p83"/>
            <p:cNvSpPr/>
            <p:nvPr/>
          </p:nvSpPr>
          <p:spPr>
            <a:xfrm>
              <a:off x="6744737" y="2053329"/>
              <a:ext cx="192643" cy="137157"/>
            </a:xfrm>
            <a:custGeom>
              <a:rect b="b" l="l" r="r" t="t"/>
              <a:pathLst>
                <a:path extrusionOk="0" h="5238" w="7357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7" name="Google Shape;22707;p83"/>
            <p:cNvSpPr/>
            <p:nvPr/>
          </p:nvSpPr>
          <p:spPr>
            <a:xfrm>
              <a:off x="6748743" y="2053329"/>
              <a:ext cx="166641" cy="116419"/>
            </a:xfrm>
            <a:custGeom>
              <a:rect b="b" l="l" r="r" t="t"/>
              <a:pathLst>
                <a:path extrusionOk="0" h="4446" w="6364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8" name="Google Shape;22708;p83"/>
            <p:cNvSpPr/>
            <p:nvPr/>
          </p:nvSpPr>
          <p:spPr>
            <a:xfrm>
              <a:off x="6801192" y="2093418"/>
              <a:ext cx="11286" cy="17125"/>
            </a:xfrm>
            <a:custGeom>
              <a:rect b="b" l="l" r="r" t="t"/>
              <a:pathLst>
                <a:path extrusionOk="0" h="654" w="431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9" name="Google Shape;22709;p83"/>
            <p:cNvSpPr/>
            <p:nvPr/>
          </p:nvSpPr>
          <p:spPr>
            <a:xfrm>
              <a:off x="6869901" y="2093418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0" name="Google Shape;22710;p83"/>
            <p:cNvSpPr/>
            <p:nvPr/>
          </p:nvSpPr>
          <p:spPr>
            <a:xfrm>
              <a:off x="6792970" y="2076057"/>
              <a:ext cx="27887" cy="14768"/>
            </a:xfrm>
            <a:custGeom>
              <a:rect b="b" l="l" r="r" t="t"/>
              <a:pathLst>
                <a:path extrusionOk="0" h="564" w="1065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1" name="Google Shape;22711;p83"/>
            <p:cNvSpPr/>
            <p:nvPr/>
          </p:nvSpPr>
          <p:spPr>
            <a:xfrm>
              <a:off x="6861496" y="2076057"/>
              <a:ext cx="27651" cy="14768"/>
            </a:xfrm>
            <a:custGeom>
              <a:rect b="b" l="l" r="r" t="t"/>
              <a:pathLst>
                <a:path extrusionOk="0" h="564" w="1056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2" name="Google Shape;22712;p83"/>
            <p:cNvSpPr/>
            <p:nvPr/>
          </p:nvSpPr>
          <p:spPr>
            <a:xfrm>
              <a:off x="6755237" y="2064824"/>
              <a:ext cx="23017" cy="31501"/>
            </a:xfrm>
            <a:custGeom>
              <a:rect b="b" l="l" r="r" t="t"/>
              <a:pathLst>
                <a:path extrusionOk="0" h="1203" w="879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3" name="Google Shape;22713;p83"/>
            <p:cNvSpPr/>
            <p:nvPr/>
          </p:nvSpPr>
          <p:spPr>
            <a:xfrm>
              <a:off x="6903863" y="2064824"/>
              <a:ext cx="23017" cy="31501"/>
            </a:xfrm>
            <a:custGeom>
              <a:rect b="b" l="l" r="r" t="t"/>
              <a:pathLst>
                <a:path extrusionOk="0" h="1203" w="879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4" name="Google Shape;22714;p83"/>
            <p:cNvSpPr/>
            <p:nvPr/>
          </p:nvSpPr>
          <p:spPr>
            <a:xfrm>
              <a:off x="6898364" y="2212455"/>
              <a:ext cx="14271" cy="31239"/>
            </a:xfrm>
            <a:custGeom>
              <a:rect b="b" l="l" r="r" t="t"/>
              <a:pathLst>
                <a:path extrusionOk="0" h="1193" w="545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5" name="Google Shape;22715;p83"/>
            <p:cNvSpPr/>
            <p:nvPr/>
          </p:nvSpPr>
          <p:spPr>
            <a:xfrm>
              <a:off x="6769717" y="2212193"/>
              <a:ext cx="14271" cy="31501"/>
            </a:xfrm>
            <a:custGeom>
              <a:rect b="b" l="l" r="r" t="t"/>
              <a:pathLst>
                <a:path extrusionOk="0" h="1203" w="545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6" name="Google Shape;22716;p83"/>
            <p:cNvSpPr/>
            <p:nvPr/>
          </p:nvSpPr>
          <p:spPr>
            <a:xfrm>
              <a:off x="6777966" y="2127773"/>
              <a:ext cx="126186" cy="131423"/>
            </a:xfrm>
            <a:custGeom>
              <a:rect b="b" l="l" r="r" t="t"/>
              <a:pathLst>
                <a:path extrusionOk="0" h="5019" w="4819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7" name="Google Shape;22717;p83"/>
            <p:cNvSpPr/>
            <p:nvPr/>
          </p:nvSpPr>
          <p:spPr>
            <a:xfrm>
              <a:off x="6815908" y="2144688"/>
              <a:ext cx="50537" cy="17334"/>
            </a:xfrm>
            <a:custGeom>
              <a:rect b="b" l="l" r="r" t="t"/>
              <a:pathLst>
                <a:path extrusionOk="0" h="662" w="193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8" name="Google Shape;22718;p83"/>
            <p:cNvSpPr/>
            <p:nvPr/>
          </p:nvSpPr>
          <p:spPr>
            <a:xfrm>
              <a:off x="6778044" y="2127773"/>
              <a:ext cx="100131" cy="131658"/>
            </a:xfrm>
            <a:custGeom>
              <a:rect b="b" l="l" r="r" t="t"/>
              <a:pathLst>
                <a:path extrusionOk="0" h="5028" w="3824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9" name="Google Shape;22719;p83"/>
            <p:cNvSpPr/>
            <p:nvPr/>
          </p:nvSpPr>
          <p:spPr>
            <a:xfrm>
              <a:off x="6749503" y="2030338"/>
              <a:ext cx="183112" cy="34512"/>
            </a:xfrm>
            <a:custGeom>
              <a:rect b="b" l="l" r="r" t="t"/>
              <a:pathLst>
                <a:path extrusionOk="0" h="1318" w="6993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0" name="Google Shape;22720;p83"/>
            <p:cNvSpPr/>
            <p:nvPr/>
          </p:nvSpPr>
          <p:spPr>
            <a:xfrm>
              <a:off x="6810697" y="1973098"/>
              <a:ext cx="106678" cy="45771"/>
            </a:xfrm>
            <a:custGeom>
              <a:rect b="b" l="l" r="r" t="t"/>
              <a:pathLst>
                <a:path extrusionOk="0" h="1748" w="4074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1" name="Google Shape;22721;p83"/>
            <p:cNvSpPr/>
            <p:nvPr/>
          </p:nvSpPr>
          <p:spPr>
            <a:xfrm>
              <a:off x="6738243" y="2276399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2" name="Google Shape;22722;p83"/>
            <p:cNvSpPr/>
            <p:nvPr/>
          </p:nvSpPr>
          <p:spPr>
            <a:xfrm>
              <a:off x="6755237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3" name="Google Shape;22723;p83"/>
            <p:cNvSpPr/>
            <p:nvPr/>
          </p:nvSpPr>
          <p:spPr>
            <a:xfrm>
              <a:off x="6926854" y="2276399"/>
              <a:ext cx="17256" cy="51480"/>
            </a:xfrm>
            <a:custGeom>
              <a:rect b="b" l="l" r="r" t="t"/>
              <a:pathLst>
                <a:path extrusionOk="0" h="1966" w="659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4" name="Google Shape;22724;p83"/>
            <p:cNvSpPr/>
            <p:nvPr/>
          </p:nvSpPr>
          <p:spPr>
            <a:xfrm>
              <a:off x="6915358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25" name="Google Shape;22725;p83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22726" name="Google Shape;22726;p83"/>
            <p:cNvSpPr/>
            <p:nvPr/>
          </p:nvSpPr>
          <p:spPr>
            <a:xfrm>
              <a:off x="6253637" y="2173492"/>
              <a:ext cx="274550" cy="154387"/>
            </a:xfrm>
            <a:custGeom>
              <a:rect b="b" l="l" r="r" t="t"/>
              <a:pathLst>
                <a:path extrusionOk="0" h="5896" w="10485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7" name="Google Shape;22727;p83"/>
            <p:cNvSpPr/>
            <p:nvPr/>
          </p:nvSpPr>
          <p:spPr>
            <a:xfrm>
              <a:off x="6253375" y="2210439"/>
              <a:ext cx="274812" cy="117440"/>
            </a:xfrm>
            <a:custGeom>
              <a:rect b="b" l="l" r="r" t="t"/>
              <a:pathLst>
                <a:path extrusionOk="0" h="4485" w="10495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8" name="Google Shape;22728;p83"/>
            <p:cNvSpPr/>
            <p:nvPr/>
          </p:nvSpPr>
          <p:spPr>
            <a:xfrm>
              <a:off x="6315591" y="2210439"/>
              <a:ext cx="150407" cy="49542"/>
            </a:xfrm>
            <a:custGeom>
              <a:rect b="b" l="l" r="r" t="t"/>
              <a:pathLst>
                <a:path extrusionOk="0" h="1892" w="5744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9" name="Google Shape;22729;p83"/>
            <p:cNvSpPr/>
            <p:nvPr/>
          </p:nvSpPr>
          <p:spPr>
            <a:xfrm>
              <a:off x="6350810" y="2173492"/>
              <a:ext cx="79969" cy="22860"/>
            </a:xfrm>
            <a:custGeom>
              <a:rect b="b" l="l" r="r" t="t"/>
              <a:pathLst>
                <a:path extrusionOk="0" h="873" w="3054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0" name="Google Shape;22730;p83"/>
            <p:cNvSpPr/>
            <p:nvPr/>
          </p:nvSpPr>
          <p:spPr>
            <a:xfrm>
              <a:off x="6294355" y="2059063"/>
              <a:ext cx="192617" cy="125688"/>
            </a:xfrm>
            <a:custGeom>
              <a:rect b="b" l="l" r="r" t="t"/>
              <a:pathLst>
                <a:path extrusionOk="0" h="4800" w="7356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1" name="Google Shape;22731;p83"/>
            <p:cNvSpPr/>
            <p:nvPr/>
          </p:nvSpPr>
          <p:spPr>
            <a:xfrm>
              <a:off x="6297340" y="2059063"/>
              <a:ext cx="144908" cy="125897"/>
            </a:xfrm>
            <a:custGeom>
              <a:rect b="b" l="l" r="r" t="t"/>
              <a:pathLst>
                <a:path extrusionOk="0" h="4808" w="5534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2" name="Google Shape;22732;p83"/>
            <p:cNvSpPr/>
            <p:nvPr/>
          </p:nvSpPr>
          <p:spPr>
            <a:xfrm>
              <a:off x="6316822" y="2116775"/>
              <a:ext cx="147919" cy="67976"/>
            </a:xfrm>
            <a:custGeom>
              <a:rect b="b" l="l" r="r" t="t"/>
              <a:pathLst>
                <a:path extrusionOk="0" h="2596" w="5649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3" name="Google Shape;22733;p83"/>
            <p:cNvSpPr/>
            <p:nvPr/>
          </p:nvSpPr>
          <p:spPr>
            <a:xfrm>
              <a:off x="6305091" y="2059063"/>
              <a:ext cx="22755" cy="28515"/>
            </a:xfrm>
            <a:custGeom>
              <a:rect b="b" l="l" r="r" t="t"/>
              <a:pathLst>
                <a:path extrusionOk="0" h="1089" w="869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4" name="Google Shape;22734;p83"/>
            <p:cNvSpPr/>
            <p:nvPr/>
          </p:nvSpPr>
          <p:spPr>
            <a:xfrm>
              <a:off x="6453717" y="2059063"/>
              <a:ext cx="23017" cy="28515"/>
            </a:xfrm>
            <a:custGeom>
              <a:rect b="b" l="l" r="r" t="t"/>
              <a:pathLst>
                <a:path extrusionOk="0" h="1089" w="879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5" name="Google Shape;22735;p83"/>
            <p:cNvSpPr/>
            <p:nvPr/>
          </p:nvSpPr>
          <p:spPr>
            <a:xfrm>
              <a:off x="6328579" y="2198525"/>
              <a:ext cx="62216" cy="50197"/>
            </a:xfrm>
            <a:custGeom>
              <a:rect b="b" l="l" r="r" t="t"/>
              <a:pathLst>
                <a:path extrusionOk="0" h="1917" w="2376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6" name="Google Shape;22736;p83"/>
            <p:cNvSpPr/>
            <p:nvPr/>
          </p:nvSpPr>
          <p:spPr>
            <a:xfrm>
              <a:off x="6390768" y="2198525"/>
              <a:ext cx="62477" cy="50197"/>
            </a:xfrm>
            <a:custGeom>
              <a:rect b="b" l="l" r="r" t="t"/>
              <a:pathLst>
                <a:path extrusionOk="0" h="1917" w="2386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7" name="Google Shape;22737;p83"/>
            <p:cNvSpPr/>
            <p:nvPr/>
          </p:nvSpPr>
          <p:spPr>
            <a:xfrm>
              <a:off x="6353559" y="2081923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8" name="Google Shape;22738;p83"/>
            <p:cNvSpPr/>
            <p:nvPr/>
          </p:nvSpPr>
          <p:spPr>
            <a:xfrm>
              <a:off x="6416508" y="2081923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9" name="Google Shape;22739;p83"/>
            <p:cNvSpPr/>
            <p:nvPr/>
          </p:nvSpPr>
          <p:spPr>
            <a:xfrm>
              <a:off x="6373669" y="2081792"/>
              <a:ext cx="34355" cy="23017"/>
            </a:xfrm>
            <a:custGeom>
              <a:rect b="b" l="l" r="r" t="t"/>
              <a:pathLst>
                <a:path extrusionOk="0" h="879" w="1312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0" name="Google Shape;22740;p83"/>
            <p:cNvSpPr/>
            <p:nvPr/>
          </p:nvSpPr>
          <p:spPr>
            <a:xfrm>
              <a:off x="6305091" y="1973150"/>
              <a:ext cx="171643" cy="85939"/>
            </a:xfrm>
            <a:custGeom>
              <a:rect b="b" l="l" r="r" t="t"/>
              <a:pathLst>
                <a:path extrusionOk="0" h="3282" w="6555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1" name="Google Shape;22741;p83"/>
            <p:cNvSpPr/>
            <p:nvPr/>
          </p:nvSpPr>
          <p:spPr>
            <a:xfrm>
              <a:off x="6377545" y="2156236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2" name="Google Shape;22742;p83"/>
            <p:cNvSpPr/>
            <p:nvPr/>
          </p:nvSpPr>
          <p:spPr>
            <a:xfrm>
              <a:off x="6303101" y="2081792"/>
              <a:ext cx="43729" cy="11521"/>
            </a:xfrm>
            <a:custGeom>
              <a:rect b="b" l="l" r="r" t="t"/>
              <a:pathLst>
                <a:path extrusionOk="0" h="440" w="167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3" name="Google Shape;22743;p83"/>
            <p:cNvSpPr/>
            <p:nvPr/>
          </p:nvSpPr>
          <p:spPr>
            <a:xfrm>
              <a:off x="6434733" y="2081792"/>
              <a:ext cx="43755" cy="11521"/>
            </a:xfrm>
            <a:custGeom>
              <a:rect b="b" l="l" r="r" t="t"/>
              <a:pathLst>
                <a:path extrusionOk="0" h="440" w="1671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4" name="Google Shape;22744;p83"/>
            <p:cNvSpPr/>
            <p:nvPr/>
          </p:nvSpPr>
          <p:spPr>
            <a:xfrm>
              <a:off x="6333580" y="2076057"/>
              <a:ext cx="51480" cy="40246"/>
            </a:xfrm>
            <a:custGeom>
              <a:rect b="b" l="l" r="r" t="t"/>
              <a:pathLst>
                <a:path extrusionOk="0" h="1537" w="1966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5" name="Google Shape;22745;p83"/>
            <p:cNvSpPr/>
            <p:nvPr/>
          </p:nvSpPr>
          <p:spPr>
            <a:xfrm>
              <a:off x="6396529" y="2076057"/>
              <a:ext cx="51480" cy="40246"/>
            </a:xfrm>
            <a:custGeom>
              <a:rect b="b" l="l" r="r" t="t"/>
              <a:pathLst>
                <a:path extrusionOk="0" h="1537" w="1966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6" name="Google Shape;22746;p83"/>
            <p:cNvSpPr/>
            <p:nvPr/>
          </p:nvSpPr>
          <p:spPr>
            <a:xfrm>
              <a:off x="6316822" y="2116775"/>
              <a:ext cx="85468" cy="68133"/>
            </a:xfrm>
            <a:custGeom>
              <a:rect b="b" l="l" r="r" t="t"/>
              <a:pathLst>
                <a:path extrusionOk="0" h="2602" w="3264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7" name="Google Shape;22747;p83"/>
            <p:cNvSpPr/>
            <p:nvPr/>
          </p:nvSpPr>
          <p:spPr>
            <a:xfrm>
              <a:off x="6367804" y="2133507"/>
              <a:ext cx="45981" cy="17020"/>
            </a:xfrm>
            <a:custGeom>
              <a:rect b="b" l="l" r="r" t="t"/>
              <a:pathLst>
                <a:path extrusionOk="0" h="650" w="1756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8" name="Google Shape;22748;p83"/>
            <p:cNvSpPr/>
            <p:nvPr/>
          </p:nvSpPr>
          <p:spPr>
            <a:xfrm>
              <a:off x="6356544" y="2127746"/>
              <a:ext cx="68474" cy="17020"/>
            </a:xfrm>
            <a:custGeom>
              <a:rect b="b" l="l" r="r" t="t"/>
              <a:pathLst>
                <a:path extrusionOk="0" h="650" w="2615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9" name="Google Shape;22749;p83"/>
            <p:cNvSpPr/>
            <p:nvPr/>
          </p:nvSpPr>
          <p:spPr>
            <a:xfrm>
              <a:off x="6305091" y="1973150"/>
              <a:ext cx="71956" cy="85939"/>
            </a:xfrm>
            <a:custGeom>
              <a:rect b="b" l="l" r="r" t="t"/>
              <a:pathLst>
                <a:path extrusionOk="0" h="3282" w="2748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0" name="Google Shape;22750;p83"/>
            <p:cNvSpPr/>
            <p:nvPr/>
          </p:nvSpPr>
          <p:spPr>
            <a:xfrm>
              <a:off x="6274611" y="2053329"/>
              <a:ext cx="232601" cy="11521"/>
            </a:xfrm>
            <a:custGeom>
              <a:rect b="b" l="l" r="r" t="t"/>
              <a:pathLst>
                <a:path extrusionOk="0" h="440" w="8883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1" name="Google Shape;22751;p83"/>
            <p:cNvSpPr/>
            <p:nvPr/>
          </p:nvSpPr>
          <p:spPr>
            <a:xfrm>
              <a:off x="6377283" y="1973150"/>
              <a:ext cx="25792" cy="22990"/>
            </a:xfrm>
            <a:custGeom>
              <a:rect b="b" l="l" r="r" t="t"/>
              <a:pathLst>
                <a:path extrusionOk="0" h="878" w="985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2" name="Google Shape;22752;p83"/>
            <p:cNvSpPr/>
            <p:nvPr/>
          </p:nvSpPr>
          <p:spPr>
            <a:xfrm>
              <a:off x="6306583" y="2036099"/>
              <a:ext cx="168658" cy="17256"/>
            </a:xfrm>
            <a:custGeom>
              <a:rect b="b" l="l" r="r" t="t"/>
              <a:pathLst>
                <a:path extrusionOk="0" h="659" w="6441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3" name="Google Shape;22753;p83"/>
            <p:cNvSpPr/>
            <p:nvPr/>
          </p:nvSpPr>
          <p:spPr>
            <a:xfrm>
              <a:off x="6306583" y="2036099"/>
              <a:ext cx="27520" cy="17256"/>
            </a:xfrm>
            <a:custGeom>
              <a:rect b="b" l="l" r="r" t="t"/>
              <a:pathLst>
                <a:path extrusionOk="0" h="659" w="1051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4" name="Google Shape;22754;p83"/>
            <p:cNvSpPr/>
            <p:nvPr/>
          </p:nvSpPr>
          <p:spPr>
            <a:xfrm>
              <a:off x="6305091" y="2220180"/>
              <a:ext cx="22755" cy="107699"/>
            </a:xfrm>
            <a:custGeom>
              <a:rect b="b" l="l" r="r" t="t"/>
              <a:pathLst>
                <a:path extrusionOk="0" h="4113" w="869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5" name="Google Shape;22755;p83"/>
            <p:cNvSpPr/>
            <p:nvPr/>
          </p:nvSpPr>
          <p:spPr>
            <a:xfrm>
              <a:off x="6453717" y="2220180"/>
              <a:ext cx="23017" cy="107699"/>
            </a:xfrm>
            <a:custGeom>
              <a:rect b="b" l="l" r="r" t="t"/>
              <a:pathLst>
                <a:path extrusionOk="0" h="4113" w="879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6" name="Google Shape;22756;p83"/>
            <p:cNvSpPr/>
            <p:nvPr/>
          </p:nvSpPr>
          <p:spPr>
            <a:xfrm>
              <a:off x="6453717" y="2220180"/>
              <a:ext cx="12281" cy="14035"/>
            </a:xfrm>
            <a:custGeom>
              <a:rect b="b" l="l" r="r" t="t"/>
              <a:pathLst>
                <a:path extrusionOk="0" h="536" w="469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7" name="Google Shape;22757;p83"/>
            <p:cNvSpPr/>
            <p:nvPr/>
          </p:nvSpPr>
          <p:spPr>
            <a:xfrm>
              <a:off x="6315591" y="2220180"/>
              <a:ext cx="12255" cy="14035"/>
            </a:xfrm>
            <a:custGeom>
              <a:rect b="b" l="l" r="r" t="t"/>
              <a:pathLst>
                <a:path extrusionOk="0" h="536" w="468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8" name="Google Shape;22758;p83"/>
            <p:cNvSpPr/>
            <p:nvPr/>
          </p:nvSpPr>
          <p:spPr>
            <a:xfrm>
              <a:off x="6287861" y="2276399"/>
              <a:ext cx="17256" cy="51480"/>
            </a:xfrm>
            <a:custGeom>
              <a:rect b="b" l="l" r="r" t="t"/>
              <a:pathLst>
                <a:path extrusionOk="0" h="1966" w="659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9" name="Google Shape;22759;p83"/>
            <p:cNvSpPr/>
            <p:nvPr/>
          </p:nvSpPr>
          <p:spPr>
            <a:xfrm>
              <a:off x="6305091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0" name="Google Shape;22760;p83"/>
            <p:cNvSpPr/>
            <p:nvPr/>
          </p:nvSpPr>
          <p:spPr>
            <a:xfrm>
              <a:off x="6476707" y="2276399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1" name="Google Shape;22761;p83"/>
            <p:cNvSpPr/>
            <p:nvPr/>
          </p:nvSpPr>
          <p:spPr>
            <a:xfrm>
              <a:off x="6465212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2" name="Google Shape;22762;p83"/>
            <p:cNvSpPr/>
            <p:nvPr/>
          </p:nvSpPr>
          <p:spPr>
            <a:xfrm>
              <a:off x="6385033" y="2264903"/>
              <a:ext cx="11521" cy="11521"/>
            </a:xfrm>
            <a:custGeom>
              <a:rect b="b" l="l" r="r" t="t"/>
              <a:pathLst>
                <a:path extrusionOk="0" h="440" w="44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3" name="Google Shape;22763;p83"/>
            <p:cNvSpPr/>
            <p:nvPr/>
          </p:nvSpPr>
          <p:spPr>
            <a:xfrm>
              <a:off x="6385033" y="2299127"/>
              <a:ext cx="11521" cy="11521"/>
            </a:xfrm>
            <a:custGeom>
              <a:rect b="b" l="l" r="r" t="t"/>
              <a:pathLst>
                <a:path extrusionOk="0" h="440" w="44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64" name="Google Shape;22764;p83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22765" name="Google Shape;22765;p83"/>
            <p:cNvSpPr/>
            <p:nvPr/>
          </p:nvSpPr>
          <p:spPr>
            <a:xfrm>
              <a:off x="5803229" y="2210439"/>
              <a:ext cx="274576" cy="117440"/>
            </a:xfrm>
            <a:custGeom>
              <a:rect b="b" l="l" r="r" t="t"/>
              <a:pathLst>
                <a:path extrusionOk="0" h="4485" w="10486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6" name="Google Shape;22766;p83"/>
            <p:cNvSpPr/>
            <p:nvPr/>
          </p:nvSpPr>
          <p:spPr>
            <a:xfrm>
              <a:off x="5885162" y="2210439"/>
              <a:ext cx="110946" cy="20267"/>
            </a:xfrm>
            <a:custGeom>
              <a:rect b="b" l="l" r="r" t="t"/>
              <a:pathLst>
                <a:path extrusionOk="0" h="774" w="4237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7" name="Google Shape;22767;p83"/>
            <p:cNvSpPr/>
            <p:nvPr/>
          </p:nvSpPr>
          <p:spPr>
            <a:xfrm>
              <a:off x="5992075" y="1973150"/>
              <a:ext cx="68736" cy="68709"/>
            </a:xfrm>
            <a:custGeom>
              <a:rect b="b" l="l" r="r" t="t"/>
              <a:pathLst>
                <a:path extrusionOk="0" h="2624" w="2625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8" name="Google Shape;22768;p83"/>
            <p:cNvSpPr/>
            <p:nvPr/>
          </p:nvSpPr>
          <p:spPr>
            <a:xfrm>
              <a:off x="6009069" y="1990380"/>
              <a:ext cx="34512" cy="34250"/>
            </a:xfrm>
            <a:custGeom>
              <a:rect b="b" l="l" r="r" t="t"/>
              <a:pathLst>
                <a:path extrusionOk="0" h="1308" w="1318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9" name="Google Shape;22769;p83"/>
            <p:cNvSpPr/>
            <p:nvPr/>
          </p:nvSpPr>
          <p:spPr>
            <a:xfrm>
              <a:off x="5988593" y="1987133"/>
              <a:ext cx="60723" cy="54255"/>
            </a:xfrm>
            <a:custGeom>
              <a:rect b="b" l="l" r="r" t="t"/>
              <a:pathLst>
                <a:path extrusionOk="0" h="2072" w="2319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0" name="Google Shape;22770;p83"/>
            <p:cNvSpPr/>
            <p:nvPr/>
          </p:nvSpPr>
          <p:spPr>
            <a:xfrm>
              <a:off x="6006817" y="1996114"/>
              <a:ext cx="32260" cy="29170"/>
            </a:xfrm>
            <a:custGeom>
              <a:rect b="b" l="l" r="r" t="t"/>
              <a:pathLst>
                <a:path extrusionOk="0" h="1114" w="1232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1" name="Google Shape;22771;p83"/>
            <p:cNvSpPr/>
            <p:nvPr/>
          </p:nvSpPr>
          <p:spPr>
            <a:xfrm>
              <a:off x="5820459" y="1973150"/>
              <a:ext cx="68736" cy="68709"/>
            </a:xfrm>
            <a:custGeom>
              <a:rect b="b" l="l" r="r" t="t"/>
              <a:pathLst>
                <a:path extrusionOk="0" h="2624" w="2625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2" name="Google Shape;22772;p83"/>
            <p:cNvSpPr/>
            <p:nvPr/>
          </p:nvSpPr>
          <p:spPr>
            <a:xfrm>
              <a:off x="5837453" y="1990380"/>
              <a:ext cx="34512" cy="34250"/>
            </a:xfrm>
            <a:custGeom>
              <a:rect b="b" l="l" r="r" t="t"/>
              <a:pathLst>
                <a:path extrusionOk="0" h="1308" w="1318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3" name="Google Shape;22773;p83"/>
            <p:cNvSpPr/>
            <p:nvPr/>
          </p:nvSpPr>
          <p:spPr>
            <a:xfrm>
              <a:off x="5831954" y="1987133"/>
              <a:ext cx="60487" cy="54255"/>
            </a:xfrm>
            <a:custGeom>
              <a:rect b="b" l="l" r="r" t="t"/>
              <a:pathLst>
                <a:path extrusionOk="0" h="2072" w="231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4" name="Google Shape;22774;p83"/>
            <p:cNvSpPr/>
            <p:nvPr/>
          </p:nvSpPr>
          <p:spPr>
            <a:xfrm>
              <a:off x="5842192" y="1996114"/>
              <a:ext cx="32024" cy="29170"/>
            </a:xfrm>
            <a:custGeom>
              <a:rect b="b" l="l" r="r" t="t"/>
              <a:pathLst>
                <a:path extrusionOk="0" h="1114" w="1223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5" name="Google Shape;22775;p83"/>
            <p:cNvSpPr/>
            <p:nvPr/>
          </p:nvSpPr>
          <p:spPr>
            <a:xfrm>
              <a:off x="5823208" y="1984619"/>
              <a:ext cx="234591" cy="234591"/>
            </a:xfrm>
            <a:custGeom>
              <a:rect b="b" l="l" r="r" t="t"/>
              <a:pathLst>
                <a:path extrusionOk="0" h="8959" w="8959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6" name="Google Shape;22776;p83"/>
            <p:cNvSpPr/>
            <p:nvPr/>
          </p:nvSpPr>
          <p:spPr>
            <a:xfrm>
              <a:off x="5866178" y="2036099"/>
              <a:ext cx="148678" cy="148652"/>
            </a:xfrm>
            <a:custGeom>
              <a:rect b="b" l="l" r="r" t="t"/>
              <a:pathLst>
                <a:path extrusionOk="0" h="5677" w="5678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7" name="Google Shape;22777;p83"/>
            <p:cNvSpPr/>
            <p:nvPr/>
          </p:nvSpPr>
          <p:spPr>
            <a:xfrm>
              <a:off x="5865680" y="2036125"/>
              <a:ext cx="86463" cy="148836"/>
            </a:xfrm>
            <a:custGeom>
              <a:rect b="b" l="l" r="r" t="t"/>
              <a:pathLst>
                <a:path extrusionOk="0" h="5684" w="3302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8" name="Google Shape;22778;p83"/>
            <p:cNvSpPr/>
            <p:nvPr/>
          </p:nvSpPr>
          <p:spPr>
            <a:xfrm>
              <a:off x="5900663" y="2093418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9" name="Google Shape;22779;p83"/>
            <p:cNvSpPr/>
            <p:nvPr/>
          </p:nvSpPr>
          <p:spPr>
            <a:xfrm>
              <a:off x="5969111" y="2093418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0" name="Google Shape;22780;p83"/>
            <p:cNvSpPr/>
            <p:nvPr/>
          </p:nvSpPr>
          <p:spPr>
            <a:xfrm>
              <a:off x="5892913" y="2076293"/>
              <a:ext cx="26761" cy="11286"/>
            </a:xfrm>
            <a:custGeom>
              <a:rect b="b" l="l" r="r" t="t"/>
              <a:pathLst>
                <a:path extrusionOk="0" h="431" w="1022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1" name="Google Shape;22781;p83"/>
            <p:cNvSpPr/>
            <p:nvPr/>
          </p:nvSpPr>
          <p:spPr>
            <a:xfrm>
              <a:off x="5961622" y="2076293"/>
              <a:ext cx="26499" cy="11286"/>
            </a:xfrm>
            <a:custGeom>
              <a:rect b="b" l="l" r="r" t="t"/>
              <a:pathLst>
                <a:path extrusionOk="0" h="431" w="1012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2" name="Google Shape;22782;p83"/>
            <p:cNvSpPr/>
            <p:nvPr/>
          </p:nvSpPr>
          <p:spPr>
            <a:xfrm>
              <a:off x="5887178" y="2013475"/>
              <a:ext cx="13511" cy="11390"/>
            </a:xfrm>
            <a:custGeom>
              <a:rect b="b" l="l" r="r" t="t"/>
              <a:pathLst>
                <a:path extrusionOk="0" h="435" w="516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3" name="Google Shape;22783;p83"/>
            <p:cNvSpPr/>
            <p:nvPr/>
          </p:nvSpPr>
          <p:spPr>
            <a:xfrm>
              <a:off x="5978852" y="2013475"/>
              <a:ext cx="13250" cy="11390"/>
            </a:xfrm>
            <a:custGeom>
              <a:rect b="b" l="l" r="r" t="t"/>
              <a:pathLst>
                <a:path extrusionOk="0" h="435" w="506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4" name="Google Shape;22784;p83"/>
            <p:cNvSpPr/>
            <p:nvPr/>
          </p:nvSpPr>
          <p:spPr>
            <a:xfrm>
              <a:off x="5914908" y="2130522"/>
              <a:ext cx="51480" cy="22755"/>
            </a:xfrm>
            <a:custGeom>
              <a:rect b="b" l="l" r="r" t="t"/>
              <a:pathLst>
                <a:path extrusionOk="0" h="869" w="1966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5" name="Google Shape;22785;p83"/>
            <p:cNvSpPr/>
            <p:nvPr/>
          </p:nvSpPr>
          <p:spPr>
            <a:xfrm>
              <a:off x="5802496" y="2011616"/>
              <a:ext cx="228333" cy="207673"/>
            </a:xfrm>
            <a:custGeom>
              <a:rect b="b" l="l" r="r" t="t"/>
              <a:pathLst>
                <a:path extrusionOk="0" h="7931" w="872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6" name="Google Shape;22786;p83"/>
            <p:cNvSpPr/>
            <p:nvPr/>
          </p:nvSpPr>
          <p:spPr>
            <a:xfrm>
              <a:off x="5843449" y="2287894"/>
              <a:ext cx="11260" cy="39984"/>
            </a:xfrm>
            <a:custGeom>
              <a:rect b="b" l="l" r="r" t="t"/>
              <a:pathLst>
                <a:path extrusionOk="0" h="1527" w="43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7" name="Google Shape;22787;p83"/>
            <p:cNvSpPr/>
            <p:nvPr/>
          </p:nvSpPr>
          <p:spPr>
            <a:xfrm>
              <a:off x="6026299" y="2287894"/>
              <a:ext cx="11521" cy="39984"/>
            </a:xfrm>
            <a:custGeom>
              <a:rect b="b" l="l" r="r" t="t"/>
              <a:pathLst>
                <a:path extrusionOk="0" h="1527" w="44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8" name="Google Shape;22788;p83"/>
            <p:cNvSpPr/>
            <p:nvPr/>
          </p:nvSpPr>
          <p:spPr>
            <a:xfrm>
              <a:off x="5872933" y="2270664"/>
              <a:ext cx="135167" cy="57214"/>
            </a:xfrm>
            <a:custGeom>
              <a:rect b="b" l="l" r="r" t="t"/>
              <a:pathLst>
                <a:path extrusionOk="0" h="2185" w="5162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9" name="Google Shape;22789;p83"/>
            <p:cNvSpPr/>
            <p:nvPr/>
          </p:nvSpPr>
          <p:spPr>
            <a:xfrm>
              <a:off x="5911897" y="2018843"/>
              <a:ext cx="57240" cy="34512"/>
            </a:xfrm>
            <a:custGeom>
              <a:rect b="b" l="l" r="r" t="t"/>
              <a:pathLst>
                <a:path extrusionOk="0" h="1318" w="2186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0" name="Google Shape;22790;p83"/>
            <p:cNvSpPr/>
            <p:nvPr/>
          </p:nvSpPr>
          <p:spPr>
            <a:xfrm>
              <a:off x="5929126" y="2007610"/>
              <a:ext cx="22755" cy="22755"/>
            </a:xfrm>
            <a:custGeom>
              <a:rect b="b" l="l" r="r" t="t"/>
              <a:pathLst>
                <a:path extrusionOk="0" h="869" w="869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91" name="Google Shape;22791;p83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22792" name="Google Shape;22792;p83"/>
            <p:cNvSpPr/>
            <p:nvPr/>
          </p:nvSpPr>
          <p:spPr>
            <a:xfrm>
              <a:off x="5353083" y="2167731"/>
              <a:ext cx="274576" cy="160147"/>
            </a:xfrm>
            <a:custGeom>
              <a:rect b="b" l="l" r="r" t="t"/>
              <a:pathLst>
                <a:path extrusionOk="0" h="6116" w="10486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3" name="Google Shape;22793;p83"/>
            <p:cNvSpPr/>
            <p:nvPr/>
          </p:nvSpPr>
          <p:spPr>
            <a:xfrm>
              <a:off x="5484479" y="2276399"/>
              <a:ext cx="11521" cy="51480"/>
            </a:xfrm>
            <a:custGeom>
              <a:rect b="b" l="l" r="r" t="t"/>
              <a:pathLst>
                <a:path extrusionOk="0" h="1966" w="44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4" name="Google Shape;22794;p83"/>
            <p:cNvSpPr/>
            <p:nvPr/>
          </p:nvSpPr>
          <p:spPr>
            <a:xfrm>
              <a:off x="5393067" y="2177734"/>
              <a:ext cx="194607" cy="102933"/>
            </a:xfrm>
            <a:custGeom>
              <a:rect b="b" l="l" r="r" t="t"/>
              <a:pathLst>
                <a:path extrusionOk="0" h="3931" w="7432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5" name="Google Shape;22795;p83"/>
            <p:cNvSpPr/>
            <p:nvPr/>
          </p:nvSpPr>
          <p:spPr>
            <a:xfrm>
              <a:off x="5411213" y="2194963"/>
              <a:ext cx="157817" cy="65044"/>
            </a:xfrm>
            <a:custGeom>
              <a:rect b="b" l="l" r="r" t="t"/>
              <a:pathLst>
                <a:path extrusionOk="0" h="2484" w="6027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6" name="Google Shape;22796;p83"/>
            <p:cNvSpPr/>
            <p:nvPr/>
          </p:nvSpPr>
          <p:spPr>
            <a:xfrm>
              <a:off x="5436272" y="2173492"/>
              <a:ext cx="107935" cy="86515"/>
            </a:xfrm>
            <a:custGeom>
              <a:rect b="b" l="l" r="r" t="t"/>
              <a:pathLst>
                <a:path extrusionOk="0" h="3304" w="4122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7" name="Google Shape;22797;p83"/>
            <p:cNvSpPr/>
            <p:nvPr/>
          </p:nvSpPr>
          <p:spPr>
            <a:xfrm>
              <a:off x="5450255" y="2173492"/>
              <a:ext cx="80231" cy="28620"/>
            </a:xfrm>
            <a:custGeom>
              <a:rect b="b" l="l" r="r" t="t"/>
              <a:pathLst>
                <a:path extrusionOk="0" h="1093" w="3064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8" name="Google Shape;22798;p83"/>
            <p:cNvSpPr/>
            <p:nvPr/>
          </p:nvSpPr>
          <p:spPr>
            <a:xfrm>
              <a:off x="5394062" y="2076057"/>
              <a:ext cx="192381" cy="114428"/>
            </a:xfrm>
            <a:custGeom>
              <a:rect b="b" l="l" r="r" t="t"/>
              <a:pathLst>
                <a:path extrusionOk="0" h="4370" w="7347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9" name="Google Shape;22799;p83"/>
            <p:cNvSpPr/>
            <p:nvPr/>
          </p:nvSpPr>
          <p:spPr>
            <a:xfrm>
              <a:off x="5394062" y="2076319"/>
              <a:ext cx="107699" cy="114402"/>
            </a:xfrm>
            <a:custGeom>
              <a:rect b="b" l="l" r="r" t="t"/>
              <a:pathLst>
                <a:path extrusionOk="0" h="4369" w="4113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0" name="Google Shape;22800;p83"/>
            <p:cNvSpPr/>
            <p:nvPr/>
          </p:nvSpPr>
          <p:spPr>
            <a:xfrm>
              <a:off x="5470994" y="2139006"/>
              <a:ext cx="38256" cy="11521"/>
            </a:xfrm>
            <a:custGeom>
              <a:rect b="b" l="l" r="r" t="t"/>
              <a:pathLst>
                <a:path extrusionOk="0" h="440" w="1461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1" name="Google Shape;22801;p83"/>
            <p:cNvSpPr/>
            <p:nvPr/>
          </p:nvSpPr>
          <p:spPr>
            <a:xfrm>
              <a:off x="5405296" y="1973150"/>
              <a:ext cx="170150" cy="74444"/>
            </a:xfrm>
            <a:custGeom>
              <a:rect b="b" l="l" r="r" t="t"/>
              <a:pathLst>
                <a:path extrusionOk="0" h="2843" w="6498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2" name="Google Shape;22802;p83"/>
            <p:cNvSpPr/>
            <p:nvPr/>
          </p:nvSpPr>
          <p:spPr>
            <a:xfrm>
              <a:off x="5478980" y="2270664"/>
              <a:ext cx="22781" cy="22990"/>
            </a:xfrm>
            <a:custGeom>
              <a:rect b="b" l="l" r="r" t="t"/>
              <a:pathLst>
                <a:path extrusionOk="0" h="878" w="87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3" name="Google Shape;22803;p83"/>
            <p:cNvSpPr/>
            <p:nvPr/>
          </p:nvSpPr>
          <p:spPr>
            <a:xfrm>
              <a:off x="5356330" y="2253670"/>
              <a:ext cx="48233" cy="74208"/>
            </a:xfrm>
            <a:custGeom>
              <a:rect b="b" l="l" r="r" t="t"/>
              <a:pathLst>
                <a:path extrusionOk="0" h="2834" w="1842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4" name="Google Shape;22804;p83"/>
            <p:cNvSpPr/>
            <p:nvPr/>
          </p:nvSpPr>
          <p:spPr>
            <a:xfrm>
              <a:off x="5575917" y="2253670"/>
              <a:ext cx="48233" cy="74208"/>
            </a:xfrm>
            <a:custGeom>
              <a:rect b="b" l="l" r="r" t="t"/>
              <a:pathLst>
                <a:path extrusionOk="0" h="2834" w="1842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5" name="Google Shape;22805;p83"/>
            <p:cNvSpPr/>
            <p:nvPr/>
          </p:nvSpPr>
          <p:spPr>
            <a:xfrm>
              <a:off x="5398566" y="2047568"/>
              <a:ext cx="183374" cy="28777"/>
            </a:xfrm>
            <a:custGeom>
              <a:rect b="b" l="l" r="r" t="t"/>
              <a:pathLst>
                <a:path extrusionOk="0" h="1099" w="7003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6" name="Google Shape;22806;p83"/>
            <p:cNvSpPr/>
            <p:nvPr/>
          </p:nvSpPr>
          <p:spPr>
            <a:xfrm>
              <a:off x="5427788" y="1973150"/>
              <a:ext cx="62713" cy="74444"/>
            </a:xfrm>
            <a:custGeom>
              <a:rect b="b" l="l" r="r" t="t"/>
              <a:pathLst>
                <a:path extrusionOk="0" h="2843" w="2395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7" name="Google Shape;22807;p83"/>
            <p:cNvSpPr/>
            <p:nvPr/>
          </p:nvSpPr>
          <p:spPr>
            <a:xfrm>
              <a:off x="5490240" y="1973150"/>
              <a:ext cx="62477" cy="74208"/>
            </a:xfrm>
            <a:custGeom>
              <a:rect b="b" l="l" r="r" t="t"/>
              <a:pathLst>
                <a:path extrusionOk="0" h="2834" w="2386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8" name="Google Shape;22808;p83"/>
            <p:cNvSpPr/>
            <p:nvPr/>
          </p:nvSpPr>
          <p:spPr>
            <a:xfrm>
              <a:off x="5398802" y="2047568"/>
              <a:ext cx="39984" cy="28515"/>
            </a:xfrm>
            <a:custGeom>
              <a:rect b="b" l="l" r="r" t="t"/>
              <a:pathLst>
                <a:path extrusionOk="0" h="1089" w="1527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9" name="Google Shape;22809;p83"/>
            <p:cNvSpPr/>
            <p:nvPr/>
          </p:nvSpPr>
          <p:spPr>
            <a:xfrm>
              <a:off x="5404536" y="2076057"/>
              <a:ext cx="171643" cy="49699"/>
            </a:xfrm>
            <a:custGeom>
              <a:rect b="b" l="l" r="r" t="t"/>
              <a:pathLst>
                <a:path extrusionOk="0" h="1898" w="6555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0" name="Google Shape;22810;p83"/>
            <p:cNvSpPr/>
            <p:nvPr/>
          </p:nvSpPr>
          <p:spPr>
            <a:xfrm>
              <a:off x="5450255" y="2093418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1" name="Google Shape;22811;p83"/>
            <p:cNvSpPr/>
            <p:nvPr/>
          </p:nvSpPr>
          <p:spPr>
            <a:xfrm>
              <a:off x="5518965" y="2093418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2" name="Google Shape;22812;p83"/>
            <p:cNvSpPr/>
            <p:nvPr/>
          </p:nvSpPr>
          <p:spPr>
            <a:xfrm>
              <a:off x="5404301" y="2076057"/>
              <a:ext cx="171878" cy="11521"/>
            </a:xfrm>
            <a:custGeom>
              <a:rect b="b" l="l" r="r" t="t"/>
              <a:pathLst>
                <a:path extrusionOk="0" h="440" w="6564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13" name="Google Shape;22813;p83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22814" name="Google Shape;22814;p83"/>
            <p:cNvSpPr/>
            <p:nvPr/>
          </p:nvSpPr>
          <p:spPr>
            <a:xfrm>
              <a:off x="4902936" y="2161996"/>
              <a:ext cx="274576" cy="165882"/>
            </a:xfrm>
            <a:custGeom>
              <a:rect b="b" l="l" r="r" t="t"/>
              <a:pathLst>
                <a:path extrusionOk="0" h="6335" w="10486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5" name="Google Shape;22815;p83"/>
            <p:cNvSpPr/>
            <p:nvPr/>
          </p:nvSpPr>
          <p:spPr>
            <a:xfrm>
              <a:off x="4902701" y="2208710"/>
              <a:ext cx="274550" cy="119168"/>
            </a:xfrm>
            <a:custGeom>
              <a:rect b="b" l="l" r="r" t="t"/>
              <a:pathLst>
                <a:path extrusionOk="0" h="4551" w="10485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6" name="Google Shape;22816;p83"/>
            <p:cNvSpPr/>
            <p:nvPr/>
          </p:nvSpPr>
          <p:spPr>
            <a:xfrm>
              <a:off x="5000109" y="2161996"/>
              <a:ext cx="79969" cy="22886"/>
            </a:xfrm>
            <a:custGeom>
              <a:rect b="b" l="l" r="r" t="t"/>
              <a:pathLst>
                <a:path extrusionOk="0" h="874" w="3054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7" name="Google Shape;22817;p83"/>
            <p:cNvSpPr/>
            <p:nvPr/>
          </p:nvSpPr>
          <p:spPr>
            <a:xfrm>
              <a:off x="4943654" y="2019105"/>
              <a:ext cx="192643" cy="154413"/>
            </a:xfrm>
            <a:custGeom>
              <a:rect b="b" l="l" r="r" t="t"/>
              <a:pathLst>
                <a:path extrusionOk="0" h="5897" w="7357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8" name="Google Shape;22818;p83"/>
            <p:cNvSpPr/>
            <p:nvPr/>
          </p:nvSpPr>
          <p:spPr>
            <a:xfrm>
              <a:off x="4946403" y="2041833"/>
              <a:ext cx="145170" cy="131658"/>
            </a:xfrm>
            <a:custGeom>
              <a:rect b="b" l="l" r="r" t="t"/>
              <a:pathLst>
                <a:path extrusionOk="0" h="5028" w="5544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9" name="Google Shape;22819;p83"/>
            <p:cNvSpPr/>
            <p:nvPr/>
          </p:nvSpPr>
          <p:spPr>
            <a:xfrm>
              <a:off x="5000109" y="2076686"/>
              <a:ext cx="11286" cy="17125"/>
            </a:xfrm>
            <a:custGeom>
              <a:rect b="b" l="l" r="r" t="t"/>
              <a:pathLst>
                <a:path extrusionOk="0" h="654" w="431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0" name="Google Shape;22820;p83"/>
            <p:cNvSpPr/>
            <p:nvPr/>
          </p:nvSpPr>
          <p:spPr>
            <a:xfrm>
              <a:off x="5068556" y="2076686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1" name="Google Shape;22821;p83"/>
            <p:cNvSpPr/>
            <p:nvPr/>
          </p:nvSpPr>
          <p:spPr>
            <a:xfrm>
              <a:off x="4992384" y="2059063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2" name="Google Shape;22822;p83"/>
            <p:cNvSpPr/>
            <p:nvPr/>
          </p:nvSpPr>
          <p:spPr>
            <a:xfrm>
              <a:off x="5061068" y="2059063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3" name="Google Shape;22823;p83"/>
            <p:cNvSpPr/>
            <p:nvPr/>
          </p:nvSpPr>
          <p:spPr>
            <a:xfrm>
              <a:off x="5014615" y="2116068"/>
              <a:ext cx="50773" cy="17282"/>
            </a:xfrm>
            <a:custGeom>
              <a:rect b="b" l="l" r="r" t="t"/>
              <a:pathLst>
                <a:path extrusionOk="0" h="660" w="1939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4" name="Google Shape;22824;p83"/>
            <p:cNvSpPr/>
            <p:nvPr/>
          </p:nvSpPr>
          <p:spPr>
            <a:xfrm>
              <a:off x="4954154" y="1973150"/>
              <a:ext cx="171643" cy="68709"/>
            </a:xfrm>
            <a:custGeom>
              <a:rect b="b" l="l" r="r" t="t"/>
              <a:pathLst>
                <a:path extrusionOk="0" h="2624" w="6555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5" name="Google Shape;22825;p83"/>
            <p:cNvSpPr/>
            <p:nvPr/>
          </p:nvSpPr>
          <p:spPr>
            <a:xfrm>
              <a:off x="4973400" y="2185118"/>
              <a:ext cx="55224" cy="50589"/>
            </a:xfrm>
            <a:custGeom>
              <a:rect b="b" l="l" r="r" t="t"/>
              <a:pathLst>
                <a:path extrusionOk="0" h="1932" w="2109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6" name="Google Shape;22826;p83"/>
            <p:cNvSpPr/>
            <p:nvPr/>
          </p:nvSpPr>
          <p:spPr>
            <a:xfrm>
              <a:off x="5051327" y="2184987"/>
              <a:ext cx="55486" cy="50720"/>
            </a:xfrm>
            <a:custGeom>
              <a:rect b="b" l="l" r="r" t="t"/>
              <a:pathLst>
                <a:path extrusionOk="0" h="1937" w="2119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7" name="Google Shape;22827;p83"/>
            <p:cNvSpPr/>
            <p:nvPr/>
          </p:nvSpPr>
          <p:spPr>
            <a:xfrm>
              <a:off x="4963895" y="225340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8" name="Google Shape;22828;p83"/>
            <p:cNvSpPr/>
            <p:nvPr/>
          </p:nvSpPr>
          <p:spPr>
            <a:xfrm>
              <a:off x="5101026" y="225340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9" name="Google Shape;22829;p83"/>
            <p:cNvSpPr/>
            <p:nvPr/>
          </p:nvSpPr>
          <p:spPr>
            <a:xfrm>
              <a:off x="5101026" y="228189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0" name="Google Shape;22830;p83"/>
            <p:cNvSpPr/>
            <p:nvPr/>
          </p:nvSpPr>
          <p:spPr>
            <a:xfrm>
              <a:off x="4963895" y="228189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1" name="Google Shape;22831;p83"/>
            <p:cNvSpPr/>
            <p:nvPr/>
          </p:nvSpPr>
          <p:spPr>
            <a:xfrm>
              <a:off x="5101026" y="2310623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2" name="Google Shape;22832;p83"/>
            <p:cNvSpPr/>
            <p:nvPr/>
          </p:nvSpPr>
          <p:spPr>
            <a:xfrm>
              <a:off x="4963895" y="2310623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3" name="Google Shape;22833;p83"/>
            <p:cNvSpPr/>
            <p:nvPr/>
          </p:nvSpPr>
          <p:spPr>
            <a:xfrm>
              <a:off x="4954390" y="2041833"/>
              <a:ext cx="22781" cy="37235"/>
            </a:xfrm>
            <a:custGeom>
              <a:rect b="b" l="l" r="r" t="t"/>
              <a:pathLst>
                <a:path extrusionOk="0" h="1422" w="87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4" name="Google Shape;22834;p83"/>
            <p:cNvSpPr/>
            <p:nvPr/>
          </p:nvSpPr>
          <p:spPr>
            <a:xfrm>
              <a:off x="5103042" y="2041833"/>
              <a:ext cx="22755" cy="37235"/>
            </a:xfrm>
            <a:custGeom>
              <a:rect b="b" l="l" r="r" t="t"/>
              <a:pathLst>
                <a:path extrusionOk="0" h="1422" w="869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5" name="Google Shape;22835;p83"/>
            <p:cNvSpPr/>
            <p:nvPr/>
          </p:nvSpPr>
          <p:spPr>
            <a:xfrm>
              <a:off x="4954390" y="1973150"/>
              <a:ext cx="70490" cy="68709"/>
            </a:xfrm>
            <a:custGeom>
              <a:rect b="b" l="l" r="r" t="t"/>
              <a:pathLst>
                <a:path extrusionOk="0" h="2624" w="2692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6" name="Google Shape;22836;p83"/>
            <p:cNvSpPr/>
            <p:nvPr/>
          </p:nvSpPr>
          <p:spPr>
            <a:xfrm>
              <a:off x="4958658" y="2013344"/>
              <a:ext cx="162897" cy="11286"/>
            </a:xfrm>
            <a:custGeom>
              <a:rect b="b" l="l" r="r" t="t"/>
              <a:pathLst>
                <a:path extrusionOk="0" h="431" w="6221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7" name="Google Shape;22837;p83"/>
            <p:cNvSpPr/>
            <p:nvPr/>
          </p:nvSpPr>
          <p:spPr>
            <a:xfrm>
              <a:off x="4958658" y="2013344"/>
              <a:ext cx="42734" cy="11286"/>
            </a:xfrm>
            <a:custGeom>
              <a:rect b="b" l="l" r="r" t="t"/>
              <a:pathLst>
                <a:path extrusionOk="0" h="431" w="1632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8" name="Google Shape;22838;p83"/>
            <p:cNvSpPr/>
            <p:nvPr/>
          </p:nvSpPr>
          <p:spPr>
            <a:xfrm>
              <a:off x="4942659" y="2224945"/>
              <a:ext cx="97199" cy="102933"/>
            </a:xfrm>
            <a:custGeom>
              <a:rect b="b" l="l" r="r" t="t"/>
              <a:pathLst>
                <a:path extrusionOk="0" h="3931" w="3712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39" name="Google Shape;22839;p83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22840" name="Google Shape;22840;p83"/>
            <p:cNvSpPr/>
            <p:nvPr/>
          </p:nvSpPr>
          <p:spPr>
            <a:xfrm>
              <a:off x="4902701" y="3081273"/>
              <a:ext cx="272560" cy="153392"/>
            </a:xfrm>
            <a:custGeom>
              <a:rect b="b" l="l" r="r" t="t"/>
              <a:pathLst>
                <a:path extrusionOk="0" h="5858" w="10409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1" name="Google Shape;22841;p83"/>
            <p:cNvSpPr/>
            <p:nvPr/>
          </p:nvSpPr>
          <p:spPr>
            <a:xfrm>
              <a:off x="4902701" y="3123483"/>
              <a:ext cx="272560" cy="111182"/>
            </a:xfrm>
            <a:custGeom>
              <a:rect b="b" l="l" r="r" t="t"/>
              <a:pathLst>
                <a:path extrusionOk="0" h="4246" w="10409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2" name="Google Shape;22842;p83"/>
            <p:cNvSpPr/>
            <p:nvPr/>
          </p:nvSpPr>
          <p:spPr>
            <a:xfrm>
              <a:off x="4966644" y="3123483"/>
              <a:ext cx="143913" cy="43781"/>
            </a:xfrm>
            <a:custGeom>
              <a:rect b="b" l="l" r="r" t="t"/>
              <a:pathLst>
                <a:path extrusionOk="0" h="1672" w="5496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3" name="Google Shape;22843;p83"/>
            <p:cNvSpPr/>
            <p:nvPr/>
          </p:nvSpPr>
          <p:spPr>
            <a:xfrm>
              <a:off x="4998878" y="3081273"/>
              <a:ext cx="79445" cy="22676"/>
            </a:xfrm>
            <a:custGeom>
              <a:rect b="b" l="l" r="r" t="t"/>
              <a:pathLst>
                <a:path extrusionOk="0" h="866" w="3034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4" name="Google Shape;22844;p83"/>
            <p:cNvSpPr/>
            <p:nvPr/>
          </p:nvSpPr>
          <p:spPr>
            <a:xfrm>
              <a:off x="4942397" y="2933616"/>
              <a:ext cx="187904" cy="158917"/>
            </a:xfrm>
            <a:custGeom>
              <a:rect b="b" l="l" r="r" t="t"/>
              <a:pathLst>
                <a:path extrusionOk="0" h="6069" w="7176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5" name="Google Shape;22845;p83"/>
            <p:cNvSpPr/>
            <p:nvPr/>
          </p:nvSpPr>
          <p:spPr>
            <a:xfrm>
              <a:off x="4947163" y="2933616"/>
              <a:ext cx="142656" cy="159074"/>
            </a:xfrm>
            <a:custGeom>
              <a:rect b="b" l="l" r="r" t="t"/>
              <a:pathLst>
                <a:path extrusionOk="0" h="6075" w="5448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6" name="Google Shape;22846;p83"/>
            <p:cNvSpPr/>
            <p:nvPr/>
          </p:nvSpPr>
          <p:spPr>
            <a:xfrm>
              <a:off x="4976883" y="3106175"/>
              <a:ext cx="61980" cy="49725"/>
            </a:xfrm>
            <a:custGeom>
              <a:rect b="b" l="l" r="r" t="t"/>
              <a:pathLst>
                <a:path extrusionOk="0" h="1899" w="2367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7" name="Google Shape;22847;p83"/>
            <p:cNvSpPr/>
            <p:nvPr/>
          </p:nvSpPr>
          <p:spPr>
            <a:xfrm>
              <a:off x="5038836" y="3106175"/>
              <a:ext cx="61718" cy="49725"/>
            </a:xfrm>
            <a:custGeom>
              <a:rect b="b" l="l" r="r" t="t"/>
              <a:pathLst>
                <a:path extrusionOk="0" h="1899" w="2357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8" name="Google Shape;22848;p83"/>
            <p:cNvSpPr/>
            <p:nvPr/>
          </p:nvSpPr>
          <p:spPr>
            <a:xfrm>
              <a:off x="4999114" y="2996512"/>
              <a:ext cx="11260" cy="17073"/>
            </a:xfrm>
            <a:custGeom>
              <a:rect b="b" l="l" r="r" t="t"/>
              <a:pathLst>
                <a:path extrusionOk="0" h="652" w="43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9" name="Google Shape;22849;p83"/>
            <p:cNvSpPr/>
            <p:nvPr/>
          </p:nvSpPr>
          <p:spPr>
            <a:xfrm>
              <a:off x="5067064" y="2996512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0" name="Google Shape;22850;p83"/>
            <p:cNvSpPr/>
            <p:nvPr/>
          </p:nvSpPr>
          <p:spPr>
            <a:xfrm>
              <a:off x="4991363" y="2979099"/>
              <a:ext cx="26525" cy="11521"/>
            </a:xfrm>
            <a:custGeom>
              <a:rect b="b" l="l" r="r" t="t"/>
              <a:pathLst>
                <a:path extrusionOk="0" h="440" w="1013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1" name="Google Shape;22851;p83"/>
            <p:cNvSpPr/>
            <p:nvPr/>
          </p:nvSpPr>
          <p:spPr>
            <a:xfrm>
              <a:off x="5059575" y="2979099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2" name="Google Shape;22852;p83"/>
            <p:cNvSpPr/>
            <p:nvPr/>
          </p:nvSpPr>
          <p:spPr>
            <a:xfrm>
              <a:off x="5013097" y="3033538"/>
              <a:ext cx="51244" cy="22781"/>
            </a:xfrm>
            <a:custGeom>
              <a:rect b="b" l="l" r="r" t="t"/>
              <a:pathLst>
                <a:path extrusionOk="0" h="870" w="1957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3" name="Google Shape;22853;p83"/>
            <p:cNvSpPr/>
            <p:nvPr/>
          </p:nvSpPr>
          <p:spPr>
            <a:xfrm>
              <a:off x="5033102" y="3172188"/>
              <a:ext cx="11260" cy="11260"/>
            </a:xfrm>
            <a:custGeom>
              <a:rect b="b" l="l" r="r" t="t"/>
              <a:pathLst>
                <a:path extrusionOk="0" h="430" w="43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4" name="Google Shape;22854;p83"/>
            <p:cNvSpPr/>
            <p:nvPr/>
          </p:nvSpPr>
          <p:spPr>
            <a:xfrm>
              <a:off x="5033102" y="3206150"/>
              <a:ext cx="11260" cy="11521"/>
            </a:xfrm>
            <a:custGeom>
              <a:rect b="b" l="l" r="r" t="t"/>
              <a:pathLst>
                <a:path extrusionOk="0" h="440" w="43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5" name="Google Shape;22855;p83"/>
            <p:cNvSpPr/>
            <p:nvPr/>
          </p:nvSpPr>
          <p:spPr>
            <a:xfrm>
              <a:off x="4944413" y="2922383"/>
              <a:ext cx="188637" cy="76460"/>
            </a:xfrm>
            <a:custGeom>
              <a:rect b="b" l="l" r="r" t="t"/>
              <a:pathLst>
                <a:path extrusionOk="0" h="2920" w="7204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6" name="Google Shape;22856;p83"/>
            <p:cNvSpPr/>
            <p:nvPr/>
          </p:nvSpPr>
          <p:spPr>
            <a:xfrm>
              <a:off x="4976385" y="2879989"/>
              <a:ext cx="150668" cy="65148"/>
            </a:xfrm>
            <a:custGeom>
              <a:rect b="b" l="l" r="r" t="t"/>
              <a:pathLst>
                <a:path extrusionOk="0" h="2488" w="5754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7" name="Google Shape;22857;p83"/>
            <p:cNvSpPr/>
            <p:nvPr/>
          </p:nvSpPr>
          <p:spPr>
            <a:xfrm>
              <a:off x="4936427" y="3183421"/>
              <a:ext cx="17256" cy="51244"/>
            </a:xfrm>
            <a:custGeom>
              <a:rect b="b" l="l" r="r" t="t"/>
              <a:pathLst>
                <a:path extrusionOk="0" h="1957" w="659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8" name="Google Shape;22858;p83"/>
            <p:cNvSpPr/>
            <p:nvPr/>
          </p:nvSpPr>
          <p:spPr>
            <a:xfrm>
              <a:off x="5123781" y="3183421"/>
              <a:ext cx="16994" cy="51244"/>
            </a:xfrm>
            <a:custGeom>
              <a:rect b="b" l="l" r="r" t="t"/>
              <a:pathLst>
                <a:path extrusionOk="0" h="1957" w="649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9" name="Google Shape;22859;p83"/>
            <p:cNvSpPr/>
            <p:nvPr/>
          </p:nvSpPr>
          <p:spPr>
            <a:xfrm>
              <a:off x="4953657" y="3127725"/>
              <a:ext cx="22755" cy="106940"/>
            </a:xfrm>
            <a:custGeom>
              <a:rect b="b" l="l" r="r" t="t"/>
              <a:pathLst>
                <a:path extrusionOk="0" h="4084" w="869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0" name="Google Shape;22860;p83"/>
            <p:cNvSpPr/>
            <p:nvPr/>
          </p:nvSpPr>
          <p:spPr>
            <a:xfrm>
              <a:off x="5101288" y="3127725"/>
              <a:ext cx="22755" cy="106940"/>
            </a:xfrm>
            <a:custGeom>
              <a:rect b="b" l="l" r="r" t="t"/>
              <a:pathLst>
                <a:path extrusionOk="0" h="4084" w="869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1" name="Google Shape;22861;p83"/>
            <p:cNvSpPr/>
            <p:nvPr/>
          </p:nvSpPr>
          <p:spPr>
            <a:xfrm>
              <a:off x="4953657" y="3183421"/>
              <a:ext cx="11260" cy="51244"/>
            </a:xfrm>
            <a:custGeom>
              <a:rect b="b" l="l" r="r" t="t"/>
              <a:pathLst>
                <a:path extrusionOk="0" h="1957" w="43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2" name="Google Shape;22862;p83"/>
            <p:cNvSpPr/>
            <p:nvPr/>
          </p:nvSpPr>
          <p:spPr>
            <a:xfrm>
              <a:off x="5112521" y="3183421"/>
              <a:ext cx="11286" cy="51244"/>
            </a:xfrm>
            <a:custGeom>
              <a:rect b="b" l="l" r="r" t="t"/>
              <a:pathLst>
                <a:path extrusionOk="0" h="1957" w="431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3" name="Google Shape;22863;p83"/>
            <p:cNvSpPr/>
            <p:nvPr/>
          </p:nvSpPr>
          <p:spPr>
            <a:xfrm>
              <a:off x="5010112" y="2880172"/>
              <a:ext cx="110448" cy="44488"/>
            </a:xfrm>
            <a:custGeom>
              <a:rect b="b" l="l" r="r" t="t"/>
              <a:pathLst>
                <a:path extrusionOk="0" h="1699" w="4218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64" name="Google Shape;22864;p83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22865" name="Google Shape;22865;p83"/>
            <p:cNvSpPr/>
            <p:nvPr/>
          </p:nvSpPr>
          <p:spPr>
            <a:xfrm>
              <a:off x="5803988" y="4519877"/>
              <a:ext cx="274550" cy="102933"/>
            </a:xfrm>
            <a:custGeom>
              <a:rect b="b" l="l" r="r" t="t"/>
              <a:pathLst>
                <a:path extrusionOk="0" h="3931" w="10485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6" name="Google Shape;22866;p83"/>
            <p:cNvSpPr/>
            <p:nvPr/>
          </p:nvSpPr>
          <p:spPr>
            <a:xfrm>
              <a:off x="5870943" y="4519877"/>
              <a:ext cx="140666" cy="45745"/>
            </a:xfrm>
            <a:custGeom>
              <a:rect b="b" l="l" r="r" t="t"/>
              <a:pathLst>
                <a:path extrusionOk="0" h="1747" w="5372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7" name="Google Shape;22867;p83"/>
            <p:cNvSpPr/>
            <p:nvPr/>
          </p:nvSpPr>
          <p:spPr>
            <a:xfrm>
              <a:off x="5849707" y="4523124"/>
              <a:ext cx="39984" cy="99686"/>
            </a:xfrm>
            <a:custGeom>
              <a:rect b="b" l="l" r="r" t="t"/>
              <a:pathLst>
                <a:path extrusionOk="0" h="3807" w="1527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8" name="Google Shape;22868;p83"/>
            <p:cNvSpPr/>
            <p:nvPr/>
          </p:nvSpPr>
          <p:spPr>
            <a:xfrm>
              <a:off x="5870943" y="4523360"/>
              <a:ext cx="18748" cy="25007"/>
            </a:xfrm>
            <a:custGeom>
              <a:rect b="b" l="l" r="r" t="t"/>
              <a:pathLst>
                <a:path extrusionOk="0" h="955" w="716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9" name="Google Shape;22869;p83"/>
            <p:cNvSpPr/>
            <p:nvPr/>
          </p:nvSpPr>
          <p:spPr>
            <a:xfrm>
              <a:off x="5992835" y="4523124"/>
              <a:ext cx="39984" cy="99686"/>
            </a:xfrm>
            <a:custGeom>
              <a:rect b="b" l="l" r="r" t="t"/>
              <a:pathLst>
                <a:path extrusionOk="0" h="3807" w="1527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0" name="Google Shape;22870;p83"/>
            <p:cNvSpPr/>
            <p:nvPr/>
          </p:nvSpPr>
          <p:spPr>
            <a:xfrm>
              <a:off x="5992835" y="4523124"/>
              <a:ext cx="18775" cy="25007"/>
            </a:xfrm>
            <a:custGeom>
              <a:rect b="b" l="l" r="r" t="t"/>
              <a:pathLst>
                <a:path extrusionOk="0" h="955" w="717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1" name="Google Shape;22871;p83"/>
            <p:cNvSpPr/>
            <p:nvPr/>
          </p:nvSpPr>
          <p:spPr>
            <a:xfrm>
              <a:off x="5866924" y="4342500"/>
              <a:ext cx="157395" cy="36274"/>
            </a:xfrm>
            <a:custGeom>
              <a:rect b="b" l="l" r="r" t="t"/>
              <a:pathLst>
                <a:path extrusionOk="0" h="1308" w="5677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2" name="Google Shape;22872;p83"/>
            <p:cNvSpPr/>
            <p:nvPr/>
          </p:nvSpPr>
          <p:spPr>
            <a:xfrm>
              <a:off x="5844942" y="4376724"/>
              <a:ext cx="192643" cy="74470"/>
            </a:xfrm>
            <a:custGeom>
              <a:rect b="b" l="l" r="r" t="t"/>
              <a:pathLst>
                <a:path extrusionOk="0" h="2844" w="7357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3" name="Google Shape;22873;p83"/>
            <p:cNvSpPr/>
            <p:nvPr/>
          </p:nvSpPr>
          <p:spPr>
            <a:xfrm>
              <a:off x="5848948" y="4376724"/>
              <a:ext cx="166903" cy="74470"/>
            </a:xfrm>
            <a:custGeom>
              <a:rect b="b" l="l" r="r" t="t"/>
              <a:pathLst>
                <a:path extrusionOk="0" h="2844" w="6374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4" name="Google Shape;22874;p83"/>
            <p:cNvSpPr/>
            <p:nvPr/>
          </p:nvSpPr>
          <p:spPr>
            <a:xfrm>
              <a:off x="5866937" y="4439699"/>
              <a:ext cx="148652" cy="114428"/>
            </a:xfrm>
            <a:custGeom>
              <a:rect b="b" l="l" r="r" t="t"/>
              <a:pathLst>
                <a:path extrusionOk="0" h="4370" w="5677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5" name="Google Shape;22875;p83"/>
            <p:cNvSpPr/>
            <p:nvPr/>
          </p:nvSpPr>
          <p:spPr>
            <a:xfrm>
              <a:off x="5901161" y="4405396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6" name="Google Shape;22876;p83"/>
            <p:cNvSpPr/>
            <p:nvPr/>
          </p:nvSpPr>
          <p:spPr>
            <a:xfrm>
              <a:off x="5969844" y="4405396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7" name="Google Shape;22877;p83"/>
            <p:cNvSpPr/>
            <p:nvPr/>
          </p:nvSpPr>
          <p:spPr>
            <a:xfrm>
              <a:off x="5915877" y="4456745"/>
              <a:ext cx="50773" cy="17465"/>
            </a:xfrm>
            <a:custGeom>
              <a:rect b="b" l="l" r="r" t="t"/>
              <a:pathLst>
                <a:path extrusionOk="0" h="667" w="1939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8" name="Google Shape;22878;p83"/>
            <p:cNvSpPr/>
            <p:nvPr/>
          </p:nvSpPr>
          <p:spPr>
            <a:xfrm>
              <a:off x="5884167" y="4268082"/>
              <a:ext cx="160147" cy="138492"/>
            </a:xfrm>
            <a:custGeom>
              <a:rect b="b" l="l" r="r" t="t"/>
              <a:pathLst>
                <a:path extrusionOk="0" h="5289" w="6116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9" name="Google Shape;22879;p83"/>
            <p:cNvSpPr/>
            <p:nvPr/>
          </p:nvSpPr>
          <p:spPr>
            <a:xfrm>
              <a:off x="5838212" y="4268082"/>
              <a:ext cx="160147" cy="138492"/>
            </a:xfrm>
            <a:custGeom>
              <a:rect b="b" l="l" r="r" t="t"/>
              <a:pathLst>
                <a:path extrusionOk="0" h="5289" w="6116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0" name="Google Shape;22880;p83"/>
            <p:cNvSpPr/>
            <p:nvPr/>
          </p:nvSpPr>
          <p:spPr>
            <a:xfrm>
              <a:off x="5866701" y="4439699"/>
              <a:ext cx="86201" cy="114428"/>
            </a:xfrm>
            <a:custGeom>
              <a:rect b="b" l="l" r="r" t="t"/>
              <a:pathLst>
                <a:path extrusionOk="0" h="4370" w="3292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1" name="Google Shape;22881;p83"/>
            <p:cNvSpPr/>
            <p:nvPr/>
          </p:nvSpPr>
          <p:spPr>
            <a:xfrm>
              <a:off x="5935620" y="4571331"/>
              <a:ext cx="11286" cy="11521"/>
            </a:xfrm>
            <a:custGeom>
              <a:rect b="b" l="l" r="r" t="t"/>
              <a:pathLst>
                <a:path extrusionOk="0" h="440" w="431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2" name="Google Shape;22882;p83"/>
            <p:cNvSpPr/>
            <p:nvPr/>
          </p:nvSpPr>
          <p:spPr>
            <a:xfrm>
              <a:off x="5935620" y="4600056"/>
              <a:ext cx="11286" cy="11260"/>
            </a:xfrm>
            <a:custGeom>
              <a:rect b="b" l="l" r="r" t="t"/>
              <a:pathLst>
                <a:path extrusionOk="0" h="430" w="431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3" name="Google Shape;22883;p83"/>
            <p:cNvSpPr/>
            <p:nvPr/>
          </p:nvSpPr>
          <p:spPr>
            <a:xfrm>
              <a:off x="5832713" y="4571331"/>
              <a:ext cx="17020" cy="51480"/>
            </a:xfrm>
            <a:custGeom>
              <a:rect b="b" l="l" r="r" t="t"/>
              <a:pathLst>
                <a:path extrusionOk="0" h="1966" w="65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4" name="Google Shape;22884;p83"/>
            <p:cNvSpPr/>
            <p:nvPr/>
          </p:nvSpPr>
          <p:spPr>
            <a:xfrm>
              <a:off x="5849707" y="4571331"/>
              <a:ext cx="11495" cy="51480"/>
            </a:xfrm>
            <a:custGeom>
              <a:rect b="b" l="l" r="r" t="t"/>
              <a:pathLst>
                <a:path extrusionOk="0" h="1966" w="439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5" name="Google Shape;22885;p83"/>
            <p:cNvSpPr/>
            <p:nvPr/>
          </p:nvSpPr>
          <p:spPr>
            <a:xfrm>
              <a:off x="6032793" y="4571331"/>
              <a:ext cx="17282" cy="51480"/>
            </a:xfrm>
            <a:custGeom>
              <a:rect b="b" l="l" r="r" t="t"/>
              <a:pathLst>
                <a:path extrusionOk="0" h="1966" w="66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6" name="Google Shape;22886;p83"/>
            <p:cNvSpPr/>
            <p:nvPr/>
          </p:nvSpPr>
          <p:spPr>
            <a:xfrm>
              <a:off x="6021324" y="4571331"/>
              <a:ext cx="11495" cy="51480"/>
            </a:xfrm>
            <a:custGeom>
              <a:rect b="b" l="l" r="r" t="t"/>
              <a:pathLst>
                <a:path extrusionOk="0" h="1966" w="439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87" name="Google Shape;22887;p83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22888" name="Google Shape;22888;p83"/>
            <p:cNvSpPr/>
            <p:nvPr/>
          </p:nvSpPr>
          <p:spPr>
            <a:xfrm>
              <a:off x="5352349" y="4502647"/>
              <a:ext cx="274550" cy="120163"/>
            </a:xfrm>
            <a:custGeom>
              <a:rect b="b" l="l" r="r" t="t"/>
              <a:pathLst>
                <a:path extrusionOk="0" h="4589" w="10485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9" name="Google Shape;22889;p83"/>
            <p:cNvSpPr/>
            <p:nvPr/>
          </p:nvSpPr>
          <p:spPr>
            <a:xfrm>
              <a:off x="5449522" y="4468424"/>
              <a:ext cx="80205" cy="154387"/>
            </a:xfrm>
            <a:custGeom>
              <a:rect b="b" l="l" r="r" t="t"/>
              <a:pathLst>
                <a:path extrusionOk="0" h="5896" w="3063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0" name="Google Shape;22890;p83"/>
            <p:cNvSpPr/>
            <p:nvPr/>
          </p:nvSpPr>
          <p:spPr>
            <a:xfrm>
              <a:off x="5449522" y="4468162"/>
              <a:ext cx="80205" cy="28882"/>
            </a:xfrm>
            <a:custGeom>
              <a:rect b="b" l="l" r="r" t="t"/>
              <a:pathLst>
                <a:path extrusionOk="0" h="1103" w="3063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1" name="Google Shape;22891;p83"/>
            <p:cNvSpPr/>
            <p:nvPr/>
          </p:nvSpPr>
          <p:spPr>
            <a:xfrm>
              <a:off x="5529700" y="4456928"/>
              <a:ext cx="64729" cy="165882"/>
            </a:xfrm>
            <a:custGeom>
              <a:rect b="b" l="l" r="r" t="t"/>
              <a:pathLst>
                <a:path extrusionOk="0" h="6335" w="2472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2" name="Google Shape;22892;p83"/>
            <p:cNvSpPr/>
            <p:nvPr/>
          </p:nvSpPr>
          <p:spPr>
            <a:xfrm>
              <a:off x="5384819" y="4456928"/>
              <a:ext cx="64965" cy="165882"/>
            </a:xfrm>
            <a:custGeom>
              <a:rect b="b" l="l" r="r" t="t"/>
              <a:pathLst>
                <a:path extrusionOk="0" h="6335" w="2481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3" name="Google Shape;22893;p83"/>
            <p:cNvSpPr/>
            <p:nvPr/>
          </p:nvSpPr>
          <p:spPr>
            <a:xfrm>
              <a:off x="5449522" y="4523622"/>
              <a:ext cx="80205" cy="99189"/>
            </a:xfrm>
            <a:custGeom>
              <a:rect b="b" l="l" r="r" t="t"/>
              <a:pathLst>
                <a:path extrusionOk="0" h="3788" w="3063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4" name="Google Shape;22894;p83"/>
            <p:cNvSpPr/>
            <p:nvPr/>
          </p:nvSpPr>
          <p:spPr>
            <a:xfrm>
              <a:off x="5449522" y="4523622"/>
              <a:ext cx="80205" cy="42053"/>
            </a:xfrm>
            <a:custGeom>
              <a:rect b="b" l="l" r="r" t="t"/>
              <a:pathLst>
                <a:path extrusionOk="0" h="1606" w="3063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5" name="Google Shape;22895;p83"/>
            <p:cNvSpPr/>
            <p:nvPr/>
          </p:nvSpPr>
          <p:spPr>
            <a:xfrm>
              <a:off x="5398042" y="4273817"/>
              <a:ext cx="183138" cy="125924"/>
            </a:xfrm>
            <a:custGeom>
              <a:rect b="b" l="l" r="r" t="t"/>
              <a:pathLst>
                <a:path extrusionOk="0" h="4809" w="6994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6" name="Google Shape;22896;p83"/>
            <p:cNvSpPr/>
            <p:nvPr/>
          </p:nvSpPr>
          <p:spPr>
            <a:xfrm>
              <a:off x="5397833" y="4273817"/>
              <a:ext cx="106154" cy="125924"/>
            </a:xfrm>
            <a:custGeom>
              <a:rect b="b" l="l" r="r" t="t"/>
              <a:pathLst>
                <a:path extrusionOk="0" h="4809" w="4054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7" name="Google Shape;22897;p83"/>
            <p:cNvSpPr/>
            <p:nvPr/>
          </p:nvSpPr>
          <p:spPr>
            <a:xfrm>
              <a:off x="5363818" y="4348261"/>
              <a:ext cx="251585" cy="91438"/>
            </a:xfrm>
            <a:custGeom>
              <a:rect b="b" l="l" r="r" t="t"/>
              <a:pathLst>
                <a:path extrusionOk="0" h="3492" w="9608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8" name="Google Shape;22898;p83"/>
            <p:cNvSpPr/>
            <p:nvPr/>
          </p:nvSpPr>
          <p:spPr>
            <a:xfrm>
              <a:off x="5363818" y="4359494"/>
              <a:ext cx="251585" cy="91700"/>
            </a:xfrm>
            <a:custGeom>
              <a:rect b="b" l="l" r="r" t="t"/>
              <a:pathLst>
                <a:path extrusionOk="0" h="3502" w="9608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9" name="Google Shape;22899;p83"/>
            <p:cNvSpPr/>
            <p:nvPr/>
          </p:nvSpPr>
          <p:spPr>
            <a:xfrm>
              <a:off x="5394298" y="4359756"/>
              <a:ext cx="190627" cy="125924"/>
            </a:xfrm>
            <a:custGeom>
              <a:rect b="b" l="l" r="r" t="t"/>
              <a:pathLst>
                <a:path extrusionOk="0" h="4809" w="728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0" name="Google Shape;22900;p83"/>
            <p:cNvSpPr/>
            <p:nvPr/>
          </p:nvSpPr>
          <p:spPr>
            <a:xfrm>
              <a:off x="5397047" y="4359756"/>
              <a:ext cx="144175" cy="125688"/>
            </a:xfrm>
            <a:custGeom>
              <a:rect b="b" l="l" r="r" t="t"/>
              <a:pathLst>
                <a:path extrusionOk="0" h="4800" w="5506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1" name="Google Shape;22901;p83"/>
            <p:cNvSpPr/>
            <p:nvPr/>
          </p:nvSpPr>
          <p:spPr>
            <a:xfrm>
              <a:off x="5466752" y="4268082"/>
              <a:ext cx="45745" cy="65201"/>
            </a:xfrm>
            <a:custGeom>
              <a:rect b="b" l="l" r="r" t="t"/>
              <a:pathLst>
                <a:path extrusionOk="0" h="2490" w="1747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2" name="Google Shape;22902;p83"/>
            <p:cNvSpPr/>
            <p:nvPr/>
          </p:nvSpPr>
          <p:spPr>
            <a:xfrm>
              <a:off x="5466752" y="4268082"/>
              <a:ext cx="22755" cy="65201"/>
            </a:xfrm>
            <a:custGeom>
              <a:rect b="b" l="l" r="r" t="t"/>
              <a:pathLst>
                <a:path extrusionOk="0" h="2490" w="869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3" name="Google Shape;22903;p83"/>
            <p:cNvSpPr/>
            <p:nvPr/>
          </p:nvSpPr>
          <p:spPr>
            <a:xfrm>
              <a:off x="5449522" y="4388350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4" name="Google Shape;22904;p83"/>
            <p:cNvSpPr/>
            <p:nvPr/>
          </p:nvSpPr>
          <p:spPr>
            <a:xfrm>
              <a:off x="5518205" y="4388350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5" name="Google Shape;22905;p83"/>
            <p:cNvSpPr/>
            <p:nvPr/>
          </p:nvSpPr>
          <p:spPr>
            <a:xfrm>
              <a:off x="5442007" y="4371251"/>
              <a:ext cx="26525" cy="11260"/>
            </a:xfrm>
            <a:custGeom>
              <a:rect b="b" l="l" r="r" t="t"/>
              <a:pathLst>
                <a:path extrusionOk="0" h="430" w="1013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6" name="Google Shape;22906;p83"/>
            <p:cNvSpPr/>
            <p:nvPr/>
          </p:nvSpPr>
          <p:spPr>
            <a:xfrm>
              <a:off x="5464264" y="4428230"/>
              <a:ext cx="50720" cy="17256"/>
            </a:xfrm>
            <a:custGeom>
              <a:rect b="b" l="l" r="r" t="t"/>
              <a:pathLst>
                <a:path extrusionOk="0" h="659" w="1937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7" name="Google Shape;22907;p83"/>
            <p:cNvSpPr/>
            <p:nvPr/>
          </p:nvSpPr>
          <p:spPr>
            <a:xfrm>
              <a:off x="5510716" y="4371251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8" name="Google Shape;22908;p83"/>
            <p:cNvSpPr/>
            <p:nvPr/>
          </p:nvSpPr>
          <p:spPr>
            <a:xfrm>
              <a:off x="5403803" y="4359756"/>
              <a:ext cx="23017" cy="30244"/>
            </a:xfrm>
            <a:custGeom>
              <a:rect b="b" l="l" r="r" t="t"/>
              <a:pathLst>
                <a:path extrusionOk="0" h="1155" w="879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9" name="Google Shape;22909;p83"/>
            <p:cNvSpPr/>
            <p:nvPr/>
          </p:nvSpPr>
          <p:spPr>
            <a:xfrm>
              <a:off x="5552429" y="4359756"/>
              <a:ext cx="23017" cy="30244"/>
            </a:xfrm>
            <a:custGeom>
              <a:rect b="b" l="l" r="r" t="t"/>
              <a:pathLst>
                <a:path extrusionOk="0" h="1155" w="879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10" name="Google Shape;22910;p83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22911" name="Google Shape;22911;p83"/>
            <p:cNvSpPr/>
            <p:nvPr/>
          </p:nvSpPr>
          <p:spPr>
            <a:xfrm>
              <a:off x="7606826" y="2619370"/>
              <a:ext cx="274550" cy="154649"/>
            </a:xfrm>
            <a:custGeom>
              <a:rect b="b" l="l" r="r" t="t"/>
              <a:pathLst>
                <a:path extrusionOk="0" h="5906" w="10485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2" name="Google Shape;22912;p83"/>
            <p:cNvSpPr/>
            <p:nvPr/>
          </p:nvSpPr>
          <p:spPr>
            <a:xfrm>
              <a:off x="7606826" y="2667576"/>
              <a:ext cx="274550" cy="106442"/>
            </a:xfrm>
            <a:custGeom>
              <a:rect b="b" l="l" r="r" t="t"/>
              <a:pathLst>
                <a:path extrusionOk="0" h="4065" w="10485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3" name="Google Shape;22913;p83"/>
            <p:cNvSpPr/>
            <p:nvPr/>
          </p:nvSpPr>
          <p:spPr>
            <a:xfrm>
              <a:off x="7703998" y="2619370"/>
              <a:ext cx="79943" cy="22886"/>
            </a:xfrm>
            <a:custGeom>
              <a:rect b="b" l="l" r="r" t="t"/>
              <a:pathLst>
                <a:path extrusionOk="0" h="874" w="3053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4" name="Google Shape;22914;p83"/>
            <p:cNvSpPr/>
            <p:nvPr/>
          </p:nvSpPr>
          <p:spPr>
            <a:xfrm>
              <a:off x="7647543" y="2470744"/>
              <a:ext cx="192617" cy="160147"/>
            </a:xfrm>
            <a:custGeom>
              <a:rect b="b" l="l" r="r" t="t"/>
              <a:pathLst>
                <a:path extrusionOk="0" h="6116" w="7356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5" name="Google Shape;22915;p83"/>
            <p:cNvSpPr/>
            <p:nvPr/>
          </p:nvSpPr>
          <p:spPr>
            <a:xfrm>
              <a:off x="7651785" y="2470744"/>
              <a:ext cx="166379" cy="160121"/>
            </a:xfrm>
            <a:custGeom>
              <a:rect b="b" l="l" r="r" t="t"/>
              <a:pathLst>
                <a:path extrusionOk="0" h="6115" w="6354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6" name="Google Shape;22916;p83"/>
            <p:cNvSpPr/>
            <p:nvPr/>
          </p:nvSpPr>
          <p:spPr>
            <a:xfrm>
              <a:off x="7654770" y="2419290"/>
              <a:ext cx="174156" cy="114428"/>
            </a:xfrm>
            <a:custGeom>
              <a:rect b="b" l="l" r="r" t="t"/>
              <a:pathLst>
                <a:path extrusionOk="0" h="4370" w="6651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7" name="Google Shape;22917;p83"/>
            <p:cNvSpPr/>
            <p:nvPr/>
          </p:nvSpPr>
          <p:spPr>
            <a:xfrm>
              <a:off x="7654770" y="2419290"/>
              <a:ext cx="71983" cy="114428"/>
            </a:xfrm>
            <a:custGeom>
              <a:rect b="b" l="l" r="r" t="t"/>
              <a:pathLst>
                <a:path extrusionOk="0" h="4370" w="2749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8" name="Google Shape;22918;p83"/>
            <p:cNvSpPr/>
            <p:nvPr/>
          </p:nvSpPr>
          <p:spPr>
            <a:xfrm>
              <a:off x="7703998" y="2533640"/>
              <a:ext cx="11495" cy="17308"/>
            </a:xfrm>
            <a:custGeom>
              <a:rect b="b" l="l" r="r" t="t"/>
              <a:pathLst>
                <a:path extrusionOk="0" h="661" w="439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9" name="Google Shape;22919;p83"/>
            <p:cNvSpPr/>
            <p:nvPr/>
          </p:nvSpPr>
          <p:spPr>
            <a:xfrm>
              <a:off x="7772681" y="2533640"/>
              <a:ext cx="11260" cy="17308"/>
            </a:xfrm>
            <a:custGeom>
              <a:rect b="b" l="l" r="r" t="t"/>
              <a:pathLst>
                <a:path extrusionOk="0" h="661" w="43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0" name="Google Shape;22920;p83"/>
            <p:cNvSpPr/>
            <p:nvPr/>
          </p:nvSpPr>
          <p:spPr>
            <a:xfrm>
              <a:off x="7718714" y="2573598"/>
              <a:ext cx="50720" cy="17334"/>
            </a:xfrm>
            <a:custGeom>
              <a:rect b="b" l="l" r="r" t="t"/>
              <a:pathLst>
                <a:path extrusionOk="0" h="662" w="1937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1" name="Google Shape;22921;p83"/>
            <p:cNvSpPr/>
            <p:nvPr/>
          </p:nvSpPr>
          <p:spPr>
            <a:xfrm>
              <a:off x="7696483" y="2516463"/>
              <a:ext cx="26525" cy="11521"/>
            </a:xfrm>
            <a:custGeom>
              <a:rect b="b" l="l" r="r" t="t"/>
              <a:pathLst>
                <a:path extrusionOk="0" h="440" w="101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2" name="Google Shape;22922;p83"/>
            <p:cNvSpPr/>
            <p:nvPr/>
          </p:nvSpPr>
          <p:spPr>
            <a:xfrm>
              <a:off x="7764931" y="2516463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3" name="Google Shape;22923;p83"/>
            <p:cNvSpPr/>
            <p:nvPr/>
          </p:nvSpPr>
          <p:spPr>
            <a:xfrm>
              <a:off x="7772681" y="2419290"/>
              <a:ext cx="68474" cy="68709"/>
            </a:xfrm>
            <a:custGeom>
              <a:rect b="b" l="l" r="r" t="t"/>
              <a:pathLst>
                <a:path extrusionOk="0" h="2624" w="2615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4" name="Google Shape;22924;p83"/>
            <p:cNvSpPr/>
            <p:nvPr/>
          </p:nvSpPr>
          <p:spPr>
            <a:xfrm>
              <a:off x="7749717" y="2447753"/>
              <a:ext cx="34224" cy="34512"/>
            </a:xfrm>
            <a:custGeom>
              <a:rect b="b" l="l" r="r" t="t"/>
              <a:pathLst>
                <a:path extrusionOk="0" h="1318" w="1307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5" name="Google Shape;22925;p83"/>
            <p:cNvSpPr/>
            <p:nvPr/>
          </p:nvSpPr>
          <p:spPr>
            <a:xfrm>
              <a:off x="7654770" y="2667576"/>
              <a:ext cx="178398" cy="77717"/>
            </a:xfrm>
            <a:custGeom>
              <a:rect b="b" l="l" r="r" t="t"/>
              <a:pathLst>
                <a:path extrusionOk="0" h="2968" w="6813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26" name="Google Shape;22926;p83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22927" name="Google Shape;22927;p83"/>
            <p:cNvSpPr/>
            <p:nvPr/>
          </p:nvSpPr>
          <p:spPr>
            <a:xfrm>
              <a:off x="7156182" y="2602402"/>
              <a:ext cx="274550" cy="171616"/>
            </a:xfrm>
            <a:custGeom>
              <a:rect b="b" l="l" r="r" t="t"/>
              <a:pathLst>
                <a:path extrusionOk="0" h="6554" w="10485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8" name="Google Shape;22928;p83"/>
            <p:cNvSpPr/>
            <p:nvPr/>
          </p:nvSpPr>
          <p:spPr>
            <a:xfrm>
              <a:off x="7156182" y="2654353"/>
              <a:ext cx="274550" cy="119665"/>
            </a:xfrm>
            <a:custGeom>
              <a:rect b="b" l="l" r="r" t="t"/>
              <a:pathLst>
                <a:path extrusionOk="0" h="4570" w="10485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9" name="Google Shape;22929;p83"/>
            <p:cNvSpPr/>
            <p:nvPr/>
          </p:nvSpPr>
          <p:spPr>
            <a:xfrm>
              <a:off x="7253354" y="2602402"/>
              <a:ext cx="80205" cy="28620"/>
            </a:xfrm>
            <a:custGeom>
              <a:rect b="b" l="l" r="r" t="t"/>
              <a:pathLst>
                <a:path extrusionOk="0" h="1093" w="3063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0" name="Google Shape;22930;p83"/>
            <p:cNvSpPr/>
            <p:nvPr/>
          </p:nvSpPr>
          <p:spPr>
            <a:xfrm>
              <a:off x="7197135" y="2487974"/>
              <a:ext cx="192381" cy="131423"/>
            </a:xfrm>
            <a:custGeom>
              <a:rect b="b" l="l" r="r" t="t"/>
              <a:pathLst>
                <a:path extrusionOk="0" h="5019" w="7347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1" name="Google Shape;22931;p83"/>
            <p:cNvSpPr/>
            <p:nvPr/>
          </p:nvSpPr>
          <p:spPr>
            <a:xfrm>
              <a:off x="7201141" y="2499469"/>
              <a:ext cx="155408" cy="120163"/>
            </a:xfrm>
            <a:custGeom>
              <a:rect b="b" l="l" r="r" t="t"/>
              <a:pathLst>
                <a:path extrusionOk="0" h="4589" w="5935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2" name="Google Shape;22932;p83"/>
            <p:cNvSpPr/>
            <p:nvPr/>
          </p:nvSpPr>
          <p:spPr>
            <a:xfrm>
              <a:off x="7253354" y="2522328"/>
              <a:ext cx="11495" cy="17125"/>
            </a:xfrm>
            <a:custGeom>
              <a:rect b="b" l="l" r="r" t="t"/>
              <a:pathLst>
                <a:path extrusionOk="0" h="654" w="439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3" name="Google Shape;22933;p83"/>
            <p:cNvSpPr/>
            <p:nvPr/>
          </p:nvSpPr>
          <p:spPr>
            <a:xfrm>
              <a:off x="7322038" y="2522328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4" name="Google Shape;22934;p83"/>
            <p:cNvSpPr/>
            <p:nvPr/>
          </p:nvSpPr>
          <p:spPr>
            <a:xfrm>
              <a:off x="7197109" y="2657574"/>
              <a:ext cx="191439" cy="81750"/>
            </a:xfrm>
            <a:custGeom>
              <a:rect b="b" l="l" r="r" t="t"/>
              <a:pathLst>
                <a:path extrusionOk="0" h="3122" w="7311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5" name="Google Shape;22935;p83"/>
            <p:cNvSpPr/>
            <p:nvPr/>
          </p:nvSpPr>
          <p:spPr>
            <a:xfrm>
              <a:off x="7159926" y="2476478"/>
              <a:ext cx="64729" cy="11521"/>
            </a:xfrm>
            <a:custGeom>
              <a:rect b="b" l="l" r="r" t="t"/>
              <a:pathLst>
                <a:path extrusionOk="0" h="440" w="247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6" name="Google Shape;22936;p83"/>
            <p:cNvSpPr/>
            <p:nvPr/>
          </p:nvSpPr>
          <p:spPr>
            <a:xfrm>
              <a:off x="7285824" y="2562182"/>
              <a:ext cx="26499" cy="11495"/>
            </a:xfrm>
            <a:custGeom>
              <a:rect b="b" l="l" r="r" t="t"/>
              <a:pathLst>
                <a:path extrusionOk="0" h="439" w="1012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7" name="Google Shape;22937;p83"/>
            <p:cNvSpPr/>
            <p:nvPr/>
          </p:nvSpPr>
          <p:spPr>
            <a:xfrm>
              <a:off x="7220623" y="2654589"/>
              <a:ext cx="145405" cy="62242"/>
            </a:xfrm>
            <a:custGeom>
              <a:rect b="b" l="l" r="r" t="t"/>
              <a:pathLst>
                <a:path extrusionOk="0" h="2377" w="5553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8" name="Google Shape;22938;p83"/>
            <p:cNvSpPr/>
            <p:nvPr/>
          </p:nvSpPr>
          <p:spPr>
            <a:xfrm>
              <a:off x="7218869" y="2487974"/>
              <a:ext cx="148914" cy="22755"/>
            </a:xfrm>
            <a:custGeom>
              <a:rect b="b" l="l" r="r" t="t"/>
              <a:pathLst>
                <a:path extrusionOk="0" h="869" w="5687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9" name="Google Shape;22939;p83"/>
            <p:cNvSpPr/>
            <p:nvPr/>
          </p:nvSpPr>
          <p:spPr>
            <a:xfrm>
              <a:off x="7213370" y="2419290"/>
              <a:ext cx="159912" cy="68709"/>
            </a:xfrm>
            <a:custGeom>
              <a:rect b="b" l="l" r="r" t="t"/>
              <a:pathLst>
                <a:path extrusionOk="0" h="2624" w="6107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0" name="Google Shape;22940;p83"/>
            <p:cNvSpPr/>
            <p:nvPr/>
          </p:nvSpPr>
          <p:spPr>
            <a:xfrm>
              <a:off x="7213370" y="2419290"/>
              <a:ext cx="100210" cy="68709"/>
            </a:xfrm>
            <a:custGeom>
              <a:rect b="b" l="l" r="r" t="t"/>
              <a:pathLst>
                <a:path extrusionOk="0" h="2624" w="3827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1" name="Google Shape;22941;p83"/>
            <p:cNvSpPr/>
            <p:nvPr/>
          </p:nvSpPr>
          <p:spPr>
            <a:xfrm>
              <a:off x="7341781" y="2453514"/>
              <a:ext cx="23514" cy="17256"/>
            </a:xfrm>
            <a:custGeom>
              <a:rect b="b" l="l" r="r" t="t"/>
              <a:pathLst>
                <a:path extrusionOk="0" h="659" w="898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42" name="Google Shape;22942;p83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22943" name="Google Shape;22943;p83"/>
            <p:cNvSpPr/>
            <p:nvPr/>
          </p:nvSpPr>
          <p:spPr>
            <a:xfrm>
              <a:off x="6705538" y="2608136"/>
              <a:ext cx="274550" cy="165882"/>
            </a:xfrm>
            <a:custGeom>
              <a:rect b="b" l="l" r="r" t="t"/>
              <a:pathLst>
                <a:path extrusionOk="0" h="6335" w="10485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4" name="Google Shape;22944;p83"/>
            <p:cNvSpPr/>
            <p:nvPr/>
          </p:nvSpPr>
          <p:spPr>
            <a:xfrm>
              <a:off x="6705276" y="2651604"/>
              <a:ext cx="274812" cy="122415"/>
            </a:xfrm>
            <a:custGeom>
              <a:rect b="b" l="l" r="r" t="t"/>
              <a:pathLst>
                <a:path extrusionOk="0" h="4675" w="10495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5" name="Google Shape;22945;p83"/>
            <p:cNvSpPr/>
            <p:nvPr/>
          </p:nvSpPr>
          <p:spPr>
            <a:xfrm>
              <a:off x="6773959" y="2656343"/>
              <a:ext cx="137681" cy="117675"/>
            </a:xfrm>
            <a:custGeom>
              <a:rect b="b" l="l" r="r" t="t"/>
              <a:pathLst>
                <a:path extrusionOk="0" h="4494" w="5258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6" name="Google Shape;22946;p83"/>
            <p:cNvSpPr/>
            <p:nvPr/>
          </p:nvSpPr>
          <p:spPr>
            <a:xfrm>
              <a:off x="6780479" y="2656343"/>
              <a:ext cx="124405" cy="46321"/>
            </a:xfrm>
            <a:custGeom>
              <a:rect b="b" l="l" r="r" t="t"/>
              <a:pathLst>
                <a:path extrusionOk="0" h="1769" w="4751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7" name="Google Shape;22947;p83"/>
            <p:cNvSpPr/>
            <p:nvPr/>
          </p:nvSpPr>
          <p:spPr>
            <a:xfrm>
              <a:off x="6825439" y="2693814"/>
              <a:ext cx="34486" cy="80205"/>
            </a:xfrm>
            <a:custGeom>
              <a:rect b="b" l="l" r="r" t="t"/>
              <a:pathLst>
                <a:path extrusionOk="0" h="3063" w="1317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8" name="Google Shape;22948;p83"/>
            <p:cNvSpPr/>
            <p:nvPr/>
          </p:nvSpPr>
          <p:spPr>
            <a:xfrm>
              <a:off x="6819678" y="2665351"/>
              <a:ext cx="46007" cy="34250"/>
            </a:xfrm>
            <a:custGeom>
              <a:rect b="b" l="l" r="r" t="t"/>
              <a:pathLst>
                <a:path extrusionOk="0" h="1308" w="1757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9" name="Google Shape;22949;p83"/>
            <p:cNvSpPr/>
            <p:nvPr/>
          </p:nvSpPr>
          <p:spPr>
            <a:xfrm>
              <a:off x="6802710" y="2608136"/>
              <a:ext cx="79943" cy="22886"/>
            </a:xfrm>
            <a:custGeom>
              <a:rect b="b" l="l" r="r" t="t"/>
              <a:pathLst>
                <a:path extrusionOk="0" h="874" w="3053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0" name="Google Shape;22950;p83"/>
            <p:cNvSpPr/>
            <p:nvPr/>
          </p:nvSpPr>
          <p:spPr>
            <a:xfrm>
              <a:off x="6722768" y="2447753"/>
              <a:ext cx="62713" cy="143180"/>
            </a:xfrm>
            <a:custGeom>
              <a:rect b="b" l="l" r="r" t="t"/>
              <a:pathLst>
                <a:path extrusionOk="0" h="5468" w="2395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1" name="Google Shape;22951;p83"/>
            <p:cNvSpPr/>
            <p:nvPr/>
          </p:nvSpPr>
          <p:spPr>
            <a:xfrm>
              <a:off x="6900119" y="2447753"/>
              <a:ext cx="62477" cy="143180"/>
            </a:xfrm>
            <a:custGeom>
              <a:rect b="b" l="l" r="r" t="t"/>
              <a:pathLst>
                <a:path extrusionOk="0" h="5468" w="2386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2" name="Google Shape;22952;p83"/>
            <p:cNvSpPr/>
            <p:nvPr/>
          </p:nvSpPr>
          <p:spPr>
            <a:xfrm>
              <a:off x="6745732" y="2419290"/>
              <a:ext cx="193874" cy="200368"/>
            </a:xfrm>
            <a:custGeom>
              <a:rect b="b" l="l" r="r" t="t"/>
              <a:pathLst>
                <a:path extrusionOk="0" h="7652" w="7404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3" name="Google Shape;22953;p83"/>
            <p:cNvSpPr/>
            <p:nvPr/>
          </p:nvSpPr>
          <p:spPr>
            <a:xfrm>
              <a:off x="6796950" y="2516463"/>
              <a:ext cx="28515" cy="14271"/>
            </a:xfrm>
            <a:custGeom>
              <a:rect b="b" l="l" r="r" t="t"/>
              <a:pathLst>
                <a:path extrusionOk="0" h="545" w="1089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4" name="Google Shape;22954;p83"/>
            <p:cNvSpPr/>
            <p:nvPr/>
          </p:nvSpPr>
          <p:spPr>
            <a:xfrm>
              <a:off x="6859898" y="2516463"/>
              <a:ext cx="28515" cy="14271"/>
            </a:xfrm>
            <a:custGeom>
              <a:rect b="b" l="l" r="r" t="t"/>
              <a:pathLst>
                <a:path extrusionOk="0" h="545" w="1089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5" name="Google Shape;22955;p83"/>
            <p:cNvSpPr/>
            <p:nvPr/>
          </p:nvSpPr>
          <p:spPr>
            <a:xfrm>
              <a:off x="6745732" y="2419316"/>
              <a:ext cx="111443" cy="200237"/>
            </a:xfrm>
            <a:custGeom>
              <a:rect b="b" l="l" r="r" t="t"/>
              <a:pathLst>
                <a:path extrusionOk="0" h="7647" w="4256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6" name="Google Shape;22956;p83"/>
            <p:cNvSpPr/>
            <p:nvPr/>
          </p:nvSpPr>
          <p:spPr>
            <a:xfrm>
              <a:off x="6805434" y="2516594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7" name="Google Shape;22957;p83"/>
            <p:cNvSpPr/>
            <p:nvPr/>
          </p:nvSpPr>
          <p:spPr>
            <a:xfrm>
              <a:off x="6817400" y="2562103"/>
              <a:ext cx="50563" cy="17361"/>
            </a:xfrm>
            <a:custGeom>
              <a:rect b="b" l="l" r="r" t="t"/>
              <a:pathLst>
                <a:path extrusionOk="0" h="663" w="1931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8" name="Google Shape;22958;p83"/>
            <p:cNvSpPr/>
            <p:nvPr/>
          </p:nvSpPr>
          <p:spPr>
            <a:xfrm>
              <a:off x="6794960" y="2493734"/>
              <a:ext cx="32496" cy="11260"/>
            </a:xfrm>
            <a:custGeom>
              <a:rect b="b" l="l" r="r" t="t"/>
              <a:pathLst>
                <a:path extrusionOk="0" h="430" w="1241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9" name="Google Shape;22959;p83"/>
            <p:cNvSpPr/>
            <p:nvPr/>
          </p:nvSpPr>
          <p:spPr>
            <a:xfrm>
              <a:off x="6868409" y="2516594"/>
              <a:ext cx="11495" cy="17125"/>
            </a:xfrm>
            <a:custGeom>
              <a:rect b="b" l="l" r="r" t="t"/>
              <a:pathLst>
                <a:path extrusionOk="0" h="654" w="439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0" name="Google Shape;22960;p83"/>
            <p:cNvSpPr/>
            <p:nvPr/>
          </p:nvSpPr>
          <p:spPr>
            <a:xfrm>
              <a:off x="6857908" y="2493734"/>
              <a:ext cx="32496" cy="11260"/>
            </a:xfrm>
            <a:custGeom>
              <a:rect b="b" l="l" r="r" t="t"/>
              <a:pathLst>
                <a:path extrusionOk="0" h="430" w="1241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1" name="Google Shape;22961;p83"/>
            <p:cNvSpPr/>
            <p:nvPr/>
          </p:nvSpPr>
          <p:spPr>
            <a:xfrm>
              <a:off x="6754975" y="2516463"/>
              <a:ext cx="43755" cy="11521"/>
            </a:xfrm>
            <a:custGeom>
              <a:rect b="b" l="l" r="r" t="t"/>
              <a:pathLst>
                <a:path extrusionOk="0" h="440" w="1671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2" name="Google Shape;22962;p83"/>
            <p:cNvSpPr/>
            <p:nvPr/>
          </p:nvSpPr>
          <p:spPr>
            <a:xfrm>
              <a:off x="6886633" y="2516463"/>
              <a:ext cx="43729" cy="11521"/>
            </a:xfrm>
            <a:custGeom>
              <a:rect b="b" l="l" r="r" t="t"/>
              <a:pathLst>
                <a:path extrusionOk="0" h="440" w="167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3" name="Google Shape;22963;p83"/>
            <p:cNvSpPr/>
            <p:nvPr/>
          </p:nvSpPr>
          <p:spPr>
            <a:xfrm>
              <a:off x="6825675" y="2516463"/>
              <a:ext cx="34250" cy="22990"/>
            </a:xfrm>
            <a:custGeom>
              <a:rect b="b" l="l" r="r" t="t"/>
              <a:pathLst>
                <a:path extrusionOk="0" h="878" w="1308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4" name="Google Shape;22964;p83"/>
            <p:cNvSpPr/>
            <p:nvPr/>
          </p:nvSpPr>
          <p:spPr>
            <a:xfrm>
              <a:off x="6825439" y="2596641"/>
              <a:ext cx="34486" cy="34250"/>
            </a:xfrm>
            <a:custGeom>
              <a:rect b="b" l="l" r="r" t="t"/>
              <a:pathLst>
                <a:path extrusionOk="0" h="1308" w="1317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5" name="Google Shape;22965;p83"/>
            <p:cNvSpPr/>
            <p:nvPr/>
          </p:nvSpPr>
          <p:spPr>
            <a:xfrm>
              <a:off x="6783726" y="2640868"/>
              <a:ext cx="58969" cy="50380"/>
            </a:xfrm>
            <a:custGeom>
              <a:rect b="b" l="l" r="r" t="t"/>
              <a:pathLst>
                <a:path extrusionOk="0" h="1924" w="2252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6" name="Google Shape;22966;p83"/>
            <p:cNvSpPr/>
            <p:nvPr/>
          </p:nvSpPr>
          <p:spPr>
            <a:xfrm>
              <a:off x="6842669" y="2640868"/>
              <a:ext cx="58969" cy="50380"/>
            </a:xfrm>
            <a:custGeom>
              <a:rect b="b" l="l" r="r" t="t"/>
              <a:pathLst>
                <a:path extrusionOk="0" h="1924" w="2252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7" name="Google Shape;22967;p83"/>
            <p:cNvSpPr/>
            <p:nvPr/>
          </p:nvSpPr>
          <p:spPr>
            <a:xfrm>
              <a:off x="6734499" y="2625131"/>
              <a:ext cx="68238" cy="148888"/>
            </a:xfrm>
            <a:custGeom>
              <a:rect b="b" l="l" r="r" t="t"/>
              <a:pathLst>
                <a:path extrusionOk="0" h="5686" w="2606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8" name="Google Shape;22968;p83"/>
            <p:cNvSpPr/>
            <p:nvPr/>
          </p:nvSpPr>
          <p:spPr>
            <a:xfrm>
              <a:off x="6882627" y="2625131"/>
              <a:ext cx="68238" cy="148888"/>
            </a:xfrm>
            <a:custGeom>
              <a:rect b="b" l="l" r="r" t="t"/>
              <a:pathLst>
                <a:path extrusionOk="0" h="5686" w="2606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9" name="Google Shape;22969;p83"/>
            <p:cNvSpPr/>
            <p:nvPr/>
          </p:nvSpPr>
          <p:spPr>
            <a:xfrm>
              <a:off x="6785455" y="2510702"/>
              <a:ext cx="51506" cy="40246"/>
            </a:xfrm>
            <a:custGeom>
              <a:rect b="b" l="l" r="r" t="t"/>
              <a:pathLst>
                <a:path extrusionOk="0" h="1537" w="1967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0" name="Google Shape;22970;p83"/>
            <p:cNvSpPr/>
            <p:nvPr/>
          </p:nvSpPr>
          <p:spPr>
            <a:xfrm>
              <a:off x="6848403" y="2510702"/>
              <a:ext cx="51506" cy="40246"/>
            </a:xfrm>
            <a:custGeom>
              <a:rect b="b" l="l" r="r" t="t"/>
              <a:pathLst>
                <a:path extrusionOk="0" h="1537" w="1967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71" name="Google Shape;22971;p83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22972" name="Google Shape;22972;p83"/>
            <p:cNvSpPr/>
            <p:nvPr/>
          </p:nvSpPr>
          <p:spPr>
            <a:xfrm>
              <a:off x="4943418" y="2419290"/>
              <a:ext cx="193376" cy="131658"/>
            </a:xfrm>
            <a:custGeom>
              <a:rect b="b" l="l" r="r" t="t"/>
              <a:pathLst>
                <a:path extrusionOk="0" h="5028" w="7385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3" name="Google Shape;22973;p83"/>
            <p:cNvSpPr/>
            <p:nvPr/>
          </p:nvSpPr>
          <p:spPr>
            <a:xfrm>
              <a:off x="4902936" y="2613871"/>
              <a:ext cx="274576" cy="160147"/>
            </a:xfrm>
            <a:custGeom>
              <a:rect b="b" l="l" r="r" t="t"/>
              <a:pathLst>
                <a:path extrusionOk="0" h="6116" w="10486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4" name="Google Shape;22974;p83"/>
            <p:cNvSpPr/>
            <p:nvPr/>
          </p:nvSpPr>
          <p:spPr>
            <a:xfrm>
              <a:off x="4902936" y="2657338"/>
              <a:ext cx="274576" cy="116680"/>
            </a:xfrm>
            <a:custGeom>
              <a:rect b="b" l="l" r="r" t="t"/>
              <a:pathLst>
                <a:path extrusionOk="0" h="4456" w="10486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5" name="Google Shape;22975;p83"/>
            <p:cNvSpPr/>
            <p:nvPr/>
          </p:nvSpPr>
          <p:spPr>
            <a:xfrm>
              <a:off x="4971384" y="2662104"/>
              <a:ext cx="137681" cy="111915"/>
            </a:xfrm>
            <a:custGeom>
              <a:rect b="b" l="l" r="r" t="t"/>
              <a:pathLst>
                <a:path extrusionOk="0" h="4274" w="5258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6" name="Google Shape;22976;p83"/>
            <p:cNvSpPr/>
            <p:nvPr/>
          </p:nvSpPr>
          <p:spPr>
            <a:xfrm>
              <a:off x="4977878" y="2662104"/>
              <a:ext cx="124431" cy="46217"/>
            </a:xfrm>
            <a:custGeom>
              <a:rect b="b" l="l" r="r" t="t"/>
              <a:pathLst>
                <a:path extrusionOk="0" h="1765" w="4752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7" name="Google Shape;22977;p83"/>
            <p:cNvSpPr/>
            <p:nvPr/>
          </p:nvSpPr>
          <p:spPr>
            <a:xfrm>
              <a:off x="5022837" y="2699574"/>
              <a:ext cx="34512" cy="74444"/>
            </a:xfrm>
            <a:custGeom>
              <a:rect b="b" l="l" r="r" t="t"/>
              <a:pathLst>
                <a:path extrusionOk="0" h="2843" w="1318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8" name="Google Shape;22978;p83"/>
            <p:cNvSpPr/>
            <p:nvPr/>
          </p:nvSpPr>
          <p:spPr>
            <a:xfrm>
              <a:off x="5017103" y="2670823"/>
              <a:ext cx="45745" cy="34512"/>
            </a:xfrm>
            <a:custGeom>
              <a:rect b="b" l="l" r="r" t="t"/>
              <a:pathLst>
                <a:path extrusionOk="0" h="1318" w="1747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9" name="Google Shape;22979;p83"/>
            <p:cNvSpPr/>
            <p:nvPr/>
          </p:nvSpPr>
          <p:spPr>
            <a:xfrm>
              <a:off x="5000109" y="2613635"/>
              <a:ext cx="79969" cy="22938"/>
            </a:xfrm>
            <a:custGeom>
              <a:rect b="b" l="l" r="r" t="t"/>
              <a:pathLst>
                <a:path extrusionOk="0" h="876" w="3054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0" name="Google Shape;22980;p83"/>
            <p:cNvSpPr/>
            <p:nvPr/>
          </p:nvSpPr>
          <p:spPr>
            <a:xfrm>
              <a:off x="4981125" y="2646602"/>
              <a:ext cx="58995" cy="50301"/>
            </a:xfrm>
            <a:custGeom>
              <a:rect b="b" l="l" r="r" t="t"/>
              <a:pathLst>
                <a:path extrusionOk="0" h="1921" w="2253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1" name="Google Shape;22981;p83"/>
            <p:cNvSpPr/>
            <p:nvPr/>
          </p:nvSpPr>
          <p:spPr>
            <a:xfrm>
              <a:off x="5040093" y="2646602"/>
              <a:ext cx="58969" cy="50301"/>
            </a:xfrm>
            <a:custGeom>
              <a:rect b="b" l="l" r="r" t="t"/>
              <a:pathLst>
                <a:path extrusionOk="0" h="1921" w="2252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2" name="Google Shape;22982;p83"/>
            <p:cNvSpPr/>
            <p:nvPr/>
          </p:nvSpPr>
          <p:spPr>
            <a:xfrm>
              <a:off x="4931923" y="2630865"/>
              <a:ext cx="68212" cy="143153"/>
            </a:xfrm>
            <a:custGeom>
              <a:rect b="b" l="l" r="r" t="t"/>
              <a:pathLst>
                <a:path extrusionOk="0" h="5467" w="2605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3" name="Google Shape;22983;p83"/>
            <p:cNvSpPr/>
            <p:nvPr/>
          </p:nvSpPr>
          <p:spPr>
            <a:xfrm>
              <a:off x="5080052" y="2630865"/>
              <a:ext cx="68212" cy="143153"/>
            </a:xfrm>
            <a:custGeom>
              <a:rect b="b" l="l" r="r" t="t"/>
              <a:pathLst>
                <a:path extrusionOk="0" h="5467" w="2605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4" name="Google Shape;22984;p83"/>
            <p:cNvSpPr/>
            <p:nvPr/>
          </p:nvSpPr>
          <p:spPr>
            <a:xfrm>
              <a:off x="4946403" y="2476478"/>
              <a:ext cx="187144" cy="148678"/>
            </a:xfrm>
            <a:custGeom>
              <a:rect b="b" l="l" r="r" t="t"/>
              <a:pathLst>
                <a:path extrusionOk="0" h="5678" w="7147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5" name="Google Shape;22985;p83"/>
            <p:cNvSpPr/>
            <p:nvPr/>
          </p:nvSpPr>
          <p:spPr>
            <a:xfrm>
              <a:off x="4946665" y="2476478"/>
              <a:ext cx="127678" cy="148652"/>
            </a:xfrm>
            <a:custGeom>
              <a:rect b="b" l="l" r="r" t="t"/>
              <a:pathLst>
                <a:path extrusionOk="0" h="5677" w="4876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6" name="Google Shape;22986;p83"/>
            <p:cNvSpPr/>
            <p:nvPr/>
          </p:nvSpPr>
          <p:spPr>
            <a:xfrm>
              <a:off x="5005608" y="2419290"/>
              <a:ext cx="119430" cy="45981"/>
            </a:xfrm>
            <a:custGeom>
              <a:rect b="b" l="l" r="r" t="t"/>
              <a:pathLst>
                <a:path extrusionOk="0" h="1756" w="4561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7" name="Google Shape;22987;p83"/>
            <p:cNvSpPr/>
            <p:nvPr/>
          </p:nvSpPr>
          <p:spPr>
            <a:xfrm>
              <a:off x="5000109" y="2527879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8" name="Google Shape;22988;p83"/>
            <p:cNvSpPr/>
            <p:nvPr/>
          </p:nvSpPr>
          <p:spPr>
            <a:xfrm>
              <a:off x="5068818" y="2527879"/>
              <a:ext cx="11260" cy="17334"/>
            </a:xfrm>
            <a:custGeom>
              <a:rect b="b" l="l" r="r" t="t"/>
              <a:pathLst>
                <a:path extrusionOk="0" h="662" w="43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9" name="Google Shape;22989;p83"/>
            <p:cNvSpPr/>
            <p:nvPr/>
          </p:nvSpPr>
          <p:spPr>
            <a:xfrm>
              <a:off x="5014825" y="2567864"/>
              <a:ext cx="50537" cy="17334"/>
            </a:xfrm>
            <a:custGeom>
              <a:rect b="b" l="l" r="r" t="t"/>
              <a:pathLst>
                <a:path extrusionOk="0" h="662" w="193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0" name="Google Shape;22990;p83"/>
            <p:cNvSpPr/>
            <p:nvPr/>
          </p:nvSpPr>
          <p:spPr>
            <a:xfrm>
              <a:off x="4992384" y="2510702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1" name="Google Shape;22991;p83"/>
            <p:cNvSpPr/>
            <p:nvPr/>
          </p:nvSpPr>
          <p:spPr>
            <a:xfrm>
              <a:off x="5061068" y="2510702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92" name="Google Shape;22992;p83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22993" name="Google Shape;22993;p83"/>
            <p:cNvSpPr/>
            <p:nvPr/>
          </p:nvSpPr>
          <p:spPr>
            <a:xfrm>
              <a:off x="7636284" y="3351293"/>
              <a:ext cx="213879" cy="276068"/>
            </a:xfrm>
            <a:custGeom>
              <a:rect b="b" l="l" r="r" t="t"/>
              <a:pathLst>
                <a:path extrusionOk="0" h="10543" w="8168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4" name="Google Shape;22994;p83"/>
            <p:cNvSpPr/>
            <p:nvPr/>
          </p:nvSpPr>
          <p:spPr>
            <a:xfrm>
              <a:off x="7608056" y="3548387"/>
              <a:ext cx="270334" cy="151925"/>
            </a:xfrm>
            <a:custGeom>
              <a:rect b="b" l="l" r="r" t="t"/>
              <a:pathLst>
                <a:path extrusionOk="0" h="5802" w="10324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5" name="Google Shape;22995;p83"/>
            <p:cNvSpPr/>
            <p:nvPr/>
          </p:nvSpPr>
          <p:spPr>
            <a:xfrm>
              <a:off x="7608056" y="3590100"/>
              <a:ext cx="270334" cy="110213"/>
            </a:xfrm>
            <a:custGeom>
              <a:rect b="b" l="l" r="r" t="t"/>
              <a:pathLst>
                <a:path extrusionOk="0" h="4209" w="10324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6" name="Google Shape;22996;p83"/>
            <p:cNvSpPr/>
            <p:nvPr/>
          </p:nvSpPr>
          <p:spPr>
            <a:xfrm>
              <a:off x="7703736" y="3548387"/>
              <a:ext cx="78974" cy="22441"/>
            </a:xfrm>
            <a:custGeom>
              <a:rect b="b" l="l" r="r" t="t"/>
              <a:pathLst>
                <a:path extrusionOk="0" h="857" w="3016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7" name="Google Shape;22997;p83"/>
            <p:cNvSpPr/>
            <p:nvPr/>
          </p:nvSpPr>
          <p:spPr>
            <a:xfrm>
              <a:off x="7649795" y="3402013"/>
              <a:ext cx="187118" cy="157634"/>
            </a:xfrm>
            <a:custGeom>
              <a:rect b="b" l="l" r="r" t="t"/>
              <a:pathLst>
                <a:path extrusionOk="0" h="6020" w="7146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8" name="Google Shape;22998;p83"/>
            <p:cNvSpPr/>
            <p:nvPr/>
          </p:nvSpPr>
          <p:spPr>
            <a:xfrm>
              <a:off x="7652283" y="3402013"/>
              <a:ext cx="164154" cy="157581"/>
            </a:xfrm>
            <a:custGeom>
              <a:rect b="b" l="l" r="r" t="t"/>
              <a:pathLst>
                <a:path extrusionOk="0" h="6018" w="6269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9" name="Google Shape;22999;p83"/>
            <p:cNvSpPr/>
            <p:nvPr/>
          </p:nvSpPr>
          <p:spPr>
            <a:xfrm>
              <a:off x="7703736" y="3464386"/>
              <a:ext cx="11260" cy="17073"/>
            </a:xfrm>
            <a:custGeom>
              <a:rect b="b" l="l" r="r" t="t"/>
              <a:pathLst>
                <a:path extrusionOk="0" h="652" w="43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0" name="Google Shape;23000;p83"/>
            <p:cNvSpPr/>
            <p:nvPr/>
          </p:nvSpPr>
          <p:spPr>
            <a:xfrm>
              <a:off x="7771425" y="3464386"/>
              <a:ext cx="11286" cy="17073"/>
            </a:xfrm>
            <a:custGeom>
              <a:rect b="b" l="l" r="r" t="t"/>
              <a:pathLst>
                <a:path extrusionOk="0" h="652" w="431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1" name="Google Shape;23001;p83"/>
            <p:cNvSpPr/>
            <p:nvPr/>
          </p:nvSpPr>
          <p:spPr>
            <a:xfrm>
              <a:off x="7696247" y="3446973"/>
              <a:ext cx="26264" cy="11521"/>
            </a:xfrm>
            <a:custGeom>
              <a:rect b="b" l="l" r="r" t="t"/>
              <a:pathLst>
                <a:path extrusionOk="0" h="440" w="1003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2" name="Google Shape;23002;p83"/>
            <p:cNvSpPr/>
            <p:nvPr/>
          </p:nvSpPr>
          <p:spPr>
            <a:xfrm>
              <a:off x="7763936" y="3446973"/>
              <a:ext cx="26264" cy="11521"/>
            </a:xfrm>
            <a:custGeom>
              <a:rect b="b" l="l" r="r" t="t"/>
              <a:pathLst>
                <a:path extrusionOk="0" h="440" w="1003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3" name="Google Shape;23003;p83"/>
            <p:cNvSpPr/>
            <p:nvPr/>
          </p:nvSpPr>
          <p:spPr>
            <a:xfrm>
              <a:off x="7718243" y="3503218"/>
              <a:ext cx="49961" cy="16994"/>
            </a:xfrm>
            <a:custGeom>
              <a:rect b="b" l="l" r="r" t="t"/>
              <a:pathLst>
                <a:path extrusionOk="0" h="649" w="1908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4" name="Google Shape;23004;p83"/>
            <p:cNvSpPr/>
            <p:nvPr/>
          </p:nvSpPr>
          <p:spPr>
            <a:xfrm>
              <a:off x="7658777" y="3402013"/>
              <a:ext cx="22519" cy="64729"/>
            </a:xfrm>
            <a:custGeom>
              <a:rect b="b" l="l" r="r" t="t"/>
              <a:pathLst>
                <a:path extrusionOk="0" h="2472" w="86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5" name="Google Shape;23005;p83"/>
            <p:cNvSpPr/>
            <p:nvPr/>
          </p:nvSpPr>
          <p:spPr>
            <a:xfrm>
              <a:off x="7805151" y="3402013"/>
              <a:ext cx="22519" cy="64729"/>
            </a:xfrm>
            <a:custGeom>
              <a:rect b="b" l="l" r="r" t="t"/>
              <a:pathLst>
                <a:path extrusionOk="0" h="2472" w="86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6" name="Google Shape;23006;p83"/>
            <p:cNvSpPr/>
            <p:nvPr/>
          </p:nvSpPr>
          <p:spPr>
            <a:xfrm>
              <a:off x="7652021" y="3351345"/>
              <a:ext cx="183635" cy="101388"/>
            </a:xfrm>
            <a:custGeom>
              <a:rect b="b" l="l" r="r" t="t"/>
              <a:pathLst>
                <a:path extrusionOk="0" h="3872" w="7013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7" name="Google Shape;23007;p83"/>
            <p:cNvSpPr/>
            <p:nvPr/>
          </p:nvSpPr>
          <p:spPr>
            <a:xfrm>
              <a:off x="7652021" y="3351293"/>
              <a:ext cx="183635" cy="84970"/>
            </a:xfrm>
            <a:custGeom>
              <a:rect b="b" l="l" r="r" t="t"/>
              <a:pathLst>
                <a:path extrusionOk="0" h="3245" w="7013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8" name="Google Shape;23008;p83"/>
            <p:cNvSpPr/>
            <p:nvPr/>
          </p:nvSpPr>
          <p:spPr>
            <a:xfrm>
              <a:off x="7630549" y="3345794"/>
              <a:ext cx="225086" cy="354493"/>
            </a:xfrm>
            <a:custGeom>
              <a:rect b="b" l="l" r="r" t="t"/>
              <a:pathLst>
                <a:path extrusionOk="0" h="13538" w="8596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9" name="Google Shape;23009;p83"/>
            <p:cNvSpPr/>
            <p:nvPr/>
          </p:nvSpPr>
          <p:spPr>
            <a:xfrm>
              <a:off x="7731964" y="3627335"/>
              <a:ext cx="22519" cy="33752"/>
            </a:xfrm>
            <a:custGeom>
              <a:rect b="b" l="l" r="r" t="t"/>
              <a:pathLst>
                <a:path extrusionOk="0" h="1289" w="86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0" name="Google Shape;23010;p83"/>
            <p:cNvSpPr/>
            <p:nvPr/>
          </p:nvSpPr>
          <p:spPr>
            <a:xfrm>
              <a:off x="7611565" y="3617333"/>
              <a:ext cx="52972" cy="83216"/>
            </a:xfrm>
            <a:custGeom>
              <a:rect b="b" l="l" r="r" t="t"/>
              <a:pathLst>
                <a:path extrusionOk="0" h="3178" w="2023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1" name="Google Shape;23011;p83"/>
            <p:cNvSpPr/>
            <p:nvPr/>
          </p:nvSpPr>
          <p:spPr>
            <a:xfrm>
              <a:off x="7821909" y="3617333"/>
              <a:ext cx="52972" cy="82954"/>
            </a:xfrm>
            <a:custGeom>
              <a:rect b="b" l="l" r="r" t="t"/>
              <a:pathLst>
                <a:path extrusionOk="0" h="3168" w="2023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12" name="Google Shape;23012;p83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23013" name="Google Shape;23013;p83"/>
            <p:cNvSpPr/>
            <p:nvPr/>
          </p:nvSpPr>
          <p:spPr>
            <a:xfrm>
              <a:off x="6907372" y="4411209"/>
              <a:ext cx="36004" cy="131658"/>
            </a:xfrm>
            <a:custGeom>
              <a:rect b="b" l="l" r="r" t="t"/>
              <a:pathLst>
                <a:path extrusionOk="0" h="5028" w="1375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4" name="Google Shape;23014;p83"/>
            <p:cNvSpPr/>
            <p:nvPr/>
          </p:nvSpPr>
          <p:spPr>
            <a:xfrm>
              <a:off x="6745496" y="4411209"/>
              <a:ext cx="36240" cy="131658"/>
            </a:xfrm>
            <a:custGeom>
              <a:rect b="b" l="l" r="r" t="t"/>
              <a:pathLst>
                <a:path extrusionOk="0" h="5028" w="1384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5" name="Google Shape;23015;p83"/>
            <p:cNvSpPr/>
            <p:nvPr/>
          </p:nvSpPr>
          <p:spPr>
            <a:xfrm>
              <a:off x="6752985" y="4268082"/>
              <a:ext cx="183138" cy="134669"/>
            </a:xfrm>
            <a:custGeom>
              <a:rect b="b" l="l" r="r" t="t"/>
              <a:pathLst>
                <a:path extrusionOk="0" h="5143" w="6994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6" name="Google Shape;23016;p83"/>
            <p:cNvSpPr/>
            <p:nvPr/>
          </p:nvSpPr>
          <p:spPr>
            <a:xfrm>
              <a:off x="6712765" y="4456928"/>
              <a:ext cx="263316" cy="165882"/>
            </a:xfrm>
            <a:custGeom>
              <a:rect b="b" l="l" r="r" t="t"/>
              <a:pathLst>
                <a:path extrusionOk="0" h="6335" w="10056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7" name="Google Shape;23017;p83"/>
            <p:cNvSpPr/>
            <p:nvPr/>
          </p:nvSpPr>
          <p:spPr>
            <a:xfrm>
              <a:off x="6713027" y="4529854"/>
              <a:ext cx="263055" cy="92957"/>
            </a:xfrm>
            <a:custGeom>
              <a:rect b="b" l="l" r="r" t="t"/>
              <a:pathLst>
                <a:path extrusionOk="0" h="3550" w="10046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8" name="Google Shape;23018;p83"/>
            <p:cNvSpPr/>
            <p:nvPr/>
          </p:nvSpPr>
          <p:spPr>
            <a:xfrm>
              <a:off x="6810199" y="4468424"/>
              <a:ext cx="68709" cy="28620"/>
            </a:xfrm>
            <a:custGeom>
              <a:rect b="b" l="l" r="r" t="t"/>
              <a:pathLst>
                <a:path extrusionOk="0" h="1093" w="2624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9" name="Google Shape;23019;p83"/>
            <p:cNvSpPr/>
            <p:nvPr/>
          </p:nvSpPr>
          <p:spPr>
            <a:xfrm>
              <a:off x="6752226" y="4336399"/>
              <a:ext cx="184630" cy="149019"/>
            </a:xfrm>
            <a:custGeom>
              <a:rect b="b" l="l" r="r" t="t"/>
              <a:pathLst>
                <a:path extrusionOk="0" h="5691" w="7051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0" name="Google Shape;23020;p83"/>
            <p:cNvSpPr/>
            <p:nvPr/>
          </p:nvSpPr>
          <p:spPr>
            <a:xfrm>
              <a:off x="6752226" y="4336451"/>
              <a:ext cx="169417" cy="149202"/>
            </a:xfrm>
            <a:custGeom>
              <a:rect b="b" l="l" r="r" t="t"/>
              <a:pathLst>
                <a:path extrusionOk="0" h="5698" w="647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1" name="Google Shape;23021;p83"/>
            <p:cNvSpPr/>
            <p:nvPr/>
          </p:nvSpPr>
          <p:spPr>
            <a:xfrm>
              <a:off x="6804439" y="4388847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2" name="Google Shape;23022;p83"/>
            <p:cNvSpPr/>
            <p:nvPr/>
          </p:nvSpPr>
          <p:spPr>
            <a:xfrm>
              <a:off x="6873148" y="4388847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3" name="Google Shape;23023;p83"/>
            <p:cNvSpPr/>
            <p:nvPr/>
          </p:nvSpPr>
          <p:spPr>
            <a:xfrm>
              <a:off x="6878883" y="4496887"/>
              <a:ext cx="26" cy="26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4" name="Google Shape;23024;p83"/>
            <p:cNvSpPr/>
            <p:nvPr/>
          </p:nvSpPr>
          <p:spPr>
            <a:xfrm>
              <a:off x="6810199" y="4496887"/>
              <a:ext cx="26" cy="26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5" name="Google Shape;23025;p83"/>
            <p:cNvSpPr/>
            <p:nvPr/>
          </p:nvSpPr>
          <p:spPr>
            <a:xfrm>
              <a:off x="6841909" y="4269810"/>
              <a:ext cx="94214" cy="101467"/>
            </a:xfrm>
            <a:custGeom>
              <a:rect b="b" l="l" r="r" t="t"/>
              <a:pathLst>
                <a:path extrusionOk="0" h="3875" w="3598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6" name="Google Shape;23026;p83"/>
            <p:cNvSpPr/>
            <p:nvPr/>
          </p:nvSpPr>
          <p:spPr>
            <a:xfrm>
              <a:off x="6818683" y="4426187"/>
              <a:ext cx="51480" cy="22755"/>
            </a:xfrm>
            <a:custGeom>
              <a:rect b="b" l="l" r="r" t="t"/>
              <a:pathLst>
                <a:path extrusionOk="0" h="869" w="1966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7" name="Google Shape;23027;p83"/>
            <p:cNvSpPr/>
            <p:nvPr/>
          </p:nvSpPr>
          <p:spPr>
            <a:xfrm>
              <a:off x="6754242" y="4529854"/>
              <a:ext cx="180624" cy="87222"/>
            </a:xfrm>
            <a:custGeom>
              <a:rect b="b" l="l" r="r" t="t"/>
              <a:pathLst>
                <a:path extrusionOk="0" h="3331" w="6898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8" name="Google Shape;23028;p83"/>
            <p:cNvSpPr/>
            <p:nvPr/>
          </p:nvSpPr>
          <p:spPr>
            <a:xfrm>
              <a:off x="6764978" y="4525874"/>
              <a:ext cx="158891" cy="79707"/>
            </a:xfrm>
            <a:custGeom>
              <a:rect b="b" l="l" r="r" t="t"/>
              <a:pathLst>
                <a:path extrusionOk="0" h="3044" w="6068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29" name="Google Shape;23029;p83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23030" name="Google Shape;23030;p83"/>
            <p:cNvSpPr/>
            <p:nvPr/>
          </p:nvSpPr>
          <p:spPr>
            <a:xfrm>
              <a:off x="5359341" y="2636364"/>
              <a:ext cx="262819" cy="137655"/>
            </a:xfrm>
            <a:custGeom>
              <a:rect b="b" l="l" r="r" t="t"/>
              <a:pathLst>
                <a:path extrusionOk="0" h="5257" w="10037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1" name="Google Shape;23031;p83"/>
            <p:cNvSpPr/>
            <p:nvPr/>
          </p:nvSpPr>
          <p:spPr>
            <a:xfrm>
              <a:off x="5400556" y="2636364"/>
              <a:ext cx="180388" cy="102698"/>
            </a:xfrm>
            <a:custGeom>
              <a:rect b="b" l="l" r="r" t="t"/>
              <a:pathLst>
                <a:path extrusionOk="0" h="3922" w="6889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2" name="Google Shape;23032;p83"/>
            <p:cNvSpPr/>
            <p:nvPr/>
          </p:nvSpPr>
          <p:spPr>
            <a:xfrm>
              <a:off x="5359341" y="2636364"/>
              <a:ext cx="131423" cy="137655"/>
            </a:xfrm>
            <a:custGeom>
              <a:rect b="b" l="l" r="r" t="t"/>
              <a:pathLst>
                <a:path extrusionOk="0" h="5257" w="5019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3" name="Google Shape;23033;p83"/>
            <p:cNvSpPr/>
            <p:nvPr/>
          </p:nvSpPr>
          <p:spPr>
            <a:xfrm>
              <a:off x="5400556" y="2636364"/>
              <a:ext cx="90207" cy="102698"/>
            </a:xfrm>
            <a:custGeom>
              <a:rect b="b" l="l" r="r" t="t"/>
              <a:pathLst>
                <a:path extrusionOk="0" h="3922" w="3445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4" name="Google Shape;23034;p83"/>
            <p:cNvSpPr/>
            <p:nvPr/>
          </p:nvSpPr>
          <p:spPr>
            <a:xfrm>
              <a:off x="5411056" y="2636364"/>
              <a:ext cx="159388" cy="91464"/>
            </a:xfrm>
            <a:custGeom>
              <a:rect b="b" l="l" r="r" t="t"/>
              <a:pathLst>
                <a:path extrusionOk="0" h="3493" w="6087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5" name="Google Shape;23035;p83"/>
            <p:cNvSpPr/>
            <p:nvPr/>
          </p:nvSpPr>
          <p:spPr>
            <a:xfrm>
              <a:off x="5456513" y="2619134"/>
              <a:ext cx="68709" cy="62975"/>
            </a:xfrm>
            <a:custGeom>
              <a:rect b="b" l="l" r="r" t="t"/>
              <a:pathLst>
                <a:path extrusionOk="0" h="2405" w="2624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6" name="Google Shape;23036;p83"/>
            <p:cNvSpPr/>
            <p:nvPr/>
          </p:nvSpPr>
          <p:spPr>
            <a:xfrm>
              <a:off x="5456513" y="2619134"/>
              <a:ext cx="68709" cy="28620"/>
            </a:xfrm>
            <a:custGeom>
              <a:rect b="b" l="l" r="r" t="t"/>
              <a:pathLst>
                <a:path extrusionOk="0" h="1093" w="2624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7" name="Google Shape;23037;p83"/>
            <p:cNvSpPr/>
            <p:nvPr/>
          </p:nvSpPr>
          <p:spPr>
            <a:xfrm>
              <a:off x="5360833" y="2482082"/>
              <a:ext cx="92957" cy="131711"/>
            </a:xfrm>
            <a:custGeom>
              <a:rect b="b" l="l" r="r" t="t"/>
              <a:pathLst>
                <a:path extrusionOk="0" h="5030" w="355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8" name="Google Shape;23038;p83"/>
            <p:cNvSpPr/>
            <p:nvPr/>
          </p:nvSpPr>
          <p:spPr>
            <a:xfrm>
              <a:off x="5527946" y="2482082"/>
              <a:ext cx="92957" cy="131711"/>
            </a:xfrm>
            <a:custGeom>
              <a:rect b="b" l="l" r="r" t="t"/>
              <a:pathLst>
                <a:path extrusionOk="0" h="5030" w="355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9" name="Google Shape;23039;p83"/>
            <p:cNvSpPr/>
            <p:nvPr/>
          </p:nvSpPr>
          <p:spPr>
            <a:xfrm>
              <a:off x="5394560" y="2442019"/>
              <a:ext cx="192381" cy="194109"/>
            </a:xfrm>
            <a:custGeom>
              <a:rect b="b" l="l" r="r" t="t"/>
              <a:pathLst>
                <a:path extrusionOk="0" h="7413" w="7347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0" name="Google Shape;23040;p83"/>
            <p:cNvSpPr/>
            <p:nvPr/>
          </p:nvSpPr>
          <p:spPr>
            <a:xfrm>
              <a:off x="5394560" y="2462757"/>
              <a:ext cx="107699" cy="173397"/>
            </a:xfrm>
            <a:custGeom>
              <a:rect b="b" l="l" r="r" t="t"/>
              <a:pathLst>
                <a:path extrusionOk="0" h="6622" w="4113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1" name="Google Shape;23041;p83"/>
            <p:cNvSpPr/>
            <p:nvPr/>
          </p:nvSpPr>
          <p:spPr>
            <a:xfrm>
              <a:off x="5450753" y="2528325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2" name="Google Shape;23042;p83"/>
            <p:cNvSpPr/>
            <p:nvPr/>
          </p:nvSpPr>
          <p:spPr>
            <a:xfrm>
              <a:off x="5519200" y="2528325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3" name="Google Shape;23043;p83"/>
            <p:cNvSpPr/>
            <p:nvPr/>
          </p:nvSpPr>
          <p:spPr>
            <a:xfrm>
              <a:off x="5462248" y="2573415"/>
              <a:ext cx="56979" cy="28489"/>
            </a:xfrm>
            <a:custGeom>
              <a:rect b="b" l="l" r="r" t="t"/>
              <a:pathLst>
                <a:path extrusionOk="0" h="1088" w="2176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4" name="Google Shape;23044;p83"/>
            <p:cNvSpPr/>
            <p:nvPr/>
          </p:nvSpPr>
          <p:spPr>
            <a:xfrm>
              <a:off x="5442766" y="2504680"/>
              <a:ext cx="28201" cy="17544"/>
            </a:xfrm>
            <a:custGeom>
              <a:rect b="b" l="l" r="r" t="t"/>
              <a:pathLst>
                <a:path extrusionOk="0" h="670" w="1077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5" name="Google Shape;23045;p83"/>
            <p:cNvSpPr/>
            <p:nvPr/>
          </p:nvSpPr>
          <p:spPr>
            <a:xfrm>
              <a:off x="5511057" y="2504889"/>
              <a:ext cx="27651" cy="17334"/>
            </a:xfrm>
            <a:custGeom>
              <a:rect b="b" l="l" r="r" t="t"/>
              <a:pathLst>
                <a:path extrusionOk="0" h="662" w="1056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6" name="Google Shape;23046;p83"/>
            <p:cNvSpPr/>
            <p:nvPr/>
          </p:nvSpPr>
          <p:spPr>
            <a:xfrm>
              <a:off x="5470758" y="2536442"/>
              <a:ext cx="39984" cy="39984"/>
            </a:xfrm>
            <a:custGeom>
              <a:rect b="b" l="l" r="r" t="t"/>
              <a:pathLst>
                <a:path extrusionOk="0" h="1527" w="1527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7" name="Google Shape;23047;p83"/>
            <p:cNvSpPr/>
            <p:nvPr/>
          </p:nvSpPr>
          <p:spPr>
            <a:xfrm>
              <a:off x="5466987" y="2538694"/>
              <a:ext cx="41503" cy="37549"/>
            </a:xfrm>
            <a:custGeom>
              <a:rect b="b" l="l" r="r" t="t"/>
              <a:pathLst>
                <a:path extrusionOk="0" h="1434" w="1585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8" name="Google Shape;23048;p83"/>
            <p:cNvSpPr/>
            <p:nvPr/>
          </p:nvSpPr>
          <p:spPr>
            <a:xfrm>
              <a:off x="5405060" y="2430655"/>
              <a:ext cx="171616" cy="100079"/>
            </a:xfrm>
            <a:custGeom>
              <a:rect b="b" l="l" r="r" t="t"/>
              <a:pathLst>
                <a:path extrusionOk="0" h="3822" w="6554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9" name="Google Shape;23049;p83"/>
            <p:cNvSpPr/>
            <p:nvPr/>
          </p:nvSpPr>
          <p:spPr>
            <a:xfrm>
              <a:off x="5456749" y="2419159"/>
              <a:ext cx="119692" cy="91307"/>
            </a:xfrm>
            <a:custGeom>
              <a:rect b="b" l="l" r="r" t="t"/>
              <a:pathLst>
                <a:path extrusionOk="0" h="3487" w="4571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0" name="Google Shape;23050;p83"/>
            <p:cNvSpPr/>
            <p:nvPr/>
          </p:nvSpPr>
          <p:spPr>
            <a:xfrm>
              <a:off x="5410794" y="2646864"/>
              <a:ext cx="159650" cy="81697"/>
            </a:xfrm>
            <a:custGeom>
              <a:rect b="b" l="l" r="r" t="t"/>
              <a:pathLst>
                <a:path extrusionOk="0" h="3120" w="6097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51" name="Google Shape;23051;p83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23052" name="Google Shape;23052;p83"/>
            <p:cNvSpPr/>
            <p:nvPr/>
          </p:nvSpPr>
          <p:spPr>
            <a:xfrm>
              <a:off x="6743742" y="3790206"/>
              <a:ext cx="194371" cy="256822"/>
            </a:xfrm>
            <a:custGeom>
              <a:rect b="b" l="l" r="r" t="t"/>
              <a:pathLst>
                <a:path extrusionOk="0" h="9808" w="7423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3" name="Google Shape;23053;p83"/>
            <p:cNvSpPr/>
            <p:nvPr/>
          </p:nvSpPr>
          <p:spPr>
            <a:xfrm>
              <a:off x="6743742" y="3790206"/>
              <a:ext cx="97199" cy="256822"/>
            </a:xfrm>
            <a:custGeom>
              <a:rect b="b" l="l" r="r" t="t"/>
              <a:pathLst>
                <a:path extrusionOk="0" h="9808" w="3712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4" name="Google Shape;23054;p83"/>
            <p:cNvSpPr/>
            <p:nvPr/>
          </p:nvSpPr>
          <p:spPr>
            <a:xfrm>
              <a:off x="6709282" y="3990286"/>
              <a:ext cx="263316" cy="154413"/>
            </a:xfrm>
            <a:custGeom>
              <a:rect b="b" l="l" r="r" t="t"/>
              <a:pathLst>
                <a:path extrusionOk="0" h="5897" w="10056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5" name="Google Shape;23055;p83"/>
            <p:cNvSpPr/>
            <p:nvPr/>
          </p:nvSpPr>
          <p:spPr>
            <a:xfrm>
              <a:off x="6709518" y="4050747"/>
              <a:ext cx="263081" cy="93952"/>
            </a:xfrm>
            <a:custGeom>
              <a:rect b="b" l="l" r="r" t="t"/>
              <a:pathLst>
                <a:path extrusionOk="0" h="3588" w="10047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6" name="Google Shape;23056;p83"/>
            <p:cNvSpPr/>
            <p:nvPr/>
          </p:nvSpPr>
          <p:spPr>
            <a:xfrm>
              <a:off x="6760238" y="4050747"/>
              <a:ext cx="161902" cy="65463"/>
            </a:xfrm>
            <a:custGeom>
              <a:rect b="b" l="l" r="r" t="t"/>
              <a:pathLst>
                <a:path extrusionOk="0" h="2500" w="6183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7" name="Google Shape;23057;p83"/>
            <p:cNvSpPr/>
            <p:nvPr/>
          </p:nvSpPr>
          <p:spPr>
            <a:xfrm>
              <a:off x="6712267" y="4077220"/>
              <a:ext cx="48730" cy="67479"/>
            </a:xfrm>
            <a:custGeom>
              <a:rect b="b" l="l" r="r" t="t"/>
              <a:pathLst>
                <a:path extrusionOk="0" h="2577" w="1861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8" name="Google Shape;23058;p83"/>
            <p:cNvSpPr/>
            <p:nvPr/>
          </p:nvSpPr>
          <p:spPr>
            <a:xfrm>
              <a:off x="6806691" y="3990286"/>
              <a:ext cx="68736" cy="28515"/>
            </a:xfrm>
            <a:custGeom>
              <a:rect b="b" l="l" r="r" t="t"/>
              <a:pathLst>
                <a:path extrusionOk="0" h="1089" w="2625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9" name="Google Shape;23059;p83"/>
            <p:cNvSpPr/>
            <p:nvPr/>
          </p:nvSpPr>
          <p:spPr>
            <a:xfrm>
              <a:off x="6748743" y="3858889"/>
              <a:ext cx="184369" cy="148652"/>
            </a:xfrm>
            <a:custGeom>
              <a:rect b="b" l="l" r="r" t="t"/>
              <a:pathLst>
                <a:path extrusionOk="0" h="5677" w="7041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0" name="Google Shape;23060;p83"/>
            <p:cNvSpPr/>
            <p:nvPr/>
          </p:nvSpPr>
          <p:spPr>
            <a:xfrm>
              <a:off x="6748743" y="3858889"/>
              <a:ext cx="183635" cy="148652"/>
            </a:xfrm>
            <a:custGeom>
              <a:rect b="b" l="l" r="r" t="t"/>
              <a:pathLst>
                <a:path extrusionOk="0" h="5677" w="7013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1" name="Google Shape;23061;p83"/>
            <p:cNvSpPr/>
            <p:nvPr/>
          </p:nvSpPr>
          <p:spPr>
            <a:xfrm>
              <a:off x="6801192" y="3910238"/>
              <a:ext cx="11286" cy="17125"/>
            </a:xfrm>
            <a:custGeom>
              <a:rect b="b" l="l" r="r" t="t"/>
              <a:pathLst>
                <a:path extrusionOk="0" h="654" w="431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2" name="Google Shape;23062;p83"/>
            <p:cNvSpPr/>
            <p:nvPr/>
          </p:nvSpPr>
          <p:spPr>
            <a:xfrm>
              <a:off x="6869639" y="3910238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3" name="Google Shape;23063;p83"/>
            <p:cNvSpPr/>
            <p:nvPr/>
          </p:nvSpPr>
          <p:spPr>
            <a:xfrm>
              <a:off x="6815724" y="3950249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4" name="Google Shape;23064;p83"/>
            <p:cNvSpPr/>
            <p:nvPr/>
          </p:nvSpPr>
          <p:spPr>
            <a:xfrm>
              <a:off x="6921093" y="4077220"/>
              <a:ext cx="48756" cy="67479"/>
            </a:xfrm>
            <a:custGeom>
              <a:rect b="b" l="l" r="r" t="t"/>
              <a:pathLst>
                <a:path extrusionOk="0" h="2577" w="1862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5" name="Google Shape;23065;p83"/>
            <p:cNvSpPr/>
            <p:nvPr/>
          </p:nvSpPr>
          <p:spPr>
            <a:xfrm>
              <a:off x="6787209" y="3887326"/>
              <a:ext cx="33569" cy="17308"/>
            </a:xfrm>
            <a:custGeom>
              <a:rect b="b" l="l" r="r" t="t"/>
              <a:pathLst>
                <a:path extrusionOk="0" h="661" w="1282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6" name="Google Shape;23066;p83"/>
            <p:cNvSpPr/>
            <p:nvPr/>
          </p:nvSpPr>
          <p:spPr>
            <a:xfrm>
              <a:off x="6785455" y="3790206"/>
              <a:ext cx="152920" cy="120163"/>
            </a:xfrm>
            <a:custGeom>
              <a:rect b="b" l="l" r="r" t="t"/>
              <a:pathLst>
                <a:path extrusionOk="0" h="4589" w="584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7" name="Google Shape;23067;p83"/>
            <p:cNvSpPr/>
            <p:nvPr/>
          </p:nvSpPr>
          <p:spPr>
            <a:xfrm>
              <a:off x="6875400" y="4007280"/>
              <a:ext cx="62975" cy="137419"/>
            </a:xfrm>
            <a:custGeom>
              <a:rect b="b" l="l" r="r" t="t"/>
              <a:pathLst>
                <a:path extrusionOk="0" h="5248" w="2405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68" name="Google Shape;23068;p83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23069" name="Google Shape;23069;p83"/>
            <p:cNvSpPr/>
            <p:nvPr/>
          </p:nvSpPr>
          <p:spPr>
            <a:xfrm>
              <a:off x="6317581" y="2419290"/>
              <a:ext cx="148914" cy="57214"/>
            </a:xfrm>
            <a:custGeom>
              <a:rect b="b" l="l" r="r" t="t"/>
              <a:pathLst>
                <a:path extrusionOk="0" h="2185" w="5687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0" name="Google Shape;23070;p83"/>
            <p:cNvSpPr/>
            <p:nvPr/>
          </p:nvSpPr>
          <p:spPr>
            <a:xfrm>
              <a:off x="6271862" y="2453514"/>
              <a:ext cx="240352" cy="148914"/>
            </a:xfrm>
            <a:custGeom>
              <a:rect b="b" l="l" r="r" t="t"/>
              <a:pathLst>
                <a:path extrusionOk="0" h="5687" w="9179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1" name="Google Shape;23071;p83"/>
            <p:cNvSpPr/>
            <p:nvPr/>
          </p:nvSpPr>
          <p:spPr>
            <a:xfrm>
              <a:off x="6284614" y="2476478"/>
              <a:ext cx="214848" cy="232470"/>
            </a:xfrm>
            <a:custGeom>
              <a:rect b="b" l="l" r="r" t="t"/>
              <a:pathLst>
                <a:path extrusionOk="0" h="8878" w="8205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2" name="Google Shape;23072;p83"/>
            <p:cNvSpPr/>
            <p:nvPr/>
          </p:nvSpPr>
          <p:spPr>
            <a:xfrm>
              <a:off x="6260629" y="2630865"/>
              <a:ext cx="263055" cy="142918"/>
            </a:xfrm>
            <a:custGeom>
              <a:rect b="b" l="l" r="r" t="t"/>
              <a:pathLst>
                <a:path extrusionOk="0" h="5458" w="10046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3" name="Google Shape;23073;p83"/>
            <p:cNvSpPr/>
            <p:nvPr/>
          </p:nvSpPr>
          <p:spPr>
            <a:xfrm>
              <a:off x="6357801" y="2630865"/>
              <a:ext cx="68709" cy="28515"/>
            </a:xfrm>
            <a:custGeom>
              <a:rect b="b" l="l" r="r" t="t"/>
              <a:pathLst>
                <a:path extrusionOk="0" h="1089" w="2624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4" name="Google Shape;23074;p83"/>
            <p:cNvSpPr/>
            <p:nvPr/>
          </p:nvSpPr>
          <p:spPr>
            <a:xfrm>
              <a:off x="6317581" y="2504156"/>
              <a:ext cx="148914" cy="143834"/>
            </a:xfrm>
            <a:custGeom>
              <a:rect b="b" l="l" r="r" t="t"/>
              <a:pathLst>
                <a:path extrusionOk="0" h="5493" w="5687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5" name="Google Shape;23075;p83"/>
            <p:cNvSpPr/>
            <p:nvPr/>
          </p:nvSpPr>
          <p:spPr>
            <a:xfrm>
              <a:off x="6317581" y="2504156"/>
              <a:ext cx="125924" cy="143913"/>
            </a:xfrm>
            <a:custGeom>
              <a:rect b="b" l="l" r="r" t="t"/>
              <a:pathLst>
                <a:path extrusionOk="0" h="5496" w="4809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6" name="Google Shape;23076;p83"/>
            <p:cNvSpPr/>
            <p:nvPr/>
          </p:nvSpPr>
          <p:spPr>
            <a:xfrm>
              <a:off x="6352040" y="2556552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7" name="Google Shape;23077;p83"/>
            <p:cNvSpPr/>
            <p:nvPr/>
          </p:nvSpPr>
          <p:spPr>
            <a:xfrm>
              <a:off x="6420750" y="2556552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8" name="Google Shape;23078;p83"/>
            <p:cNvSpPr/>
            <p:nvPr/>
          </p:nvSpPr>
          <p:spPr>
            <a:xfrm>
              <a:off x="6366756" y="2596432"/>
              <a:ext cx="50563" cy="17282"/>
            </a:xfrm>
            <a:custGeom>
              <a:rect b="b" l="l" r="r" t="t"/>
              <a:pathLst>
                <a:path extrusionOk="0" h="660" w="1931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9" name="Google Shape;23079;p83"/>
            <p:cNvSpPr/>
            <p:nvPr/>
          </p:nvSpPr>
          <p:spPr>
            <a:xfrm>
              <a:off x="6344133" y="2537542"/>
              <a:ext cx="27468" cy="13930"/>
            </a:xfrm>
            <a:custGeom>
              <a:rect b="b" l="l" r="r" t="t"/>
              <a:pathLst>
                <a:path extrusionOk="0" h="532" w="1049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0" name="Google Shape;23080;p83"/>
            <p:cNvSpPr/>
            <p:nvPr/>
          </p:nvSpPr>
          <p:spPr>
            <a:xfrm>
              <a:off x="6412554" y="2537751"/>
              <a:ext cx="27468" cy="13957"/>
            </a:xfrm>
            <a:custGeom>
              <a:rect b="b" l="l" r="r" t="t"/>
              <a:pathLst>
                <a:path extrusionOk="0" h="533" w="1049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1" name="Google Shape;23081;p83"/>
            <p:cNvSpPr/>
            <p:nvPr/>
          </p:nvSpPr>
          <p:spPr>
            <a:xfrm>
              <a:off x="6260629" y="2697061"/>
              <a:ext cx="263055" cy="76722"/>
            </a:xfrm>
            <a:custGeom>
              <a:rect b="b" l="l" r="r" t="t"/>
              <a:pathLst>
                <a:path extrusionOk="0" h="2930" w="10046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2" name="Google Shape;23082;p83"/>
            <p:cNvSpPr/>
            <p:nvPr/>
          </p:nvSpPr>
          <p:spPr>
            <a:xfrm>
              <a:off x="6305588" y="2697061"/>
              <a:ext cx="172900" cy="65489"/>
            </a:xfrm>
            <a:custGeom>
              <a:rect b="b" l="l" r="r" t="t"/>
              <a:pathLst>
                <a:path extrusionOk="0" h="2501" w="6603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3" name="Google Shape;23083;p83"/>
            <p:cNvSpPr/>
            <p:nvPr/>
          </p:nvSpPr>
          <p:spPr>
            <a:xfrm>
              <a:off x="6294852" y="2476478"/>
              <a:ext cx="194371" cy="65227"/>
            </a:xfrm>
            <a:custGeom>
              <a:rect b="b" l="l" r="r" t="t"/>
              <a:pathLst>
                <a:path extrusionOk="0" h="2491" w="7423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84" name="Google Shape;23084;p83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23085" name="Google Shape;23085;p83"/>
            <p:cNvSpPr/>
            <p:nvPr/>
          </p:nvSpPr>
          <p:spPr>
            <a:xfrm>
              <a:off x="6290610" y="2960115"/>
              <a:ext cx="203850" cy="208354"/>
            </a:xfrm>
            <a:custGeom>
              <a:rect b="b" l="l" r="r" t="t"/>
              <a:pathLst>
                <a:path extrusionOk="0" h="7957" w="7785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6" name="Google Shape;23086;p83"/>
            <p:cNvSpPr/>
            <p:nvPr/>
          </p:nvSpPr>
          <p:spPr>
            <a:xfrm>
              <a:off x="6260864" y="3086013"/>
              <a:ext cx="263081" cy="148652"/>
            </a:xfrm>
            <a:custGeom>
              <a:rect b="b" l="l" r="r" t="t"/>
              <a:pathLst>
                <a:path extrusionOk="0" h="5677" w="10047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7" name="Google Shape;23087;p83"/>
            <p:cNvSpPr/>
            <p:nvPr/>
          </p:nvSpPr>
          <p:spPr>
            <a:xfrm>
              <a:off x="6260864" y="3137204"/>
              <a:ext cx="263343" cy="97461"/>
            </a:xfrm>
            <a:custGeom>
              <a:rect b="b" l="l" r="r" t="t"/>
              <a:pathLst>
                <a:path extrusionOk="0" h="3722" w="10057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8" name="Google Shape;23088;p83"/>
            <p:cNvSpPr/>
            <p:nvPr/>
          </p:nvSpPr>
          <p:spPr>
            <a:xfrm>
              <a:off x="6320566" y="3137204"/>
              <a:ext cx="143677" cy="63237"/>
            </a:xfrm>
            <a:custGeom>
              <a:rect b="b" l="l" r="r" t="t"/>
              <a:pathLst>
                <a:path extrusionOk="0" h="2415" w="5487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9" name="Google Shape;23089;p83"/>
            <p:cNvSpPr/>
            <p:nvPr/>
          </p:nvSpPr>
          <p:spPr>
            <a:xfrm>
              <a:off x="6358299" y="3085751"/>
              <a:ext cx="68709" cy="23069"/>
            </a:xfrm>
            <a:custGeom>
              <a:rect b="b" l="l" r="r" t="t"/>
              <a:pathLst>
                <a:path extrusionOk="0" h="881" w="2624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0" name="Google Shape;23090;p83"/>
            <p:cNvSpPr/>
            <p:nvPr/>
          </p:nvSpPr>
          <p:spPr>
            <a:xfrm>
              <a:off x="6379273" y="2879911"/>
              <a:ext cx="26525" cy="11521"/>
            </a:xfrm>
            <a:custGeom>
              <a:rect b="b" l="l" r="r" t="t"/>
              <a:pathLst>
                <a:path extrusionOk="0" h="440" w="1013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1" name="Google Shape;23091;p83"/>
            <p:cNvSpPr/>
            <p:nvPr/>
          </p:nvSpPr>
          <p:spPr>
            <a:xfrm>
              <a:off x="6296109" y="2960115"/>
              <a:ext cx="170621" cy="137209"/>
            </a:xfrm>
            <a:custGeom>
              <a:rect b="b" l="l" r="r" t="t"/>
              <a:pathLst>
                <a:path extrusionOk="0" h="5240" w="6516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2" name="Google Shape;23092;p83"/>
            <p:cNvSpPr/>
            <p:nvPr/>
          </p:nvSpPr>
          <p:spPr>
            <a:xfrm>
              <a:off x="6300089" y="2960115"/>
              <a:ext cx="166903" cy="137393"/>
            </a:xfrm>
            <a:custGeom>
              <a:rect b="b" l="l" r="r" t="t"/>
              <a:pathLst>
                <a:path extrusionOk="0" h="5247" w="6374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3" name="Google Shape;23093;p83"/>
            <p:cNvSpPr/>
            <p:nvPr/>
          </p:nvSpPr>
          <p:spPr>
            <a:xfrm>
              <a:off x="6352564" y="3000702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4" name="Google Shape;23094;p83"/>
            <p:cNvSpPr/>
            <p:nvPr/>
          </p:nvSpPr>
          <p:spPr>
            <a:xfrm>
              <a:off x="6421012" y="3000702"/>
              <a:ext cx="11495" cy="17125"/>
            </a:xfrm>
            <a:custGeom>
              <a:rect b="b" l="l" r="r" t="t"/>
              <a:pathLst>
                <a:path extrusionOk="0" h="654" w="439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5" name="Google Shape;23095;p83"/>
            <p:cNvSpPr/>
            <p:nvPr/>
          </p:nvSpPr>
          <p:spPr>
            <a:xfrm>
              <a:off x="6344813" y="2983079"/>
              <a:ext cx="26761" cy="11286"/>
            </a:xfrm>
            <a:custGeom>
              <a:rect b="b" l="l" r="r" t="t"/>
              <a:pathLst>
                <a:path extrusionOk="0" h="431" w="1022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6" name="Google Shape;23096;p83"/>
            <p:cNvSpPr/>
            <p:nvPr/>
          </p:nvSpPr>
          <p:spPr>
            <a:xfrm>
              <a:off x="6413497" y="2983079"/>
              <a:ext cx="26761" cy="11286"/>
            </a:xfrm>
            <a:custGeom>
              <a:rect b="b" l="l" r="r" t="t"/>
              <a:pathLst>
                <a:path extrusionOk="0" h="431" w="1022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7" name="Google Shape;23097;p83"/>
            <p:cNvSpPr/>
            <p:nvPr/>
          </p:nvSpPr>
          <p:spPr>
            <a:xfrm>
              <a:off x="6366783" y="3037309"/>
              <a:ext cx="51506" cy="22990"/>
            </a:xfrm>
            <a:custGeom>
              <a:rect b="b" l="l" r="r" t="t"/>
              <a:pathLst>
                <a:path extrusionOk="0" h="878" w="1967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8" name="Google Shape;23098;p83"/>
            <p:cNvSpPr/>
            <p:nvPr/>
          </p:nvSpPr>
          <p:spPr>
            <a:xfrm>
              <a:off x="6306583" y="2965850"/>
              <a:ext cx="23017" cy="37261"/>
            </a:xfrm>
            <a:custGeom>
              <a:rect b="b" l="l" r="r" t="t"/>
              <a:pathLst>
                <a:path extrusionOk="0" h="1423" w="879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9" name="Google Shape;23099;p83"/>
            <p:cNvSpPr/>
            <p:nvPr/>
          </p:nvSpPr>
          <p:spPr>
            <a:xfrm>
              <a:off x="6352564" y="2954355"/>
              <a:ext cx="125662" cy="74732"/>
            </a:xfrm>
            <a:custGeom>
              <a:rect b="b" l="l" r="r" t="t"/>
              <a:pathLst>
                <a:path extrusionOk="0" h="2854" w="4799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0" name="Google Shape;23100;p83"/>
            <p:cNvSpPr/>
            <p:nvPr/>
          </p:nvSpPr>
          <p:spPr>
            <a:xfrm>
              <a:off x="6306583" y="2885671"/>
              <a:ext cx="171643" cy="85965"/>
            </a:xfrm>
            <a:custGeom>
              <a:rect b="b" l="l" r="r" t="t"/>
              <a:pathLst>
                <a:path extrusionOk="0" h="3283" w="6555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1" name="Google Shape;23101;p83"/>
            <p:cNvSpPr/>
            <p:nvPr/>
          </p:nvSpPr>
          <p:spPr>
            <a:xfrm>
              <a:off x="6306583" y="2885619"/>
              <a:ext cx="171643" cy="86018"/>
            </a:xfrm>
            <a:custGeom>
              <a:rect b="b" l="l" r="r" t="t"/>
              <a:pathLst>
                <a:path extrusionOk="0" h="3285" w="6555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2" name="Google Shape;23102;p83"/>
            <p:cNvSpPr/>
            <p:nvPr/>
          </p:nvSpPr>
          <p:spPr>
            <a:xfrm>
              <a:off x="6293857" y="2954355"/>
              <a:ext cx="197121" cy="26499"/>
            </a:xfrm>
            <a:custGeom>
              <a:rect b="b" l="l" r="r" t="t"/>
              <a:pathLst>
                <a:path extrusionOk="0" h="1012" w="7528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03" name="Google Shape;23103;p83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23104" name="Google Shape;23104;p83"/>
            <p:cNvSpPr/>
            <p:nvPr/>
          </p:nvSpPr>
          <p:spPr>
            <a:xfrm>
              <a:off x="8080198" y="2436520"/>
              <a:ext cx="97434" cy="257320"/>
            </a:xfrm>
            <a:custGeom>
              <a:rect b="b" l="l" r="r" t="t"/>
              <a:pathLst>
                <a:path extrusionOk="0" h="9827" w="3721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5" name="Google Shape;23105;p83"/>
            <p:cNvSpPr/>
            <p:nvPr/>
          </p:nvSpPr>
          <p:spPr>
            <a:xfrm>
              <a:off x="8131652" y="2419290"/>
              <a:ext cx="183138" cy="268815"/>
            </a:xfrm>
            <a:custGeom>
              <a:rect b="b" l="l" r="r" t="t"/>
              <a:pathLst>
                <a:path extrusionOk="0" h="10266" w="6994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6" name="Google Shape;23106;p83"/>
            <p:cNvSpPr/>
            <p:nvPr/>
          </p:nvSpPr>
          <p:spPr>
            <a:xfrm>
              <a:off x="8103188" y="2562182"/>
              <a:ext cx="22755" cy="45928"/>
            </a:xfrm>
            <a:custGeom>
              <a:rect b="b" l="l" r="r" t="t"/>
              <a:pathLst>
                <a:path extrusionOk="0" h="1754" w="869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7" name="Google Shape;23107;p83"/>
            <p:cNvSpPr/>
            <p:nvPr/>
          </p:nvSpPr>
          <p:spPr>
            <a:xfrm>
              <a:off x="8103188" y="2562182"/>
              <a:ext cx="11495" cy="45981"/>
            </a:xfrm>
            <a:custGeom>
              <a:rect b="b" l="l" r="r" t="t"/>
              <a:pathLst>
                <a:path extrusionOk="0" h="1756" w="43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8" name="Google Shape;23108;p83"/>
            <p:cNvSpPr/>
            <p:nvPr/>
          </p:nvSpPr>
          <p:spPr>
            <a:xfrm>
              <a:off x="8263310" y="2562182"/>
              <a:ext cx="22755" cy="45928"/>
            </a:xfrm>
            <a:custGeom>
              <a:rect b="b" l="l" r="r" t="t"/>
              <a:pathLst>
                <a:path extrusionOk="0" h="1754" w="86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9" name="Google Shape;23109;p83"/>
            <p:cNvSpPr/>
            <p:nvPr/>
          </p:nvSpPr>
          <p:spPr>
            <a:xfrm>
              <a:off x="8263310" y="2562182"/>
              <a:ext cx="11495" cy="45981"/>
            </a:xfrm>
            <a:custGeom>
              <a:rect b="b" l="l" r="r" t="t"/>
              <a:pathLst>
                <a:path extrusionOk="0" h="1756" w="439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0" name="Google Shape;23110;p83"/>
            <p:cNvSpPr/>
            <p:nvPr/>
          </p:nvSpPr>
          <p:spPr>
            <a:xfrm>
              <a:off x="8062968" y="2625131"/>
              <a:ext cx="263316" cy="148888"/>
            </a:xfrm>
            <a:custGeom>
              <a:rect b="b" l="l" r="r" t="t"/>
              <a:pathLst>
                <a:path extrusionOk="0" h="5686" w="10056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1" name="Google Shape;23111;p83"/>
            <p:cNvSpPr/>
            <p:nvPr/>
          </p:nvSpPr>
          <p:spPr>
            <a:xfrm>
              <a:off x="8160376" y="2625131"/>
              <a:ext cx="68736" cy="22990"/>
            </a:xfrm>
            <a:custGeom>
              <a:rect b="b" l="l" r="r" t="t"/>
              <a:pathLst>
                <a:path extrusionOk="0" h="878" w="2625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2" name="Google Shape;23112;p83"/>
            <p:cNvSpPr/>
            <p:nvPr/>
          </p:nvSpPr>
          <p:spPr>
            <a:xfrm>
              <a:off x="8098187" y="2482239"/>
              <a:ext cx="192617" cy="154387"/>
            </a:xfrm>
            <a:custGeom>
              <a:rect b="b" l="l" r="r" t="t"/>
              <a:pathLst>
                <a:path extrusionOk="0" h="5896" w="7356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3" name="Google Shape;23113;p83"/>
            <p:cNvSpPr/>
            <p:nvPr/>
          </p:nvSpPr>
          <p:spPr>
            <a:xfrm>
              <a:off x="8154642" y="2539872"/>
              <a:ext cx="11521" cy="17334"/>
            </a:xfrm>
            <a:custGeom>
              <a:rect b="b" l="l" r="r" t="t"/>
              <a:pathLst>
                <a:path extrusionOk="0" h="662" w="44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4" name="Google Shape;23114;p83"/>
            <p:cNvSpPr/>
            <p:nvPr/>
          </p:nvSpPr>
          <p:spPr>
            <a:xfrm>
              <a:off x="8223325" y="2539872"/>
              <a:ext cx="11286" cy="17334"/>
            </a:xfrm>
            <a:custGeom>
              <a:rect b="b" l="l" r="r" t="t"/>
              <a:pathLst>
                <a:path extrusionOk="0" h="662" w="431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5" name="Google Shape;23115;p83"/>
            <p:cNvSpPr/>
            <p:nvPr/>
          </p:nvSpPr>
          <p:spPr>
            <a:xfrm>
              <a:off x="8169358" y="2585094"/>
              <a:ext cx="50720" cy="17334"/>
            </a:xfrm>
            <a:custGeom>
              <a:rect b="b" l="l" r="r" t="t"/>
              <a:pathLst>
                <a:path extrusionOk="0" h="662" w="1937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6" name="Google Shape;23116;p83"/>
            <p:cNvSpPr/>
            <p:nvPr/>
          </p:nvSpPr>
          <p:spPr>
            <a:xfrm>
              <a:off x="8146734" y="2519317"/>
              <a:ext cx="23017" cy="14664"/>
            </a:xfrm>
            <a:custGeom>
              <a:rect b="b" l="l" r="r" t="t"/>
              <a:pathLst>
                <a:path extrusionOk="0" h="560" w="879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7" name="Google Shape;23117;p83"/>
            <p:cNvSpPr/>
            <p:nvPr/>
          </p:nvSpPr>
          <p:spPr>
            <a:xfrm>
              <a:off x="8219476" y="2519317"/>
              <a:ext cx="23278" cy="14664"/>
            </a:xfrm>
            <a:custGeom>
              <a:rect b="b" l="l" r="r" t="t"/>
              <a:pathLst>
                <a:path extrusionOk="0" h="560" w="889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8" name="Google Shape;23118;p83"/>
            <p:cNvSpPr/>
            <p:nvPr/>
          </p:nvSpPr>
          <p:spPr>
            <a:xfrm>
              <a:off x="8062968" y="2692321"/>
              <a:ext cx="263316" cy="81697"/>
            </a:xfrm>
            <a:custGeom>
              <a:rect b="b" l="l" r="r" t="t"/>
              <a:pathLst>
                <a:path extrusionOk="0" h="3120" w="10056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9" name="Google Shape;23119;p83"/>
            <p:cNvSpPr/>
            <p:nvPr/>
          </p:nvSpPr>
          <p:spPr>
            <a:xfrm>
              <a:off x="8087949" y="2692557"/>
              <a:ext cx="213355" cy="58550"/>
            </a:xfrm>
            <a:custGeom>
              <a:rect b="b" l="l" r="r" t="t"/>
              <a:pathLst>
                <a:path extrusionOk="0" h="2236" w="8148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0" name="Google Shape;23120;p83"/>
            <p:cNvSpPr/>
            <p:nvPr/>
          </p:nvSpPr>
          <p:spPr>
            <a:xfrm>
              <a:off x="8102429" y="2482239"/>
              <a:ext cx="138152" cy="154387"/>
            </a:xfrm>
            <a:custGeom>
              <a:rect b="b" l="l" r="r" t="t"/>
              <a:pathLst>
                <a:path extrusionOk="0" h="5896" w="5276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21" name="Google Shape;23121;p83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23122" name="Google Shape;23122;p83"/>
            <p:cNvSpPr/>
            <p:nvPr/>
          </p:nvSpPr>
          <p:spPr>
            <a:xfrm>
              <a:off x="5815484" y="2419290"/>
              <a:ext cx="80205" cy="80205"/>
            </a:xfrm>
            <a:custGeom>
              <a:rect b="b" l="l" r="r" t="t"/>
              <a:pathLst>
                <a:path extrusionOk="0" h="3063" w="3063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3" name="Google Shape;23123;p83"/>
            <p:cNvSpPr/>
            <p:nvPr/>
          </p:nvSpPr>
          <p:spPr>
            <a:xfrm>
              <a:off x="5987100" y="2419290"/>
              <a:ext cx="80205" cy="80205"/>
            </a:xfrm>
            <a:custGeom>
              <a:rect b="b" l="l" r="r" t="t"/>
              <a:pathLst>
                <a:path extrusionOk="0" h="3063" w="3063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4" name="Google Shape;23124;p83"/>
            <p:cNvSpPr/>
            <p:nvPr/>
          </p:nvSpPr>
          <p:spPr>
            <a:xfrm>
              <a:off x="5823732" y="2424789"/>
              <a:ext cx="235325" cy="137419"/>
            </a:xfrm>
            <a:custGeom>
              <a:rect b="b" l="l" r="r" t="t"/>
              <a:pathLst>
                <a:path extrusionOk="0" h="5248" w="8987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5" name="Google Shape;23125;p83"/>
            <p:cNvSpPr/>
            <p:nvPr/>
          </p:nvSpPr>
          <p:spPr>
            <a:xfrm>
              <a:off x="5809723" y="2630865"/>
              <a:ext cx="263081" cy="143153"/>
            </a:xfrm>
            <a:custGeom>
              <a:rect b="b" l="l" r="r" t="t"/>
              <a:pathLst>
                <a:path extrusionOk="0" h="5467" w="10047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6" name="Google Shape;23126;p83"/>
            <p:cNvSpPr/>
            <p:nvPr/>
          </p:nvSpPr>
          <p:spPr>
            <a:xfrm>
              <a:off x="5809985" y="2694809"/>
              <a:ext cx="263055" cy="79210"/>
            </a:xfrm>
            <a:custGeom>
              <a:rect b="b" l="l" r="r" t="t"/>
              <a:pathLst>
                <a:path extrusionOk="0" h="3025" w="10046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7" name="Google Shape;23127;p83"/>
            <p:cNvSpPr/>
            <p:nvPr/>
          </p:nvSpPr>
          <p:spPr>
            <a:xfrm>
              <a:off x="5907157" y="2630865"/>
              <a:ext cx="68709" cy="23017"/>
            </a:xfrm>
            <a:custGeom>
              <a:rect b="b" l="l" r="r" t="t"/>
              <a:pathLst>
                <a:path extrusionOk="0" h="879" w="2624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8" name="Google Shape;23128;p83"/>
            <p:cNvSpPr/>
            <p:nvPr/>
          </p:nvSpPr>
          <p:spPr>
            <a:xfrm>
              <a:off x="5844942" y="2465009"/>
              <a:ext cx="192643" cy="177377"/>
            </a:xfrm>
            <a:custGeom>
              <a:rect b="b" l="l" r="r" t="t"/>
              <a:pathLst>
                <a:path extrusionOk="0" h="6774" w="7357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9" name="Google Shape;23129;p83"/>
            <p:cNvSpPr/>
            <p:nvPr/>
          </p:nvSpPr>
          <p:spPr>
            <a:xfrm>
              <a:off x="5845439" y="2464931"/>
              <a:ext cx="170150" cy="177430"/>
            </a:xfrm>
            <a:custGeom>
              <a:rect b="b" l="l" r="r" t="t"/>
              <a:pathLst>
                <a:path extrusionOk="0" h="6776" w="6498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0" name="Google Shape;23130;p83"/>
            <p:cNvSpPr/>
            <p:nvPr/>
          </p:nvSpPr>
          <p:spPr>
            <a:xfrm>
              <a:off x="5916086" y="2590723"/>
              <a:ext cx="50616" cy="17465"/>
            </a:xfrm>
            <a:custGeom>
              <a:rect b="b" l="l" r="r" t="t"/>
              <a:pathLst>
                <a:path extrusionOk="0" h="667" w="1933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1" name="Google Shape;23131;p83"/>
            <p:cNvSpPr/>
            <p:nvPr/>
          </p:nvSpPr>
          <p:spPr>
            <a:xfrm>
              <a:off x="5901397" y="2545135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2" name="Google Shape;23132;p83"/>
            <p:cNvSpPr/>
            <p:nvPr/>
          </p:nvSpPr>
          <p:spPr>
            <a:xfrm>
              <a:off x="5970106" y="2545135"/>
              <a:ext cx="11260" cy="17073"/>
            </a:xfrm>
            <a:custGeom>
              <a:rect b="b" l="l" r="r" t="t"/>
              <a:pathLst>
                <a:path extrusionOk="0" h="652" w="43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3" name="Google Shape;23133;p83"/>
            <p:cNvSpPr/>
            <p:nvPr/>
          </p:nvSpPr>
          <p:spPr>
            <a:xfrm>
              <a:off x="5893672" y="2527958"/>
              <a:ext cx="21000" cy="11495"/>
            </a:xfrm>
            <a:custGeom>
              <a:rect b="b" l="l" r="r" t="t"/>
              <a:pathLst>
                <a:path extrusionOk="0" h="439" w="802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4" name="Google Shape;23134;p83"/>
            <p:cNvSpPr/>
            <p:nvPr/>
          </p:nvSpPr>
          <p:spPr>
            <a:xfrm>
              <a:off x="5968116" y="2527932"/>
              <a:ext cx="19246" cy="11521"/>
            </a:xfrm>
            <a:custGeom>
              <a:rect b="b" l="l" r="r" t="t"/>
              <a:pathLst>
                <a:path extrusionOk="0" h="440" w="735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5" name="Google Shape;23135;p83"/>
            <p:cNvSpPr/>
            <p:nvPr/>
          </p:nvSpPr>
          <p:spPr>
            <a:xfrm>
              <a:off x="5875919" y="2425025"/>
              <a:ext cx="162661" cy="97199"/>
            </a:xfrm>
            <a:custGeom>
              <a:rect b="b" l="l" r="r" t="t"/>
              <a:pathLst>
                <a:path extrusionOk="0" h="3712" w="6212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6" name="Google Shape;23136;p83"/>
            <p:cNvSpPr/>
            <p:nvPr/>
          </p:nvSpPr>
          <p:spPr>
            <a:xfrm>
              <a:off x="5843947" y="2694809"/>
              <a:ext cx="194869" cy="50485"/>
            </a:xfrm>
            <a:custGeom>
              <a:rect b="b" l="l" r="r" t="t"/>
              <a:pathLst>
                <a:path extrusionOk="0" h="1928" w="7442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7" name="Google Shape;23137;p83"/>
            <p:cNvSpPr/>
            <p:nvPr/>
          </p:nvSpPr>
          <p:spPr>
            <a:xfrm>
              <a:off x="5809723" y="2688577"/>
              <a:ext cx="85965" cy="85442"/>
            </a:xfrm>
            <a:custGeom>
              <a:rect b="b" l="l" r="r" t="t"/>
              <a:pathLst>
                <a:path extrusionOk="0" h="3263" w="3283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8" name="Google Shape;23138;p83"/>
            <p:cNvSpPr/>
            <p:nvPr/>
          </p:nvSpPr>
          <p:spPr>
            <a:xfrm>
              <a:off x="5987100" y="2688577"/>
              <a:ext cx="85939" cy="85442"/>
            </a:xfrm>
            <a:custGeom>
              <a:rect b="b" l="l" r="r" t="t"/>
              <a:pathLst>
                <a:path extrusionOk="0" h="3263" w="3282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39" name="Google Shape;23139;p83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23140" name="Google Shape;23140;p83"/>
            <p:cNvSpPr/>
            <p:nvPr/>
          </p:nvSpPr>
          <p:spPr>
            <a:xfrm>
              <a:off x="7606826" y="1703340"/>
              <a:ext cx="263552" cy="154413"/>
            </a:xfrm>
            <a:custGeom>
              <a:rect b="b" l="l" r="r" t="t"/>
              <a:pathLst>
                <a:path extrusionOk="0" h="5897" w="10065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1" name="Google Shape;23141;p83"/>
            <p:cNvSpPr/>
            <p:nvPr/>
          </p:nvSpPr>
          <p:spPr>
            <a:xfrm>
              <a:off x="7626543" y="1502999"/>
              <a:ext cx="223856" cy="240090"/>
            </a:xfrm>
            <a:custGeom>
              <a:rect b="b" l="l" r="r" t="t"/>
              <a:pathLst>
                <a:path extrusionOk="0" h="9169" w="8549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2" name="Google Shape;23142;p83"/>
            <p:cNvSpPr/>
            <p:nvPr/>
          </p:nvSpPr>
          <p:spPr>
            <a:xfrm>
              <a:off x="7641049" y="1708839"/>
              <a:ext cx="194869" cy="102959"/>
            </a:xfrm>
            <a:custGeom>
              <a:rect b="b" l="l" r="r" t="t"/>
              <a:pathLst>
                <a:path extrusionOk="0" h="3932" w="7442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3" name="Google Shape;23143;p83"/>
            <p:cNvSpPr/>
            <p:nvPr/>
          </p:nvSpPr>
          <p:spPr>
            <a:xfrm>
              <a:off x="7659431" y="1726069"/>
              <a:ext cx="158341" cy="65227"/>
            </a:xfrm>
            <a:custGeom>
              <a:rect b="b" l="l" r="r" t="t"/>
              <a:pathLst>
                <a:path extrusionOk="0" h="2491" w="6047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4" name="Google Shape;23144;p83"/>
            <p:cNvSpPr/>
            <p:nvPr/>
          </p:nvSpPr>
          <p:spPr>
            <a:xfrm>
              <a:off x="7692739" y="1502999"/>
              <a:ext cx="142420" cy="85468"/>
            </a:xfrm>
            <a:custGeom>
              <a:rect b="b" l="l" r="r" t="t"/>
              <a:pathLst>
                <a:path extrusionOk="0" h="3264" w="5439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5" name="Google Shape;23145;p83"/>
            <p:cNvSpPr/>
            <p:nvPr/>
          </p:nvSpPr>
          <p:spPr>
            <a:xfrm>
              <a:off x="7687266" y="1703340"/>
              <a:ext cx="102436" cy="87955"/>
            </a:xfrm>
            <a:custGeom>
              <a:rect b="b" l="l" r="r" t="t"/>
              <a:pathLst>
                <a:path extrusionOk="0" h="3359" w="3912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6" name="Google Shape;23146;p83"/>
            <p:cNvSpPr/>
            <p:nvPr/>
          </p:nvSpPr>
          <p:spPr>
            <a:xfrm>
              <a:off x="7704234" y="1703340"/>
              <a:ext cx="68736" cy="28254"/>
            </a:xfrm>
            <a:custGeom>
              <a:rect b="b" l="l" r="r" t="t"/>
              <a:pathLst>
                <a:path extrusionOk="0" h="1079" w="2625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7" name="Google Shape;23147;p83"/>
            <p:cNvSpPr/>
            <p:nvPr/>
          </p:nvSpPr>
          <p:spPr>
            <a:xfrm>
              <a:off x="7664014" y="1576133"/>
              <a:ext cx="149176" cy="144070"/>
            </a:xfrm>
            <a:custGeom>
              <a:rect b="b" l="l" r="r" t="t"/>
              <a:pathLst>
                <a:path extrusionOk="0" h="5502" w="5697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8" name="Google Shape;23148;p83"/>
            <p:cNvSpPr/>
            <p:nvPr/>
          </p:nvSpPr>
          <p:spPr>
            <a:xfrm>
              <a:off x="7664014" y="1576133"/>
              <a:ext cx="126186" cy="144148"/>
            </a:xfrm>
            <a:custGeom>
              <a:rect b="b" l="l" r="r" t="t"/>
              <a:pathLst>
                <a:path extrusionOk="0" h="5505" w="4819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9" name="Google Shape;23149;p83"/>
            <p:cNvSpPr/>
            <p:nvPr/>
          </p:nvSpPr>
          <p:spPr>
            <a:xfrm>
              <a:off x="7690749" y="1611431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0" name="Google Shape;23150;p83"/>
            <p:cNvSpPr/>
            <p:nvPr/>
          </p:nvSpPr>
          <p:spPr>
            <a:xfrm>
              <a:off x="7759458" y="1611431"/>
              <a:ext cx="26735" cy="11521"/>
            </a:xfrm>
            <a:custGeom>
              <a:rect b="b" l="l" r="r" t="t"/>
              <a:pathLst>
                <a:path extrusionOk="0" h="440" w="1021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1" name="Google Shape;23151;p83"/>
            <p:cNvSpPr/>
            <p:nvPr/>
          </p:nvSpPr>
          <p:spPr>
            <a:xfrm>
              <a:off x="7698499" y="1629106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2" name="Google Shape;23152;p83"/>
            <p:cNvSpPr/>
            <p:nvPr/>
          </p:nvSpPr>
          <p:spPr>
            <a:xfrm>
              <a:off x="7767183" y="1629106"/>
              <a:ext cx="11521" cy="17308"/>
            </a:xfrm>
            <a:custGeom>
              <a:rect b="b" l="l" r="r" t="t"/>
              <a:pathLst>
                <a:path extrusionOk="0" h="661" w="44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3" name="Google Shape;23153;p83"/>
            <p:cNvSpPr/>
            <p:nvPr/>
          </p:nvSpPr>
          <p:spPr>
            <a:xfrm>
              <a:off x="7610073" y="1789541"/>
              <a:ext cx="48233" cy="68212"/>
            </a:xfrm>
            <a:custGeom>
              <a:rect b="b" l="l" r="r" t="t"/>
              <a:pathLst>
                <a:path extrusionOk="0" h="2605" w="1842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4" name="Google Shape;23154;p83"/>
            <p:cNvSpPr/>
            <p:nvPr/>
          </p:nvSpPr>
          <p:spPr>
            <a:xfrm>
              <a:off x="7818662" y="1789541"/>
              <a:ext cx="48233" cy="68212"/>
            </a:xfrm>
            <a:custGeom>
              <a:rect b="b" l="l" r="r" t="t"/>
              <a:pathLst>
                <a:path extrusionOk="0" h="2605" w="1842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5" name="Google Shape;23155;p83"/>
            <p:cNvSpPr/>
            <p:nvPr/>
          </p:nvSpPr>
          <p:spPr>
            <a:xfrm>
              <a:off x="7712744" y="1666393"/>
              <a:ext cx="51480" cy="22990"/>
            </a:xfrm>
            <a:custGeom>
              <a:rect b="b" l="l" r="r" t="t"/>
              <a:pathLst>
                <a:path extrusionOk="0" h="878" w="1966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6" name="Google Shape;23156;p83"/>
            <p:cNvSpPr/>
            <p:nvPr/>
          </p:nvSpPr>
          <p:spPr>
            <a:xfrm>
              <a:off x="7704234" y="1794778"/>
              <a:ext cx="11260" cy="62975"/>
            </a:xfrm>
            <a:custGeom>
              <a:rect b="b" l="l" r="r" t="t"/>
              <a:pathLst>
                <a:path extrusionOk="0" h="2405" w="43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7" name="Google Shape;23157;p83"/>
            <p:cNvSpPr/>
            <p:nvPr/>
          </p:nvSpPr>
          <p:spPr>
            <a:xfrm>
              <a:off x="7761448" y="1794778"/>
              <a:ext cx="11521" cy="62975"/>
            </a:xfrm>
            <a:custGeom>
              <a:rect b="b" l="l" r="r" t="t"/>
              <a:pathLst>
                <a:path extrusionOk="0" h="2405" w="44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58" name="Google Shape;23158;p83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23159" name="Google Shape;23159;p83"/>
            <p:cNvSpPr/>
            <p:nvPr/>
          </p:nvSpPr>
          <p:spPr>
            <a:xfrm>
              <a:off x="8074202" y="3790075"/>
              <a:ext cx="237079" cy="113800"/>
            </a:xfrm>
            <a:custGeom>
              <a:rect b="b" l="l" r="r" t="t"/>
              <a:pathLst>
                <a:path extrusionOk="0" h="4346" w="9054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0" name="Google Shape;23160;p83"/>
            <p:cNvSpPr/>
            <p:nvPr/>
          </p:nvSpPr>
          <p:spPr>
            <a:xfrm>
              <a:off x="8083681" y="3955564"/>
              <a:ext cx="80231" cy="126186"/>
            </a:xfrm>
            <a:custGeom>
              <a:rect b="b" l="l" r="r" t="t"/>
              <a:pathLst>
                <a:path extrusionOk="0" h="4819" w="3064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1" name="Google Shape;23161;p83"/>
            <p:cNvSpPr/>
            <p:nvPr/>
          </p:nvSpPr>
          <p:spPr>
            <a:xfrm>
              <a:off x="8060716" y="4018513"/>
              <a:ext cx="263814" cy="126186"/>
            </a:xfrm>
            <a:custGeom>
              <a:rect b="b" l="l" r="r" t="t"/>
              <a:pathLst>
                <a:path extrusionOk="0" h="4819" w="10075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2" name="Google Shape;23162;p83"/>
            <p:cNvSpPr/>
            <p:nvPr/>
          </p:nvSpPr>
          <p:spPr>
            <a:xfrm>
              <a:off x="8060455" y="4057241"/>
              <a:ext cx="264076" cy="87458"/>
            </a:xfrm>
            <a:custGeom>
              <a:rect b="b" l="l" r="r" t="t"/>
              <a:pathLst>
                <a:path extrusionOk="0" h="3340" w="10085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3" name="Google Shape;23163;p83"/>
            <p:cNvSpPr/>
            <p:nvPr/>
          </p:nvSpPr>
          <p:spPr>
            <a:xfrm>
              <a:off x="8125420" y="4057241"/>
              <a:ext cx="134408" cy="61142"/>
            </a:xfrm>
            <a:custGeom>
              <a:rect b="b" l="l" r="r" t="t"/>
              <a:pathLst>
                <a:path extrusionOk="0" h="2335" w="5133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4" name="Google Shape;23164;p83"/>
            <p:cNvSpPr/>
            <p:nvPr/>
          </p:nvSpPr>
          <p:spPr>
            <a:xfrm>
              <a:off x="8158386" y="4018513"/>
              <a:ext cx="68709" cy="23017"/>
            </a:xfrm>
            <a:custGeom>
              <a:rect b="b" l="l" r="r" t="t"/>
              <a:pathLst>
                <a:path extrusionOk="0" h="879" w="2624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5" name="Google Shape;23165;p83"/>
            <p:cNvSpPr/>
            <p:nvPr/>
          </p:nvSpPr>
          <p:spPr>
            <a:xfrm>
              <a:off x="8096171" y="3875386"/>
              <a:ext cx="188139" cy="154413"/>
            </a:xfrm>
            <a:custGeom>
              <a:rect b="b" l="l" r="r" t="t"/>
              <a:pathLst>
                <a:path extrusionOk="0" h="5897" w="7185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6" name="Google Shape;23166;p83"/>
            <p:cNvSpPr/>
            <p:nvPr/>
          </p:nvSpPr>
          <p:spPr>
            <a:xfrm>
              <a:off x="8152390" y="3933412"/>
              <a:ext cx="11521" cy="16942"/>
            </a:xfrm>
            <a:custGeom>
              <a:rect b="b" l="l" r="r" t="t"/>
              <a:pathLst>
                <a:path extrusionOk="0" h="647" w="44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7" name="Google Shape;23167;p83"/>
            <p:cNvSpPr/>
            <p:nvPr/>
          </p:nvSpPr>
          <p:spPr>
            <a:xfrm>
              <a:off x="8221335" y="3933412"/>
              <a:ext cx="11521" cy="16942"/>
            </a:xfrm>
            <a:custGeom>
              <a:rect b="b" l="l" r="r" t="t"/>
              <a:pathLst>
                <a:path extrusionOk="0" h="647" w="44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8" name="Google Shape;23168;p83"/>
            <p:cNvSpPr/>
            <p:nvPr/>
          </p:nvSpPr>
          <p:spPr>
            <a:xfrm>
              <a:off x="8166792" y="3978136"/>
              <a:ext cx="50930" cy="17492"/>
            </a:xfrm>
            <a:custGeom>
              <a:rect b="b" l="l" r="r" t="t"/>
              <a:pathLst>
                <a:path extrusionOk="0" h="668" w="1945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9" name="Google Shape;23169;p83"/>
            <p:cNvSpPr/>
            <p:nvPr/>
          </p:nvSpPr>
          <p:spPr>
            <a:xfrm>
              <a:off x="8099942" y="3880885"/>
              <a:ext cx="167375" cy="149124"/>
            </a:xfrm>
            <a:custGeom>
              <a:rect b="b" l="l" r="r" t="t"/>
              <a:pathLst>
                <a:path extrusionOk="0" h="5695" w="6392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0" name="Google Shape;23170;p83"/>
            <p:cNvSpPr/>
            <p:nvPr/>
          </p:nvSpPr>
          <p:spPr>
            <a:xfrm>
              <a:off x="8255795" y="3892380"/>
              <a:ext cx="22781" cy="42970"/>
            </a:xfrm>
            <a:custGeom>
              <a:rect b="b" l="l" r="r" t="t"/>
              <a:pathLst>
                <a:path extrusionOk="0" h="1641" w="87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1" name="Google Shape;23171;p83"/>
            <p:cNvSpPr/>
            <p:nvPr/>
          </p:nvSpPr>
          <p:spPr>
            <a:xfrm>
              <a:off x="8106435" y="3892380"/>
              <a:ext cx="22990" cy="42970"/>
            </a:xfrm>
            <a:custGeom>
              <a:rect b="b" l="l" r="r" t="t"/>
              <a:pathLst>
                <a:path extrusionOk="0" h="1641" w="878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2" name="Google Shape;23172;p83"/>
            <p:cNvSpPr/>
            <p:nvPr/>
          </p:nvSpPr>
          <p:spPr>
            <a:xfrm>
              <a:off x="8106671" y="3892380"/>
              <a:ext cx="172140" cy="28751"/>
            </a:xfrm>
            <a:custGeom>
              <a:rect b="b" l="l" r="r" t="t"/>
              <a:pathLst>
                <a:path extrusionOk="0" h="1098" w="6574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3" name="Google Shape;23173;p83"/>
            <p:cNvSpPr/>
            <p:nvPr/>
          </p:nvSpPr>
          <p:spPr>
            <a:xfrm>
              <a:off x="8178627" y="4110448"/>
              <a:ext cx="27992" cy="34250"/>
            </a:xfrm>
            <a:custGeom>
              <a:rect b="b" l="l" r="r" t="t"/>
              <a:pathLst>
                <a:path extrusionOk="0" h="1308" w="1069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4" name="Google Shape;23174;p83"/>
            <p:cNvSpPr/>
            <p:nvPr/>
          </p:nvSpPr>
          <p:spPr>
            <a:xfrm>
              <a:off x="8171112" y="4081724"/>
              <a:ext cx="42760" cy="31736"/>
            </a:xfrm>
            <a:custGeom>
              <a:rect b="b" l="l" r="r" t="t"/>
              <a:pathLst>
                <a:path extrusionOk="0" h="1212" w="1633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5" name="Google Shape;23175;p83"/>
            <p:cNvSpPr/>
            <p:nvPr/>
          </p:nvSpPr>
          <p:spPr>
            <a:xfrm>
              <a:off x="8135894" y="4044017"/>
              <a:ext cx="56743" cy="62844"/>
            </a:xfrm>
            <a:custGeom>
              <a:rect b="b" l="l" r="r" t="t"/>
              <a:pathLst>
                <a:path extrusionOk="0" h="2400" w="2167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6" name="Google Shape;23176;p83"/>
            <p:cNvSpPr/>
            <p:nvPr/>
          </p:nvSpPr>
          <p:spPr>
            <a:xfrm>
              <a:off x="8192610" y="4044017"/>
              <a:ext cx="56717" cy="62844"/>
            </a:xfrm>
            <a:custGeom>
              <a:rect b="b" l="l" r="r" t="t"/>
              <a:pathLst>
                <a:path extrusionOk="0" h="2400" w="2166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7" name="Google Shape;23177;p83"/>
            <p:cNvSpPr/>
            <p:nvPr/>
          </p:nvSpPr>
          <p:spPr>
            <a:xfrm>
              <a:off x="8063963" y="4087956"/>
              <a:ext cx="48468" cy="56743"/>
            </a:xfrm>
            <a:custGeom>
              <a:rect b="b" l="l" r="r" t="t"/>
              <a:pathLst>
                <a:path extrusionOk="0" h="2167" w="1851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8" name="Google Shape;23178;p83"/>
            <p:cNvSpPr/>
            <p:nvPr/>
          </p:nvSpPr>
          <p:spPr>
            <a:xfrm>
              <a:off x="8272789" y="4087956"/>
              <a:ext cx="48495" cy="56743"/>
            </a:xfrm>
            <a:custGeom>
              <a:rect b="b" l="l" r="r" t="t"/>
              <a:pathLst>
                <a:path extrusionOk="0" h="2167" w="1852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9" name="Google Shape;23179;p83"/>
            <p:cNvSpPr/>
            <p:nvPr/>
          </p:nvSpPr>
          <p:spPr>
            <a:xfrm>
              <a:off x="8106671" y="3857894"/>
              <a:ext cx="171905" cy="34512"/>
            </a:xfrm>
            <a:custGeom>
              <a:rect b="b" l="l" r="r" t="t"/>
              <a:pathLst>
                <a:path extrusionOk="0" h="1318" w="6565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0" name="Google Shape;23180;p83"/>
            <p:cNvSpPr/>
            <p:nvPr/>
          </p:nvSpPr>
          <p:spPr>
            <a:xfrm>
              <a:off x="8175380" y="3823670"/>
              <a:ext cx="34486" cy="39984"/>
            </a:xfrm>
            <a:custGeom>
              <a:rect b="b" l="l" r="r" t="t"/>
              <a:pathLst>
                <a:path extrusionOk="0" h="1527" w="1317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1" name="Google Shape;23181;p83"/>
            <p:cNvSpPr/>
            <p:nvPr/>
          </p:nvSpPr>
          <p:spPr>
            <a:xfrm>
              <a:off x="8175407" y="3823670"/>
              <a:ext cx="22964" cy="40115"/>
            </a:xfrm>
            <a:custGeom>
              <a:rect b="b" l="l" r="r" t="t"/>
              <a:pathLst>
                <a:path extrusionOk="0" h="1532" w="877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82" name="Google Shape;23182;p83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23183" name="Google Shape;23183;p83"/>
            <p:cNvSpPr/>
            <p:nvPr/>
          </p:nvSpPr>
          <p:spPr>
            <a:xfrm>
              <a:off x="7614550" y="3086013"/>
              <a:ext cx="263316" cy="148652"/>
            </a:xfrm>
            <a:custGeom>
              <a:rect b="b" l="l" r="r" t="t"/>
              <a:pathLst>
                <a:path extrusionOk="0" h="5677" w="10056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4" name="Google Shape;23184;p83"/>
            <p:cNvSpPr/>
            <p:nvPr/>
          </p:nvSpPr>
          <p:spPr>
            <a:xfrm>
              <a:off x="7614550" y="3137728"/>
              <a:ext cx="263081" cy="96937"/>
            </a:xfrm>
            <a:custGeom>
              <a:rect b="b" l="l" r="r" t="t"/>
              <a:pathLst>
                <a:path extrusionOk="0" h="3702" w="10047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5" name="Google Shape;23185;p83"/>
            <p:cNvSpPr/>
            <p:nvPr/>
          </p:nvSpPr>
          <p:spPr>
            <a:xfrm>
              <a:off x="7683495" y="3137728"/>
              <a:ext cx="125426" cy="62477"/>
            </a:xfrm>
            <a:custGeom>
              <a:rect b="b" l="l" r="r" t="t"/>
              <a:pathLst>
                <a:path extrusionOk="0" h="2386" w="479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6" name="Google Shape;23186;p83"/>
            <p:cNvSpPr/>
            <p:nvPr/>
          </p:nvSpPr>
          <p:spPr>
            <a:xfrm>
              <a:off x="7711985" y="3085751"/>
              <a:ext cx="68709" cy="23069"/>
            </a:xfrm>
            <a:custGeom>
              <a:rect b="b" l="l" r="r" t="t"/>
              <a:pathLst>
                <a:path extrusionOk="0" h="881" w="2624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7" name="Google Shape;23187;p83"/>
            <p:cNvSpPr/>
            <p:nvPr/>
          </p:nvSpPr>
          <p:spPr>
            <a:xfrm>
              <a:off x="7780668" y="3023064"/>
              <a:ext cx="45745" cy="211601"/>
            </a:xfrm>
            <a:custGeom>
              <a:rect b="b" l="l" r="r" t="t"/>
              <a:pathLst>
                <a:path extrusionOk="0" h="8081" w="1747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8" name="Google Shape;23188;p83"/>
            <p:cNvSpPr/>
            <p:nvPr/>
          </p:nvSpPr>
          <p:spPr>
            <a:xfrm>
              <a:off x="7780668" y="3102981"/>
              <a:ext cx="29275" cy="23017"/>
            </a:xfrm>
            <a:custGeom>
              <a:rect b="b" l="l" r="r" t="t"/>
              <a:pathLst>
                <a:path extrusionOk="0" h="879" w="1118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9" name="Google Shape;23189;p83"/>
            <p:cNvSpPr/>
            <p:nvPr/>
          </p:nvSpPr>
          <p:spPr>
            <a:xfrm>
              <a:off x="7666030" y="3023064"/>
              <a:ext cx="45719" cy="211601"/>
            </a:xfrm>
            <a:custGeom>
              <a:rect b="b" l="l" r="r" t="t"/>
              <a:pathLst>
                <a:path extrusionOk="0" h="8081" w="1746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0" name="Google Shape;23190;p83"/>
            <p:cNvSpPr/>
            <p:nvPr/>
          </p:nvSpPr>
          <p:spPr>
            <a:xfrm>
              <a:off x="7628559" y="2879911"/>
              <a:ext cx="235325" cy="137419"/>
            </a:xfrm>
            <a:custGeom>
              <a:rect b="b" l="l" r="r" t="t"/>
              <a:pathLst>
                <a:path extrusionOk="0" h="5248" w="8987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1" name="Google Shape;23191;p83"/>
            <p:cNvSpPr/>
            <p:nvPr/>
          </p:nvSpPr>
          <p:spPr>
            <a:xfrm>
              <a:off x="7650031" y="2920131"/>
              <a:ext cx="192381" cy="177142"/>
            </a:xfrm>
            <a:custGeom>
              <a:rect b="b" l="l" r="r" t="t"/>
              <a:pathLst>
                <a:path extrusionOk="0" h="6765" w="7347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2" name="Google Shape;23192;p83"/>
            <p:cNvSpPr/>
            <p:nvPr/>
          </p:nvSpPr>
          <p:spPr>
            <a:xfrm>
              <a:off x="7650188" y="2920052"/>
              <a:ext cx="170229" cy="177456"/>
            </a:xfrm>
            <a:custGeom>
              <a:rect b="b" l="l" r="r" t="t"/>
              <a:pathLst>
                <a:path extrusionOk="0" h="6777" w="6501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3" name="Google Shape;23193;p83"/>
            <p:cNvSpPr/>
            <p:nvPr/>
          </p:nvSpPr>
          <p:spPr>
            <a:xfrm>
              <a:off x="7720468" y="3037309"/>
              <a:ext cx="51506" cy="22755"/>
            </a:xfrm>
            <a:custGeom>
              <a:rect b="b" l="l" r="r" t="t"/>
              <a:pathLst>
                <a:path extrusionOk="0" h="869" w="1967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4" name="Google Shape;23194;p83"/>
            <p:cNvSpPr/>
            <p:nvPr/>
          </p:nvSpPr>
          <p:spPr>
            <a:xfrm>
              <a:off x="7706250" y="3000204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5" name="Google Shape;23195;p83"/>
            <p:cNvSpPr/>
            <p:nvPr/>
          </p:nvSpPr>
          <p:spPr>
            <a:xfrm>
              <a:off x="7774933" y="3000204"/>
              <a:ext cx="11260" cy="17125"/>
            </a:xfrm>
            <a:custGeom>
              <a:rect b="b" l="l" r="r" t="t"/>
              <a:pathLst>
                <a:path extrusionOk="0" h="654" w="43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6" name="Google Shape;23196;p83"/>
            <p:cNvSpPr/>
            <p:nvPr/>
          </p:nvSpPr>
          <p:spPr>
            <a:xfrm>
              <a:off x="7698237" y="2981535"/>
              <a:ext cx="27206" cy="12831"/>
            </a:xfrm>
            <a:custGeom>
              <a:rect b="b" l="l" r="r" t="t"/>
              <a:pathLst>
                <a:path extrusionOk="0" h="490" w="1039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7" name="Google Shape;23197;p83"/>
            <p:cNvSpPr/>
            <p:nvPr/>
          </p:nvSpPr>
          <p:spPr>
            <a:xfrm>
              <a:off x="7766921" y="2981561"/>
              <a:ext cx="27285" cy="12804"/>
            </a:xfrm>
            <a:custGeom>
              <a:rect b="b" l="l" r="r" t="t"/>
              <a:pathLst>
                <a:path extrusionOk="0" h="489" w="1042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8" name="Google Shape;23198;p83"/>
            <p:cNvSpPr/>
            <p:nvPr/>
          </p:nvSpPr>
          <p:spPr>
            <a:xfrm>
              <a:off x="7681008" y="2879911"/>
              <a:ext cx="162399" cy="97199"/>
            </a:xfrm>
            <a:custGeom>
              <a:rect b="b" l="l" r="r" t="t"/>
              <a:pathLst>
                <a:path extrusionOk="0" h="3712" w="6202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9" name="Google Shape;23199;p83"/>
            <p:cNvSpPr/>
            <p:nvPr/>
          </p:nvSpPr>
          <p:spPr>
            <a:xfrm>
              <a:off x="7682762" y="3102981"/>
              <a:ext cx="29249" cy="23017"/>
            </a:xfrm>
            <a:custGeom>
              <a:rect b="b" l="l" r="r" t="t"/>
              <a:pathLst>
                <a:path extrusionOk="0" h="879" w="1117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0" name="Google Shape;23200;p83"/>
            <p:cNvSpPr/>
            <p:nvPr/>
          </p:nvSpPr>
          <p:spPr>
            <a:xfrm>
              <a:off x="7682762" y="3102981"/>
              <a:ext cx="29249" cy="11783"/>
            </a:xfrm>
            <a:custGeom>
              <a:rect b="b" l="l" r="r" t="t"/>
              <a:pathLst>
                <a:path extrusionOk="0" h="450" w="1117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1" name="Google Shape;23201;p83"/>
            <p:cNvSpPr/>
            <p:nvPr/>
          </p:nvSpPr>
          <p:spPr>
            <a:xfrm>
              <a:off x="7780432" y="3103242"/>
              <a:ext cx="29249" cy="11521"/>
            </a:xfrm>
            <a:custGeom>
              <a:rect b="b" l="l" r="r" t="t"/>
              <a:pathLst>
                <a:path extrusionOk="0" h="440" w="1117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02" name="Google Shape;23202;p83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23203" name="Google Shape;23203;p83"/>
            <p:cNvSpPr/>
            <p:nvPr/>
          </p:nvSpPr>
          <p:spPr>
            <a:xfrm>
              <a:off x="4963633" y="4268187"/>
              <a:ext cx="148678" cy="57109"/>
            </a:xfrm>
            <a:custGeom>
              <a:rect b="b" l="l" r="r" t="t"/>
              <a:pathLst>
                <a:path extrusionOk="0" h="2181" w="5678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4" name="Google Shape;23204;p83"/>
            <p:cNvSpPr/>
            <p:nvPr/>
          </p:nvSpPr>
          <p:spPr>
            <a:xfrm>
              <a:off x="4935170" y="4302542"/>
              <a:ext cx="205866" cy="102959"/>
            </a:xfrm>
            <a:custGeom>
              <a:rect b="b" l="l" r="r" t="t"/>
              <a:pathLst>
                <a:path extrusionOk="0" h="3932" w="7862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5" name="Google Shape;23205;p83"/>
            <p:cNvSpPr/>
            <p:nvPr/>
          </p:nvSpPr>
          <p:spPr>
            <a:xfrm>
              <a:off x="4946403" y="4405475"/>
              <a:ext cx="17256" cy="22938"/>
            </a:xfrm>
            <a:custGeom>
              <a:rect b="b" l="l" r="r" t="t"/>
              <a:pathLst>
                <a:path extrusionOk="0" h="876" w="659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6" name="Google Shape;23206;p83"/>
            <p:cNvSpPr/>
            <p:nvPr/>
          </p:nvSpPr>
          <p:spPr>
            <a:xfrm>
              <a:off x="5112285" y="4405475"/>
              <a:ext cx="17256" cy="22938"/>
            </a:xfrm>
            <a:custGeom>
              <a:rect b="b" l="l" r="r" t="t"/>
              <a:pathLst>
                <a:path extrusionOk="0" h="876" w="659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7" name="Google Shape;23207;p83"/>
            <p:cNvSpPr/>
            <p:nvPr/>
          </p:nvSpPr>
          <p:spPr>
            <a:xfrm>
              <a:off x="4900684" y="4468424"/>
              <a:ext cx="274576" cy="154387"/>
            </a:xfrm>
            <a:custGeom>
              <a:rect b="b" l="l" r="r" t="t"/>
              <a:pathLst>
                <a:path extrusionOk="0" h="5896" w="10486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8" name="Google Shape;23208;p83"/>
            <p:cNvSpPr/>
            <p:nvPr/>
          </p:nvSpPr>
          <p:spPr>
            <a:xfrm>
              <a:off x="4997857" y="4468424"/>
              <a:ext cx="80231" cy="22860"/>
            </a:xfrm>
            <a:custGeom>
              <a:rect b="b" l="l" r="r" t="t"/>
              <a:pathLst>
                <a:path extrusionOk="0" h="873" w="3064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9" name="Google Shape;23209;p83"/>
            <p:cNvSpPr/>
            <p:nvPr/>
          </p:nvSpPr>
          <p:spPr>
            <a:xfrm>
              <a:off x="4941664" y="4325270"/>
              <a:ext cx="192617" cy="154413"/>
            </a:xfrm>
            <a:custGeom>
              <a:rect b="b" l="l" r="r" t="t"/>
              <a:pathLst>
                <a:path extrusionOk="0" h="5897" w="7356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0" name="Google Shape;23210;p83"/>
            <p:cNvSpPr/>
            <p:nvPr/>
          </p:nvSpPr>
          <p:spPr>
            <a:xfrm>
              <a:off x="4945670" y="4325270"/>
              <a:ext cx="155382" cy="154622"/>
            </a:xfrm>
            <a:custGeom>
              <a:rect b="b" l="l" r="r" t="t"/>
              <a:pathLst>
                <a:path extrusionOk="0" h="5905" w="5934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1" name="Google Shape;23211;p83"/>
            <p:cNvSpPr/>
            <p:nvPr/>
          </p:nvSpPr>
          <p:spPr>
            <a:xfrm>
              <a:off x="4997857" y="4382615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2" name="Google Shape;23212;p83"/>
            <p:cNvSpPr/>
            <p:nvPr/>
          </p:nvSpPr>
          <p:spPr>
            <a:xfrm>
              <a:off x="5066566" y="4382615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3" name="Google Shape;23213;p83"/>
            <p:cNvSpPr/>
            <p:nvPr/>
          </p:nvSpPr>
          <p:spPr>
            <a:xfrm>
              <a:off x="5012625" y="4422495"/>
              <a:ext cx="50694" cy="17230"/>
            </a:xfrm>
            <a:custGeom>
              <a:rect b="b" l="l" r="r" t="t"/>
              <a:pathLst>
                <a:path extrusionOk="0" h="658" w="1936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4" name="Google Shape;23214;p83"/>
            <p:cNvSpPr/>
            <p:nvPr/>
          </p:nvSpPr>
          <p:spPr>
            <a:xfrm>
              <a:off x="4990368" y="4365490"/>
              <a:ext cx="26761" cy="11260"/>
            </a:xfrm>
            <a:custGeom>
              <a:rect b="b" l="l" r="r" t="t"/>
              <a:pathLst>
                <a:path extrusionOk="0" h="430" w="1022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5" name="Google Shape;23215;p83"/>
            <p:cNvSpPr/>
            <p:nvPr/>
          </p:nvSpPr>
          <p:spPr>
            <a:xfrm>
              <a:off x="5059077" y="4365490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6" name="Google Shape;23216;p83"/>
            <p:cNvSpPr/>
            <p:nvPr/>
          </p:nvSpPr>
          <p:spPr>
            <a:xfrm>
              <a:off x="5009352" y="4451168"/>
              <a:ext cx="57240" cy="44384"/>
            </a:xfrm>
            <a:custGeom>
              <a:rect b="b" l="l" r="r" t="t"/>
              <a:pathLst>
                <a:path extrusionOk="0" h="1695" w="2186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7" name="Google Shape;23217;p83"/>
            <p:cNvSpPr/>
            <p:nvPr/>
          </p:nvSpPr>
          <p:spPr>
            <a:xfrm>
              <a:off x="4900684" y="4523622"/>
              <a:ext cx="274576" cy="99189"/>
            </a:xfrm>
            <a:custGeom>
              <a:rect b="b" l="l" r="r" t="t"/>
              <a:pathLst>
                <a:path extrusionOk="0" h="3788" w="10486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18" name="Google Shape;23218;p83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23219" name="Google Shape;23219;p83"/>
            <p:cNvSpPr/>
            <p:nvPr/>
          </p:nvSpPr>
          <p:spPr>
            <a:xfrm>
              <a:off x="7321802" y="3488686"/>
              <a:ext cx="68971" cy="125924"/>
            </a:xfrm>
            <a:custGeom>
              <a:rect b="b" l="l" r="r" t="t"/>
              <a:pathLst>
                <a:path extrusionOk="0" h="4809" w="2634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0" name="Google Shape;23220;p83"/>
            <p:cNvSpPr/>
            <p:nvPr/>
          </p:nvSpPr>
          <p:spPr>
            <a:xfrm>
              <a:off x="7161654" y="3540139"/>
              <a:ext cx="263343" cy="160409"/>
            </a:xfrm>
            <a:custGeom>
              <a:rect b="b" l="l" r="r" t="t"/>
              <a:pathLst>
                <a:path extrusionOk="0" h="6126" w="10057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1" name="Google Shape;23221;p83"/>
            <p:cNvSpPr/>
            <p:nvPr/>
          </p:nvSpPr>
          <p:spPr>
            <a:xfrm>
              <a:off x="7224629" y="3597092"/>
              <a:ext cx="200368" cy="103457"/>
            </a:xfrm>
            <a:custGeom>
              <a:rect b="b" l="l" r="r" t="t"/>
              <a:pathLst>
                <a:path extrusionOk="0" h="3951" w="7652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2" name="Google Shape;23222;p83"/>
            <p:cNvSpPr/>
            <p:nvPr/>
          </p:nvSpPr>
          <p:spPr>
            <a:xfrm>
              <a:off x="7315806" y="3603088"/>
              <a:ext cx="54727" cy="97199"/>
            </a:xfrm>
            <a:custGeom>
              <a:rect b="b" l="l" r="r" t="t"/>
              <a:pathLst>
                <a:path extrusionOk="0" h="3712" w="209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3" name="Google Shape;23223;p83"/>
            <p:cNvSpPr/>
            <p:nvPr/>
          </p:nvSpPr>
          <p:spPr>
            <a:xfrm>
              <a:off x="7161654" y="3597092"/>
              <a:ext cx="200368" cy="103457"/>
            </a:xfrm>
            <a:custGeom>
              <a:rect b="b" l="l" r="r" t="t"/>
              <a:pathLst>
                <a:path extrusionOk="0" h="3951" w="7652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4" name="Google Shape;23224;p83"/>
            <p:cNvSpPr/>
            <p:nvPr/>
          </p:nvSpPr>
          <p:spPr>
            <a:xfrm>
              <a:off x="7258853" y="3540139"/>
              <a:ext cx="68709" cy="28646"/>
            </a:xfrm>
            <a:custGeom>
              <a:rect b="b" l="l" r="r" t="t"/>
              <a:pathLst>
                <a:path extrusionOk="0" h="1094" w="2624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5" name="Google Shape;23225;p83"/>
            <p:cNvSpPr/>
            <p:nvPr/>
          </p:nvSpPr>
          <p:spPr>
            <a:xfrm>
              <a:off x="7195878" y="3500181"/>
              <a:ext cx="46007" cy="45745"/>
            </a:xfrm>
            <a:custGeom>
              <a:rect b="b" l="l" r="r" t="t"/>
              <a:pathLst>
                <a:path extrusionOk="0" h="1747" w="1757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6" name="Google Shape;23226;p83"/>
            <p:cNvSpPr/>
            <p:nvPr/>
          </p:nvSpPr>
          <p:spPr>
            <a:xfrm>
              <a:off x="7207373" y="3511676"/>
              <a:ext cx="23017" cy="22755"/>
            </a:xfrm>
            <a:custGeom>
              <a:rect b="b" l="l" r="r" t="t"/>
              <a:pathLst>
                <a:path extrusionOk="0" h="869" w="879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7" name="Google Shape;23227;p83"/>
            <p:cNvSpPr/>
            <p:nvPr/>
          </p:nvSpPr>
          <p:spPr>
            <a:xfrm>
              <a:off x="7344766" y="3500181"/>
              <a:ext cx="45745" cy="45745"/>
            </a:xfrm>
            <a:custGeom>
              <a:rect b="b" l="l" r="r" t="t"/>
              <a:pathLst>
                <a:path extrusionOk="0" h="1747" w="1747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8" name="Google Shape;23228;p83"/>
            <p:cNvSpPr/>
            <p:nvPr/>
          </p:nvSpPr>
          <p:spPr>
            <a:xfrm>
              <a:off x="7356261" y="3511676"/>
              <a:ext cx="22755" cy="22755"/>
            </a:xfrm>
            <a:custGeom>
              <a:rect b="b" l="l" r="r" t="t"/>
              <a:pathLst>
                <a:path extrusionOk="0" h="869" w="869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9" name="Google Shape;23229;p83"/>
            <p:cNvSpPr/>
            <p:nvPr/>
          </p:nvSpPr>
          <p:spPr>
            <a:xfrm>
              <a:off x="7201639" y="3345794"/>
              <a:ext cx="183138" cy="134434"/>
            </a:xfrm>
            <a:custGeom>
              <a:rect b="b" l="l" r="r" t="t"/>
              <a:pathLst>
                <a:path extrusionOk="0" h="5134" w="6994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0" name="Google Shape;23230;p83"/>
            <p:cNvSpPr/>
            <p:nvPr/>
          </p:nvSpPr>
          <p:spPr>
            <a:xfrm>
              <a:off x="7200880" y="3414111"/>
              <a:ext cx="184866" cy="143311"/>
            </a:xfrm>
            <a:custGeom>
              <a:rect b="b" l="l" r="r" t="t"/>
              <a:pathLst>
                <a:path extrusionOk="0" h="5473" w="706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1" name="Google Shape;23231;p83"/>
            <p:cNvSpPr/>
            <p:nvPr/>
          </p:nvSpPr>
          <p:spPr>
            <a:xfrm>
              <a:off x="7253223" y="3465905"/>
              <a:ext cx="11390" cy="17308"/>
            </a:xfrm>
            <a:custGeom>
              <a:rect b="b" l="l" r="r" t="t"/>
              <a:pathLst>
                <a:path extrusionOk="0" h="661" w="435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2" name="Google Shape;23232;p83"/>
            <p:cNvSpPr/>
            <p:nvPr/>
          </p:nvSpPr>
          <p:spPr>
            <a:xfrm>
              <a:off x="7321802" y="3465905"/>
              <a:ext cx="11495" cy="17308"/>
            </a:xfrm>
            <a:custGeom>
              <a:rect b="b" l="l" r="r" t="t"/>
              <a:pathLst>
                <a:path extrusionOk="0" h="661" w="439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3" name="Google Shape;23233;p83"/>
            <p:cNvSpPr/>
            <p:nvPr/>
          </p:nvSpPr>
          <p:spPr>
            <a:xfrm>
              <a:off x="7267573" y="3502930"/>
              <a:ext cx="51506" cy="23017"/>
            </a:xfrm>
            <a:custGeom>
              <a:rect b="b" l="l" r="r" t="t"/>
              <a:pathLst>
                <a:path extrusionOk="0" h="879" w="1967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4" name="Google Shape;23234;p83"/>
            <p:cNvSpPr/>
            <p:nvPr/>
          </p:nvSpPr>
          <p:spPr>
            <a:xfrm>
              <a:off x="7201141" y="3414111"/>
              <a:ext cx="169626" cy="143311"/>
            </a:xfrm>
            <a:custGeom>
              <a:rect b="b" l="l" r="r" t="t"/>
              <a:pathLst>
                <a:path extrusionOk="0" h="5473" w="6478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5" name="Google Shape;23235;p83"/>
            <p:cNvSpPr/>
            <p:nvPr/>
          </p:nvSpPr>
          <p:spPr>
            <a:xfrm>
              <a:off x="7290563" y="3347313"/>
              <a:ext cx="94214" cy="101441"/>
            </a:xfrm>
            <a:custGeom>
              <a:rect b="b" l="l" r="r" t="t"/>
              <a:pathLst>
                <a:path extrusionOk="0" h="3874" w="3598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6" name="Google Shape;23236;p83"/>
            <p:cNvSpPr/>
            <p:nvPr/>
          </p:nvSpPr>
          <p:spPr>
            <a:xfrm>
              <a:off x="7215884" y="3603088"/>
              <a:ext cx="54962" cy="97199"/>
            </a:xfrm>
            <a:custGeom>
              <a:rect b="b" l="l" r="r" t="t"/>
              <a:pathLst>
                <a:path extrusionOk="0" h="3712" w="2099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7" name="Google Shape;23237;p83"/>
            <p:cNvSpPr/>
            <p:nvPr/>
          </p:nvSpPr>
          <p:spPr>
            <a:xfrm>
              <a:off x="7198392" y="3609346"/>
              <a:ext cx="34486" cy="90941"/>
            </a:xfrm>
            <a:custGeom>
              <a:rect b="b" l="l" r="r" t="t"/>
              <a:pathLst>
                <a:path extrusionOk="0" h="3473" w="1317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38" name="Google Shape;23238;p83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23239" name="Google Shape;23239;p83"/>
            <p:cNvSpPr/>
            <p:nvPr/>
          </p:nvSpPr>
          <p:spPr>
            <a:xfrm>
              <a:off x="6768984" y="3465957"/>
              <a:ext cx="148652" cy="148652"/>
            </a:xfrm>
            <a:custGeom>
              <a:rect b="b" l="l" r="r" t="t"/>
              <a:pathLst>
                <a:path extrusionOk="0" h="5677" w="5677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0" name="Google Shape;23240;p83"/>
            <p:cNvSpPr/>
            <p:nvPr/>
          </p:nvSpPr>
          <p:spPr>
            <a:xfrm>
              <a:off x="6711770" y="3545900"/>
              <a:ext cx="263081" cy="154649"/>
            </a:xfrm>
            <a:custGeom>
              <a:rect b="b" l="l" r="r" t="t"/>
              <a:pathLst>
                <a:path extrusionOk="0" h="5906" w="10047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1" name="Google Shape;23241;p83"/>
            <p:cNvSpPr/>
            <p:nvPr/>
          </p:nvSpPr>
          <p:spPr>
            <a:xfrm>
              <a:off x="6760474" y="3545900"/>
              <a:ext cx="165646" cy="143153"/>
            </a:xfrm>
            <a:custGeom>
              <a:rect b="b" l="l" r="r" t="t"/>
              <a:pathLst>
                <a:path extrusionOk="0" h="5467" w="6326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2" name="Google Shape;23242;p83"/>
            <p:cNvSpPr/>
            <p:nvPr/>
          </p:nvSpPr>
          <p:spPr>
            <a:xfrm>
              <a:off x="6771969" y="3545900"/>
              <a:ext cx="142918" cy="131658"/>
            </a:xfrm>
            <a:custGeom>
              <a:rect b="b" l="l" r="r" t="t"/>
              <a:pathLst>
                <a:path extrusionOk="0" h="5028" w="5458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3" name="Google Shape;23243;p83"/>
            <p:cNvSpPr/>
            <p:nvPr/>
          </p:nvSpPr>
          <p:spPr>
            <a:xfrm>
              <a:off x="6808942" y="3545900"/>
              <a:ext cx="68736" cy="28804"/>
            </a:xfrm>
            <a:custGeom>
              <a:rect b="b" l="l" r="r" t="t"/>
              <a:pathLst>
                <a:path extrusionOk="0" h="1100" w="2625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4" name="Google Shape;23244;p83"/>
            <p:cNvSpPr/>
            <p:nvPr/>
          </p:nvSpPr>
          <p:spPr>
            <a:xfrm>
              <a:off x="6768984" y="3414504"/>
              <a:ext cx="148652" cy="148652"/>
            </a:xfrm>
            <a:custGeom>
              <a:rect b="b" l="l" r="r" t="t"/>
              <a:pathLst>
                <a:path extrusionOk="0" h="5677" w="5677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5" name="Google Shape;23245;p83"/>
            <p:cNvSpPr/>
            <p:nvPr/>
          </p:nvSpPr>
          <p:spPr>
            <a:xfrm>
              <a:off x="6803208" y="3466324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6" name="Google Shape;23246;p83"/>
            <p:cNvSpPr/>
            <p:nvPr/>
          </p:nvSpPr>
          <p:spPr>
            <a:xfrm>
              <a:off x="6871891" y="3466324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7" name="Google Shape;23247;p83"/>
            <p:cNvSpPr/>
            <p:nvPr/>
          </p:nvSpPr>
          <p:spPr>
            <a:xfrm>
              <a:off x="6817976" y="3506361"/>
              <a:ext cx="50668" cy="17334"/>
            </a:xfrm>
            <a:custGeom>
              <a:rect b="b" l="l" r="r" t="t"/>
              <a:pathLst>
                <a:path extrusionOk="0" h="662" w="1935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8" name="Google Shape;23248;p83"/>
            <p:cNvSpPr/>
            <p:nvPr/>
          </p:nvSpPr>
          <p:spPr>
            <a:xfrm>
              <a:off x="6768748" y="3414504"/>
              <a:ext cx="148888" cy="148652"/>
            </a:xfrm>
            <a:custGeom>
              <a:rect b="b" l="l" r="r" t="t"/>
              <a:pathLst>
                <a:path extrusionOk="0" h="5677" w="5686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9" name="Google Shape;23249;p83"/>
            <p:cNvSpPr/>
            <p:nvPr/>
          </p:nvSpPr>
          <p:spPr>
            <a:xfrm>
              <a:off x="6745994" y="3345794"/>
              <a:ext cx="194633" cy="268318"/>
            </a:xfrm>
            <a:custGeom>
              <a:rect b="b" l="l" r="r" t="t"/>
              <a:pathLst>
                <a:path extrusionOk="0" h="10247" w="7433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0" name="Google Shape;23250;p83"/>
            <p:cNvSpPr/>
            <p:nvPr/>
          </p:nvSpPr>
          <p:spPr>
            <a:xfrm>
              <a:off x="6771969" y="3592352"/>
              <a:ext cx="142918" cy="83713"/>
            </a:xfrm>
            <a:custGeom>
              <a:rect b="b" l="l" r="r" t="t"/>
              <a:pathLst>
                <a:path extrusionOk="0" h="3197" w="5458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1" name="Google Shape;23251;p83"/>
            <p:cNvSpPr/>
            <p:nvPr/>
          </p:nvSpPr>
          <p:spPr>
            <a:xfrm>
              <a:off x="6776211" y="3592352"/>
              <a:ext cx="134172" cy="64467"/>
            </a:xfrm>
            <a:custGeom>
              <a:rect b="b" l="l" r="r" t="t"/>
              <a:pathLst>
                <a:path extrusionOk="0" h="2462" w="5124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2" name="Google Shape;23252;p83"/>
            <p:cNvSpPr/>
            <p:nvPr/>
          </p:nvSpPr>
          <p:spPr>
            <a:xfrm>
              <a:off x="6786450" y="3582664"/>
              <a:ext cx="57005" cy="62818"/>
            </a:xfrm>
            <a:custGeom>
              <a:rect b="b" l="l" r="r" t="t"/>
              <a:pathLst>
                <a:path extrusionOk="0" h="2399" w="2177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3" name="Google Shape;23253;p83"/>
            <p:cNvSpPr/>
            <p:nvPr/>
          </p:nvSpPr>
          <p:spPr>
            <a:xfrm>
              <a:off x="6843428" y="3582664"/>
              <a:ext cx="56717" cy="62818"/>
            </a:xfrm>
            <a:custGeom>
              <a:rect b="b" l="l" r="r" t="t"/>
              <a:pathLst>
                <a:path extrusionOk="0" h="2399" w="2166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4" name="Google Shape;23254;p83"/>
            <p:cNvSpPr/>
            <p:nvPr/>
          </p:nvSpPr>
          <p:spPr>
            <a:xfrm>
              <a:off x="6714519" y="3627335"/>
              <a:ext cx="48730" cy="72951"/>
            </a:xfrm>
            <a:custGeom>
              <a:rect b="b" l="l" r="r" t="t"/>
              <a:pathLst>
                <a:path extrusionOk="0" h="2786" w="1861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5" name="Google Shape;23255;p83"/>
            <p:cNvSpPr/>
            <p:nvPr/>
          </p:nvSpPr>
          <p:spPr>
            <a:xfrm>
              <a:off x="6923345" y="3627335"/>
              <a:ext cx="48992" cy="72951"/>
            </a:xfrm>
            <a:custGeom>
              <a:rect b="b" l="l" r="r" t="t"/>
              <a:pathLst>
                <a:path extrusionOk="0" h="2786" w="1871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56" name="Google Shape;23256;p83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23257" name="Google Shape;23257;p83"/>
            <p:cNvSpPr/>
            <p:nvPr/>
          </p:nvSpPr>
          <p:spPr>
            <a:xfrm>
              <a:off x="7163409" y="3125474"/>
              <a:ext cx="263316" cy="109191"/>
            </a:xfrm>
            <a:custGeom>
              <a:rect b="b" l="l" r="r" t="t"/>
              <a:pathLst>
                <a:path extrusionOk="0" h="4170" w="10056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8" name="Google Shape;23258;p83"/>
            <p:cNvSpPr/>
            <p:nvPr/>
          </p:nvSpPr>
          <p:spPr>
            <a:xfrm>
              <a:off x="7197633" y="2920131"/>
              <a:ext cx="194633" cy="291544"/>
            </a:xfrm>
            <a:custGeom>
              <a:rect b="b" l="l" r="r" t="t"/>
              <a:pathLst>
                <a:path extrusionOk="0" h="11134" w="7433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9" name="Google Shape;23259;p83"/>
            <p:cNvSpPr/>
            <p:nvPr/>
          </p:nvSpPr>
          <p:spPr>
            <a:xfrm>
              <a:off x="7240105" y="3114240"/>
              <a:ext cx="147657" cy="96204"/>
            </a:xfrm>
            <a:custGeom>
              <a:rect b="b" l="l" r="r" t="t"/>
              <a:pathLst>
                <a:path extrusionOk="0" h="3674" w="5639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0" name="Google Shape;23260;p83"/>
            <p:cNvSpPr/>
            <p:nvPr/>
          </p:nvSpPr>
          <p:spPr>
            <a:xfrm>
              <a:off x="7220623" y="3000074"/>
              <a:ext cx="148652" cy="125924"/>
            </a:xfrm>
            <a:custGeom>
              <a:rect b="b" l="l" r="r" t="t"/>
              <a:pathLst>
                <a:path extrusionOk="0" h="4809" w="5677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1" name="Google Shape;23261;p83"/>
            <p:cNvSpPr/>
            <p:nvPr/>
          </p:nvSpPr>
          <p:spPr>
            <a:xfrm>
              <a:off x="7220623" y="2954355"/>
              <a:ext cx="148914" cy="142918"/>
            </a:xfrm>
            <a:custGeom>
              <a:rect b="b" l="l" r="r" t="t"/>
              <a:pathLst>
                <a:path extrusionOk="0" h="5458" w="5687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2" name="Google Shape;23262;p83"/>
            <p:cNvSpPr/>
            <p:nvPr/>
          </p:nvSpPr>
          <p:spPr>
            <a:xfrm>
              <a:off x="7220387" y="2954355"/>
              <a:ext cx="148888" cy="143180"/>
            </a:xfrm>
            <a:custGeom>
              <a:rect b="b" l="l" r="r" t="t"/>
              <a:pathLst>
                <a:path extrusionOk="0" h="5468" w="5686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3" name="Google Shape;23263;p83"/>
            <p:cNvSpPr/>
            <p:nvPr/>
          </p:nvSpPr>
          <p:spPr>
            <a:xfrm>
              <a:off x="7269851" y="3045714"/>
              <a:ext cx="50747" cy="17361"/>
            </a:xfrm>
            <a:custGeom>
              <a:rect b="b" l="l" r="r" t="t"/>
              <a:pathLst>
                <a:path extrusionOk="0" h="663" w="1938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4" name="Google Shape;23264;p83"/>
            <p:cNvSpPr/>
            <p:nvPr/>
          </p:nvSpPr>
          <p:spPr>
            <a:xfrm>
              <a:off x="7255344" y="3005939"/>
              <a:ext cx="11260" cy="16889"/>
            </a:xfrm>
            <a:custGeom>
              <a:rect b="b" l="l" r="r" t="t"/>
              <a:pathLst>
                <a:path extrusionOk="0" h="645" w="43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5" name="Google Shape;23265;p83"/>
            <p:cNvSpPr/>
            <p:nvPr/>
          </p:nvSpPr>
          <p:spPr>
            <a:xfrm>
              <a:off x="7323792" y="3005939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6" name="Google Shape;23266;p83"/>
            <p:cNvSpPr/>
            <p:nvPr/>
          </p:nvSpPr>
          <p:spPr>
            <a:xfrm>
              <a:off x="7247594" y="2988578"/>
              <a:ext cx="26761" cy="11521"/>
            </a:xfrm>
            <a:custGeom>
              <a:rect b="b" l="l" r="r" t="t"/>
              <a:pathLst>
                <a:path extrusionOk="0" h="440" w="1022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7" name="Google Shape;23267;p83"/>
            <p:cNvSpPr/>
            <p:nvPr/>
          </p:nvSpPr>
          <p:spPr>
            <a:xfrm>
              <a:off x="7316303" y="2988578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8" name="Google Shape;23268;p83"/>
            <p:cNvSpPr/>
            <p:nvPr/>
          </p:nvSpPr>
          <p:spPr>
            <a:xfrm>
              <a:off x="7189646" y="2880251"/>
              <a:ext cx="208852" cy="285469"/>
            </a:xfrm>
            <a:custGeom>
              <a:rect b="b" l="l" r="r" t="t"/>
              <a:pathLst>
                <a:path extrusionOk="0" h="10902" w="7976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69" name="Google Shape;23269;p83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23270" name="Google Shape;23270;p83"/>
            <p:cNvSpPr/>
            <p:nvPr/>
          </p:nvSpPr>
          <p:spPr>
            <a:xfrm>
              <a:off x="6729995" y="2880172"/>
              <a:ext cx="227600" cy="209113"/>
            </a:xfrm>
            <a:custGeom>
              <a:rect b="b" l="l" r="r" t="t"/>
              <a:pathLst>
                <a:path extrusionOk="0" h="7986" w="8692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1" name="Google Shape;23271;p83"/>
            <p:cNvSpPr/>
            <p:nvPr/>
          </p:nvSpPr>
          <p:spPr>
            <a:xfrm>
              <a:off x="6843926" y="2880172"/>
              <a:ext cx="113669" cy="209009"/>
            </a:xfrm>
            <a:custGeom>
              <a:rect b="b" l="l" r="r" t="t"/>
              <a:pathLst>
                <a:path extrusionOk="0" h="7982" w="4341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2" name="Google Shape;23272;p83"/>
            <p:cNvSpPr/>
            <p:nvPr/>
          </p:nvSpPr>
          <p:spPr>
            <a:xfrm>
              <a:off x="6712032" y="3118980"/>
              <a:ext cx="263316" cy="115685"/>
            </a:xfrm>
            <a:custGeom>
              <a:rect b="b" l="l" r="r" t="t"/>
              <a:pathLst>
                <a:path extrusionOk="0" h="4418" w="10056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3" name="Google Shape;23273;p83"/>
            <p:cNvSpPr/>
            <p:nvPr/>
          </p:nvSpPr>
          <p:spPr>
            <a:xfrm>
              <a:off x="6768487" y="3118980"/>
              <a:ext cx="150407" cy="81802"/>
            </a:xfrm>
            <a:custGeom>
              <a:rect b="b" l="l" r="r" t="t"/>
              <a:pathLst>
                <a:path extrusionOk="0" h="3124" w="5744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4" name="Google Shape;23274;p83"/>
            <p:cNvSpPr/>
            <p:nvPr/>
          </p:nvSpPr>
          <p:spPr>
            <a:xfrm>
              <a:off x="6714755" y="3155953"/>
              <a:ext cx="48992" cy="78712"/>
            </a:xfrm>
            <a:custGeom>
              <a:rect b="b" l="l" r="r" t="t"/>
              <a:pathLst>
                <a:path extrusionOk="0" h="3006" w="1871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5" name="Google Shape;23275;p83"/>
            <p:cNvSpPr/>
            <p:nvPr/>
          </p:nvSpPr>
          <p:spPr>
            <a:xfrm>
              <a:off x="6923842" y="3155953"/>
              <a:ext cx="48992" cy="78712"/>
            </a:xfrm>
            <a:custGeom>
              <a:rect b="b" l="l" r="r" t="t"/>
              <a:pathLst>
                <a:path extrusionOk="0" h="3006" w="1871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6" name="Google Shape;23276;p83"/>
            <p:cNvSpPr/>
            <p:nvPr/>
          </p:nvSpPr>
          <p:spPr>
            <a:xfrm>
              <a:off x="6778961" y="3108741"/>
              <a:ext cx="129432" cy="80650"/>
            </a:xfrm>
            <a:custGeom>
              <a:rect b="b" l="l" r="r" t="t"/>
              <a:pathLst>
                <a:path extrusionOk="0" h="3080" w="4943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7" name="Google Shape;23277;p83"/>
            <p:cNvSpPr/>
            <p:nvPr/>
          </p:nvSpPr>
          <p:spPr>
            <a:xfrm>
              <a:off x="6878149" y="3108479"/>
              <a:ext cx="26" cy="288"/>
            </a:xfrm>
            <a:custGeom>
              <a:rect b="b" l="l" r="r" t="t"/>
              <a:pathLst>
                <a:path extrusionOk="0" h="11" w="1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8" name="Google Shape;23278;p83"/>
            <p:cNvSpPr/>
            <p:nvPr/>
          </p:nvSpPr>
          <p:spPr>
            <a:xfrm>
              <a:off x="6809440" y="3108479"/>
              <a:ext cx="26" cy="288"/>
            </a:xfrm>
            <a:custGeom>
              <a:rect b="b" l="l" r="r" t="t"/>
              <a:pathLst>
                <a:path extrusionOk="0" h="11" w="1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9" name="Google Shape;23279;p83"/>
            <p:cNvSpPr/>
            <p:nvPr/>
          </p:nvSpPr>
          <p:spPr>
            <a:xfrm>
              <a:off x="6797945" y="3108741"/>
              <a:ext cx="91464" cy="62975"/>
            </a:xfrm>
            <a:custGeom>
              <a:rect b="b" l="l" r="r" t="t"/>
              <a:pathLst>
                <a:path extrusionOk="0" h="2405" w="3493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0" name="Google Shape;23280;p83"/>
            <p:cNvSpPr/>
            <p:nvPr/>
          </p:nvSpPr>
          <p:spPr>
            <a:xfrm>
              <a:off x="6809440" y="3080252"/>
              <a:ext cx="68736" cy="79969"/>
            </a:xfrm>
            <a:custGeom>
              <a:rect b="b" l="l" r="r" t="t"/>
              <a:pathLst>
                <a:path extrusionOk="0" h="3054" w="2625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1" name="Google Shape;23281;p83"/>
            <p:cNvSpPr/>
            <p:nvPr/>
          </p:nvSpPr>
          <p:spPr>
            <a:xfrm>
              <a:off x="6809440" y="3080252"/>
              <a:ext cx="68736" cy="28568"/>
            </a:xfrm>
            <a:custGeom>
              <a:rect b="b" l="l" r="r" t="t"/>
              <a:pathLst>
                <a:path extrusionOk="0" h="1091" w="2625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2" name="Google Shape;23282;p83"/>
            <p:cNvSpPr/>
            <p:nvPr/>
          </p:nvSpPr>
          <p:spPr>
            <a:xfrm>
              <a:off x="6747251" y="2920131"/>
              <a:ext cx="192617" cy="177142"/>
            </a:xfrm>
            <a:custGeom>
              <a:rect b="b" l="l" r="r" t="t"/>
              <a:pathLst>
                <a:path extrusionOk="0" h="6765" w="7356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3" name="Google Shape;23283;p83"/>
            <p:cNvSpPr/>
            <p:nvPr/>
          </p:nvSpPr>
          <p:spPr>
            <a:xfrm>
              <a:off x="6751231" y="2920131"/>
              <a:ext cx="130689" cy="177377"/>
            </a:xfrm>
            <a:custGeom>
              <a:rect b="b" l="l" r="r" t="t"/>
              <a:pathLst>
                <a:path extrusionOk="0" h="6774" w="4991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4" name="Google Shape;23284;p83"/>
            <p:cNvSpPr/>
            <p:nvPr/>
          </p:nvSpPr>
          <p:spPr>
            <a:xfrm>
              <a:off x="6818474" y="3045714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5" name="Google Shape;23285;p83"/>
            <p:cNvSpPr/>
            <p:nvPr/>
          </p:nvSpPr>
          <p:spPr>
            <a:xfrm>
              <a:off x="6803705" y="3005939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6" name="Google Shape;23286;p83"/>
            <p:cNvSpPr/>
            <p:nvPr/>
          </p:nvSpPr>
          <p:spPr>
            <a:xfrm>
              <a:off x="6872389" y="3005939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7" name="Google Shape;23287;p83"/>
            <p:cNvSpPr/>
            <p:nvPr/>
          </p:nvSpPr>
          <p:spPr>
            <a:xfrm>
              <a:off x="6796217" y="2988578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8" name="Google Shape;23288;p83"/>
            <p:cNvSpPr/>
            <p:nvPr/>
          </p:nvSpPr>
          <p:spPr>
            <a:xfrm>
              <a:off x="6864900" y="2988578"/>
              <a:ext cx="26499" cy="11521"/>
            </a:xfrm>
            <a:custGeom>
              <a:rect b="b" l="l" r="r" t="t"/>
              <a:pathLst>
                <a:path extrusionOk="0" h="440" w="1012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9" name="Google Shape;23289;p83"/>
            <p:cNvSpPr/>
            <p:nvPr/>
          </p:nvSpPr>
          <p:spPr>
            <a:xfrm>
              <a:off x="6746491" y="2880172"/>
              <a:ext cx="137419" cy="120189"/>
            </a:xfrm>
            <a:custGeom>
              <a:rect b="b" l="l" r="r" t="t"/>
              <a:pathLst>
                <a:path extrusionOk="0" h="4590" w="5248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0" name="Google Shape;23290;p83"/>
            <p:cNvSpPr/>
            <p:nvPr/>
          </p:nvSpPr>
          <p:spPr>
            <a:xfrm>
              <a:off x="6762595" y="2940267"/>
              <a:ext cx="37628" cy="35612"/>
            </a:xfrm>
            <a:custGeom>
              <a:rect b="b" l="l" r="r" t="t"/>
              <a:pathLst>
                <a:path extrusionOk="0" h="1360" w="1437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91" name="Google Shape;23291;p83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23292" name="Google Shape;23292;p83"/>
            <p:cNvSpPr/>
            <p:nvPr/>
          </p:nvSpPr>
          <p:spPr>
            <a:xfrm>
              <a:off x="6267620" y="3345794"/>
              <a:ext cx="251585" cy="236922"/>
            </a:xfrm>
            <a:custGeom>
              <a:rect b="b" l="l" r="r" t="t"/>
              <a:pathLst>
                <a:path extrusionOk="0" h="9048" w="9608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3" name="Google Shape;23293;p83"/>
            <p:cNvSpPr/>
            <p:nvPr/>
          </p:nvSpPr>
          <p:spPr>
            <a:xfrm>
              <a:off x="6341802" y="3345794"/>
              <a:ext cx="177403" cy="205133"/>
            </a:xfrm>
            <a:custGeom>
              <a:rect b="b" l="l" r="r" t="t"/>
              <a:pathLst>
                <a:path extrusionOk="0" h="7834" w="6775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4" name="Google Shape;23294;p83"/>
            <p:cNvSpPr/>
            <p:nvPr/>
          </p:nvSpPr>
          <p:spPr>
            <a:xfrm>
              <a:off x="6261624" y="3574625"/>
              <a:ext cx="263316" cy="125662"/>
            </a:xfrm>
            <a:custGeom>
              <a:rect b="b" l="l" r="r" t="t"/>
              <a:pathLst>
                <a:path extrusionOk="0" h="4799" w="10056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5" name="Google Shape;23295;p83"/>
            <p:cNvSpPr/>
            <p:nvPr/>
          </p:nvSpPr>
          <p:spPr>
            <a:xfrm>
              <a:off x="6343818" y="3574625"/>
              <a:ext cx="99189" cy="62975"/>
            </a:xfrm>
            <a:custGeom>
              <a:rect b="b" l="l" r="r" t="t"/>
              <a:pathLst>
                <a:path extrusionOk="0" h="2405" w="3788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6" name="Google Shape;23296;p83"/>
            <p:cNvSpPr/>
            <p:nvPr/>
          </p:nvSpPr>
          <p:spPr>
            <a:xfrm>
              <a:off x="6307840" y="3614347"/>
              <a:ext cx="171145" cy="85939"/>
            </a:xfrm>
            <a:custGeom>
              <a:rect b="b" l="l" r="r" t="t"/>
              <a:pathLst>
                <a:path extrusionOk="0" h="3282" w="6536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7" name="Google Shape;23297;p83"/>
            <p:cNvSpPr/>
            <p:nvPr/>
          </p:nvSpPr>
          <p:spPr>
            <a:xfrm>
              <a:off x="6319073" y="3614347"/>
              <a:ext cx="148652" cy="80702"/>
            </a:xfrm>
            <a:custGeom>
              <a:rect b="b" l="l" r="r" t="t"/>
              <a:pathLst>
                <a:path extrusionOk="0" h="3082" w="5677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8" name="Google Shape;23298;p83"/>
            <p:cNvSpPr/>
            <p:nvPr/>
          </p:nvSpPr>
          <p:spPr>
            <a:xfrm>
              <a:off x="6359058" y="3574625"/>
              <a:ext cx="68709" cy="22755"/>
            </a:xfrm>
            <a:custGeom>
              <a:rect b="b" l="l" r="r" t="t"/>
              <a:pathLst>
                <a:path extrusionOk="0" h="869" w="2624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9" name="Google Shape;23299;p83"/>
            <p:cNvSpPr/>
            <p:nvPr/>
          </p:nvSpPr>
          <p:spPr>
            <a:xfrm>
              <a:off x="6297104" y="3431471"/>
              <a:ext cx="192617" cy="154413"/>
            </a:xfrm>
            <a:custGeom>
              <a:rect b="b" l="l" r="r" t="t"/>
              <a:pathLst>
                <a:path extrusionOk="0" h="5897" w="7356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0" name="Google Shape;23300;p83"/>
            <p:cNvSpPr/>
            <p:nvPr/>
          </p:nvSpPr>
          <p:spPr>
            <a:xfrm>
              <a:off x="6301084" y="3431471"/>
              <a:ext cx="141661" cy="154465"/>
            </a:xfrm>
            <a:custGeom>
              <a:rect b="b" l="l" r="r" t="t"/>
              <a:pathLst>
                <a:path extrusionOk="0" h="5899" w="541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1" name="Google Shape;23301;p83"/>
            <p:cNvSpPr/>
            <p:nvPr/>
          </p:nvSpPr>
          <p:spPr>
            <a:xfrm>
              <a:off x="6353297" y="3483056"/>
              <a:ext cx="11521" cy="23383"/>
            </a:xfrm>
            <a:custGeom>
              <a:rect b="b" l="l" r="r" t="t"/>
              <a:pathLst>
                <a:path extrusionOk="0" h="893" w="44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2" name="Google Shape;23302;p83"/>
            <p:cNvSpPr/>
            <p:nvPr/>
          </p:nvSpPr>
          <p:spPr>
            <a:xfrm>
              <a:off x="6422007" y="3483056"/>
              <a:ext cx="11521" cy="23383"/>
            </a:xfrm>
            <a:custGeom>
              <a:rect b="b" l="l" r="r" t="t"/>
              <a:pathLst>
                <a:path extrusionOk="0" h="893" w="44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3" name="Google Shape;23303;p83"/>
            <p:cNvSpPr/>
            <p:nvPr/>
          </p:nvSpPr>
          <p:spPr>
            <a:xfrm>
              <a:off x="6368066" y="3540087"/>
              <a:ext cx="50694" cy="17334"/>
            </a:xfrm>
            <a:custGeom>
              <a:rect b="b" l="l" r="r" t="t"/>
              <a:pathLst>
                <a:path extrusionOk="0" h="662" w="1936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4" name="Google Shape;23304;p83"/>
            <p:cNvSpPr/>
            <p:nvPr/>
          </p:nvSpPr>
          <p:spPr>
            <a:xfrm>
              <a:off x="6305850" y="3482951"/>
              <a:ext cx="38230" cy="11521"/>
            </a:xfrm>
            <a:custGeom>
              <a:rect b="b" l="l" r="r" t="t"/>
              <a:pathLst>
                <a:path extrusionOk="0" h="440" w="146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5" name="Google Shape;23305;p83"/>
            <p:cNvSpPr/>
            <p:nvPr/>
          </p:nvSpPr>
          <p:spPr>
            <a:xfrm>
              <a:off x="6442981" y="3482951"/>
              <a:ext cx="37994" cy="11521"/>
            </a:xfrm>
            <a:custGeom>
              <a:rect b="b" l="l" r="r" t="t"/>
              <a:pathLst>
                <a:path extrusionOk="0" h="440" w="1451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6" name="Google Shape;23306;p83"/>
            <p:cNvSpPr/>
            <p:nvPr/>
          </p:nvSpPr>
          <p:spPr>
            <a:xfrm>
              <a:off x="6374298" y="3488686"/>
              <a:ext cx="38230" cy="11521"/>
            </a:xfrm>
            <a:custGeom>
              <a:rect b="b" l="l" r="r" t="t"/>
              <a:pathLst>
                <a:path extrusionOk="0" h="440" w="146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7" name="Google Shape;23307;p83"/>
            <p:cNvSpPr/>
            <p:nvPr/>
          </p:nvSpPr>
          <p:spPr>
            <a:xfrm>
              <a:off x="6414492" y="3465957"/>
              <a:ext cx="26525" cy="11260"/>
            </a:xfrm>
            <a:custGeom>
              <a:rect b="b" l="l" r="r" t="t"/>
              <a:pathLst>
                <a:path extrusionOk="0" h="430" w="1013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8" name="Google Shape;23308;p83"/>
            <p:cNvSpPr/>
            <p:nvPr/>
          </p:nvSpPr>
          <p:spPr>
            <a:xfrm>
              <a:off x="6345808" y="3465957"/>
              <a:ext cx="26499" cy="11260"/>
            </a:xfrm>
            <a:custGeom>
              <a:rect b="b" l="l" r="r" t="t"/>
              <a:pathLst>
                <a:path extrusionOk="0" h="430" w="1012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9" name="Google Shape;23309;p83"/>
            <p:cNvSpPr/>
            <p:nvPr/>
          </p:nvSpPr>
          <p:spPr>
            <a:xfrm>
              <a:off x="6313575" y="3431471"/>
              <a:ext cx="119953" cy="40246"/>
            </a:xfrm>
            <a:custGeom>
              <a:rect b="b" l="l" r="r" t="t"/>
              <a:pathLst>
                <a:path extrusionOk="0" h="1537" w="4581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0" name="Google Shape;23310;p83"/>
            <p:cNvSpPr/>
            <p:nvPr/>
          </p:nvSpPr>
          <p:spPr>
            <a:xfrm>
              <a:off x="6295847" y="3513352"/>
              <a:ext cx="23252" cy="32574"/>
            </a:xfrm>
            <a:custGeom>
              <a:rect b="b" l="l" r="r" t="t"/>
              <a:pathLst>
                <a:path extrusionOk="0" h="1244" w="888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1" name="Google Shape;23311;p83"/>
            <p:cNvSpPr/>
            <p:nvPr/>
          </p:nvSpPr>
          <p:spPr>
            <a:xfrm>
              <a:off x="6467464" y="3513352"/>
              <a:ext cx="23252" cy="32574"/>
            </a:xfrm>
            <a:custGeom>
              <a:rect b="b" l="l" r="r" t="t"/>
              <a:pathLst>
                <a:path extrusionOk="0" h="1244" w="888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2" name="Google Shape;23312;p83"/>
            <p:cNvSpPr/>
            <p:nvPr/>
          </p:nvSpPr>
          <p:spPr>
            <a:xfrm>
              <a:off x="6319073" y="3408743"/>
              <a:ext cx="148652" cy="51506"/>
            </a:xfrm>
            <a:custGeom>
              <a:rect b="b" l="l" r="r" t="t"/>
              <a:pathLst>
                <a:path extrusionOk="0" h="1967" w="5677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3" name="Google Shape;23313;p83"/>
            <p:cNvSpPr/>
            <p:nvPr/>
          </p:nvSpPr>
          <p:spPr>
            <a:xfrm>
              <a:off x="6399016" y="3482951"/>
              <a:ext cx="57240" cy="45981"/>
            </a:xfrm>
            <a:custGeom>
              <a:rect b="b" l="l" r="r" t="t"/>
              <a:pathLst>
                <a:path extrusionOk="0" h="1756" w="2186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4" name="Google Shape;23314;p83"/>
            <p:cNvSpPr/>
            <p:nvPr/>
          </p:nvSpPr>
          <p:spPr>
            <a:xfrm>
              <a:off x="6330569" y="3482951"/>
              <a:ext cx="56979" cy="45981"/>
            </a:xfrm>
            <a:custGeom>
              <a:rect b="b" l="l" r="r" t="t"/>
              <a:pathLst>
                <a:path extrusionOk="0" h="1756" w="2176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5" name="Google Shape;23315;p83"/>
            <p:cNvSpPr/>
            <p:nvPr/>
          </p:nvSpPr>
          <p:spPr>
            <a:xfrm>
              <a:off x="6326327" y="3614347"/>
              <a:ext cx="134172" cy="80467"/>
            </a:xfrm>
            <a:custGeom>
              <a:rect b="b" l="l" r="r" t="t"/>
              <a:pathLst>
                <a:path extrusionOk="0" h="3073" w="5124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6" name="Google Shape;23316;p83"/>
            <p:cNvSpPr/>
            <p:nvPr/>
          </p:nvSpPr>
          <p:spPr>
            <a:xfrm>
              <a:off x="6336565" y="3599893"/>
              <a:ext cx="56979" cy="62635"/>
            </a:xfrm>
            <a:custGeom>
              <a:rect b="b" l="l" r="r" t="t"/>
              <a:pathLst>
                <a:path extrusionOk="0" h="2392" w="2176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7" name="Google Shape;23317;p83"/>
            <p:cNvSpPr/>
            <p:nvPr/>
          </p:nvSpPr>
          <p:spPr>
            <a:xfrm>
              <a:off x="6393282" y="3599658"/>
              <a:ext cx="56717" cy="62870"/>
            </a:xfrm>
            <a:custGeom>
              <a:rect b="b" l="l" r="r" t="t"/>
              <a:pathLst>
                <a:path extrusionOk="0" h="2401" w="2166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8" name="Google Shape;23318;p83"/>
            <p:cNvSpPr/>
            <p:nvPr/>
          </p:nvSpPr>
          <p:spPr>
            <a:xfrm>
              <a:off x="6265132" y="3644067"/>
              <a:ext cx="48468" cy="56481"/>
            </a:xfrm>
            <a:custGeom>
              <a:rect b="b" l="l" r="r" t="t"/>
              <a:pathLst>
                <a:path extrusionOk="0" h="2157" w="1851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9" name="Google Shape;23319;p83"/>
            <p:cNvSpPr/>
            <p:nvPr/>
          </p:nvSpPr>
          <p:spPr>
            <a:xfrm>
              <a:off x="6473198" y="3644067"/>
              <a:ext cx="48495" cy="56481"/>
            </a:xfrm>
            <a:custGeom>
              <a:rect b="b" l="l" r="r" t="t"/>
              <a:pathLst>
                <a:path extrusionOk="0" h="2157" w="1852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320" name="Google Shape;23320;p83"/>
          <p:cNvSpPr/>
          <p:nvPr/>
        </p:nvSpPr>
        <p:spPr>
          <a:xfrm>
            <a:off x="5880422" y="3363050"/>
            <a:ext cx="125924" cy="11260"/>
          </a:xfrm>
          <a:custGeom>
            <a:rect b="b" l="l" r="r" t="t"/>
            <a:pathLst>
              <a:path extrusionOk="0" h="430" w="4809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321" name="Google Shape;23321;p83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23322" name="Google Shape;23322;p83"/>
            <p:cNvSpPr/>
            <p:nvPr/>
          </p:nvSpPr>
          <p:spPr>
            <a:xfrm>
              <a:off x="5857694" y="3408743"/>
              <a:ext cx="171643" cy="57240"/>
            </a:xfrm>
            <a:custGeom>
              <a:rect b="b" l="l" r="r" t="t"/>
              <a:pathLst>
                <a:path extrusionOk="0" h="2186" w="6555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3" name="Google Shape;23323;p83"/>
            <p:cNvSpPr/>
            <p:nvPr/>
          </p:nvSpPr>
          <p:spPr>
            <a:xfrm>
              <a:off x="5854944" y="3528696"/>
              <a:ext cx="60723" cy="57371"/>
            </a:xfrm>
            <a:custGeom>
              <a:rect b="b" l="l" r="r" t="t"/>
              <a:pathLst>
                <a:path extrusionOk="0" h="2191" w="2319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4" name="Google Shape;23324;p83"/>
            <p:cNvSpPr/>
            <p:nvPr/>
          </p:nvSpPr>
          <p:spPr>
            <a:xfrm>
              <a:off x="5971101" y="3528696"/>
              <a:ext cx="60723" cy="57371"/>
            </a:xfrm>
            <a:custGeom>
              <a:rect b="b" l="l" r="r" t="t"/>
              <a:pathLst>
                <a:path extrusionOk="0" h="2191" w="2319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5" name="Google Shape;23325;p83"/>
            <p:cNvSpPr/>
            <p:nvPr/>
          </p:nvSpPr>
          <p:spPr>
            <a:xfrm>
              <a:off x="5811739" y="3563130"/>
              <a:ext cx="263316" cy="137157"/>
            </a:xfrm>
            <a:custGeom>
              <a:rect b="b" l="l" r="r" t="t"/>
              <a:pathLst>
                <a:path extrusionOk="0" h="5238" w="10056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6" name="Google Shape;23326;p83"/>
            <p:cNvSpPr/>
            <p:nvPr/>
          </p:nvSpPr>
          <p:spPr>
            <a:xfrm>
              <a:off x="5811975" y="3602355"/>
              <a:ext cx="263081" cy="97932"/>
            </a:xfrm>
            <a:custGeom>
              <a:rect b="b" l="l" r="r" t="t"/>
              <a:pathLst>
                <a:path extrusionOk="0" h="3740" w="10047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7" name="Google Shape;23327;p83"/>
            <p:cNvSpPr/>
            <p:nvPr/>
          </p:nvSpPr>
          <p:spPr>
            <a:xfrm>
              <a:off x="5909147" y="3574625"/>
              <a:ext cx="68736" cy="22807"/>
            </a:xfrm>
            <a:custGeom>
              <a:rect b="b" l="l" r="r" t="t"/>
              <a:pathLst>
                <a:path extrusionOk="0" h="871" w="2625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8" name="Google Shape;23328;p83"/>
            <p:cNvSpPr/>
            <p:nvPr/>
          </p:nvSpPr>
          <p:spPr>
            <a:xfrm>
              <a:off x="5850938" y="3465957"/>
              <a:ext cx="184630" cy="119927"/>
            </a:xfrm>
            <a:custGeom>
              <a:rect b="b" l="l" r="r" t="t"/>
              <a:pathLst>
                <a:path extrusionOk="0" h="4580" w="7051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9" name="Google Shape;23329;p83"/>
            <p:cNvSpPr/>
            <p:nvPr/>
          </p:nvSpPr>
          <p:spPr>
            <a:xfrm>
              <a:off x="5918129" y="3534483"/>
              <a:ext cx="50773" cy="17439"/>
            </a:xfrm>
            <a:custGeom>
              <a:rect b="b" l="l" r="r" t="t"/>
              <a:pathLst>
                <a:path extrusionOk="0" h="666" w="1939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0" name="Google Shape;23330;p83"/>
            <p:cNvSpPr/>
            <p:nvPr/>
          </p:nvSpPr>
          <p:spPr>
            <a:xfrm>
              <a:off x="5903413" y="3488817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1" name="Google Shape;23331;p83"/>
            <p:cNvSpPr/>
            <p:nvPr/>
          </p:nvSpPr>
          <p:spPr>
            <a:xfrm>
              <a:off x="5972096" y="3488817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2" name="Google Shape;23332;p83"/>
            <p:cNvSpPr/>
            <p:nvPr/>
          </p:nvSpPr>
          <p:spPr>
            <a:xfrm>
              <a:off x="5847115" y="3465957"/>
              <a:ext cx="147998" cy="120163"/>
            </a:xfrm>
            <a:custGeom>
              <a:rect b="b" l="l" r="r" t="t"/>
              <a:pathLst>
                <a:path extrusionOk="0" h="4589" w="5652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3" name="Google Shape;23333;p83"/>
            <p:cNvSpPr/>
            <p:nvPr/>
          </p:nvSpPr>
          <p:spPr>
            <a:xfrm>
              <a:off x="5857694" y="3465957"/>
              <a:ext cx="23017" cy="25766"/>
            </a:xfrm>
            <a:custGeom>
              <a:rect b="b" l="l" r="r" t="t"/>
              <a:pathLst>
                <a:path extrusionOk="0" h="984" w="879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4" name="Google Shape;23334;p83"/>
            <p:cNvSpPr/>
            <p:nvPr/>
          </p:nvSpPr>
          <p:spPr>
            <a:xfrm>
              <a:off x="6006320" y="3465957"/>
              <a:ext cx="23017" cy="25766"/>
            </a:xfrm>
            <a:custGeom>
              <a:rect b="b" l="l" r="r" t="t"/>
              <a:pathLst>
                <a:path extrusionOk="0" h="984" w="879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5" name="Google Shape;23335;p83"/>
            <p:cNvSpPr/>
            <p:nvPr/>
          </p:nvSpPr>
          <p:spPr>
            <a:xfrm>
              <a:off x="5857694" y="3414504"/>
              <a:ext cx="23017" cy="51480"/>
            </a:xfrm>
            <a:custGeom>
              <a:rect b="b" l="l" r="r" t="t"/>
              <a:pathLst>
                <a:path extrusionOk="0" h="1966" w="879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6" name="Google Shape;23336;p83"/>
            <p:cNvSpPr/>
            <p:nvPr/>
          </p:nvSpPr>
          <p:spPr>
            <a:xfrm>
              <a:off x="5840464" y="3362788"/>
              <a:ext cx="205866" cy="57240"/>
            </a:xfrm>
            <a:custGeom>
              <a:rect b="b" l="l" r="r" t="t"/>
              <a:pathLst>
                <a:path extrusionOk="0" h="2186" w="7862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7" name="Google Shape;23337;p83"/>
            <p:cNvSpPr/>
            <p:nvPr/>
          </p:nvSpPr>
          <p:spPr>
            <a:xfrm>
              <a:off x="5857694" y="3437232"/>
              <a:ext cx="171643" cy="11521"/>
            </a:xfrm>
            <a:custGeom>
              <a:rect b="b" l="l" r="r" t="t"/>
              <a:pathLst>
                <a:path extrusionOk="0" h="440" w="6555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8" name="Google Shape;23338;p83"/>
            <p:cNvSpPr/>
            <p:nvPr/>
          </p:nvSpPr>
          <p:spPr>
            <a:xfrm>
              <a:off x="5857694" y="3437232"/>
              <a:ext cx="23017" cy="11521"/>
            </a:xfrm>
            <a:custGeom>
              <a:rect b="b" l="l" r="r" t="t"/>
              <a:pathLst>
                <a:path extrusionOk="0" h="440" w="879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9" name="Google Shape;23339;p83"/>
            <p:cNvSpPr/>
            <p:nvPr/>
          </p:nvSpPr>
          <p:spPr>
            <a:xfrm>
              <a:off x="5891918" y="3345794"/>
              <a:ext cx="103195" cy="74234"/>
            </a:xfrm>
            <a:custGeom>
              <a:rect b="b" l="l" r="r" t="t"/>
              <a:pathLst>
                <a:path extrusionOk="0" h="2835" w="3941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0" name="Google Shape;23340;p83"/>
            <p:cNvSpPr/>
            <p:nvPr/>
          </p:nvSpPr>
          <p:spPr>
            <a:xfrm>
              <a:off x="5882674" y="3602355"/>
              <a:ext cx="121682" cy="98194"/>
            </a:xfrm>
            <a:custGeom>
              <a:rect b="b" l="l" r="r" t="t"/>
              <a:pathLst>
                <a:path extrusionOk="0" h="3750" w="4647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1" name="Google Shape;23341;p83"/>
            <p:cNvSpPr/>
            <p:nvPr/>
          </p:nvSpPr>
          <p:spPr>
            <a:xfrm>
              <a:off x="5814489" y="3644827"/>
              <a:ext cx="48966" cy="55460"/>
            </a:xfrm>
            <a:custGeom>
              <a:rect b="b" l="l" r="r" t="t"/>
              <a:pathLst>
                <a:path extrusionOk="0" h="2118" w="187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2" name="Google Shape;23342;p83"/>
            <p:cNvSpPr/>
            <p:nvPr/>
          </p:nvSpPr>
          <p:spPr>
            <a:xfrm>
              <a:off x="6023550" y="3644827"/>
              <a:ext cx="48992" cy="55460"/>
            </a:xfrm>
            <a:custGeom>
              <a:rect b="b" l="l" r="r" t="t"/>
              <a:pathLst>
                <a:path extrusionOk="0" h="2118" w="1871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43" name="Google Shape;23343;p83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23344" name="Google Shape;23344;p83"/>
            <p:cNvSpPr/>
            <p:nvPr/>
          </p:nvSpPr>
          <p:spPr>
            <a:xfrm>
              <a:off x="5397807" y="3514661"/>
              <a:ext cx="191360" cy="123934"/>
            </a:xfrm>
            <a:custGeom>
              <a:rect b="b" l="l" r="r" t="t"/>
              <a:pathLst>
                <a:path extrusionOk="0" h="4733" w="7308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5" name="Google Shape;23345;p83"/>
            <p:cNvSpPr/>
            <p:nvPr/>
          </p:nvSpPr>
          <p:spPr>
            <a:xfrm>
              <a:off x="5397807" y="3514661"/>
              <a:ext cx="95706" cy="123934"/>
            </a:xfrm>
            <a:custGeom>
              <a:rect b="b" l="l" r="r" t="t"/>
              <a:pathLst>
                <a:path extrusionOk="0" h="4733" w="3655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6" name="Google Shape;23346;p83"/>
            <p:cNvSpPr/>
            <p:nvPr/>
          </p:nvSpPr>
          <p:spPr>
            <a:xfrm>
              <a:off x="5363818" y="3565382"/>
              <a:ext cx="259074" cy="134905"/>
            </a:xfrm>
            <a:custGeom>
              <a:rect b="b" l="l" r="r" t="t"/>
              <a:pathLst>
                <a:path extrusionOk="0" h="5152" w="9894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7" name="Google Shape;23347;p83"/>
            <p:cNvSpPr/>
            <p:nvPr/>
          </p:nvSpPr>
          <p:spPr>
            <a:xfrm>
              <a:off x="5364080" y="3621836"/>
              <a:ext cx="258813" cy="78450"/>
            </a:xfrm>
            <a:custGeom>
              <a:rect b="b" l="l" r="r" t="t"/>
              <a:pathLst>
                <a:path extrusionOk="0" h="2996" w="9884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8" name="Google Shape;23348;p83"/>
            <p:cNvSpPr/>
            <p:nvPr/>
          </p:nvSpPr>
          <p:spPr>
            <a:xfrm>
              <a:off x="5459760" y="3570880"/>
              <a:ext cx="67479" cy="28175"/>
            </a:xfrm>
            <a:custGeom>
              <a:rect b="b" l="l" r="r" t="t"/>
              <a:pathLst>
                <a:path extrusionOk="0" h="1076" w="2577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9" name="Google Shape;23349;p83"/>
            <p:cNvSpPr/>
            <p:nvPr/>
          </p:nvSpPr>
          <p:spPr>
            <a:xfrm>
              <a:off x="5420273" y="3435740"/>
              <a:ext cx="146427" cy="152135"/>
            </a:xfrm>
            <a:custGeom>
              <a:rect b="b" l="l" r="r" t="t"/>
              <a:pathLst>
                <a:path extrusionOk="0" h="5810" w="5592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0" name="Google Shape;23350;p83"/>
            <p:cNvSpPr/>
            <p:nvPr/>
          </p:nvSpPr>
          <p:spPr>
            <a:xfrm>
              <a:off x="5420090" y="3435740"/>
              <a:ext cx="146610" cy="152109"/>
            </a:xfrm>
            <a:custGeom>
              <a:rect b="b" l="l" r="r" t="t"/>
              <a:pathLst>
                <a:path extrusionOk="0" h="5809" w="5599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1" name="Google Shape;23351;p83"/>
            <p:cNvSpPr/>
            <p:nvPr/>
          </p:nvSpPr>
          <p:spPr>
            <a:xfrm>
              <a:off x="5527213" y="3598846"/>
              <a:ext cx="26" cy="288"/>
            </a:xfrm>
            <a:custGeom>
              <a:rect b="b" l="l" r="r" t="t"/>
              <a:pathLst>
                <a:path extrusionOk="0" h="11" w="1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2" name="Google Shape;23352;p83"/>
            <p:cNvSpPr/>
            <p:nvPr/>
          </p:nvSpPr>
          <p:spPr>
            <a:xfrm>
              <a:off x="5459760" y="3598846"/>
              <a:ext cx="26" cy="288"/>
            </a:xfrm>
            <a:custGeom>
              <a:rect b="b" l="l" r="r" t="t"/>
              <a:pathLst>
                <a:path extrusionOk="0" h="11" w="1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3" name="Google Shape;23353;p83"/>
            <p:cNvSpPr/>
            <p:nvPr/>
          </p:nvSpPr>
          <p:spPr>
            <a:xfrm>
              <a:off x="5468506" y="3537180"/>
              <a:ext cx="50013" cy="16994"/>
            </a:xfrm>
            <a:custGeom>
              <a:rect b="b" l="l" r="r" t="t"/>
              <a:pathLst>
                <a:path extrusionOk="0" h="649" w="191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4" name="Google Shape;23354;p83"/>
            <p:cNvSpPr/>
            <p:nvPr/>
          </p:nvSpPr>
          <p:spPr>
            <a:xfrm>
              <a:off x="5454000" y="3497798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5" name="Google Shape;23355;p83"/>
            <p:cNvSpPr/>
            <p:nvPr/>
          </p:nvSpPr>
          <p:spPr>
            <a:xfrm>
              <a:off x="5521714" y="3497798"/>
              <a:ext cx="11260" cy="16889"/>
            </a:xfrm>
            <a:custGeom>
              <a:rect b="b" l="l" r="r" t="t"/>
              <a:pathLst>
                <a:path extrusionOk="0" h="645" w="43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6" name="Google Shape;23356;p83"/>
            <p:cNvSpPr/>
            <p:nvPr/>
          </p:nvSpPr>
          <p:spPr>
            <a:xfrm>
              <a:off x="5513963" y="3480935"/>
              <a:ext cx="26499" cy="11286"/>
            </a:xfrm>
            <a:custGeom>
              <a:rect b="b" l="l" r="r" t="t"/>
              <a:pathLst>
                <a:path extrusionOk="0" h="431" w="1012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7" name="Google Shape;23357;p83"/>
            <p:cNvSpPr/>
            <p:nvPr/>
          </p:nvSpPr>
          <p:spPr>
            <a:xfrm>
              <a:off x="5446511" y="3480935"/>
              <a:ext cx="26264" cy="11286"/>
            </a:xfrm>
            <a:custGeom>
              <a:rect b="b" l="l" r="r" t="t"/>
              <a:pathLst>
                <a:path extrusionOk="0" h="431" w="1003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8" name="Google Shape;23358;p83"/>
            <p:cNvSpPr/>
            <p:nvPr/>
          </p:nvSpPr>
          <p:spPr>
            <a:xfrm>
              <a:off x="5386573" y="3345794"/>
              <a:ext cx="213853" cy="202620"/>
            </a:xfrm>
            <a:custGeom>
              <a:rect b="b" l="l" r="r" t="t"/>
              <a:pathLst>
                <a:path extrusionOk="0" h="7738" w="8167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9" name="Google Shape;23359;p83"/>
            <p:cNvSpPr/>
            <p:nvPr/>
          </p:nvSpPr>
          <p:spPr>
            <a:xfrm>
              <a:off x="5409040" y="3373917"/>
              <a:ext cx="169155" cy="112543"/>
            </a:xfrm>
            <a:custGeom>
              <a:rect b="b" l="l" r="r" t="t"/>
              <a:pathLst>
                <a:path extrusionOk="0" h="4298" w="646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0" name="Google Shape;23360;p83"/>
            <p:cNvSpPr/>
            <p:nvPr/>
          </p:nvSpPr>
          <p:spPr>
            <a:xfrm>
              <a:off x="5454759" y="3373917"/>
              <a:ext cx="123410" cy="112543"/>
            </a:xfrm>
            <a:custGeom>
              <a:rect b="b" l="l" r="r" t="t"/>
              <a:pathLst>
                <a:path extrusionOk="0" h="4298" w="4713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1" name="Google Shape;23361;p83"/>
            <p:cNvSpPr/>
            <p:nvPr/>
          </p:nvSpPr>
          <p:spPr>
            <a:xfrm>
              <a:off x="5369579" y="3647314"/>
              <a:ext cx="45483" cy="52972"/>
            </a:xfrm>
            <a:custGeom>
              <a:rect b="b" l="l" r="r" t="t"/>
              <a:pathLst>
                <a:path extrusionOk="0" h="2023" w="1737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2" name="Google Shape;23362;p83"/>
            <p:cNvSpPr/>
            <p:nvPr/>
          </p:nvSpPr>
          <p:spPr>
            <a:xfrm>
              <a:off x="5572173" y="3647314"/>
              <a:ext cx="45745" cy="52972"/>
            </a:xfrm>
            <a:custGeom>
              <a:rect b="b" l="l" r="r" t="t"/>
              <a:pathLst>
                <a:path extrusionOk="0" h="2023" w="1747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3" name="Google Shape;23363;p83"/>
            <p:cNvSpPr/>
            <p:nvPr/>
          </p:nvSpPr>
          <p:spPr>
            <a:xfrm>
              <a:off x="5432528" y="3621836"/>
              <a:ext cx="122179" cy="55984"/>
            </a:xfrm>
            <a:custGeom>
              <a:rect b="b" l="l" r="r" t="t"/>
              <a:pathLst>
                <a:path extrusionOk="0" h="2138" w="4666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4" name="Google Shape;23364;p83"/>
            <p:cNvSpPr/>
            <p:nvPr/>
          </p:nvSpPr>
          <p:spPr>
            <a:xfrm>
              <a:off x="5392046" y="3475200"/>
              <a:ext cx="28254" cy="44986"/>
            </a:xfrm>
            <a:custGeom>
              <a:rect b="b" l="l" r="r" t="t"/>
              <a:pathLst>
                <a:path extrusionOk="0" h="1718" w="1079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5" name="Google Shape;23365;p83"/>
            <p:cNvSpPr/>
            <p:nvPr/>
          </p:nvSpPr>
          <p:spPr>
            <a:xfrm>
              <a:off x="5409040" y="3475200"/>
              <a:ext cx="11260" cy="44986"/>
            </a:xfrm>
            <a:custGeom>
              <a:rect b="b" l="l" r="r" t="t"/>
              <a:pathLst>
                <a:path extrusionOk="0" h="1718" w="43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6" name="Google Shape;23366;p83"/>
            <p:cNvSpPr/>
            <p:nvPr/>
          </p:nvSpPr>
          <p:spPr>
            <a:xfrm>
              <a:off x="5566674" y="3475200"/>
              <a:ext cx="28254" cy="44986"/>
            </a:xfrm>
            <a:custGeom>
              <a:rect b="b" l="l" r="r" t="t"/>
              <a:pathLst>
                <a:path extrusionOk="0" h="1718" w="1079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7" name="Google Shape;23367;p83"/>
            <p:cNvSpPr/>
            <p:nvPr/>
          </p:nvSpPr>
          <p:spPr>
            <a:xfrm>
              <a:off x="5566674" y="3475200"/>
              <a:ext cx="11260" cy="44986"/>
            </a:xfrm>
            <a:custGeom>
              <a:rect b="b" l="l" r="r" t="t"/>
              <a:pathLst>
                <a:path extrusionOk="0" h="1718" w="43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8" name="Google Shape;23368;p83"/>
            <p:cNvSpPr/>
            <p:nvPr/>
          </p:nvSpPr>
          <p:spPr>
            <a:xfrm>
              <a:off x="5442766" y="3537154"/>
              <a:ext cx="17020" cy="11260"/>
            </a:xfrm>
            <a:custGeom>
              <a:rect b="b" l="l" r="r" t="t"/>
              <a:pathLst>
                <a:path extrusionOk="0" h="430" w="65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69" name="Google Shape;23369;p83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23370" name="Google Shape;23370;p83"/>
            <p:cNvSpPr/>
            <p:nvPr/>
          </p:nvSpPr>
          <p:spPr>
            <a:xfrm>
              <a:off x="4916683" y="3471692"/>
              <a:ext cx="253837" cy="40011"/>
            </a:xfrm>
            <a:custGeom>
              <a:rect b="b" l="l" r="r" t="t"/>
              <a:pathLst>
                <a:path extrusionOk="0" h="1528" w="9694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1" name="Google Shape;23371;p83"/>
            <p:cNvSpPr/>
            <p:nvPr/>
          </p:nvSpPr>
          <p:spPr>
            <a:xfrm>
              <a:off x="4912939" y="3586120"/>
              <a:ext cx="261326" cy="114428"/>
            </a:xfrm>
            <a:custGeom>
              <a:rect b="b" l="l" r="r" t="t"/>
              <a:pathLst>
                <a:path extrusionOk="0" h="4370" w="998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2" name="Google Shape;23372;p83"/>
            <p:cNvSpPr/>
            <p:nvPr/>
          </p:nvSpPr>
          <p:spPr>
            <a:xfrm>
              <a:off x="4912939" y="3630582"/>
              <a:ext cx="261326" cy="69966"/>
            </a:xfrm>
            <a:custGeom>
              <a:rect b="b" l="l" r="r" t="t"/>
              <a:pathLst>
                <a:path extrusionOk="0" h="2672" w="998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3" name="Google Shape;23373;p83"/>
            <p:cNvSpPr/>
            <p:nvPr/>
          </p:nvSpPr>
          <p:spPr>
            <a:xfrm>
              <a:off x="5037841" y="3654568"/>
              <a:ext cx="11521" cy="45719"/>
            </a:xfrm>
            <a:custGeom>
              <a:rect b="b" l="l" r="r" t="t"/>
              <a:pathLst>
                <a:path extrusionOk="0" h="1746" w="44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4" name="Google Shape;23374;p83"/>
            <p:cNvSpPr/>
            <p:nvPr/>
          </p:nvSpPr>
          <p:spPr>
            <a:xfrm>
              <a:off x="5009352" y="3586120"/>
              <a:ext cx="68736" cy="34171"/>
            </a:xfrm>
            <a:custGeom>
              <a:rect b="b" l="l" r="r" t="t"/>
              <a:pathLst>
                <a:path extrusionOk="0" h="1305" w="2625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5" name="Google Shape;23375;p83"/>
            <p:cNvSpPr/>
            <p:nvPr/>
          </p:nvSpPr>
          <p:spPr>
            <a:xfrm>
              <a:off x="4952164" y="3534405"/>
              <a:ext cx="57214" cy="165882"/>
            </a:xfrm>
            <a:custGeom>
              <a:rect b="b" l="l" r="r" t="t"/>
              <a:pathLst>
                <a:path extrusionOk="0" h="6335" w="2185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6" name="Google Shape;23376;p83"/>
            <p:cNvSpPr/>
            <p:nvPr/>
          </p:nvSpPr>
          <p:spPr>
            <a:xfrm>
              <a:off x="4952164" y="3626078"/>
              <a:ext cx="28489" cy="22755"/>
            </a:xfrm>
            <a:custGeom>
              <a:rect b="b" l="l" r="r" t="t"/>
              <a:pathLst>
                <a:path extrusionOk="0" h="869" w="1088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7" name="Google Shape;23377;p83"/>
            <p:cNvSpPr/>
            <p:nvPr/>
          </p:nvSpPr>
          <p:spPr>
            <a:xfrm>
              <a:off x="5077800" y="3534405"/>
              <a:ext cx="57240" cy="165882"/>
            </a:xfrm>
            <a:custGeom>
              <a:rect b="b" l="l" r="r" t="t"/>
              <a:pathLst>
                <a:path extrusionOk="0" h="6335" w="2186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8" name="Google Shape;23378;p83"/>
            <p:cNvSpPr/>
            <p:nvPr/>
          </p:nvSpPr>
          <p:spPr>
            <a:xfrm>
              <a:off x="5032081" y="3637574"/>
              <a:ext cx="23017" cy="22755"/>
            </a:xfrm>
            <a:custGeom>
              <a:rect b="b" l="l" r="r" t="t"/>
              <a:pathLst>
                <a:path extrusionOk="0" h="869" w="879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9" name="Google Shape;23379;p83"/>
            <p:cNvSpPr/>
            <p:nvPr/>
          </p:nvSpPr>
          <p:spPr>
            <a:xfrm>
              <a:off x="5106525" y="3626078"/>
              <a:ext cx="28751" cy="22755"/>
            </a:xfrm>
            <a:custGeom>
              <a:rect b="b" l="l" r="r" t="t"/>
              <a:pathLst>
                <a:path extrusionOk="0" h="869" w="1098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0" name="Google Shape;23380;p83"/>
            <p:cNvSpPr/>
            <p:nvPr/>
          </p:nvSpPr>
          <p:spPr>
            <a:xfrm>
              <a:off x="5025351" y="3345663"/>
              <a:ext cx="65960" cy="57109"/>
            </a:xfrm>
            <a:custGeom>
              <a:rect b="b" l="l" r="r" t="t"/>
              <a:pathLst>
                <a:path extrusionOk="0" h="2181" w="2519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1" name="Google Shape;23381;p83"/>
            <p:cNvSpPr/>
            <p:nvPr/>
          </p:nvSpPr>
          <p:spPr>
            <a:xfrm>
              <a:off x="4986388" y="3345794"/>
              <a:ext cx="114428" cy="102959"/>
            </a:xfrm>
            <a:custGeom>
              <a:rect b="b" l="l" r="r" t="t"/>
              <a:pathLst>
                <a:path extrusionOk="0" h="3932" w="437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2" name="Google Shape;23382;p83"/>
            <p:cNvSpPr/>
            <p:nvPr/>
          </p:nvSpPr>
          <p:spPr>
            <a:xfrm>
              <a:off x="4947163" y="3511676"/>
              <a:ext cx="192617" cy="97199"/>
            </a:xfrm>
            <a:custGeom>
              <a:rect b="b" l="l" r="r" t="t"/>
              <a:pathLst>
                <a:path extrusionOk="0" h="3712" w="7356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3" name="Google Shape;23383;p83"/>
            <p:cNvSpPr/>
            <p:nvPr/>
          </p:nvSpPr>
          <p:spPr>
            <a:xfrm>
              <a:off x="4951143" y="3511650"/>
              <a:ext cx="149673" cy="97434"/>
            </a:xfrm>
            <a:custGeom>
              <a:rect b="b" l="l" r="r" t="t"/>
              <a:pathLst>
                <a:path extrusionOk="0" h="3721" w="5716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4" name="Google Shape;23384;p83"/>
            <p:cNvSpPr/>
            <p:nvPr/>
          </p:nvSpPr>
          <p:spPr>
            <a:xfrm>
              <a:off x="5018124" y="3557317"/>
              <a:ext cx="50747" cy="17334"/>
            </a:xfrm>
            <a:custGeom>
              <a:rect b="b" l="l" r="r" t="t"/>
              <a:pathLst>
                <a:path extrusionOk="0" h="662" w="1938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5" name="Google Shape;23385;p83"/>
            <p:cNvSpPr/>
            <p:nvPr/>
          </p:nvSpPr>
          <p:spPr>
            <a:xfrm>
              <a:off x="5003487" y="3517358"/>
              <a:ext cx="11390" cy="17073"/>
            </a:xfrm>
            <a:custGeom>
              <a:rect b="b" l="l" r="r" t="t"/>
              <a:pathLst>
                <a:path extrusionOk="0" h="652" w="435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6" name="Google Shape;23386;p83"/>
            <p:cNvSpPr/>
            <p:nvPr/>
          </p:nvSpPr>
          <p:spPr>
            <a:xfrm>
              <a:off x="5072065" y="3517358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7" name="Google Shape;23387;p83"/>
            <p:cNvSpPr/>
            <p:nvPr/>
          </p:nvSpPr>
          <p:spPr>
            <a:xfrm>
              <a:off x="4980627" y="3448727"/>
              <a:ext cx="125924" cy="22990"/>
            </a:xfrm>
            <a:custGeom>
              <a:rect b="b" l="l" r="r" t="t"/>
              <a:pathLst>
                <a:path extrusionOk="0" h="878" w="4809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8" name="Google Shape;23388;p83"/>
            <p:cNvSpPr/>
            <p:nvPr/>
          </p:nvSpPr>
          <p:spPr>
            <a:xfrm>
              <a:off x="4986388" y="3346789"/>
              <a:ext cx="55722" cy="101964"/>
            </a:xfrm>
            <a:custGeom>
              <a:rect b="b" l="l" r="r" t="t"/>
              <a:pathLst>
                <a:path extrusionOk="0" h="3894" w="2128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9" name="Google Shape;23389;p83"/>
            <p:cNvSpPr/>
            <p:nvPr/>
          </p:nvSpPr>
          <p:spPr>
            <a:xfrm>
              <a:off x="4980627" y="3448727"/>
              <a:ext cx="34250" cy="22990"/>
            </a:xfrm>
            <a:custGeom>
              <a:rect b="b" l="l" r="r" t="t"/>
              <a:pathLst>
                <a:path extrusionOk="0" h="878" w="1308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0" name="Google Shape;23390;p83"/>
            <p:cNvSpPr/>
            <p:nvPr/>
          </p:nvSpPr>
          <p:spPr>
            <a:xfrm>
              <a:off x="4916683" y="3471692"/>
              <a:ext cx="92695" cy="40011"/>
            </a:xfrm>
            <a:custGeom>
              <a:rect b="b" l="l" r="r" t="t"/>
              <a:pathLst>
                <a:path extrusionOk="0" h="1528" w="354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91" name="Google Shape;23391;p83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23392" name="Google Shape;23392;p83"/>
            <p:cNvSpPr/>
            <p:nvPr/>
          </p:nvSpPr>
          <p:spPr>
            <a:xfrm>
              <a:off x="5809723" y="3136969"/>
              <a:ext cx="263081" cy="97696"/>
            </a:xfrm>
            <a:custGeom>
              <a:rect b="b" l="l" r="r" t="t"/>
              <a:pathLst>
                <a:path extrusionOk="0" h="3731" w="10047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3" name="Google Shape;23393;p83"/>
            <p:cNvSpPr/>
            <p:nvPr/>
          </p:nvSpPr>
          <p:spPr>
            <a:xfrm>
              <a:off x="5865942" y="3136969"/>
              <a:ext cx="150642" cy="75937"/>
            </a:xfrm>
            <a:custGeom>
              <a:rect b="b" l="l" r="r" t="t"/>
              <a:pathLst>
                <a:path extrusionOk="0" h="2900" w="5753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4" name="Google Shape;23394;p83"/>
            <p:cNvSpPr/>
            <p:nvPr/>
          </p:nvSpPr>
          <p:spPr>
            <a:xfrm>
              <a:off x="5876416" y="3120734"/>
              <a:ext cx="129432" cy="80650"/>
            </a:xfrm>
            <a:custGeom>
              <a:rect b="b" l="l" r="r" t="t"/>
              <a:pathLst>
                <a:path extrusionOk="0" h="3080" w="4943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5" name="Google Shape;23395;p83"/>
            <p:cNvSpPr/>
            <p:nvPr/>
          </p:nvSpPr>
          <p:spPr>
            <a:xfrm>
              <a:off x="5895400" y="3120734"/>
              <a:ext cx="91726" cy="62477"/>
            </a:xfrm>
            <a:custGeom>
              <a:rect b="b" l="l" r="r" t="t"/>
              <a:pathLst>
                <a:path extrusionOk="0" h="2386" w="3503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6" name="Google Shape;23396;p83"/>
            <p:cNvSpPr/>
            <p:nvPr/>
          </p:nvSpPr>
          <p:spPr>
            <a:xfrm>
              <a:off x="5906895" y="3091747"/>
              <a:ext cx="68736" cy="79969"/>
            </a:xfrm>
            <a:custGeom>
              <a:rect b="b" l="l" r="r" t="t"/>
              <a:pathLst>
                <a:path extrusionOk="0" h="3054" w="2625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7" name="Google Shape;23397;p83"/>
            <p:cNvSpPr/>
            <p:nvPr/>
          </p:nvSpPr>
          <p:spPr>
            <a:xfrm>
              <a:off x="5906895" y="3091747"/>
              <a:ext cx="68736" cy="28568"/>
            </a:xfrm>
            <a:custGeom>
              <a:rect b="b" l="l" r="r" t="t"/>
              <a:pathLst>
                <a:path extrusionOk="0" h="1091" w="2625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8" name="Google Shape;23398;p83"/>
            <p:cNvSpPr/>
            <p:nvPr/>
          </p:nvSpPr>
          <p:spPr>
            <a:xfrm>
              <a:off x="5906895" y="2879911"/>
              <a:ext cx="68736" cy="46007"/>
            </a:xfrm>
            <a:custGeom>
              <a:rect b="b" l="l" r="r" t="t"/>
              <a:pathLst>
                <a:path extrusionOk="0" h="1757" w="2625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9" name="Google Shape;23399;p83"/>
            <p:cNvSpPr/>
            <p:nvPr/>
          </p:nvSpPr>
          <p:spPr>
            <a:xfrm>
              <a:off x="5838212" y="2914134"/>
              <a:ext cx="206102" cy="137419"/>
            </a:xfrm>
            <a:custGeom>
              <a:rect b="b" l="l" r="r" t="t"/>
              <a:pathLst>
                <a:path extrusionOk="0" h="5248" w="7871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0" name="Google Shape;23400;p83"/>
            <p:cNvSpPr/>
            <p:nvPr/>
          </p:nvSpPr>
          <p:spPr>
            <a:xfrm>
              <a:off x="5861203" y="2948620"/>
              <a:ext cx="160147" cy="91438"/>
            </a:xfrm>
            <a:custGeom>
              <a:rect b="b" l="l" r="r" t="t"/>
              <a:pathLst>
                <a:path extrusionOk="0" h="3492" w="6116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1" name="Google Shape;23401;p83"/>
            <p:cNvSpPr/>
            <p:nvPr/>
          </p:nvSpPr>
          <p:spPr>
            <a:xfrm>
              <a:off x="5848712" y="2960115"/>
              <a:ext cx="184630" cy="148652"/>
            </a:xfrm>
            <a:custGeom>
              <a:rect b="b" l="l" r="r" t="t"/>
              <a:pathLst>
                <a:path extrusionOk="0" h="5677" w="7051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2" name="Google Shape;23402;p83"/>
            <p:cNvSpPr/>
            <p:nvPr/>
          </p:nvSpPr>
          <p:spPr>
            <a:xfrm>
              <a:off x="5848948" y="2960115"/>
              <a:ext cx="132418" cy="148626"/>
            </a:xfrm>
            <a:custGeom>
              <a:rect b="b" l="l" r="r" t="t"/>
              <a:pathLst>
                <a:path extrusionOk="0" h="5676" w="5057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3" name="Google Shape;23403;p83"/>
            <p:cNvSpPr/>
            <p:nvPr/>
          </p:nvSpPr>
          <p:spPr>
            <a:xfrm>
              <a:off x="5889666" y="3005808"/>
              <a:ext cx="34512" cy="22781"/>
            </a:xfrm>
            <a:custGeom>
              <a:rect b="b" l="l" r="r" t="t"/>
              <a:pathLst>
                <a:path extrusionOk="0" h="870" w="1318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4" name="Google Shape;23404;p83"/>
            <p:cNvSpPr/>
            <p:nvPr/>
          </p:nvSpPr>
          <p:spPr>
            <a:xfrm>
              <a:off x="5958375" y="3005808"/>
              <a:ext cx="34486" cy="22781"/>
            </a:xfrm>
            <a:custGeom>
              <a:rect b="b" l="l" r="r" t="t"/>
              <a:pathLst>
                <a:path extrusionOk="0" h="870" w="1317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5" name="Google Shape;23405;p83"/>
            <p:cNvSpPr/>
            <p:nvPr/>
          </p:nvSpPr>
          <p:spPr>
            <a:xfrm>
              <a:off x="5915929" y="3057707"/>
              <a:ext cx="50668" cy="17361"/>
            </a:xfrm>
            <a:custGeom>
              <a:rect b="b" l="l" r="r" t="t"/>
              <a:pathLst>
                <a:path extrusionOk="0" h="663" w="1935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6" name="Google Shape;23406;p83"/>
            <p:cNvSpPr/>
            <p:nvPr/>
          </p:nvSpPr>
          <p:spPr>
            <a:xfrm>
              <a:off x="5901161" y="3012197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7" name="Google Shape;23407;p83"/>
            <p:cNvSpPr/>
            <p:nvPr/>
          </p:nvSpPr>
          <p:spPr>
            <a:xfrm>
              <a:off x="5969844" y="3012197"/>
              <a:ext cx="11521" cy="16889"/>
            </a:xfrm>
            <a:custGeom>
              <a:rect b="b" l="l" r="r" t="t"/>
              <a:pathLst>
                <a:path extrusionOk="0" h="645" w="44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8" name="Google Shape;23408;p83"/>
            <p:cNvSpPr/>
            <p:nvPr/>
          </p:nvSpPr>
          <p:spPr>
            <a:xfrm>
              <a:off x="5922135" y="3011569"/>
              <a:ext cx="38256" cy="11260"/>
            </a:xfrm>
            <a:custGeom>
              <a:rect b="b" l="l" r="r" t="t"/>
              <a:pathLst>
                <a:path extrusionOk="0" h="430" w="1461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9" name="Google Shape;23409;p83"/>
            <p:cNvSpPr/>
            <p:nvPr/>
          </p:nvSpPr>
          <p:spPr>
            <a:xfrm>
              <a:off x="5933630" y="3211648"/>
              <a:ext cx="15266" cy="11521"/>
            </a:xfrm>
            <a:custGeom>
              <a:rect b="b" l="l" r="r" t="t"/>
              <a:pathLst>
                <a:path extrusionOk="0" h="440" w="583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0" name="Google Shape;23410;p83"/>
            <p:cNvSpPr/>
            <p:nvPr/>
          </p:nvSpPr>
          <p:spPr>
            <a:xfrm>
              <a:off x="5868691" y="2994156"/>
              <a:ext cx="66955" cy="57398"/>
            </a:xfrm>
            <a:custGeom>
              <a:rect b="b" l="l" r="r" t="t"/>
              <a:pathLst>
                <a:path extrusionOk="0" h="2192" w="2557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1" name="Google Shape;23411;p83"/>
            <p:cNvSpPr/>
            <p:nvPr/>
          </p:nvSpPr>
          <p:spPr>
            <a:xfrm>
              <a:off x="5937375" y="2994156"/>
              <a:ext cx="66719" cy="57398"/>
            </a:xfrm>
            <a:custGeom>
              <a:rect b="b" l="l" r="r" t="t"/>
              <a:pathLst>
                <a:path extrusionOk="0" h="2192" w="2548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2" name="Google Shape;23412;p83"/>
            <p:cNvSpPr/>
            <p:nvPr/>
          </p:nvSpPr>
          <p:spPr>
            <a:xfrm>
              <a:off x="5811477" y="3169202"/>
              <a:ext cx="49725" cy="65724"/>
            </a:xfrm>
            <a:custGeom>
              <a:rect b="b" l="l" r="r" t="t"/>
              <a:pathLst>
                <a:path extrusionOk="0" h="2510" w="1899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3" name="Google Shape;23413;p83"/>
            <p:cNvSpPr/>
            <p:nvPr/>
          </p:nvSpPr>
          <p:spPr>
            <a:xfrm>
              <a:off x="6021324" y="3169202"/>
              <a:ext cx="49725" cy="65724"/>
            </a:xfrm>
            <a:custGeom>
              <a:rect b="b" l="l" r="r" t="t"/>
              <a:pathLst>
                <a:path extrusionOk="0" h="2510" w="1899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14" name="Google Shape;23414;p83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23415" name="Google Shape;23415;p83"/>
            <p:cNvSpPr/>
            <p:nvPr/>
          </p:nvSpPr>
          <p:spPr>
            <a:xfrm>
              <a:off x="7616069" y="4513881"/>
              <a:ext cx="263316" cy="108930"/>
            </a:xfrm>
            <a:custGeom>
              <a:rect b="b" l="l" r="r" t="t"/>
              <a:pathLst>
                <a:path extrusionOk="0" h="4160" w="10056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6" name="Google Shape;23416;p83"/>
            <p:cNvSpPr/>
            <p:nvPr/>
          </p:nvSpPr>
          <p:spPr>
            <a:xfrm>
              <a:off x="7719238" y="4514116"/>
              <a:ext cx="57214" cy="108694"/>
            </a:xfrm>
            <a:custGeom>
              <a:rect b="b" l="l" r="r" t="t"/>
              <a:pathLst>
                <a:path extrusionOk="0" h="4151" w="2185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7" name="Google Shape;23417;p83"/>
            <p:cNvSpPr/>
            <p:nvPr/>
          </p:nvSpPr>
          <p:spPr>
            <a:xfrm>
              <a:off x="7719238" y="4514116"/>
              <a:ext cx="57214" cy="34433"/>
            </a:xfrm>
            <a:custGeom>
              <a:rect b="b" l="l" r="r" t="t"/>
              <a:pathLst>
                <a:path extrusionOk="0" h="1315" w="2185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8" name="Google Shape;23418;p83"/>
            <p:cNvSpPr/>
            <p:nvPr/>
          </p:nvSpPr>
          <p:spPr>
            <a:xfrm>
              <a:off x="7642542" y="4268082"/>
              <a:ext cx="210344" cy="208852"/>
            </a:xfrm>
            <a:custGeom>
              <a:rect b="b" l="l" r="r" t="t"/>
              <a:pathLst>
                <a:path extrusionOk="0" h="7976" w="8033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9" name="Google Shape;23419;p83"/>
            <p:cNvSpPr/>
            <p:nvPr/>
          </p:nvSpPr>
          <p:spPr>
            <a:xfrm>
              <a:off x="7713477" y="4462663"/>
              <a:ext cx="68736" cy="74470"/>
            </a:xfrm>
            <a:custGeom>
              <a:rect b="b" l="l" r="r" t="t"/>
              <a:pathLst>
                <a:path extrusionOk="0" h="2844" w="2625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0" name="Google Shape;23420;p83"/>
            <p:cNvSpPr/>
            <p:nvPr/>
          </p:nvSpPr>
          <p:spPr>
            <a:xfrm>
              <a:off x="7713477" y="4462663"/>
              <a:ext cx="68736" cy="28620"/>
            </a:xfrm>
            <a:custGeom>
              <a:rect b="b" l="l" r="r" t="t"/>
              <a:pathLst>
                <a:path extrusionOk="0" h="1093" w="2625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1" name="Google Shape;23421;p83"/>
            <p:cNvSpPr/>
            <p:nvPr/>
          </p:nvSpPr>
          <p:spPr>
            <a:xfrm>
              <a:off x="7673257" y="4319771"/>
              <a:ext cx="148914" cy="160147"/>
            </a:xfrm>
            <a:custGeom>
              <a:rect b="b" l="l" r="r" t="t"/>
              <a:pathLst>
                <a:path extrusionOk="0" h="6116" w="5687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2" name="Google Shape;23422;p83"/>
            <p:cNvSpPr/>
            <p:nvPr/>
          </p:nvSpPr>
          <p:spPr>
            <a:xfrm>
              <a:off x="7673047" y="4319771"/>
              <a:ext cx="149124" cy="160174"/>
            </a:xfrm>
            <a:custGeom>
              <a:rect b="b" l="l" r="r" t="t"/>
              <a:pathLst>
                <a:path extrusionOk="0" h="6117" w="5695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3" name="Google Shape;23423;p83"/>
            <p:cNvSpPr/>
            <p:nvPr/>
          </p:nvSpPr>
          <p:spPr>
            <a:xfrm>
              <a:off x="7699992" y="4371251"/>
              <a:ext cx="26761" cy="11260"/>
            </a:xfrm>
            <a:custGeom>
              <a:rect b="b" l="l" r="r" t="t"/>
              <a:pathLst>
                <a:path extrusionOk="0" h="430" w="1022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4" name="Google Shape;23424;p83"/>
            <p:cNvSpPr/>
            <p:nvPr/>
          </p:nvSpPr>
          <p:spPr>
            <a:xfrm>
              <a:off x="7768701" y="4371251"/>
              <a:ext cx="26735" cy="11260"/>
            </a:xfrm>
            <a:custGeom>
              <a:rect b="b" l="l" r="r" t="t"/>
              <a:pathLst>
                <a:path extrusionOk="0" h="430" w="1021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5" name="Google Shape;23425;p83"/>
            <p:cNvSpPr/>
            <p:nvPr/>
          </p:nvSpPr>
          <p:spPr>
            <a:xfrm>
              <a:off x="7814394" y="4571278"/>
              <a:ext cx="43991" cy="40115"/>
            </a:xfrm>
            <a:custGeom>
              <a:rect b="b" l="l" r="r" t="t"/>
              <a:pathLst>
                <a:path extrusionOk="0" h="1532" w="168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6" name="Google Shape;23426;p83"/>
            <p:cNvSpPr/>
            <p:nvPr/>
          </p:nvSpPr>
          <p:spPr>
            <a:xfrm>
              <a:off x="7644794" y="4588560"/>
              <a:ext cx="57214" cy="34250"/>
            </a:xfrm>
            <a:custGeom>
              <a:rect b="b" l="l" r="r" t="t"/>
              <a:pathLst>
                <a:path extrusionOk="0" h="1308" w="2185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7" name="Google Shape;23427;p83"/>
            <p:cNvSpPr/>
            <p:nvPr/>
          </p:nvSpPr>
          <p:spPr>
            <a:xfrm>
              <a:off x="7667653" y="4571278"/>
              <a:ext cx="11390" cy="28568"/>
            </a:xfrm>
            <a:custGeom>
              <a:rect b="b" l="l" r="r" t="t"/>
              <a:pathLst>
                <a:path extrusionOk="0" h="1091" w="435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8" name="Google Shape;23428;p83"/>
            <p:cNvSpPr/>
            <p:nvPr/>
          </p:nvSpPr>
          <p:spPr>
            <a:xfrm>
              <a:off x="7707743" y="4388350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9" name="Google Shape;23429;p83"/>
            <p:cNvSpPr/>
            <p:nvPr/>
          </p:nvSpPr>
          <p:spPr>
            <a:xfrm>
              <a:off x="7776426" y="4388350"/>
              <a:ext cx="11286" cy="17151"/>
            </a:xfrm>
            <a:custGeom>
              <a:rect b="b" l="l" r="r" t="t"/>
              <a:pathLst>
                <a:path extrusionOk="0" h="655" w="431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0" name="Google Shape;23430;p83"/>
            <p:cNvSpPr/>
            <p:nvPr/>
          </p:nvSpPr>
          <p:spPr>
            <a:xfrm>
              <a:off x="7721987" y="4425454"/>
              <a:ext cx="51480" cy="22886"/>
            </a:xfrm>
            <a:custGeom>
              <a:rect b="b" l="l" r="r" t="t"/>
              <a:pathLst>
                <a:path extrusionOk="0" h="874" w="1966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1" name="Google Shape;23431;p83"/>
            <p:cNvSpPr/>
            <p:nvPr/>
          </p:nvSpPr>
          <p:spPr>
            <a:xfrm>
              <a:off x="7650528" y="4268056"/>
              <a:ext cx="194371" cy="108956"/>
            </a:xfrm>
            <a:custGeom>
              <a:rect b="b" l="l" r="r" t="t"/>
              <a:pathLst>
                <a:path extrusionOk="0" h="4161" w="7423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2" name="Google Shape;23432;p83"/>
            <p:cNvSpPr/>
            <p:nvPr/>
          </p:nvSpPr>
          <p:spPr>
            <a:xfrm>
              <a:off x="7747701" y="4492147"/>
              <a:ext cx="65724" cy="130663"/>
            </a:xfrm>
            <a:custGeom>
              <a:rect b="b" l="l" r="r" t="t"/>
              <a:pathLst>
                <a:path extrusionOk="0" h="4990" w="251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3" name="Google Shape;23433;p83"/>
            <p:cNvSpPr/>
            <p:nvPr/>
          </p:nvSpPr>
          <p:spPr>
            <a:xfrm>
              <a:off x="7682003" y="4492147"/>
              <a:ext cx="65724" cy="130663"/>
            </a:xfrm>
            <a:custGeom>
              <a:rect b="b" l="l" r="r" t="t"/>
              <a:pathLst>
                <a:path extrusionOk="0" h="4990" w="251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4" name="Google Shape;23434;p83"/>
            <p:cNvSpPr/>
            <p:nvPr/>
          </p:nvSpPr>
          <p:spPr>
            <a:xfrm>
              <a:off x="7715231" y="4268082"/>
              <a:ext cx="129668" cy="92931"/>
            </a:xfrm>
            <a:custGeom>
              <a:rect b="b" l="l" r="r" t="t"/>
              <a:pathLst>
                <a:path extrusionOk="0" h="3549" w="4952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5" name="Google Shape;23435;p83"/>
            <p:cNvSpPr/>
            <p:nvPr/>
          </p:nvSpPr>
          <p:spPr>
            <a:xfrm>
              <a:off x="7644794" y="4605554"/>
              <a:ext cx="57214" cy="17256"/>
            </a:xfrm>
            <a:custGeom>
              <a:rect b="b" l="l" r="r" t="t"/>
              <a:pathLst>
                <a:path extrusionOk="0" h="659" w="2185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36" name="Google Shape;23436;p83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23437" name="Google Shape;23437;p83"/>
            <p:cNvSpPr/>
            <p:nvPr/>
          </p:nvSpPr>
          <p:spPr>
            <a:xfrm>
              <a:off x="7170898" y="4268318"/>
              <a:ext cx="250590" cy="280049"/>
            </a:xfrm>
            <a:custGeom>
              <a:rect b="b" l="l" r="r" t="t"/>
              <a:pathLst>
                <a:path extrusionOk="0" h="10695" w="957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8" name="Google Shape;23438;p83"/>
            <p:cNvSpPr/>
            <p:nvPr/>
          </p:nvSpPr>
          <p:spPr>
            <a:xfrm>
              <a:off x="7164404" y="4474158"/>
              <a:ext cx="263316" cy="148652"/>
            </a:xfrm>
            <a:custGeom>
              <a:rect b="b" l="l" r="r" t="t"/>
              <a:pathLst>
                <a:path extrusionOk="0" h="5677" w="10056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9" name="Google Shape;23439;p83"/>
            <p:cNvSpPr/>
            <p:nvPr/>
          </p:nvSpPr>
          <p:spPr>
            <a:xfrm>
              <a:off x="7164666" y="4547607"/>
              <a:ext cx="263055" cy="75203"/>
            </a:xfrm>
            <a:custGeom>
              <a:rect b="b" l="l" r="r" t="t"/>
              <a:pathLst>
                <a:path extrusionOk="0" h="2872" w="10046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0" name="Google Shape;23440;p83"/>
            <p:cNvSpPr/>
            <p:nvPr/>
          </p:nvSpPr>
          <p:spPr>
            <a:xfrm>
              <a:off x="7175166" y="4547607"/>
              <a:ext cx="242080" cy="46740"/>
            </a:xfrm>
            <a:custGeom>
              <a:rect b="b" l="l" r="r" t="t"/>
              <a:pathLst>
                <a:path extrusionOk="0" h="1785" w="9245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1" name="Google Shape;23441;p83"/>
            <p:cNvSpPr/>
            <p:nvPr/>
          </p:nvSpPr>
          <p:spPr>
            <a:xfrm>
              <a:off x="7261838" y="4474158"/>
              <a:ext cx="68709" cy="22833"/>
            </a:xfrm>
            <a:custGeom>
              <a:rect b="b" l="l" r="r" t="t"/>
              <a:pathLst>
                <a:path extrusionOk="0" h="872" w="2624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2" name="Google Shape;23442;p83"/>
            <p:cNvSpPr/>
            <p:nvPr/>
          </p:nvSpPr>
          <p:spPr>
            <a:xfrm>
              <a:off x="7221618" y="4291046"/>
              <a:ext cx="148914" cy="194371"/>
            </a:xfrm>
            <a:custGeom>
              <a:rect b="b" l="l" r="r" t="t"/>
              <a:pathLst>
                <a:path extrusionOk="0" h="7423" w="5687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3" name="Google Shape;23443;p83"/>
            <p:cNvSpPr/>
            <p:nvPr/>
          </p:nvSpPr>
          <p:spPr>
            <a:xfrm>
              <a:off x="7221382" y="4291046"/>
              <a:ext cx="148888" cy="194397"/>
            </a:xfrm>
            <a:custGeom>
              <a:rect b="b" l="l" r="r" t="t"/>
              <a:pathLst>
                <a:path extrusionOk="0" h="7424" w="5686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4" name="Google Shape;23444;p83"/>
            <p:cNvSpPr/>
            <p:nvPr/>
          </p:nvSpPr>
          <p:spPr>
            <a:xfrm>
              <a:off x="7270767" y="4433755"/>
              <a:ext cx="50799" cy="17465"/>
            </a:xfrm>
            <a:custGeom>
              <a:rect b="b" l="l" r="r" t="t"/>
              <a:pathLst>
                <a:path extrusionOk="0" h="667" w="194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5" name="Google Shape;23445;p83"/>
            <p:cNvSpPr/>
            <p:nvPr/>
          </p:nvSpPr>
          <p:spPr>
            <a:xfrm>
              <a:off x="7256104" y="4394084"/>
              <a:ext cx="11495" cy="17151"/>
            </a:xfrm>
            <a:custGeom>
              <a:rect b="b" l="l" r="r" t="t"/>
              <a:pathLst>
                <a:path extrusionOk="0" h="655" w="439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6" name="Google Shape;23446;p83"/>
            <p:cNvSpPr/>
            <p:nvPr/>
          </p:nvSpPr>
          <p:spPr>
            <a:xfrm>
              <a:off x="7324787" y="4394084"/>
              <a:ext cx="11260" cy="17151"/>
            </a:xfrm>
            <a:custGeom>
              <a:rect b="b" l="l" r="r" t="t"/>
              <a:pathLst>
                <a:path extrusionOk="0" h="655" w="43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7" name="Google Shape;23447;p83"/>
            <p:cNvSpPr/>
            <p:nvPr/>
          </p:nvSpPr>
          <p:spPr>
            <a:xfrm>
              <a:off x="7248353" y="4376986"/>
              <a:ext cx="26761" cy="11260"/>
            </a:xfrm>
            <a:custGeom>
              <a:rect b="b" l="l" r="r" t="t"/>
              <a:pathLst>
                <a:path extrusionOk="0" h="430" w="1022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8" name="Google Shape;23448;p83"/>
            <p:cNvSpPr/>
            <p:nvPr/>
          </p:nvSpPr>
          <p:spPr>
            <a:xfrm>
              <a:off x="7317036" y="4376986"/>
              <a:ext cx="26761" cy="11260"/>
            </a:xfrm>
            <a:custGeom>
              <a:rect b="b" l="l" r="r" t="t"/>
              <a:pathLst>
                <a:path extrusionOk="0" h="430" w="1022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9" name="Google Shape;23449;p83"/>
            <p:cNvSpPr/>
            <p:nvPr/>
          </p:nvSpPr>
          <p:spPr>
            <a:xfrm>
              <a:off x="7266840" y="4580836"/>
              <a:ext cx="23750" cy="41975"/>
            </a:xfrm>
            <a:custGeom>
              <a:rect b="b" l="l" r="r" t="t"/>
              <a:pathLst>
                <a:path extrusionOk="0" h="1603" w="907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0" name="Google Shape;23450;p83"/>
            <p:cNvSpPr/>
            <p:nvPr/>
          </p:nvSpPr>
          <p:spPr>
            <a:xfrm>
              <a:off x="7301797" y="4580836"/>
              <a:ext cx="24012" cy="41975"/>
            </a:xfrm>
            <a:custGeom>
              <a:rect b="b" l="l" r="r" t="t"/>
              <a:pathLst>
                <a:path extrusionOk="0" h="1603" w="917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1" name="Google Shape;23451;p83"/>
            <p:cNvSpPr/>
            <p:nvPr/>
          </p:nvSpPr>
          <p:spPr>
            <a:xfrm>
              <a:off x="7222377" y="4291046"/>
              <a:ext cx="147657" cy="66719"/>
            </a:xfrm>
            <a:custGeom>
              <a:rect b="b" l="l" r="r" t="t"/>
              <a:pathLst>
                <a:path extrusionOk="0" h="2548" w="5639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2" name="Google Shape;23452;p83"/>
            <p:cNvSpPr/>
            <p:nvPr/>
          </p:nvSpPr>
          <p:spPr>
            <a:xfrm>
              <a:off x="7222377" y="4291099"/>
              <a:ext cx="85206" cy="66667"/>
            </a:xfrm>
            <a:custGeom>
              <a:rect b="b" l="l" r="r" t="t"/>
              <a:pathLst>
                <a:path extrusionOk="0" h="2546" w="3254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53" name="Google Shape;23453;p83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23454" name="Google Shape;23454;p83"/>
            <p:cNvSpPr/>
            <p:nvPr/>
          </p:nvSpPr>
          <p:spPr>
            <a:xfrm>
              <a:off x="5392805" y="3120237"/>
              <a:ext cx="194371" cy="51480"/>
            </a:xfrm>
            <a:custGeom>
              <a:rect b="b" l="l" r="r" t="t"/>
              <a:pathLst>
                <a:path extrusionOk="0" h="1966" w="7423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5" name="Google Shape;23455;p83"/>
            <p:cNvSpPr/>
            <p:nvPr/>
          </p:nvSpPr>
          <p:spPr>
            <a:xfrm>
              <a:off x="5450020" y="2879911"/>
              <a:ext cx="79969" cy="46007"/>
            </a:xfrm>
            <a:custGeom>
              <a:rect b="b" l="l" r="r" t="t"/>
              <a:pathLst>
                <a:path extrusionOk="0" h="1757" w="3054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6" name="Google Shape;23456;p83"/>
            <p:cNvSpPr/>
            <p:nvPr/>
          </p:nvSpPr>
          <p:spPr>
            <a:xfrm>
              <a:off x="5358346" y="3091512"/>
              <a:ext cx="263316" cy="143153"/>
            </a:xfrm>
            <a:custGeom>
              <a:rect b="b" l="l" r="r" t="t"/>
              <a:pathLst>
                <a:path extrusionOk="0" h="5467" w="10056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7" name="Google Shape;23457;p83"/>
            <p:cNvSpPr/>
            <p:nvPr/>
          </p:nvSpPr>
          <p:spPr>
            <a:xfrm>
              <a:off x="5358346" y="3144955"/>
              <a:ext cx="263316" cy="89710"/>
            </a:xfrm>
            <a:custGeom>
              <a:rect b="b" l="l" r="r" t="t"/>
              <a:pathLst>
                <a:path extrusionOk="0" h="3426" w="10056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8" name="Google Shape;23458;p83"/>
            <p:cNvSpPr/>
            <p:nvPr/>
          </p:nvSpPr>
          <p:spPr>
            <a:xfrm>
              <a:off x="5423546" y="3144955"/>
              <a:ext cx="132915" cy="54988"/>
            </a:xfrm>
            <a:custGeom>
              <a:rect b="b" l="l" r="r" t="t"/>
              <a:pathLst>
                <a:path extrusionOk="0" h="2100" w="5076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9" name="Google Shape;23459;p83"/>
            <p:cNvSpPr/>
            <p:nvPr/>
          </p:nvSpPr>
          <p:spPr>
            <a:xfrm>
              <a:off x="5455754" y="3091512"/>
              <a:ext cx="68736" cy="34564"/>
            </a:xfrm>
            <a:custGeom>
              <a:rect b="b" l="l" r="r" t="t"/>
              <a:pathLst>
                <a:path extrusionOk="0" h="1320" w="2625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0" name="Google Shape;23460;p83"/>
            <p:cNvSpPr/>
            <p:nvPr/>
          </p:nvSpPr>
          <p:spPr>
            <a:xfrm>
              <a:off x="5397545" y="2994339"/>
              <a:ext cx="184630" cy="119927"/>
            </a:xfrm>
            <a:custGeom>
              <a:rect b="b" l="l" r="r" t="t"/>
              <a:pathLst>
                <a:path extrusionOk="0" h="4580" w="7051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1" name="Google Shape;23461;p83"/>
            <p:cNvSpPr/>
            <p:nvPr/>
          </p:nvSpPr>
          <p:spPr>
            <a:xfrm>
              <a:off x="5397807" y="2982844"/>
              <a:ext cx="143651" cy="131632"/>
            </a:xfrm>
            <a:custGeom>
              <a:rect b="b" l="l" r="r" t="t"/>
              <a:pathLst>
                <a:path extrusionOk="0" h="5027" w="5486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2" name="Google Shape;23462;p83"/>
            <p:cNvSpPr/>
            <p:nvPr/>
          </p:nvSpPr>
          <p:spPr>
            <a:xfrm>
              <a:off x="5410035" y="3139613"/>
              <a:ext cx="28515" cy="95052"/>
            </a:xfrm>
            <a:custGeom>
              <a:rect b="b" l="l" r="r" t="t"/>
              <a:pathLst>
                <a:path extrusionOk="0" h="3630" w="1089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3" name="Google Shape;23463;p83"/>
            <p:cNvSpPr/>
            <p:nvPr/>
          </p:nvSpPr>
          <p:spPr>
            <a:xfrm>
              <a:off x="5464709" y="3062970"/>
              <a:ext cx="50563" cy="17334"/>
            </a:xfrm>
            <a:custGeom>
              <a:rect b="b" l="l" r="r" t="t"/>
              <a:pathLst>
                <a:path extrusionOk="0" h="662" w="1931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4" name="Google Shape;23464;p83"/>
            <p:cNvSpPr/>
            <p:nvPr/>
          </p:nvSpPr>
          <p:spPr>
            <a:xfrm>
              <a:off x="5450020" y="3022933"/>
              <a:ext cx="11521" cy="17125"/>
            </a:xfrm>
            <a:custGeom>
              <a:rect b="b" l="l" r="r" t="t"/>
              <a:pathLst>
                <a:path extrusionOk="0" h="654" w="44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5" name="Google Shape;23465;p83"/>
            <p:cNvSpPr/>
            <p:nvPr/>
          </p:nvSpPr>
          <p:spPr>
            <a:xfrm>
              <a:off x="5518572" y="3022933"/>
              <a:ext cx="11417" cy="17125"/>
            </a:xfrm>
            <a:custGeom>
              <a:rect b="b" l="l" r="r" t="t"/>
              <a:pathLst>
                <a:path extrusionOk="0" h="654" w="436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6" name="Google Shape;23466;p83"/>
            <p:cNvSpPr/>
            <p:nvPr/>
          </p:nvSpPr>
          <p:spPr>
            <a:xfrm>
              <a:off x="5398566" y="2920131"/>
              <a:ext cx="183112" cy="111443"/>
            </a:xfrm>
            <a:custGeom>
              <a:rect b="b" l="l" r="r" t="t"/>
              <a:pathLst>
                <a:path extrusionOk="0" h="4256" w="6993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7" name="Google Shape;23467;p83"/>
            <p:cNvSpPr/>
            <p:nvPr/>
          </p:nvSpPr>
          <p:spPr>
            <a:xfrm>
              <a:off x="5455754" y="2921126"/>
              <a:ext cx="125924" cy="73239"/>
            </a:xfrm>
            <a:custGeom>
              <a:rect b="b" l="l" r="r" t="t"/>
              <a:pathLst>
                <a:path extrusionOk="0" h="2797" w="4809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8" name="Google Shape;23468;p83"/>
            <p:cNvSpPr/>
            <p:nvPr/>
          </p:nvSpPr>
          <p:spPr>
            <a:xfrm>
              <a:off x="5410035" y="3144222"/>
              <a:ext cx="11286" cy="90443"/>
            </a:xfrm>
            <a:custGeom>
              <a:rect b="b" l="l" r="r" t="t"/>
              <a:pathLst>
                <a:path extrusionOk="0" h="3454" w="431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9" name="Google Shape;23469;p83"/>
            <p:cNvSpPr/>
            <p:nvPr/>
          </p:nvSpPr>
          <p:spPr>
            <a:xfrm>
              <a:off x="5541431" y="3139613"/>
              <a:ext cx="28751" cy="95052"/>
            </a:xfrm>
            <a:custGeom>
              <a:rect b="b" l="l" r="r" t="t"/>
              <a:pathLst>
                <a:path extrusionOk="0" h="3630" w="1098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0" name="Google Shape;23470;p83"/>
            <p:cNvSpPr/>
            <p:nvPr/>
          </p:nvSpPr>
          <p:spPr>
            <a:xfrm>
              <a:off x="5558687" y="3144222"/>
              <a:ext cx="11260" cy="90443"/>
            </a:xfrm>
            <a:custGeom>
              <a:rect b="b" l="l" r="r" t="t"/>
              <a:pathLst>
                <a:path extrusionOk="0" h="3454" w="43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1" name="Google Shape;23471;p83"/>
            <p:cNvSpPr/>
            <p:nvPr/>
          </p:nvSpPr>
          <p:spPr>
            <a:xfrm>
              <a:off x="5410035" y="3177425"/>
              <a:ext cx="28515" cy="17282"/>
            </a:xfrm>
            <a:custGeom>
              <a:rect b="b" l="l" r="r" t="t"/>
              <a:pathLst>
                <a:path extrusionOk="0" h="660" w="1089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2" name="Google Shape;23472;p83"/>
            <p:cNvSpPr/>
            <p:nvPr/>
          </p:nvSpPr>
          <p:spPr>
            <a:xfrm>
              <a:off x="5410035" y="3177425"/>
              <a:ext cx="11286" cy="17282"/>
            </a:xfrm>
            <a:custGeom>
              <a:rect b="b" l="l" r="r" t="t"/>
              <a:pathLst>
                <a:path extrusionOk="0" h="660" w="431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3" name="Google Shape;23473;p83"/>
            <p:cNvSpPr/>
            <p:nvPr/>
          </p:nvSpPr>
          <p:spPr>
            <a:xfrm>
              <a:off x="5541431" y="3177425"/>
              <a:ext cx="28751" cy="17282"/>
            </a:xfrm>
            <a:custGeom>
              <a:rect b="b" l="l" r="r" t="t"/>
              <a:pathLst>
                <a:path extrusionOk="0" h="660" w="1098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4" name="Google Shape;23474;p83"/>
            <p:cNvSpPr/>
            <p:nvPr/>
          </p:nvSpPr>
          <p:spPr>
            <a:xfrm>
              <a:off x="5558687" y="3177425"/>
              <a:ext cx="11495" cy="17282"/>
            </a:xfrm>
            <a:custGeom>
              <a:rect b="b" l="l" r="r" t="t"/>
              <a:pathLst>
                <a:path extrusionOk="0" h="660" w="439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75" name="Google Shape;23475;p83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23476" name="Google Shape;23476;p83"/>
            <p:cNvSpPr/>
            <p:nvPr/>
          </p:nvSpPr>
          <p:spPr>
            <a:xfrm>
              <a:off x="8075956" y="3345794"/>
              <a:ext cx="234591" cy="303039"/>
            </a:xfrm>
            <a:custGeom>
              <a:rect b="b" l="l" r="r" t="t"/>
              <a:pathLst>
                <a:path extrusionOk="0" h="11573" w="8959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7" name="Google Shape;23477;p83"/>
            <p:cNvSpPr/>
            <p:nvPr/>
          </p:nvSpPr>
          <p:spPr>
            <a:xfrm>
              <a:off x="8158884" y="3345742"/>
              <a:ext cx="151166" cy="301599"/>
            </a:xfrm>
            <a:custGeom>
              <a:rect b="b" l="l" r="r" t="t"/>
              <a:pathLst>
                <a:path extrusionOk="0" h="11518" w="5773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8" name="Google Shape;23478;p83"/>
            <p:cNvSpPr/>
            <p:nvPr/>
          </p:nvSpPr>
          <p:spPr>
            <a:xfrm>
              <a:off x="8061450" y="3545900"/>
              <a:ext cx="263316" cy="154649"/>
            </a:xfrm>
            <a:custGeom>
              <a:rect b="b" l="l" r="r" t="t"/>
              <a:pathLst>
                <a:path extrusionOk="0" h="5906" w="10056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9" name="Google Shape;23479;p83"/>
            <p:cNvSpPr/>
            <p:nvPr/>
          </p:nvSpPr>
          <p:spPr>
            <a:xfrm>
              <a:off x="8061711" y="3604842"/>
              <a:ext cx="263055" cy="95706"/>
            </a:xfrm>
            <a:custGeom>
              <a:rect b="b" l="l" r="r" t="t"/>
              <a:pathLst>
                <a:path extrusionOk="0" h="3655" w="10046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0" name="Google Shape;23480;p83"/>
            <p:cNvSpPr/>
            <p:nvPr/>
          </p:nvSpPr>
          <p:spPr>
            <a:xfrm>
              <a:off x="8110913" y="3604842"/>
              <a:ext cx="164651" cy="55486"/>
            </a:xfrm>
            <a:custGeom>
              <a:rect b="b" l="l" r="r" t="t"/>
              <a:pathLst>
                <a:path extrusionOk="0" h="2119" w="6288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1" name="Google Shape;23481;p83"/>
            <p:cNvSpPr/>
            <p:nvPr/>
          </p:nvSpPr>
          <p:spPr>
            <a:xfrm>
              <a:off x="8158884" y="3545900"/>
              <a:ext cx="68709" cy="23069"/>
            </a:xfrm>
            <a:custGeom>
              <a:rect b="b" l="l" r="r" t="t"/>
              <a:pathLst>
                <a:path extrusionOk="0" h="881" w="2624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2" name="Google Shape;23482;p83"/>
            <p:cNvSpPr/>
            <p:nvPr/>
          </p:nvSpPr>
          <p:spPr>
            <a:xfrm>
              <a:off x="8100937" y="3408743"/>
              <a:ext cx="184630" cy="148678"/>
            </a:xfrm>
            <a:custGeom>
              <a:rect b="b" l="l" r="r" t="t"/>
              <a:pathLst>
                <a:path extrusionOk="0" h="5678" w="7051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3" name="Google Shape;23483;p83"/>
            <p:cNvSpPr/>
            <p:nvPr/>
          </p:nvSpPr>
          <p:spPr>
            <a:xfrm>
              <a:off x="8153149" y="3460642"/>
              <a:ext cx="11495" cy="17073"/>
            </a:xfrm>
            <a:custGeom>
              <a:rect b="b" l="l" r="r" t="t"/>
              <a:pathLst>
                <a:path extrusionOk="0" h="652" w="439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4" name="Google Shape;23484;p83"/>
            <p:cNvSpPr/>
            <p:nvPr/>
          </p:nvSpPr>
          <p:spPr>
            <a:xfrm>
              <a:off x="8221833" y="3460642"/>
              <a:ext cx="11521" cy="17073"/>
            </a:xfrm>
            <a:custGeom>
              <a:rect b="b" l="l" r="r" t="t"/>
              <a:pathLst>
                <a:path extrusionOk="0" h="652" w="44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5" name="Google Shape;23485;p83"/>
            <p:cNvSpPr/>
            <p:nvPr/>
          </p:nvSpPr>
          <p:spPr>
            <a:xfrm>
              <a:off x="8167368" y="3500181"/>
              <a:ext cx="51480" cy="23017"/>
            </a:xfrm>
            <a:custGeom>
              <a:rect b="b" l="l" r="r" t="t"/>
              <a:pathLst>
                <a:path extrusionOk="0" h="879" w="1966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6" name="Google Shape;23486;p83"/>
            <p:cNvSpPr/>
            <p:nvPr/>
          </p:nvSpPr>
          <p:spPr>
            <a:xfrm>
              <a:off x="8119659" y="3358494"/>
              <a:ext cx="63970" cy="28385"/>
            </a:xfrm>
            <a:custGeom>
              <a:rect b="b" l="l" r="r" t="t"/>
              <a:pathLst>
                <a:path extrusionOk="0" h="1084" w="2443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7" name="Google Shape;23487;p83"/>
            <p:cNvSpPr/>
            <p:nvPr/>
          </p:nvSpPr>
          <p:spPr>
            <a:xfrm>
              <a:off x="8202587" y="3358494"/>
              <a:ext cx="63996" cy="28385"/>
            </a:xfrm>
            <a:custGeom>
              <a:rect b="b" l="l" r="r" t="t"/>
              <a:pathLst>
                <a:path extrusionOk="0" h="1084" w="2444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8" name="Google Shape;23488;p83"/>
            <p:cNvSpPr/>
            <p:nvPr/>
          </p:nvSpPr>
          <p:spPr>
            <a:xfrm>
              <a:off x="8100937" y="3408743"/>
              <a:ext cx="120922" cy="148652"/>
            </a:xfrm>
            <a:custGeom>
              <a:rect b="b" l="l" r="r" t="t"/>
              <a:pathLst>
                <a:path extrusionOk="0" h="5677" w="4618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9" name="Google Shape;23489;p83"/>
            <p:cNvSpPr/>
            <p:nvPr/>
          </p:nvSpPr>
          <p:spPr>
            <a:xfrm>
              <a:off x="8145137" y="3440034"/>
              <a:ext cx="27704" cy="14454"/>
            </a:xfrm>
            <a:custGeom>
              <a:rect b="b" l="l" r="r" t="t"/>
              <a:pathLst>
                <a:path extrusionOk="0" h="552" w="1058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0" name="Google Shape;23490;p83"/>
            <p:cNvSpPr/>
            <p:nvPr/>
          </p:nvSpPr>
          <p:spPr>
            <a:xfrm>
              <a:off x="8213401" y="3440034"/>
              <a:ext cx="27704" cy="14454"/>
            </a:xfrm>
            <a:custGeom>
              <a:rect b="b" l="l" r="r" t="t"/>
              <a:pathLst>
                <a:path extrusionOk="0" h="552" w="1058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1" name="Google Shape;23491;p83"/>
            <p:cNvSpPr/>
            <p:nvPr/>
          </p:nvSpPr>
          <p:spPr>
            <a:xfrm>
              <a:off x="8181613" y="3368523"/>
              <a:ext cx="23017" cy="23017"/>
            </a:xfrm>
            <a:custGeom>
              <a:rect b="b" l="l" r="r" t="t"/>
              <a:pathLst>
                <a:path extrusionOk="0" h="879" w="879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92" name="Google Shape;23492;p83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23493" name="Google Shape;23493;p83"/>
            <p:cNvSpPr/>
            <p:nvPr/>
          </p:nvSpPr>
          <p:spPr>
            <a:xfrm>
              <a:off x="8065953" y="3074518"/>
              <a:ext cx="263081" cy="160147"/>
            </a:xfrm>
            <a:custGeom>
              <a:rect b="b" l="l" r="r" t="t"/>
              <a:pathLst>
                <a:path extrusionOk="0" h="6116" w="10047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4" name="Google Shape;23494;p83"/>
            <p:cNvSpPr/>
            <p:nvPr/>
          </p:nvSpPr>
          <p:spPr>
            <a:xfrm>
              <a:off x="8065953" y="3129715"/>
              <a:ext cx="263081" cy="104949"/>
            </a:xfrm>
            <a:custGeom>
              <a:rect b="b" l="l" r="r" t="t"/>
              <a:pathLst>
                <a:path extrusionOk="0" h="4008" w="10047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5" name="Google Shape;23495;p83"/>
            <p:cNvSpPr/>
            <p:nvPr/>
          </p:nvSpPr>
          <p:spPr>
            <a:xfrm>
              <a:off x="8163126" y="3074518"/>
              <a:ext cx="68736" cy="22755"/>
            </a:xfrm>
            <a:custGeom>
              <a:rect b="b" l="l" r="r" t="t"/>
              <a:pathLst>
                <a:path extrusionOk="0" h="869" w="2625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6" name="Google Shape;23496;p83"/>
            <p:cNvSpPr/>
            <p:nvPr/>
          </p:nvSpPr>
          <p:spPr>
            <a:xfrm>
              <a:off x="8101172" y="2931390"/>
              <a:ext cx="192617" cy="154649"/>
            </a:xfrm>
            <a:custGeom>
              <a:rect b="b" l="l" r="r" t="t"/>
              <a:pathLst>
                <a:path extrusionOk="0" h="5906" w="7356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7" name="Google Shape;23497;p83"/>
            <p:cNvSpPr/>
            <p:nvPr/>
          </p:nvSpPr>
          <p:spPr>
            <a:xfrm>
              <a:off x="8208845" y="2988578"/>
              <a:ext cx="51742" cy="11521"/>
            </a:xfrm>
            <a:custGeom>
              <a:rect b="b" l="l" r="r" t="t"/>
              <a:pathLst>
                <a:path extrusionOk="0" h="440" w="1976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8" name="Google Shape;23498;p83"/>
            <p:cNvSpPr/>
            <p:nvPr/>
          </p:nvSpPr>
          <p:spPr>
            <a:xfrm>
              <a:off x="8176166" y="2988526"/>
              <a:ext cx="42682" cy="23828"/>
            </a:xfrm>
            <a:custGeom>
              <a:rect b="b" l="l" r="r" t="t"/>
              <a:pathLst>
                <a:path extrusionOk="0" h="910" w="163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9" name="Google Shape;23499;p83"/>
            <p:cNvSpPr/>
            <p:nvPr/>
          </p:nvSpPr>
          <p:spPr>
            <a:xfrm>
              <a:off x="8105179" y="2931390"/>
              <a:ext cx="142158" cy="154596"/>
            </a:xfrm>
            <a:custGeom>
              <a:rect b="b" l="l" r="r" t="t"/>
              <a:pathLst>
                <a:path extrusionOk="0" h="5904" w="5429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0" name="Google Shape;23500;p83"/>
            <p:cNvSpPr/>
            <p:nvPr/>
          </p:nvSpPr>
          <p:spPr>
            <a:xfrm>
              <a:off x="8172134" y="3034350"/>
              <a:ext cx="50720" cy="17230"/>
            </a:xfrm>
            <a:custGeom>
              <a:rect b="b" l="l" r="r" t="t"/>
              <a:pathLst>
                <a:path extrusionOk="0" h="658" w="1937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1" name="Google Shape;23501;p83"/>
            <p:cNvSpPr/>
            <p:nvPr/>
          </p:nvSpPr>
          <p:spPr>
            <a:xfrm>
              <a:off x="8157391" y="2994444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2" name="Google Shape;23502;p83"/>
            <p:cNvSpPr/>
            <p:nvPr/>
          </p:nvSpPr>
          <p:spPr>
            <a:xfrm>
              <a:off x="8226075" y="2994444"/>
              <a:ext cx="11521" cy="17151"/>
            </a:xfrm>
            <a:custGeom>
              <a:rect b="b" l="l" r="r" t="t"/>
              <a:pathLst>
                <a:path extrusionOk="0" h="655" w="44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3" name="Google Shape;23503;p83"/>
            <p:cNvSpPr/>
            <p:nvPr/>
          </p:nvSpPr>
          <p:spPr>
            <a:xfrm>
              <a:off x="8128405" y="2977345"/>
              <a:ext cx="63734" cy="51480"/>
            </a:xfrm>
            <a:custGeom>
              <a:rect b="b" l="l" r="r" t="t"/>
              <a:pathLst>
                <a:path extrusionOk="0" h="1966" w="2434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4" name="Google Shape;23504;p83"/>
            <p:cNvSpPr/>
            <p:nvPr/>
          </p:nvSpPr>
          <p:spPr>
            <a:xfrm>
              <a:off x="8220340" y="2891406"/>
              <a:ext cx="62975" cy="105945"/>
            </a:xfrm>
            <a:custGeom>
              <a:rect b="b" l="l" r="r" t="t"/>
              <a:pathLst>
                <a:path extrusionOk="0" h="4046" w="2405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5" name="Google Shape;23505;p83"/>
            <p:cNvSpPr/>
            <p:nvPr/>
          </p:nvSpPr>
          <p:spPr>
            <a:xfrm>
              <a:off x="8101513" y="2879911"/>
              <a:ext cx="141085" cy="145143"/>
            </a:xfrm>
            <a:custGeom>
              <a:rect b="b" l="l" r="r" t="t"/>
              <a:pathLst>
                <a:path extrusionOk="0" h="5543" w="5388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6" name="Google Shape;23506;p83"/>
            <p:cNvSpPr/>
            <p:nvPr/>
          </p:nvSpPr>
          <p:spPr>
            <a:xfrm>
              <a:off x="8277528" y="3152706"/>
              <a:ext cx="46740" cy="81697"/>
            </a:xfrm>
            <a:custGeom>
              <a:rect b="b" l="l" r="r" t="t"/>
              <a:pathLst>
                <a:path extrusionOk="0" h="3120" w="1785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7" name="Google Shape;23507;p83"/>
            <p:cNvSpPr/>
            <p:nvPr/>
          </p:nvSpPr>
          <p:spPr>
            <a:xfrm>
              <a:off x="8070693" y="3152706"/>
              <a:ext cx="46740" cy="81697"/>
            </a:xfrm>
            <a:custGeom>
              <a:rect b="b" l="l" r="r" t="t"/>
              <a:pathLst>
                <a:path extrusionOk="0" h="3120" w="1785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8" name="Google Shape;23508;p83"/>
            <p:cNvSpPr/>
            <p:nvPr/>
          </p:nvSpPr>
          <p:spPr>
            <a:xfrm>
              <a:off x="8202849" y="2977345"/>
              <a:ext cx="63734" cy="51480"/>
            </a:xfrm>
            <a:custGeom>
              <a:rect b="b" l="l" r="r" t="t"/>
              <a:pathLst>
                <a:path extrusionOk="0" h="1966" w="2434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509" name="Google Shape;23509;p83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23510" name="Google Shape;23510;p83"/>
            <p:cNvSpPr/>
            <p:nvPr/>
          </p:nvSpPr>
          <p:spPr>
            <a:xfrm>
              <a:off x="8064199" y="4470911"/>
              <a:ext cx="270308" cy="151899"/>
            </a:xfrm>
            <a:custGeom>
              <a:rect b="b" l="l" r="r" t="t"/>
              <a:pathLst>
                <a:path extrusionOk="0" h="5801" w="10323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1" name="Google Shape;23511;p83"/>
            <p:cNvSpPr/>
            <p:nvPr/>
          </p:nvSpPr>
          <p:spPr>
            <a:xfrm>
              <a:off x="8159879" y="4470911"/>
              <a:ext cx="78974" cy="22441"/>
            </a:xfrm>
            <a:custGeom>
              <a:rect b="b" l="l" r="r" t="t"/>
              <a:pathLst>
                <a:path extrusionOk="0" h="857" w="3016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2" name="Google Shape;23512;p83"/>
            <p:cNvSpPr/>
            <p:nvPr/>
          </p:nvSpPr>
          <p:spPr>
            <a:xfrm>
              <a:off x="8159879" y="4470911"/>
              <a:ext cx="78974" cy="22441"/>
            </a:xfrm>
            <a:custGeom>
              <a:rect b="b" l="l" r="r" t="t"/>
              <a:pathLst>
                <a:path extrusionOk="0" h="857" w="3016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3" name="Google Shape;23513;p83"/>
            <p:cNvSpPr/>
            <p:nvPr/>
          </p:nvSpPr>
          <p:spPr>
            <a:xfrm>
              <a:off x="8238827" y="4498877"/>
              <a:ext cx="95680" cy="123934"/>
            </a:xfrm>
            <a:custGeom>
              <a:rect b="b" l="l" r="r" t="t"/>
              <a:pathLst>
                <a:path extrusionOk="0" h="4733" w="3654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4" name="Google Shape;23514;p83"/>
            <p:cNvSpPr/>
            <p:nvPr/>
          </p:nvSpPr>
          <p:spPr>
            <a:xfrm>
              <a:off x="8238827" y="4497384"/>
              <a:ext cx="44226" cy="125426"/>
            </a:xfrm>
            <a:custGeom>
              <a:rect b="b" l="l" r="r" t="t"/>
              <a:pathLst>
                <a:path extrusionOk="0" h="4790" w="1689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5" name="Google Shape;23515;p83"/>
            <p:cNvSpPr/>
            <p:nvPr/>
          </p:nvSpPr>
          <p:spPr>
            <a:xfrm>
              <a:off x="8064199" y="4498877"/>
              <a:ext cx="95706" cy="123934"/>
            </a:xfrm>
            <a:custGeom>
              <a:rect b="b" l="l" r="r" t="t"/>
              <a:pathLst>
                <a:path extrusionOk="0" h="4733" w="3655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6" name="Google Shape;23516;p83"/>
            <p:cNvSpPr/>
            <p:nvPr/>
          </p:nvSpPr>
          <p:spPr>
            <a:xfrm>
              <a:off x="8115417" y="4497384"/>
              <a:ext cx="44488" cy="125426"/>
            </a:xfrm>
            <a:custGeom>
              <a:rect b="b" l="l" r="r" t="t"/>
              <a:pathLst>
                <a:path extrusionOk="0" h="4790" w="1699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7" name="Google Shape;23517;p83"/>
            <p:cNvSpPr/>
            <p:nvPr/>
          </p:nvSpPr>
          <p:spPr>
            <a:xfrm>
              <a:off x="8160141" y="4541113"/>
              <a:ext cx="78712" cy="81697"/>
            </a:xfrm>
            <a:custGeom>
              <a:rect b="b" l="l" r="r" t="t"/>
              <a:pathLst>
                <a:path extrusionOk="0" h="3120" w="3006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8" name="Google Shape;23518;p83"/>
            <p:cNvSpPr/>
            <p:nvPr/>
          </p:nvSpPr>
          <p:spPr>
            <a:xfrm>
              <a:off x="8159879" y="4525114"/>
              <a:ext cx="78974" cy="41372"/>
            </a:xfrm>
            <a:custGeom>
              <a:rect b="b" l="l" r="r" t="t"/>
              <a:pathLst>
                <a:path extrusionOk="0" h="1580" w="3016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9" name="Google Shape;23519;p83"/>
            <p:cNvSpPr/>
            <p:nvPr/>
          </p:nvSpPr>
          <p:spPr>
            <a:xfrm>
              <a:off x="8075459" y="4268318"/>
              <a:ext cx="247815" cy="196885"/>
            </a:xfrm>
            <a:custGeom>
              <a:rect b="b" l="l" r="r" t="t"/>
              <a:pathLst>
                <a:path extrusionOk="0" h="7519" w="9464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0" name="Google Shape;23520;p83"/>
            <p:cNvSpPr/>
            <p:nvPr/>
          </p:nvSpPr>
          <p:spPr>
            <a:xfrm>
              <a:off x="8108164" y="4335770"/>
              <a:ext cx="181881" cy="146400"/>
            </a:xfrm>
            <a:custGeom>
              <a:rect b="b" l="l" r="r" t="t"/>
              <a:pathLst>
                <a:path extrusionOk="0" h="5591" w="6946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1" name="Google Shape;23521;p83"/>
            <p:cNvSpPr/>
            <p:nvPr/>
          </p:nvSpPr>
          <p:spPr>
            <a:xfrm>
              <a:off x="8108425" y="4335770"/>
              <a:ext cx="141661" cy="146400"/>
            </a:xfrm>
            <a:custGeom>
              <a:rect b="b" l="l" r="r" t="t"/>
              <a:pathLst>
                <a:path extrusionOk="0" h="5591" w="541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2" name="Google Shape;23522;p83"/>
            <p:cNvSpPr/>
            <p:nvPr/>
          </p:nvSpPr>
          <p:spPr>
            <a:xfrm>
              <a:off x="8174569" y="4431241"/>
              <a:ext cx="49830" cy="17230"/>
            </a:xfrm>
            <a:custGeom>
              <a:rect b="b" l="l" r="r" t="t"/>
              <a:pathLst>
                <a:path extrusionOk="0" h="658" w="1903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3" name="Google Shape;23523;p83"/>
            <p:cNvSpPr/>
            <p:nvPr/>
          </p:nvSpPr>
          <p:spPr>
            <a:xfrm>
              <a:off x="8134375" y="4380730"/>
              <a:ext cx="130218" cy="43572"/>
            </a:xfrm>
            <a:custGeom>
              <a:rect b="b" l="l" r="r" t="t"/>
              <a:pathLst>
                <a:path extrusionOk="0" h="1664" w="4973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4" name="Google Shape;23524;p83"/>
            <p:cNvSpPr/>
            <p:nvPr/>
          </p:nvSpPr>
          <p:spPr>
            <a:xfrm>
              <a:off x="8148646" y="4391963"/>
              <a:ext cx="33752" cy="21000"/>
            </a:xfrm>
            <a:custGeom>
              <a:rect b="b" l="l" r="r" t="t"/>
              <a:pathLst>
                <a:path extrusionOk="0" h="802" w="1289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5" name="Google Shape;23525;p83"/>
            <p:cNvSpPr/>
            <p:nvPr/>
          </p:nvSpPr>
          <p:spPr>
            <a:xfrm>
              <a:off x="8216334" y="4391963"/>
              <a:ext cx="33752" cy="21079"/>
            </a:xfrm>
            <a:custGeom>
              <a:rect b="b" l="l" r="r" t="t"/>
              <a:pathLst>
                <a:path extrusionOk="0" h="805" w="1289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6" name="Google Shape;23526;p83"/>
            <p:cNvSpPr/>
            <p:nvPr/>
          </p:nvSpPr>
          <p:spPr>
            <a:xfrm>
              <a:off x="8159879" y="4391963"/>
              <a:ext cx="11260" cy="11286"/>
            </a:xfrm>
            <a:custGeom>
              <a:rect b="b" l="l" r="r" t="t"/>
              <a:pathLst>
                <a:path extrusionOk="0" h="431" w="43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7" name="Google Shape;23527;p83"/>
            <p:cNvSpPr/>
            <p:nvPr/>
          </p:nvSpPr>
          <p:spPr>
            <a:xfrm>
              <a:off x="8227567" y="4391963"/>
              <a:ext cx="11286" cy="11286"/>
            </a:xfrm>
            <a:custGeom>
              <a:rect b="b" l="l" r="r" t="t"/>
              <a:pathLst>
                <a:path extrusionOk="0" h="431" w="431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3531" name="Shape 23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2" name="Google Shape;23532;p84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3" name="Google Shape;23533;p84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534" name="Google Shape;23534;p84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23535" name="Google Shape;23535;p84"/>
            <p:cNvSpPr/>
            <p:nvPr/>
          </p:nvSpPr>
          <p:spPr>
            <a:xfrm>
              <a:off x="3628211" y="3373096"/>
              <a:ext cx="133197" cy="153581"/>
            </a:xfrm>
            <a:custGeom>
              <a:rect b="b" l="l" r="r" t="t"/>
              <a:pathLst>
                <a:path extrusionOk="0" h="5877" w="5097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6" name="Google Shape;23536;p84"/>
            <p:cNvSpPr/>
            <p:nvPr/>
          </p:nvSpPr>
          <p:spPr>
            <a:xfrm>
              <a:off x="3511608" y="3415561"/>
              <a:ext cx="381482" cy="73406"/>
            </a:xfrm>
            <a:custGeom>
              <a:rect b="b" l="l" r="r" t="t"/>
              <a:pathLst>
                <a:path extrusionOk="0" h="2809" w="14598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7" name="Google Shape;23537;p84"/>
            <p:cNvSpPr/>
            <p:nvPr/>
          </p:nvSpPr>
          <p:spPr>
            <a:xfrm>
              <a:off x="3525171" y="3415822"/>
              <a:ext cx="35958" cy="73145"/>
            </a:xfrm>
            <a:custGeom>
              <a:rect b="b" l="l" r="r" t="t"/>
              <a:pathLst>
                <a:path extrusionOk="0" h="2799" w="1376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8" name="Google Shape;23538;p84"/>
            <p:cNvSpPr/>
            <p:nvPr/>
          </p:nvSpPr>
          <p:spPr>
            <a:xfrm>
              <a:off x="3530188" y="3415822"/>
              <a:ext cx="30941" cy="37709"/>
            </a:xfrm>
            <a:custGeom>
              <a:rect b="b" l="l" r="r" t="t"/>
              <a:pathLst>
                <a:path extrusionOk="0" h="1443" w="1184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9" name="Google Shape;23539;p84"/>
            <p:cNvSpPr/>
            <p:nvPr/>
          </p:nvSpPr>
          <p:spPr>
            <a:xfrm>
              <a:off x="3823447" y="3415561"/>
              <a:ext cx="69643" cy="73406"/>
            </a:xfrm>
            <a:custGeom>
              <a:rect b="b" l="l" r="r" t="t"/>
              <a:pathLst>
                <a:path extrusionOk="0" h="2809" w="2665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0" name="Google Shape;23540;p84"/>
            <p:cNvSpPr/>
            <p:nvPr/>
          </p:nvSpPr>
          <p:spPr>
            <a:xfrm>
              <a:off x="3561103" y="3415822"/>
              <a:ext cx="32953" cy="73145"/>
            </a:xfrm>
            <a:custGeom>
              <a:rect b="b" l="l" r="r" t="t"/>
              <a:pathLst>
                <a:path extrusionOk="0" h="2799" w="1261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1" name="Google Shape;23541;p84"/>
            <p:cNvSpPr/>
            <p:nvPr/>
          </p:nvSpPr>
          <p:spPr>
            <a:xfrm>
              <a:off x="3594030" y="3453270"/>
              <a:ext cx="229705" cy="35697"/>
            </a:xfrm>
            <a:custGeom>
              <a:rect b="b" l="l" r="r" t="t"/>
              <a:pathLst>
                <a:path extrusionOk="0" h="1366" w="879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2" name="Google Shape;23542;p84"/>
            <p:cNvSpPr/>
            <p:nvPr/>
          </p:nvSpPr>
          <p:spPr>
            <a:xfrm>
              <a:off x="3628211" y="3348218"/>
              <a:ext cx="133197" cy="86472"/>
            </a:xfrm>
            <a:custGeom>
              <a:rect b="b" l="l" r="r" t="t"/>
              <a:pathLst>
                <a:path extrusionOk="0" h="3309" w="5097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3" name="Google Shape;23543;p84"/>
            <p:cNvSpPr/>
            <p:nvPr/>
          </p:nvSpPr>
          <p:spPr>
            <a:xfrm>
              <a:off x="3683246" y="3368836"/>
              <a:ext cx="111586" cy="157840"/>
            </a:xfrm>
            <a:custGeom>
              <a:rect b="b" l="l" r="r" t="t"/>
              <a:pathLst>
                <a:path extrusionOk="0" h="6040" w="427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4" name="Google Shape;23544;p84"/>
            <p:cNvSpPr/>
            <p:nvPr/>
          </p:nvSpPr>
          <p:spPr>
            <a:xfrm>
              <a:off x="3651574" y="3523122"/>
              <a:ext cx="114356" cy="192022"/>
            </a:xfrm>
            <a:custGeom>
              <a:rect b="b" l="l" r="r" t="t"/>
              <a:pathLst>
                <a:path extrusionOk="0" h="7348" w="4376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5" name="Google Shape;23545;p84"/>
            <p:cNvSpPr/>
            <p:nvPr/>
          </p:nvSpPr>
          <p:spPr>
            <a:xfrm>
              <a:off x="3674701" y="3587461"/>
              <a:ext cx="91229" cy="127422"/>
            </a:xfrm>
            <a:custGeom>
              <a:rect b="b" l="l" r="r" t="t"/>
              <a:pathLst>
                <a:path extrusionOk="0" h="4876" w="3491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6" name="Google Shape;23546;p84"/>
            <p:cNvSpPr/>
            <p:nvPr/>
          </p:nvSpPr>
          <p:spPr>
            <a:xfrm>
              <a:off x="3626695" y="3503784"/>
              <a:ext cx="169391" cy="59321"/>
            </a:xfrm>
            <a:custGeom>
              <a:rect b="b" l="l" r="r" t="t"/>
              <a:pathLst>
                <a:path extrusionOk="0" h="2270" w="6482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7" name="Google Shape;23547;p84"/>
            <p:cNvSpPr/>
            <p:nvPr/>
          </p:nvSpPr>
          <p:spPr>
            <a:xfrm>
              <a:off x="3862907" y="3436180"/>
              <a:ext cx="30183" cy="32195"/>
            </a:xfrm>
            <a:custGeom>
              <a:rect b="b" l="l" r="r" t="t"/>
              <a:pathLst>
                <a:path extrusionOk="0" h="1232" w="1155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8" name="Google Shape;23548;p84"/>
            <p:cNvSpPr/>
            <p:nvPr/>
          </p:nvSpPr>
          <p:spPr>
            <a:xfrm>
              <a:off x="3561103" y="3453270"/>
              <a:ext cx="32953" cy="35697"/>
            </a:xfrm>
            <a:custGeom>
              <a:rect b="b" l="l" r="r" t="t"/>
              <a:pathLst>
                <a:path extrusionOk="0" h="1366" w="1261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549" name="Google Shape;23549;p84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23550" name="Google Shape;23550;p84"/>
            <p:cNvSpPr/>
            <p:nvPr/>
          </p:nvSpPr>
          <p:spPr>
            <a:xfrm>
              <a:off x="1849816" y="4128743"/>
              <a:ext cx="163616" cy="45261"/>
            </a:xfrm>
            <a:custGeom>
              <a:rect b="b" l="l" r="r" t="t"/>
              <a:pathLst>
                <a:path extrusionOk="0" h="1732" w="6261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1" name="Google Shape;23551;p84"/>
            <p:cNvSpPr/>
            <p:nvPr/>
          </p:nvSpPr>
          <p:spPr>
            <a:xfrm>
              <a:off x="1879712" y="4132010"/>
              <a:ext cx="133720" cy="41995"/>
            </a:xfrm>
            <a:custGeom>
              <a:rect b="b" l="l" r="r" t="t"/>
              <a:pathLst>
                <a:path extrusionOk="0" h="1607" w="5117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2" name="Google Shape;23552;p84"/>
            <p:cNvSpPr/>
            <p:nvPr/>
          </p:nvSpPr>
          <p:spPr>
            <a:xfrm>
              <a:off x="1863901" y="4145076"/>
              <a:ext cx="11315" cy="28667"/>
            </a:xfrm>
            <a:custGeom>
              <a:rect b="b" l="l" r="r" t="t"/>
              <a:pathLst>
                <a:path extrusionOk="0" h="1097" w="433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3" name="Google Shape;23553;p84"/>
            <p:cNvSpPr/>
            <p:nvPr/>
          </p:nvSpPr>
          <p:spPr>
            <a:xfrm>
              <a:off x="1889015" y="4145076"/>
              <a:ext cx="11080" cy="28667"/>
            </a:xfrm>
            <a:custGeom>
              <a:rect b="b" l="l" r="r" t="t"/>
              <a:pathLst>
                <a:path extrusionOk="0" h="1097" w="424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4" name="Google Shape;23554;p84"/>
            <p:cNvSpPr/>
            <p:nvPr/>
          </p:nvSpPr>
          <p:spPr>
            <a:xfrm>
              <a:off x="1913893" y="4145076"/>
              <a:ext cx="11342" cy="28667"/>
            </a:xfrm>
            <a:custGeom>
              <a:rect b="b" l="l" r="r" t="t"/>
              <a:pathLst>
                <a:path extrusionOk="0" h="1097" w="434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5" name="Google Shape;23555;p84"/>
            <p:cNvSpPr/>
            <p:nvPr/>
          </p:nvSpPr>
          <p:spPr>
            <a:xfrm>
              <a:off x="1939032" y="4145076"/>
              <a:ext cx="11315" cy="28667"/>
            </a:xfrm>
            <a:custGeom>
              <a:rect b="b" l="l" r="r" t="t"/>
              <a:pathLst>
                <a:path extrusionOk="0" h="1097" w="433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6" name="Google Shape;23556;p84"/>
            <p:cNvSpPr/>
            <p:nvPr/>
          </p:nvSpPr>
          <p:spPr>
            <a:xfrm>
              <a:off x="1964146" y="4145076"/>
              <a:ext cx="11342" cy="28667"/>
            </a:xfrm>
            <a:custGeom>
              <a:rect b="b" l="l" r="r" t="t"/>
              <a:pathLst>
                <a:path extrusionOk="0" h="1097" w="434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7" name="Google Shape;23557;p84"/>
            <p:cNvSpPr/>
            <p:nvPr/>
          </p:nvSpPr>
          <p:spPr>
            <a:xfrm>
              <a:off x="1989285" y="4145076"/>
              <a:ext cx="11342" cy="28667"/>
            </a:xfrm>
            <a:custGeom>
              <a:rect b="b" l="l" r="r" t="t"/>
              <a:pathLst>
                <a:path extrusionOk="0" h="1097" w="434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8" name="Google Shape;23558;p84"/>
            <p:cNvSpPr/>
            <p:nvPr/>
          </p:nvSpPr>
          <p:spPr>
            <a:xfrm>
              <a:off x="1901585" y="3850798"/>
              <a:ext cx="60079" cy="68389"/>
            </a:xfrm>
            <a:custGeom>
              <a:rect b="b" l="l" r="r" t="t"/>
              <a:pathLst>
                <a:path extrusionOk="0" h="2617" w="2299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9" name="Google Shape;23559;p84"/>
            <p:cNvSpPr/>
            <p:nvPr/>
          </p:nvSpPr>
          <p:spPr>
            <a:xfrm>
              <a:off x="1929468" y="3850798"/>
              <a:ext cx="32195" cy="68389"/>
            </a:xfrm>
            <a:custGeom>
              <a:rect b="b" l="l" r="r" t="t"/>
              <a:pathLst>
                <a:path extrusionOk="0" h="2617" w="1232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0" name="Google Shape;23560;p84"/>
            <p:cNvSpPr/>
            <p:nvPr/>
          </p:nvSpPr>
          <p:spPr>
            <a:xfrm>
              <a:off x="1850077" y="3886233"/>
              <a:ext cx="163354" cy="245802"/>
            </a:xfrm>
            <a:custGeom>
              <a:rect b="b" l="l" r="r" t="t"/>
              <a:pathLst>
                <a:path extrusionOk="0" h="9406" w="6251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1" name="Google Shape;23561;p84"/>
            <p:cNvSpPr/>
            <p:nvPr/>
          </p:nvSpPr>
          <p:spPr>
            <a:xfrm>
              <a:off x="1887003" y="3807339"/>
              <a:ext cx="88981" cy="54042"/>
            </a:xfrm>
            <a:custGeom>
              <a:rect b="b" l="l" r="r" t="t"/>
              <a:pathLst>
                <a:path extrusionOk="0" h="2068" w="3405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2" name="Google Shape;23562;p84"/>
            <p:cNvSpPr/>
            <p:nvPr/>
          </p:nvSpPr>
          <p:spPr>
            <a:xfrm>
              <a:off x="1879712" y="3886233"/>
              <a:ext cx="133720" cy="245802"/>
            </a:xfrm>
            <a:custGeom>
              <a:rect b="b" l="l" r="r" t="t"/>
              <a:pathLst>
                <a:path extrusionOk="0" h="9406" w="5117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3" name="Google Shape;23563;p84"/>
            <p:cNvSpPr/>
            <p:nvPr/>
          </p:nvSpPr>
          <p:spPr>
            <a:xfrm>
              <a:off x="1917160" y="3807339"/>
              <a:ext cx="58824" cy="54042"/>
            </a:xfrm>
            <a:custGeom>
              <a:rect b="b" l="l" r="r" t="t"/>
              <a:pathLst>
                <a:path extrusionOk="0" h="2068" w="2251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564" name="Google Shape;23564;p84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23565" name="Google Shape;23565;p84"/>
            <p:cNvSpPr/>
            <p:nvPr/>
          </p:nvSpPr>
          <p:spPr>
            <a:xfrm>
              <a:off x="2322579" y="3811181"/>
              <a:ext cx="39904" cy="57988"/>
            </a:xfrm>
            <a:custGeom>
              <a:rect b="b" l="l" r="r" t="t"/>
              <a:pathLst>
                <a:path extrusionOk="0" h="2219" w="1527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6" name="Google Shape;23566;p84"/>
            <p:cNvSpPr/>
            <p:nvPr/>
          </p:nvSpPr>
          <p:spPr>
            <a:xfrm>
              <a:off x="2347379" y="3816120"/>
              <a:ext cx="16098" cy="52814"/>
            </a:xfrm>
            <a:custGeom>
              <a:rect b="b" l="l" r="r" t="t"/>
              <a:pathLst>
                <a:path extrusionOk="0" h="2021" w="616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7" name="Google Shape;23567;p84"/>
            <p:cNvSpPr/>
            <p:nvPr/>
          </p:nvSpPr>
          <p:spPr>
            <a:xfrm>
              <a:off x="2274757" y="3854587"/>
              <a:ext cx="135706" cy="319156"/>
            </a:xfrm>
            <a:custGeom>
              <a:rect b="b" l="l" r="r" t="t"/>
              <a:pathLst>
                <a:path extrusionOk="0" h="12213" w="5193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8" name="Google Shape;23568;p84"/>
            <p:cNvSpPr/>
            <p:nvPr/>
          </p:nvSpPr>
          <p:spPr>
            <a:xfrm>
              <a:off x="2297858" y="3854326"/>
              <a:ext cx="113859" cy="319418"/>
            </a:xfrm>
            <a:custGeom>
              <a:rect b="b" l="l" r="r" t="t"/>
              <a:pathLst>
                <a:path extrusionOk="0" h="12223" w="4357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9" name="Google Shape;23569;p84"/>
            <p:cNvSpPr/>
            <p:nvPr/>
          </p:nvSpPr>
          <p:spPr>
            <a:xfrm>
              <a:off x="2348372" y="3828193"/>
              <a:ext cx="12335" cy="12335"/>
            </a:xfrm>
            <a:custGeom>
              <a:rect b="b" l="l" r="r" t="t"/>
              <a:pathLst>
                <a:path extrusionOk="0" h="472" w="472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0" name="Google Shape;23570;p84"/>
            <p:cNvSpPr/>
            <p:nvPr/>
          </p:nvSpPr>
          <p:spPr>
            <a:xfrm>
              <a:off x="2377771" y="3838463"/>
              <a:ext cx="95985" cy="40270"/>
            </a:xfrm>
            <a:custGeom>
              <a:rect b="b" l="l" r="r" t="t"/>
              <a:pathLst>
                <a:path extrusionOk="0" h="1541" w="3673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1" name="Google Shape;23571;p84"/>
            <p:cNvSpPr/>
            <p:nvPr/>
          </p:nvSpPr>
          <p:spPr>
            <a:xfrm>
              <a:off x="2377274" y="3807313"/>
              <a:ext cx="99774" cy="27700"/>
            </a:xfrm>
            <a:custGeom>
              <a:rect b="b" l="l" r="r" t="t"/>
              <a:pathLst>
                <a:path extrusionOk="0" h="1060" w="3818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2" name="Google Shape;23572;p84"/>
            <p:cNvSpPr/>
            <p:nvPr/>
          </p:nvSpPr>
          <p:spPr>
            <a:xfrm>
              <a:off x="2274992" y="3936486"/>
              <a:ext cx="135236" cy="237257"/>
            </a:xfrm>
            <a:custGeom>
              <a:rect b="b" l="l" r="r" t="t"/>
              <a:pathLst>
                <a:path extrusionOk="0" h="9079" w="5175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3" name="Google Shape;23573;p84"/>
            <p:cNvSpPr/>
            <p:nvPr/>
          </p:nvSpPr>
          <p:spPr>
            <a:xfrm>
              <a:off x="2299373" y="3936486"/>
              <a:ext cx="110854" cy="211882"/>
            </a:xfrm>
            <a:custGeom>
              <a:rect b="b" l="l" r="r" t="t"/>
              <a:pathLst>
                <a:path extrusionOk="0" h="8108" w="4242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4" name="Google Shape;23574;p84"/>
            <p:cNvSpPr/>
            <p:nvPr/>
          </p:nvSpPr>
          <p:spPr>
            <a:xfrm>
              <a:off x="2351142" y="3991417"/>
              <a:ext cx="59086" cy="122274"/>
            </a:xfrm>
            <a:custGeom>
              <a:rect b="b" l="l" r="r" t="t"/>
              <a:pathLst>
                <a:path extrusionOk="0" h="4679" w="2261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575" name="Google Shape;23575;p84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23576" name="Google Shape;23576;p84"/>
            <p:cNvSpPr/>
            <p:nvPr/>
          </p:nvSpPr>
          <p:spPr>
            <a:xfrm>
              <a:off x="4069223" y="3397974"/>
              <a:ext cx="172919" cy="223929"/>
            </a:xfrm>
            <a:custGeom>
              <a:rect b="b" l="l" r="r" t="t"/>
              <a:pathLst>
                <a:path extrusionOk="0" h="8569" w="6617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7" name="Google Shape;23577;p84"/>
            <p:cNvSpPr/>
            <p:nvPr/>
          </p:nvSpPr>
          <p:spPr>
            <a:xfrm>
              <a:off x="4069223" y="3397974"/>
              <a:ext cx="99539" cy="223929"/>
            </a:xfrm>
            <a:custGeom>
              <a:rect b="b" l="l" r="r" t="t"/>
              <a:pathLst>
                <a:path extrusionOk="0" h="8569" w="3809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8" name="Google Shape;23578;p84"/>
            <p:cNvSpPr/>
            <p:nvPr/>
          </p:nvSpPr>
          <p:spPr>
            <a:xfrm>
              <a:off x="3987036" y="3361806"/>
              <a:ext cx="337763" cy="174173"/>
            </a:xfrm>
            <a:custGeom>
              <a:rect b="b" l="l" r="r" t="t"/>
              <a:pathLst>
                <a:path extrusionOk="0" h="6665" w="12925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9" name="Google Shape;23579;p84"/>
            <p:cNvSpPr/>
            <p:nvPr/>
          </p:nvSpPr>
          <p:spPr>
            <a:xfrm>
              <a:off x="4136828" y="3348218"/>
              <a:ext cx="38206" cy="38232"/>
            </a:xfrm>
            <a:custGeom>
              <a:rect b="b" l="l" r="r" t="t"/>
              <a:pathLst>
                <a:path extrusionOk="0" h="1463" w="1462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0" name="Google Shape;23580;p84"/>
            <p:cNvSpPr/>
            <p:nvPr/>
          </p:nvSpPr>
          <p:spPr>
            <a:xfrm>
              <a:off x="4300417" y="3531668"/>
              <a:ext cx="38702" cy="38467"/>
            </a:xfrm>
            <a:custGeom>
              <a:rect b="b" l="l" r="r" t="t"/>
              <a:pathLst>
                <a:path extrusionOk="0" h="1472" w="1481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1" name="Google Shape;23581;p84"/>
            <p:cNvSpPr/>
            <p:nvPr/>
          </p:nvSpPr>
          <p:spPr>
            <a:xfrm>
              <a:off x="3972716" y="3531668"/>
              <a:ext cx="38493" cy="38467"/>
            </a:xfrm>
            <a:custGeom>
              <a:rect b="b" l="l" r="r" t="t"/>
              <a:pathLst>
                <a:path extrusionOk="0" h="1472" w="1473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2" name="Google Shape;23582;p84"/>
            <p:cNvSpPr/>
            <p:nvPr/>
          </p:nvSpPr>
          <p:spPr>
            <a:xfrm>
              <a:off x="4096610" y="3639229"/>
              <a:ext cx="118380" cy="75654"/>
            </a:xfrm>
            <a:custGeom>
              <a:rect b="b" l="l" r="r" t="t"/>
              <a:pathLst>
                <a:path extrusionOk="0" h="2895" w="453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3" name="Google Shape;23583;p84"/>
            <p:cNvSpPr/>
            <p:nvPr/>
          </p:nvSpPr>
          <p:spPr>
            <a:xfrm>
              <a:off x="4075756" y="3612574"/>
              <a:ext cx="160088" cy="46281"/>
            </a:xfrm>
            <a:custGeom>
              <a:rect b="b" l="l" r="r" t="t"/>
              <a:pathLst>
                <a:path extrusionOk="0" h="1771" w="6126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4" name="Google Shape;23584;p84"/>
            <p:cNvSpPr/>
            <p:nvPr/>
          </p:nvSpPr>
          <p:spPr>
            <a:xfrm>
              <a:off x="4127028" y="3639229"/>
              <a:ext cx="87962" cy="75654"/>
            </a:xfrm>
            <a:custGeom>
              <a:rect b="b" l="l" r="r" t="t"/>
              <a:pathLst>
                <a:path extrusionOk="0" h="2895" w="3366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5" name="Google Shape;23585;p84"/>
            <p:cNvSpPr/>
            <p:nvPr/>
          </p:nvSpPr>
          <p:spPr>
            <a:xfrm>
              <a:off x="4106148" y="3612574"/>
              <a:ext cx="129696" cy="46281"/>
            </a:xfrm>
            <a:custGeom>
              <a:rect b="b" l="l" r="r" t="t"/>
              <a:pathLst>
                <a:path extrusionOk="0" h="1771" w="4963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6" name="Google Shape;23586;p84"/>
            <p:cNvSpPr/>
            <p:nvPr/>
          </p:nvSpPr>
          <p:spPr>
            <a:xfrm>
              <a:off x="3996104" y="3348218"/>
              <a:ext cx="38206" cy="38232"/>
            </a:xfrm>
            <a:custGeom>
              <a:rect b="b" l="l" r="r" t="t"/>
              <a:pathLst>
                <a:path extrusionOk="0" h="1463" w="1462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7" name="Google Shape;23587;p84"/>
            <p:cNvSpPr/>
            <p:nvPr/>
          </p:nvSpPr>
          <p:spPr>
            <a:xfrm>
              <a:off x="4277551" y="3348218"/>
              <a:ext cx="37971" cy="38232"/>
            </a:xfrm>
            <a:custGeom>
              <a:rect b="b" l="l" r="r" t="t"/>
              <a:pathLst>
                <a:path extrusionOk="0" h="1463" w="1453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588" name="Google Shape;23588;p84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23589" name="Google Shape;23589;p84"/>
            <p:cNvSpPr/>
            <p:nvPr/>
          </p:nvSpPr>
          <p:spPr>
            <a:xfrm>
              <a:off x="869795" y="3526650"/>
              <a:ext cx="314139" cy="188232"/>
            </a:xfrm>
            <a:custGeom>
              <a:rect b="b" l="l" r="r" t="t"/>
              <a:pathLst>
                <a:path extrusionOk="0" h="7203" w="12021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0" name="Google Shape;23590;p84"/>
            <p:cNvSpPr/>
            <p:nvPr/>
          </p:nvSpPr>
          <p:spPr>
            <a:xfrm>
              <a:off x="891145" y="3526650"/>
              <a:ext cx="271177" cy="152300"/>
            </a:xfrm>
            <a:custGeom>
              <a:rect b="b" l="l" r="r" t="t"/>
              <a:pathLst>
                <a:path extrusionOk="0" h="5828" w="10377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1" name="Google Shape;23591;p84"/>
            <p:cNvSpPr/>
            <p:nvPr/>
          </p:nvSpPr>
          <p:spPr>
            <a:xfrm>
              <a:off x="869795" y="3466911"/>
              <a:ext cx="314139" cy="188180"/>
            </a:xfrm>
            <a:custGeom>
              <a:rect b="b" l="l" r="r" t="t"/>
              <a:pathLst>
                <a:path extrusionOk="0" h="7201" w="12021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2" name="Google Shape;23592;p84"/>
            <p:cNvSpPr/>
            <p:nvPr/>
          </p:nvSpPr>
          <p:spPr>
            <a:xfrm>
              <a:off x="891145" y="3466833"/>
              <a:ext cx="271177" cy="152300"/>
            </a:xfrm>
            <a:custGeom>
              <a:rect b="b" l="l" r="r" t="t"/>
              <a:pathLst>
                <a:path extrusionOk="0" h="5828" w="10377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3" name="Google Shape;23593;p84"/>
            <p:cNvSpPr/>
            <p:nvPr/>
          </p:nvSpPr>
          <p:spPr>
            <a:xfrm>
              <a:off x="869795" y="3407094"/>
              <a:ext cx="313877" cy="188180"/>
            </a:xfrm>
            <a:custGeom>
              <a:rect b="b" l="l" r="r" t="t"/>
              <a:pathLst>
                <a:path extrusionOk="0" h="7201" w="12011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4" name="Google Shape;23594;p84"/>
            <p:cNvSpPr/>
            <p:nvPr/>
          </p:nvSpPr>
          <p:spPr>
            <a:xfrm>
              <a:off x="888872" y="3407094"/>
              <a:ext cx="262893" cy="156690"/>
            </a:xfrm>
            <a:custGeom>
              <a:rect b="b" l="l" r="r" t="t"/>
              <a:pathLst>
                <a:path extrusionOk="0" h="5996" w="1006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5" name="Google Shape;23595;p84"/>
            <p:cNvSpPr/>
            <p:nvPr/>
          </p:nvSpPr>
          <p:spPr>
            <a:xfrm>
              <a:off x="866528" y="3348348"/>
              <a:ext cx="282963" cy="189304"/>
            </a:xfrm>
            <a:custGeom>
              <a:rect b="b" l="l" r="r" t="t"/>
              <a:pathLst>
                <a:path extrusionOk="0" h="7244" w="10828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6" name="Google Shape;23596;p84"/>
            <p:cNvSpPr/>
            <p:nvPr/>
          </p:nvSpPr>
          <p:spPr>
            <a:xfrm>
              <a:off x="1102975" y="3417835"/>
              <a:ext cx="46516" cy="50775"/>
            </a:xfrm>
            <a:custGeom>
              <a:rect b="b" l="l" r="r" t="t"/>
              <a:pathLst>
                <a:path extrusionOk="0" h="1943" w="178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597" name="Google Shape;23597;p84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23598" name="Google Shape;23598;p84"/>
            <p:cNvSpPr/>
            <p:nvPr/>
          </p:nvSpPr>
          <p:spPr>
            <a:xfrm>
              <a:off x="1324631" y="3348296"/>
              <a:ext cx="58824" cy="187919"/>
            </a:xfrm>
            <a:custGeom>
              <a:rect b="b" l="l" r="r" t="t"/>
              <a:pathLst>
                <a:path extrusionOk="0" h="7191" w="2251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9" name="Google Shape;23599;p84"/>
            <p:cNvSpPr/>
            <p:nvPr/>
          </p:nvSpPr>
          <p:spPr>
            <a:xfrm>
              <a:off x="1341199" y="3348348"/>
              <a:ext cx="25923" cy="25479"/>
            </a:xfrm>
            <a:custGeom>
              <a:rect b="b" l="l" r="r" t="t"/>
              <a:pathLst>
                <a:path extrusionOk="0" h="975" w="992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0" name="Google Shape;23600;p84"/>
            <p:cNvSpPr/>
            <p:nvPr/>
          </p:nvSpPr>
          <p:spPr>
            <a:xfrm>
              <a:off x="1324631" y="3400744"/>
              <a:ext cx="58824" cy="135471"/>
            </a:xfrm>
            <a:custGeom>
              <a:rect b="b" l="l" r="r" t="t"/>
              <a:pathLst>
                <a:path extrusionOk="0" h="5184" w="2251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1" name="Google Shape;23601;p84"/>
            <p:cNvSpPr/>
            <p:nvPr/>
          </p:nvSpPr>
          <p:spPr>
            <a:xfrm>
              <a:off x="1354030" y="3400744"/>
              <a:ext cx="29425" cy="135471"/>
            </a:xfrm>
            <a:custGeom>
              <a:rect b="b" l="l" r="r" t="t"/>
              <a:pathLst>
                <a:path extrusionOk="0" h="5184" w="1126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2" name="Google Shape;23602;p84"/>
            <p:cNvSpPr/>
            <p:nvPr/>
          </p:nvSpPr>
          <p:spPr>
            <a:xfrm>
              <a:off x="1382671" y="3348296"/>
              <a:ext cx="59086" cy="187919"/>
            </a:xfrm>
            <a:custGeom>
              <a:rect b="b" l="l" r="r" t="t"/>
              <a:pathLst>
                <a:path extrusionOk="0" h="7191" w="2261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3" name="Google Shape;23603;p84"/>
            <p:cNvSpPr/>
            <p:nvPr/>
          </p:nvSpPr>
          <p:spPr>
            <a:xfrm>
              <a:off x="1399240" y="3348348"/>
              <a:ext cx="25923" cy="25479"/>
            </a:xfrm>
            <a:custGeom>
              <a:rect b="b" l="l" r="r" t="t"/>
              <a:pathLst>
                <a:path extrusionOk="0" h="975" w="992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4" name="Google Shape;23604;p84"/>
            <p:cNvSpPr/>
            <p:nvPr/>
          </p:nvSpPr>
          <p:spPr>
            <a:xfrm>
              <a:off x="1382671" y="3400744"/>
              <a:ext cx="59086" cy="135471"/>
            </a:xfrm>
            <a:custGeom>
              <a:rect b="b" l="l" r="r" t="t"/>
              <a:pathLst>
                <a:path extrusionOk="0" h="5184" w="2261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5" name="Google Shape;23605;p84"/>
            <p:cNvSpPr/>
            <p:nvPr/>
          </p:nvSpPr>
          <p:spPr>
            <a:xfrm>
              <a:off x="1412332" y="3400744"/>
              <a:ext cx="29425" cy="135471"/>
            </a:xfrm>
            <a:custGeom>
              <a:rect b="b" l="l" r="r" t="t"/>
              <a:pathLst>
                <a:path extrusionOk="0" h="5184" w="1126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6" name="Google Shape;23606;p84"/>
            <p:cNvSpPr/>
            <p:nvPr/>
          </p:nvSpPr>
          <p:spPr>
            <a:xfrm>
              <a:off x="1441208" y="3348296"/>
              <a:ext cx="59086" cy="187919"/>
            </a:xfrm>
            <a:custGeom>
              <a:rect b="b" l="l" r="r" t="t"/>
              <a:pathLst>
                <a:path extrusionOk="0" h="7191" w="2261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7" name="Google Shape;23607;p84"/>
            <p:cNvSpPr/>
            <p:nvPr/>
          </p:nvSpPr>
          <p:spPr>
            <a:xfrm>
              <a:off x="1457802" y="3348348"/>
              <a:ext cx="25662" cy="25479"/>
            </a:xfrm>
            <a:custGeom>
              <a:rect b="b" l="l" r="r" t="t"/>
              <a:pathLst>
                <a:path extrusionOk="0" h="975" w="982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8" name="Google Shape;23608;p84"/>
            <p:cNvSpPr/>
            <p:nvPr/>
          </p:nvSpPr>
          <p:spPr>
            <a:xfrm>
              <a:off x="1441470" y="3400744"/>
              <a:ext cx="58589" cy="135471"/>
            </a:xfrm>
            <a:custGeom>
              <a:rect b="b" l="l" r="r" t="t"/>
              <a:pathLst>
                <a:path extrusionOk="0" h="5184" w="2242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9" name="Google Shape;23609;p84"/>
            <p:cNvSpPr/>
            <p:nvPr/>
          </p:nvSpPr>
          <p:spPr>
            <a:xfrm>
              <a:off x="1470607" y="3400744"/>
              <a:ext cx="29451" cy="135471"/>
            </a:xfrm>
            <a:custGeom>
              <a:rect b="b" l="l" r="r" t="t"/>
              <a:pathLst>
                <a:path extrusionOk="0" h="5184" w="1127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0" name="Google Shape;23610;p84"/>
            <p:cNvSpPr/>
            <p:nvPr/>
          </p:nvSpPr>
          <p:spPr>
            <a:xfrm>
              <a:off x="1499771" y="3348296"/>
              <a:ext cx="58824" cy="187919"/>
            </a:xfrm>
            <a:custGeom>
              <a:rect b="b" l="l" r="r" t="t"/>
              <a:pathLst>
                <a:path extrusionOk="0" h="7191" w="2251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1" name="Google Shape;23611;p84"/>
            <p:cNvSpPr/>
            <p:nvPr/>
          </p:nvSpPr>
          <p:spPr>
            <a:xfrm>
              <a:off x="1516104" y="3348348"/>
              <a:ext cx="25897" cy="25479"/>
            </a:xfrm>
            <a:custGeom>
              <a:rect b="b" l="l" r="r" t="t"/>
              <a:pathLst>
                <a:path extrusionOk="0" h="975" w="991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2" name="Google Shape;23612;p84"/>
            <p:cNvSpPr/>
            <p:nvPr/>
          </p:nvSpPr>
          <p:spPr>
            <a:xfrm>
              <a:off x="1499771" y="3400744"/>
              <a:ext cx="58824" cy="135471"/>
            </a:xfrm>
            <a:custGeom>
              <a:rect b="b" l="l" r="r" t="t"/>
              <a:pathLst>
                <a:path extrusionOk="0" h="5184" w="2251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3" name="Google Shape;23613;p84"/>
            <p:cNvSpPr/>
            <p:nvPr/>
          </p:nvSpPr>
          <p:spPr>
            <a:xfrm>
              <a:off x="1529432" y="3400744"/>
              <a:ext cx="29164" cy="135471"/>
            </a:xfrm>
            <a:custGeom>
              <a:rect b="b" l="l" r="r" t="t"/>
              <a:pathLst>
                <a:path extrusionOk="0" h="5184" w="1116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4" name="Google Shape;23614;p84"/>
            <p:cNvSpPr/>
            <p:nvPr/>
          </p:nvSpPr>
          <p:spPr>
            <a:xfrm>
              <a:off x="1558569" y="3348296"/>
              <a:ext cx="58824" cy="187919"/>
            </a:xfrm>
            <a:custGeom>
              <a:rect b="b" l="l" r="r" t="t"/>
              <a:pathLst>
                <a:path extrusionOk="0" h="7191" w="2251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5" name="Google Shape;23615;p84"/>
            <p:cNvSpPr/>
            <p:nvPr/>
          </p:nvSpPr>
          <p:spPr>
            <a:xfrm>
              <a:off x="1575163" y="3348348"/>
              <a:ext cx="25662" cy="25479"/>
            </a:xfrm>
            <a:custGeom>
              <a:rect b="b" l="l" r="r" t="t"/>
              <a:pathLst>
                <a:path extrusionOk="0" h="975" w="982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6" name="Google Shape;23616;p84"/>
            <p:cNvSpPr/>
            <p:nvPr/>
          </p:nvSpPr>
          <p:spPr>
            <a:xfrm>
              <a:off x="1558569" y="3400744"/>
              <a:ext cx="58824" cy="135471"/>
            </a:xfrm>
            <a:custGeom>
              <a:rect b="b" l="l" r="r" t="t"/>
              <a:pathLst>
                <a:path extrusionOk="0" h="5184" w="2251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7" name="Google Shape;23617;p84"/>
            <p:cNvSpPr/>
            <p:nvPr/>
          </p:nvSpPr>
          <p:spPr>
            <a:xfrm>
              <a:off x="1587968" y="3400744"/>
              <a:ext cx="29425" cy="135471"/>
            </a:xfrm>
            <a:custGeom>
              <a:rect b="b" l="l" r="r" t="t"/>
              <a:pathLst>
                <a:path extrusionOk="0" h="5184" w="1126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8" name="Google Shape;23618;p84"/>
            <p:cNvSpPr/>
            <p:nvPr/>
          </p:nvSpPr>
          <p:spPr>
            <a:xfrm>
              <a:off x="1316818" y="3475117"/>
              <a:ext cx="310872" cy="240027"/>
            </a:xfrm>
            <a:custGeom>
              <a:rect b="b" l="l" r="r" t="t"/>
              <a:pathLst>
                <a:path extrusionOk="0" h="9185" w="11896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9" name="Google Shape;23619;p84"/>
            <p:cNvSpPr/>
            <p:nvPr/>
          </p:nvSpPr>
          <p:spPr>
            <a:xfrm>
              <a:off x="1347994" y="3474882"/>
              <a:ext cx="279696" cy="210367"/>
            </a:xfrm>
            <a:custGeom>
              <a:rect b="b" l="l" r="r" t="t"/>
              <a:pathLst>
                <a:path extrusionOk="0" h="8050" w="10703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0" name="Google Shape;23620;p84"/>
            <p:cNvSpPr/>
            <p:nvPr/>
          </p:nvSpPr>
          <p:spPr>
            <a:xfrm>
              <a:off x="1316818" y="3581921"/>
              <a:ext cx="310872" cy="41002"/>
            </a:xfrm>
            <a:custGeom>
              <a:rect b="b" l="l" r="r" t="t"/>
              <a:pathLst>
                <a:path extrusionOk="0" h="1569" w="11896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1" name="Google Shape;23621;p84"/>
            <p:cNvSpPr/>
            <p:nvPr/>
          </p:nvSpPr>
          <p:spPr>
            <a:xfrm>
              <a:off x="1316818" y="3581921"/>
              <a:ext cx="31202" cy="41002"/>
            </a:xfrm>
            <a:custGeom>
              <a:rect b="b" l="l" r="r" t="t"/>
              <a:pathLst>
                <a:path extrusionOk="0" h="1569" w="1194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622" name="Google Shape;23622;p84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23623" name="Google Shape;23623;p84"/>
            <p:cNvSpPr/>
            <p:nvPr/>
          </p:nvSpPr>
          <p:spPr>
            <a:xfrm>
              <a:off x="3198750" y="3348244"/>
              <a:ext cx="99774" cy="238485"/>
            </a:xfrm>
            <a:custGeom>
              <a:rect b="b" l="l" r="r" t="t"/>
              <a:pathLst>
                <a:path extrusionOk="0" h="9126" w="3818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4" name="Google Shape;23624;p84"/>
            <p:cNvSpPr/>
            <p:nvPr/>
          </p:nvSpPr>
          <p:spPr>
            <a:xfrm>
              <a:off x="3223366" y="3348244"/>
              <a:ext cx="69147" cy="208328"/>
            </a:xfrm>
            <a:custGeom>
              <a:rect b="b" l="l" r="r" t="t"/>
              <a:pathLst>
                <a:path extrusionOk="0" h="7972" w="2646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5" name="Google Shape;23625;p84"/>
            <p:cNvSpPr/>
            <p:nvPr/>
          </p:nvSpPr>
          <p:spPr>
            <a:xfrm>
              <a:off x="3224124" y="3348244"/>
              <a:ext cx="99277" cy="238485"/>
            </a:xfrm>
            <a:custGeom>
              <a:rect b="b" l="l" r="r" t="t"/>
              <a:pathLst>
                <a:path extrusionOk="0" h="9126" w="3799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6" name="Google Shape;23626;p84"/>
            <p:cNvSpPr/>
            <p:nvPr/>
          </p:nvSpPr>
          <p:spPr>
            <a:xfrm>
              <a:off x="3242469" y="3355770"/>
              <a:ext cx="80697" cy="230959"/>
            </a:xfrm>
            <a:custGeom>
              <a:rect b="b" l="l" r="r" t="t"/>
              <a:pathLst>
                <a:path extrusionOk="0" h="8838" w="3088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7" name="Google Shape;23627;p84"/>
            <p:cNvSpPr/>
            <p:nvPr/>
          </p:nvSpPr>
          <p:spPr>
            <a:xfrm>
              <a:off x="3235675" y="3503000"/>
              <a:ext cx="175192" cy="211255"/>
            </a:xfrm>
            <a:custGeom>
              <a:rect b="b" l="l" r="r" t="t"/>
              <a:pathLst>
                <a:path extrusionOk="0" h="8084" w="6704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8" name="Google Shape;23628;p84"/>
            <p:cNvSpPr/>
            <p:nvPr/>
          </p:nvSpPr>
          <p:spPr>
            <a:xfrm>
              <a:off x="3105248" y="3502739"/>
              <a:ext cx="181725" cy="211935"/>
            </a:xfrm>
            <a:custGeom>
              <a:rect b="b" l="l" r="r" t="t"/>
              <a:pathLst>
                <a:path extrusionOk="0" h="8110" w="6954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9" name="Google Shape;23629;p84"/>
            <p:cNvSpPr/>
            <p:nvPr/>
          </p:nvSpPr>
          <p:spPr>
            <a:xfrm>
              <a:off x="3253288" y="3522365"/>
              <a:ext cx="15836" cy="16124"/>
            </a:xfrm>
            <a:custGeom>
              <a:rect b="b" l="l" r="r" t="t"/>
              <a:pathLst>
                <a:path extrusionOk="0" h="617" w="606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630" name="Google Shape;23630;p84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23631" name="Google Shape;23631;p84"/>
            <p:cNvSpPr/>
            <p:nvPr/>
          </p:nvSpPr>
          <p:spPr>
            <a:xfrm>
              <a:off x="2801954" y="3540971"/>
              <a:ext cx="24146" cy="173912"/>
            </a:xfrm>
            <a:custGeom>
              <a:rect b="b" l="l" r="r" t="t"/>
              <a:pathLst>
                <a:path extrusionOk="0" h="6655" w="924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2" name="Google Shape;23632;p84"/>
            <p:cNvSpPr/>
            <p:nvPr/>
          </p:nvSpPr>
          <p:spPr>
            <a:xfrm>
              <a:off x="2801954" y="3540971"/>
              <a:ext cx="24146" cy="39721"/>
            </a:xfrm>
            <a:custGeom>
              <a:rect b="b" l="l" r="r" t="t"/>
              <a:pathLst>
                <a:path extrusionOk="0" h="1520" w="924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3" name="Google Shape;23633;p84"/>
            <p:cNvSpPr/>
            <p:nvPr/>
          </p:nvSpPr>
          <p:spPr>
            <a:xfrm>
              <a:off x="2809245" y="3348218"/>
              <a:ext cx="11080" cy="39669"/>
            </a:xfrm>
            <a:custGeom>
              <a:rect b="b" l="l" r="r" t="t"/>
              <a:pathLst>
                <a:path extrusionOk="0" h="1518" w="424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4" name="Google Shape;23634;p84"/>
            <p:cNvSpPr/>
            <p:nvPr/>
          </p:nvSpPr>
          <p:spPr>
            <a:xfrm>
              <a:off x="2852207" y="3359585"/>
              <a:ext cx="24173" cy="37579"/>
            </a:xfrm>
            <a:custGeom>
              <a:rect b="b" l="l" r="r" t="t"/>
              <a:pathLst>
                <a:path extrusionOk="0" h="1438" w="925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5" name="Google Shape;23635;p84"/>
            <p:cNvSpPr/>
            <p:nvPr/>
          </p:nvSpPr>
          <p:spPr>
            <a:xfrm>
              <a:off x="2889158" y="3390970"/>
              <a:ext cx="35540" cy="31411"/>
            </a:xfrm>
            <a:custGeom>
              <a:rect b="b" l="l" r="r" t="t"/>
              <a:pathLst>
                <a:path extrusionOk="0" h="1202" w="136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6" name="Google Shape;23636;p84"/>
            <p:cNvSpPr/>
            <p:nvPr/>
          </p:nvSpPr>
          <p:spPr>
            <a:xfrm>
              <a:off x="2915290" y="3438479"/>
              <a:ext cx="40688" cy="22056"/>
            </a:xfrm>
            <a:custGeom>
              <a:rect b="b" l="l" r="r" t="t"/>
              <a:pathLst>
                <a:path extrusionOk="0" h="844" w="1557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7" name="Google Shape;23637;p84"/>
            <p:cNvSpPr/>
            <p:nvPr/>
          </p:nvSpPr>
          <p:spPr>
            <a:xfrm>
              <a:off x="2922817" y="3493723"/>
              <a:ext cx="43249" cy="11080"/>
            </a:xfrm>
            <a:custGeom>
              <a:rect b="b" l="l" r="r" t="t"/>
              <a:pathLst>
                <a:path extrusionOk="0" h="424" w="1655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8" name="Google Shape;23638;p84"/>
            <p:cNvSpPr/>
            <p:nvPr/>
          </p:nvSpPr>
          <p:spPr>
            <a:xfrm>
              <a:off x="2912912" y="3538149"/>
              <a:ext cx="42570" cy="22160"/>
            </a:xfrm>
            <a:custGeom>
              <a:rect b="b" l="l" r="r" t="t"/>
              <a:pathLst>
                <a:path extrusionOk="0" h="848" w="1629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9" name="Google Shape;23639;p84"/>
            <p:cNvSpPr/>
            <p:nvPr/>
          </p:nvSpPr>
          <p:spPr>
            <a:xfrm>
              <a:off x="2887825" y="3575649"/>
              <a:ext cx="35880" cy="31411"/>
            </a:xfrm>
            <a:custGeom>
              <a:rect b="b" l="l" r="r" t="t"/>
              <a:pathLst>
                <a:path extrusionOk="0" h="1202" w="1373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0" name="Google Shape;23640;p84"/>
            <p:cNvSpPr/>
            <p:nvPr/>
          </p:nvSpPr>
          <p:spPr>
            <a:xfrm>
              <a:off x="2850926" y="3600605"/>
              <a:ext cx="24721" cy="37552"/>
            </a:xfrm>
            <a:custGeom>
              <a:rect b="b" l="l" r="r" t="t"/>
              <a:pathLst>
                <a:path extrusionOk="0" h="1437" w="946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1" name="Google Shape;23641;p84"/>
            <p:cNvSpPr/>
            <p:nvPr/>
          </p:nvSpPr>
          <p:spPr>
            <a:xfrm>
              <a:off x="2751021" y="3600083"/>
              <a:ext cx="24068" cy="37317"/>
            </a:xfrm>
            <a:custGeom>
              <a:rect b="b" l="l" r="r" t="t"/>
              <a:pathLst>
                <a:path extrusionOk="0" h="1428" w="921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2" name="Google Shape;23642;p84"/>
            <p:cNvSpPr/>
            <p:nvPr/>
          </p:nvSpPr>
          <p:spPr>
            <a:xfrm>
              <a:off x="2703147" y="3574525"/>
              <a:ext cx="36063" cy="31411"/>
            </a:xfrm>
            <a:custGeom>
              <a:rect b="b" l="l" r="r" t="t"/>
              <a:pathLst>
                <a:path extrusionOk="0" h="1202" w="138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3" name="Google Shape;23643;p84"/>
            <p:cNvSpPr/>
            <p:nvPr/>
          </p:nvSpPr>
          <p:spPr>
            <a:xfrm>
              <a:off x="2671814" y="3536607"/>
              <a:ext cx="40714" cy="22186"/>
            </a:xfrm>
            <a:custGeom>
              <a:rect b="b" l="l" r="r" t="t"/>
              <a:pathLst>
                <a:path extrusionOk="0" h="849" w="1558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4" name="Google Shape;23644;p84"/>
            <p:cNvSpPr/>
            <p:nvPr/>
          </p:nvSpPr>
          <p:spPr>
            <a:xfrm>
              <a:off x="2661988" y="3492208"/>
              <a:ext cx="41498" cy="11080"/>
            </a:xfrm>
            <a:custGeom>
              <a:rect b="b" l="l" r="r" t="t"/>
              <a:pathLst>
                <a:path extrusionOk="0" h="424" w="1588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5" name="Google Shape;23645;p84"/>
            <p:cNvSpPr/>
            <p:nvPr/>
          </p:nvSpPr>
          <p:spPr>
            <a:xfrm>
              <a:off x="2672363" y="3436728"/>
              <a:ext cx="42570" cy="22134"/>
            </a:xfrm>
            <a:custGeom>
              <a:rect b="b" l="l" r="r" t="t"/>
              <a:pathLst>
                <a:path extrusionOk="0" h="847" w="1629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6" name="Google Shape;23646;p84"/>
            <p:cNvSpPr/>
            <p:nvPr/>
          </p:nvSpPr>
          <p:spPr>
            <a:xfrm>
              <a:off x="2704349" y="3390082"/>
              <a:ext cx="35932" cy="31411"/>
            </a:xfrm>
            <a:custGeom>
              <a:rect b="b" l="l" r="r" t="t"/>
              <a:pathLst>
                <a:path extrusionOk="0" h="1202" w="1375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7" name="Google Shape;23647;p84"/>
            <p:cNvSpPr/>
            <p:nvPr/>
          </p:nvSpPr>
          <p:spPr>
            <a:xfrm>
              <a:off x="2752433" y="3358958"/>
              <a:ext cx="24669" cy="37526"/>
            </a:xfrm>
            <a:custGeom>
              <a:rect b="b" l="l" r="r" t="t"/>
              <a:pathLst>
                <a:path extrusionOk="0" h="1436" w="944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8" name="Google Shape;23648;p84"/>
            <p:cNvSpPr/>
            <p:nvPr/>
          </p:nvSpPr>
          <p:spPr>
            <a:xfrm>
              <a:off x="2727816" y="3415796"/>
              <a:ext cx="172422" cy="159591"/>
            </a:xfrm>
            <a:custGeom>
              <a:rect b="b" l="l" r="r" t="t"/>
              <a:pathLst>
                <a:path extrusionOk="0" h="6107" w="6598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9" name="Google Shape;23649;p84"/>
            <p:cNvSpPr/>
            <p:nvPr/>
          </p:nvSpPr>
          <p:spPr>
            <a:xfrm>
              <a:off x="2727816" y="3467330"/>
              <a:ext cx="59582" cy="108058"/>
            </a:xfrm>
            <a:custGeom>
              <a:rect b="b" l="l" r="r" t="t"/>
              <a:pathLst>
                <a:path extrusionOk="0" h="4135" w="228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650" name="Google Shape;23650;p84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23651" name="Google Shape;23651;p84"/>
            <p:cNvSpPr/>
            <p:nvPr/>
          </p:nvSpPr>
          <p:spPr>
            <a:xfrm>
              <a:off x="2234539" y="3408218"/>
              <a:ext cx="222936" cy="219905"/>
            </a:xfrm>
            <a:custGeom>
              <a:rect b="b" l="l" r="r" t="t"/>
              <a:pathLst>
                <a:path extrusionOk="0" h="8415" w="8531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2" name="Google Shape;23652;p84"/>
            <p:cNvSpPr/>
            <p:nvPr/>
          </p:nvSpPr>
          <p:spPr>
            <a:xfrm>
              <a:off x="2330288" y="3408218"/>
              <a:ext cx="127187" cy="126246"/>
            </a:xfrm>
            <a:custGeom>
              <a:rect b="b" l="l" r="r" t="t"/>
              <a:pathLst>
                <a:path extrusionOk="0" h="4831" w="4867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3" name="Google Shape;23653;p84"/>
            <p:cNvSpPr/>
            <p:nvPr/>
          </p:nvSpPr>
          <p:spPr>
            <a:xfrm>
              <a:off x="2212927" y="3640797"/>
              <a:ext cx="53049" cy="74582"/>
            </a:xfrm>
            <a:custGeom>
              <a:rect b="b" l="l" r="r" t="t"/>
              <a:pathLst>
                <a:path extrusionOk="0" h="2854" w="203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4" name="Google Shape;23654;p84"/>
            <p:cNvSpPr/>
            <p:nvPr/>
          </p:nvSpPr>
          <p:spPr>
            <a:xfrm>
              <a:off x="2233284" y="3652295"/>
              <a:ext cx="32457" cy="54800"/>
            </a:xfrm>
            <a:custGeom>
              <a:rect b="b" l="l" r="r" t="t"/>
              <a:pathLst>
                <a:path extrusionOk="0" h="2097" w="1242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5" name="Google Shape;23655;p84"/>
            <p:cNvSpPr/>
            <p:nvPr/>
          </p:nvSpPr>
          <p:spPr>
            <a:xfrm>
              <a:off x="2229756" y="3408218"/>
              <a:ext cx="201586" cy="219722"/>
            </a:xfrm>
            <a:custGeom>
              <a:rect b="b" l="l" r="r" t="t"/>
              <a:pathLst>
                <a:path extrusionOk="0" h="8408" w="7714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6" name="Google Shape;23656;p84"/>
            <p:cNvSpPr/>
            <p:nvPr/>
          </p:nvSpPr>
          <p:spPr>
            <a:xfrm>
              <a:off x="2330288" y="3408035"/>
              <a:ext cx="101054" cy="90236"/>
            </a:xfrm>
            <a:custGeom>
              <a:rect b="b" l="l" r="r" t="t"/>
              <a:pathLst>
                <a:path extrusionOk="0" h="3453" w="3867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7" name="Google Shape;23657;p84"/>
            <p:cNvSpPr/>
            <p:nvPr/>
          </p:nvSpPr>
          <p:spPr>
            <a:xfrm>
              <a:off x="2389086" y="3348897"/>
              <a:ext cx="131446" cy="126142"/>
            </a:xfrm>
            <a:custGeom>
              <a:rect b="b" l="l" r="r" t="t"/>
              <a:pathLst>
                <a:path extrusionOk="0" h="4827" w="503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8" name="Google Shape;23658;p84"/>
            <p:cNvSpPr/>
            <p:nvPr/>
          </p:nvSpPr>
          <p:spPr>
            <a:xfrm>
              <a:off x="2450158" y="3352738"/>
              <a:ext cx="70140" cy="85479"/>
            </a:xfrm>
            <a:custGeom>
              <a:rect b="b" l="l" r="r" t="t"/>
              <a:pathLst>
                <a:path extrusionOk="0" h="3271" w="2684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9" name="Google Shape;23659;p84"/>
            <p:cNvSpPr/>
            <p:nvPr/>
          </p:nvSpPr>
          <p:spPr>
            <a:xfrm>
              <a:off x="2356159" y="3369908"/>
              <a:ext cx="139992" cy="137405"/>
            </a:xfrm>
            <a:custGeom>
              <a:rect b="b" l="l" r="r" t="t"/>
              <a:pathLst>
                <a:path extrusionOk="0" h="5258" w="5357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0" name="Google Shape;23660;p84"/>
            <p:cNvSpPr/>
            <p:nvPr/>
          </p:nvSpPr>
          <p:spPr>
            <a:xfrm>
              <a:off x="2372492" y="3386476"/>
              <a:ext cx="123659" cy="120837"/>
            </a:xfrm>
            <a:custGeom>
              <a:rect b="b" l="l" r="r" t="t"/>
              <a:pathLst>
                <a:path extrusionOk="0" h="4624" w="4732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661" name="Google Shape;23661;p84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23662" name="Google Shape;23662;p84"/>
            <p:cNvSpPr/>
            <p:nvPr/>
          </p:nvSpPr>
          <p:spPr>
            <a:xfrm>
              <a:off x="1782734" y="3556441"/>
              <a:ext cx="37918" cy="23598"/>
            </a:xfrm>
            <a:custGeom>
              <a:rect b="b" l="l" r="r" t="t"/>
              <a:pathLst>
                <a:path extrusionOk="0" h="903" w="1451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3" name="Google Shape;23663;p84"/>
            <p:cNvSpPr/>
            <p:nvPr/>
          </p:nvSpPr>
          <p:spPr>
            <a:xfrm>
              <a:off x="2016933" y="3558218"/>
              <a:ext cx="37971" cy="23833"/>
            </a:xfrm>
            <a:custGeom>
              <a:rect b="b" l="l" r="r" t="t"/>
              <a:pathLst>
                <a:path extrusionOk="0" h="912" w="1453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4" name="Google Shape;23664;p84"/>
            <p:cNvSpPr/>
            <p:nvPr/>
          </p:nvSpPr>
          <p:spPr>
            <a:xfrm>
              <a:off x="1915147" y="3348218"/>
              <a:ext cx="11080" cy="36089"/>
            </a:xfrm>
            <a:custGeom>
              <a:rect b="b" l="l" r="r" t="t"/>
              <a:pathLst>
                <a:path extrusionOk="0" h="1381" w="424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5" name="Google Shape;23665;p84"/>
            <p:cNvSpPr/>
            <p:nvPr/>
          </p:nvSpPr>
          <p:spPr>
            <a:xfrm>
              <a:off x="1839363" y="3367399"/>
              <a:ext cx="27126" cy="32796"/>
            </a:xfrm>
            <a:custGeom>
              <a:rect b="b" l="l" r="r" t="t"/>
              <a:pathLst>
                <a:path extrusionOk="0" h="1255" w="1038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6" name="Google Shape;23666;p84"/>
            <p:cNvSpPr/>
            <p:nvPr/>
          </p:nvSpPr>
          <p:spPr>
            <a:xfrm>
              <a:off x="1783988" y="3420997"/>
              <a:ext cx="37971" cy="23754"/>
            </a:xfrm>
            <a:custGeom>
              <a:rect b="b" l="l" r="r" t="t"/>
              <a:pathLst>
                <a:path extrusionOk="0" h="909" w="1453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7" name="Google Shape;23667;p84"/>
            <p:cNvSpPr/>
            <p:nvPr/>
          </p:nvSpPr>
          <p:spPr>
            <a:xfrm>
              <a:off x="1764389" y="3494716"/>
              <a:ext cx="37971" cy="11106"/>
            </a:xfrm>
            <a:custGeom>
              <a:rect b="b" l="l" r="r" t="t"/>
              <a:pathLst>
                <a:path extrusionOk="0" h="425" w="1453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8" name="Google Shape;23668;p84"/>
            <p:cNvSpPr/>
            <p:nvPr/>
          </p:nvSpPr>
          <p:spPr>
            <a:xfrm>
              <a:off x="2034756" y="3496990"/>
              <a:ext cx="39748" cy="11342"/>
            </a:xfrm>
            <a:custGeom>
              <a:rect b="b" l="l" r="r" t="t"/>
              <a:pathLst>
                <a:path extrusionOk="0" h="434" w="1521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9" name="Google Shape;23669;p84"/>
            <p:cNvSpPr/>
            <p:nvPr/>
          </p:nvSpPr>
          <p:spPr>
            <a:xfrm>
              <a:off x="2018684" y="3423009"/>
              <a:ext cx="37448" cy="23754"/>
            </a:xfrm>
            <a:custGeom>
              <a:rect b="b" l="l" r="r" t="t"/>
              <a:pathLst>
                <a:path extrusionOk="0" h="909" w="1433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0" name="Google Shape;23670;p84"/>
            <p:cNvSpPr/>
            <p:nvPr/>
          </p:nvSpPr>
          <p:spPr>
            <a:xfrm>
              <a:off x="1974573" y="3368627"/>
              <a:ext cx="26054" cy="32822"/>
            </a:xfrm>
            <a:custGeom>
              <a:rect b="b" l="l" r="r" t="t"/>
              <a:pathLst>
                <a:path extrusionOk="0" h="1256" w="997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1" name="Google Shape;23671;p84"/>
            <p:cNvSpPr/>
            <p:nvPr/>
          </p:nvSpPr>
          <p:spPr>
            <a:xfrm>
              <a:off x="1820914" y="3408009"/>
              <a:ext cx="218651" cy="273450"/>
            </a:xfrm>
            <a:custGeom>
              <a:rect b="b" l="l" r="r" t="t"/>
              <a:pathLst>
                <a:path extrusionOk="0" h="10464" w="8367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2" name="Google Shape;23672;p84"/>
            <p:cNvSpPr/>
            <p:nvPr/>
          </p:nvSpPr>
          <p:spPr>
            <a:xfrm>
              <a:off x="1829720" y="3409028"/>
              <a:ext cx="209844" cy="272431"/>
            </a:xfrm>
            <a:custGeom>
              <a:rect b="b" l="l" r="r" t="t"/>
              <a:pathLst>
                <a:path extrusionOk="0" h="10425" w="803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3" name="Google Shape;23673;p84"/>
            <p:cNvSpPr/>
            <p:nvPr/>
          </p:nvSpPr>
          <p:spPr>
            <a:xfrm>
              <a:off x="1865652" y="3465579"/>
              <a:ext cx="110096" cy="161290"/>
            </a:xfrm>
            <a:custGeom>
              <a:rect b="b" l="l" r="r" t="t"/>
              <a:pathLst>
                <a:path extrusionOk="0" h="6172" w="4213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4" name="Google Shape;23674;p84"/>
            <p:cNvSpPr/>
            <p:nvPr/>
          </p:nvSpPr>
          <p:spPr>
            <a:xfrm>
              <a:off x="1899311" y="3570866"/>
              <a:ext cx="11080" cy="55950"/>
            </a:xfrm>
            <a:custGeom>
              <a:rect b="b" l="l" r="r" t="t"/>
              <a:pathLst>
                <a:path extrusionOk="0" h="2141" w="424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5" name="Google Shape;23675;p84"/>
            <p:cNvSpPr/>
            <p:nvPr/>
          </p:nvSpPr>
          <p:spPr>
            <a:xfrm>
              <a:off x="1899311" y="3584429"/>
              <a:ext cx="5305" cy="42518"/>
            </a:xfrm>
            <a:custGeom>
              <a:rect b="b" l="l" r="r" t="t"/>
              <a:pathLst>
                <a:path extrusionOk="0" h="1627" w="203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6" name="Google Shape;23676;p84"/>
            <p:cNvSpPr/>
            <p:nvPr/>
          </p:nvSpPr>
          <p:spPr>
            <a:xfrm>
              <a:off x="1891524" y="3678663"/>
              <a:ext cx="58328" cy="36220"/>
            </a:xfrm>
            <a:custGeom>
              <a:rect b="b" l="l" r="r" t="t"/>
              <a:pathLst>
                <a:path extrusionOk="0" h="1386" w="2232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7" name="Google Shape;23677;p84"/>
            <p:cNvSpPr/>
            <p:nvPr/>
          </p:nvSpPr>
          <p:spPr>
            <a:xfrm>
              <a:off x="1876210" y="3611842"/>
              <a:ext cx="88720" cy="34939"/>
            </a:xfrm>
            <a:custGeom>
              <a:rect b="b" l="l" r="r" t="t"/>
              <a:pathLst>
                <a:path extrusionOk="0" h="1337" w="3395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8" name="Google Shape;23678;p84"/>
            <p:cNvSpPr/>
            <p:nvPr/>
          </p:nvSpPr>
          <p:spPr>
            <a:xfrm>
              <a:off x="1876445" y="3646755"/>
              <a:ext cx="88485" cy="34965"/>
            </a:xfrm>
            <a:custGeom>
              <a:rect b="b" l="l" r="r" t="t"/>
              <a:pathLst>
                <a:path extrusionOk="0" h="1338" w="3386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9" name="Google Shape;23679;p84"/>
            <p:cNvSpPr/>
            <p:nvPr/>
          </p:nvSpPr>
          <p:spPr>
            <a:xfrm>
              <a:off x="1920687" y="3678663"/>
              <a:ext cx="29164" cy="32195"/>
            </a:xfrm>
            <a:custGeom>
              <a:rect b="b" l="l" r="r" t="t"/>
              <a:pathLst>
                <a:path extrusionOk="0" h="1232" w="1116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0" name="Google Shape;23680;p84"/>
            <p:cNvSpPr/>
            <p:nvPr/>
          </p:nvSpPr>
          <p:spPr>
            <a:xfrm>
              <a:off x="1904590" y="3611842"/>
              <a:ext cx="60340" cy="34939"/>
            </a:xfrm>
            <a:custGeom>
              <a:rect b="b" l="l" r="r" t="t"/>
              <a:pathLst>
                <a:path extrusionOk="0" h="1337" w="2309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1" name="Google Shape;23681;p84"/>
            <p:cNvSpPr/>
            <p:nvPr/>
          </p:nvSpPr>
          <p:spPr>
            <a:xfrm>
              <a:off x="1904590" y="3646755"/>
              <a:ext cx="60340" cy="34965"/>
            </a:xfrm>
            <a:custGeom>
              <a:rect b="b" l="l" r="r" t="t"/>
              <a:pathLst>
                <a:path extrusionOk="0" h="1338" w="2309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682" name="Google Shape;23682;p84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23683" name="Google Shape;23683;p84"/>
            <p:cNvSpPr/>
            <p:nvPr/>
          </p:nvSpPr>
          <p:spPr>
            <a:xfrm>
              <a:off x="2777572" y="3941765"/>
              <a:ext cx="81455" cy="181464"/>
            </a:xfrm>
            <a:custGeom>
              <a:rect b="b" l="l" r="r" t="t"/>
              <a:pathLst>
                <a:path extrusionOk="0" h="6944" w="3117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4" name="Google Shape;23684;p84"/>
            <p:cNvSpPr/>
            <p:nvPr/>
          </p:nvSpPr>
          <p:spPr>
            <a:xfrm>
              <a:off x="2796440" y="3941765"/>
              <a:ext cx="62587" cy="181464"/>
            </a:xfrm>
            <a:custGeom>
              <a:rect b="b" l="l" r="r" t="t"/>
              <a:pathLst>
                <a:path extrusionOk="0" h="6944" w="2395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5" name="Google Shape;23685;p84"/>
            <p:cNvSpPr/>
            <p:nvPr/>
          </p:nvSpPr>
          <p:spPr>
            <a:xfrm>
              <a:off x="2796440" y="3807287"/>
              <a:ext cx="42988" cy="286282"/>
            </a:xfrm>
            <a:custGeom>
              <a:rect b="b" l="l" r="r" t="t"/>
              <a:pathLst>
                <a:path extrusionOk="0" h="10955" w="1645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6" name="Google Shape;23686;p84"/>
            <p:cNvSpPr/>
            <p:nvPr/>
          </p:nvSpPr>
          <p:spPr>
            <a:xfrm>
              <a:off x="2817293" y="3816878"/>
              <a:ext cx="22631" cy="259104"/>
            </a:xfrm>
            <a:custGeom>
              <a:rect b="b" l="l" r="r" t="t"/>
              <a:pathLst>
                <a:path extrusionOk="0" h="9915" w="866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7" name="Google Shape;23687;p84"/>
            <p:cNvSpPr/>
            <p:nvPr/>
          </p:nvSpPr>
          <p:spPr>
            <a:xfrm>
              <a:off x="2796936" y="3843533"/>
              <a:ext cx="42988" cy="40479"/>
            </a:xfrm>
            <a:custGeom>
              <a:rect b="b" l="l" r="r" t="t"/>
              <a:pathLst>
                <a:path extrusionOk="0" h="1549" w="1645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8" name="Google Shape;23688;p84"/>
            <p:cNvSpPr/>
            <p:nvPr/>
          </p:nvSpPr>
          <p:spPr>
            <a:xfrm>
              <a:off x="2796936" y="3888507"/>
              <a:ext cx="42988" cy="40218"/>
            </a:xfrm>
            <a:custGeom>
              <a:rect b="b" l="l" r="r" t="t"/>
              <a:pathLst>
                <a:path extrusionOk="0" h="1539" w="1645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9" name="Google Shape;23689;p84"/>
            <p:cNvSpPr/>
            <p:nvPr/>
          </p:nvSpPr>
          <p:spPr>
            <a:xfrm>
              <a:off x="2796936" y="3933220"/>
              <a:ext cx="42988" cy="40505"/>
            </a:xfrm>
            <a:custGeom>
              <a:rect b="b" l="l" r="r" t="t"/>
              <a:pathLst>
                <a:path extrusionOk="0" h="1550" w="1645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0" name="Google Shape;23690;p84"/>
            <p:cNvSpPr/>
            <p:nvPr/>
          </p:nvSpPr>
          <p:spPr>
            <a:xfrm>
              <a:off x="2796936" y="3978455"/>
              <a:ext cx="42988" cy="40244"/>
            </a:xfrm>
            <a:custGeom>
              <a:rect b="b" l="l" r="r" t="t"/>
              <a:pathLst>
                <a:path extrusionOk="0" h="1540" w="1645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1" name="Google Shape;23691;p84"/>
            <p:cNvSpPr/>
            <p:nvPr/>
          </p:nvSpPr>
          <p:spPr>
            <a:xfrm>
              <a:off x="2777572" y="4031739"/>
              <a:ext cx="81716" cy="34207"/>
            </a:xfrm>
            <a:custGeom>
              <a:rect b="b" l="l" r="r" t="t"/>
              <a:pathLst>
                <a:path extrusionOk="0" h="1309" w="3127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2" name="Google Shape;23692;p84"/>
            <p:cNvSpPr/>
            <p:nvPr/>
          </p:nvSpPr>
          <p:spPr>
            <a:xfrm>
              <a:off x="2777572" y="4114161"/>
              <a:ext cx="81455" cy="59843"/>
            </a:xfrm>
            <a:custGeom>
              <a:rect b="b" l="l" r="r" t="t"/>
              <a:pathLst>
                <a:path extrusionOk="0" h="2290" w="3117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3" name="Google Shape;23693;p84"/>
            <p:cNvSpPr/>
            <p:nvPr/>
          </p:nvSpPr>
          <p:spPr>
            <a:xfrm>
              <a:off x="2796440" y="4114161"/>
              <a:ext cx="62587" cy="58589"/>
            </a:xfrm>
            <a:custGeom>
              <a:rect b="b" l="l" r="r" t="t"/>
              <a:pathLst>
                <a:path extrusionOk="0" h="2242" w="2395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694" name="Google Shape;23694;p84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23695" name="Google Shape;23695;p84"/>
            <p:cNvSpPr/>
            <p:nvPr/>
          </p:nvSpPr>
          <p:spPr>
            <a:xfrm>
              <a:off x="4086810" y="4338561"/>
              <a:ext cx="108842" cy="40479"/>
            </a:xfrm>
            <a:custGeom>
              <a:rect b="b" l="l" r="r" t="t"/>
              <a:pathLst>
                <a:path extrusionOk="0" h="1549" w="4165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6" name="Google Shape;23696;p84"/>
            <p:cNvSpPr/>
            <p:nvPr/>
          </p:nvSpPr>
          <p:spPr>
            <a:xfrm>
              <a:off x="4220243" y="4352882"/>
              <a:ext cx="56812" cy="30941"/>
            </a:xfrm>
            <a:custGeom>
              <a:rect b="b" l="l" r="r" t="t"/>
              <a:pathLst>
                <a:path extrusionOk="0" h="1184" w="2174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7" name="Google Shape;23697;p84"/>
            <p:cNvSpPr/>
            <p:nvPr/>
          </p:nvSpPr>
          <p:spPr>
            <a:xfrm>
              <a:off x="3934014" y="4378518"/>
              <a:ext cx="366665" cy="207597"/>
            </a:xfrm>
            <a:custGeom>
              <a:rect b="b" l="l" r="r" t="t"/>
              <a:pathLst>
                <a:path extrusionOk="0" h="7944" w="14031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8" name="Google Shape;23698;p84"/>
            <p:cNvSpPr/>
            <p:nvPr/>
          </p:nvSpPr>
          <p:spPr>
            <a:xfrm>
              <a:off x="4248126" y="4413195"/>
              <a:ext cx="52552" cy="145009"/>
            </a:xfrm>
            <a:custGeom>
              <a:rect b="b" l="l" r="r" t="t"/>
              <a:pathLst>
                <a:path extrusionOk="0" h="5549" w="2011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9" name="Google Shape;23699;p84"/>
            <p:cNvSpPr/>
            <p:nvPr/>
          </p:nvSpPr>
          <p:spPr>
            <a:xfrm>
              <a:off x="4024249" y="4393596"/>
              <a:ext cx="209086" cy="178485"/>
            </a:xfrm>
            <a:custGeom>
              <a:rect b="b" l="l" r="r" t="t"/>
              <a:pathLst>
                <a:path extrusionOk="0" h="6830" w="8001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0" name="Google Shape;23700;p84"/>
            <p:cNvSpPr/>
            <p:nvPr/>
          </p:nvSpPr>
          <p:spPr>
            <a:xfrm>
              <a:off x="4044842" y="4408674"/>
              <a:ext cx="173154" cy="148197"/>
            </a:xfrm>
            <a:custGeom>
              <a:rect b="b" l="l" r="r" t="t"/>
              <a:pathLst>
                <a:path extrusionOk="0" h="5671" w="6626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1" name="Google Shape;23701;p84"/>
            <p:cNvSpPr/>
            <p:nvPr/>
          </p:nvSpPr>
          <p:spPr>
            <a:xfrm>
              <a:off x="4084302" y="4427228"/>
              <a:ext cx="120628" cy="107666"/>
            </a:xfrm>
            <a:custGeom>
              <a:rect b="b" l="l" r="r" t="t"/>
              <a:pathLst>
                <a:path extrusionOk="0" h="4120" w="4616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2" name="Google Shape;23702;p84"/>
            <p:cNvSpPr/>
            <p:nvPr/>
          </p:nvSpPr>
          <p:spPr>
            <a:xfrm>
              <a:off x="4085739" y="4428065"/>
              <a:ext cx="117936" cy="107823"/>
            </a:xfrm>
            <a:custGeom>
              <a:rect b="b" l="l" r="r" t="t"/>
              <a:pathLst>
                <a:path extrusionOk="0" h="4126" w="4513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3" name="Google Shape;23703;p84"/>
            <p:cNvSpPr/>
            <p:nvPr/>
          </p:nvSpPr>
          <p:spPr>
            <a:xfrm>
              <a:off x="4135809" y="4456157"/>
              <a:ext cx="34207" cy="34207"/>
            </a:xfrm>
            <a:custGeom>
              <a:rect b="b" l="l" r="r" t="t"/>
              <a:pathLst>
                <a:path extrusionOk="0" h="1309" w="1309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4" name="Google Shape;23704;p84"/>
            <p:cNvSpPr/>
            <p:nvPr/>
          </p:nvSpPr>
          <p:spPr>
            <a:xfrm>
              <a:off x="3966941" y="4329780"/>
              <a:ext cx="34965" cy="30680"/>
            </a:xfrm>
            <a:custGeom>
              <a:rect b="b" l="l" r="r" t="t"/>
              <a:pathLst>
                <a:path extrusionOk="0" h="1174" w="1338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5" name="Google Shape;23705;p84"/>
            <p:cNvSpPr/>
            <p:nvPr/>
          </p:nvSpPr>
          <p:spPr>
            <a:xfrm>
              <a:off x="3934014" y="4351627"/>
              <a:ext cx="100793" cy="234487"/>
            </a:xfrm>
            <a:custGeom>
              <a:rect b="b" l="l" r="r" t="t"/>
              <a:pathLst>
                <a:path extrusionOk="0" h="8973" w="3857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6" name="Google Shape;23706;p84"/>
            <p:cNvSpPr/>
            <p:nvPr/>
          </p:nvSpPr>
          <p:spPr>
            <a:xfrm>
              <a:off x="3934275" y="4351627"/>
              <a:ext cx="78920" cy="208354"/>
            </a:xfrm>
            <a:custGeom>
              <a:rect b="b" l="l" r="r" t="t"/>
              <a:pathLst>
                <a:path extrusionOk="0" h="7973" w="302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7" name="Google Shape;23707;p84"/>
            <p:cNvSpPr/>
            <p:nvPr/>
          </p:nvSpPr>
          <p:spPr>
            <a:xfrm>
              <a:off x="4219982" y="4396863"/>
              <a:ext cx="22396" cy="22396"/>
            </a:xfrm>
            <a:custGeom>
              <a:rect b="b" l="l" r="r" t="t"/>
              <a:pathLst>
                <a:path extrusionOk="0" h="857" w="857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08" name="Google Shape;23708;p84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23709" name="Google Shape;23709;p84"/>
            <p:cNvSpPr/>
            <p:nvPr/>
          </p:nvSpPr>
          <p:spPr>
            <a:xfrm>
              <a:off x="1031372" y="4028734"/>
              <a:ext cx="26916" cy="145009"/>
            </a:xfrm>
            <a:custGeom>
              <a:rect b="b" l="l" r="r" t="t"/>
              <a:pathLst>
                <a:path extrusionOk="0" h="5549" w="103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0" name="Google Shape;23710;p84"/>
            <p:cNvSpPr/>
            <p:nvPr/>
          </p:nvSpPr>
          <p:spPr>
            <a:xfrm>
              <a:off x="1035135" y="4035633"/>
              <a:ext cx="82945" cy="136725"/>
            </a:xfrm>
            <a:custGeom>
              <a:rect b="b" l="l" r="r" t="t"/>
              <a:pathLst>
                <a:path extrusionOk="0" h="5232" w="3174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1" name="Google Shape;23711;p84"/>
            <p:cNvSpPr/>
            <p:nvPr/>
          </p:nvSpPr>
          <p:spPr>
            <a:xfrm>
              <a:off x="971555" y="4035633"/>
              <a:ext cx="82945" cy="136725"/>
            </a:xfrm>
            <a:custGeom>
              <a:rect b="b" l="l" r="r" t="t"/>
              <a:pathLst>
                <a:path extrusionOk="0" h="5232" w="3174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2" name="Google Shape;23712;p84"/>
            <p:cNvSpPr/>
            <p:nvPr/>
          </p:nvSpPr>
          <p:spPr>
            <a:xfrm>
              <a:off x="1029857" y="3807339"/>
              <a:ext cx="29922" cy="41734"/>
            </a:xfrm>
            <a:custGeom>
              <a:rect b="b" l="l" r="r" t="t"/>
              <a:pathLst>
                <a:path extrusionOk="0" h="1597" w="1145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3" name="Google Shape;23713;p84"/>
            <p:cNvSpPr/>
            <p:nvPr/>
          </p:nvSpPr>
          <p:spPr>
            <a:xfrm>
              <a:off x="967034" y="3847531"/>
              <a:ext cx="155567" cy="188755"/>
            </a:xfrm>
            <a:custGeom>
              <a:rect b="b" l="l" r="r" t="t"/>
              <a:pathLst>
                <a:path extrusionOk="0" h="7223" w="5953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4" name="Google Shape;23714;p84"/>
            <p:cNvSpPr/>
            <p:nvPr/>
          </p:nvSpPr>
          <p:spPr>
            <a:xfrm>
              <a:off x="990161" y="3847531"/>
              <a:ext cx="132440" cy="188755"/>
            </a:xfrm>
            <a:custGeom>
              <a:rect b="b" l="l" r="r" t="t"/>
              <a:pathLst>
                <a:path extrusionOk="0" h="7223" w="5068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5" name="Google Shape;23715;p84"/>
            <p:cNvSpPr/>
            <p:nvPr/>
          </p:nvSpPr>
          <p:spPr>
            <a:xfrm>
              <a:off x="947670" y="3830963"/>
              <a:ext cx="194295" cy="31176"/>
            </a:xfrm>
            <a:custGeom>
              <a:rect b="b" l="l" r="r" t="t"/>
              <a:pathLst>
                <a:path extrusionOk="0" h="1193" w="7435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6" name="Google Shape;23716;p84"/>
            <p:cNvSpPr/>
            <p:nvPr/>
          </p:nvSpPr>
          <p:spPr>
            <a:xfrm>
              <a:off x="947670" y="4021678"/>
              <a:ext cx="194295" cy="31437"/>
            </a:xfrm>
            <a:custGeom>
              <a:rect b="b" l="l" r="r" t="t"/>
              <a:pathLst>
                <a:path extrusionOk="0" h="1203" w="7435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7" name="Google Shape;23717;p84"/>
            <p:cNvSpPr/>
            <p:nvPr/>
          </p:nvSpPr>
          <p:spPr>
            <a:xfrm>
              <a:off x="975083" y="3830963"/>
              <a:ext cx="166882" cy="31176"/>
            </a:xfrm>
            <a:custGeom>
              <a:rect b="b" l="l" r="r" t="t"/>
              <a:pathLst>
                <a:path extrusionOk="0" h="1193" w="6386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8" name="Google Shape;23718;p84"/>
            <p:cNvSpPr/>
            <p:nvPr/>
          </p:nvSpPr>
          <p:spPr>
            <a:xfrm>
              <a:off x="975083" y="4021678"/>
              <a:ext cx="166882" cy="31437"/>
            </a:xfrm>
            <a:custGeom>
              <a:rect b="b" l="l" r="r" t="t"/>
              <a:pathLst>
                <a:path extrusionOk="0" h="1203" w="6386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19" name="Google Shape;23719;p84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23720" name="Google Shape;23720;p84"/>
            <p:cNvSpPr/>
            <p:nvPr/>
          </p:nvSpPr>
          <p:spPr>
            <a:xfrm>
              <a:off x="3420379" y="4364589"/>
              <a:ext cx="368939" cy="186011"/>
            </a:xfrm>
            <a:custGeom>
              <a:rect b="b" l="l" r="r" t="t"/>
              <a:pathLst>
                <a:path extrusionOk="0" h="7118" w="14118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1" name="Google Shape;23721;p84"/>
            <p:cNvSpPr/>
            <p:nvPr/>
          </p:nvSpPr>
          <p:spPr>
            <a:xfrm>
              <a:off x="3465379" y="4366706"/>
              <a:ext cx="323938" cy="183215"/>
            </a:xfrm>
            <a:custGeom>
              <a:rect b="b" l="l" r="r" t="t"/>
              <a:pathLst>
                <a:path extrusionOk="0" h="7011" w="12396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2" name="Google Shape;23722;p84"/>
            <p:cNvSpPr/>
            <p:nvPr/>
          </p:nvSpPr>
          <p:spPr>
            <a:xfrm>
              <a:off x="3497522" y="4366497"/>
              <a:ext cx="207597" cy="182144"/>
            </a:xfrm>
            <a:custGeom>
              <a:rect b="b" l="l" r="r" t="t"/>
              <a:pathLst>
                <a:path extrusionOk="0" h="6970" w="7944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3" name="Google Shape;23723;p84"/>
            <p:cNvSpPr/>
            <p:nvPr/>
          </p:nvSpPr>
          <p:spPr>
            <a:xfrm>
              <a:off x="3533455" y="4366497"/>
              <a:ext cx="171664" cy="164504"/>
            </a:xfrm>
            <a:custGeom>
              <a:rect b="b" l="l" r="r" t="t"/>
              <a:pathLst>
                <a:path extrusionOk="0" h="6295" w="6569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4" name="Google Shape;23724;p84"/>
            <p:cNvSpPr/>
            <p:nvPr/>
          </p:nvSpPr>
          <p:spPr>
            <a:xfrm>
              <a:off x="3571922" y="4428483"/>
              <a:ext cx="64338" cy="58328"/>
            </a:xfrm>
            <a:custGeom>
              <a:rect b="b" l="l" r="r" t="t"/>
              <a:pathLst>
                <a:path extrusionOk="0" h="2232" w="2462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5" name="Google Shape;23725;p84"/>
            <p:cNvSpPr/>
            <p:nvPr/>
          </p:nvSpPr>
          <p:spPr>
            <a:xfrm>
              <a:off x="3627688" y="4396105"/>
              <a:ext cx="32718" cy="32692"/>
            </a:xfrm>
            <a:custGeom>
              <a:rect b="b" l="l" r="r" t="t"/>
              <a:pathLst>
                <a:path extrusionOk="0" h="1251" w="1252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6" name="Google Shape;23726;p84"/>
            <p:cNvSpPr/>
            <p:nvPr/>
          </p:nvSpPr>
          <p:spPr>
            <a:xfrm>
              <a:off x="3598812" y="4286557"/>
              <a:ext cx="11838" cy="48763"/>
            </a:xfrm>
            <a:custGeom>
              <a:rect b="b" l="l" r="r" t="t"/>
              <a:pathLst>
                <a:path extrusionOk="0" h="1866" w="453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7" name="Google Shape;23727;p84"/>
            <p:cNvSpPr/>
            <p:nvPr/>
          </p:nvSpPr>
          <p:spPr>
            <a:xfrm>
              <a:off x="3511817" y="4300982"/>
              <a:ext cx="27073" cy="46673"/>
            </a:xfrm>
            <a:custGeom>
              <a:rect b="b" l="l" r="r" t="t"/>
              <a:pathLst>
                <a:path extrusionOk="0" h="1786" w="1036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8" name="Google Shape;23728;p84"/>
            <p:cNvSpPr/>
            <p:nvPr/>
          </p:nvSpPr>
          <p:spPr>
            <a:xfrm>
              <a:off x="3431590" y="4338665"/>
              <a:ext cx="39721" cy="39852"/>
            </a:xfrm>
            <a:custGeom>
              <a:rect b="b" l="l" r="r" t="t"/>
              <a:pathLst>
                <a:path extrusionOk="0" h="1525" w="152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9" name="Google Shape;23729;p84"/>
            <p:cNvSpPr/>
            <p:nvPr/>
          </p:nvSpPr>
          <p:spPr>
            <a:xfrm>
              <a:off x="3738281" y="4341514"/>
              <a:ext cx="38153" cy="39800"/>
            </a:xfrm>
            <a:custGeom>
              <a:rect b="b" l="l" r="r" t="t"/>
              <a:pathLst>
                <a:path extrusionOk="0" h="1523" w="146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0" name="Google Shape;23730;p84"/>
            <p:cNvSpPr/>
            <p:nvPr/>
          </p:nvSpPr>
          <p:spPr>
            <a:xfrm>
              <a:off x="3670389" y="4301819"/>
              <a:ext cx="26185" cy="46333"/>
            </a:xfrm>
            <a:custGeom>
              <a:rect b="b" l="l" r="r" t="t"/>
              <a:pathLst>
                <a:path extrusionOk="0" h="1773" w="1002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1" name="Google Shape;23731;p84"/>
            <p:cNvSpPr/>
            <p:nvPr/>
          </p:nvSpPr>
          <p:spPr>
            <a:xfrm>
              <a:off x="3597296" y="4581071"/>
              <a:ext cx="11342" cy="47770"/>
            </a:xfrm>
            <a:custGeom>
              <a:rect b="b" l="l" r="r" t="t"/>
              <a:pathLst>
                <a:path extrusionOk="0" h="1828" w="434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2" name="Google Shape;23732;p84"/>
            <p:cNvSpPr/>
            <p:nvPr/>
          </p:nvSpPr>
          <p:spPr>
            <a:xfrm>
              <a:off x="3669161" y="4568553"/>
              <a:ext cx="26315" cy="46150"/>
            </a:xfrm>
            <a:custGeom>
              <a:rect b="b" l="l" r="r" t="t"/>
              <a:pathLst>
                <a:path extrusionOk="0" h="1766" w="1007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3" name="Google Shape;23733;p84"/>
            <p:cNvSpPr/>
            <p:nvPr/>
          </p:nvSpPr>
          <p:spPr>
            <a:xfrm>
              <a:off x="3736922" y="4537586"/>
              <a:ext cx="39512" cy="39695"/>
            </a:xfrm>
            <a:custGeom>
              <a:rect b="b" l="l" r="r" t="t"/>
              <a:pathLst>
                <a:path extrusionOk="0" h="1519" w="1512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4" name="Google Shape;23734;p84"/>
            <p:cNvSpPr/>
            <p:nvPr/>
          </p:nvSpPr>
          <p:spPr>
            <a:xfrm>
              <a:off x="3431068" y="4534476"/>
              <a:ext cx="38336" cy="39774"/>
            </a:xfrm>
            <a:custGeom>
              <a:rect b="b" l="l" r="r" t="t"/>
              <a:pathLst>
                <a:path extrusionOk="0" h="1522" w="1467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5" name="Google Shape;23735;p84"/>
            <p:cNvSpPr/>
            <p:nvPr/>
          </p:nvSpPr>
          <p:spPr>
            <a:xfrm>
              <a:off x="3510223" y="4567926"/>
              <a:ext cx="26289" cy="46359"/>
            </a:xfrm>
            <a:custGeom>
              <a:rect b="b" l="l" r="r" t="t"/>
              <a:pathLst>
                <a:path extrusionOk="0" h="1774" w="1006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36" name="Google Shape;23736;p84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23737" name="Google Shape;23737;p84"/>
            <p:cNvSpPr/>
            <p:nvPr/>
          </p:nvSpPr>
          <p:spPr>
            <a:xfrm>
              <a:off x="3965190" y="3869404"/>
              <a:ext cx="366665" cy="269661"/>
            </a:xfrm>
            <a:custGeom>
              <a:rect b="b" l="l" r="r" t="t"/>
              <a:pathLst>
                <a:path extrusionOk="0" h="10319" w="14031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8" name="Google Shape;23738;p84"/>
            <p:cNvSpPr/>
            <p:nvPr/>
          </p:nvSpPr>
          <p:spPr>
            <a:xfrm>
              <a:off x="3986043" y="3869404"/>
              <a:ext cx="348947" cy="245567"/>
            </a:xfrm>
            <a:custGeom>
              <a:rect b="b" l="l" r="r" t="t"/>
              <a:pathLst>
                <a:path extrusionOk="0" h="9397" w="13353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9" name="Google Shape;23739;p84"/>
            <p:cNvSpPr/>
            <p:nvPr/>
          </p:nvSpPr>
          <p:spPr>
            <a:xfrm>
              <a:off x="4038047" y="3842252"/>
              <a:ext cx="21141" cy="53127"/>
            </a:xfrm>
            <a:custGeom>
              <a:rect b="b" l="l" r="r" t="t"/>
              <a:pathLst>
                <a:path extrusionOk="0" h="2033" w="809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0" name="Google Shape;23740;p84"/>
            <p:cNvSpPr/>
            <p:nvPr/>
          </p:nvSpPr>
          <p:spPr>
            <a:xfrm>
              <a:off x="4104659" y="3842252"/>
              <a:ext cx="21115" cy="53127"/>
            </a:xfrm>
            <a:custGeom>
              <a:rect b="b" l="l" r="r" t="t"/>
              <a:pathLst>
                <a:path extrusionOk="0" h="2033" w="808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1" name="Google Shape;23741;p84"/>
            <p:cNvSpPr/>
            <p:nvPr/>
          </p:nvSpPr>
          <p:spPr>
            <a:xfrm>
              <a:off x="4171244" y="3842252"/>
              <a:ext cx="21141" cy="53127"/>
            </a:xfrm>
            <a:custGeom>
              <a:rect b="b" l="l" r="r" t="t"/>
              <a:pathLst>
                <a:path extrusionOk="0" h="2033" w="809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2" name="Google Shape;23742;p84"/>
            <p:cNvSpPr/>
            <p:nvPr/>
          </p:nvSpPr>
          <p:spPr>
            <a:xfrm>
              <a:off x="4238091" y="3842252"/>
              <a:ext cx="20880" cy="53127"/>
            </a:xfrm>
            <a:custGeom>
              <a:rect b="b" l="l" r="r" t="t"/>
              <a:pathLst>
                <a:path extrusionOk="0" h="2033" w="799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3" name="Google Shape;23743;p84"/>
            <p:cNvSpPr/>
            <p:nvPr/>
          </p:nvSpPr>
          <p:spPr>
            <a:xfrm>
              <a:off x="4038047" y="3842252"/>
              <a:ext cx="21141" cy="29504"/>
            </a:xfrm>
            <a:custGeom>
              <a:rect b="b" l="l" r="r" t="t"/>
              <a:pathLst>
                <a:path extrusionOk="0" h="1129" w="809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4" name="Google Shape;23744;p84"/>
            <p:cNvSpPr/>
            <p:nvPr/>
          </p:nvSpPr>
          <p:spPr>
            <a:xfrm>
              <a:off x="4104659" y="3842252"/>
              <a:ext cx="21115" cy="29504"/>
            </a:xfrm>
            <a:custGeom>
              <a:rect b="b" l="l" r="r" t="t"/>
              <a:pathLst>
                <a:path extrusionOk="0" h="1129" w="808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5" name="Google Shape;23745;p84"/>
            <p:cNvSpPr/>
            <p:nvPr/>
          </p:nvSpPr>
          <p:spPr>
            <a:xfrm>
              <a:off x="4171244" y="3842252"/>
              <a:ext cx="21141" cy="29504"/>
            </a:xfrm>
            <a:custGeom>
              <a:rect b="b" l="l" r="r" t="t"/>
              <a:pathLst>
                <a:path extrusionOk="0" h="1129" w="809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6" name="Google Shape;23746;p84"/>
            <p:cNvSpPr/>
            <p:nvPr/>
          </p:nvSpPr>
          <p:spPr>
            <a:xfrm>
              <a:off x="4238091" y="3842252"/>
              <a:ext cx="20880" cy="29504"/>
            </a:xfrm>
            <a:custGeom>
              <a:rect b="b" l="l" r="r" t="t"/>
              <a:pathLst>
                <a:path extrusionOk="0" h="1129" w="799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7" name="Google Shape;23747;p84"/>
            <p:cNvSpPr/>
            <p:nvPr/>
          </p:nvSpPr>
          <p:spPr>
            <a:xfrm>
              <a:off x="3985547" y="3919657"/>
              <a:ext cx="167483" cy="163145"/>
            </a:xfrm>
            <a:custGeom>
              <a:rect b="b" l="l" r="r" t="t"/>
              <a:pathLst>
                <a:path extrusionOk="0" h="6243" w="6409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8" name="Google Shape;23748;p84"/>
            <p:cNvSpPr/>
            <p:nvPr/>
          </p:nvSpPr>
          <p:spPr>
            <a:xfrm>
              <a:off x="4167116" y="3935990"/>
              <a:ext cx="147126" cy="143755"/>
            </a:xfrm>
            <a:custGeom>
              <a:rect b="b" l="l" r="r" t="t"/>
              <a:pathLst>
                <a:path extrusionOk="0" h="5501" w="563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9" name="Google Shape;23749;p84"/>
            <p:cNvSpPr/>
            <p:nvPr/>
          </p:nvSpPr>
          <p:spPr>
            <a:xfrm>
              <a:off x="4167298" y="4057114"/>
              <a:ext cx="22814" cy="22474"/>
            </a:xfrm>
            <a:custGeom>
              <a:rect b="b" l="l" r="r" t="t"/>
              <a:pathLst>
                <a:path extrusionOk="0" h="860" w="873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0" name="Google Shape;23750;p84"/>
            <p:cNvSpPr/>
            <p:nvPr/>
          </p:nvSpPr>
          <p:spPr>
            <a:xfrm>
              <a:off x="4183814" y="3960868"/>
              <a:ext cx="102544" cy="102570"/>
            </a:xfrm>
            <a:custGeom>
              <a:rect b="b" l="l" r="r" t="t"/>
              <a:pathLst>
                <a:path extrusionOk="0" h="3925" w="3924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1" name="Google Shape;23751;p84"/>
            <p:cNvSpPr/>
            <p:nvPr/>
          </p:nvSpPr>
          <p:spPr>
            <a:xfrm>
              <a:off x="4265975" y="3936120"/>
              <a:ext cx="48267" cy="45392"/>
            </a:xfrm>
            <a:custGeom>
              <a:rect b="b" l="l" r="r" t="t"/>
              <a:pathLst>
                <a:path extrusionOk="0" h="1737" w="1847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2" name="Google Shape;23752;p84"/>
            <p:cNvSpPr/>
            <p:nvPr/>
          </p:nvSpPr>
          <p:spPr>
            <a:xfrm>
              <a:off x="4201401" y="3978455"/>
              <a:ext cx="84957" cy="84983"/>
            </a:xfrm>
            <a:custGeom>
              <a:rect b="b" l="l" r="r" t="t"/>
              <a:pathLst>
                <a:path extrusionOk="0" h="3252" w="3251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3" name="Google Shape;23753;p84"/>
            <p:cNvSpPr/>
            <p:nvPr/>
          </p:nvSpPr>
          <p:spPr>
            <a:xfrm>
              <a:off x="4265975" y="3936120"/>
              <a:ext cx="48032" cy="45392"/>
            </a:xfrm>
            <a:custGeom>
              <a:rect b="b" l="l" r="r" t="t"/>
              <a:pathLst>
                <a:path extrusionOk="0" h="1737" w="1838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4" name="Google Shape;23754;p84"/>
            <p:cNvSpPr/>
            <p:nvPr/>
          </p:nvSpPr>
          <p:spPr>
            <a:xfrm>
              <a:off x="4283562" y="3953734"/>
              <a:ext cx="29425" cy="27779"/>
            </a:xfrm>
            <a:custGeom>
              <a:rect b="b" l="l" r="r" t="t"/>
              <a:pathLst>
                <a:path extrusionOk="0" h="1063" w="1126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5" name="Google Shape;23755;p84"/>
            <p:cNvSpPr/>
            <p:nvPr/>
          </p:nvSpPr>
          <p:spPr>
            <a:xfrm>
              <a:off x="4248649" y="3943777"/>
              <a:ext cx="55061" cy="55061"/>
            </a:xfrm>
            <a:custGeom>
              <a:rect b="b" l="l" r="r" t="t"/>
              <a:pathLst>
                <a:path extrusionOk="0" h="2107" w="2107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6" name="Google Shape;23756;p84"/>
            <p:cNvSpPr/>
            <p:nvPr/>
          </p:nvSpPr>
          <p:spPr>
            <a:xfrm>
              <a:off x="4266236" y="3961364"/>
              <a:ext cx="37474" cy="37474"/>
            </a:xfrm>
            <a:custGeom>
              <a:rect b="b" l="l" r="r" t="t"/>
              <a:pathLst>
                <a:path extrusionOk="0" h="1434" w="1434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7" name="Google Shape;23757;p84"/>
            <p:cNvSpPr/>
            <p:nvPr/>
          </p:nvSpPr>
          <p:spPr>
            <a:xfrm>
              <a:off x="4266236" y="3961364"/>
              <a:ext cx="37474" cy="37474"/>
            </a:xfrm>
            <a:custGeom>
              <a:rect b="b" l="l" r="r" t="t"/>
              <a:pathLst>
                <a:path extrusionOk="0" h="1434" w="1434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58" name="Google Shape;23758;p84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23759" name="Google Shape;23759;p84"/>
            <p:cNvSpPr/>
            <p:nvPr/>
          </p:nvSpPr>
          <p:spPr>
            <a:xfrm>
              <a:off x="3511608" y="3839404"/>
              <a:ext cx="370428" cy="302667"/>
            </a:xfrm>
            <a:custGeom>
              <a:rect b="b" l="l" r="r" t="t"/>
              <a:pathLst>
                <a:path extrusionOk="0" h="11582" w="14175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0" name="Google Shape;23760;p84"/>
            <p:cNvSpPr/>
            <p:nvPr/>
          </p:nvSpPr>
          <p:spPr>
            <a:xfrm>
              <a:off x="3511347" y="3920676"/>
              <a:ext cx="346804" cy="221159"/>
            </a:xfrm>
            <a:custGeom>
              <a:rect b="b" l="l" r="r" t="t"/>
              <a:pathLst>
                <a:path extrusionOk="0" h="8463" w="13271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1" name="Google Shape;23761;p84"/>
            <p:cNvSpPr/>
            <p:nvPr/>
          </p:nvSpPr>
          <p:spPr>
            <a:xfrm>
              <a:off x="3506590" y="3833812"/>
              <a:ext cx="396796" cy="313407"/>
            </a:xfrm>
            <a:custGeom>
              <a:rect b="b" l="l" r="r" t="t"/>
              <a:pathLst>
                <a:path extrusionOk="0" h="11993" w="15184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62" name="Google Shape;23762;p84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23763" name="Google Shape;23763;p84"/>
            <p:cNvSpPr/>
            <p:nvPr/>
          </p:nvSpPr>
          <p:spPr>
            <a:xfrm>
              <a:off x="2787372" y="1965364"/>
              <a:ext cx="68127" cy="69382"/>
            </a:xfrm>
            <a:custGeom>
              <a:rect b="b" l="l" r="r" t="t"/>
              <a:pathLst>
                <a:path extrusionOk="0" h="2655" w="2607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4" name="Google Shape;23764;p84"/>
            <p:cNvSpPr/>
            <p:nvPr/>
          </p:nvSpPr>
          <p:spPr>
            <a:xfrm>
              <a:off x="2778853" y="2014624"/>
              <a:ext cx="85192" cy="55323"/>
            </a:xfrm>
            <a:custGeom>
              <a:rect b="b" l="l" r="r" t="t"/>
              <a:pathLst>
                <a:path extrusionOk="0" h="2117" w="326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5" name="Google Shape;23765;p84"/>
            <p:cNvSpPr/>
            <p:nvPr/>
          </p:nvSpPr>
          <p:spPr>
            <a:xfrm>
              <a:off x="2806239" y="2014624"/>
              <a:ext cx="30418" cy="32195"/>
            </a:xfrm>
            <a:custGeom>
              <a:rect b="b" l="l" r="r" t="t"/>
              <a:pathLst>
                <a:path extrusionOk="0" h="1232" w="1164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6" name="Google Shape;23766;p84"/>
            <p:cNvSpPr/>
            <p:nvPr/>
          </p:nvSpPr>
          <p:spPr>
            <a:xfrm>
              <a:off x="2769288" y="2046793"/>
              <a:ext cx="104556" cy="285236"/>
            </a:xfrm>
            <a:custGeom>
              <a:rect b="b" l="l" r="r" t="t"/>
              <a:pathLst>
                <a:path extrusionOk="0" h="10915" w="4001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7" name="Google Shape;23767;p84"/>
            <p:cNvSpPr/>
            <p:nvPr/>
          </p:nvSpPr>
          <p:spPr>
            <a:xfrm>
              <a:off x="2793670" y="2046793"/>
              <a:ext cx="80175" cy="214626"/>
            </a:xfrm>
            <a:custGeom>
              <a:rect b="b" l="l" r="r" t="t"/>
              <a:pathLst>
                <a:path extrusionOk="0" h="8213" w="3068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8" name="Google Shape;23768;p84"/>
            <p:cNvSpPr/>
            <p:nvPr/>
          </p:nvSpPr>
          <p:spPr>
            <a:xfrm>
              <a:off x="2769288" y="2287787"/>
              <a:ext cx="104556" cy="44007"/>
            </a:xfrm>
            <a:custGeom>
              <a:rect b="b" l="l" r="r" t="t"/>
              <a:pathLst>
                <a:path extrusionOk="0" h="1684" w="4001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9" name="Google Shape;23769;p84"/>
            <p:cNvSpPr/>
            <p:nvPr/>
          </p:nvSpPr>
          <p:spPr>
            <a:xfrm>
              <a:off x="2783373" y="2303492"/>
              <a:ext cx="11080" cy="28537"/>
            </a:xfrm>
            <a:custGeom>
              <a:rect b="b" l="l" r="r" t="t"/>
              <a:pathLst>
                <a:path extrusionOk="0" h="1092" w="424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0" name="Google Shape;23770;p84"/>
            <p:cNvSpPr/>
            <p:nvPr/>
          </p:nvSpPr>
          <p:spPr>
            <a:xfrm>
              <a:off x="2805220" y="2303492"/>
              <a:ext cx="11080" cy="28537"/>
            </a:xfrm>
            <a:custGeom>
              <a:rect b="b" l="l" r="r" t="t"/>
              <a:pathLst>
                <a:path extrusionOk="0" h="1092" w="424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1" name="Google Shape;23771;p84"/>
            <p:cNvSpPr/>
            <p:nvPr/>
          </p:nvSpPr>
          <p:spPr>
            <a:xfrm>
              <a:off x="2827093" y="2303492"/>
              <a:ext cx="11080" cy="28537"/>
            </a:xfrm>
            <a:custGeom>
              <a:rect b="b" l="l" r="r" t="t"/>
              <a:pathLst>
                <a:path extrusionOk="0" h="1092" w="424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2" name="Google Shape;23772;p84"/>
            <p:cNvSpPr/>
            <p:nvPr/>
          </p:nvSpPr>
          <p:spPr>
            <a:xfrm>
              <a:off x="2848940" y="2303414"/>
              <a:ext cx="11342" cy="28380"/>
            </a:xfrm>
            <a:custGeom>
              <a:rect b="b" l="l" r="r" t="t"/>
              <a:pathLst>
                <a:path extrusionOk="0" h="1086" w="434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3" name="Google Shape;23773;p84"/>
            <p:cNvSpPr/>
            <p:nvPr/>
          </p:nvSpPr>
          <p:spPr>
            <a:xfrm>
              <a:off x="2818287" y="2046793"/>
              <a:ext cx="24146" cy="91046"/>
            </a:xfrm>
            <a:custGeom>
              <a:rect b="b" l="l" r="r" t="t"/>
              <a:pathLst>
                <a:path extrusionOk="0" h="3484" w="924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4" name="Google Shape;23774;p84"/>
            <p:cNvSpPr/>
            <p:nvPr/>
          </p:nvSpPr>
          <p:spPr>
            <a:xfrm>
              <a:off x="2818287" y="2046793"/>
              <a:ext cx="24146" cy="67187"/>
            </a:xfrm>
            <a:custGeom>
              <a:rect b="b" l="l" r="r" t="t"/>
              <a:pathLst>
                <a:path extrusionOk="0" h="2571" w="924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75" name="Google Shape;23775;p84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23776" name="Google Shape;23776;p84"/>
            <p:cNvSpPr/>
            <p:nvPr/>
          </p:nvSpPr>
          <p:spPr>
            <a:xfrm>
              <a:off x="3966679" y="2038509"/>
              <a:ext cx="367162" cy="248050"/>
            </a:xfrm>
            <a:custGeom>
              <a:rect b="b" l="l" r="r" t="t"/>
              <a:pathLst>
                <a:path extrusionOk="0" h="9492" w="1405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7" name="Google Shape;23777;p84"/>
            <p:cNvSpPr/>
            <p:nvPr/>
          </p:nvSpPr>
          <p:spPr>
            <a:xfrm>
              <a:off x="4067969" y="2068117"/>
              <a:ext cx="236473" cy="185018"/>
            </a:xfrm>
            <a:custGeom>
              <a:rect b="b" l="l" r="r" t="t"/>
              <a:pathLst>
                <a:path extrusionOk="0" h="7080" w="9049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8" name="Google Shape;23778;p84"/>
            <p:cNvSpPr/>
            <p:nvPr/>
          </p:nvSpPr>
          <p:spPr>
            <a:xfrm>
              <a:off x="3966941" y="2010861"/>
              <a:ext cx="79443" cy="243764"/>
            </a:xfrm>
            <a:custGeom>
              <a:rect b="b" l="l" r="r" t="t"/>
              <a:pathLst>
                <a:path extrusionOk="0" h="9328" w="304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9" name="Google Shape;23779;p84"/>
            <p:cNvSpPr/>
            <p:nvPr/>
          </p:nvSpPr>
          <p:spPr>
            <a:xfrm>
              <a:off x="3966941" y="2011357"/>
              <a:ext cx="22657" cy="243032"/>
            </a:xfrm>
            <a:custGeom>
              <a:rect b="b" l="l" r="r" t="t"/>
              <a:pathLst>
                <a:path extrusionOk="0" h="9300" w="867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80" name="Google Shape;23780;p84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23781" name="Google Shape;23781;p84"/>
            <p:cNvSpPr/>
            <p:nvPr/>
          </p:nvSpPr>
          <p:spPr>
            <a:xfrm>
              <a:off x="1852090" y="2025495"/>
              <a:ext cx="80932" cy="72831"/>
            </a:xfrm>
            <a:custGeom>
              <a:rect b="b" l="l" r="r" t="t"/>
              <a:pathLst>
                <a:path extrusionOk="0" h="2787" w="3097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2" name="Google Shape;23782;p84"/>
            <p:cNvSpPr/>
            <p:nvPr/>
          </p:nvSpPr>
          <p:spPr>
            <a:xfrm>
              <a:off x="1888257" y="2215400"/>
              <a:ext cx="205584" cy="56316"/>
            </a:xfrm>
            <a:custGeom>
              <a:rect b="b" l="l" r="r" t="t"/>
              <a:pathLst>
                <a:path extrusionOk="0" h="2155" w="7867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3" name="Google Shape;23783;p84"/>
            <p:cNvSpPr/>
            <p:nvPr/>
          </p:nvSpPr>
          <p:spPr>
            <a:xfrm>
              <a:off x="1930984" y="2215400"/>
              <a:ext cx="11080" cy="23519"/>
            </a:xfrm>
            <a:custGeom>
              <a:rect b="b" l="l" r="r" t="t"/>
              <a:pathLst>
                <a:path extrusionOk="0" h="900" w="424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4" name="Google Shape;23784;p84"/>
            <p:cNvSpPr/>
            <p:nvPr/>
          </p:nvSpPr>
          <p:spPr>
            <a:xfrm>
              <a:off x="1948336" y="2215400"/>
              <a:ext cx="11315" cy="39120"/>
            </a:xfrm>
            <a:custGeom>
              <a:rect b="b" l="l" r="r" t="t"/>
              <a:pathLst>
                <a:path extrusionOk="0" h="1497" w="433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5" name="Google Shape;23785;p84"/>
            <p:cNvSpPr/>
            <p:nvPr/>
          </p:nvSpPr>
          <p:spPr>
            <a:xfrm>
              <a:off x="1965661" y="2215400"/>
              <a:ext cx="11342" cy="23519"/>
            </a:xfrm>
            <a:custGeom>
              <a:rect b="b" l="l" r="r" t="t"/>
              <a:pathLst>
                <a:path extrusionOk="0" h="900" w="434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6" name="Google Shape;23786;p84"/>
            <p:cNvSpPr/>
            <p:nvPr/>
          </p:nvSpPr>
          <p:spPr>
            <a:xfrm>
              <a:off x="1983013" y="2215400"/>
              <a:ext cx="11315" cy="23519"/>
            </a:xfrm>
            <a:custGeom>
              <a:rect b="b" l="l" r="r" t="t"/>
              <a:pathLst>
                <a:path extrusionOk="0" h="900" w="433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7" name="Google Shape;23787;p84"/>
            <p:cNvSpPr/>
            <p:nvPr/>
          </p:nvSpPr>
          <p:spPr>
            <a:xfrm>
              <a:off x="2000601" y="2215400"/>
              <a:ext cx="11080" cy="23519"/>
            </a:xfrm>
            <a:custGeom>
              <a:rect b="b" l="l" r="r" t="t"/>
              <a:pathLst>
                <a:path extrusionOk="0" h="900" w="424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8" name="Google Shape;23788;p84"/>
            <p:cNvSpPr/>
            <p:nvPr/>
          </p:nvSpPr>
          <p:spPr>
            <a:xfrm>
              <a:off x="2017926" y="2215400"/>
              <a:ext cx="11342" cy="39120"/>
            </a:xfrm>
            <a:custGeom>
              <a:rect b="b" l="l" r="r" t="t"/>
              <a:pathLst>
                <a:path extrusionOk="0" h="1497" w="434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9" name="Google Shape;23789;p84"/>
            <p:cNvSpPr/>
            <p:nvPr/>
          </p:nvSpPr>
          <p:spPr>
            <a:xfrm>
              <a:off x="2035278" y="2215400"/>
              <a:ext cx="11315" cy="23519"/>
            </a:xfrm>
            <a:custGeom>
              <a:rect b="b" l="l" r="r" t="t"/>
              <a:pathLst>
                <a:path extrusionOk="0" h="900" w="433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0" name="Google Shape;23790;p84"/>
            <p:cNvSpPr/>
            <p:nvPr/>
          </p:nvSpPr>
          <p:spPr>
            <a:xfrm>
              <a:off x="2052604" y="2215400"/>
              <a:ext cx="11342" cy="23519"/>
            </a:xfrm>
            <a:custGeom>
              <a:rect b="b" l="l" r="r" t="t"/>
              <a:pathLst>
                <a:path extrusionOk="0" h="900" w="434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1" name="Google Shape;23791;p84"/>
            <p:cNvSpPr/>
            <p:nvPr/>
          </p:nvSpPr>
          <p:spPr>
            <a:xfrm>
              <a:off x="2070191" y="2215400"/>
              <a:ext cx="11080" cy="23519"/>
            </a:xfrm>
            <a:custGeom>
              <a:rect b="b" l="l" r="r" t="t"/>
              <a:pathLst>
                <a:path extrusionOk="0" h="900" w="424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2" name="Google Shape;23792;p84"/>
            <p:cNvSpPr/>
            <p:nvPr/>
          </p:nvSpPr>
          <p:spPr>
            <a:xfrm>
              <a:off x="2092822" y="2191776"/>
              <a:ext cx="26159" cy="79939"/>
            </a:xfrm>
            <a:custGeom>
              <a:rect b="b" l="l" r="r" t="t"/>
              <a:pathLst>
                <a:path extrusionOk="0" h="3059" w="1001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3" name="Google Shape;23793;p84"/>
            <p:cNvSpPr/>
            <p:nvPr/>
          </p:nvSpPr>
          <p:spPr>
            <a:xfrm>
              <a:off x="1752577" y="2044519"/>
              <a:ext cx="166359" cy="227196"/>
            </a:xfrm>
            <a:custGeom>
              <a:rect b="b" l="l" r="r" t="t"/>
              <a:pathLst>
                <a:path extrusionOk="0" h="8694" w="6366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4" name="Google Shape;23794;p84"/>
            <p:cNvSpPr/>
            <p:nvPr/>
          </p:nvSpPr>
          <p:spPr>
            <a:xfrm>
              <a:off x="1774189" y="2044467"/>
              <a:ext cx="144748" cy="204147"/>
            </a:xfrm>
            <a:custGeom>
              <a:rect b="b" l="l" r="r" t="t"/>
              <a:pathLst>
                <a:path extrusionOk="0" h="7812" w="5539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5" name="Google Shape;23795;p84"/>
            <p:cNvSpPr/>
            <p:nvPr/>
          </p:nvSpPr>
          <p:spPr>
            <a:xfrm>
              <a:off x="1780774" y="2090774"/>
              <a:ext cx="95880" cy="81978"/>
            </a:xfrm>
            <a:custGeom>
              <a:rect b="b" l="l" r="r" t="t"/>
              <a:pathLst>
                <a:path extrusionOk="0" h="3137" w="3669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6" name="Google Shape;23796;p84"/>
            <p:cNvSpPr/>
            <p:nvPr/>
          </p:nvSpPr>
          <p:spPr>
            <a:xfrm>
              <a:off x="1805443" y="2090565"/>
              <a:ext cx="71028" cy="61882"/>
            </a:xfrm>
            <a:custGeom>
              <a:rect b="b" l="l" r="r" t="t"/>
              <a:pathLst>
                <a:path extrusionOk="0" h="2368" w="2718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797" name="Google Shape;23797;p84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23798" name="Google Shape;23798;p84"/>
            <p:cNvSpPr/>
            <p:nvPr/>
          </p:nvSpPr>
          <p:spPr>
            <a:xfrm>
              <a:off x="1477402" y="2100051"/>
              <a:ext cx="198555" cy="92770"/>
            </a:xfrm>
            <a:custGeom>
              <a:rect b="b" l="l" r="r" t="t"/>
              <a:pathLst>
                <a:path extrusionOk="0" h="3550" w="7598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9" name="Google Shape;23799;p84"/>
            <p:cNvSpPr/>
            <p:nvPr/>
          </p:nvSpPr>
          <p:spPr>
            <a:xfrm>
              <a:off x="1477402" y="2150826"/>
              <a:ext cx="198555" cy="42230"/>
            </a:xfrm>
            <a:custGeom>
              <a:rect b="b" l="l" r="r" t="t"/>
              <a:pathLst>
                <a:path extrusionOk="0" h="1616" w="7598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0" name="Google Shape;23800;p84"/>
            <p:cNvSpPr/>
            <p:nvPr/>
          </p:nvSpPr>
          <p:spPr>
            <a:xfrm>
              <a:off x="1477402" y="2171680"/>
              <a:ext cx="198555" cy="21376"/>
            </a:xfrm>
            <a:custGeom>
              <a:rect b="b" l="l" r="r" t="t"/>
              <a:pathLst>
                <a:path extrusionOk="0" h="818" w="7598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1" name="Google Shape;23801;p84"/>
            <p:cNvSpPr/>
            <p:nvPr/>
          </p:nvSpPr>
          <p:spPr>
            <a:xfrm>
              <a:off x="1309553" y="2100077"/>
              <a:ext cx="105549" cy="92744"/>
            </a:xfrm>
            <a:custGeom>
              <a:rect b="b" l="l" r="r" t="t"/>
              <a:pathLst>
                <a:path extrusionOk="0" h="3549" w="4039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2" name="Google Shape;23802;p84"/>
            <p:cNvSpPr/>
            <p:nvPr/>
          </p:nvSpPr>
          <p:spPr>
            <a:xfrm>
              <a:off x="1328891" y="2100077"/>
              <a:ext cx="86211" cy="71629"/>
            </a:xfrm>
            <a:custGeom>
              <a:rect b="b" l="l" r="r" t="t"/>
              <a:pathLst>
                <a:path extrusionOk="0" h="2741" w="3299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3" name="Google Shape;23803;p84"/>
            <p:cNvSpPr/>
            <p:nvPr/>
          </p:nvSpPr>
          <p:spPr>
            <a:xfrm>
              <a:off x="1309553" y="2150826"/>
              <a:ext cx="105549" cy="42230"/>
            </a:xfrm>
            <a:custGeom>
              <a:rect b="b" l="l" r="r" t="t"/>
              <a:pathLst>
                <a:path extrusionOk="0" h="1616" w="4039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4" name="Google Shape;23804;p84"/>
            <p:cNvSpPr/>
            <p:nvPr/>
          </p:nvSpPr>
          <p:spPr>
            <a:xfrm>
              <a:off x="1309553" y="2150826"/>
              <a:ext cx="105549" cy="42230"/>
            </a:xfrm>
            <a:custGeom>
              <a:rect b="b" l="l" r="r" t="t"/>
              <a:pathLst>
                <a:path extrusionOk="0" h="1616" w="4039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5" name="Google Shape;23805;p84"/>
            <p:cNvSpPr/>
            <p:nvPr/>
          </p:nvSpPr>
          <p:spPr>
            <a:xfrm>
              <a:off x="1339814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6" name="Google Shape;23806;p84"/>
            <p:cNvSpPr/>
            <p:nvPr/>
          </p:nvSpPr>
          <p:spPr>
            <a:xfrm>
              <a:off x="1357532" y="2100077"/>
              <a:ext cx="11080" cy="22944"/>
            </a:xfrm>
            <a:custGeom>
              <a:rect b="b" l="l" r="r" t="t"/>
              <a:pathLst>
                <a:path extrusionOk="0" h="878" w="424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7" name="Google Shape;23807;p84"/>
            <p:cNvSpPr/>
            <p:nvPr/>
          </p:nvSpPr>
          <p:spPr>
            <a:xfrm>
              <a:off x="1374884" y="2100077"/>
              <a:ext cx="11080" cy="22944"/>
            </a:xfrm>
            <a:custGeom>
              <a:rect b="b" l="l" r="r" t="t"/>
              <a:pathLst>
                <a:path extrusionOk="0" h="878" w="424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8" name="Google Shape;23808;p84"/>
            <p:cNvSpPr/>
            <p:nvPr/>
          </p:nvSpPr>
          <p:spPr>
            <a:xfrm>
              <a:off x="1391844" y="2100077"/>
              <a:ext cx="11838" cy="39225"/>
            </a:xfrm>
            <a:custGeom>
              <a:rect b="b" l="l" r="r" t="t"/>
              <a:pathLst>
                <a:path extrusionOk="0" h="1501" w="453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9" name="Google Shape;23809;p84"/>
            <p:cNvSpPr/>
            <p:nvPr/>
          </p:nvSpPr>
          <p:spPr>
            <a:xfrm>
              <a:off x="1322619" y="2100077"/>
              <a:ext cx="11315" cy="38467"/>
            </a:xfrm>
            <a:custGeom>
              <a:rect b="b" l="l" r="r" t="t"/>
              <a:pathLst>
                <a:path extrusionOk="0" h="1472" w="433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0" name="Google Shape;23810;p84"/>
            <p:cNvSpPr/>
            <p:nvPr/>
          </p:nvSpPr>
          <p:spPr>
            <a:xfrm>
              <a:off x="1513334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1" name="Google Shape;23811;p84"/>
            <p:cNvSpPr/>
            <p:nvPr/>
          </p:nvSpPr>
          <p:spPr>
            <a:xfrm>
              <a:off x="1496008" y="2100077"/>
              <a:ext cx="11315" cy="22944"/>
            </a:xfrm>
            <a:custGeom>
              <a:rect b="b" l="l" r="r" t="t"/>
              <a:pathLst>
                <a:path extrusionOk="0" h="878" w="433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2" name="Google Shape;23812;p84"/>
            <p:cNvSpPr/>
            <p:nvPr/>
          </p:nvSpPr>
          <p:spPr>
            <a:xfrm>
              <a:off x="1530921" y="2100077"/>
              <a:ext cx="11342" cy="38467"/>
            </a:xfrm>
            <a:custGeom>
              <a:rect b="b" l="l" r="r" t="t"/>
              <a:pathLst>
                <a:path extrusionOk="0" h="1472" w="434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3" name="Google Shape;23813;p84"/>
            <p:cNvSpPr/>
            <p:nvPr/>
          </p:nvSpPr>
          <p:spPr>
            <a:xfrm>
              <a:off x="1548012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4" name="Google Shape;23814;p84"/>
            <p:cNvSpPr/>
            <p:nvPr/>
          </p:nvSpPr>
          <p:spPr>
            <a:xfrm>
              <a:off x="1565364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5" name="Google Shape;23815;p84"/>
            <p:cNvSpPr/>
            <p:nvPr/>
          </p:nvSpPr>
          <p:spPr>
            <a:xfrm>
              <a:off x="1582690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6" name="Google Shape;23816;p84"/>
            <p:cNvSpPr/>
            <p:nvPr/>
          </p:nvSpPr>
          <p:spPr>
            <a:xfrm>
              <a:off x="1600042" y="2100077"/>
              <a:ext cx="11838" cy="39225"/>
            </a:xfrm>
            <a:custGeom>
              <a:rect b="b" l="l" r="r" t="t"/>
              <a:pathLst>
                <a:path extrusionOk="0" h="1501" w="453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7" name="Google Shape;23817;p84"/>
            <p:cNvSpPr/>
            <p:nvPr/>
          </p:nvSpPr>
          <p:spPr>
            <a:xfrm>
              <a:off x="1617367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8" name="Google Shape;23818;p84"/>
            <p:cNvSpPr/>
            <p:nvPr/>
          </p:nvSpPr>
          <p:spPr>
            <a:xfrm>
              <a:off x="1634955" y="2100077"/>
              <a:ext cx="11342" cy="22944"/>
            </a:xfrm>
            <a:custGeom>
              <a:rect b="b" l="l" r="r" t="t"/>
              <a:pathLst>
                <a:path extrusionOk="0" h="878" w="434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9" name="Google Shape;23819;p84"/>
            <p:cNvSpPr/>
            <p:nvPr/>
          </p:nvSpPr>
          <p:spPr>
            <a:xfrm>
              <a:off x="1652045" y="2100077"/>
              <a:ext cx="11838" cy="23885"/>
            </a:xfrm>
            <a:custGeom>
              <a:rect b="b" l="l" r="r" t="t"/>
              <a:pathLst>
                <a:path extrusionOk="0" h="914" w="453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0" name="Google Shape;23820;p84"/>
            <p:cNvSpPr/>
            <p:nvPr/>
          </p:nvSpPr>
          <p:spPr>
            <a:xfrm>
              <a:off x="1386435" y="2069580"/>
              <a:ext cx="45000" cy="158363"/>
            </a:xfrm>
            <a:custGeom>
              <a:rect b="b" l="l" r="r" t="t"/>
              <a:pathLst>
                <a:path extrusionOk="0" h="6060" w="1722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1" name="Google Shape;23821;p84"/>
            <p:cNvSpPr/>
            <p:nvPr/>
          </p:nvSpPr>
          <p:spPr>
            <a:xfrm>
              <a:off x="1405537" y="2084737"/>
              <a:ext cx="25897" cy="135967"/>
            </a:xfrm>
            <a:custGeom>
              <a:rect b="b" l="l" r="r" t="t"/>
              <a:pathLst>
                <a:path extrusionOk="0" h="5203" w="991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2" name="Google Shape;23822;p84"/>
            <p:cNvSpPr/>
            <p:nvPr/>
          </p:nvSpPr>
          <p:spPr>
            <a:xfrm>
              <a:off x="1462062" y="2069737"/>
              <a:ext cx="45026" cy="158128"/>
            </a:xfrm>
            <a:custGeom>
              <a:rect b="b" l="l" r="r" t="t"/>
              <a:pathLst>
                <a:path extrusionOk="0" h="6051" w="1723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3" name="Google Shape;23823;p84"/>
            <p:cNvSpPr/>
            <p:nvPr/>
          </p:nvSpPr>
          <p:spPr>
            <a:xfrm>
              <a:off x="1462062" y="2084999"/>
              <a:ext cx="25923" cy="135967"/>
            </a:xfrm>
            <a:custGeom>
              <a:rect b="b" l="l" r="r" t="t"/>
              <a:pathLst>
                <a:path extrusionOk="0" h="5203" w="992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24" name="Google Shape;23824;p84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23825" name="Google Shape;23825;p84"/>
            <p:cNvSpPr/>
            <p:nvPr/>
          </p:nvSpPr>
          <p:spPr>
            <a:xfrm>
              <a:off x="866528" y="2088762"/>
              <a:ext cx="366639" cy="119635"/>
            </a:xfrm>
            <a:custGeom>
              <a:rect b="b" l="l" r="r" t="t"/>
              <a:pathLst>
                <a:path extrusionOk="0" h="4578" w="1403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6" name="Google Shape;23826;p84"/>
            <p:cNvSpPr/>
            <p:nvPr/>
          </p:nvSpPr>
          <p:spPr>
            <a:xfrm>
              <a:off x="866528" y="2139511"/>
              <a:ext cx="366639" cy="68885"/>
            </a:xfrm>
            <a:custGeom>
              <a:rect b="b" l="l" r="r" t="t"/>
              <a:pathLst>
                <a:path extrusionOk="0" h="2636" w="1403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7" name="Google Shape;23827;p84"/>
            <p:cNvSpPr/>
            <p:nvPr/>
          </p:nvSpPr>
          <p:spPr>
            <a:xfrm>
              <a:off x="866528" y="2164389"/>
              <a:ext cx="366639" cy="44007"/>
            </a:xfrm>
            <a:custGeom>
              <a:rect b="b" l="l" r="r" t="t"/>
              <a:pathLst>
                <a:path extrusionOk="0" h="1684" w="1403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8" name="Google Shape;23828;p84"/>
            <p:cNvSpPr/>
            <p:nvPr/>
          </p:nvSpPr>
          <p:spPr>
            <a:xfrm>
              <a:off x="897940" y="2088762"/>
              <a:ext cx="11943" cy="36455"/>
            </a:xfrm>
            <a:custGeom>
              <a:rect b="b" l="l" r="r" t="t"/>
              <a:pathLst>
                <a:path extrusionOk="0" h="1395" w="457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9" name="Google Shape;23829;p84"/>
            <p:cNvSpPr/>
            <p:nvPr/>
          </p:nvSpPr>
          <p:spPr>
            <a:xfrm>
              <a:off x="927443" y="2088762"/>
              <a:ext cx="11838" cy="26916"/>
            </a:xfrm>
            <a:custGeom>
              <a:rect b="b" l="l" r="r" t="t"/>
              <a:pathLst>
                <a:path extrusionOk="0" h="1030" w="453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0" name="Google Shape;23830;p84"/>
            <p:cNvSpPr/>
            <p:nvPr/>
          </p:nvSpPr>
          <p:spPr>
            <a:xfrm>
              <a:off x="956346" y="2088762"/>
              <a:ext cx="11838" cy="36455"/>
            </a:xfrm>
            <a:custGeom>
              <a:rect b="b" l="l" r="r" t="t"/>
              <a:pathLst>
                <a:path extrusionOk="0" h="1395" w="453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1" name="Google Shape;23831;p84"/>
            <p:cNvSpPr/>
            <p:nvPr/>
          </p:nvSpPr>
          <p:spPr>
            <a:xfrm>
              <a:off x="985876" y="2088762"/>
              <a:ext cx="11838" cy="26916"/>
            </a:xfrm>
            <a:custGeom>
              <a:rect b="b" l="l" r="r" t="t"/>
              <a:pathLst>
                <a:path extrusionOk="0" h="1030" w="453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2" name="Google Shape;23832;p84"/>
            <p:cNvSpPr/>
            <p:nvPr/>
          </p:nvSpPr>
          <p:spPr>
            <a:xfrm>
              <a:off x="1014647" y="2088762"/>
              <a:ext cx="11969" cy="36455"/>
            </a:xfrm>
            <a:custGeom>
              <a:rect b="b" l="l" r="r" t="t"/>
              <a:pathLst>
                <a:path extrusionOk="0" h="1395" w="458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3" name="Google Shape;23833;p84"/>
            <p:cNvSpPr/>
            <p:nvPr/>
          </p:nvSpPr>
          <p:spPr>
            <a:xfrm>
              <a:off x="1044439" y="2088762"/>
              <a:ext cx="11315" cy="26159"/>
            </a:xfrm>
            <a:custGeom>
              <a:rect b="b" l="l" r="r" t="t"/>
              <a:pathLst>
                <a:path extrusionOk="0" h="1001" w="433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4" name="Google Shape;23834;p84"/>
            <p:cNvSpPr/>
            <p:nvPr/>
          </p:nvSpPr>
          <p:spPr>
            <a:xfrm>
              <a:off x="1073080" y="2088762"/>
              <a:ext cx="11838" cy="36455"/>
            </a:xfrm>
            <a:custGeom>
              <a:rect b="b" l="l" r="r" t="t"/>
              <a:pathLst>
                <a:path extrusionOk="0" h="1395" w="453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5" name="Google Shape;23835;p84"/>
            <p:cNvSpPr/>
            <p:nvPr/>
          </p:nvSpPr>
          <p:spPr>
            <a:xfrm>
              <a:off x="1102479" y="2088762"/>
              <a:ext cx="11838" cy="26916"/>
            </a:xfrm>
            <a:custGeom>
              <a:rect b="b" l="l" r="r" t="t"/>
              <a:pathLst>
                <a:path extrusionOk="0" h="1030" w="453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6" name="Google Shape;23836;p84"/>
            <p:cNvSpPr/>
            <p:nvPr/>
          </p:nvSpPr>
          <p:spPr>
            <a:xfrm>
              <a:off x="1131381" y="2088762"/>
              <a:ext cx="11838" cy="36455"/>
            </a:xfrm>
            <a:custGeom>
              <a:rect b="b" l="l" r="r" t="t"/>
              <a:pathLst>
                <a:path extrusionOk="0" h="1395" w="453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7" name="Google Shape;23837;p84"/>
            <p:cNvSpPr/>
            <p:nvPr/>
          </p:nvSpPr>
          <p:spPr>
            <a:xfrm>
              <a:off x="1160911" y="2088762"/>
              <a:ext cx="11838" cy="26916"/>
            </a:xfrm>
            <a:custGeom>
              <a:rect b="b" l="l" r="r" t="t"/>
              <a:pathLst>
                <a:path extrusionOk="0" h="1030" w="453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8" name="Google Shape;23838;p84"/>
            <p:cNvSpPr/>
            <p:nvPr/>
          </p:nvSpPr>
          <p:spPr>
            <a:xfrm>
              <a:off x="1189814" y="2088762"/>
              <a:ext cx="11812" cy="36455"/>
            </a:xfrm>
            <a:custGeom>
              <a:rect b="b" l="l" r="r" t="t"/>
              <a:pathLst>
                <a:path extrusionOk="0" h="1395" w="452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39" name="Google Shape;23839;p84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23840" name="Google Shape;23840;p84"/>
            <p:cNvSpPr/>
            <p:nvPr/>
          </p:nvSpPr>
          <p:spPr>
            <a:xfrm>
              <a:off x="2329269" y="1965312"/>
              <a:ext cx="98807" cy="312179"/>
            </a:xfrm>
            <a:custGeom>
              <a:rect b="b" l="l" r="r" t="t"/>
              <a:pathLst>
                <a:path extrusionOk="0" h="11946" w="3781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1" name="Google Shape;23841;p84"/>
            <p:cNvSpPr/>
            <p:nvPr/>
          </p:nvSpPr>
          <p:spPr>
            <a:xfrm>
              <a:off x="2353415" y="1970904"/>
              <a:ext cx="74661" cy="289757"/>
            </a:xfrm>
            <a:custGeom>
              <a:rect b="b" l="l" r="r" t="t"/>
              <a:pathLst>
                <a:path extrusionOk="0" h="11088" w="2857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2" name="Google Shape;23842;p84"/>
            <p:cNvSpPr/>
            <p:nvPr/>
          </p:nvSpPr>
          <p:spPr>
            <a:xfrm>
              <a:off x="2337266" y="2001558"/>
              <a:ext cx="81246" cy="330027"/>
            </a:xfrm>
            <a:custGeom>
              <a:rect b="b" l="l" r="r" t="t"/>
              <a:pathLst>
                <a:path extrusionOk="0" h="12629" w="3109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43" name="Google Shape;23843;p84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23844" name="Google Shape;23844;p84"/>
            <p:cNvSpPr/>
            <p:nvPr/>
          </p:nvSpPr>
          <p:spPr>
            <a:xfrm>
              <a:off x="3226398" y="2093283"/>
              <a:ext cx="63607" cy="238616"/>
            </a:xfrm>
            <a:custGeom>
              <a:rect b="b" l="l" r="r" t="t"/>
              <a:pathLst>
                <a:path extrusionOk="0" h="9131" w="2434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5" name="Google Shape;23845;p84"/>
            <p:cNvSpPr/>
            <p:nvPr/>
          </p:nvSpPr>
          <p:spPr>
            <a:xfrm>
              <a:off x="3226398" y="2093544"/>
              <a:ext cx="45497" cy="238355"/>
            </a:xfrm>
            <a:custGeom>
              <a:rect b="b" l="l" r="r" t="t"/>
              <a:pathLst>
                <a:path extrusionOk="0" h="9121" w="1741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6" name="Google Shape;23846;p84"/>
            <p:cNvSpPr/>
            <p:nvPr/>
          </p:nvSpPr>
          <p:spPr>
            <a:xfrm>
              <a:off x="3208053" y="1964972"/>
              <a:ext cx="112344" cy="147936"/>
            </a:xfrm>
            <a:custGeom>
              <a:rect b="b" l="l" r="r" t="t"/>
              <a:pathLst>
                <a:path extrusionOk="0" h="5661" w="4299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7" name="Google Shape;23847;p84"/>
            <p:cNvSpPr/>
            <p:nvPr/>
          </p:nvSpPr>
          <p:spPr>
            <a:xfrm>
              <a:off x="3229900" y="1964972"/>
              <a:ext cx="90497" cy="130088"/>
            </a:xfrm>
            <a:custGeom>
              <a:rect b="b" l="l" r="r" t="t"/>
              <a:pathLst>
                <a:path extrusionOk="0" h="4978" w="3463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8" name="Google Shape;23848;p84"/>
            <p:cNvSpPr/>
            <p:nvPr/>
          </p:nvSpPr>
          <p:spPr>
            <a:xfrm>
              <a:off x="3227887" y="2142542"/>
              <a:ext cx="60340" cy="31176"/>
            </a:xfrm>
            <a:custGeom>
              <a:rect b="b" l="l" r="r" t="t"/>
              <a:pathLst>
                <a:path extrusionOk="0" h="1193" w="2309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9" name="Google Shape;23849;p84"/>
            <p:cNvSpPr/>
            <p:nvPr/>
          </p:nvSpPr>
          <p:spPr>
            <a:xfrm>
              <a:off x="3227887" y="2142542"/>
              <a:ext cx="29948" cy="31176"/>
            </a:xfrm>
            <a:custGeom>
              <a:rect b="b" l="l" r="r" t="t"/>
              <a:pathLst>
                <a:path extrusionOk="0" h="1193" w="1146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50" name="Google Shape;23850;p84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23851" name="Google Shape;23851;p84"/>
            <p:cNvSpPr/>
            <p:nvPr/>
          </p:nvSpPr>
          <p:spPr>
            <a:xfrm>
              <a:off x="3225379" y="3807339"/>
              <a:ext cx="72413" cy="366404"/>
            </a:xfrm>
            <a:custGeom>
              <a:rect b="b" l="l" r="r" t="t"/>
              <a:pathLst>
                <a:path extrusionOk="0" h="14021" w="2771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2" name="Google Shape;23852;p84"/>
            <p:cNvSpPr/>
            <p:nvPr/>
          </p:nvSpPr>
          <p:spPr>
            <a:xfrm>
              <a:off x="3225640" y="4104623"/>
              <a:ext cx="72152" cy="33188"/>
            </a:xfrm>
            <a:custGeom>
              <a:rect b="b" l="l" r="r" t="t"/>
              <a:pathLst>
                <a:path extrusionOk="0" h="1270" w="2761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3" name="Google Shape;23853;p84"/>
            <p:cNvSpPr/>
            <p:nvPr/>
          </p:nvSpPr>
          <p:spPr>
            <a:xfrm>
              <a:off x="3245997" y="3807339"/>
              <a:ext cx="31437" cy="32509"/>
            </a:xfrm>
            <a:custGeom>
              <a:rect b="b" l="l" r="r" t="t"/>
              <a:pathLst>
                <a:path extrusionOk="0" h="1244" w="1203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4" name="Google Shape;23854;p84"/>
            <p:cNvSpPr/>
            <p:nvPr/>
          </p:nvSpPr>
          <p:spPr>
            <a:xfrm>
              <a:off x="3225379" y="4137785"/>
              <a:ext cx="72413" cy="35958"/>
            </a:xfrm>
            <a:custGeom>
              <a:rect b="b" l="l" r="r" t="t"/>
              <a:pathLst>
                <a:path extrusionOk="0" h="1376" w="2771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5" name="Google Shape;23855;p84"/>
            <p:cNvSpPr/>
            <p:nvPr/>
          </p:nvSpPr>
          <p:spPr>
            <a:xfrm>
              <a:off x="3255039" y="4104623"/>
              <a:ext cx="42753" cy="33188"/>
            </a:xfrm>
            <a:custGeom>
              <a:rect b="b" l="l" r="r" t="t"/>
              <a:pathLst>
                <a:path extrusionOk="0" h="1270" w="1636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6" name="Google Shape;23856;p84"/>
            <p:cNvSpPr/>
            <p:nvPr/>
          </p:nvSpPr>
          <p:spPr>
            <a:xfrm>
              <a:off x="3255039" y="4137785"/>
              <a:ext cx="42753" cy="32953"/>
            </a:xfrm>
            <a:custGeom>
              <a:rect b="b" l="l" r="r" t="t"/>
              <a:pathLst>
                <a:path extrusionOk="0" h="1261" w="1636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7" name="Google Shape;23857;p84"/>
            <p:cNvSpPr/>
            <p:nvPr/>
          </p:nvSpPr>
          <p:spPr>
            <a:xfrm>
              <a:off x="3225379" y="3872932"/>
              <a:ext cx="72413" cy="231717"/>
            </a:xfrm>
            <a:custGeom>
              <a:rect b="b" l="l" r="r" t="t"/>
              <a:pathLst>
                <a:path extrusionOk="0" h="8867" w="2771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8" name="Google Shape;23858;p84"/>
            <p:cNvSpPr/>
            <p:nvPr/>
          </p:nvSpPr>
          <p:spPr>
            <a:xfrm>
              <a:off x="3255039" y="3872932"/>
              <a:ext cx="42753" cy="231717"/>
            </a:xfrm>
            <a:custGeom>
              <a:rect b="b" l="l" r="r" t="t"/>
              <a:pathLst>
                <a:path extrusionOk="0" h="8867" w="1636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59" name="Google Shape;23859;p84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23860" name="Google Shape;23860;p84"/>
            <p:cNvSpPr/>
            <p:nvPr/>
          </p:nvSpPr>
          <p:spPr>
            <a:xfrm>
              <a:off x="3524178" y="2038744"/>
              <a:ext cx="366404" cy="247553"/>
            </a:xfrm>
            <a:custGeom>
              <a:rect b="b" l="l" r="r" t="t"/>
              <a:pathLst>
                <a:path extrusionOk="0" h="9473" w="14021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1" name="Google Shape;23861;p84"/>
            <p:cNvSpPr/>
            <p:nvPr/>
          </p:nvSpPr>
          <p:spPr>
            <a:xfrm>
              <a:off x="3624945" y="2161123"/>
              <a:ext cx="244783" cy="74425"/>
            </a:xfrm>
            <a:custGeom>
              <a:rect b="b" l="l" r="r" t="t"/>
              <a:pathLst>
                <a:path extrusionOk="0" h="2848" w="9367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2" name="Google Shape;23862;p84"/>
            <p:cNvSpPr/>
            <p:nvPr/>
          </p:nvSpPr>
          <p:spPr>
            <a:xfrm>
              <a:off x="3624945" y="2161123"/>
              <a:ext cx="244783" cy="47796"/>
            </a:xfrm>
            <a:custGeom>
              <a:rect b="b" l="l" r="r" t="t"/>
              <a:pathLst>
                <a:path extrusionOk="0" h="1829" w="9367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3" name="Google Shape;23863;p84"/>
            <p:cNvSpPr/>
            <p:nvPr/>
          </p:nvSpPr>
          <p:spPr>
            <a:xfrm>
              <a:off x="3652697" y="2161123"/>
              <a:ext cx="11969" cy="24146"/>
            </a:xfrm>
            <a:custGeom>
              <a:rect b="b" l="l" r="r" t="t"/>
              <a:pathLst>
                <a:path extrusionOk="0" h="924" w="458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4" name="Google Shape;23864;p84"/>
            <p:cNvSpPr/>
            <p:nvPr/>
          </p:nvSpPr>
          <p:spPr>
            <a:xfrm>
              <a:off x="3670546" y="2161123"/>
              <a:ext cx="11838" cy="24146"/>
            </a:xfrm>
            <a:custGeom>
              <a:rect b="b" l="l" r="r" t="t"/>
              <a:pathLst>
                <a:path extrusionOk="0" h="924" w="453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5" name="Google Shape;23865;p84"/>
            <p:cNvSpPr/>
            <p:nvPr/>
          </p:nvSpPr>
          <p:spPr>
            <a:xfrm>
              <a:off x="3688264" y="2161123"/>
              <a:ext cx="11838" cy="24146"/>
            </a:xfrm>
            <a:custGeom>
              <a:rect b="b" l="l" r="r" t="t"/>
              <a:pathLst>
                <a:path extrusionOk="0" h="924" w="453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6" name="Google Shape;23866;p84"/>
            <p:cNvSpPr/>
            <p:nvPr/>
          </p:nvSpPr>
          <p:spPr>
            <a:xfrm>
              <a:off x="3705981" y="2161123"/>
              <a:ext cx="11838" cy="40244"/>
            </a:xfrm>
            <a:custGeom>
              <a:rect b="b" l="l" r="r" t="t"/>
              <a:pathLst>
                <a:path extrusionOk="0" h="1540" w="453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7" name="Google Shape;23867;p84"/>
            <p:cNvSpPr/>
            <p:nvPr/>
          </p:nvSpPr>
          <p:spPr>
            <a:xfrm>
              <a:off x="3634875" y="2161123"/>
              <a:ext cx="11943" cy="40244"/>
            </a:xfrm>
            <a:custGeom>
              <a:rect b="b" l="l" r="r" t="t"/>
              <a:pathLst>
                <a:path extrusionOk="0" h="1540" w="457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8" name="Google Shape;23868;p84"/>
            <p:cNvSpPr/>
            <p:nvPr/>
          </p:nvSpPr>
          <p:spPr>
            <a:xfrm>
              <a:off x="3723934" y="2161123"/>
              <a:ext cx="11342" cy="23415"/>
            </a:xfrm>
            <a:custGeom>
              <a:rect b="b" l="l" r="r" t="t"/>
              <a:pathLst>
                <a:path extrusionOk="0" h="896" w="434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9" name="Google Shape;23869;p84"/>
            <p:cNvSpPr/>
            <p:nvPr/>
          </p:nvSpPr>
          <p:spPr>
            <a:xfrm>
              <a:off x="3741783" y="2161123"/>
              <a:ext cx="11342" cy="23415"/>
            </a:xfrm>
            <a:custGeom>
              <a:rect b="b" l="l" r="r" t="t"/>
              <a:pathLst>
                <a:path extrusionOk="0" h="896" w="434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0" name="Google Shape;23870;p84"/>
            <p:cNvSpPr/>
            <p:nvPr/>
          </p:nvSpPr>
          <p:spPr>
            <a:xfrm>
              <a:off x="3759631" y="2161123"/>
              <a:ext cx="11080" cy="23415"/>
            </a:xfrm>
            <a:custGeom>
              <a:rect b="b" l="l" r="r" t="t"/>
              <a:pathLst>
                <a:path extrusionOk="0" h="896" w="424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1" name="Google Shape;23871;p84"/>
            <p:cNvSpPr/>
            <p:nvPr/>
          </p:nvSpPr>
          <p:spPr>
            <a:xfrm>
              <a:off x="3777219" y="2161123"/>
              <a:ext cx="11342" cy="39303"/>
            </a:xfrm>
            <a:custGeom>
              <a:rect b="b" l="l" r="r" t="t"/>
              <a:pathLst>
                <a:path extrusionOk="0" h="1504" w="434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2" name="Google Shape;23872;p84"/>
            <p:cNvSpPr/>
            <p:nvPr/>
          </p:nvSpPr>
          <p:spPr>
            <a:xfrm>
              <a:off x="3795067" y="2161123"/>
              <a:ext cx="11315" cy="23415"/>
            </a:xfrm>
            <a:custGeom>
              <a:rect b="b" l="l" r="r" t="t"/>
              <a:pathLst>
                <a:path extrusionOk="0" h="896" w="433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3" name="Google Shape;23873;p84"/>
            <p:cNvSpPr/>
            <p:nvPr/>
          </p:nvSpPr>
          <p:spPr>
            <a:xfrm>
              <a:off x="3812654" y="2161123"/>
              <a:ext cx="11342" cy="23415"/>
            </a:xfrm>
            <a:custGeom>
              <a:rect b="b" l="l" r="r" t="t"/>
              <a:pathLst>
                <a:path extrusionOk="0" h="896" w="434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4" name="Google Shape;23874;p84"/>
            <p:cNvSpPr/>
            <p:nvPr/>
          </p:nvSpPr>
          <p:spPr>
            <a:xfrm>
              <a:off x="3830503" y="2161123"/>
              <a:ext cx="11315" cy="23415"/>
            </a:xfrm>
            <a:custGeom>
              <a:rect b="b" l="l" r="r" t="t"/>
              <a:pathLst>
                <a:path extrusionOk="0" h="896" w="433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5" name="Google Shape;23875;p84"/>
            <p:cNvSpPr/>
            <p:nvPr/>
          </p:nvSpPr>
          <p:spPr>
            <a:xfrm>
              <a:off x="3848325" y="2161123"/>
              <a:ext cx="11080" cy="39303"/>
            </a:xfrm>
            <a:custGeom>
              <a:rect b="b" l="l" r="r" t="t"/>
              <a:pathLst>
                <a:path extrusionOk="0" h="1504" w="424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6" name="Google Shape;23876;p84"/>
            <p:cNvSpPr/>
            <p:nvPr/>
          </p:nvSpPr>
          <p:spPr>
            <a:xfrm>
              <a:off x="3626173" y="2063857"/>
              <a:ext cx="212483" cy="74190"/>
            </a:xfrm>
            <a:custGeom>
              <a:rect b="b" l="l" r="r" t="t"/>
              <a:pathLst>
                <a:path extrusionOk="0" h="2839" w="8131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7" name="Google Shape;23877;p84"/>
            <p:cNvSpPr/>
            <p:nvPr/>
          </p:nvSpPr>
          <p:spPr>
            <a:xfrm>
              <a:off x="3523916" y="2011096"/>
              <a:ext cx="79181" cy="243790"/>
            </a:xfrm>
            <a:custGeom>
              <a:rect b="b" l="l" r="r" t="t"/>
              <a:pathLst>
                <a:path extrusionOk="0" h="9329" w="303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8" name="Google Shape;23878;p84"/>
            <p:cNvSpPr/>
            <p:nvPr/>
          </p:nvSpPr>
          <p:spPr>
            <a:xfrm>
              <a:off x="3523916" y="2011096"/>
              <a:ext cx="27910" cy="243529"/>
            </a:xfrm>
            <a:custGeom>
              <a:rect b="b" l="l" r="r" t="t"/>
              <a:pathLst>
                <a:path extrusionOk="0" h="9319" w="1068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9" name="Google Shape;23879;p84"/>
            <p:cNvSpPr/>
            <p:nvPr/>
          </p:nvSpPr>
          <p:spPr>
            <a:xfrm>
              <a:off x="3523916" y="2056331"/>
              <a:ext cx="26" cy="1542"/>
            </a:xfrm>
            <a:custGeom>
              <a:rect b="b" l="l" r="r" t="t"/>
              <a:pathLst>
                <a:path extrusionOk="0" h="59" w="1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80" name="Google Shape;23880;p84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23881" name="Google Shape;23881;p84"/>
            <p:cNvSpPr/>
            <p:nvPr/>
          </p:nvSpPr>
          <p:spPr>
            <a:xfrm>
              <a:off x="1760861" y="1591957"/>
              <a:ext cx="152823" cy="270654"/>
            </a:xfrm>
            <a:custGeom>
              <a:rect b="b" l="l" r="r" t="t"/>
              <a:pathLst>
                <a:path extrusionOk="0" h="10357" w="5848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2" name="Google Shape;23882;p84"/>
            <p:cNvSpPr/>
            <p:nvPr/>
          </p:nvSpPr>
          <p:spPr>
            <a:xfrm>
              <a:off x="1760861" y="1592218"/>
              <a:ext cx="152562" cy="115349"/>
            </a:xfrm>
            <a:custGeom>
              <a:rect b="b" l="l" r="r" t="t"/>
              <a:pathLst>
                <a:path extrusionOk="0" h="4414" w="5838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3" name="Google Shape;23883;p84"/>
            <p:cNvSpPr/>
            <p:nvPr/>
          </p:nvSpPr>
          <p:spPr>
            <a:xfrm>
              <a:off x="1851070" y="1499997"/>
              <a:ext cx="155070" cy="183947"/>
            </a:xfrm>
            <a:custGeom>
              <a:rect b="b" l="l" r="r" t="t"/>
              <a:pathLst>
                <a:path extrusionOk="0" h="7039" w="5934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4" name="Google Shape;23884;p84"/>
            <p:cNvSpPr/>
            <p:nvPr/>
          </p:nvSpPr>
          <p:spPr>
            <a:xfrm>
              <a:off x="1742777" y="1500049"/>
              <a:ext cx="211098" cy="183894"/>
            </a:xfrm>
            <a:custGeom>
              <a:rect b="b" l="l" r="r" t="t"/>
              <a:pathLst>
                <a:path extrusionOk="0" h="7037" w="8078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5" name="Google Shape;23885;p84"/>
            <p:cNvSpPr/>
            <p:nvPr/>
          </p:nvSpPr>
          <p:spPr>
            <a:xfrm>
              <a:off x="1760861" y="1755546"/>
              <a:ext cx="25662" cy="11080"/>
            </a:xfrm>
            <a:custGeom>
              <a:rect b="b" l="l" r="r" t="t"/>
              <a:pathLst>
                <a:path extrusionOk="0" h="424" w="982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6" name="Google Shape;23886;p84"/>
            <p:cNvSpPr/>
            <p:nvPr/>
          </p:nvSpPr>
          <p:spPr>
            <a:xfrm>
              <a:off x="1791018" y="1755546"/>
              <a:ext cx="90732" cy="11080"/>
            </a:xfrm>
            <a:custGeom>
              <a:rect b="b" l="l" r="r" t="t"/>
              <a:pathLst>
                <a:path extrusionOk="0" h="424" w="3472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7" name="Google Shape;23887;p84"/>
            <p:cNvSpPr/>
            <p:nvPr/>
          </p:nvSpPr>
          <p:spPr>
            <a:xfrm>
              <a:off x="1884233" y="1755546"/>
              <a:ext cx="29190" cy="11080"/>
            </a:xfrm>
            <a:custGeom>
              <a:rect b="b" l="l" r="r" t="t"/>
              <a:pathLst>
                <a:path extrusionOk="0" h="424" w="1117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8" name="Google Shape;23888;p84"/>
            <p:cNvSpPr/>
            <p:nvPr/>
          </p:nvSpPr>
          <p:spPr>
            <a:xfrm>
              <a:off x="1851828" y="1733177"/>
              <a:ext cx="177440" cy="71211"/>
            </a:xfrm>
            <a:custGeom>
              <a:rect b="b" l="l" r="r" t="t"/>
              <a:pathLst>
                <a:path extrusionOk="0" h="2725" w="679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9" name="Google Shape;23889;p84"/>
            <p:cNvSpPr/>
            <p:nvPr/>
          </p:nvSpPr>
          <p:spPr>
            <a:xfrm>
              <a:off x="1851828" y="1737698"/>
              <a:ext cx="155332" cy="50619"/>
            </a:xfrm>
            <a:custGeom>
              <a:rect b="b" l="l" r="r" t="t"/>
              <a:pathLst>
                <a:path extrusionOk="0" h="1937" w="5944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0" name="Google Shape;23890;p84"/>
            <p:cNvSpPr/>
            <p:nvPr/>
          </p:nvSpPr>
          <p:spPr>
            <a:xfrm>
              <a:off x="1851828" y="1716975"/>
              <a:ext cx="177440" cy="71263"/>
            </a:xfrm>
            <a:custGeom>
              <a:rect b="b" l="l" r="r" t="t"/>
              <a:pathLst>
                <a:path extrusionOk="0" h="2727" w="679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1" name="Google Shape;23891;p84"/>
            <p:cNvSpPr/>
            <p:nvPr/>
          </p:nvSpPr>
          <p:spPr>
            <a:xfrm>
              <a:off x="1858361" y="1716975"/>
              <a:ext cx="170907" cy="57701"/>
            </a:xfrm>
            <a:custGeom>
              <a:rect b="b" l="l" r="r" t="t"/>
              <a:pathLst>
                <a:path extrusionOk="0" h="2208" w="654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2" name="Google Shape;23892;p84"/>
            <p:cNvSpPr/>
            <p:nvPr/>
          </p:nvSpPr>
          <p:spPr>
            <a:xfrm>
              <a:off x="1959965" y="1655041"/>
              <a:ext cx="169051" cy="122875"/>
            </a:xfrm>
            <a:custGeom>
              <a:rect b="b" l="l" r="r" t="t"/>
              <a:pathLst>
                <a:path extrusionOk="0" h="4702" w="6469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3" name="Google Shape;23893;p84"/>
            <p:cNvSpPr/>
            <p:nvPr/>
          </p:nvSpPr>
          <p:spPr>
            <a:xfrm>
              <a:off x="1965400" y="1743630"/>
              <a:ext cx="171168" cy="123110"/>
            </a:xfrm>
            <a:custGeom>
              <a:rect b="b" l="l" r="r" t="t"/>
              <a:pathLst>
                <a:path extrusionOk="0" h="4711" w="655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4" name="Google Shape;23894;p84"/>
            <p:cNvSpPr/>
            <p:nvPr/>
          </p:nvSpPr>
          <p:spPr>
            <a:xfrm>
              <a:off x="1981001" y="1755285"/>
              <a:ext cx="11838" cy="11838"/>
            </a:xfrm>
            <a:custGeom>
              <a:rect b="b" l="l" r="r" t="t"/>
              <a:pathLst>
                <a:path extrusionOk="0" h="453" w="453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95" name="Google Shape;23895;p84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23896" name="Google Shape;23896;p84"/>
            <p:cNvSpPr/>
            <p:nvPr/>
          </p:nvSpPr>
          <p:spPr>
            <a:xfrm>
              <a:off x="4014449" y="1499997"/>
              <a:ext cx="319914" cy="366639"/>
            </a:xfrm>
            <a:custGeom>
              <a:rect b="b" l="l" r="r" t="t"/>
              <a:pathLst>
                <a:path extrusionOk="0" h="14030" w="12242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7" name="Google Shape;23897;p84"/>
            <p:cNvSpPr/>
            <p:nvPr/>
          </p:nvSpPr>
          <p:spPr>
            <a:xfrm>
              <a:off x="4014449" y="1591199"/>
              <a:ext cx="319914" cy="275437"/>
            </a:xfrm>
            <a:custGeom>
              <a:rect b="b" l="l" r="r" t="t"/>
              <a:pathLst>
                <a:path extrusionOk="0" h="10540" w="12242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8" name="Google Shape;23898;p84"/>
            <p:cNvSpPr/>
            <p:nvPr/>
          </p:nvSpPr>
          <p:spPr>
            <a:xfrm>
              <a:off x="4014685" y="1591199"/>
              <a:ext cx="159853" cy="248808"/>
            </a:xfrm>
            <a:custGeom>
              <a:rect b="b" l="l" r="r" t="t"/>
              <a:pathLst>
                <a:path extrusionOk="0" h="9521" w="6117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9" name="Google Shape;23899;p84"/>
            <p:cNvSpPr/>
            <p:nvPr/>
          </p:nvSpPr>
          <p:spPr>
            <a:xfrm>
              <a:off x="4174511" y="1591460"/>
              <a:ext cx="159853" cy="275175"/>
            </a:xfrm>
            <a:custGeom>
              <a:rect b="b" l="l" r="r" t="t"/>
              <a:pathLst>
                <a:path extrusionOk="0" h="10530" w="6117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0" name="Google Shape;23900;p84"/>
            <p:cNvSpPr/>
            <p:nvPr/>
          </p:nvSpPr>
          <p:spPr>
            <a:xfrm>
              <a:off x="4174511" y="1591199"/>
              <a:ext cx="159853" cy="248808"/>
            </a:xfrm>
            <a:custGeom>
              <a:rect b="b" l="l" r="r" t="t"/>
              <a:pathLst>
                <a:path extrusionOk="0" h="9521" w="6117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01" name="Google Shape;23901;p84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23902" name="Google Shape;23902;p84"/>
            <p:cNvSpPr/>
            <p:nvPr/>
          </p:nvSpPr>
          <p:spPr>
            <a:xfrm>
              <a:off x="866267" y="1591460"/>
              <a:ext cx="367397" cy="183502"/>
            </a:xfrm>
            <a:custGeom>
              <a:rect b="b" l="l" r="r" t="t"/>
              <a:pathLst>
                <a:path extrusionOk="0" h="7022" w="14059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3" name="Google Shape;23903;p84"/>
            <p:cNvSpPr/>
            <p:nvPr/>
          </p:nvSpPr>
          <p:spPr>
            <a:xfrm>
              <a:off x="866267" y="1591460"/>
              <a:ext cx="199286" cy="183711"/>
            </a:xfrm>
            <a:custGeom>
              <a:rect b="b" l="l" r="r" t="t"/>
              <a:pathLst>
                <a:path extrusionOk="0" h="7030" w="7626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4" name="Google Shape;23904;p84"/>
            <p:cNvSpPr/>
            <p:nvPr/>
          </p:nvSpPr>
          <p:spPr>
            <a:xfrm>
              <a:off x="1071564" y="1593969"/>
              <a:ext cx="19626" cy="47509"/>
            </a:xfrm>
            <a:custGeom>
              <a:rect b="b" l="l" r="r" t="t"/>
              <a:pathLst>
                <a:path extrusionOk="0" h="1818" w="751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5" name="Google Shape;23905;p84"/>
            <p:cNvSpPr/>
            <p:nvPr/>
          </p:nvSpPr>
          <p:spPr>
            <a:xfrm>
              <a:off x="1122575" y="1619605"/>
              <a:ext cx="33946" cy="42988"/>
            </a:xfrm>
            <a:custGeom>
              <a:rect b="b" l="l" r="r" t="t"/>
              <a:pathLst>
                <a:path extrusionOk="0" h="1645" w="1299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6" name="Google Shape;23906;p84"/>
            <p:cNvSpPr/>
            <p:nvPr/>
          </p:nvSpPr>
          <p:spPr>
            <a:xfrm>
              <a:off x="1159866" y="1668839"/>
              <a:ext cx="45915" cy="33293"/>
            </a:xfrm>
            <a:custGeom>
              <a:rect b="b" l="l" r="r" t="t"/>
              <a:pathLst>
                <a:path extrusionOk="0" h="1274" w="1757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7" name="Google Shape;23907;p84"/>
            <p:cNvSpPr/>
            <p:nvPr/>
          </p:nvSpPr>
          <p:spPr>
            <a:xfrm>
              <a:off x="1181634" y="1734196"/>
              <a:ext cx="49286" cy="19103"/>
            </a:xfrm>
            <a:custGeom>
              <a:rect b="b" l="l" r="r" t="t"/>
              <a:pathLst>
                <a:path extrusionOk="0" h="731" w="1886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8" name="Google Shape;23908;p84"/>
            <p:cNvSpPr/>
            <p:nvPr/>
          </p:nvSpPr>
          <p:spPr>
            <a:xfrm>
              <a:off x="868776" y="1734196"/>
              <a:ext cx="48267" cy="19364"/>
            </a:xfrm>
            <a:custGeom>
              <a:rect b="b" l="l" r="r" t="t"/>
              <a:pathLst>
                <a:path extrusionOk="0" h="741" w="1847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9" name="Google Shape;23909;p84"/>
            <p:cNvSpPr/>
            <p:nvPr/>
          </p:nvSpPr>
          <p:spPr>
            <a:xfrm>
              <a:off x="894151" y="1668603"/>
              <a:ext cx="44007" cy="33659"/>
            </a:xfrm>
            <a:custGeom>
              <a:rect b="b" l="l" r="r" t="t"/>
              <a:pathLst>
                <a:path extrusionOk="0" h="1288" w="1684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0" name="Google Shape;23910;p84"/>
            <p:cNvSpPr/>
            <p:nvPr/>
          </p:nvSpPr>
          <p:spPr>
            <a:xfrm>
              <a:off x="942914" y="1619605"/>
              <a:ext cx="35462" cy="43328"/>
            </a:xfrm>
            <a:custGeom>
              <a:rect b="b" l="l" r="r" t="t"/>
              <a:pathLst>
                <a:path extrusionOk="0" h="1658" w="1357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1" name="Google Shape;23911;p84"/>
            <p:cNvSpPr/>
            <p:nvPr/>
          </p:nvSpPr>
          <p:spPr>
            <a:xfrm>
              <a:off x="1008506" y="1593708"/>
              <a:ext cx="19626" cy="47770"/>
            </a:xfrm>
            <a:custGeom>
              <a:rect b="b" l="l" r="r" t="t"/>
              <a:pathLst>
                <a:path extrusionOk="0" h="1828" w="751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2" name="Google Shape;23912;p84"/>
            <p:cNvSpPr/>
            <p:nvPr/>
          </p:nvSpPr>
          <p:spPr>
            <a:xfrm>
              <a:off x="1043916" y="1591695"/>
              <a:ext cx="11838" cy="138999"/>
            </a:xfrm>
            <a:custGeom>
              <a:rect b="b" l="l" r="r" t="t"/>
              <a:pathLst>
                <a:path extrusionOk="0" h="5319" w="453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3" name="Google Shape;23913;p84"/>
            <p:cNvSpPr/>
            <p:nvPr/>
          </p:nvSpPr>
          <p:spPr>
            <a:xfrm>
              <a:off x="1063777" y="1603507"/>
              <a:ext cx="61594" cy="128180"/>
            </a:xfrm>
            <a:custGeom>
              <a:rect b="b" l="l" r="r" t="t"/>
              <a:pathLst>
                <a:path extrusionOk="0" h="4905" w="2357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4" name="Google Shape;23914;p84"/>
            <p:cNvSpPr/>
            <p:nvPr/>
          </p:nvSpPr>
          <p:spPr>
            <a:xfrm>
              <a:off x="1081129" y="1641452"/>
              <a:ext cx="102805" cy="100662"/>
            </a:xfrm>
            <a:custGeom>
              <a:rect b="b" l="l" r="r" t="t"/>
              <a:pathLst>
                <a:path extrusionOk="0" h="3852" w="3934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5" name="Google Shape;23915;p84"/>
            <p:cNvSpPr/>
            <p:nvPr/>
          </p:nvSpPr>
          <p:spPr>
            <a:xfrm>
              <a:off x="1091163" y="1700015"/>
              <a:ext cx="130453" cy="60758"/>
            </a:xfrm>
            <a:custGeom>
              <a:rect b="b" l="l" r="r" t="t"/>
              <a:pathLst>
                <a:path extrusionOk="0" h="2325" w="4992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6" name="Google Shape;23916;p84"/>
            <p:cNvSpPr/>
            <p:nvPr/>
          </p:nvSpPr>
          <p:spPr>
            <a:xfrm>
              <a:off x="878079" y="1700015"/>
              <a:ext cx="128441" cy="60784"/>
            </a:xfrm>
            <a:custGeom>
              <a:rect b="b" l="l" r="r" t="t"/>
              <a:pathLst>
                <a:path extrusionOk="0" h="2326" w="4915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7" name="Google Shape;23917;p84"/>
            <p:cNvSpPr/>
            <p:nvPr/>
          </p:nvSpPr>
          <p:spPr>
            <a:xfrm>
              <a:off x="974325" y="1603507"/>
              <a:ext cx="62849" cy="130715"/>
            </a:xfrm>
            <a:custGeom>
              <a:rect b="b" l="l" r="r" t="t"/>
              <a:pathLst>
                <a:path extrusionOk="0" h="5002" w="2405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8" name="Google Shape;23918;p84"/>
            <p:cNvSpPr/>
            <p:nvPr/>
          </p:nvSpPr>
          <p:spPr>
            <a:xfrm>
              <a:off x="916023" y="1641713"/>
              <a:ext cx="101290" cy="100793"/>
            </a:xfrm>
            <a:custGeom>
              <a:rect b="b" l="l" r="r" t="t"/>
              <a:pathLst>
                <a:path extrusionOk="0" h="3857" w="3876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9" name="Google Shape;23919;p84"/>
            <p:cNvSpPr/>
            <p:nvPr/>
          </p:nvSpPr>
          <p:spPr>
            <a:xfrm>
              <a:off x="992409" y="1721861"/>
              <a:ext cx="115375" cy="53049"/>
            </a:xfrm>
            <a:custGeom>
              <a:rect b="b" l="l" r="r" t="t"/>
              <a:pathLst>
                <a:path extrusionOk="0" h="2030" w="4415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20" name="Google Shape;23920;p84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23921" name="Google Shape;23921;p84"/>
            <p:cNvSpPr/>
            <p:nvPr/>
          </p:nvSpPr>
          <p:spPr>
            <a:xfrm>
              <a:off x="3117843" y="1499997"/>
              <a:ext cx="327440" cy="366404"/>
            </a:xfrm>
            <a:custGeom>
              <a:rect b="b" l="l" r="r" t="t"/>
              <a:pathLst>
                <a:path extrusionOk="0" h="14021" w="1253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2" name="Google Shape;23922;p84"/>
            <p:cNvSpPr/>
            <p:nvPr/>
          </p:nvSpPr>
          <p:spPr>
            <a:xfrm>
              <a:off x="3300013" y="1682427"/>
              <a:ext cx="145271" cy="184208"/>
            </a:xfrm>
            <a:custGeom>
              <a:rect b="b" l="l" r="r" t="t"/>
              <a:pathLst>
                <a:path extrusionOk="0" h="7049" w="5559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3" name="Google Shape;23923;p84"/>
            <p:cNvSpPr/>
            <p:nvPr/>
          </p:nvSpPr>
          <p:spPr>
            <a:xfrm>
              <a:off x="3262826" y="1537183"/>
              <a:ext cx="182457" cy="182718"/>
            </a:xfrm>
            <a:custGeom>
              <a:rect b="b" l="l" r="r" t="t"/>
              <a:pathLst>
                <a:path extrusionOk="0" h="6992" w="6982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4" name="Google Shape;23924;p84"/>
            <p:cNvSpPr/>
            <p:nvPr/>
          </p:nvSpPr>
          <p:spPr>
            <a:xfrm>
              <a:off x="3155030" y="1682427"/>
              <a:ext cx="182457" cy="145271"/>
            </a:xfrm>
            <a:custGeom>
              <a:rect b="b" l="l" r="r" t="t"/>
              <a:pathLst>
                <a:path extrusionOk="0" h="5559" w="6982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5" name="Google Shape;23925;p84"/>
            <p:cNvSpPr/>
            <p:nvPr/>
          </p:nvSpPr>
          <p:spPr>
            <a:xfrm>
              <a:off x="3117843" y="1499997"/>
              <a:ext cx="182196" cy="219905"/>
            </a:xfrm>
            <a:custGeom>
              <a:rect b="b" l="l" r="r" t="t"/>
              <a:pathLst>
                <a:path extrusionOk="0" h="8415" w="6972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6" name="Google Shape;23926;p84"/>
            <p:cNvSpPr/>
            <p:nvPr/>
          </p:nvSpPr>
          <p:spPr>
            <a:xfrm>
              <a:off x="3155030" y="1682427"/>
              <a:ext cx="35200" cy="145271"/>
            </a:xfrm>
            <a:custGeom>
              <a:rect b="b" l="l" r="r" t="t"/>
              <a:pathLst>
                <a:path extrusionOk="0" h="5559" w="1347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7" name="Google Shape;23927;p84"/>
            <p:cNvSpPr/>
            <p:nvPr/>
          </p:nvSpPr>
          <p:spPr>
            <a:xfrm>
              <a:off x="3117843" y="1499892"/>
              <a:ext cx="122640" cy="182562"/>
            </a:xfrm>
            <a:custGeom>
              <a:rect b="b" l="l" r="r" t="t"/>
              <a:pathLst>
                <a:path extrusionOk="0" h="6986" w="4693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28" name="Google Shape;23928;p84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23929" name="Google Shape;23929;p84"/>
            <p:cNvSpPr/>
            <p:nvPr/>
          </p:nvSpPr>
          <p:spPr>
            <a:xfrm>
              <a:off x="2684593" y="1596974"/>
              <a:ext cx="229731" cy="252335"/>
            </a:xfrm>
            <a:custGeom>
              <a:rect b="b" l="l" r="r" t="t"/>
              <a:pathLst>
                <a:path extrusionOk="0" h="9656" w="8791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0" name="Google Shape;23930;p84"/>
            <p:cNvSpPr/>
            <p:nvPr/>
          </p:nvSpPr>
          <p:spPr>
            <a:xfrm>
              <a:off x="2717781" y="1638185"/>
              <a:ext cx="163119" cy="168137"/>
            </a:xfrm>
            <a:custGeom>
              <a:rect b="b" l="l" r="r" t="t"/>
              <a:pathLst>
                <a:path extrusionOk="0" h="6434" w="6242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1" name="Google Shape;23931;p84"/>
            <p:cNvSpPr/>
            <p:nvPr/>
          </p:nvSpPr>
          <p:spPr>
            <a:xfrm>
              <a:off x="2740386" y="1638185"/>
              <a:ext cx="140514" cy="168137"/>
            </a:xfrm>
            <a:custGeom>
              <a:rect b="b" l="l" r="r" t="t"/>
              <a:pathLst>
                <a:path extrusionOk="0" h="6434" w="5377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2" name="Google Shape;23932;p84"/>
            <p:cNvSpPr/>
            <p:nvPr/>
          </p:nvSpPr>
          <p:spPr>
            <a:xfrm>
              <a:off x="2725830" y="1719170"/>
              <a:ext cx="108581" cy="87152"/>
            </a:xfrm>
            <a:custGeom>
              <a:rect b="b" l="l" r="r" t="t"/>
              <a:pathLst>
                <a:path extrusionOk="0" h="3335" w="4155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3" name="Google Shape;23933;p84"/>
            <p:cNvSpPr/>
            <p:nvPr/>
          </p:nvSpPr>
          <p:spPr>
            <a:xfrm>
              <a:off x="2725830" y="1776400"/>
              <a:ext cx="28903" cy="29922"/>
            </a:xfrm>
            <a:custGeom>
              <a:rect b="b" l="l" r="r" t="t"/>
              <a:pathLst>
                <a:path extrusionOk="0" h="1145" w="1106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4" name="Google Shape;23934;p84"/>
            <p:cNvSpPr/>
            <p:nvPr/>
          </p:nvSpPr>
          <p:spPr>
            <a:xfrm>
              <a:off x="2799445" y="1662828"/>
              <a:ext cx="60340" cy="55244"/>
            </a:xfrm>
            <a:custGeom>
              <a:rect b="b" l="l" r="r" t="t"/>
              <a:pathLst>
                <a:path extrusionOk="0" h="2114" w="2309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5" name="Google Shape;23935;p84"/>
            <p:cNvSpPr/>
            <p:nvPr/>
          </p:nvSpPr>
          <p:spPr>
            <a:xfrm>
              <a:off x="2752955" y="1719170"/>
              <a:ext cx="53545" cy="46019"/>
            </a:xfrm>
            <a:custGeom>
              <a:rect b="b" l="l" r="r" t="t"/>
              <a:pathLst>
                <a:path extrusionOk="0" h="1761" w="2049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6" name="Google Shape;23936;p84"/>
            <p:cNvSpPr/>
            <p:nvPr/>
          </p:nvSpPr>
          <p:spPr>
            <a:xfrm>
              <a:off x="2679079" y="1512044"/>
              <a:ext cx="312623" cy="342545"/>
            </a:xfrm>
            <a:custGeom>
              <a:rect b="b" l="l" r="r" t="t"/>
              <a:pathLst>
                <a:path extrusionOk="0" h="13108" w="11963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7" name="Google Shape;23937;p84"/>
            <p:cNvSpPr/>
            <p:nvPr/>
          </p:nvSpPr>
          <p:spPr>
            <a:xfrm>
              <a:off x="2667005" y="1499997"/>
              <a:ext cx="35227" cy="35200"/>
            </a:xfrm>
            <a:custGeom>
              <a:rect b="b" l="l" r="r" t="t"/>
              <a:pathLst>
                <a:path extrusionOk="0" h="1347" w="1348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8" name="Google Shape;23938;p84"/>
            <p:cNvSpPr/>
            <p:nvPr/>
          </p:nvSpPr>
          <p:spPr>
            <a:xfrm>
              <a:off x="2818051" y="1499997"/>
              <a:ext cx="35436" cy="35200"/>
            </a:xfrm>
            <a:custGeom>
              <a:rect b="b" l="l" r="r" t="t"/>
              <a:pathLst>
                <a:path extrusionOk="0" h="1347" w="1356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9" name="Google Shape;23939;p84"/>
            <p:cNvSpPr/>
            <p:nvPr/>
          </p:nvSpPr>
          <p:spPr>
            <a:xfrm>
              <a:off x="2968575" y="1499997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0" name="Google Shape;23940;p84"/>
            <p:cNvSpPr/>
            <p:nvPr/>
          </p:nvSpPr>
          <p:spPr>
            <a:xfrm>
              <a:off x="2667005" y="1831435"/>
              <a:ext cx="35227" cy="35200"/>
            </a:xfrm>
            <a:custGeom>
              <a:rect b="b" l="l" r="r" t="t"/>
              <a:pathLst>
                <a:path extrusionOk="0" h="1347" w="1348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1" name="Google Shape;23941;p84"/>
            <p:cNvSpPr/>
            <p:nvPr/>
          </p:nvSpPr>
          <p:spPr>
            <a:xfrm>
              <a:off x="2818051" y="1831435"/>
              <a:ext cx="35436" cy="35200"/>
            </a:xfrm>
            <a:custGeom>
              <a:rect b="b" l="l" r="r" t="t"/>
              <a:pathLst>
                <a:path extrusionOk="0" h="1347" w="1356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2" name="Google Shape;23942;p84"/>
            <p:cNvSpPr/>
            <p:nvPr/>
          </p:nvSpPr>
          <p:spPr>
            <a:xfrm>
              <a:off x="2968575" y="1831435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3" name="Google Shape;23943;p84"/>
            <p:cNvSpPr/>
            <p:nvPr/>
          </p:nvSpPr>
          <p:spPr>
            <a:xfrm>
              <a:off x="2667005" y="1666095"/>
              <a:ext cx="35227" cy="35200"/>
            </a:xfrm>
            <a:custGeom>
              <a:rect b="b" l="l" r="r" t="t"/>
              <a:pathLst>
                <a:path extrusionOk="0" h="1347" w="1348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4" name="Google Shape;23944;p84"/>
            <p:cNvSpPr/>
            <p:nvPr/>
          </p:nvSpPr>
          <p:spPr>
            <a:xfrm>
              <a:off x="2968575" y="1666095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5" name="Google Shape;23945;p84"/>
            <p:cNvSpPr/>
            <p:nvPr/>
          </p:nvSpPr>
          <p:spPr>
            <a:xfrm>
              <a:off x="2893182" y="1554901"/>
              <a:ext cx="68807" cy="64782"/>
            </a:xfrm>
            <a:custGeom>
              <a:rect b="b" l="l" r="r" t="t"/>
              <a:pathLst>
                <a:path extrusionOk="0" h="2479" w="2633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6" name="Google Shape;23946;p84"/>
            <p:cNvSpPr/>
            <p:nvPr/>
          </p:nvSpPr>
          <p:spPr>
            <a:xfrm>
              <a:off x="2889184" y="1587462"/>
              <a:ext cx="38702" cy="37735"/>
            </a:xfrm>
            <a:custGeom>
              <a:rect b="b" l="l" r="r" t="t"/>
              <a:pathLst>
                <a:path extrusionOk="0" h="1444" w="1481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7" name="Google Shape;23947;p84"/>
            <p:cNvSpPr/>
            <p:nvPr/>
          </p:nvSpPr>
          <p:spPr>
            <a:xfrm>
              <a:off x="2923574" y="1552262"/>
              <a:ext cx="38728" cy="37814"/>
            </a:xfrm>
            <a:custGeom>
              <a:rect b="b" l="l" r="r" t="t"/>
              <a:pathLst>
                <a:path extrusionOk="0" h="1447" w="1482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48" name="Google Shape;23948;p84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23949" name="Google Shape;23949;p84"/>
            <p:cNvSpPr/>
            <p:nvPr/>
          </p:nvSpPr>
          <p:spPr>
            <a:xfrm>
              <a:off x="3595284" y="1499997"/>
              <a:ext cx="263389" cy="366404"/>
            </a:xfrm>
            <a:custGeom>
              <a:rect b="b" l="l" r="r" t="t"/>
              <a:pathLst>
                <a:path extrusionOk="0" h="14021" w="10079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0" name="Google Shape;23950;p84"/>
            <p:cNvSpPr/>
            <p:nvPr/>
          </p:nvSpPr>
          <p:spPr>
            <a:xfrm>
              <a:off x="3623690" y="1499997"/>
              <a:ext cx="234983" cy="366404"/>
            </a:xfrm>
            <a:custGeom>
              <a:rect b="b" l="l" r="r" t="t"/>
              <a:pathLst>
                <a:path extrusionOk="0" h="14021" w="8992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1" name="Google Shape;23951;p84"/>
            <p:cNvSpPr/>
            <p:nvPr/>
          </p:nvSpPr>
          <p:spPr>
            <a:xfrm>
              <a:off x="3830241" y="1499997"/>
              <a:ext cx="61098" cy="87204"/>
            </a:xfrm>
            <a:custGeom>
              <a:rect b="b" l="l" r="r" t="t"/>
              <a:pathLst>
                <a:path extrusionOk="0" h="3337" w="2338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2" name="Google Shape;23952;p84"/>
            <p:cNvSpPr/>
            <p:nvPr/>
          </p:nvSpPr>
          <p:spPr>
            <a:xfrm>
              <a:off x="3564866" y="1779431"/>
              <a:ext cx="230724" cy="87204"/>
            </a:xfrm>
            <a:custGeom>
              <a:rect b="b" l="l" r="r" t="t"/>
              <a:pathLst>
                <a:path extrusionOk="0" h="3337" w="8829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3" name="Google Shape;23953;p84"/>
            <p:cNvSpPr/>
            <p:nvPr/>
          </p:nvSpPr>
          <p:spPr>
            <a:xfrm>
              <a:off x="3565389" y="1841993"/>
              <a:ext cx="230201" cy="24643"/>
            </a:xfrm>
            <a:custGeom>
              <a:rect b="b" l="l" r="r" t="t"/>
              <a:pathLst>
                <a:path extrusionOk="0" h="943" w="8809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4" name="Google Shape;23954;p84"/>
            <p:cNvSpPr/>
            <p:nvPr/>
          </p:nvSpPr>
          <p:spPr>
            <a:xfrm>
              <a:off x="3635659" y="1593708"/>
              <a:ext cx="153737" cy="11368"/>
            </a:xfrm>
            <a:custGeom>
              <a:rect b="b" l="l" r="r" t="t"/>
              <a:pathLst>
                <a:path extrusionOk="0" h="435" w="5883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5" name="Google Shape;23955;p84"/>
            <p:cNvSpPr/>
            <p:nvPr/>
          </p:nvSpPr>
          <p:spPr>
            <a:xfrm>
              <a:off x="3635659" y="1639675"/>
              <a:ext cx="152901" cy="11368"/>
            </a:xfrm>
            <a:custGeom>
              <a:rect b="b" l="l" r="r" t="t"/>
              <a:pathLst>
                <a:path extrusionOk="0" h="435" w="5851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6" name="Google Shape;23956;p84"/>
            <p:cNvSpPr/>
            <p:nvPr/>
          </p:nvSpPr>
          <p:spPr>
            <a:xfrm>
              <a:off x="3635659" y="1685668"/>
              <a:ext cx="152901" cy="11368"/>
            </a:xfrm>
            <a:custGeom>
              <a:rect b="b" l="l" r="r" t="t"/>
              <a:pathLst>
                <a:path extrusionOk="0" h="435" w="5851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7" name="Google Shape;23957;p84"/>
            <p:cNvSpPr/>
            <p:nvPr/>
          </p:nvSpPr>
          <p:spPr>
            <a:xfrm>
              <a:off x="3635659" y="1731661"/>
              <a:ext cx="152901" cy="11368"/>
            </a:xfrm>
            <a:custGeom>
              <a:rect b="b" l="l" r="r" t="t"/>
              <a:pathLst>
                <a:path extrusionOk="0" h="435" w="5851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58" name="Google Shape;23958;p84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23959" name="Google Shape;23959;p84"/>
            <p:cNvSpPr/>
            <p:nvPr/>
          </p:nvSpPr>
          <p:spPr>
            <a:xfrm>
              <a:off x="1467602" y="1715093"/>
              <a:ext cx="57073" cy="132440"/>
            </a:xfrm>
            <a:custGeom>
              <a:rect b="b" l="l" r="r" t="t"/>
              <a:pathLst>
                <a:path extrusionOk="0" h="5068" w="2184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0" name="Google Shape;23960;p84"/>
            <p:cNvSpPr/>
            <p:nvPr/>
          </p:nvSpPr>
          <p:spPr>
            <a:xfrm>
              <a:off x="1494492" y="1756539"/>
              <a:ext cx="30183" cy="90993"/>
            </a:xfrm>
            <a:custGeom>
              <a:rect b="b" l="l" r="r" t="t"/>
              <a:pathLst>
                <a:path extrusionOk="0" h="3482" w="1155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1" name="Google Shape;23961;p84"/>
            <p:cNvSpPr/>
            <p:nvPr/>
          </p:nvSpPr>
          <p:spPr>
            <a:xfrm>
              <a:off x="1408307" y="1830677"/>
              <a:ext cx="175924" cy="35958"/>
            </a:xfrm>
            <a:custGeom>
              <a:rect b="b" l="l" r="r" t="t"/>
              <a:pathLst>
                <a:path extrusionOk="0" h="1376" w="6732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2" name="Google Shape;23962;p84"/>
            <p:cNvSpPr/>
            <p:nvPr/>
          </p:nvSpPr>
          <p:spPr>
            <a:xfrm>
              <a:off x="1431670" y="1849780"/>
              <a:ext cx="152562" cy="16855"/>
            </a:xfrm>
            <a:custGeom>
              <a:rect b="b" l="l" r="r" t="t"/>
              <a:pathLst>
                <a:path extrusionOk="0" h="645" w="5838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3" name="Google Shape;23963;p84"/>
            <p:cNvSpPr/>
            <p:nvPr/>
          </p:nvSpPr>
          <p:spPr>
            <a:xfrm>
              <a:off x="1314074" y="1499997"/>
              <a:ext cx="364392" cy="231952"/>
            </a:xfrm>
            <a:custGeom>
              <a:rect b="b" l="l" r="r" t="t"/>
              <a:pathLst>
                <a:path extrusionOk="0" h="8876" w="13944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4" name="Google Shape;23964;p84"/>
            <p:cNvSpPr/>
            <p:nvPr/>
          </p:nvSpPr>
          <p:spPr>
            <a:xfrm>
              <a:off x="1335920" y="1520092"/>
              <a:ext cx="320672" cy="188990"/>
            </a:xfrm>
            <a:custGeom>
              <a:rect b="b" l="l" r="r" t="t"/>
              <a:pathLst>
                <a:path extrusionOk="0" h="7232" w="12271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5" name="Google Shape;23965;p84"/>
            <p:cNvSpPr/>
            <p:nvPr/>
          </p:nvSpPr>
          <p:spPr>
            <a:xfrm>
              <a:off x="1359544" y="1520092"/>
              <a:ext cx="297048" cy="168398"/>
            </a:xfrm>
            <a:custGeom>
              <a:rect b="b" l="l" r="r" t="t"/>
              <a:pathLst>
                <a:path extrusionOk="0" h="6444" w="11367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6" name="Google Shape;23966;p84"/>
            <p:cNvSpPr/>
            <p:nvPr/>
          </p:nvSpPr>
          <p:spPr>
            <a:xfrm>
              <a:off x="1482184" y="1540946"/>
              <a:ext cx="91751" cy="75418"/>
            </a:xfrm>
            <a:custGeom>
              <a:rect b="b" l="l" r="r" t="t"/>
              <a:pathLst>
                <a:path extrusionOk="0" h="2886" w="3511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7" name="Google Shape;23967;p84"/>
            <p:cNvSpPr/>
            <p:nvPr/>
          </p:nvSpPr>
          <p:spPr>
            <a:xfrm>
              <a:off x="1482184" y="1540946"/>
              <a:ext cx="91751" cy="75418"/>
            </a:xfrm>
            <a:custGeom>
              <a:rect b="b" l="l" r="r" t="t"/>
              <a:pathLst>
                <a:path extrusionOk="0" h="2886" w="3511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8" name="Google Shape;23968;p84"/>
            <p:cNvSpPr/>
            <p:nvPr/>
          </p:nvSpPr>
          <p:spPr>
            <a:xfrm>
              <a:off x="1482184" y="1540946"/>
              <a:ext cx="91751" cy="75418"/>
            </a:xfrm>
            <a:custGeom>
              <a:rect b="b" l="l" r="r" t="t"/>
              <a:pathLst>
                <a:path extrusionOk="0" h="2886" w="3511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9" name="Google Shape;23969;p84"/>
            <p:cNvSpPr/>
            <p:nvPr/>
          </p:nvSpPr>
          <p:spPr>
            <a:xfrm>
              <a:off x="1578587" y="1619866"/>
              <a:ext cx="60418" cy="58302"/>
            </a:xfrm>
            <a:custGeom>
              <a:rect b="b" l="l" r="r" t="t"/>
              <a:pathLst>
                <a:path extrusionOk="0" h="2231" w="2312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0" name="Google Shape;23970;p84"/>
            <p:cNvSpPr/>
            <p:nvPr/>
          </p:nvSpPr>
          <p:spPr>
            <a:xfrm>
              <a:off x="1359597" y="1542200"/>
              <a:ext cx="122248" cy="143781"/>
            </a:xfrm>
            <a:custGeom>
              <a:rect b="b" l="l" r="r" t="t"/>
              <a:pathLst>
                <a:path extrusionOk="0" h="5502" w="4678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71" name="Google Shape;23971;p84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23972" name="Google Shape;23972;p84"/>
            <p:cNvSpPr/>
            <p:nvPr/>
          </p:nvSpPr>
          <p:spPr>
            <a:xfrm>
              <a:off x="2249121" y="1517584"/>
              <a:ext cx="279722" cy="331073"/>
            </a:xfrm>
            <a:custGeom>
              <a:rect b="b" l="l" r="r" t="t"/>
              <a:pathLst>
                <a:path extrusionOk="0" h="12669" w="10704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3" name="Google Shape;23973;p84"/>
            <p:cNvSpPr/>
            <p:nvPr/>
          </p:nvSpPr>
          <p:spPr>
            <a:xfrm>
              <a:off x="2281786" y="1520772"/>
              <a:ext cx="247057" cy="327884"/>
            </a:xfrm>
            <a:custGeom>
              <a:rect b="b" l="l" r="r" t="t"/>
              <a:pathLst>
                <a:path extrusionOk="0" h="12547" w="9454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4" name="Google Shape;23974;p84"/>
            <p:cNvSpPr/>
            <p:nvPr/>
          </p:nvSpPr>
          <p:spPr>
            <a:xfrm>
              <a:off x="2232527" y="1512044"/>
              <a:ext cx="312884" cy="342545"/>
            </a:xfrm>
            <a:custGeom>
              <a:rect b="b" l="l" r="r" t="t"/>
              <a:pathLst>
                <a:path extrusionOk="0" h="13108" w="11973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5" name="Google Shape;23975;p84"/>
            <p:cNvSpPr/>
            <p:nvPr/>
          </p:nvSpPr>
          <p:spPr>
            <a:xfrm>
              <a:off x="2220479" y="1499997"/>
              <a:ext cx="35462" cy="35200"/>
            </a:xfrm>
            <a:custGeom>
              <a:rect b="b" l="l" r="r" t="t"/>
              <a:pathLst>
                <a:path extrusionOk="0" h="1347" w="1357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6" name="Google Shape;23976;p84"/>
            <p:cNvSpPr/>
            <p:nvPr/>
          </p:nvSpPr>
          <p:spPr>
            <a:xfrm>
              <a:off x="2371760" y="1499997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7" name="Google Shape;23977;p84"/>
            <p:cNvSpPr/>
            <p:nvPr/>
          </p:nvSpPr>
          <p:spPr>
            <a:xfrm>
              <a:off x="2522022" y="1499997"/>
              <a:ext cx="35462" cy="35200"/>
            </a:xfrm>
            <a:custGeom>
              <a:rect b="b" l="l" r="r" t="t"/>
              <a:pathLst>
                <a:path extrusionOk="0" h="1347" w="1357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8" name="Google Shape;23978;p84"/>
            <p:cNvSpPr/>
            <p:nvPr/>
          </p:nvSpPr>
          <p:spPr>
            <a:xfrm>
              <a:off x="2220479" y="1831174"/>
              <a:ext cx="35462" cy="35462"/>
            </a:xfrm>
            <a:custGeom>
              <a:rect b="b" l="l" r="r" t="t"/>
              <a:pathLst>
                <a:path extrusionOk="0" h="1357" w="1357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9" name="Google Shape;23979;p84"/>
            <p:cNvSpPr/>
            <p:nvPr/>
          </p:nvSpPr>
          <p:spPr>
            <a:xfrm>
              <a:off x="2371760" y="1831435"/>
              <a:ext cx="35200" cy="35200"/>
            </a:xfrm>
            <a:custGeom>
              <a:rect b="b" l="l" r="r" t="t"/>
              <a:pathLst>
                <a:path extrusionOk="0" h="1347" w="1347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0" name="Google Shape;23980;p84"/>
            <p:cNvSpPr/>
            <p:nvPr/>
          </p:nvSpPr>
          <p:spPr>
            <a:xfrm>
              <a:off x="2522022" y="1831174"/>
              <a:ext cx="35462" cy="35462"/>
            </a:xfrm>
            <a:custGeom>
              <a:rect b="b" l="l" r="r" t="t"/>
              <a:pathLst>
                <a:path extrusionOk="0" h="1357" w="1357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1" name="Google Shape;23981;p84"/>
            <p:cNvSpPr/>
            <p:nvPr/>
          </p:nvSpPr>
          <p:spPr>
            <a:xfrm>
              <a:off x="2220479" y="1666095"/>
              <a:ext cx="35462" cy="35200"/>
            </a:xfrm>
            <a:custGeom>
              <a:rect b="b" l="l" r="r" t="t"/>
              <a:pathLst>
                <a:path extrusionOk="0" h="1347" w="1357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2" name="Google Shape;23982;p84"/>
            <p:cNvSpPr/>
            <p:nvPr/>
          </p:nvSpPr>
          <p:spPr>
            <a:xfrm>
              <a:off x="2522022" y="1666095"/>
              <a:ext cx="35462" cy="35200"/>
            </a:xfrm>
            <a:custGeom>
              <a:rect b="b" l="l" r="r" t="t"/>
              <a:pathLst>
                <a:path extrusionOk="0" h="1347" w="1357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83" name="Google Shape;23983;p84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23984" name="Google Shape;23984;p84"/>
            <p:cNvSpPr/>
            <p:nvPr/>
          </p:nvSpPr>
          <p:spPr>
            <a:xfrm>
              <a:off x="4105155" y="2425976"/>
              <a:ext cx="87230" cy="366430"/>
            </a:xfrm>
            <a:custGeom>
              <a:rect b="b" l="l" r="r" t="t"/>
              <a:pathLst>
                <a:path extrusionOk="0" h="14022" w="3338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5" name="Google Shape;23985;p84"/>
            <p:cNvSpPr/>
            <p:nvPr/>
          </p:nvSpPr>
          <p:spPr>
            <a:xfrm>
              <a:off x="4133561" y="2433789"/>
              <a:ext cx="58824" cy="358616"/>
            </a:xfrm>
            <a:custGeom>
              <a:rect b="b" l="l" r="r" t="t"/>
              <a:pathLst>
                <a:path extrusionOk="0" h="13723" w="2251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6" name="Google Shape;23986;p84"/>
            <p:cNvSpPr/>
            <p:nvPr/>
          </p:nvSpPr>
          <p:spPr>
            <a:xfrm>
              <a:off x="4105155" y="2509417"/>
              <a:ext cx="87230" cy="282989"/>
            </a:xfrm>
            <a:custGeom>
              <a:rect b="b" l="l" r="r" t="t"/>
              <a:pathLst>
                <a:path extrusionOk="0" h="10829" w="3338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7" name="Google Shape;23987;p84"/>
            <p:cNvSpPr/>
            <p:nvPr/>
          </p:nvSpPr>
          <p:spPr>
            <a:xfrm>
              <a:off x="4133561" y="2509417"/>
              <a:ext cx="58824" cy="282989"/>
            </a:xfrm>
            <a:custGeom>
              <a:rect b="b" l="l" r="r" t="t"/>
              <a:pathLst>
                <a:path extrusionOk="0" h="10829" w="2251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8" name="Google Shape;23988;p84"/>
            <p:cNvSpPr/>
            <p:nvPr/>
          </p:nvSpPr>
          <p:spPr>
            <a:xfrm>
              <a:off x="4105155" y="2552901"/>
              <a:ext cx="87230" cy="195262"/>
            </a:xfrm>
            <a:custGeom>
              <a:rect b="b" l="l" r="r" t="t"/>
              <a:pathLst>
                <a:path extrusionOk="0" h="7472" w="3338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9" name="Google Shape;23989;p84"/>
            <p:cNvSpPr/>
            <p:nvPr/>
          </p:nvSpPr>
          <p:spPr>
            <a:xfrm>
              <a:off x="4133561" y="2552901"/>
              <a:ext cx="58824" cy="195262"/>
            </a:xfrm>
            <a:custGeom>
              <a:rect b="b" l="l" r="r" t="t"/>
              <a:pathLst>
                <a:path extrusionOk="0" h="7472" w="2251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90" name="Google Shape;23990;p84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23991" name="Google Shape;23991;p84"/>
            <p:cNvSpPr/>
            <p:nvPr/>
          </p:nvSpPr>
          <p:spPr>
            <a:xfrm>
              <a:off x="1821671" y="2426002"/>
              <a:ext cx="244025" cy="159591"/>
            </a:xfrm>
            <a:custGeom>
              <a:rect b="b" l="l" r="r" t="t"/>
              <a:pathLst>
                <a:path extrusionOk="0" h="6107" w="9338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2" name="Google Shape;23992;p84"/>
            <p:cNvSpPr/>
            <p:nvPr/>
          </p:nvSpPr>
          <p:spPr>
            <a:xfrm>
              <a:off x="1808109" y="2585567"/>
              <a:ext cx="267649" cy="46516"/>
            </a:xfrm>
            <a:custGeom>
              <a:rect b="b" l="l" r="r" t="t"/>
              <a:pathLst>
                <a:path extrusionOk="0" h="1780" w="10242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3" name="Google Shape;23993;p84"/>
            <p:cNvSpPr/>
            <p:nvPr/>
          </p:nvSpPr>
          <p:spPr>
            <a:xfrm>
              <a:off x="1808109" y="2632056"/>
              <a:ext cx="267884" cy="59817"/>
            </a:xfrm>
            <a:custGeom>
              <a:rect b="b" l="l" r="r" t="t"/>
              <a:pathLst>
                <a:path extrusionOk="0" h="2289" w="10251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4" name="Google Shape;23994;p84"/>
            <p:cNvSpPr/>
            <p:nvPr/>
          </p:nvSpPr>
          <p:spPr>
            <a:xfrm>
              <a:off x="1842525" y="2426002"/>
              <a:ext cx="223172" cy="159591"/>
            </a:xfrm>
            <a:custGeom>
              <a:rect b="b" l="l" r="r" t="t"/>
              <a:pathLst>
                <a:path extrusionOk="0" h="6107" w="854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5" name="Google Shape;23995;p84"/>
            <p:cNvSpPr/>
            <p:nvPr/>
          </p:nvSpPr>
          <p:spPr>
            <a:xfrm>
              <a:off x="1829224" y="2585567"/>
              <a:ext cx="246534" cy="46516"/>
            </a:xfrm>
            <a:custGeom>
              <a:rect b="b" l="l" r="r" t="t"/>
              <a:pathLst>
                <a:path extrusionOk="0" h="1780" w="9434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6" name="Google Shape;23996;p84"/>
            <p:cNvSpPr/>
            <p:nvPr/>
          </p:nvSpPr>
          <p:spPr>
            <a:xfrm>
              <a:off x="1829224" y="2632056"/>
              <a:ext cx="246769" cy="59817"/>
            </a:xfrm>
            <a:custGeom>
              <a:rect b="b" l="l" r="r" t="t"/>
              <a:pathLst>
                <a:path extrusionOk="0" h="2289" w="9443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7" name="Google Shape;23997;p84"/>
            <p:cNvSpPr/>
            <p:nvPr/>
          </p:nvSpPr>
          <p:spPr>
            <a:xfrm>
              <a:off x="2015156" y="2444843"/>
              <a:ext cx="27936" cy="24382"/>
            </a:xfrm>
            <a:custGeom>
              <a:rect b="b" l="l" r="r" t="t"/>
              <a:pathLst>
                <a:path extrusionOk="0" h="933" w="1069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8" name="Google Shape;23998;p84"/>
            <p:cNvSpPr/>
            <p:nvPr/>
          </p:nvSpPr>
          <p:spPr>
            <a:xfrm>
              <a:off x="2027987" y="2444843"/>
              <a:ext cx="15105" cy="14843"/>
            </a:xfrm>
            <a:custGeom>
              <a:rect b="b" l="l" r="r" t="t"/>
              <a:pathLst>
                <a:path extrusionOk="0" h="568" w="578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9" name="Google Shape;23999;p84"/>
            <p:cNvSpPr/>
            <p:nvPr/>
          </p:nvSpPr>
          <p:spPr>
            <a:xfrm>
              <a:off x="1842029" y="2542788"/>
              <a:ext cx="26420" cy="23441"/>
            </a:xfrm>
            <a:custGeom>
              <a:rect b="b" l="l" r="r" t="t"/>
              <a:pathLst>
                <a:path extrusionOk="0" h="897" w="1011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0" name="Google Shape;24000;p84"/>
            <p:cNvSpPr/>
            <p:nvPr/>
          </p:nvSpPr>
          <p:spPr>
            <a:xfrm>
              <a:off x="2012648" y="2542788"/>
              <a:ext cx="27178" cy="23441"/>
            </a:xfrm>
            <a:custGeom>
              <a:rect b="b" l="l" r="r" t="t"/>
              <a:pathLst>
                <a:path extrusionOk="0" h="897" w="104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1" name="Google Shape;24001;p84"/>
            <p:cNvSpPr/>
            <p:nvPr/>
          </p:nvSpPr>
          <p:spPr>
            <a:xfrm>
              <a:off x="1855095" y="2542788"/>
              <a:ext cx="13354" cy="13693"/>
            </a:xfrm>
            <a:custGeom>
              <a:rect b="b" l="l" r="r" t="t"/>
              <a:pathLst>
                <a:path extrusionOk="0" h="524" w="511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2" name="Google Shape;24002;p84"/>
            <p:cNvSpPr/>
            <p:nvPr/>
          </p:nvSpPr>
          <p:spPr>
            <a:xfrm>
              <a:off x="2025479" y="2542788"/>
              <a:ext cx="14347" cy="13720"/>
            </a:xfrm>
            <a:custGeom>
              <a:rect b="b" l="l" r="r" t="t"/>
              <a:pathLst>
                <a:path extrusionOk="0" h="525" w="549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3" name="Google Shape;24003;p84"/>
            <p:cNvSpPr/>
            <p:nvPr/>
          </p:nvSpPr>
          <p:spPr>
            <a:xfrm>
              <a:off x="1864633" y="2661691"/>
              <a:ext cx="154835" cy="130950"/>
            </a:xfrm>
            <a:custGeom>
              <a:rect b="b" l="l" r="r" t="t"/>
              <a:pathLst>
                <a:path extrusionOk="0" h="5011" w="5925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4" name="Google Shape;24004;p84"/>
            <p:cNvSpPr/>
            <p:nvPr/>
          </p:nvSpPr>
          <p:spPr>
            <a:xfrm>
              <a:off x="1889276" y="2684818"/>
              <a:ext cx="105549" cy="84460"/>
            </a:xfrm>
            <a:custGeom>
              <a:rect b="b" l="l" r="r" t="t"/>
              <a:pathLst>
                <a:path extrusionOk="0" h="3232" w="4039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5" name="Google Shape;24005;p84"/>
            <p:cNvSpPr/>
            <p:nvPr/>
          </p:nvSpPr>
          <p:spPr>
            <a:xfrm>
              <a:off x="1828466" y="2655915"/>
              <a:ext cx="227196" cy="11342"/>
            </a:xfrm>
            <a:custGeom>
              <a:rect b="b" l="l" r="r" t="t"/>
              <a:pathLst>
                <a:path extrusionOk="0" h="434" w="8694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6" name="Google Shape;24006;p84"/>
            <p:cNvSpPr/>
            <p:nvPr/>
          </p:nvSpPr>
          <p:spPr>
            <a:xfrm>
              <a:off x="1821671" y="2482030"/>
              <a:ext cx="243790" cy="44007"/>
            </a:xfrm>
            <a:custGeom>
              <a:rect b="b" l="l" r="r" t="t"/>
              <a:pathLst>
                <a:path extrusionOk="0" h="1684" w="9329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7" name="Google Shape;24007;p84"/>
            <p:cNvSpPr/>
            <p:nvPr/>
          </p:nvSpPr>
          <p:spPr>
            <a:xfrm>
              <a:off x="1842525" y="2482030"/>
              <a:ext cx="223172" cy="44007"/>
            </a:xfrm>
            <a:custGeom>
              <a:rect b="b" l="l" r="r" t="t"/>
              <a:pathLst>
                <a:path extrusionOk="0" h="1684" w="854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8" name="Google Shape;24008;p84"/>
            <p:cNvSpPr/>
            <p:nvPr/>
          </p:nvSpPr>
          <p:spPr>
            <a:xfrm>
              <a:off x="1884494" y="2447848"/>
              <a:ext cx="114878" cy="114878"/>
            </a:xfrm>
            <a:custGeom>
              <a:rect b="b" l="l" r="r" t="t"/>
              <a:pathLst>
                <a:path extrusionOk="0" h="4396" w="4396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9" name="Google Shape;24009;p84"/>
            <p:cNvSpPr/>
            <p:nvPr/>
          </p:nvSpPr>
          <p:spPr>
            <a:xfrm>
              <a:off x="1902342" y="2471054"/>
              <a:ext cx="78162" cy="69565"/>
            </a:xfrm>
            <a:custGeom>
              <a:rect b="b" l="l" r="r" t="t"/>
              <a:pathLst>
                <a:path extrusionOk="0" h="2662" w="2991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0" name="Google Shape;24010;p84"/>
            <p:cNvSpPr/>
            <p:nvPr/>
          </p:nvSpPr>
          <p:spPr>
            <a:xfrm>
              <a:off x="1912743" y="2470427"/>
              <a:ext cx="75680" cy="58641"/>
            </a:xfrm>
            <a:custGeom>
              <a:rect b="b" l="l" r="r" t="t"/>
              <a:pathLst>
                <a:path extrusionOk="0" h="2244" w="2896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1" name="Google Shape;24011;p84"/>
            <p:cNvSpPr/>
            <p:nvPr/>
          </p:nvSpPr>
          <p:spPr>
            <a:xfrm>
              <a:off x="1937020" y="2488563"/>
              <a:ext cx="22134" cy="22134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12" name="Google Shape;24012;p84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24013" name="Google Shape;24013;p84"/>
            <p:cNvSpPr/>
            <p:nvPr/>
          </p:nvSpPr>
          <p:spPr>
            <a:xfrm>
              <a:off x="3629465" y="2426002"/>
              <a:ext cx="155828" cy="203050"/>
            </a:xfrm>
            <a:custGeom>
              <a:rect b="b" l="l" r="r" t="t"/>
              <a:pathLst>
                <a:path extrusionOk="0" h="7770" w="5963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4" name="Google Shape;24014;p84"/>
            <p:cNvSpPr/>
            <p:nvPr/>
          </p:nvSpPr>
          <p:spPr>
            <a:xfrm>
              <a:off x="3657114" y="2451376"/>
              <a:ext cx="128180" cy="177675"/>
            </a:xfrm>
            <a:custGeom>
              <a:rect b="b" l="l" r="r" t="t"/>
              <a:pathLst>
                <a:path extrusionOk="0" h="6799" w="4905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5" name="Google Shape;24015;p84"/>
            <p:cNvSpPr/>
            <p:nvPr/>
          </p:nvSpPr>
          <p:spPr>
            <a:xfrm>
              <a:off x="3603568" y="2556403"/>
              <a:ext cx="207597" cy="236238"/>
            </a:xfrm>
            <a:custGeom>
              <a:rect b="b" l="l" r="r" t="t"/>
              <a:pathLst>
                <a:path extrusionOk="0" h="9040" w="7944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6" name="Google Shape;24016;p84"/>
            <p:cNvSpPr/>
            <p:nvPr/>
          </p:nvSpPr>
          <p:spPr>
            <a:xfrm>
              <a:off x="3634979" y="2556403"/>
              <a:ext cx="176185" cy="206839"/>
            </a:xfrm>
            <a:custGeom>
              <a:rect b="b" l="l" r="r" t="t"/>
              <a:pathLst>
                <a:path extrusionOk="0" h="7915" w="6742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7" name="Google Shape;24017;p84"/>
            <p:cNvSpPr/>
            <p:nvPr/>
          </p:nvSpPr>
          <p:spPr>
            <a:xfrm>
              <a:off x="3603568" y="2623511"/>
              <a:ext cx="207597" cy="101786"/>
            </a:xfrm>
            <a:custGeom>
              <a:rect b="b" l="l" r="r" t="t"/>
              <a:pathLst>
                <a:path extrusionOk="0" h="3895" w="7944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8" name="Google Shape;24018;p84"/>
            <p:cNvSpPr/>
            <p:nvPr/>
          </p:nvSpPr>
          <p:spPr>
            <a:xfrm>
              <a:off x="3603568" y="2623511"/>
              <a:ext cx="31437" cy="101786"/>
            </a:xfrm>
            <a:custGeom>
              <a:rect b="b" l="l" r="r" t="t"/>
              <a:pathLst>
                <a:path extrusionOk="0" h="3895" w="1203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19" name="Google Shape;24019;p84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24020" name="Google Shape;24020;p84"/>
            <p:cNvSpPr/>
            <p:nvPr/>
          </p:nvSpPr>
          <p:spPr>
            <a:xfrm>
              <a:off x="2246115" y="2440819"/>
              <a:ext cx="274417" cy="148798"/>
            </a:xfrm>
            <a:custGeom>
              <a:rect b="b" l="l" r="r" t="t"/>
              <a:pathLst>
                <a:path extrusionOk="0" h="5694" w="10501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1" name="Google Shape;24021;p84"/>
            <p:cNvSpPr/>
            <p:nvPr/>
          </p:nvSpPr>
          <p:spPr>
            <a:xfrm>
              <a:off x="2285053" y="2520471"/>
              <a:ext cx="196543" cy="271935"/>
            </a:xfrm>
            <a:custGeom>
              <a:rect b="b" l="l" r="r" t="t"/>
              <a:pathLst>
                <a:path extrusionOk="0" h="10406" w="7521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2" name="Google Shape;24022;p84"/>
            <p:cNvSpPr/>
            <p:nvPr/>
          </p:nvSpPr>
          <p:spPr>
            <a:xfrm>
              <a:off x="2315471" y="2520732"/>
              <a:ext cx="166124" cy="245018"/>
            </a:xfrm>
            <a:custGeom>
              <a:rect b="b" l="l" r="r" t="t"/>
              <a:pathLst>
                <a:path extrusionOk="0" h="9376" w="6357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3" name="Google Shape;24023;p84"/>
            <p:cNvSpPr/>
            <p:nvPr/>
          </p:nvSpPr>
          <p:spPr>
            <a:xfrm>
              <a:off x="2285053" y="2520471"/>
              <a:ext cx="196543" cy="166882"/>
            </a:xfrm>
            <a:custGeom>
              <a:rect b="b" l="l" r="r" t="t"/>
              <a:pathLst>
                <a:path extrusionOk="0" h="6386" w="7521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4" name="Google Shape;24024;p84"/>
            <p:cNvSpPr/>
            <p:nvPr/>
          </p:nvSpPr>
          <p:spPr>
            <a:xfrm>
              <a:off x="2335306" y="2426002"/>
              <a:ext cx="96272" cy="40218"/>
            </a:xfrm>
            <a:custGeom>
              <a:rect b="b" l="l" r="r" t="t"/>
              <a:pathLst>
                <a:path extrusionOk="0" h="1539" w="3684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5" name="Google Shape;24025;p84"/>
            <p:cNvSpPr/>
            <p:nvPr/>
          </p:nvSpPr>
          <p:spPr>
            <a:xfrm>
              <a:off x="2360680" y="2426002"/>
              <a:ext cx="70897" cy="19626"/>
            </a:xfrm>
            <a:custGeom>
              <a:rect b="b" l="l" r="r" t="t"/>
              <a:pathLst>
                <a:path extrusionOk="0" h="751" w="2713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6" name="Google Shape;24026;p84"/>
            <p:cNvSpPr/>
            <p:nvPr/>
          </p:nvSpPr>
          <p:spPr>
            <a:xfrm>
              <a:off x="2323990" y="2591603"/>
              <a:ext cx="71394" cy="95749"/>
            </a:xfrm>
            <a:custGeom>
              <a:rect b="b" l="l" r="r" t="t"/>
              <a:pathLst>
                <a:path extrusionOk="0" h="3664" w="2732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7" name="Google Shape;24027;p84"/>
            <p:cNvSpPr/>
            <p:nvPr/>
          </p:nvSpPr>
          <p:spPr>
            <a:xfrm>
              <a:off x="2430794" y="2591838"/>
              <a:ext cx="35723" cy="43563"/>
            </a:xfrm>
            <a:custGeom>
              <a:rect b="b" l="l" r="r" t="t"/>
              <a:pathLst>
                <a:path extrusionOk="0" h="1667" w="1367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28" name="Google Shape;24028;p84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24029" name="Google Shape;24029;p84"/>
            <p:cNvSpPr/>
            <p:nvPr/>
          </p:nvSpPr>
          <p:spPr>
            <a:xfrm>
              <a:off x="2724811" y="2426002"/>
              <a:ext cx="227954" cy="86446"/>
            </a:xfrm>
            <a:custGeom>
              <a:rect b="b" l="l" r="r" t="t"/>
              <a:pathLst>
                <a:path extrusionOk="0" h="3308" w="8723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0" name="Google Shape;24030;p84"/>
            <p:cNvSpPr/>
            <p:nvPr/>
          </p:nvSpPr>
          <p:spPr>
            <a:xfrm>
              <a:off x="2696666" y="2465436"/>
              <a:ext cx="147283" cy="184156"/>
            </a:xfrm>
            <a:custGeom>
              <a:rect b="b" l="l" r="r" t="t"/>
              <a:pathLst>
                <a:path extrusionOk="0" h="7047" w="5636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1" name="Google Shape;24031;p84"/>
            <p:cNvSpPr/>
            <p:nvPr/>
          </p:nvSpPr>
          <p:spPr>
            <a:xfrm>
              <a:off x="2813008" y="2631534"/>
              <a:ext cx="51795" cy="161107"/>
            </a:xfrm>
            <a:custGeom>
              <a:rect b="b" l="l" r="r" t="t"/>
              <a:pathLst>
                <a:path extrusionOk="0" h="6165" w="1982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2" name="Google Shape;24032;p84"/>
            <p:cNvSpPr/>
            <p:nvPr/>
          </p:nvSpPr>
          <p:spPr>
            <a:xfrm>
              <a:off x="2836893" y="2631795"/>
              <a:ext cx="27910" cy="138999"/>
            </a:xfrm>
            <a:custGeom>
              <a:rect b="b" l="l" r="r" t="t"/>
              <a:pathLst>
                <a:path extrusionOk="0" h="5319" w="1068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3" name="Google Shape;24033;p84"/>
            <p:cNvSpPr/>
            <p:nvPr/>
          </p:nvSpPr>
          <p:spPr>
            <a:xfrm>
              <a:off x="2725568" y="2436533"/>
              <a:ext cx="227196" cy="69826"/>
            </a:xfrm>
            <a:custGeom>
              <a:rect b="b" l="l" r="r" t="t"/>
              <a:pathLst>
                <a:path extrusionOk="0" h="2672" w="8694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4" name="Google Shape;24034;p84"/>
            <p:cNvSpPr/>
            <p:nvPr/>
          </p:nvSpPr>
          <p:spPr>
            <a:xfrm>
              <a:off x="2725307" y="2426002"/>
              <a:ext cx="227457" cy="52788"/>
            </a:xfrm>
            <a:custGeom>
              <a:rect b="b" l="l" r="r" t="t"/>
              <a:pathLst>
                <a:path extrusionOk="0" h="2020" w="8704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35" name="Google Shape;24035;p84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24036" name="Google Shape;24036;p84"/>
            <p:cNvSpPr/>
            <p:nvPr/>
          </p:nvSpPr>
          <p:spPr>
            <a:xfrm>
              <a:off x="3236694" y="2606420"/>
              <a:ext cx="58824" cy="186011"/>
            </a:xfrm>
            <a:custGeom>
              <a:rect b="b" l="l" r="r" t="t"/>
              <a:pathLst>
                <a:path extrusionOk="0" h="7118" w="2251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7" name="Google Shape;24037;p84"/>
            <p:cNvSpPr/>
            <p:nvPr/>
          </p:nvSpPr>
          <p:spPr>
            <a:xfrm>
              <a:off x="3260056" y="2606420"/>
              <a:ext cx="35462" cy="165863"/>
            </a:xfrm>
            <a:custGeom>
              <a:rect b="b" l="l" r="r" t="t"/>
              <a:pathLst>
                <a:path extrusionOk="0" h="6347" w="1357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8" name="Google Shape;24038;p84"/>
            <p:cNvSpPr/>
            <p:nvPr/>
          </p:nvSpPr>
          <p:spPr>
            <a:xfrm>
              <a:off x="3194464" y="2547857"/>
              <a:ext cx="143284" cy="88981"/>
            </a:xfrm>
            <a:custGeom>
              <a:rect b="b" l="l" r="r" t="t"/>
              <a:pathLst>
                <a:path extrusionOk="0" h="3405" w="5483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9" name="Google Shape;24039;p84"/>
            <p:cNvSpPr/>
            <p:nvPr/>
          </p:nvSpPr>
          <p:spPr>
            <a:xfrm>
              <a:off x="3214063" y="2547857"/>
              <a:ext cx="123685" cy="69382"/>
            </a:xfrm>
            <a:custGeom>
              <a:rect b="b" l="l" r="r" t="t"/>
              <a:pathLst>
                <a:path extrusionOk="0" h="2655" w="4733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0" name="Google Shape;24040;p84"/>
            <p:cNvSpPr/>
            <p:nvPr/>
          </p:nvSpPr>
          <p:spPr>
            <a:xfrm>
              <a:off x="3179908" y="2426002"/>
              <a:ext cx="172396" cy="119635"/>
            </a:xfrm>
            <a:custGeom>
              <a:rect b="b" l="l" r="r" t="t"/>
              <a:pathLst>
                <a:path extrusionOk="0" h="4578" w="6597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1" name="Google Shape;24041;p84"/>
            <p:cNvSpPr/>
            <p:nvPr/>
          </p:nvSpPr>
          <p:spPr>
            <a:xfrm>
              <a:off x="3199246" y="2426002"/>
              <a:ext cx="153058" cy="85715"/>
            </a:xfrm>
            <a:custGeom>
              <a:rect b="b" l="l" r="r" t="t"/>
              <a:pathLst>
                <a:path extrusionOk="0" h="3280" w="5857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2" name="Google Shape;24042;p84"/>
            <p:cNvSpPr/>
            <p:nvPr/>
          </p:nvSpPr>
          <p:spPr>
            <a:xfrm>
              <a:off x="3149072" y="2528755"/>
              <a:ext cx="225863" cy="41760"/>
            </a:xfrm>
            <a:custGeom>
              <a:rect b="b" l="l" r="r" t="t"/>
              <a:pathLst>
                <a:path extrusionOk="0" h="1598" w="8643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3" name="Google Shape;24043;p84"/>
            <p:cNvSpPr/>
            <p:nvPr/>
          </p:nvSpPr>
          <p:spPr>
            <a:xfrm>
              <a:off x="3174864" y="2528519"/>
              <a:ext cx="200070" cy="20122"/>
            </a:xfrm>
            <a:custGeom>
              <a:rect b="b" l="l" r="r" t="t"/>
              <a:pathLst>
                <a:path extrusionOk="0" h="770" w="7656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4" name="Google Shape;24044;p84"/>
            <p:cNvSpPr/>
            <p:nvPr/>
          </p:nvSpPr>
          <p:spPr>
            <a:xfrm>
              <a:off x="3217095" y="2426002"/>
              <a:ext cx="110096" cy="85636"/>
            </a:xfrm>
            <a:custGeom>
              <a:rect b="b" l="l" r="r" t="t"/>
              <a:pathLst>
                <a:path extrusionOk="0" h="3277" w="4213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5" name="Google Shape;24045;p84"/>
            <p:cNvSpPr/>
            <p:nvPr/>
          </p:nvSpPr>
          <p:spPr>
            <a:xfrm>
              <a:off x="3217095" y="2426002"/>
              <a:ext cx="27674" cy="31620"/>
            </a:xfrm>
            <a:custGeom>
              <a:rect b="b" l="l" r="r" t="t"/>
              <a:pathLst>
                <a:path extrusionOk="0" h="1210" w="1059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6" name="Google Shape;24046;p84"/>
            <p:cNvSpPr/>
            <p:nvPr/>
          </p:nvSpPr>
          <p:spPr>
            <a:xfrm>
              <a:off x="3271868" y="2426002"/>
              <a:ext cx="55323" cy="61333"/>
            </a:xfrm>
            <a:custGeom>
              <a:rect b="b" l="l" r="r" t="t"/>
              <a:pathLst>
                <a:path extrusionOk="0" h="2347" w="2117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47" name="Google Shape;24047;p84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24048" name="Google Shape;24048;p84"/>
            <p:cNvSpPr/>
            <p:nvPr/>
          </p:nvSpPr>
          <p:spPr>
            <a:xfrm>
              <a:off x="1361556" y="2425923"/>
              <a:ext cx="283224" cy="366482"/>
            </a:xfrm>
            <a:custGeom>
              <a:rect b="b" l="l" r="r" t="t"/>
              <a:pathLst>
                <a:path extrusionOk="0" h="14024" w="10838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9" name="Google Shape;24049;p84"/>
            <p:cNvSpPr/>
            <p:nvPr/>
          </p:nvSpPr>
          <p:spPr>
            <a:xfrm>
              <a:off x="1493499" y="2660698"/>
              <a:ext cx="36951" cy="22866"/>
            </a:xfrm>
            <a:custGeom>
              <a:rect b="b" l="l" r="r" t="t"/>
              <a:pathLst>
                <a:path extrusionOk="0" h="875" w="1414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0" name="Google Shape;24050;p84"/>
            <p:cNvSpPr/>
            <p:nvPr/>
          </p:nvSpPr>
          <p:spPr>
            <a:xfrm>
              <a:off x="1512341" y="2660959"/>
              <a:ext cx="18110" cy="20122"/>
            </a:xfrm>
            <a:custGeom>
              <a:rect b="b" l="l" r="r" t="t"/>
              <a:pathLst>
                <a:path extrusionOk="0" h="770" w="693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1" name="Google Shape;24051;p84"/>
            <p:cNvSpPr/>
            <p:nvPr/>
          </p:nvSpPr>
          <p:spPr>
            <a:xfrm>
              <a:off x="1433290" y="2489556"/>
              <a:ext cx="153711" cy="173180"/>
            </a:xfrm>
            <a:custGeom>
              <a:rect b="b" l="l" r="r" t="t"/>
              <a:pathLst>
                <a:path extrusionOk="0" h="6627" w="5882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2" name="Google Shape;24052;p84"/>
            <p:cNvSpPr/>
            <p:nvPr/>
          </p:nvSpPr>
          <p:spPr>
            <a:xfrm>
              <a:off x="1457306" y="2490314"/>
              <a:ext cx="129434" cy="172422"/>
            </a:xfrm>
            <a:custGeom>
              <a:rect b="b" l="l" r="r" t="t"/>
              <a:pathLst>
                <a:path extrusionOk="0" h="6598" w="4953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3" name="Google Shape;24053;p84"/>
            <p:cNvSpPr/>
            <p:nvPr/>
          </p:nvSpPr>
          <p:spPr>
            <a:xfrm>
              <a:off x="1469876" y="2523502"/>
              <a:ext cx="79417" cy="95253"/>
            </a:xfrm>
            <a:custGeom>
              <a:rect b="b" l="l" r="r" t="t"/>
              <a:pathLst>
                <a:path extrusionOk="0" h="3645" w="3039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4" name="Google Shape;24054;p84"/>
            <p:cNvSpPr/>
            <p:nvPr/>
          </p:nvSpPr>
          <p:spPr>
            <a:xfrm>
              <a:off x="1421086" y="2581412"/>
              <a:ext cx="30131" cy="19338"/>
            </a:xfrm>
            <a:custGeom>
              <a:rect b="b" l="l" r="r" t="t"/>
              <a:pathLst>
                <a:path extrusionOk="0" h="740" w="1153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5" name="Google Shape;24055;p84"/>
            <p:cNvSpPr/>
            <p:nvPr/>
          </p:nvSpPr>
          <p:spPr>
            <a:xfrm>
              <a:off x="1569336" y="2582222"/>
              <a:ext cx="30157" cy="19312"/>
            </a:xfrm>
            <a:custGeom>
              <a:rect b="b" l="l" r="r" t="t"/>
              <a:pathLst>
                <a:path extrusionOk="0" h="739" w="1154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6" name="Google Shape;24056;p84"/>
            <p:cNvSpPr/>
            <p:nvPr/>
          </p:nvSpPr>
          <p:spPr>
            <a:xfrm>
              <a:off x="1506304" y="2449599"/>
              <a:ext cx="11342" cy="26498"/>
            </a:xfrm>
            <a:custGeom>
              <a:rect b="b" l="l" r="r" t="t"/>
              <a:pathLst>
                <a:path extrusionOk="0" h="1014" w="434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7" name="Google Shape;24057;p84"/>
            <p:cNvSpPr/>
            <p:nvPr/>
          </p:nvSpPr>
          <p:spPr>
            <a:xfrm>
              <a:off x="1457228" y="2461176"/>
              <a:ext cx="23624" cy="25897"/>
            </a:xfrm>
            <a:custGeom>
              <a:rect b="b" l="l" r="r" t="t"/>
              <a:pathLst>
                <a:path extrusionOk="0" h="991" w="904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8" name="Google Shape;24058;p84"/>
            <p:cNvSpPr/>
            <p:nvPr/>
          </p:nvSpPr>
          <p:spPr>
            <a:xfrm>
              <a:off x="1422680" y="2495723"/>
              <a:ext cx="29295" cy="18868"/>
            </a:xfrm>
            <a:custGeom>
              <a:rect b="b" l="l" r="r" t="t"/>
              <a:pathLst>
                <a:path extrusionOk="0" h="722" w="1121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9" name="Google Shape;24059;p84"/>
            <p:cNvSpPr/>
            <p:nvPr/>
          </p:nvSpPr>
          <p:spPr>
            <a:xfrm>
              <a:off x="1410816" y="2542344"/>
              <a:ext cx="28171" cy="11315"/>
            </a:xfrm>
            <a:custGeom>
              <a:rect b="b" l="l" r="r" t="t"/>
              <a:pathLst>
                <a:path extrusionOk="0" h="433" w="1078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0" name="Google Shape;24060;p84"/>
            <p:cNvSpPr/>
            <p:nvPr/>
          </p:nvSpPr>
          <p:spPr>
            <a:xfrm>
              <a:off x="1581932" y="2543833"/>
              <a:ext cx="29687" cy="11342"/>
            </a:xfrm>
            <a:custGeom>
              <a:rect b="b" l="l" r="r" t="t"/>
              <a:pathLst>
                <a:path extrusionOk="0" h="434" w="1136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1" name="Google Shape;24061;p84"/>
            <p:cNvSpPr/>
            <p:nvPr/>
          </p:nvSpPr>
          <p:spPr>
            <a:xfrm>
              <a:off x="1571139" y="2496742"/>
              <a:ext cx="30183" cy="19234"/>
            </a:xfrm>
            <a:custGeom>
              <a:rect b="b" l="l" r="r" t="t"/>
              <a:pathLst>
                <a:path extrusionOk="0" h="736" w="1155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2" name="Google Shape;24062;p84"/>
            <p:cNvSpPr/>
            <p:nvPr/>
          </p:nvSpPr>
          <p:spPr>
            <a:xfrm>
              <a:off x="1542655" y="2462483"/>
              <a:ext cx="22213" cy="25349"/>
            </a:xfrm>
            <a:custGeom>
              <a:rect b="b" l="l" r="r" t="t"/>
              <a:pathLst>
                <a:path extrusionOk="0" h="970" w="85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3" name="Google Shape;24063;p84"/>
            <p:cNvSpPr/>
            <p:nvPr/>
          </p:nvSpPr>
          <p:spPr>
            <a:xfrm>
              <a:off x="1496243" y="2594112"/>
              <a:ext cx="8075" cy="24382"/>
            </a:xfrm>
            <a:custGeom>
              <a:rect b="b" l="l" r="r" t="t"/>
              <a:pathLst>
                <a:path extrusionOk="0" h="933" w="309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4" name="Google Shape;24064;p84"/>
            <p:cNvSpPr/>
            <p:nvPr/>
          </p:nvSpPr>
          <p:spPr>
            <a:xfrm>
              <a:off x="1483935" y="2618468"/>
              <a:ext cx="56054" cy="22160"/>
            </a:xfrm>
            <a:custGeom>
              <a:rect b="b" l="l" r="r" t="t"/>
              <a:pathLst>
                <a:path extrusionOk="0" h="848" w="2145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5" name="Google Shape;24065;p84"/>
            <p:cNvSpPr/>
            <p:nvPr/>
          </p:nvSpPr>
          <p:spPr>
            <a:xfrm>
              <a:off x="1483935" y="2640602"/>
              <a:ext cx="56054" cy="22134"/>
            </a:xfrm>
            <a:custGeom>
              <a:rect b="b" l="l" r="r" t="t"/>
              <a:pathLst>
                <a:path extrusionOk="0" h="847" w="2145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6" name="Google Shape;24066;p84"/>
            <p:cNvSpPr/>
            <p:nvPr/>
          </p:nvSpPr>
          <p:spPr>
            <a:xfrm>
              <a:off x="1504292" y="2618468"/>
              <a:ext cx="35697" cy="22160"/>
            </a:xfrm>
            <a:custGeom>
              <a:rect b="b" l="l" r="r" t="t"/>
              <a:pathLst>
                <a:path extrusionOk="0" h="848" w="1366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7" name="Google Shape;24067;p84"/>
            <p:cNvSpPr/>
            <p:nvPr/>
          </p:nvSpPr>
          <p:spPr>
            <a:xfrm>
              <a:off x="1504031" y="2640602"/>
              <a:ext cx="35958" cy="22134"/>
            </a:xfrm>
            <a:custGeom>
              <a:rect b="b" l="l" r="r" t="t"/>
              <a:pathLst>
                <a:path extrusionOk="0" h="847" w="1376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68" name="Google Shape;24068;p84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24069" name="Google Shape;24069;p84"/>
            <p:cNvSpPr/>
            <p:nvPr/>
          </p:nvSpPr>
          <p:spPr>
            <a:xfrm>
              <a:off x="4148875" y="2891056"/>
              <a:ext cx="149661" cy="98598"/>
            </a:xfrm>
            <a:custGeom>
              <a:rect b="b" l="l" r="r" t="t"/>
              <a:pathLst>
                <a:path extrusionOk="0" h="3773" w="5727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0" name="Google Shape;24070;p84"/>
            <p:cNvSpPr/>
            <p:nvPr/>
          </p:nvSpPr>
          <p:spPr>
            <a:xfrm>
              <a:off x="4231558" y="3066039"/>
              <a:ext cx="25139" cy="25139"/>
            </a:xfrm>
            <a:custGeom>
              <a:rect b="b" l="l" r="r" t="t"/>
              <a:pathLst>
                <a:path extrusionOk="0" fill="none" h="962" w="962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cap="rnd" cmpd="sng" w="452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1" name="Google Shape;24071;p84"/>
            <p:cNvSpPr/>
            <p:nvPr/>
          </p:nvSpPr>
          <p:spPr>
            <a:xfrm>
              <a:off x="3973735" y="2975307"/>
              <a:ext cx="359871" cy="282728"/>
            </a:xfrm>
            <a:custGeom>
              <a:rect b="b" l="l" r="r" t="t"/>
              <a:pathLst>
                <a:path extrusionOk="0" h="10819" w="13771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2" name="Google Shape;24072;p84"/>
            <p:cNvSpPr/>
            <p:nvPr/>
          </p:nvSpPr>
          <p:spPr>
            <a:xfrm>
              <a:off x="3997855" y="2975307"/>
              <a:ext cx="337763" cy="282728"/>
            </a:xfrm>
            <a:custGeom>
              <a:rect b="b" l="l" r="r" t="t"/>
              <a:pathLst>
                <a:path extrusionOk="0" h="10819" w="12925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3" name="Google Shape;24073;p84"/>
            <p:cNvSpPr/>
            <p:nvPr/>
          </p:nvSpPr>
          <p:spPr>
            <a:xfrm>
              <a:off x="3973970" y="3219306"/>
              <a:ext cx="359635" cy="11080"/>
            </a:xfrm>
            <a:custGeom>
              <a:rect b="b" l="l" r="r" t="t"/>
              <a:pathLst>
                <a:path extrusionOk="0" h="424" w="13762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4" name="Google Shape;24074;p84"/>
            <p:cNvSpPr/>
            <p:nvPr/>
          </p:nvSpPr>
          <p:spPr>
            <a:xfrm>
              <a:off x="3973970" y="3040403"/>
              <a:ext cx="359635" cy="11080"/>
            </a:xfrm>
            <a:custGeom>
              <a:rect b="b" l="l" r="r" t="t"/>
              <a:pathLst>
                <a:path extrusionOk="0" h="424" w="13762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5" name="Google Shape;24075;p84"/>
            <p:cNvSpPr/>
            <p:nvPr/>
          </p:nvSpPr>
          <p:spPr>
            <a:xfrm>
              <a:off x="3998090" y="2999688"/>
              <a:ext cx="46281" cy="27674"/>
            </a:xfrm>
            <a:custGeom>
              <a:rect b="b" l="l" r="r" t="t"/>
              <a:pathLst>
                <a:path extrusionOk="0" h="1059" w="1771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6" name="Google Shape;24076;p84"/>
            <p:cNvSpPr/>
            <p:nvPr/>
          </p:nvSpPr>
          <p:spPr>
            <a:xfrm>
              <a:off x="4262970" y="2999688"/>
              <a:ext cx="46255" cy="27674"/>
            </a:xfrm>
            <a:custGeom>
              <a:rect b="b" l="l" r="r" t="t"/>
              <a:pathLst>
                <a:path extrusionOk="0" h="1059" w="177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7" name="Google Shape;24077;p84"/>
            <p:cNvSpPr/>
            <p:nvPr/>
          </p:nvSpPr>
          <p:spPr>
            <a:xfrm>
              <a:off x="4019963" y="2999688"/>
              <a:ext cx="24408" cy="27674"/>
            </a:xfrm>
            <a:custGeom>
              <a:rect b="b" l="l" r="r" t="t"/>
              <a:pathLst>
                <a:path extrusionOk="0" h="1059" w="934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8" name="Google Shape;24078;p84"/>
            <p:cNvSpPr/>
            <p:nvPr/>
          </p:nvSpPr>
          <p:spPr>
            <a:xfrm>
              <a:off x="4284816" y="2999688"/>
              <a:ext cx="24408" cy="27674"/>
            </a:xfrm>
            <a:custGeom>
              <a:rect b="b" l="l" r="r" t="t"/>
              <a:pathLst>
                <a:path extrusionOk="0" h="1059" w="934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9" name="Google Shape;24079;p84"/>
            <p:cNvSpPr/>
            <p:nvPr/>
          </p:nvSpPr>
          <p:spPr>
            <a:xfrm>
              <a:off x="4125434" y="3060838"/>
              <a:ext cx="138319" cy="134635"/>
            </a:xfrm>
            <a:custGeom>
              <a:rect b="b" l="l" r="r" t="t"/>
              <a:pathLst>
                <a:path extrusionOk="0" h="5152" w="5293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0" name="Google Shape;24080;p84"/>
            <p:cNvSpPr/>
            <p:nvPr/>
          </p:nvSpPr>
          <p:spPr>
            <a:xfrm>
              <a:off x="4129772" y="3060865"/>
              <a:ext cx="128180" cy="116760"/>
            </a:xfrm>
            <a:custGeom>
              <a:rect b="b" l="l" r="r" t="t"/>
              <a:pathLst>
                <a:path extrusionOk="0" h="4468" w="4905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1" name="Google Shape;24081;p84"/>
            <p:cNvSpPr/>
            <p:nvPr/>
          </p:nvSpPr>
          <p:spPr>
            <a:xfrm>
              <a:off x="4135312" y="3077589"/>
              <a:ext cx="99774" cy="95253"/>
            </a:xfrm>
            <a:custGeom>
              <a:rect b="b" l="l" r="r" t="t"/>
              <a:pathLst>
                <a:path extrusionOk="0" h="3645" w="3818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2" name="Google Shape;24082;p84"/>
            <p:cNvSpPr/>
            <p:nvPr/>
          </p:nvSpPr>
          <p:spPr>
            <a:xfrm>
              <a:off x="3973970" y="3219306"/>
              <a:ext cx="24146" cy="11080"/>
            </a:xfrm>
            <a:custGeom>
              <a:rect b="b" l="l" r="r" t="t"/>
              <a:pathLst>
                <a:path extrusionOk="0" h="424" w="924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3" name="Google Shape;24083;p84"/>
            <p:cNvSpPr/>
            <p:nvPr/>
          </p:nvSpPr>
          <p:spPr>
            <a:xfrm>
              <a:off x="3973970" y="3040403"/>
              <a:ext cx="24146" cy="11080"/>
            </a:xfrm>
            <a:custGeom>
              <a:rect b="b" l="l" r="r" t="t"/>
              <a:pathLst>
                <a:path extrusionOk="0" h="424" w="924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4" name="Google Shape;24084;p84"/>
            <p:cNvSpPr/>
            <p:nvPr/>
          </p:nvSpPr>
          <p:spPr>
            <a:xfrm>
              <a:off x="4135312" y="3077851"/>
              <a:ext cx="109835" cy="108319"/>
            </a:xfrm>
            <a:custGeom>
              <a:rect b="b" l="l" r="r" t="t"/>
              <a:pathLst>
                <a:path extrusionOk="0" h="4145" w="4203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5" name="Google Shape;24085;p84"/>
            <p:cNvSpPr/>
            <p:nvPr/>
          </p:nvSpPr>
          <p:spPr>
            <a:xfrm>
              <a:off x="4135312" y="3077589"/>
              <a:ext cx="99774" cy="95253"/>
            </a:xfrm>
            <a:custGeom>
              <a:rect b="b" l="l" r="r" t="t"/>
              <a:pathLst>
                <a:path extrusionOk="0" h="3645" w="3818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86" name="Google Shape;24086;p84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24087" name="Google Shape;24087;p84"/>
            <p:cNvSpPr/>
            <p:nvPr/>
          </p:nvSpPr>
          <p:spPr>
            <a:xfrm>
              <a:off x="3527941" y="2916770"/>
              <a:ext cx="366665" cy="157840"/>
            </a:xfrm>
            <a:custGeom>
              <a:rect b="b" l="l" r="r" t="t"/>
              <a:pathLst>
                <a:path extrusionOk="0" h="6040" w="14031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8" name="Google Shape;24088;p84"/>
            <p:cNvSpPr/>
            <p:nvPr/>
          </p:nvSpPr>
          <p:spPr>
            <a:xfrm>
              <a:off x="3546521" y="2916744"/>
              <a:ext cx="348085" cy="139260"/>
            </a:xfrm>
            <a:custGeom>
              <a:rect b="b" l="l" r="r" t="t"/>
              <a:pathLst>
                <a:path extrusionOk="0" h="5329" w="1332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9" name="Google Shape;24089;p84"/>
            <p:cNvSpPr/>
            <p:nvPr/>
          </p:nvSpPr>
          <p:spPr>
            <a:xfrm>
              <a:off x="3527941" y="3074584"/>
              <a:ext cx="366665" cy="157814"/>
            </a:xfrm>
            <a:custGeom>
              <a:rect b="b" l="l" r="r" t="t"/>
              <a:pathLst>
                <a:path extrusionOk="0" h="6039" w="14031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0" name="Google Shape;24090;p84"/>
            <p:cNvSpPr/>
            <p:nvPr/>
          </p:nvSpPr>
          <p:spPr>
            <a:xfrm>
              <a:off x="3547279" y="3093426"/>
              <a:ext cx="347327" cy="138973"/>
            </a:xfrm>
            <a:custGeom>
              <a:rect b="b" l="l" r="r" t="t"/>
              <a:pathLst>
                <a:path extrusionOk="0" h="5318" w="13291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1" name="Google Shape;24091;p84"/>
            <p:cNvSpPr/>
            <p:nvPr/>
          </p:nvSpPr>
          <p:spPr>
            <a:xfrm>
              <a:off x="3553812" y="3097424"/>
              <a:ext cx="45026" cy="44268"/>
            </a:xfrm>
            <a:custGeom>
              <a:rect b="b" l="l" r="r" t="t"/>
              <a:pathLst>
                <a:path extrusionOk="0" h="1694" w="1723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2" name="Google Shape;24092;p84"/>
            <p:cNvSpPr/>
            <p:nvPr/>
          </p:nvSpPr>
          <p:spPr>
            <a:xfrm>
              <a:off x="3554335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3" name="Google Shape;24093;p84"/>
            <p:cNvSpPr/>
            <p:nvPr/>
          </p:nvSpPr>
          <p:spPr>
            <a:xfrm>
              <a:off x="3620920" y="3097424"/>
              <a:ext cx="45261" cy="44268"/>
            </a:xfrm>
            <a:custGeom>
              <a:rect b="b" l="l" r="r" t="t"/>
              <a:pathLst>
                <a:path extrusionOk="0" h="1694" w="1732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cap="flat" cmpd="sng" w="3125">
              <a:solidFill>
                <a:srgbClr val="ABBCCA"/>
              </a:solidFill>
              <a:prstDash val="solid"/>
              <a:miter lim="961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4" name="Google Shape;24094;p84"/>
            <p:cNvSpPr/>
            <p:nvPr/>
          </p:nvSpPr>
          <p:spPr>
            <a:xfrm>
              <a:off x="3621678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5" name="Google Shape;24095;p84"/>
            <p:cNvSpPr/>
            <p:nvPr/>
          </p:nvSpPr>
          <p:spPr>
            <a:xfrm>
              <a:off x="3689021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6" name="Google Shape;24096;p84"/>
            <p:cNvSpPr/>
            <p:nvPr/>
          </p:nvSpPr>
          <p:spPr>
            <a:xfrm>
              <a:off x="3755607" y="3097424"/>
              <a:ext cx="45261" cy="44268"/>
            </a:xfrm>
            <a:custGeom>
              <a:rect b="b" l="l" r="r" t="t"/>
              <a:pathLst>
                <a:path extrusionOk="0" h="1694" w="1732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7" name="Google Shape;24097;p84"/>
            <p:cNvSpPr/>
            <p:nvPr/>
          </p:nvSpPr>
          <p:spPr>
            <a:xfrm>
              <a:off x="3756365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8" name="Google Shape;24098;p84"/>
            <p:cNvSpPr/>
            <p:nvPr/>
          </p:nvSpPr>
          <p:spPr>
            <a:xfrm>
              <a:off x="3822950" y="3097424"/>
              <a:ext cx="45261" cy="44268"/>
            </a:xfrm>
            <a:custGeom>
              <a:rect b="b" l="l" r="r" t="t"/>
              <a:pathLst>
                <a:path extrusionOk="0" h="1694" w="1732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9" name="Google Shape;24099;p84"/>
            <p:cNvSpPr/>
            <p:nvPr/>
          </p:nvSpPr>
          <p:spPr>
            <a:xfrm>
              <a:off x="3823708" y="3165551"/>
              <a:ext cx="44504" cy="44504"/>
            </a:xfrm>
            <a:custGeom>
              <a:rect b="b" l="l" r="r" t="t"/>
              <a:pathLst>
                <a:path extrusionOk="0" h="1703" w="1703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0" name="Google Shape;24100;p84"/>
            <p:cNvSpPr/>
            <p:nvPr/>
          </p:nvSpPr>
          <p:spPr>
            <a:xfrm>
              <a:off x="3562514" y="3105185"/>
              <a:ext cx="40897" cy="36507"/>
            </a:xfrm>
            <a:custGeom>
              <a:rect b="b" l="l" r="r" t="t"/>
              <a:pathLst>
                <a:path extrusionOk="0" h="1397" w="1565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1" name="Google Shape;24101;p84"/>
            <p:cNvSpPr/>
            <p:nvPr/>
          </p:nvSpPr>
          <p:spPr>
            <a:xfrm>
              <a:off x="3562436" y="3173313"/>
              <a:ext cx="41289" cy="36742"/>
            </a:xfrm>
            <a:custGeom>
              <a:rect b="b" l="l" r="r" t="t"/>
              <a:pathLst>
                <a:path extrusionOk="0" h="1406" w="158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2" name="Google Shape;24102;p84"/>
            <p:cNvSpPr/>
            <p:nvPr/>
          </p:nvSpPr>
          <p:spPr>
            <a:xfrm>
              <a:off x="3629622" y="3105185"/>
              <a:ext cx="41133" cy="36507"/>
            </a:xfrm>
            <a:custGeom>
              <a:rect b="b" l="l" r="r" t="t"/>
              <a:pathLst>
                <a:path extrusionOk="0" h="1397" w="1574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cap="flat" cmpd="sng" w="3125">
              <a:solidFill>
                <a:srgbClr val="ABBCCA"/>
              </a:solidFill>
              <a:prstDash val="solid"/>
              <a:miter lim="961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3" name="Google Shape;24103;p84"/>
            <p:cNvSpPr/>
            <p:nvPr/>
          </p:nvSpPr>
          <p:spPr>
            <a:xfrm>
              <a:off x="3629779" y="3173313"/>
              <a:ext cx="41289" cy="36742"/>
            </a:xfrm>
            <a:custGeom>
              <a:rect b="b" l="l" r="r" t="t"/>
              <a:pathLst>
                <a:path extrusionOk="0" h="1406" w="158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4" name="Google Shape;24104;p84"/>
            <p:cNvSpPr/>
            <p:nvPr/>
          </p:nvSpPr>
          <p:spPr>
            <a:xfrm>
              <a:off x="3696887" y="3173313"/>
              <a:ext cx="41263" cy="36742"/>
            </a:xfrm>
            <a:custGeom>
              <a:rect b="b" l="l" r="r" t="t"/>
              <a:pathLst>
                <a:path extrusionOk="0" h="1406" w="1579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5" name="Google Shape;24105;p84"/>
            <p:cNvSpPr/>
            <p:nvPr/>
          </p:nvSpPr>
          <p:spPr>
            <a:xfrm>
              <a:off x="3764309" y="3105185"/>
              <a:ext cx="41133" cy="36507"/>
            </a:xfrm>
            <a:custGeom>
              <a:rect b="b" l="l" r="r" t="t"/>
              <a:pathLst>
                <a:path extrusionOk="0" h="1397" w="1574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6" name="Google Shape;24106;p84"/>
            <p:cNvSpPr/>
            <p:nvPr/>
          </p:nvSpPr>
          <p:spPr>
            <a:xfrm>
              <a:off x="3764231" y="3173313"/>
              <a:ext cx="41289" cy="36742"/>
            </a:xfrm>
            <a:custGeom>
              <a:rect b="b" l="l" r="r" t="t"/>
              <a:pathLst>
                <a:path extrusionOk="0" h="1406" w="158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7" name="Google Shape;24107;p84"/>
            <p:cNvSpPr/>
            <p:nvPr/>
          </p:nvSpPr>
          <p:spPr>
            <a:xfrm>
              <a:off x="3831653" y="3105185"/>
              <a:ext cx="41133" cy="36507"/>
            </a:xfrm>
            <a:custGeom>
              <a:rect b="b" l="l" r="r" t="t"/>
              <a:pathLst>
                <a:path extrusionOk="0" h="1397" w="1574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8" name="Google Shape;24108;p84"/>
            <p:cNvSpPr/>
            <p:nvPr/>
          </p:nvSpPr>
          <p:spPr>
            <a:xfrm>
              <a:off x="3831574" y="3173313"/>
              <a:ext cx="41289" cy="36742"/>
            </a:xfrm>
            <a:custGeom>
              <a:rect b="b" l="l" r="r" t="t"/>
              <a:pathLst>
                <a:path extrusionOk="0" h="1406" w="158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9" name="Google Shape;24109;p84"/>
            <p:cNvSpPr/>
            <p:nvPr/>
          </p:nvSpPr>
          <p:spPr>
            <a:xfrm>
              <a:off x="3550310" y="2939375"/>
              <a:ext cx="101786" cy="65854"/>
            </a:xfrm>
            <a:custGeom>
              <a:rect b="b" l="l" r="r" t="t"/>
              <a:pathLst>
                <a:path extrusionOk="0" h="2520" w="3895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0" name="Google Shape;24110;p84"/>
            <p:cNvSpPr/>
            <p:nvPr/>
          </p:nvSpPr>
          <p:spPr>
            <a:xfrm>
              <a:off x="3568655" y="2939375"/>
              <a:ext cx="83441" cy="65854"/>
            </a:xfrm>
            <a:custGeom>
              <a:rect b="b" l="l" r="r" t="t"/>
              <a:pathLst>
                <a:path extrusionOk="0" h="2520" w="3193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1" name="Google Shape;24111;p84"/>
            <p:cNvSpPr/>
            <p:nvPr/>
          </p:nvSpPr>
          <p:spPr>
            <a:xfrm>
              <a:off x="3633725" y="2986100"/>
              <a:ext cx="90993" cy="65880"/>
            </a:xfrm>
            <a:custGeom>
              <a:rect b="b" l="l" r="r" t="t"/>
              <a:pathLst>
                <a:path extrusionOk="0" h="2521" w="3482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2" name="Google Shape;24112;p84"/>
            <p:cNvSpPr/>
            <p:nvPr/>
          </p:nvSpPr>
          <p:spPr>
            <a:xfrm>
              <a:off x="3657610" y="2986100"/>
              <a:ext cx="67108" cy="63868"/>
            </a:xfrm>
            <a:custGeom>
              <a:rect b="b" l="l" r="r" t="t"/>
              <a:pathLst>
                <a:path extrusionOk="0" h="2444" w="2568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3" name="Google Shape;24113;p84"/>
            <p:cNvSpPr/>
            <p:nvPr/>
          </p:nvSpPr>
          <p:spPr>
            <a:xfrm>
              <a:off x="3723438" y="2950298"/>
              <a:ext cx="126142" cy="143154"/>
            </a:xfrm>
            <a:custGeom>
              <a:rect b="b" l="l" r="r" t="t"/>
              <a:pathLst>
                <a:path extrusionOk="0" h="5478" w="4827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4" name="Google Shape;24114;p84"/>
            <p:cNvSpPr/>
            <p:nvPr/>
          </p:nvSpPr>
          <p:spPr>
            <a:xfrm>
              <a:off x="3743037" y="3024567"/>
              <a:ext cx="47274" cy="45000"/>
            </a:xfrm>
            <a:custGeom>
              <a:rect b="b" l="l" r="r" t="t"/>
              <a:pathLst>
                <a:path extrusionOk="0" h="1722" w="1809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5" name="Google Shape;24115;p84"/>
            <p:cNvSpPr/>
            <p:nvPr/>
          </p:nvSpPr>
          <p:spPr>
            <a:xfrm>
              <a:off x="3641016" y="3064392"/>
              <a:ext cx="117884" cy="81586"/>
            </a:xfrm>
            <a:custGeom>
              <a:rect b="b" l="l" r="r" t="t"/>
              <a:pathLst>
                <a:path extrusionOk="0" h="3122" w="4511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6" name="Google Shape;24116;p84"/>
            <p:cNvSpPr/>
            <p:nvPr/>
          </p:nvSpPr>
          <p:spPr>
            <a:xfrm>
              <a:off x="3662628" y="3064210"/>
              <a:ext cx="92509" cy="58694"/>
            </a:xfrm>
            <a:custGeom>
              <a:rect b="b" l="l" r="r" t="t"/>
              <a:pathLst>
                <a:path extrusionOk="0" h="2246" w="354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17" name="Google Shape;24117;p84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24118" name="Google Shape;24118;p84"/>
            <p:cNvSpPr/>
            <p:nvPr/>
          </p:nvSpPr>
          <p:spPr>
            <a:xfrm>
              <a:off x="2696405" y="2945646"/>
              <a:ext cx="310872" cy="312388"/>
            </a:xfrm>
            <a:custGeom>
              <a:rect b="b" l="l" r="r" t="t"/>
              <a:pathLst>
                <a:path extrusionOk="0" h="11954" w="11896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9" name="Google Shape;24119;p84"/>
            <p:cNvSpPr/>
            <p:nvPr/>
          </p:nvSpPr>
          <p:spPr>
            <a:xfrm>
              <a:off x="2696405" y="3118539"/>
              <a:ext cx="60340" cy="57073"/>
            </a:xfrm>
            <a:custGeom>
              <a:rect b="b" l="l" r="r" t="t"/>
              <a:pathLst>
                <a:path extrusionOk="0" h="2184" w="2309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0" name="Google Shape;24120;p84"/>
            <p:cNvSpPr/>
            <p:nvPr/>
          </p:nvSpPr>
          <p:spPr>
            <a:xfrm>
              <a:off x="2864776" y="2945646"/>
              <a:ext cx="26420" cy="60340"/>
            </a:xfrm>
            <a:custGeom>
              <a:rect b="b" l="l" r="r" t="t"/>
              <a:pathLst>
                <a:path extrusionOk="0" h="2309" w="1011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1" name="Google Shape;24121;p84"/>
            <p:cNvSpPr/>
            <p:nvPr/>
          </p:nvSpPr>
          <p:spPr>
            <a:xfrm>
              <a:off x="2640873" y="2891631"/>
              <a:ext cx="310872" cy="312127"/>
            </a:xfrm>
            <a:custGeom>
              <a:rect b="b" l="l" r="r" t="t"/>
              <a:pathLst>
                <a:path extrusionOk="0" h="11944" w="11896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2" name="Google Shape;24122;p84"/>
            <p:cNvSpPr/>
            <p:nvPr/>
          </p:nvSpPr>
          <p:spPr>
            <a:xfrm>
              <a:off x="2821318" y="2972798"/>
              <a:ext cx="11080" cy="33188"/>
            </a:xfrm>
            <a:custGeom>
              <a:rect b="b" l="l" r="r" t="t"/>
              <a:pathLst>
                <a:path extrusionOk="0" h="1270" w="424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3" name="Google Shape;24123;p84"/>
            <p:cNvSpPr/>
            <p:nvPr/>
          </p:nvSpPr>
          <p:spPr>
            <a:xfrm>
              <a:off x="2855734" y="2982598"/>
              <a:ext cx="11342" cy="23389"/>
            </a:xfrm>
            <a:custGeom>
              <a:rect b="b" l="l" r="r" t="t"/>
              <a:pathLst>
                <a:path extrusionOk="0" h="895" w="434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4" name="Google Shape;24124;p84"/>
            <p:cNvSpPr/>
            <p:nvPr/>
          </p:nvSpPr>
          <p:spPr>
            <a:xfrm>
              <a:off x="2786379" y="2982598"/>
              <a:ext cx="11080" cy="23389"/>
            </a:xfrm>
            <a:custGeom>
              <a:rect b="b" l="l" r="r" t="t"/>
              <a:pathLst>
                <a:path extrusionOk="0" h="895" w="424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5" name="Google Shape;24125;p84"/>
            <p:cNvSpPr/>
            <p:nvPr/>
          </p:nvSpPr>
          <p:spPr>
            <a:xfrm>
              <a:off x="2972468" y="2972040"/>
              <a:ext cx="11943" cy="33946"/>
            </a:xfrm>
            <a:custGeom>
              <a:rect b="b" l="l" r="r" t="t"/>
              <a:pathLst>
                <a:path extrusionOk="0" h="1299" w="457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6" name="Google Shape;24126;p84"/>
            <p:cNvSpPr/>
            <p:nvPr/>
          </p:nvSpPr>
          <p:spPr>
            <a:xfrm>
              <a:off x="2811753" y="3143182"/>
              <a:ext cx="11342" cy="33241"/>
            </a:xfrm>
            <a:custGeom>
              <a:rect b="b" l="l" r="r" t="t"/>
              <a:pathLst>
                <a:path extrusionOk="0" h="1272" w="434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7" name="Google Shape;24127;p84"/>
            <p:cNvSpPr/>
            <p:nvPr/>
          </p:nvSpPr>
          <p:spPr>
            <a:xfrm>
              <a:off x="2777337" y="3143182"/>
              <a:ext cx="11080" cy="24957"/>
            </a:xfrm>
            <a:custGeom>
              <a:rect b="b" l="l" r="r" t="t"/>
              <a:pathLst>
                <a:path extrusionOk="0" h="955" w="424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8" name="Google Shape;24128;p84"/>
            <p:cNvSpPr/>
            <p:nvPr/>
          </p:nvSpPr>
          <p:spPr>
            <a:xfrm>
              <a:off x="2846693" y="3143182"/>
              <a:ext cx="11342" cy="24957"/>
            </a:xfrm>
            <a:custGeom>
              <a:rect b="b" l="l" r="r" t="t"/>
              <a:pathLst>
                <a:path extrusionOk="0" h="955" w="434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9" name="Google Shape;24129;p84"/>
            <p:cNvSpPr/>
            <p:nvPr/>
          </p:nvSpPr>
          <p:spPr>
            <a:xfrm>
              <a:off x="2742659" y="3143182"/>
              <a:ext cx="11080" cy="33241"/>
            </a:xfrm>
            <a:custGeom>
              <a:rect b="b" l="l" r="r" t="t"/>
              <a:pathLst>
                <a:path extrusionOk="0" h="1272" w="424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0" name="Google Shape;24130;p84"/>
            <p:cNvSpPr/>
            <p:nvPr/>
          </p:nvSpPr>
          <p:spPr>
            <a:xfrm>
              <a:off x="2707589" y="3143182"/>
              <a:ext cx="11838" cy="25897"/>
            </a:xfrm>
            <a:custGeom>
              <a:rect b="b" l="l" r="r" t="t"/>
              <a:pathLst>
                <a:path extrusionOk="0" h="991" w="453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1" name="Google Shape;24131;p84"/>
            <p:cNvSpPr/>
            <p:nvPr/>
          </p:nvSpPr>
          <p:spPr>
            <a:xfrm>
              <a:off x="2673042" y="3143182"/>
              <a:ext cx="11838" cy="34181"/>
            </a:xfrm>
            <a:custGeom>
              <a:rect b="b" l="l" r="r" t="t"/>
              <a:pathLst>
                <a:path extrusionOk="0" h="1308" w="453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32" name="Google Shape;24132;p84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24133" name="Google Shape;24133;p84"/>
            <p:cNvSpPr/>
            <p:nvPr/>
          </p:nvSpPr>
          <p:spPr>
            <a:xfrm>
              <a:off x="2197091" y="2938120"/>
              <a:ext cx="366665" cy="273189"/>
            </a:xfrm>
            <a:custGeom>
              <a:rect b="b" l="l" r="r" t="t"/>
              <a:pathLst>
                <a:path extrusionOk="0" h="10454" w="14031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4" name="Google Shape;24134;p84"/>
            <p:cNvSpPr/>
            <p:nvPr/>
          </p:nvSpPr>
          <p:spPr>
            <a:xfrm>
              <a:off x="2218206" y="2938120"/>
              <a:ext cx="345550" cy="273189"/>
            </a:xfrm>
            <a:custGeom>
              <a:rect b="b" l="l" r="r" t="t"/>
              <a:pathLst>
                <a:path extrusionOk="0" h="10454" w="13223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5" name="Google Shape;24135;p84"/>
            <p:cNvSpPr/>
            <p:nvPr/>
          </p:nvSpPr>
          <p:spPr>
            <a:xfrm>
              <a:off x="2197352" y="2938120"/>
              <a:ext cx="366404" cy="47274"/>
            </a:xfrm>
            <a:custGeom>
              <a:rect b="b" l="l" r="r" t="t"/>
              <a:pathLst>
                <a:path extrusionOk="0" h="1809" w="14021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6" name="Google Shape;24136;p84"/>
            <p:cNvSpPr/>
            <p:nvPr/>
          </p:nvSpPr>
          <p:spPr>
            <a:xfrm>
              <a:off x="2218206" y="2938120"/>
              <a:ext cx="345550" cy="47274"/>
            </a:xfrm>
            <a:custGeom>
              <a:rect b="b" l="l" r="r" t="t"/>
              <a:pathLst>
                <a:path extrusionOk="0" h="1809" w="13223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7" name="Google Shape;24137;p84"/>
            <p:cNvSpPr/>
            <p:nvPr/>
          </p:nvSpPr>
          <p:spPr>
            <a:xfrm>
              <a:off x="2218206" y="2938120"/>
              <a:ext cx="345550" cy="47274"/>
            </a:xfrm>
            <a:custGeom>
              <a:rect b="b" l="l" r="r" t="t"/>
              <a:pathLst>
                <a:path extrusionOk="0" h="1809" w="13223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8" name="Google Shape;24138;p84"/>
            <p:cNvSpPr/>
            <p:nvPr/>
          </p:nvSpPr>
          <p:spPr>
            <a:xfrm>
              <a:off x="2215697" y="3003451"/>
              <a:ext cx="43746" cy="11342"/>
            </a:xfrm>
            <a:custGeom>
              <a:rect b="b" l="l" r="r" t="t"/>
              <a:pathLst>
                <a:path extrusionOk="0" h="434" w="1674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9" name="Google Shape;24139;p84"/>
            <p:cNvSpPr/>
            <p:nvPr/>
          </p:nvSpPr>
          <p:spPr>
            <a:xfrm>
              <a:off x="2271725" y="3003451"/>
              <a:ext cx="44007" cy="11342"/>
            </a:xfrm>
            <a:custGeom>
              <a:rect b="b" l="l" r="r" t="t"/>
              <a:pathLst>
                <a:path extrusionOk="0" h="434" w="1684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0" name="Google Shape;24140;p84"/>
            <p:cNvSpPr/>
            <p:nvPr/>
          </p:nvSpPr>
          <p:spPr>
            <a:xfrm>
              <a:off x="2326917" y="3003451"/>
              <a:ext cx="45967" cy="11342"/>
            </a:xfrm>
            <a:custGeom>
              <a:rect b="b" l="l" r="r" t="t"/>
              <a:pathLst>
                <a:path extrusionOk="0" h="434" w="1759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1" name="Google Shape;24141;p84"/>
            <p:cNvSpPr/>
            <p:nvPr/>
          </p:nvSpPr>
          <p:spPr>
            <a:xfrm>
              <a:off x="2384069" y="3003451"/>
              <a:ext cx="43746" cy="11342"/>
            </a:xfrm>
            <a:custGeom>
              <a:rect b="b" l="l" r="r" t="t"/>
              <a:pathLst>
                <a:path extrusionOk="0" h="434" w="1674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2" name="Google Shape;24142;p84"/>
            <p:cNvSpPr/>
            <p:nvPr/>
          </p:nvSpPr>
          <p:spPr>
            <a:xfrm>
              <a:off x="2439261" y="3003451"/>
              <a:ext cx="45680" cy="11342"/>
            </a:xfrm>
            <a:custGeom>
              <a:rect b="b" l="l" r="r" t="t"/>
              <a:pathLst>
                <a:path extrusionOk="0" h="434" w="1748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3" name="Google Shape;24143;p84"/>
            <p:cNvSpPr/>
            <p:nvPr/>
          </p:nvSpPr>
          <p:spPr>
            <a:xfrm>
              <a:off x="2495289" y="3003451"/>
              <a:ext cx="45706" cy="11342"/>
            </a:xfrm>
            <a:custGeom>
              <a:rect b="b" l="l" r="r" t="t"/>
              <a:pathLst>
                <a:path extrusionOk="0" h="434" w="1749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4" name="Google Shape;24144;p84"/>
            <p:cNvSpPr/>
            <p:nvPr/>
          </p:nvSpPr>
          <p:spPr>
            <a:xfrm>
              <a:off x="2219878" y="2957458"/>
              <a:ext cx="279043" cy="11368"/>
            </a:xfrm>
            <a:custGeom>
              <a:rect b="b" l="l" r="r" t="t"/>
              <a:pathLst>
                <a:path extrusionOk="0" h="435" w="10678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5" name="Google Shape;24145;p84"/>
            <p:cNvSpPr/>
            <p:nvPr/>
          </p:nvSpPr>
          <p:spPr>
            <a:xfrm>
              <a:off x="2517711" y="2949932"/>
              <a:ext cx="34835" cy="26995"/>
            </a:xfrm>
            <a:custGeom>
              <a:rect b="b" l="l" r="r" t="t"/>
              <a:pathLst>
                <a:path extrusionOk="0" h="1033" w="1333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6" name="Google Shape;24146;p84"/>
            <p:cNvSpPr/>
            <p:nvPr/>
          </p:nvSpPr>
          <p:spPr>
            <a:xfrm>
              <a:off x="2222230" y="3037894"/>
              <a:ext cx="195027" cy="143494"/>
            </a:xfrm>
            <a:custGeom>
              <a:rect b="b" l="l" r="r" t="t"/>
              <a:pathLst>
                <a:path extrusionOk="0" h="5491" w="7463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7" name="Google Shape;24147;p84"/>
            <p:cNvSpPr/>
            <p:nvPr/>
          </p:nvSpPr>
          <p:spPr>
            <a:xfrm>
              <a:off x="2447623" y="3032328"/>
              <a:ext cx="93554" cy="11132"/>
            </a:xfrm>
            <a:custGeom>
              <a:rect b="b" l="l" r="r" t="t"/>
              <a:pathLst>
                <a:path extrusionOk="0" h="426" w="358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8" name="Google Shape;24148;p84"/>
            <p:cNvSpPr/>
            <p:nvPr/>
          </p:nvSpPr>
          <p:spPr>
            <a:xfrm>
              <a:off x="2436229" y="3056187"/>
              <a:ext cx="105000" cy="11394"/>
            </a:xfrm>
            <a:custGeom>
              <a:rect b="b" l="l" r="r" t="t"/>
              <a:pathLst>
                <a:path extrusionOk="0" h="436" w="4018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9" name="Google Shape;24149;p84"/>
            <p:cNvSpPr/>
            <p:nvPr/>
          </p:nvSpPr>
          <p:spPr>
            <a:xfrm>
              <a:off x="2437327" y="3080098"/>
              <a:ext cx="102805" cy="11080"/>
            </a:xfrm>
            <a:custGeom>
              <a:rect b="b" l="l" r="r" t="t"/>
              <a:pathLst>
                <a:path extrusionOk="0" h="424" w="3934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0" name="Google Shape;24150;p84"/>
            <p:cNvSpPr/>
            <p:nvPr/>
          </p:nvSpPr>
          <p:spPr>
            <a:xfrm>
              <a:off x="2436229" y="3103957"/>
              <a:ext cx="105000" cy="11368"/>
            </a:xfrm>
            <a:custGeom>
              <a:rect b="b" l="l" r="r" t="t"/>
              <a:pathLst>
                <a:path extrusionOk="0" h="435" w="4018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1" name="Google Shape;24151;p84"/>
            <p:cNvSpPr/>
            <p:nvPr/>
          </p:nvSpPr>
          <p:spPr>
            <a:xfrm>
              <a:off x="2436308" y="3128051"/>
              <a:ext cx="104870" cy="11159"/>
            </a:xfrm>
            <a:custGeom>
              <a:rect b="b" l="l" r="r" t="t"/>
              <a:pathLst>
                <a:path extrusionOk="0" h="427" w="4013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2" name="Google Shape;24152;p84"/>
            <p:cNvSpPr/>
            <p:nvPr/>
          </p:nvSpPr>
          <p:spPr>
            <a:xfrm>
              <a:off x="2437327" y="3151962"/>
              <a:ext cx="102805" cy="11342"/>
            </a:xfrm>
            <a:custGeom>
              <a:rect b="b" l="l" r="r" t="t"/>
              <a:pathLst>
                <a:path extrusionOk="0" h="434" w="3934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3" name="Google Shape;24153;p84"/>
            <p:cNvSpPr/>
            <p:nvPr/>
          </p:nvSpPr>
          <p:spPr>
            <a:xfrm>
              <a:off x="2436229" y="3175821"/>
              <a:ext cx="77012" cy="11368"/>
            </a:xfrm>
            <a:custGeom>
              <a:rect b="b" l="l" r="r" t="t"/>
              <a:pathLst>
                <a:path extrusionOk="0" h="435" w="2947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4" name="Google Shape;24154;p84"/>
            <p:cNvSpPr/>
            <p:nvPr/>
          </p:nvSpPr>
          <p:spPr>
            <a:xfrm>
              <a:off x="2226255" y="3090525"/>
              <a:ext cx="111847" cy="90863"/>
            </a:xfrm>
            <a:custGeom>
              <a:rect b="b" l="l" r="r" t="t"/>
              <a:pathLst>
                <a:path extrusionOk="0" h="3477" w="428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5" name="Google Shape;24155;p84"/>
            <p:cNvSpPr/>
            <p:nvPr/>
          </p:nvSpPr>
          <p:spPr>
            <a:xfrm>
              <a:off x="2324513" y="3056474"/>
              <a:ext cx="68363" cy="62561"/>
            </a:xfrm>
            <a:custGeom>
              <a:rect b="b" l="l" r="r" t="t"/>
              <a:pathLst>
                <a:path extrusionOk="0" h="2394" w="2616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6" name="Google Shape;24156;p84"/>
            <p:cNvSpPr/>
            <p:nvPr/>
          </p:nvSpPr>
          <p:spPr>
            <a:xfrm>
              <a:off x="2253380" y="3090342"/>
              <a:ext cx="55819" cy="47953"/>
            </a:xfrm>
            <a:custGeom>
              <a:rect b="b" l="l" r="r" t="t"/>
              <a:pathLst>
                <a:path extrusionOk="0" h="1835" w="2136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57" name="Google Shape;24157;p84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24158" name="Google Shape;24158;p84"/>
            <p:cNvSpPr/>
            <p:nvPr/>
          </p:nvSpPr>
          <p:spPr>
            <a:xfrm>
              <a:off x="1753570" y="3076335"/>
              <a:ext cx="365149" cy="104295"/>
            </a:xfrm>
            <a:custGeom>
              <a:rect b="b" l="l" r="r" t="t"/>
              <a:pathLst>
                <a:path extrusionOk="0" h="3991" w="13973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9" name="Google Shape;24159;p84"/>
            <p:cNvSpPr/>
            <p:nvPr/>
          </p:nvSpPr>
          <p:spPr>
            <a:xfrm>
              <a:off x="1775939" y="3076335"/>
              <a:ext cx="342780" cy="104295"/>
            </a:xfrm>
            <a:custGeom>
              <a:rect b="b" l="l" r="r" t="t"/>
              <a:pathLst>
                <a:path extrusionOk="0" h="3991" w="13117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0" name="Google Shape;24160;p84"/>
            <p:cNvSpPr/>
            <p:nvPr/>
          </p:nvSpPr>
          <p:spPr>
            <a:xfrm>
              <a:off x="2046934" y="3180578"/>
              <a:ext cx="70218" cy="76751"/>
            </a:xfrm>
            <a:custGeom>
              <a:rect b="b" l="l" r="r" t="t"/>
              <a:pathLst>
                <a:path extrusionOk="0" h="2937" w="2687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1" name="Google Shape;24161;p84"/>
            <p:cNvSpPr/>
            <p:nvPr/>
          </p:nvSpPr>
          <p:spPr>
            <a:xfrm>
              <a:off x="2064416" y="3186405"/>
              <a:ext cx="52709" cy="60836"/>
            </a:xfrm>
            <a:custGeom>
              <a:rect b="b" l="l" r="r" t="t"/>
              <a:pathLst>
                <a:path extrusionOk="0" h="2328" w="2017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2" name="Google Shape;24162;p84"/>
            <p:cNvSpPr/>
            <p:nvPr/>
          </p:nvSpPr>
          <p:spPr>
            <a:xfrm>
              <a:off x="1913658" y="2892650"/>
              <a:ext cx="206577" cy="160088"/>
            </a:xfrm>
            <a:custGeom>
              <a:rect b="b" l="l" r="r" t="t"/>
              <a:pathLst>
                <a:path extrusionOk="0" h="6126" w="7905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3" name="Google Shape;24163;p84"/>
            <p:cNvSpPr/>
            <p:nvPr/>
          </p:nvSpPr>
          <p:spPr>
            <a:xfrm>
              <a:off x="1941045" y="2892650"/>
              <a:ext cx="179191" cy="160088"/>
            </a:xfrm>
            <a:custGeom>
              <a:rect b="b" l="l" r="r" t="t"/>
              <a:pathLst>
                <a:path extrusionOk="0" h="6126" w="6857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4" name="Google Shape;24164;p84"/>
            <p:cNvSpPr/>
            <p:nvPr/>
          </p:nvSpPr>
          <p:spPr>
            <a:xfrm>
              <a:off x="1755086" y="2892127"/>
              <a:ext cx="132701" cy="160114"/>
            </a:xfrm>
            <a:custGeom>
              <a:rect b="b" l="l" r="r" t="t"/>
              <a:pathLst>
                <a:path extrusionOk="0" h="6127" w="5078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5" name="Google Shape;24165;p84"/>
            <p:cNvSpPr/>
            <p:nvPr/>
          </p:nvSpPr>
          <p:spPr>
            <a:xfrm>
              <a:off x="1777455" y="2892127"/>
              <a:ext cx="110331" cy="160114"/>
            </a:xfrm>
            <a:custGeom>
              <a:rect b="b" l="l" r="r" t="t"/>
              <a:pathLst>
                <a:path extrusionOk="0" h="6127" w="4222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6" name="Google Shape;24166;p84"/>
            <p:cNvSpPr/>
            <p:nvPr/>
          </p:nvSpPr>
          <p:spPr>
            <a:xfrm>
              <a:off x="1755086" y="2892127"/>
              <a:ext cx="132701" cy="159853"/>
            </a:xfrm>
            <a:custGeom>
              <a:rect b="b" l="l" r="r" t="t"/>
              <a:pathLst>
                <a:path extrusionOk="0" h="6117" w="5078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7" name="Google Shape;24167;p84"/>
            <p:cNvSpPr/>
            <p:nvPr/>
          </p:nvSpPr>
          <p:spPr>
            <a:xfrm>
              <a:off x="1939268" y="2914496"/>
              <a:ext cx="72910" cy="11080"/>
            </a:xfrm>
            <a:custGeom>
              <a:rect b="b" l="l" r="r" t="t"/>
              <a:pathLst>
                <a:path extrusionOk="0" h="424" w="279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8" name="Google Shape;24168;p84"/>
            <p:cNvSpPr/>
            <p:nvPr/>
          </p:nvSpPr>
          <p:spPr>
            <a:xfrm>
              <a:off x="2021690" y="2914496"/>
              <a:ext cx="72648" cy="11080"/>
            </a:xfrm>
            <a:custGeom>
              <a:rect b="b" l="l" r="r" t="t"/>
              <a:pathLst>
                <a:path extrusionOk="0" h="424" w="278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9" name="Google Shape;24169;p84"/>
            <p:cNvSpPr/>
            <p:nvPr/>
          </p:nvSpPr>
          <p:spPr>
            <a:xfrm>
              <a:off x="1939268" y="2949436"/>
              <a:ext cx="72910" cy="11315"/>
            </a:xfrm>
            <a:custGeom>
              <a:rect b="b" l="l" r="r" t="t"/>
              <a:pathLst>
                <a:path extrusionOk="0" h="433" w="279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0" name="Google Shape;24170;p84"/>
            <p:cNvSpPr/>
            <p:nvPr/>
          </p:nvSpPr>
          <p:spPr>
            <a:xfrm>
              <a:off x="2021690" y="2949436"/>
              <a:ext cx="72648" cy="11315"/>
            </a:xfrm>
            <a:custGeom>
              <a:rect b="b" l="l" r="r" t="t"/>
              <a:pathLst>
                <a:path extrusionOk="0" h="433" w="278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1" name="Google Shape;24171;p84"/>
            <p:cNvSpPr/>
            <p:nvPr/>
          </p:nvSpPr>
          <p:spPr>
            <a:xfrm>
              <a:off x="1939268" y="2984610"/>
              <a:ext cx="72910" cy="11080"/>
            </a:xfrm>
            <a:custGeom>
              <a:rect b="b" l="l" r="r" t="t"/>
              <a:pathLst>
                <a:path extrusionOk="0" h="424" w="279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2" name="Google Shape;24172;p84"/>
            <p:cNvSpPr/>
            <p:nvPr/>
          </p:nvSpPr>
          <p:spPr>
            <a:xfrm>
              <a:off x="2021690" y="2984610"/>
              <a:ext cx="72648" cy="11080"/>
            </a:xfrm>
            <a:custGeom>
              <a:rect b="b" l="l" r="r" t="t"/>
              <a:pathLst>
                <a:path extrusionOk="0" h="424" w="278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3" name="Google Shape;24173;p84"/>
            <p:cNvSpPr/>
            <p:nvPr/>
          </p:nvSpPr>
          <p:spPr>
            <a:xfrm>
              <a:off x="1939268" y="3019549"/>
              <a:ext cx="72910" cy="11080"/>
            </a:xfrm>
            <a:custGeom>
              <a:rect b="b" l="l" r="r" t="t"/>
              <a:pathLst>
                <a:path extrusionOk="0" h="424" w="279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4" name="Google Shape;24174;p84"/>
            <p:cNvSpPr/>
            <p:nvPr/>
          </p:nvSpPr>
          <p:spPr>
            <a:xfrm>
              <a:off x="2021690" y="3019549"/>
              <a:ext cx="72648" cy="11080"/>
            </a:xfrm>
            <a:custGeom>
              <a:rect b="b" l="l" r="r" t="t"/>
              <a:pathLst>
                <a:path extrusionOk="0" h="424" w="278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5" name="Google Shape;24175;p84"/>
            <p:cNvSpPr/>
            <p:nvPr/>
          </p:nvSpPr>
          <p:spPr>
            <a:xfrm>
              <a:off x="1753570" y="3076335"/>
              <a:ext cx="365149" cy="104295"/>
            </a:xfrm>
            <a:custGeom>
              <a:rect b="b" l="l" r="r" t="t"/>
              <a:pathLst>
                <a:path extrusionOk="0" h="3991" w="13973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76" name="Google Shape;24176;p84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24177" name="Google Shape;24177;p84"/>
            <p:cNvSpPr/>
            <p:nvPr/>
          </p:nvSpPr>
          <p:spPr>
            <a:xfrm>
              <a:off x="1305006" y="4056356"/>
              <a:ext cx="366430" cy="117387"/>
            </a:xfrm>
            <a:custGeom>
              <a:rect b="b" l="l" r="r" t="t"/>
              <a:pathLst>
                <a:path extrusionOk="0" h="4492" w="14022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8" name="Google Shape;24178;p84"/>
            <p:cNvSpPr/>
            <p:nvPr/>
          </p:nvSpPr>
          <p:spPr>
            <a:xfrm>
              <a:off x="1305267" y="4079980"/>
              <a:ext cx="366169" cy="93763"/>
            </a:xfrm>
            <a:custGeom>
              <a:rect b="b" l="l" r="r" t="t"/>
              <a:pathLst>
                <a:path extrusionOk="0" h="3588" w="14012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9" name="Google Shape;24179;p84"/>
            <p:cNvSpPr/>
            <p:nvPr/>
          </p:nvSpPr>
          <p:spPr>
            <a:xfrm>
              <a:off x="1605556" y="4079980"/>
              <a:ext cx="39225" cy="70401"/>
            </a:xfrm>
            <a:custGeom>
              <a:rect b="b" l="l" r="r" t="t"/>
              <a:pathLst>
                <a:path extrusionOk="0" h="2694" w="1501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0" name="Google Shape;24180;p84"/>
            <p:cNvSpPr/>
            <p:nvPr/>
          </p:nvSpPr>
          <p:spPr>
            <a:xfrm>
              <a:off x="1516104" y="4079980"/>
              <a:ext cx="38728" cy="70401"/>
            </a:xfrm>
            <a:custGeom>
              <a:rect b="b" l="l" r="r" t="t"/>
              <a:pathLst>
                <a:path extrusionOk="0" h="2694" w="1482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1" name="Google Shape;24181;p84"/>
            <p:cNvSpPr/>
            <p:nvPr/>
          </p:nvSpPr>
          <p:spPr>
            <a:xfrm>
              <a:off x="1427149" y="4079980"/>
              <a:ext cx="38728" cy="70401"/>
            </a:xfrm>
            <a:custGeom>
              <a:rect b="b" l="l" r="r" t="t"/>
              <a:pathLst>
                <a:path extrusionOk="0" h="2694" w="1482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2" name="Google Shape;24182;p84"/>
            <p:cNvSpPr/>
            <p:nvPr/>
          </p:nvSpPr>
          <p:spPr>
            <a:xfrm>
              <a:off x="1575294" y="4139536"/>
              <a:ext cx="11943" cy="19129"/>
            </a:xfrm>
            <a:custGeom>
              <a:rect b="b" l="l" r="r" t="t"/>
              <a:pathLst>
                <a:path extrusionOk="0" h="732" w="457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3" name="Google Shape;24183;p84"/>
            <p:cNvSpPr/>
            <p:nvPr/>
          </p:nvSpPr>
          <p:spPr>
            <a:xfrm>
              <a:off x="1575294" y="4079745"/>
              <a:ext cx="11943" cy="49260"/>
            </a:xfrm>
            <a:custGeom>
              <a:rect b="b" l="l" r="r" t="t"/>
              <a:pathLst>
                <a:path extrusionOk="0" h="1885" w="457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4" name="Google Shape;24184;p84"/>
            <p:cNvSpPr/>
            <p:nvPr/>
          </p:nvSpPr>
          <p:spPr>
            <a:xfrm>
              <a:off x="1485686" y="4079745"/>
              <a:ext cx="11838" cy="49260"/>
            </a:xfrm>
            <a:custGeom>
              <a:rect b="b" l="l" r="r" t="t"/>
              <a:pathLst>
                <a:path extrusionOk="0" h="1885" w="453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5" name="Google Shape;24185;p84"/>
            <p:cNvSpPr/>
            <p:nvPr/>
          </p:nvSpPr>
          <p:spPr>
            <a:xfrm>
              <a:off x="1485686" y="4139536"/>
              <a:ext cx="11838" cy="19129"/>
            </a:xfrm>
            <a:custGeom>
              <a:rect b="b" l="l" r="r" t="t"/>
              <a:pathLst>
                <a:path extrusionOk="0" h="732" w="453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6" name="Google Shape;24186;p84"/>
            <p:cNvSpPr/>
            <p:nvPr/>
          </p:nvSpPr>
          <p:spPr>
            <a:xfrm>
              <a:off x="1396626" y="4139536"/>
              <a:ext cx="11943" cy="19129"/>
            </a:xfrm>
            <a:custGeom>
              <a:rect b="b" l="l" r="r" t="t"/>
              <a:pathLst>
                <a:path extrusionOk="0" h="732" w="457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7" name="Google Shape;24187;p84"/>
            <p:cNvSpPr/>
            <p:nvPr/>
          </p:nvSpPr>
          <p:spPr>
            <a:xfrm>
              <a:off x="1396626" y="4079745"/>
              <a:ext cx="11943" cy="49260"/>
            </a:xfrm>
            <a:custGeom>
              <a:rect b="b" l="l" r="r" t="t"/>
              <a:pathLst>
                <a:path extrusionOk="0" h="1885" w="457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8" name="Google Shape;24188;p84"/>
            <p:cNvSpPr/>
            <p:nvPr/>
          </p:nvSpPr>
          <p:spPr>
            <a:xfrm>
              <a:off x="1304274" y="3915110"/>
              <a:ext cx="353573" cy="258712"/>
            </a:xfrm>
            <a:custGeom>
              <a:rect b="b" l="l" r="r" t="t"/>
              <a:pathLst>
                <a:path extrusionOk="0" h="9900" w="1353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9" name="Google Shape;24189;p84"/>
            <p:cNvSpPr/>
            <p:nvPr/>
          </p:nvSpPr>
          <p:spPr>
            <a:xfrm>
              <a:off x="1307018" y="3927706"/>
              <a:ext cx="350829" cy="245776"/>
            </a:xfrm>
            <a:custGeom>
              <a:rect b="b" l="l" r="r" t="t"/>
              <a:pathLst>
                <a:path extrusionOk="0" h="9405" w="13425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0" name="Google Shape;24190;p84"/>
            <p:cNvSpPr/>
            <p:nvPr/>
          </p:nvSpPr>
          <p:spPr>
            <a:xfrm>
              <a:off x="1560582" y="3944431"/>
              <a:ext cx="65122" cy="74060"/>
            </a:xfrm>
            <a:custGeom>
              <a:rect b="b" l="l" r="r" t="t"/>
              <a:pathLst>
                <a:path extrusionOk="0" h="2834" w="2492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1" name="Google Shape;24191;p84"/>
            <p:cNvSpPr/>
            <p:nvPr/>
          </p:nvSpPr>
          <p:spPr>
            <a:xfrm>
              <a:off x="1533953" y="3971922"/>
              <a:ext cx="47326" cy="69565"/>
            </a:xfrm>
            <a:custGeom>
              <a:rect b="b" l="l" r="r" t="t"/>
              <a:pathLst>
                <a:path extrusionOk="0" h="2662" w="1811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2" name="Google Shape;24192;p84"/>
            <p:cNvSpPr/>
            <p:nvPr/>
          </p:nvSpPr>
          <p:spPr>
            <a:xfrm>
              <a:off x="1482942" y="3989169"/>
              <a:ext cx="65096" cy="74112"/>
            </a:xfrm>
            <a:custGeom>
              <a:rect b="b" l="l" r="r" t="t"/>
              <a:pathLst>
                <a:path extrusionOk="0" h="2836" w="2491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3" name="Google Shape;24193;p84"/>
            <p:cNvSpPr/>
            <p:nvPr/>
          </p:nvSpPr>
          <p:spPr>
            <a:xfrm>
              <a:off x="1456548" y="4016922"/>
              <a:ext cx="45497" cy="69382"/>
            </a:xfrm>
            <a:custGeom>
              <a:rect b="b" l="l" r="r" t="t"/>
              <a:pathLst>
                <a:path extrusionOk="0" h="2655" w="1741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4" name="Google Shape;24194;p84"/>
            <p:cNvSpPr/>
            <p:nvPr/>
          </p:nvSpPr>
          <p:spPr>
            <a:xfrm>
              <a:off x="1405799" y="4033778"/>
              <a:ext cx="65096" cy="74112"/>
            </a:xfrm>
            <a:custGeom>
              <a:rect b="b" l="l" r="r" t="t"/>
              <a:pathLst>
                <a:path extrusionOk="0" h="2836" w="2491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5" name="Google Shape;24195;p84"/>
            <p:cNvSpPr/>
            <p:nvPr/>
          </p:nvSpPr>
          <p:spPr>
            <a:xfrm>
              <a:off x="1379405" y="4061452"/>
              <a:ext cx="45261" cy="69330"/>
            </a:xfrm>
            <a:custGeom>
              <a:rect b="b" l="l" r="r" t="t"/>
              <a:pathLst>
                <a:path extrusionOk="0" h="2653" w="1732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6" name="Google Shape;24196;p84"/>
            <p:cNvSpPr/>
            <p:nvPr/>
          </p:nvSpPr>
          <p:spPr>
            <a:xfrm>
              <a:off x="1305267" y="3823907"/>
              <a:ext cx="261612" cy="349993"/>
            </a:xfrm>
            <a:custGeom>
              <a:rect b="b" l="l" r="r" t="t"/>
              <a:pathLst>
                <a:path extrusionOk="0" h="13393" w="10011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7" name="Google Shape;24197;p84"/>
            <p:cNvSpPr/>
            <p:nvPr/>
          </p:nvSpPr>
          <p:spPr>
            <a:xfrm>
              <a:off x="1320345" y="3828690"/>
              <a:ext cx="246299" cy="344792"/>
            </a:xfrm>
            <a:custGeom>
              <a:rect b="b" l="l" r="r" t="t"/>
              <a:pathLst>
                <a:path extrusionOk="0" h="13194" w="9425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8" name="Google Shape;24198;p84"/>
            <p:cNvSpPr/>
            <p:nvPr/>
          </p:nvSpPr>
          <p:spPr>
            <a:xfrm>
              <a:off x="1460076" y="3854979"/>
              <a:ext cx="76647" cy="62561"/>
            </a:xfrm>
            <a:custGeom>
              <a:rect b="b" l="l" r="r" t="t"/>
              <a:pathLst>
                <a:path extrusionOk="0" h="2394" w="2933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9" name="Google Shape;24199;p84"/>
            <p:cNvSpPr/>
            <p:nvPr/>
          </p:nvSpPr>
          <p:spPr>
            <a:xfrm>
              <a:off x="1414579" y="3932514"/>
              <a:ext cx="76673" cy="62535"/>
            </a:xfrm>
            <a:custGeom>
              <a:rect b="b" l="l" r="r" t="t"/>
              <a:pathLst>
                <a:path extrusionOk="0" h="2393" w="2934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0" name="Google Shape;24200;p84"/>
            <p:cNvSpPr/>
            <p:nvPr/>
          </p:nvSpPr>
          <p:spPr>
            <a:xfrm>
              <a:off x="1370102" y="4009527"/>
              <a:ext cx="76673" cy="62535"/>
            </a:xfrm>
            <a:custGeom>
              <a:rect b="b" l="l" r="r" t="t"/>
              <a:pathLst>
                <a:path extrusionOk="0" h="2393" w="2934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1" name="Google Shape;24201;p84"/>
            <p:cNvSpPr/>
            <p:nvPr/>
          </p:nvSpPr>
          <p:spPr>
            <a:xfrm>
              <a:off x="1442254" y="3903481"/>
              <a:ext cx="48972" cy="30131"/>
            </a:xfrm>
            <a:custGeom>
              <a:rect b="b" l="l" r="r" t="t"/>
              <a:pathLst>
                <a:path extrusionOk="0" h="1153" w="1874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2" name="Google Shape;24202;p84"/>
            <p:cNvSpPr/>
            <p:nvPr/>
          </p:nvSpPr>
          <p:spPr>
            <a:xfrm>
              <a:off x="1494022" y="3933612"/>
              <a:ext cx="23101" cy="15078"/>
            </a:xfrm>
            <a:custGeom>
              <a:rect b="b" l="l" r="r" t="t"/>
              <a:pathLst>
                <a:path extrusionOk="0" h="577" w="884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3" name="Google Shape;24203;p84"/>
            <p:cNvSpPr/>
            <p:nvPr/>
          </p:nvSpPr>
          <p:spPr>
            <a:xfrm>
              <a:off x="1397462" y="3981147"/>
              <a:ext cx="48816" cy="30131"/>
            </a:xfrm>
            <a:custGeom>
              <a:rect b="b" l="l" r="r" t="t"/>
              <a:pathLst>
                <a:path extrusionOk="0" h="1153" w="1868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4" name="Google Shape;24204;p84"/>
            <p:cNvSpPr/>
            <p:nvPr/>
          </p:nvSpPr>
          <p:spPr>
            <a:xfrm>
              <a:off x="1449022" y="4011042"/>
              <a:ext cx="23101" cy="15288"/>
            </a:xfrm>
            <a:custGeom>
              <a:rect b="b" l="l" r="r" t="t"/>
              <a:pathLst>
                <a:path extrusionOk="0" h="585" w="884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5" name="Google Shape;24205;p84"/>
            <p:cNvSpPr/>
            <p:nvPr/>
          </p:nvSpPr>
          <p:spPr>
            <a:xfrm>
              <a:off x="1404806" y="4088185"/>
              <a:ext cx="22918" cy="15209"/>
            </a:xfrm>
            <a:custGeom>
              <a:rect b="b" l="l" r="r" t="t"/>
              <a:pathLst>
                <a:path extrusionOk="0" h="582" w="877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6" name="Google Shape;24206;p84"/>
            <p:cNvSpPr/>
            <p:nvPr/>
          </p:nvSpPr>
          <p:spPr>
            <a:xfrm>
              <a:off x="1352985" y="4058290"/>
              <a:ext cx="48816" cy="30105"/>
            </a:xfrm>
            <a:custGeom>
              <a:rect b="b" l="l" r="r" t="t"/>
              <a:pathLst>
                <a:path extrusionOk="0" h="1152" w="1868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7" name="Google Shape;24207;p84"/>
            <p:cNvSpPr/>
            <p:nvPr/>
          </p:nvSpPr>
          <p:spPr>
            <a:xfrm>
              <a:off x="1303751" y="3807339"/>
              <a:ext cx="118903" cy="366404"/>
            </a:xfrm>
            <a:custGeom>
              <a:rect b="b" l="l" r="r" t="t"/>
              <a:pathLst>
                <a:path extrusionOk="0" h="14021" w="455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8" name="Google Shape;24208;p84"/>
            <p:cNvSpPr/>
            <p:nvPr/>
          </p:nvSpPr>
          <p:spPr>
            <a:xfrm>
              <a:off x="1326879" y="3807339"/>
              <a:ext cx="95776" cy="366142"/>
            </a:xfrm>
            <a:custGeom>
              <a:rect b="b" l="l" r="r" t="t"/>
              <a:pathLst>
                <a:path extrusionOk="0" h="14011" w="3665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9" name="Google Shape;24209;p84"/>
            <p:cNvSpPr/>
            <p:nvPr/>
          </p:nvSpPr>
          <p:spPr>
            <a:xfrm>
              <a:off x="1328891" y="3834230"/>
              <a:ext cx="70140" cy="38964"/>
            </a:xfrm>
            <a:custGeom>
              <a:rect b="b" l="l" r="r" t="t"/>
              <a:pathLst>
                <a:path extrusionOk="0" h="1491" w="2684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0" name="Google Shape;24210;p84"/>
            <p:cNvSpPr/>
            <p:nvPr/>
          </p:nvSpPr>
          <p:spPr>
            <a:xfrm>
              <a:off x="1328891" y="3923943"/>
              <a:ext cx="70140" cy="38964"/>
            </a:xfrm>
            <a:custGeom>
              <a:rect b="b" l="l" r="r" t="t"/>
              <a:pathLst>
                <a:path extrusionOk="0" h="1491" w="2684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1" name="Google Shape;24211;p84"/>
            <p:cNvSpPr/>
            <p:nvPr/>
          </p:nvSpPr>
          <p:spPr>
            <a:xfrm>
              <a:off x="1328891" y="4012898"/>
              <a:ext cx="70140" cy="38964"/>
            </a:xfrm>
            <a:custGeom>
              <a:rect b="b" l="l" r="r" t="t"/>
              <a:pathLst>
                <a:path extrusionOk="0" h="1491" w="2684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2" name="Google Shape;24212;p84"/>
            <p:cNvSpPr/>
            <p:nvPr/>
          </p:nvSpPr>
          <p:spPr>
            <a:xfrm>
              <a:off x="1387192" y="3891983"/>
              <a:ext cx="22474" cy="11394"/>
            </a:xfrm>
            <a:custGeom>
              <a:rect b="b" l="l" r="r" t="t"/>
              <a:pathLst>
                <a:path extrusionOk="0" h="436" w="86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3" name="Google Shape;24213;p84"/>
            <p:cNvSpPr/>
            <p:nvPr/>
          </p:nvSpPr>
          <p:spPr>
            <a:xfrm>
              <a:off x="1327375" y="3891983"/>
              <a:ext cx="52396" cy="11394"/>
            </a:xfrm>
            <a:custGeom>
              <a:rect b="b" l="l" r="r" t="t"/>
              <a:pathLst>
                <a:path extrusionOk="0" h="436" w="2005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4" name="Google Shape;24214;p84"/>
            <p:cNvSpPr/>
            <p:nvPr/>
          </p:nvSpPr>
          <p:spPr>
            <a:xfrm>
              <a:off x="1326539" y="3981695"/>
              <a:ext cx="53232" cy="11394"/>
            </a:xfrm>
            <a:custGeom>
              <a:rect b="b" l="l" r="r" t="t"/>
              <a:pathLst>
                <a:path extrusionOk="0" h="436" w="2037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5" name="Google Shape;24215;p84"/>
            <p:cNvSpPr/>
            <p:nvPr/>
          </p:nvSpPr>
          <p:spPr>
            <a:xfrm>
              <a:off x="1386330" y="3981695"/>
              <a:ext cx="23336" cy="11394"/>
            </a:xfrm>
            <a:custGeom>
              <a:rect b="b" l="l" r="r" t="t"/>
              <a:pathLst>
                <a:path extrusionOk="0" h="436" w="893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6" name="Google Shape;24216;p84"/>
            <p:cNvSpPr/>
            <p:nvPr/>
          </p:nvSpPr>
          <p:spPr>
            <a:xfrm>
              <a:off x="1327375" y="4070677"/>
              <a:ext cx="52396" cy="11368"/>
            </a:xfrm>
            <a:custGeom>
              <a:rect b="b" l="l" r="r" t="t"/>
              <a:pathLst>
                <a:path extrusionOk="0" h="435" w="2005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7" name="Google Shape;24217;p84"/>
            <p:cNvSpPr/>
            <p:nvPr/>
          </p:nvSpPr>
          <p:spPr>
            <a:xfrm>
              <a:off x="1387192" y="4070677"/>
              <a:ext cx="22474" cy="11368"/>
            </a:xfrm>
            <a:custGeom>
              <a:rect b="b" l="l" r="r" t="t"/>
              <a:pathLst>
                <a:path extrusionOk="0" h="435" w="86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218" name="Google Shape;24218;p84"/>
          <p:cNvSpPr/>
          <p:nvPr/>
        </p:nvSpPr>
        <p:spPr>
          <a:xfrm>
            <a:off x="1321365" y="2905951"/>
            <a:ext cx="30157" cy="28667"/>
          </a:xfrm>
          <a:custGeom>
            <a:rect b="b" l="l" r="r" t="t"/>
            <a:pathLst>
              <a:path extrusionOk="0" h="1097" w="1154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219" name="Google Shape;24219;p84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24220" name="Google Shape;24220;p84"/>
            <p:cNvSpPr/>
            <p:nvPr/>
          </p:nvSpPr>
          <p:spPr>
            <a:xfrm>
              <a:off x="1310049" y="2891421"/>
              <a:ext cx="384749" cy="366613"/>
            </a:xfrm>
            <a:custGeom>
              <a:rect b="b" l="l" r="r" t="t"/>
              <a:pathLst>
                <a:path extrusionOk="0" h="14029" w="14723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1" name="Google Shape;24221;p84"/>
            <p:cNvSpPr/>
            <p:nvPr/>
          </p:nvSpPr>
          <p:spPr>
            <a:xfrm>
              <a:off x="1342218" y="2904697"/>
              <a:ext cx="324932" cy="324696"/>
            </a:xfrm>
            <a:custGeom>
              <a:rect b="b" l="l" r="r" t="t"/>
              <a:pathLst>
                <a:path extrusionOk="0" h="12425" w="12434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2" name="Google Shape;24222;p84"/>
            <p:cNvSpPr/>
            <p:nvPr/>
          </p:nvSpPr>
          <p:spPr>
            <a:xfrm>
              <a:off x="1355546" y="2931848"/>
              <a:ext cx="22134" cy="19573"/>
            </a:xfrm>
            <a:custGeom>
              <a:rect b="b" l="l" r="r" t="t"/>
              <a:pathLst>
                <a:path extrusionOk="0" h="749" w="847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3" name="Google Shape;24223;p84"/>
            <p:cNvSpPr/>
            <p:nvPr/>
          </p:nvSpPr>
          <p:spPr>
            <a:xfrm>
              <a:off x="1372610" y="2957720"/>
              <a:ext cx="30680" cy="28667"/>
            </a:xfrm>
            <a:custGeom>
              <a:rect b="b" l="l" r="r" t="t"/>
              <a:pathLst>
                <a:path extrusionOk="0" h="1097" w="1174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4" name="Google Shape;24224;p84"/>
            <p:cNvSpPr/>
            <p:nvPr/>
          </p:nvSpPr>
          <p:spPr>
            <a:xfrm>
              <a:off x="1407001" y="2983356"/>
              <a:ext cx="21925" cy="19599"/>
            </a:xfrm>
            <a:custGeom>
              <a:rect b="b" l="l" r="r" t="t"/>
              <a:pathLst>
                <a:path extrusionOk="0" h="750" w="839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5" name="Google Shape;24225;p84"/>
            <p:cNvSpPr/>
            <p:nvPr/>
          </p:nvSpPr>
          <p:spPr>
            <a:xfrm>
              <a:off x="1424379" y="3009227"/>
              <a:ext cx="30444" cy="28693"/>
            </a:xfrm>
            <a:custGeom>
              <a:rect b="b" l="l" r="r" t="t"/>
              <a:pathLst>
                <a:path extrusionOk="0" h="1098" w="1165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6" name="Google Shape;24226;p84"/>
            <p:cNvSpPr/>
            <p:nvPr/>
          </p:nvSpPr>
          <p:spPr>
            <a:xfrm>
              <a:off x="1458769" y="3035124"/>
              <a:ext cx="21925" cy="19338"/>
            </a:xfrm>
            <a:custGeom>
              <a:rect b="b" l="l" r="r" t="t"/>
              <a:pathLst>
                <a:path extrusionOk="0" h="740" w="839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7" name="Google Shape;24227;p84"/>
            <p:cNvSpPr/>
            <p:nvPr/>
          </p:nvSpPr>
          <p:spPr>
            <a:xfrm>
              <a:off x="1475886" y="3060995"/>
              <a:ext cx="30444" cy="28667"/>
            </a:xfrm>
            <a:custGeom>
              <a:rect b="b" l="l" r="r" t="t"/>
              <a:pathLst>
                <a:path extrusionOk="0" h="1097" w="1165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8" name="Google Shape;24228;p84"/>
            <p:cNvSpPr/>
            <p:nvPr/>
          </p:nvSpPr>
          <p:spPr>
            <a:xfrm>
              <a:off x="1510276" y="3086631"/>
              <a:ext cx="21925" cy="19599"/>
            </a:xfrm>
            <a:custGeom>
              <a:rect b="b" l="l" r="r" t="t"/>
              <a:pathLst>
                <a:path extrusionOk="0" h="750" w="839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9" name="Google Shape;24229;p84"/>
            <p:cNvSpPr/>
            <p:nvPr/>
          </p:nvSpPr>
          <p:spPr>
            <a:xfrm>
              <a:off x="1527655" y="3112267"/>
              <a:ext cx="30444" cy="28667"/>
            </a:xfrm>
            <a:custGeom>
              <a:rect b="b" l="l" r="r" t="t"/>
              <a:pathLst>
                <a:path extrusionOk="0" h="1097" w="1165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0" name="Google Shape;24230;p84"/>
            <p:cNvSpPr/>
            <p:nvPr/>
          </p:nvSpPr>
          <p:spPr>
            <a:xfrm>
              <a:off x="1578639" y="3164036"/>
              <a:ext cx="31228" cy="28876"/>
            </a:xfrm>
            <a:custGeom>
              <a:rect b="b" l="l" r="r" t="t"/>
              <a:pathLst>
                <a:path extrusionOk="0" h="1105" w="1195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1" name="Google Shape;24231;p84"/>
            <p:cNvSpPr/>
            <p:nvPr/>
          </p:nvSpPr>
          <p:spPr>
            <a:xfrm>
              <a:off x="1614101" y="3189907"/>
              <a:ext cx="21403" cy="19390"/>
            </a:xfrm>
            <a:custGeom>
              <a:rect b="b" l="l" r="r" t="t"/>
              <a:pathLst>
                <a:path extrusionOk="0" h="742" w="819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2" name="Google Shape;24232;p84"/>
            <p:cNvSpPr/>
            <p:nvPr/>
          </p:nvSpPr>
          <p:spPr>
            <a:xfrm>
              <a:off x="1630930" y="3215804"/>
              <a:ext cx="30444" cy="28406"/>
            </a:xfrm>
            <a:custGeom>
              <a:rect b="b" l="l" r="r" t="t"/>
              <a:pathLst>
                <a:path extrusionOk="0" h="1087" w="1165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3" name="Google Shape;24233;p84"/>
            <p:cNvSpPr/>
            <p:nvPr/>
          </p:nvSpPr>
          <p:spPr>
            <a:xfrm>
              <a:off x="1562332" y="3138138"/>
              <a:ext cx="21403" cy="19286"/>
            </a:xfrm>
            <a:custGeom>
              <a:rect b="b" l="l" r="r" t="t"/>
              <a:pathLst>
                <a:path extrusionOk="0" h="738" w="819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34" name="Google Shape;24234;p84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24235" name="Google Shape;24235;p84"/>
            <p:cNvSpPr/>
            <p:nvPr/>
          </p:nvSpPr>
          <p:spPr>
            <a:xfrm>
              <a:off x="849673" y="2976561"/>
              <a:ext cx="322188" cy="281447"/>
            </a:xfrm>
            <a:custGeom>
              <a:rect b="b" l="l" r="r" t="t"/>
              <a:pathLst>
                <a:path extrusionOk="0" h="10770" w="12329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6" name="Google Shape;24236;p84"/>
            <p:cNvSpPr/>
            <p:nvPr/>
          </p:nvSpPr>
          <p:spPr>
            <a:xfrm>
              <a:off x="867260" y="2976561"/>
              <a:ext cx="304600" cy="258947"/>
            </a:xfrm>
            <a:custGeom>
              <a:rect b="b" l="l" r="r" t="t"/>
              <a:pathLst>
                <a:path extrusionOk="0" h="9909" w="11656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7" name="Google Shape;24237;p84"/>
            <p:cNvSpPr/>
            <p:nvPr/>
          </p:nvSpPr>
          <p:spPr>
            <a:xfrm>
              <a:off x="947173" y="3018948"/>
              <a:ext cx="81952" cy="50122"/>
            </a:xfrm>
            <a:custGeom>
              <a:rect b="b" l="l" r="r" t="t"/>
              <a:pathLst>
                <a:path extrusionOk="0" h="1918" w="3136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8" name="Google Shape;24238;p84"/>
            <p:cNvSpPr/>
            <p:nvPr/>
          </p:nvSpPr>
          <p:spPr>
            <a:xfrm>
              <a:off x="967792" y="3018791"/>
              <a:ext cx="61333" cy="49521"/>
            </a:xfrm>
            <a:custGeom>
              <a:rect b="b" l="l" r="r" t="t"/>
              <a:pathLst>
                <a:path extrusionOk="0" h="1895" w="2347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9" name="Google Shape;24239;p84"/>
            <p:cNvSpPr/>
            <p:nvPr/>
          </p:nvSpPr>
          <p:spPr>
            <a:xfrm>
              <a:off x="992174" y="3104663"/>
              <a:ext cx="65357" cy="72831"/>
            </a:xfrm>
            <a:custGeom>
              <a:rect b="b" l="l" r="r" t="t"/>
              <a:pathLst>
                <a:path extrusionOk="0" h="2787" w="2501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0" name="Google Shape;24240;p84"/>
            <p:cNvSpPr/>
            <p:nvPr/>
          </p:nvSpPr>
          <p:spPr>
            <a:xfrm>
              <a:off x="1009499" y="3104427"/>
              <a:ext cx="48032" cy="64913"/>
            </a:xfrm>
            <a:custGeom>
              <a:rect b="b" l="l" r="r" t="t"/>
              <a:pathLst>
                <a:path extrusionOk="0" h="2484" w="1838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1" name="Google Shape;24241;p84"/>
            <p:cNvSpPr/>
            <p:nvPr/>
          </p:nvSpPr>
          <p:spPr>
            <a:xfrm>
              <a:off x="897417" y="3078400"/>
              <a:ext cx="69147" cy="70584"/>
            </a:xfrm>
            <a:custGeom>
              <a:rect b="b" l="l" r="r" t="t"/>
              <a:pathLst>
                <a:path extrusionOk="0" h="2701" w="2646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2" name="Google Shape;24242;p84"/>
            <p:cNvSpPr/>
            <p:nvPr/>
          </p:nvSpPr>
          <p:spPr>
            <a:xfrm>
              <a:off x="904708" y="3094915"/>
              <a:ext cx="61856" cy="54068"/>
            </a:xfrm>
            <a:custGeom>
              <a:rect b="b" l="l" r="r" t="t"/>
              <a:pathLst>
                <a:path extrusionOk="0" h="2069" w="2367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3" name="Google Shape;24243;p84"/>
            <p:cNvSpPr/>
            <p:nvPr/>
          </p:nvSpPr>
          <p:spPr>
            <a:xfrm>
              <a:off x="1107261" y="2891343"/>
              <a:ext cx="125880" cy="143049"/>
            </a:xfrm>
            <a:custGeom>
              <a:rect b="b" l="l" r="r" t="t"/>
              <a:pathLst>
                <a:path extrusionOk="0" h="5474" w="4817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4" name="Google Shape;24244;p84"/>
            <p:cNvSpPr/>
            <p:nvPr/>
          </p:nvSpPr>
          <p:spPr>
            <a:xfrm>
              <a:off x="1126599" y="2965507"/>
              <a:ext cx="47274" cy="45000"/>
            </a:xfrm>
            <a:custGeom>
              <a:rect b="b" l="l" r="r" t="t"/>
              <a:pathLst>
                <a:path extrusionOk="0" h="1722" w="1809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5" name="Google Shape;24245;p84"/>
            <p:cNvSpPr/>
            <p:nvPr/>
          </p:nvSpPr>
          <p:spPr>
            <a:xfrm>
              <a:off x="1024578" y="3005411"/>
              <a:ext cx="119635" cy="81507"/>
            </a:xfrm>
            <a:custGeom>
              <a:rect b="b" l="l" r="r" t="t"/>
              <a:pathLst>
                <a:path extrusionOk="0" h="3119" w="4578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6" name="Google Shape;24246;p84"/>
            <p:cNvSpPr/>
            <p:nvPr/>
          </p:nvSpPr>
          <p:spPr>
            <a:xfrm>
              <a:off x="1039395" y="3005150"/>
              <a:ext cx="95018" cy="60863"/>
            </a:xfrm>
            <a:custGeom>
              <a:rect b="b" l="l" r="r" t="t"/>
              <a:pathLst>
                <a:path extrusionOk="0" h="2329" w="3636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47" name="Google Shape;24247;p84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24248" name="Google Shape;24248;p84"/>
            <p:cNvSpPr/>
            <p:nvPr/>
          </p:nvSpPr>
          <p:spPr>
            <a:xfrm>
              <a:off x="1039918" y="2426002"/>
              <a:ext cx="38964" cy="92483"/>
            </a:xfrm>
            <a:custGeom>
              <a:rect b="b" l="l" r="r" t="t"/>
              <a:pathLst>
                <a:path extrusionOk="0" h="3539" w="1491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9" name="Google Shape;24249;p84"/>
            <p:cNvSpPr/>
            <p:nvPr/>
          </p:nvSpPr>
          <p:spPr>
            <a:xfrm>
              <a:off x="1061529" y="2429268"/>
              <a:ext cx="17352" cy="85950"/>
            </a:xfrm>
            <a:custGeom>
              <a:rect b="b" l="l" r="r" t="t"/>
              <a:pathLst>
                <a:path extrusionOk="0" h="3289" w="664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0" name="Google Shape;24250;p84"/>
            <p:cNvSpPr/>
            <p:nvPr/>
          </p:nvSpPr>
          <p:spPr>
            <a:xfrm>
              <a:off x="920257" y="2748398"/>
              <a:ext cx="27204" cy="44112"/>
            </a:xfrm>
            <a:custGeom>
              <a:rect b="b" l="l" r="r" t="t"/>
              <a:pathLst>
                <a:path extrusionOk="0" h="1688" w="1041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1" name="Google Shape;24251;p84"/>
            <p:cNvSpPr/>
            <p:nvPr/>
          </p:nvSpPr>
          <p:spPr>
            <a:xfrm>
              <a:off x="930083" y="2483023"/>
              <a:ext cx="136229" cy="283485"/>
            </a:xfrm>
            <a:custGeom>
              <a:rect b="b" l="l" r="r" t="t"/>
              <a:pathLst>
                <a:path extrusionOk="0" h="10848" w="5213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2" name="Google Shape;24252;p84"/>
            <p:cNvSpPr/>
            <p:nvPr/>
          </p:nvSpPr>
          <p:spPr>
            <a:xfrm>
              <a:off x="945161" y="2690097"/>
              <a:ext cx="38728" cy="38728"/>
            </a:xfrm>
            <a:custGeom>
              <a:rect b="b" l="l" r="r" t="t"/>
              <a:pathLst>
                <a:path extrusionOk="0" h="1482" w="1482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3" name="Google Shape;24253;p84"/>
            <p:cNvSpPr/>
            <p:nvPr/>
          </p:nvSpPr>
          <p:spPr>
            <a:xfrm>
              <a:off x="956215" y="2701151"/>
              <a:ext cx="16620" cy="16620"/>
            </a:xfrm>
            <a:custGeom>
              <a:rect b="b" l="l" r="r" t="t"/>
              <a:pathLst>
                <a:path extrusionOk="0" h="636" w="636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4" name="Google Shape;24254;p84"/>
            <p:cNvSpPr/>
            <p:nvPr/>
          </p:nvSpPr>
          <p:spPr>
            <a:xfrm>
              <a:off x="1170841" y="2748398"/>
              <a:ext cx="27439" cy="44112"/>
            </a:xfrm>
            <a:custGeom>
              <a:rect b="b" l="l" r="r" t="t"/>
              <a:pathLst>
                <a:path extrusionOk="0" h="1688" w="105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5" name="Google Shape;24255;p84"/>
            <p:cNvSpPr/>
            <p:nvPr/>
          </p:nvSpPr>
          <p:spPr>
            <a:xfrm>
              <a:off x="1052226" y="2483023"/>
              <a:ext cx="136229" cy="283485"/>
            </a:xfrm>
            <a:custGeom>
              <a:rect b="b" l="l" r="r" t="t"/>
              <a:pathLst>
                <a:path extrusionOk="0" h="10848" w="5213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6" name="Google Shape;24256;p84"/>
            <p:cNvSpPr/>
            <p:nvPr/>
          </p:nvSpPr>
          <p:spPr>
            <a:xfrm>
              <a:off x="1134648" y="2690097"/>
              <a:ext cx="38728" cy="38728"/>
            </a:xfrm>
            <a:custGeom>
              <a:rect b="b" l="l" r="r" t="t"/>
              <a:pathLst>
                <a:path extrusionOk="0" h="1482" w="1482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7" name="Google Shape;24257;p84"/>
            <p:cNvSpPr/>
            <p:nvPr/>
          </p:nvSpPr>
          <p:spPr>
            <a:xfrm>
              <a:off x="1145702" y="2701151"/>
              <a:ext cx="16620" cy="16620"/>
            </a:xfrm>
            <a:custGeom>
              <a:rect b="b" l="l" r="r" t="t"/>
              <a:pathLst>
                <a:path extrusionOk="0" h="636" w="636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8" name="Google Shape;24258;p84"/>
            <p:cNvSpPr/>
            <p:nvPr/>
          </p:nvSpPr>
          <p:spPr>
            <a:xfrm>
              <a:off x="1015536" y="2472883"/>
              <a:ext cx="87727" cy="76960"/>
            </a:xfrm>
            <a:custGeom>
              <a:rect b="b" l="l" r="r" t="t"/>
              <a:pathLst>
                <a:path extrusionOk="0" h="2945" w="3357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9" name="Google Shape;24259;p84"/>
            <p:cNvSpPr/>
            <p:nvPr/>
          </p:nvSpPr>
          <p:spPr>
            <a:xfrm>
              <a:off x="1027844" y="2472727"/>
              <a:ext cx="83702" cy="72648"/>
            </a:xfrm>
            <a:custGeom>
              <a:rect b="b" l="l" r="r" t="t"/>
              <a:pathLst>
                <a:path extrusionOk="0" h="2780" w="3203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0" name="Google Shape;24260;p84"/>
            <p:cNvSpPr/>
            <p:nvPr/>
          </p:nvSpPr>
          <p:spPr>
            <a:xfrm>
              <a:off x="1047182" y="2499120"/>
              <a:ext cx="24408" cy="24146"/>
            </a:xfrm>
            <a:custGeom>
              <a:rect b="b" l="l" r="r" t="t"/>
              <a:pathLst>
                <a:path extrusionOk="0" h="924" w="934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61" name="Google Shape;24261;p84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24262" name="Google Shape;24262;p84"/>
            <p:cNvSpPr/>
            <p:nvPr/>
          </p:nvSpPr>
          <p:spPr>
            <a:xfrm>
              <a:off x="1041407" y="4370991"/>
              <a:ext cx="174931" cy="270158"/>
            </a:xfrm>
            <a:custGeom>
              <a:rect b="b" l="l" r="r" t="t"/>
              <a:pathLst>
                <a:path extrusionOk="0" h="10338" w="6694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3" name="Google Shape;24263;p84"/>
            <p:cNvSpPr/>
            <p:nvPr/>
          </p:nvSpPr>
          <p:spPr>
            <a:xfrm>
              <a:off x="1041407" y="4516471"/>
              <a:ext cx="173938" cy="124678"/>
            </a:xfrm>
            <a:custGeom>
              <a:rect b="b" l="l" r="r" t="t"/>
              <a:pathLst>
                <a:path extrusionOk="0" h="4771" w="6656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4" name="Google Shape;24264;p84"/>
            <p:cNvSpPr/>
            <p:nvPr/>
          </p:nvSpPr>
          <p:spPr>
            <a:xfrm>
              <a:off x="866528" y="4370991"/>
              <a:ext cx="174905" cy="270158"/>
            </a:xfrm>
            <a:custGeom>
              <a:rect b="b" l="l" r="r" t="t"/>
              <a:pathLst>
                <a:path extrusionOk="0" h="10338" w="6693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5" name="Google Shape;24265;p84"/>
            <p:cNvSpPr/>
            <p:nvPr/>
          </p:nvSpPr>
          <p:spPr>
            <a:xfrm>
              <a:off x="866528" y="4370991"/>
              <a:ext cx="64600" cy="173650"/>
            </a:xfrm>
            <a:custGeom>
              <a:rect b="b" l="l" r="r" t="t"/>
              <a:pathLst>
                <a:path extrusionOk="0" h="6645" w="2472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6" name="Google Shape;24266;p84"/>
            <p:cNvSpPr/>
            <p:nvPr/>
          </p:nvSpPr>
          <p:spPr>
            <a:xfrm>
              <a:off x="867522" y="4274536"/>
              <a:ext cx="347824" cy="192701"/>
            </a:xfrm>
            <a:custGeom>
              <a:rect b="b" l="l" r="r" t="t"/>
              <a:pathLst>
                <a:path extrusionOk="0" h="7374" w="1331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7" name="Google Shape;24267;p84"/>
            <p:cNvSpPr/>
            <p:nvPr/>
          </p:nvSpPr>
          <p:spPr>
            <a:xfrm>
              <a:off x="1041407" y="4274484"/>
              <a:ext cx="173938" cy="131708"/>
            </a:xfrm>
            <a:custGeom>
              <a:rect b="b" l="l" r="r" t="t"/>
              <a:pathLst>
                <a:path extrusionOk="0" h="5040" w="6656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8" name="Google Shape;24268;p84"/>
            <p:cNvSpPr/>
            <p:nvPr/>
          </p:nvSpPr>
          <p:spPr>
            <a:xfrm>
              <a:off x="1041407" y="4405669"/>
              <a:ext cx="112866" cy="173650"/>
            </a:xfrm>
            <a:custGeom>
              <a:rect b="b" l="l" r="r" t="t"/>
              <a:pathLst>
                <a:path extrusionOk="0" h="6645" w="4319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9" name="Google Shape;24269;p84"/>
            <p:cNvSpPr/>
            <p:nvPr/>
          </p:nvSpPr>
          <p:spPr>
            <a:xfrm>
              <a:off x="928593" y="4405669"/>
              <a:ext cx="112840" cy="173415"/>
            </a:xfrm>
            <a:custGeom>
              <a:rect b="b" l="l" r="r" t="t"/>
              <a:pathLst>
                <a:path extrusionOk="0" h="6636" w="4318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0" name="Google Shape;24270;p84"/>
            <p:cNvSpPr/>
            <p:nvPr/>
          </p:nvSpPr>
          <p:spPr>
            <a:xfrm>
              <a:off x="929848" y="4343657"/>
              <a:ext cx="223407" cy="123842"/>
            </a:xfrm>
            <a:custGeom>
              <a:rect b="b" l="l" r="r" t="t"/>
              <a:pathLst>
                <a:path extrusionOk="0" h="4739" w="8549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1" name="Google Shape;24271;p84"/>
            <p:cNvSpPr/>
            <p:nvPr/>
          </p:nvSpPr>
          <p:spPr>
            <a:xfrm>
              <a:off x="1112017" y="4497290"/>
              <a:ext cx="29896" cy="18972"/>
            </a:xfrm>
            <a:custGeom>
              <a:rect b="b" l="l" r="r" t="t"/>
              <a:pathLst>
                <a:path extrusionOk="0" h="726" w="1144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2" name="Google Shape;24272;p84"/>
            <p:cNvSpPr/>
            <p:nvPr/>
          </p:nvSpPr>
          <p:spPr>
            <a:xfrm>
              <a:off x="1112017" y="4481218"/>
              <a:ext cx="29896" cy="18946"/>
            </a:xfrm>
            <a:custGeom>
              <a:rect b="b" l="l" r="r" t="t"/>
              <a:pathLst>
                <a:path extrusionOk="0" h="725" w="1144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73" name="Google Shape;24273;p84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24274" name="Google Shape;24274;p84"/>
            <p:cNvSpPr/>
            <p:nvPr/>
          </p:nvSpPr>
          <p:spPr>
            <a:xfrm>
              <a:off x="1490965" y="4274484"/>
              <a:ext cx="227954" cy="366665"/>
            </a:xfrm>
            <a:custGeom>
              <a:rect b="b" l="l" r="r" t="t"/>
              <a:pathLst>
                <a:path extrusionOk="0" h="14031" w="8723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5" name="Google Shape;24275;p84"/>
            <p:cNvSpPr/>
            <p:nvPr/>
          </p:nvSpPr>
          <p:spPr>
            <a:xfrm>
              <a:off x="1651810" y="4274484"/>
              <a:ext cx="67108" cy="366665"/>
            </a:xfrm>
            <a:custGeom>
              <a:rect b="b" l="l" r="r" t="t"/>
              <a:pathLst>
                <a:path extrusionOk="0" h="14031" w="2568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6" name="Google Shape;24276;p84"/>
            <p:cNvSpPr/>
            <p:nvPr/>
          </p:nvSpPr>
          <p:spPr>
            <a:xfrm>
              <a:off x="1395973" y="4576288"/>
              <a:ext cx="273947" cy="64861"/>
            </a:xfrm>
            <a:custGeom>
              <a:rect b="b" l="l" r="r" t="t"/>
              <a:pathLst>
                <a:path extrusionOk="0" h="2482" w="10483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7" name="Google Shape;24277;p84"/>
            <p:cNvSpPr/>
            <p:nvPr/>
          </p:nvSpPr>
          <p:spPr>
            <a:xfrm>
              <a:off x="1523395" y="4385547"/>
              <a:ext cx="31437" cy="26916"/>
            </a:xfrm>
            <a:custGeom>
              <a:rect b="b" l="l" r="r" t="t"/>
              <a:pathLst>
                <a:path extrusionOk="0" h="1030" w="1203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8" name="Google Shape;24278;p84"/>
            <p:cNvSpPr/>
            <p:nvPr/>
          </p:nvSpPr>
          <p:spPr>
            <a:xfrm>
              <a:off x="1569623" y="4394589"/>
              <a:ext cx="41734" cy="11106"/>
            </a:xfrm>
            <a:custGeom>
              <a:rect b="b" l="l" r="r" t="t"/>
              <a:pathLst>
                <a:path extrusionOk="0" h="425" w="1597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9" name="Google Shape;24279;p84"/>
            <p:cNvSpPr/>
            <p:nvPr/>
          </p:nvSpPr>
          <p:spPr>
            <a:xfrm>
              <a:off x="1569623" y="4407917"/>
              <a:ext cx="109103" cy="11080"/>
            </a:xfrm>
            <a:custGeom>
              <a:rect b="b" l="l" r="r" t="t"/>
              <a:pathLst>
                <a:path extrusionOk="0" h="424" w="4175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0" name="Google Shape;24280;p84"/>
            <p:cNvSpPr/>
            <p:nvPr/>
          </p:nvSpPr>
          <p:spPr>
            <a:xfrm>
              <a:off x="1569623" y="4379014"/>
              <a:ext cx="14608" cy="11080"/>
            </a:xfrm>
            <a:custGeom>
              <a:rect b="b" l="l" r="r" t="t"/>
              <a:pathLst>
                <a:path extrusionOk="0" h="424" w="559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1" name="Google Shape;24281;p84"/>
            <p:cNvSpPr/>
            <p:nvPr/>
          </p:nvSpPr>
          <p:spPr>
            <a:xfrm>
              <a:off x="1523395" y="4444110"/>
              <a:ext cx="31437" cy="26786"/>
            </a:xfrm>
            <a:custGeom>
              <a:rect b="b" l="l" r="r" t="t"/>
              <a:pathLst>
                <a:path extrusionOk="0" h="1025" w="1203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2" name="Google Shape;24282;p84"/>
            <p:cNvSpPr/>
            <p:nvPr/>
          </p:nvSpPr>
          <p:spPr>
            <a:xfrm>
              <a:off x="1569623" y="4453152"/>
              <a:ext cx="41734" cy="11080"/>
            </a:xfrm>
            <a:custGeom>
              <a:rect b="b" l="l" r="r" t="t"/>
              <a:pathLst>
                <a:path extrusionOk="0" h="424" w="1597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3" name="Google Shape;24283;p84"/>
            <p:cNvSpPr/>
            <p:nvPr/>
          </p:nvSpPr>
          <p:spPr>
            <a:xfrm>
              <a:off x="1569623" y="4466480"/>
              <a:ext cx="109103" cy="11080"/>
            </a:xfrm>
            <a:custGeom>
              <a:rect b="b" l="l" r="r" t="t"/>
              <a:pathLst>
                <a:path extrusionOk="0" h="424" w="4175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4" name="Google Shape;24284;p84"/>
            <p:cNvSpPr/>
            <p:nvPr/>
          </p:nvSpPr>
          <p:spPr>
            <a:xfrm>
              <a:off x="1569623" y="4437577"/>
              <a:ext cx="14608" cy="11080"/>
            </a:xfrm>
            <a:custGeom>
              <a:rect b="b" l="l" r="r" t="t"/>
              <a:pathLst>
                <a:path extrusionOk="0" h="424" w="559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5" name="Google Shape;24285;p84"/>
            <p:cNvSpPr/>
            <p:nvPr/>
          </p:nvSpPr>
          <p:spPr>
            <a:xfrm>
              <a:off x="1523395" y="4502647"/>
              <a:ext cx="31437" cy="26655"/>
            </a:xfrm>
            <a:custGeom>
              <a:rect b="b" l="l" r="r" t="t"/>
              <a:pathLst>
                <a:path extrusionOk="0" h="1020" w="1203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6" name="Google Shape;24286;p84"/>
            <p:cNvSpPr/>
            <p:nvPr/>
          </p:nvSpPr>
          <p:spPr>
            <a:xfrm>
              <a:off x="1569623" y="4511689"/>
              <a:ext cx="41734" cy="11106"/>
            </a:xfrm>
            <a:custGeom>
              <a:rect b="b" l="l" r="r" t="t"/>
              <a:pathLst>
                <a:path extrusionOk="0" h="425" w="1597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7" name="Google Shape;24287;p84"/>
            <p:cNvSpPr/>
            <p:nvPr/>
          </p:nvSpPr>
          <p:spPr>
            <a:xfrm>
              <a:off x="1569623" y="4524781"/>
              <a:ext cx="109103" cy="11080"/>
            </a:xfrm>
            <a:custGeom>
              <a:rect b="b" l="l" r="r" t="t"/>
              <a:pathLst>
                <a:path extrusionOk="0" h="424" w="4175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8" name="Google Shape;24288;p84"/>
            <p:cNvSpPr/>
            <p:nvPr/>
          </p:nvSpPr>
          <p:spPr>
            <a:xfrm>
              <a:off x="1569623" y="4495879"/>
              <a:ext cx="14608" cy="11080"/>
            </a:xfrm>
            <a:custGeom>
              <a:rect b="b" l="l" r="r" t="t"/>
              <a:pathLst>
                <a:path extrusionOk="0" h="424" w="559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9" name="Google Shape;24289;p84"/>
            <p:cNvSpPr/>
            <p:nvPr/>
          </p:nvSpPr>
          <p:spPr>
            <a:xfrm>
              <a:off x="1530425" y="4309423"/>
              <a:ext cx="149295" cy="32169"/>
            </a:xfrm>
            <a:custGeom>
              <a:rect b="b" l="l" r="r" t="t"/>
              <a:pathLst>
                <a:path extrusionOk="0" h="1231" w="5713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0" name="Google Shape;24290;p84"/>
            <p:cNvSpPr/>
            <p:nvPr/>
          </p:nvSpPr>
          <p:spPr>
            <a:xfrm>
              <a:off x="1490965" y="4463448"/>
              <a:ext cx="29634" cy="29451"/>
            </a:xfrm>
            <a:custGeom>
              <a:rect b="b" l="l" r="r" t="t"/>
              <a:pathLst>
                <a:path extrusionOk="0" h="1127" w="1134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1" name="Google Shape;24291;p84"/>
            <p:cNvSpPr/>
            <p:nvPr/>
          </p:nvSpPr>
          <p:spPr>
            <a:xfrm>
              <a:off x="1388708" y="4350242"/>
              <a:ext cx="122640" cy="130689"/>
            </a:xfrm>
            <a:custGeom>
              <a:rect b="b" l="l" r="r" t="t"/>
              <a:pathLst>
                <a:path extrusionOk="0" h="5001" w="4693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2" name="Google Shape;24292;p84"/>
            <p:cNvSpPr/>
            <p:nvPr/>
          </p:nvSpPr>
          <p:spPr>
            <a:xfrm>
              <a:off x="1388708" y="4358422"/>
              <a:ext cx="112605" cy="122509"/>
            </a:xfrm>
            <a:custGeom>
              <a:rect b="b" l="l" r="r" t="t"/>
              <a:pathLst>
                <a:path extrusionOk="0" h="4688" w="4309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3" name="Google Shape;24293;p84"/>
            <p:cNvSpPr/>
            <p:nvPr/>
          </p:nvSpPr>
          <p:spPr>
            <a:xfrm>
              <a:off x="1388708" y="4350242"/>
              <a:ext cx="35697" cy="34338"/>
            </a:xfrm>
            <a:custGeom>
              <a:rect b="b" l="l" r="r" t="t"/>
              <a:pathLst>
                <a:path extrusionOk="0" h="1314" w="1366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94" name="Google Shape;24294;p84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24295" name="Google Shape;24295;p84"/>
            <p:cNvSpPr/>
            <p:nvPr/>
          </p:nvSpPr>
          <p:spPr>
            <a:xfrm>
              <a:off x="1874694" y="4396105"/>
              <a:ext cx="230959" cy="221996"/>
            </a:xfrm>
            <a:custGeom>
              <a:rect b="b" l="l" r="r" t="t"/>
              <a:pathLst>
                <a:path extrusionOk="0" h="8495" w="8838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6" name="Google Shape;24296;p84"/>
            <p:cNvSpPr/>
            <p:nvPr/>
          </p:nvSpPr>
          <p:spPr>
            <a:xfrm>
              <a:off x="2019181" y="4396105"/>
              <a:ext cx="230959" cy="221996"/>
            </a:xfrm>
            <a:custGeom>
              <a:rect b="b" l="l" r="r" t="t"/>
              <a:pathLst>
                <a:path extrusionOk="0" h="8495" w="8838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7" name="Google Shape;24297;p84"/>
            <p:cNvSpPr/>
            <p:nvPr/>
          </p:nvSpPr>
          <p:spPr>
            <a:xfrm>
              <a:off x="2033266" y="4540853"/>
              <a:ext cx="67108" cy="50775"/>
            </a:xfrm>
            <a:custGeom>
              <a:rect b="b" l="l" r="r" t="t"/>
              <a:pathLst>
                <a:path extrusionOk="0" h="1943" w="2568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8" name="Google Shape;24298;p84"/>
            <p:cNvSpPr/>
            <p:nvPr/>
          </p:nvSpPr>
          <p:spPr>
            <a:xfrm>
              <a:off x="1947055" y="4323979"/>
              <a:ext cx="230724" cy="221996"/>
            </a:xfrm>
            <a:custGeom>
              <a:rect b="b" l="l" r="r" t="t"/>
              <a:pathLst>
                <a:path extrusionOk="0" h="8495" w="8829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9" name="Google Shape;24299;p84"/>
            <p:cNvSpPr/>
            <p:nvPr/>
          </p:nvSpPr>
          <p:spPr>
            <a:xfrm>
              <a:off x="2019677" y="4422995"/>
              <a:ext cx="85741" cy="122980"/>
            </a:xfrm>
            <a:custGeom>
              <a:rect b="b" l="l" r="r" t="t"/>
              <a:pathLst>
                <a:path extrusionOk="0" h="4706" w="3281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0" name="Google Shape;24300;p84"/>
            <p:cNvSpPr/>
            <p:nvPr/>
          </p:nvSpPr>
          <p:spPr>
            <a:xfrm>
              <a:off x="1942534" y="4396261"/>
              <a:ext cx="124182" cy="144617"/>
            </a:xfrm>
            <a:custGeom>
              <a:rect b="b" l="l" r="r" t="t"/>
              <a:pathLst>
                <a:path extrusionOk="0" h="5534" w="4752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1" name="Google Shape;24301;p84"/>
            <p:cNvSpPr/>
            <p:nvPr/>
          </p:nvSpPr>
          <p:spPr>
            <a:xfrm>
              <a:off x="2066690" y="4396261"/>
              <a:ext cx="111089" cy="144617"/>
            </a:xfrm>
            <a:custGeom>
              <a:rect b="b" l="l" r="r" t="t"/>
              <a:pathLst>
                <a:path extrusionOk="0" h="5534" w="4251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2" name="Google Shape;24302;p84"/>
            <p:cNvSpPr/>
            <p:nvPr/>
          </p:nvSpPr>
          <p:spPr>
            <a:xfrm>
              <a:off x="2012412" y="4293326"/>
              <a:ext cx="94992" cy="81246"/>
            </a:xfrm>
            <a:custGeom>
              <a:rect b="b" l="l" r="r" t="t"/>
              <a:pathLst>
                <a:path extrusionOk="0" h="3109" w="3635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3" name="Google Shape;24303;p84"/>
            <p:cNvSpPr/>
            <p:nvPr/>
          </p:nvSpPr>
          <p:spPr>
            <a:xfrm>
              <a:off x="2058641" y="4293326"/>
              <a:ext cx="48763" cy="81194"/>
            </a:xfrm>
            <a:custGeom>
              <a:rect b="b" l="l" r="r" t="t"/>
              <a:pathLst>
                <a:path extrusionOk="0" h="3107" w="1866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4" name="Google Shape;24304;p84"/>
            <p:cNvSpPr/>
            <p:nvPr/>
          </p:nvSpPr>
          <p:spPr>
            <a:xfrm>
              <a:off x="2061150" y="4305529"/>
              <a:ext cx="23389" cy="34077"/>
            </a:xfrm>
            <a:custGeom>
              <a:rect b="b" l="l" r="r" t="t"/>
              <a:pathLst>
                <a:path extrusionOk="0" h="1304" w="895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5" name="Google Shape;24305;p84"/>
            <p:cNvSpPr/>
            <p:nvPr/>
          </p:nvSpPr>
          <p:spPr>
            <a:xfrm>
              <a:off x="2046332" y="4459816"/>
              <a:ext cx="35723" cy="61647"/>
            </a:xfrm>
            <a:custGeom>
              <a:rect b="b" l="l" r="r" t="t"/>
              <a:pathLst>
                <a:path extrusionOk="0" h="2359" w="1367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6" name="Google Shape;24306;p84"/>
            <p:cNvSpPr/>
            <p:nvPr/>
          </p:nvSpPr>
          <p:spPr>
            <a:xfrm>
              <a:off x="2182770" y="4521436"/>
              <a:ext cx="25662" cy="22709"/>
            </a:xfrm>
            <a:custGeom>
              <a:rect b="b" l="l" r="r" t="t"/>
              <a:pathLst>
                <a:path extrusionOk="0" h="869" w="982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7" name="Google Shape;24307;p84"/>
            <p:cNvSpPr/>
            <p:nvPr/>
          </p:nvSpPr>
          <p:spPr>
            <a:xfrm>
              <a:off x="2178746" y="4542603"/>
              <a:ext cx="33711" cy="79704"/>
            </a:xfrm>
            <a:custGeom>
              <a:rect b="b" l="l" r="r" t="t"/>
              <a:pathLst>
                <a:path extrusionOk="0" h="3050" w="129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8" name="Google Shape;24308;p84"/>
            <p:cNvSpPr/>
            <p:nvPr/>
          </p:nvSpPr>
          <p:spPr>
            <a:xfrm>
              <a:off x="2195601" y="4542603"/>
              <a:ext cx="16855" cy="79704"/>
            </a:xfrm>
            <a:custGeom>
              <a:rect b="b" l="l" r="r" t="t"/>
              <a:pathLst>
                <a:path extrusionOk="0" h="3050" w="645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9" name="Google Shape;24309;p84"/>
            <p:cNvSpPr/>
            <p:nvPr/>
          </p:nvSpPr>
          <p:spPr>
            <a:xfrm>
              <a:off x="2178746" y="4602917"/>
              <a:ext cx="33711" cy="19390"/>
            </a:xfrm>
            <a:custGeom>
              <a:rect b="b" l="l" r="r" t="t"/>
              <a:pathLst>
                <a:path extrusionOk="0" h="742" w="129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0" name="Google Shape;24310;p84"/>
            <p:cNvSpPr/>
            <p:nvPr/>
          </p:nvSpPr>
          <p:spPr>
            <a:xfrm>
              <a:off x="1911881" y="4515974"/>
              <a:ext cx="80958" cy="78920"/>
            </a:xfrm>
            <a:custGeom>
              <a:rect b="b" l="l" r="r" t="t"/>
              <a:pathLst>
                <a:path extrusionOk="0" h="3020" w="3098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1" name="Google Shape;24311;p84"/>
            <p:cNvSpPr/>
            <p:nvPr/>
          </p:nvSpPr>
          <p:spPr>
            <a:xfrm>
              <a:off x="1945566" y="4516157"/>
              <a:ext cx="37971" cy="78737"/>
            </a:xfrm>
            <a:custGeom>
              <a:rect b="b" l="l" r="r" t="t"/>
              <a:pathLst>
                <a:path extrusionOk="0" h="3013" w="1453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2" name="Google Shape;24312;p84"/>
            <p:cNvSpPr/>
            <p:nvPr/>
          </p:nvSpPr>
          <p:spPr>
            <a:xfrm>
              <a:off x="1907099" y="4489581"/>
              <a:ext cx="19390" cy="15366"/>
            </a:xfrm>
            <a:custGeom>
              <a:rect b="b" l="l" r="r" t="t"/>
              <a:pathLst>
                <a:path extrusionOk="0" h="588" w="742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3" name="Google Shape;24313;p84"/>
            <p:cNvSpPr/>
            <p:nvPr/>
          </p:nvSpPr>
          <p:spPr>
            <a:xfrm>
              <a:off x="1897769" y="4504006"/>
              <a:ext cx="20932" cy="12753"/>
            </a:xfrm>
            <a:custGeom>
              <a:rect b="b" l="l" r="r" t="t"/>
              <a:pathLst>
                <a:path extrusionOk="0" h="488" w="801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4" name="Google Shape;24314;p84"/>
            <p:cNvSpPr/>
            <p:nvPr/>
          </p:nvSpPr>
          <p:spPr>
            <a:xfrm>
              <a:off x="1922909" y="4479859"/>
              <a:ext cx="14373" cy="16803"/>
            </a:xfrm>
            <a:custGeom>
              <a:rect b="b" l="l" r="r" t="t"/>
              <a:pathLst>
                <a:path extrusionOk="0" h="643" w="55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5" name="Google Shape;24315;p84"/>
            <p:cNvSpPr/>
            <p:nvPr/>
          </p:nvSpPr>
          <p:spPr>
            <a:xfrm>
              <a:off x="1934773" y="4594111"/>
              <a:ext cx="34939" cy="28197"/>
            </a:xfrm>
            <a:custGeom>
              <a:rect b="b" l="l" r="r" t="t"/>
              <a:pathLst>
                <a:path extrusionOk="0" h="1079" w="1337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6" name="Google Shape;24316;p84"/>
            <p:cNvSpPr/>
            <p:nvPr/>
          </p:nvSpPr>
          <p:spPr>
            <a:xfrm>
              <a:off x="1929729" y="4602682"/>
              <a:ext cx="45497" cy="11080"/>
            </a:xfrm>
            <a:custGeom>
              <a:rect b="b" l="l" r="r" t="t"/>
              <a:pathLst>
                <a:path extrusionOk="0" h="424" w="1741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17" name="Google Shape;24317;p84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24318" name="Google Shape;24318;p84"/>
            <p:cNvSpPr/>
            <p:nvPr/>
          </p:nvSpPr>
          <p:spPr>
            <a:xfrm>
              <a:off x="2497144" y="4300878"/>
              <a:ext cx="143755" cy="54539"/>
            </a:xfrm>
            <a:custGeom>
              <a:rect b="b" l="l" r="r" t="t"/>
              <a:pathLst>
                <a:path extrusionOk="0" h="2087" w="5501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9" name="Google Shape;24319;p84"/>
            <p:cNvSpPr/>
            <p:nvPr/>
          </p:nvSpPr>
          <p:spPr>
            <a:xfrm>
              <a:off x="2410959" y="4293090"/>
              <a:ext cx="143494" cy="54303"/>
            </a:xfrm>
            <a:custGeom>
              <a:rect b="b" l="l" r="r" t="t"/>
              <a:pathLst>
                <a:path extrusionOk="0" h="2078" w="5491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0" name="Google Shape;24320;p84"/>
            <p:cNvSpPr/>
            <p:nvPr/>
          </p:nvSpPr>
          <p:spPr>
            <a:xfrm>
              <a:off x="2396116" y="4323979"/>
              <a:ext cx="366665" cy="251081"/>
            </a:xfrm>
            <a:custGeom>
              <a:rect b="b" l="l" r="r" t="t"/>
              <a:pathLst>
                <a:path extrusionOk="0" h="9608" w="14031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1" name="Google Shape;24321;p84"/>
            <p:cNvSpPr/>
            <p:nvPr/>
          </p:nvSpPr>
          <p:spPr>
            <a:xfrm>
              <a:off x="2407928" y="4391819"/>
              <a:ext cx="340533" cy="182980"/>
            </a:xfrm>
            <a:custGeom>
              <a:rect b="b" l="l" r="r" t="t"/>
              <a:pathLst>
                <a:path extrusionOk="0" h="7002" w="13031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2" name="Google Shape;24322;p84"/>
            <p:cNvSpPr/>
            <p:nvPr/>
          </p:nvSpPr>
          <p:spPr>
            <a:xfrm>
              <a:off x="2728077" y="4323979"/>
              <a:ext cx="34704" cy="251081"/>
            </a:xfrm>
            <a:custGeom>
              <a:rect b="b" l="l" r="r" t="t"/>
              <a:pathLst>
                <a:path extrusionOk="0" h="9608" w="1328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3" name="Google Shape;24323;p84"/>
            <p:cNvSpPr/>
            <p:nvPr/>
          </p:nvSpPr>
          <p:spPr>
            <a:xfrm>
              <a:off x="2511726" y="4400626"/>
              <a:ext cx="227928" cy="222179"/>
            </a:xfrm>
            <a:custGeom>
              <a:rect b="b" l="l" r="r" t="t"/>
              <a:pathLst>
                <a:path extrusionOk="0" h="8502" w="8722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4" name="Google Shape;24324;p84"/>
            <p:cNvSpPr/>
            <p:nvPr/>
          </p:nvSpPr>
          <p:spPr>
            <a:xfrm>
              <a:off x="2679340" y="4400626"/>
              <a:ext cx="60314" cy="222179"/>
            </a:xfrm>
            <a:custGeom>
              <a:rect b="b" l="l" r="r" t="t"/>
              <a:pathLst>
                <a:path extrusionOk="0" h="8502" w="2308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5" name="Google Shape;24325;p84"/>
            <p:cNvSpPr/>
            <p:nvPr/>
          </p:nvSpPr>
          <p:spPr>
            <a:xfrm>
              <a:off x="2416735" y="4557943"/>
              <a:ext cx="273921" cy="64861"/>
            </a:xfrm>
            <a:custGeom>
              <a:rect b="b" l="l" r="r" t="t"/>
              <a:pathLst>
                <a:path extrusionOk="0" h="2482" w="10482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6" name="Google Shape;24326;p84"/>
            <p:cNvSpPr/>
            <p:nvPr/>
          </p:nvSpPr>
          <p:spPr>
            <a:xfrm>
              <a:off x="2537336" y="4482290"/>
              <a:ext cx="25923" cy="11106"/>
            </a:xfrm>
            <a:custGeom>
              <a:rect b="b" l="l" r="r" t="t"/>
              <a:pathLst>
                <a:path extrusionOk="0" h="425" w="992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7" name="Google Shape;24327;p84"/>
            <p:cNvSpPr/>
            <p:nvPr/>
          </p:nvSpPr>
          <p:spPr>
            <a:xfrm>
              <a:off x="2566239" y="4482290"/>
              <a:ext cx="149791" cy="11106"/>
            </a:xfrm>
            <a:custGeom>
              <a:rect b="b" l="l" r="r" t="t"/>
              <a:pathLst>
                <a:path extrusionOk="0" h="425" w="5732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8" name="Google Shape;24328;p84"/>
            <p:cNvSpPr/>
            <p:nvPr/>
          </p:nvSpPr>
          <p:spPr>
            <a:xfrm>
              <a:off x="2537336" y="4500635"/>
              <a:ext cx="178694" cy="11106"/>
            </a:xfrm>
            <a:custGeom>
              <a:rect b="b" l="l" r="r" t="t"/>
              <a:pathLst>
                <a:path extrusionOk="0" h="425" w="6838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9" name="Google Shape;24329;p84"/>
            <p:cNvSpPr/>
            <p:nvPr/>
          </p:nvSpPr>
          <p:spPr>
            <a:xfrm>
              <a:off x="2537336" y="4519241"/>
              <a:ext cx="178694" cy="11080"/>
            </a:xfrm>
            <a:custGeom>
              <a:rect b="b" l="l" r="r" t="t"/>
              <a:pathLst>
                <a:path extrusionOk="0" h="424" w="6838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0" name="Google Shape;24330;p84"/>
            <p:cNvSpPr/>
            <p:nvPr/>
          </p:nvSpPr>
          <p:spPr>
            <a:xfrm>
              <a:off x="2648660" y="4443352"/>
              <a:ext cx="60105" cy="20122"/>
            </a:xfrm>
            <a:custGeom>
              <a:rect b="b" l="l" r="r" t="t"/>
              <a:pathLst>
                <a:path extrusionOk="0" h="770" w="230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31" name="Google Shape;24331;p84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24332" name="Google Shape;24332;p84"/>
            <p:cNvSpPr/>
            <p:nvPr/>
          </p:nvSpPr>
          <p:spPr>
            <a:xfrm>
              <a:off x="2908757" y="4289824"/>
              <a:ext cx="337501" cy="276926"/>
            </a:xfrm>
            <a:custGeom>
              <a:rect b="b" l="l" r="r" t="t"/>
              <a:pathLst>
                <a:path extrusionOk="0" h="10597" w="12915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3" name="Google Shape;24333;p84"/>
            <p:cNvSpPr/>
            <p:nvPr/>
          </p:nvSpPr>
          <p:spPr>
            <a:xfrm>
              <a:off x="2941423" y="4303413"/>
              <a:ext cx="304836" cy="263337"/>
            </a:xfrm>
            <a:custGeom>
              <a:rect b="b" l="l" r="r" t="t"/>
              <a:pathLst>
                <a:path extrusionOk="0" h="10077" w="11665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4" name="Google Shape;24334;p84"/>
            <p:cNvSpPr/>
            <p:nvPr/>
          </p:nvSpPr>
          <p:spPr>
            <a:xfrm>
              <a:off x="3215082" y="4289824"/>
              <a:ext cx="31176" cy="276926"/>
            </a:xfrm>
            <a:custGeom>
              <a:rect b="b" l="l" r="r" t="t"/>
              <a:pathLst>
                <a:path extrusionOk="0" h="10597" w="1193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5" name="Google Shape;24335;p84"/>
            <p:cNvSpPr/>
            <p:nvPr/>
          </p:nvSpPr>
          <p:spPr>
            <a:xfrm>
              <a:off x="2908757" y="4289824"/>
              <a:ext cx="337501" cy="40714"/>
            </a:xfrm>
            <a:custGeom>
              <a:rect b="b" l="l" r="r" t="t"/>
              <a:pathLst>
                <a:path extrusionOk="0" h="1558" w="12915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6" name="Google Shape;24336;p84"/>
            <p:cNvSpPr/>
            <p:nvPr/>
          </p:nvSpPr>
          <p:spPr>
            <a:xfrm>
              <a:off x="2992198" y="4303204"/>
              <a:ext cx="147779" cy="27335"/>
            </a:xfrm>
            <a:custGeom>
              <a:rect b="b" l="l" r="r" t="t"/>
              <a:pathLst>
                <a:path extrusionOk="0" h="1046" w="5655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7" name="Google Shape;24337;p84"/>
            <p:cNvSpPr/>
            <p:nvPr/>
          </p:nvSpPr>
          <p:spPr>
            <a:xfrm>
              <a:off x="3215082" y="4289824"/>
              <a:ext cx="31176" cy="40714"/>
            </a:xfrm>
            <a:custGeom>
              <a:rect b="b" l="l" r="r" t="t"/>
              <a:pathLst>
                <a:path extrusionOk="0" h="1558" w="1193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8" name="Google Shape;24338;p84"/>
            <p:cNvSpPr/>
            <p:nvPr/>
          </p:nvSpPr>
          <p:spPr>
            <a:xfrm>
              <a:off x="3123854" y="4474502"/>
              <a:ext cx="64626" cy="64364"/>
            </a:xfrm>
            <a:custGeom>
              <a:rect b="b" l="l" r="r" t="t"/>
              <a:pathLst>
                <a:path extrusionOk="0" h="2463" w="2473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9" name="Google Shape;24339;p84"/>
            <p:cNvSpPr/>
            <p:nvPr/>
          </p:nvSpPr>
          <p:spPr>
            <a:xfrm>
              <a:off x="2953235" y="4312167"/>
              <a:ext cx="217396" cy="209008"/>
            </a:xfrm>
            <a:custGeom>
              <a:rect b="b" l="l" r="r" t="t"/>
              <a:pathLst>
                <a:path extrusionOk="0" h="7998" w="8319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0" name="Google Shape;24340;p84"/>
            <p:cNvSpPr/>
            <p:nvPr/>
          </p:nvSpPr>
          <p:spPr>
            <a:xfrm>
              <a:off x="2951484" y="4331035"/>
              <a:ext cx="200306" cy="171194"/>
            </a:xfrm>
            <a:custGeom>
              <a:rect b="b" l="l" r="r" t="t"/>
              <a:pathLst>
                <a:path extrusionOk="0" h="6551" w="7665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1" name="Google Shape;24341;p84"/>
            <p:cNvSpPr/>
            <p:nvPr/>
          </p:nvSpPr>
          <p:spPr>
            <a:xfrm>
              <a:off x="3156284" y="4507560"/>
              <a:ext cx="119635" cy="118380"/>
            </a:xfrm>
            <a:custGeom>
              <a:rect b="b" l="l" r="r" t="t"/>
              <a:pathLst>
                <a:path extrusionOk="0" h="4530" w="4578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2" name="Google Shape;24342;p84"/>
            <p:cNvSpPr/>
            <p:nvPr/>
          </p:nvSpPr>
          <p:spPr>
            <a:xfrm>
              <a:off x="3173375" y="4507560"/>
              <a:ext cx="102544" cy="101917"/>
            </a:xfrm>
            <a:custGeom>
              <a:rect b="b" l="l" r="r" t="t"/>
              <a:pathLst>
                <a:path extrusionOk="0" h="3900" w="3924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3" name="Google Shape;24343;p84"/>
            <p:cNvSpPr/>
            <p:nvPr/>
          </p:nvSpPr>
          <p:spPr>
            <a:xfrm>
              <a:off x="3226136" y="4579189"/>
              <a:ext cx="45366" cy="41342"/>
            </a:xfrm>
            <a:custGeom>
              <a:rect b="b" l="l" r="r" t="t"/>
              <a:pathLst>
                <a:path extrusionOk="0" h="1582" w="1736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4" name="Google Shape;24344;p84"/>
            <p:cNvSpPr/>
            <p:nvPr/>
          </p:nvSpPr>
          <p:spPr>
            <a:xfrm>
              <a:off x="2936144" y="4305137"/>
              <a:ext cx="12335" cy="11080"/>
            </a:xfrm>
            <a:custGeom>
              <a:rect b="b" l="l" r="r" t="t"/>
              <a:pathLst>
                <a:path extrusionOk="0" h="424" w="472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5" name="Google Shape;24345;p84"/>
            <p:cNvSpPr/>
            <p:nvPr/>
          </p:nvSpPr>
          <p:spPr>
            <a:xfrm>
              <a:off x="2950465" y="4305137"/>
              <a:ext cx="12596" cy="11080"/>
            </a:xfrm>
            <a:custGeom>
              <a:rect b="b" l="l" r="r" t="t"/>
              <a:pathLst>
                <a:path extrusionOk="0" h="424" w="482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6" name="Google Shape;24346;p84"/>
            <p:cNvSpPr/>
            <p:nvPr/>
          </p:nvSpPr>
          <p:spPr>
            <a:xfrm>
              <a:off x="2964785" y="4305137"/>
              <a:ext cx="12596" cy="11080"/>
            </a:xfrm>
            <a:custGeom>
              <a:rect b="b" l="l" r="r" t="t"/>
              <a:pathLst>
                <a:path extrusionOk="0" h="424" w="482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7" name="Google Shape;24347;p84"/>
            <p:cNvSpPr/>
            <p:nvPr/>
          </p:nvSpPr>
          <p:spPr>
            <a:xfrm>
              <a:off x="3013549" y="4428143"/>
              <a:ext cx="13092" cy="11211"/>
            </a:xfrm>
            <a:custGeom>
              <a:rect b="b" l="l" r="r" t="t"/>
              <a:pathLst>
                <a:path extrusionOk="0" h="429" w="501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8" name="Google Shape;24348;p84"/>
            <p:cNvSpPr/>
            <p:nvPr/>
          </p:nvSpPr>
          <p:spPr>
            <a:xfrm>
              <a:off x="3013549" y="4446488"/>
              <a:ext cx="13092" cy="11211"/>
            </a:xfrm>
            <a:custGeom>
              <a:rect b="b" l="l" r="r" t="t"/>
              <a:pathLst>
                <a:path extrusionOk="0" h="429" w="501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9" name="Google Shape;24349;p84"/>
            <p:cNvSpPr/>
            <p:nvPr/>
          </p:nvSpPr>
          <p:spPr>
            <a:xfrm>
              <a:off x="3029124" y="4428143"/>
              <a:ext cx="13092" cy="11211"/>
            </a:xfrm>
            <a:custGeom>
              <a:rect b="b" l="l" r="r" t="t"/>
              <a:pathLst>
                <a:path extrusionOk="0" h="429" w="501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0" name="Google Shape;24350;p84"/>
            <p:cNvSpPr/>
            <p:nvPr/>
          </p:nvSpPr>
          <p:spPr>
            <a:xfrm>
              <a:off x="3029124" y="4446488"/>
              <a:ext cx="13092" cy="11211"/>
            </a:xfrm>
            <a:custGeom>
              <a:rect b="b" l="l" r="r" t="t"/>
              <a:pathLst>
                <a:path extrusionOk="0" h="429" w="501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1" name="Google Shape;24351;p84"/>
            <p:cNvSpPr/>
            <p:nvPr/>
          </p:nvSpPr>
          <p:spPr>
            <a:xfrm>
              <a:off x="3019063" y="4367803"/>
              <a:ext cx="72805" cy="70950"/>
            </a:xfrm>
            <a:custGeom>
              <a:rect b="b" l="l" r="r" t="t"/>
              <a:pathLst>
                <a:path extrusionOk="0" h="2715" w="2786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2" name="Google Shape;24352;p84"/>
            <p:cNvSpPr/>
            <p:nvPr/>
          </p:nvSpPr>
          <p:spPr>
            <a:xfrm>
              <a:off x="3048827" y="4396261"/>
              <a:ext cx="72805" cy="70819"/>
            </a:xfrm>
            <a:custGeom>
              <a:rect b="b" l="l" r="r" t="t"/>
              <a:pathLst>
                <a:path extrusionOk="0" h="2710" w="2786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3" name="Google Shape;24353;p84"/>
            <p:cNvSpPr/>
            <p:nvPr/>
          </p:nvSpPr>
          <p:spPr>
            <a:xfrm>
              <a:off x="3048827" y="4396209"/>
              <a:ext cx="36612" cy="42465"/>
            </a:xfrm>
            <a:custGeom>
              <a:rect b="b" l="l" r="r" t="t"/>
              <a:pathLst>
                <a:path extrusionOk="0" h="1625" w="1401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4" name="Google Shape;24354;p84"/>
            <p:cNvSpPr/>
            <p:nvPr/>
          </p:nvSpPr>
          <p:spPr>
            <a:xfrm>
              <a:off x="2934393" y="4503405"/>
              <a:ext cx="18110" cy="11080"/>
            </a:xfrm>
            <a:custGeom>
              <a:rect b="b" l="l" r="r" t="t"/>
              <a:pathLst>
                <a:path extrusionOk="0" h="424" w="693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5" name="Google Shape;24355;p84"/>
            <p:cNvSpPr/>
            <p:nvPr/>
          </p:nvSpPr>
          <p:spPr>
            <a:xfrm>
              <a:off x="2950726" y="4503405"/>
              <a:ext cx="33685" cy="11080"/>
            </a:xfrm>
            <a:custGeom>
              <a:rect b="b" l="l" r="r" t="t"/>
              <a:pathLst>
                <a:path extrusionOk="0" h="424" w="1289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6" name="Google Shape;24356;p84"/>
            <p:cNvSpPr/>
            <p:nvPr/>
          </p:nvSpPr>
          <p:spPr>
            <a:xfrm>
              <a:off x="2934628" y="4517987"/>
              <a:ext cx="49782" cy="11080"/>
            </a:xfrm>
            <a:custGeom>
              <a:rect b="b" l="l" r="r" t="t"/>
              <a:pathLst>
                <a:path extrusionOk="0" h="424" w="1905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7" name="Google Shape;24357;p84"/>
            <p:cNvSpPr/>
            <p:nvPr/>
          </p:nvSpPr>
          <p:spPr>
            <a:xfrm>
              <a:off x="2934628" y="4532804"/>
              <a:ext cx="49782" cy="11080"/>
            </a:xfrm>
            <a:custGeom>
              <a:rect b="b" l="l" r="r" t="t"/>
              <a:pathLst>
                <a:path extrusionOk="0" h="424" w="1905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8" name="Google Shape;24358;p84"/>
            <p:cNvSpPr/>
            <p:nvPr/>
          </p:nvSpPr>
          <p:spPr>
            <a:xfrm>
              <a:off x="3210797" y="4348491"/>
              <a:ext cx="11106" cy="125044"/>
            </a:xfrm>
            <a:custGeom>
              <a:rect b="b" l="l" r="r" t="t"/>
              <a:pathLst>
                <a:path extrusionOk="0" h="4785" w="425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59" name="Google Shape;24359;p84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24360" name="Google Shape;24360;p84"/>
            <p:cNvSpPr/>
            <p:nvPr/>
          </p:nvSpPr>
          <p:spPr>
            <a:xfrm>
              <a:off x="3329909" y="3060629"/>
              <a:ext cx="81455" cy="169260"/>
            </a:xfrm>
            <a:custGeom>
              <a:rect b="b" l="l" r="r" t="t"/>
              <a:pathLst>
                <a:path extrusionOk="0" h="6477" w="3117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1" name="Google Shape;24361;p84"/>
            <p:cNvSpPr/>
            <p:nvPr/>
          </p:nvSpPr>
          <p:spPr>
            <a:xfrm>
              <a:off x="3082408" y="3016283"/>
              <a:ext cx="76908" cy="11080"/>
            </a:xfrm>
            <a:custGeom>
              <a:rect b="b" l="l" r="r" t="t"/>
              <a:pathLst>
                <a:path extrusionOk="0" h="424" w="2943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2" name="Google Shape;24362;p84"/>
            <p:cNvSpPr/>
            <p:nvPr/>
          </p:nvSpPr>
          <p:spPr>
            <a:xfrm>
              <a:off x="3300510" y="3029584"/>
              <a:ext cx="66377" cy="53049"/>
            </a:xfrm>
            <a:custGeom>
              <a:rect b="b" l="l" r="r" t="t"/>
              <a:pathLst>
                <a:path extrusionOk="0" h="2030" w="254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3" name="Google Shape;24363;p84"/>
            <p:cNvSpPr/>
            <p:nvPr/>
          </p:nvSpPr>
          <p:spPr>
            <a:xfrm>
              <a:off x="3319612" y="3029349"/>
              <a:ext cx="47274" cy="34129"/>
            </a:xfrm>
            <a:custGeom>
              <a:rect b="b" l="l" r="r" t="t"/>
              <a:pathLst>
                <a:path extrusionOk="0" h="1306" w="1809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4" name="Google Shape;24364;p84"/>
            <p:cNvSpPr/>
            <p:nvPr/>
          </p:nvSpPr>
          <p:spPr>
            <a:xfrm>
              <a:off x="3174368" y="2919540"/>
              <a:ext cx="96533" cy="101237"/>
            </a:xfrm>
            <a:custGeom>
              <a:rect b="b" l="l" r="r" t="t"/>
              <a:pathLst>
                <a:path extrusionOk="0" h="3874" w="3694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5" name="Google Shape;24365;p84"/>
            <p:cNvSpPr/>
            <p:nvPr/>
          </p:nvSpPr>
          <p:spPr>
            <a:xfrm>
              <a:off x="3196999" y="2925054"/>
              <a:ext cx="73903" cy="90784"/>
            </a:xfrm>
            <a:custGeom>
              <a:rect b="b" l="l" r="r" t="t"/>
              <a:pathLst>
                <a:path extrusionOk="0" h="3474" w="2828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6" name="Google Shape;24366;p84"/>
            <p:cNvSpPr/>
            <p:nvPr/>
          </p:nvSpPr>
          <p:spPr>
            <a:xfrm>
              <a:off x="3122364" y="2998931"/>
              <a:ext cx="328695" cy="46019"/>
            </a:xfrm>
            <a:custGeom>
              <a:rect b="b" l="l" r="r" t="t"/>
              <a:pathLst>
                <a:path extrusionOk="0" h="1761" w="12578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7" name="Google Shape;24367;p84"/>
            <p:cNvSpPr/>
            <p:nvPr/>
          </p:nvSpPr>
          <p:spPr>
            <a:xfrm>
              <a:off x="3122364" y="3008992"/>
              <a:ext cx="328459" cy="35697"/>
            </a:xfrm>
            <a:custGeom>
              <a:rect b="b" l="l" r="r" t="t"/>
              <a:pathLst>
                <a:path extrusionOk="0" h="1366" w="12569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8" name="Google Shape;24368;p84"/>
            <p:cNvSpPr/>
            <p:nvPr/>
          </p:nvSpPr>
          <p:spPr>
            <a:xfrm>
              <a:off x="3122599" y="2998931"/>
              <a:ext cx="46516" cy="46019"/>
            </a:xfrm>
            <a:custGeom>
              <a:rect b="b" l="l" r="r" t="t"/>
              <a:pathLst>
                <a:path extrusionOk="0" h="1761" w="178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9" name="Google Shape;24369;p84"/>
            <p:cNvSpPr/>
            <p:nvPr/>
          </p:nvSpPr>
          <p:spPr>
            <a:xfrm>
              <a:off x="3122599" y="3009749"/>
              <a:ext cx="46516" cy="34939"/>
            </a:xfrm>
            <a:custGeom>
              <a:rect b="b" l="l" r="r" t="t"/>
              <a:pathLst>
                <a:path extrusionOk="0" h="1337" w="178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0" name="Google Shape;24370;p84"/>
            <p:cNvSpPr/>
            <p:nvPr/>
          </p:nvSpPr>
          <p:spPr>
            <a:xfrm>
              <a:off x="3408829" y="2998931"/>
              <a:ext cx="41995" cy="46019"/>
            </a:xfrm>
            <a:custGeom>
              <a:rect b="b" l="l" r="r" t="t"/>
              <a:pathLst>
                <a:path extrusionOk="0" h="1761" w="1607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1" name="Google Shape;24371;p84"/>
            <p:cNvSpPr/>
            <p:nvPr/>
          </p:nvSpPr>
          <p:spPr>
            <a:xfrm>
              <a:off x="3408829" y="3008992"/>
              <a:ext cx="41995" cy="35697"/>
            </a:xfrm>
            <a:custGeom>
              <a:rect b="b" l="l" r="r" t="t"/>
              <a:pathLst>
                <a:path extrusionOk="0" h="1366" w="1607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72" name="Google Shape;24372;p84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24373" name="Google Shape;24373;p84"/>
            <p:cNvSpPr/>
            <p:nvPr/>
          </p:nvSpPr>
          <p:spPr>
            <a:xfrm>
              <a:off x="7158581" y="2546420"/>
              <a:ext cx="110070" cy="151934"/>
            </a:xfrm>
            <a:custGeom>
              <a:rect b="b" l="l" r="r" t="t"/>
              <a:pathLst>
                <a:path extrusionOk="0" h="5814" w="4212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4" name="Google Shape;24374;p84"/>
            <p:cNvSpPr/>
            <p:nvPr/>
          </p:nvSpPr>
          <p:spPr>
            <a:xfrm>
              <a:off x="7158085" y="2590663"/>
              <a:ext cx="156194" cy="107640"/>
            </a:xfrm>
            <a:custGeom>
              <a:rect b="b" l="l" r="r" t="t"/>
              <a:pathLst>
                <a:path extrusionOk="0" h="4119" w="5977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5" name="Google Shape;24375;p84"/>
            <p:cNvSpPr/>
            <p:nvPr/>
          </p:nvSpPr>
          <p:spPr>
            <a:xfrm>
              <a:off x="7157327" y="2654321"/>
              <a:ext cx="167535" cy="44007"/>
            </a:xfrm>
            <a:custGeom>
              <a:rect b="b" l="l" r="r" t="t"/>
              <a:pathLst>
                <a:path extrusionOk="0" h="1684" w="6411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6" name="Google Shape;24376;p84"/>
            <p:cNvSpPr/>
            <p:nvPr/>
          </p:nvSpPr>
          <p:spPr>
            <a:xfrm>
              <a:off x="7156674" y="2683929"/>
              <a:ext cx="152065" cy="38180"/>
            </a:xfrm>
            <a:custGeom>
              <a:rect b="b" l="l" r="r" t="t"/>
              <a:pathLst>
                <a:path extrusionOk="0" h="1461" w="5819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7" name="Google Shape;24377;p84"/>
            <p:cNvSpPr/>
            <p:nvPr/>
          </p:nvSpPr>
          <p:spPr>
            <a:xfrm>
              <a:off x="7158843" y="2536830"/>
              <a:ext cx="44817" cy="161447"/>
            </a:xfrm>
            <a:custGeom>
              <a:rect b="b" l="l" r="r" t="t"/>
              <a:pathLst>
                <a:path extrusionOk="0" h="6178" w="1715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8" name="Google Shape;24378;p84"/>
            <p:cNvSpPr/>
            <p:nvPr/>
          </p:nvSpPr>
          <p:spPr>
            <a:xfrm>
              <a:off x="7134905" y="2551621"/>
              <a:ext cx="39408" cy="146682"/>
            </a:xfrm>
            <a:custGeom>
              <a:rect b="b" l="l" r="r" t="t"/>
              <a:pathLst>
                <a:path extrusionOk="0" h="5613" w="1508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9" name="Google Shape;24379;p84"/>
            <p:cNvSpPr/>
            <p:nvPr/>
          </p:nvSpPr>
          <p:spPr>
            <a:xfrm>
              <a:off x="7247536" y="2513467"/>
              <a:ext cx="162126" cy="133642"/>
            </a:xfrm>
            <a:custGeom>
              <a:rect b="b" l="l" r="r" t="t"/>
              <a:pathLst>
                <a:path extrusionOk="0" h="5114" w="6204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0" name="Google Shape;24380;p84"/>
            <p:cNvSpPr/>
            <p:nvPr/>
          </p:nvSpPr>
          <p:spPr>
            <a:xfrm>
              <a:off x="7258852" y="2544094"/>
              <a:ext cx="150811" cy="103014"/>
            </a:xfrm>
            <a:custGeom>
              <a:rect b="b" l="l" r="r" t="t"/>
              <a:pathLst>
                <a:path extrusionOk="0" h="3942" w="5771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1" name="Google Shape;24381;p84"/>
            <p:cNvSpPr/>
            <p:nvPr/>
          </p:nvSpPr>
          <p:spPr>
            <a:xfrm>
              <a:off x="7270925" y="2597065"/>
              <a:ext cx="164373" cy="94312"/>
            </a:xfrm>
            <a:custGeom>
              <a:rect b="b" l="l" r="r" t="t"/>
              <a:pathLst>
                <a:path extrusionOk="0" h="3609" w="629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2" name="Google Shape;24382;p84"/>
            <p:cNvSpPr/>
            <p:nvPr/>
          </p:nvSpPr>
          <p:spPr>
            <a:xfrm>
              <a:off x="7276204" y="2637074"/>
              <a:ext cx="158833" cy="54042"/>
            </a:xfrm>
            <a:custGeom>
              <a:rect b="b" l="l" r="r" t="t"/>
              <a:pathLst>
                <a:path extrusionOk="0" h="2068" w="6078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3" name="Google Shape;24383;p84"/>
            <p:cNvSpPr/>
            <p:nvPr/>
          </p:nvSpPr>
          <p:spPr>
            <a:xfrm>
              <a:off x="7210611" y="2452735"/>
              <a:ext cx="137718" cy="157422"/>
            </a:xfrm>
            <a:custGeom>
              <a:rect b="b" l="l" r="r" t="t"/>
              <a:pathLst>
                <a:path extrusionOk="0" h="6024" w="527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4" name="Google Shape;24384;p84"/>
            <p:cNvSpPr/>
            <p:nvPr/>
          </p:nvSpPr>
          <p:spPr>
            <a:xfrm>
              <a:off x="7228695" y="2467944"/>
              <a:ext cx="119635" cy="142239"/>
            </a:xfrm>
            <a:custGeom>
              <a:rect b="b" l="l" r="r" t="t"/>
              <a:pathLst>
                <a:path extrusionOk="0" h="5443" w="4578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5" name="Google Shape;24385;p84"/>
            <p:cNvSpPr/>
            <p:nvPr/>
          </p:nvSpPr>
          <p:spPr>
            <a:xfrm>
              <a:off x="7270925" y="2691351"/>
              <a:ext cx="164112" cy="93946"/>
            </a:xfrm>
            <a:custGeom>
              <a:rect b="b" l="l" r="r" t="t"/>
              <a:pathLst>
                <a:path extrusionOk="0" h="3595" w="628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6" name="Google Shape;24386;p84"/>
            <p:cNvSpPr/>
            <p:nvPr/>
          </p:nvSpPr>
          <p:spPr>
            <a:xfrm>
              <a:off x="7270925" y="2710950"/>
              <a:ext cx="159591" cy="74347"/>
            </a:xfrm>
            <a:custGeom>
              <a:rect b="b" l="l" r="r" t="t"/>
              <a:pathLst>
                <a:path extrusionOk="0" h="2845" w="6107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7" name="Google Shape;24387;p84"/>
            <p:cNvSpPr/>
            <p:nvPr/>
          </p:nvSpPr>
          <p:spPr>
            <a:xfrm>
              <a:off x="7069130" y="2424852"/>
              <a:ext cx="98023" cy="161812"/>
            </a:xfrm>
            <a:custGeom>
              <a:rect b="b" l="l" r="r" t="t"/>
              <a:pathLst>
                <a:path extrusionOk="0" h="6192" w="3751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8" name="Google Shape;24388;p84"/>
            <p:cNvSpPr/>
            <p:nvPr/>
          </p:nvSpPr>
          <p:spPr>
            <a:xfrm>
              <a:off x="7116612" y="2424800"/>
              <a:ext cx="50540" cy="157265"/>
            </a:xfrm>
            <a:custGeom>
              <a:rect b="b" l="l" r="r" t="t"/>
              <a:pathLst>
                <a:path extrusionOk="0" h="6018" w="1934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9" name="Google Shape;24389;p84"/>
            <p:cNvSpPr/>
            <p:nvPr/>
          </p:nvSpPr>
          <p:spPr>
            <a:xfrm>
              <a:off x="7167388" y="2424800"/>
              <a:ext cx="97788" cy="161865"/>
            </a:xfrm>
            <a:custGeom>
              <a:rect b="b" l="l" r="r" t="t"/>
              <a:pathLst>
                <a:path extrusionOk="0" h="6194" w="3742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0" name="Google Shape;24390;p84"/>
            <p:cNvSpPr/>
            <p:nvPr/>
          </p:nvSpPr>
          <p:spPr>
            <a:xfrm>
              <a:off x="7188242" y="2428510"/>
              <a:ext cx="76934" cy="158154"/>
            </a:xfrm>
            <a:custGeom>
              <a:rect b="b" l="l" r="r" t="t"/>
              <a:pathLst>
                <a:path extrusionOk="0" h="6052" w="2944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1" name="Google Shape;24391;p84"/>
            <p:cNvSpPr/>
            <p:nvPr/>
          </p:nvSpPr>
          <p:spPr>
            <a:xfrm>
              <a:off x="7140001" y="2665219"/>
              <a:ext cx="53545" cy="53545"/>
            </a:xfrm>
            <a:custGeom>
              <a:rect b="b" l="l" r="r" t="t"/>
              <a:pathLst>
                <a:path extrusionOk="0" h="2049" w="2049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2" name="Google Shape;24392;p84"/>
            <p:cNvSpPr/>
            <p:nvPr/>
          </p:nvSpPr>
          <p:spPr>
            <a:xfrm>
              <a:off x="7140001" y="2692109"/>
              <a:ext cx="53545" cy="26655"/>
            </a:xfrm>
            <a:custGeom>
              <a:rect b="b" l="l" r="r" t="t"/>
              <a:pathLst>
                <a:path extrusionOk="0" h="1020" w="2049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93" name="Google Shape;24393;p84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24394" name="Google Shape;24394;p84"/>
            <p:cNvSpPr/>
            <p:nvPr/>
          </p:nvSpPr>
          <p:spPr>
            <a:xfrm>
              <a:off x="4885655" y="2588833"/>
              <a:ext cx="80697" cy="196516"/>
            </a:xfrm>
            <a:custGeom>
              <a:rect b="b" l="l" r="r" t="t"/>
              <a:pathLst>
                <a:path extrusionOk="0" h="7520" w="3088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5" name="Google Shape;24395;p84"/>
            <p:cNvSpPr/>
            <p:nvPr/>
          </p:nvSpPr>
          <p:spPr>
            <a:xfrm>
              <a:off x="4926134" y="2588833"/>
              <a:ext cx="40218" cy="196516"/>
            </a:xfrm>
            <a:custGeom>
              <a:rect b="b" l="l" r="r" t="t"/>
              <a:pathLst>
                <a:path extrusionOk="0" h="7520" w="1539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6" name="Google Shape;24396;p84"/>
            <p:cNvSpPr/>
            <p:nvPr/>
          </p:nvSpPr>
          <p:spPr>
            <a:xfrm>
              <a:off x="4893442" y="2424721"/>
              <a:ext cx="197039" cy="217396"/>
            </a:xfrm>
            <a:custGeom>
              <a:rect b="b" l="l" r="r" t="t"/>
              <a:pathLst>
                <a:path extrusionOk="0" h="8319" w="754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7" name="Google Shape;24397;p84"/>
            <p:cNvSpPr/>
            <p:nvPr/>
          </p:nvSpPr>
          <p:spPr>
            <a:xfrm>
              <a:off x="4949000" y="2424721"/>
              <a:ext cx="117858" cy="116133"/>
            </a:xfrm>
            <a:custGeom>
              <a:rect b="b" l="l" r="r" t="t"/>
              <a:pathLst>
                <a:path extrusionOk="0" h="4444" w="451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8" name="Google Shape;24398;p84"/>
            <p:cNvSpPr/>
            <p:nvPr/>
          </p:nvSpPr>
          <p:spPr>
            <a:xfrm>
              <a:off x="4888921" y="2424721"/>
              <a:ext cx="83964" cy="298825"/>
            </a:xfrm>
            <a:custGeom>
              <a:rect b="b" l="l" r="r" t="t"/>
              <a:pathLst>
                <a:path extrusionOk="0" h="11435" w="3213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9" name="Google Shape;24399;p84"/>
            <p:cNvSpPr/>
            <p:nvPr/>
          </p:nvSpPr>
          <p:spPr>
            <a:xfrm>
              <a:off x="4906770" y="2424721"/>
              <a:ext cx="66115" cy="298851"/>
            </a:xfrm>
            <a:custGeom>
              <a:rect b="b" l="l" r="r" t="t"/>
              <a:pathLst>
                <a:path extrusionOk="0" h="11436" w="253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0" name="Google Shape;24400;p84"/>
            <p:cNvSpPr/>
            <p:nvPr/>
          </p:nvSpPr>
          <p:spPr>
            <a:xfrm>
              <a:off x="4889183" y="2583293"/>
              <a:ext cx="66115" cy="82448"/>
            </a:xfrm>
            <a:custGeom>
              <a:rect b="b" l="l" r="r" t="t"/>
              <a:pathLst>
                <a:path extrusionOk="0" h="3155" w="253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1" name="Google Shape;24401;p84"/>
            <p:cNvSpPr/>
            <p:nvPr/>
          </p:nvSpPr>
          <p:spPr>
            <a:xfrm>
              <a:off x="5000246" y="2503641"/>
              <a:ext cx="38728" cy="71891"/>
            </a:xfrm>
            <a:custGeom>
              <a:rect b="b" l="l" r="r" t="t"/>
              <a:pathLst>
                <a:path extrusionOk="0" h="2751" w="1482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2" name="Google Shape;24402;p84"/>
            <p:cNvSpPr/>
            <p:nvPr/>
          </p:nvSpPr>
          <p:spPr>
            <a:xfrm>
              <a:off x="5019087" y="2553528"/>
              <a:ext cx="51690" cy="47143"/>
            </a:xfrm>
            <a:custGeom>
              <a:rect b="b" l="l" r="r" t="t"/>
              <a:pathLst>
                <a:path extrusionOk="0" h="1804" w="1978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3" name="Google Shape;24403;p84"/>
            <p:cNvSpPr/>
            <p:nvPr/>
          </p:nvSpPr>
          <p:spPr>
            <a:xfrm>
              <a:off x="5056039" y="2522222"/>
              <a:ext cx="111089" cy="160506"/>
            </a:xfrm>
            <a:custGeom>
              <a:rect b="b" l="l" r="r" t="t"/>
              <a:pathLst>
                <a:path extrusionOk="0" h="6142" w="4251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4" name="Google Shape;24404;p84"/>
            <p:cNvSpPr/>
            <p:nvPr/>
          </p:nvSpPr>
          <p:spPr>
            <a:xfrm>
              <a:off x="5056535" y="2522483"/>
              <a:ext cx="109103" cy="149791"/>
            </a:xfrm>
            <a:custGeom>
              <a:rect b="b" l="l" r="r" t="t"/>
              <a:pathLst>
                <a:path extrusionOk="0" h="5732" w="4175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05" name="Google Shape;24405;p84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24406" name="Google Shape;24406;p84"/>
            <p:cNvSpPr/>
            <p:nvPr/>
          </p:nvSpPr>
          <p:spPr>
            <a:xfrm>
              <a:off x="6657255" y="2495096"/>
              <a:ext cx="265140" cy="240497"/>
            </a:xfrm>
            <a:custGeom>
              <a:rect b="b" l="l" r="r" t="t"/>
              <a:pathLst>
                <a:path extrusionOk="0" h="9203" w="10146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7" name="Google Shape;24407;p84"/>
            <p:cNvSpPr/>
            <p:nvPr/>
          </p:nvSpPr>
          <p:spPr>
            <a:xfrm>
              <a:off x="6693187" y="2495096"/>
              <a:ext cx="264905" cy="240497"/>
            </a:xfrm>
            <a:custGeom>
              <a:rect b="b" l="l" r="r" t="t"/>
              <a:pathLst>
                <a:path extrusionOk="0" h="9203" w="10137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8" name="Google Shape;24408;p84"/>
            <p:cNvSpPr/>
            <p:nvPr/>
          </p:nvSpPr>
          <p:spPr>
            <a:xfrm>
              <a:off x="6693187" y="2617213"/>
              <a:ext cx="229208" cy="118380"/>
            </a:xfrm>
            <a:custGeom>
              <a:rect b="b" l="l" r="r" t="t"/>
              <a:pathLst>
                <a:path extrusionOk="0" h="4530" w="8771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9" name="Google Shape;24409;p84"/>
            <p:cNvSpPr/>
            <p:nvPr/>
          </p:nvSpPr>
          <p:spPr>
            <a:xfrm>
              <a:off x="6693187" y="2707945"/>
              <a:ext cx="229208" cy="55558"/>
            </a:xfrm>
            <a:custGeom>
              <a:rect b="b" l="l" r="r" t="t"/>
              <a:pathLst>
                <a:path extrusionOk="0" h="2126" w="8771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0" name="Google Shape;24410;p84"/>
            <p:cNvSpPr/>
            <p:nvPr/>
          </p:nvSpPr>
          <p:spPr>
            <a:xfrm>
              <a:off x="6625609" y="2446777"/>
              <a:ext cx="61829" cy="67187"/>
            </a:xfrm>
            <a:custGeom>
              <a:rect b="b" l="l" r="r" t="t"/>
              <a:pathLst>
                <a:path extrusionOk="0" h="2571" w="2366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1" name="Google Shape;24411;p84"/>
            <p:cNvSpPr/>
            <p:nvPr/>
          </p:nvSpPr>
          <p:spPr>
            <a:xfrm>
              <a:off x="6635409" y="2446777"/>
              <a:ext cx="52030" cy="56629"/>
            </a:xfrm>
            <a:custGeom>
              <a:rect b="b" l="l" r="r" t="t"/>
              <a:pathLst>
                <a:path extrusionOk="0" h="2167" w="1991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2" name="Google Shape;24412;p84"/>
            <p:cNvSpPr/>
            <p:nvPr/>
          </p:nvSpPr>
          <p:spPr>
            <a:xfrm>
              <a:off x="6632769" y="2475862"/>
              <a:ext cx="72256" cy="50462"/>
            </a:xfrm>
            <a:custGeom>
              <a:rect b="b" l="l" r="r" t="t"/>
              <a:pathLst>
                <a:path extrusionOk="0" h="1931" w="2765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3" name="Google Shape;24413;p84"/>
            <p:cNvSpPr/>
            <p:nvPr/>
          </p:nvSpPr>
          <p:spPr>
            <a:xfrm>
              <a:off x="6663057" y="2475941"/>
              <a:ext cx="43667" cy="33998"/>
            </a:xfrm>
            <a:custGeom>
              <a:rect b="b" l="l" r="r" t="t"/>
              <a:pathLst>
                <a:path extrusionOk="0" h="1301" w="1671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4" name="Google Shape;24414;p84"/>
            <p:cNvSpPr/>
            <p:nvPr/>
          </p:nvSpPr>
          <p:spPr>
            <a:xfrm>
              <a:off x="6927910" y="2446777"/>
              <a:ext cx="61829" cy="67187"/>
            </a:xfrm>
            <a:custGeom>
              <a:rect b="b" l="l" r="r" t="t"/>
              <a:pathLst>
                <a:path extrusionOk="0" h="2571" w="2366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5" name="Google Shape;24415;p84"/>
            <p:cNvSpPr/>
            <p:nvPr/>
          </p:nvSpPr>
          <p:spPr>
            <a:xfrm>
              <a:off x="6927910" y="2446777"/>
              <a:ext cx="52030" cy="56629"/>
            </a:xfrm>
            <a:custGeom>
              <a:rect b="b" l="l" r="r" t="t"/>
              <a:pathLst>
                <a:path extrusionOk="0" h="2167" w="1991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6" name="Google Shape;24416;p84"/>
            <p:cNvSpPr/>
            <p:nvPr/>
          </p:nvSpPr>
          <p:spPr>
            <a:xfrm>
              <a:off x="6910322" y="2475862"/>
              <a:ext cx="72256" cy="50462"/>
            </a:xfrm>
            <a:custGeom>
              <a:rect b="b" l="l" r="r" t="t"/>
              <a:pathLst>
                <a:path extrusionOk="0" h="1931" w="2765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7" name="Google Shape;24417;p84"/>
            <p:cNvSpPr/>
            <p:nvPr/>
          </p:nvSpPr>
          <p:spPr>
            <a:xfrm>
              <a:off x="6908624" y="2475941"/>
              <a:ext cx="43694" cy="33998"/>
            </a:xfrm>
            <a:custGeom>
              <a:rect b="b" l="l" r="r" t="t"/>
              <a:pathLst>
                <a:path extrusionOk="0" h="1301" w="1672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18" name="Google Shape;24418;p84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24419" name="Google Shape;24419;p84"/>
            <p:cNvSpPr/>
            <p:nvPr/>
          </p:nvSpPr>
          <p:spPr>
            <a:xfrm>
              <a:off x="5768698" y="2012350"/>
              <a:ext cx="338259" cy="164164"/>
            </a:xfrm>
            <a:custGeom>
              <a:rect b="b" l="l" r="r" t="t"/>
              <a:pathLst>
                <a:path extrusionOk="0" h="6282" w="12944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0" name="Google Shape;24420;p84"/>
            <p:cNvSpPr/>
            <p:nvPr/>
          </p:nvSpPr>
          <p:spPr>
            <a:xfrm>
              <a:off x="5790571" y="2037934"/>
              <a:ext cx="294775" cy="113180"/>
            </a:xfrm>
            <a:custGeom>
              <a:rect b="b" l="l" r="r" t="t"/>
              <a:pathLst>
                <a:path extrusionOk="0" h="4331" w="1128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1" name="Google Shape;24421;p84"/>
            <p:cNvSpPr/>
            <p:nvPr/>
          </p:nvSpPr>
          <p:spPr>
            <a:xfrm>
              <a:off x="5871738" y="2201837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2" name="Google Shape;24422;p84"/>
            <p:cNvSpPr/>
            <p:nvPr/>
          </p:nvSpPr>
          <p:spPr>
            <a:xfrm>
              <a:off x="5805649" y="2201837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3" name="Google Shape;24423;p84"/>
            <p:cNvSpPr/>
            <p:nvPr/>
          </p:nvSpPr>
          <p:spPr>
            <a:xfrm>
              <a:off x="5937828" y="2201837"/>
              <a:ext cx="66350" cy="55819"/>
            </a:xfrm>
            <a:custGeom>
              <a:rect b="b" l="l" r="r" t="t"/>
              <a:pathLst>
                <a:path extrusionOk="0" h="2136" w="2539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4" name="Google Shape;24424;p84"/>
            <p:cNvSpPr/>
            <p:nvPr/>
          </p:nvSpPr>
          <p:spPr>
            <a:xfrm>
              <a:off x="6004152" y="2201837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5" name="Google Shape;24425;p84"/>
            <p:cNvSpPr/>
            <p:nvPr/>
          </p:nvSpPr>
          <p:spPr>
            <a:xfrm>
              <a:off x="6020485" y="2201837"/>
              <a:ext cx="49782" cy="55558"/>
            </a:xfrm>
            <a:custGeom>
              <a:rect b="b" l="l" r="r" t="t"/>
              <a:pathLst>
                <a:path extrusionOk="0" h="2126" w="1905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6" name="Google Shape;24426;p84"/>
            <p:cNvSpPr/>
            <p:nvPr/>
          </p:nvSpPr>
          <p:spPr>
            <a:xfrm>
              <a:off x="5954396" y="2201837"/>
              <a:ext cx="49782" cy="55558"/>
            </a:xfrm>
            <a:custGeom>
              <a:rect b="b" l="l" r="r" t="t"/>
              <a:pathLst>
                <a:path extrusionOk="0" h="2126" w="1905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7" name="Google Shape;24427;p84"/>
            <p:cNvSpPr/>
            <p:nvPr/>
          </p:nvSpPr>
          <p:spPr>
            <a:xfrm>
              <a:off x="5888071" y="2201837"/>
              <a:ext cx="49782" cy="55558"/>
            </a:xfrm>
            <a:custGeom>
              <a:rect b="b" l="l" r="r" t="t"/>
              <a:pathLst>
                <a:path extrusionOk="0" h="2126" w="1905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8" name="Google Shape;24428;p84"/>
            <p:cNvSpPr/>
            <p:nvPr/>
          </p:nvSpPr>
          <p:spPr>
            <a:xfrm>
              <a:off x="5822217" y="2201837"/>
              <a:ext cx="49782" cy="55558"/>
            </a:xfrm>
            <a:custGeom>
              <a:rect b="b" l="l" r="r" t="t"/>
              <a:pathLst>
                <a:path extrusionOk="0" h="2126" w="1905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9" name="Google Shape;24429;p84"/>
            <p:cNvSpPr/>
            <p:nvPr/>
          </p:nvSpPr>
          <p:spPr>
            <a:xfrm>
              <a:off x="5772461" y="2240539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0" name="Google Shape;24430;p84"/>
            <p:cNvSpPr/>
            <p:nvPr/>
          </p:nvSpPr>
          <p:spPr>
            <a:xfrm>
              <a:off x="5838550" y="2240539"/>
              <a:ext cx="66377" cy="55819"/>
            </a:xfrm>
            <a:custGeom>
              <a:rect b="b" l="l" r="r" t="t"/>
              <a:pathLst>
                <a:path extrusionOk="0" h="2136" w="254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1" name="Google Shape;24431;p84"/>
            <p:cNvSpPr/>
            <p:nvPr/>
          </p:nvSpPr>
          <p:spPr>
            <a:xfrm>
              <a:off x="5904901" y="2240539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2" name="Google Shape;24432;p84"/>
            <p:cNvSpPr/>
            <p:nvPr/>
          </p:nvSpPr>
          <p:spPr>
            <a:xfrm>
              <a:off x="5970990" y="2240539"/>
              <a:ext cx="66377" cy="55819"/>
            </a:xfrm>
            <a:custGeom>
              <a:rect b="b" l="l" r="r" t="t"/>
              <a:pathLst>
                <a:path extrusionOk="0" h="2136" w="254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3" name="Google Shape;24433;p84"/>
            <p:cNvSpPr/>
            <p:nvPr/>
          </p:nvSpPr>
          <p:spPr>
            <a:xfrm>
              <a:off x="6037340" y="2240539"/>
              <a:ext cx="66115" cy="55819"/>
            </a:xfrm>
            <a:custGeom>
              <a:rect b="b" l="l" r="r" t="t"/>
              <a:pathLst>
                <a:path extrusionOk="0" h="2136" w="253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4" name="Google Shape;24434;p84"/>
            <p:cNvSpPr/>
            <p:nvPr/>
          </p:nvSpPr>
          <p:spPr>
            <a:xfrm>
              <a:off x="6053673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5" name="Google Shape;24435;p84"/>
            <p:cNvSpPr/>
            <p:nvPr/>
          </p:nvSpPr>
          <p:spPr>
            <a:xfrm>
              <a:off x="5987584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6" name="Google Shape;24436;p84"/>
            <p:cNvSpPr/>
            <p:nvPr/>
          </p:nvSpPr>
          <p:spPr>
            <a:xfrm>
              <a:off x="5921233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7" name="Google Shape;24437;p84"/>
            <p:cNvSpPr/>
            <p:nvPr/>
          </p:nvSpPr>
          <p:spPr>
            <a:xfrm>
              <a:off x="5854883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8" name="Google Shape;24438;p84"/>
            <p:cNvSpPr/>
            <p:nvPr/>
          </p:nvSpPr>
          <p:spPr>
            <a:xfrm>
              <a:off x="5788794" y="2240539"/>
              <a:ext cx="49782" cy="55819"/>
            </a:xfrm>
            <a:custGeom>
              <a:rect b="b" l="l" r="r" t="t"/>
              <a:pathLst>
                <a:path extrusionOk="0" h="2136" w="1905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9" name="Google Shape;24439;p84"/>
            <p:cNvSpPr/>
            <p:nvPr/>
          </p:nvSpPr>
          <p:spPr>
            <a:xfrm>
              <a:off x="5757644" y="2292308"/>
              <a:ext cx="360628" cy="18868"/>
            </a:xfrm>
            <a:custGeom>
              <a:rect b="b" l="l" r="r" t="t"/>
              <a:pathLst>
                <a:path extrusionOk="0" h="722" w="1380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0" name="Google Shape;24440;p84"/>
            <p:cNvSpPr/>
            <p:nvPr/>
          </p:nvSpPr>
          <p:spPr>
            <a:xfrm>
              <a:off x="5757644" y="2292308"/>
              <a:ext cx="360628" cy="18868"/>
            </a:xfrm>
            <a:custGeom>
              <a:rect b="b" l="l" r="r" t="t"/>
              <a:pathLst>
                <a:path extrusionOk="0" h="722" w="1380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41" name="Google Shape;24441;p84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24442" name="Google Shape;24442;p84"/>
            <p:cNvSpPr/>
            <p:nvPr/>
          </p:nvSpPr>
          <p:spPr>
            <a:xfrm>
              <a:off x="5642295" y="2050817"/>
              <a:ext cx="22134" cy="199051"/>
            </a:xfrm>
            <a:custGeom>
              <a:rect b="b" l="l" r="r" t="t"/>
              <a:pathLst>
                <a:path extrusionOk="0" h="7617" w="847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3" name="Google Shape;24443;p84"/>
            <p:cNvSpPr/>
            <p:nvPr/>
          </p:nvSpPr>
          <p:spPr>
            <a:xfrm>
              <a:off x="5653349" y="2050817"/>
              <a:ext cx="10845" cy="199051"/>
            </a:xfrm>
            <a:custGeom>
              <a:rect b="b" l="l" r="r" t="t"/>
              <a:pathLst>
                <a:path extrusionOk="0" h="7617" w="415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4" name="Google Shape;24444;p84"/>
            <p:cNvSpPr/>
            <p:nvPr/>
          </p:nvSpPr>
          <p:spPr>
            <a:xfrm>
              <a:off x="5635762" y="2216419"/>
              <a:ext cx="35200" cy="123894"/>
            </a:xfrm>
            <a:custGeom>
              <a:rect b="b" l="l" r="r" t="t"/>
              <a:pathLst>
                <a:path extrusionOk="0" h="4741" w="1347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5" name="Google Shape;24445;p84"/>
            <p:cNvSpPr/>
            <p:nvPr/>
          </p:nvSpPr>
          <p:spPr>
            <a:xfrm>
              <a:off x="5630980" y="2036732"/>
              <a:ext cx="47274" cy="36220"/>
            </a:xfrm>
            <a:custGeom>
              <a:rect b="b" l="l" r="r" t="t"/>
              <a:pathLst>
                <a:path extrusionOk="0" h="1386" w="1809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6" name="Google Shape;24446;p84"/>
            <p:cNvSpPr/>
            <p:nvPr/>
          </p:nvSpPr>
          <p:spPr>
            <a:xfrm>
              <a:off x="5461380" y="1986740"/>
              <a:ext cx="48267" cy="48267"/>
            </a:xfrm>
            <a:custGeom>
              <a:rect b="b" l="l" r="r" t="t"/>
              <a:pathLst>
                <a:path extrusionOk="0" h="1847" w="1847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7" name="Google Shape;24447;p84"/>
            <p:cNvSpPr/>
            <p:nvPr/>
          </p:nvSpPr>
          <p:spPr>
            <a:xfrm>
              <a:off x="5471937" y="1997298"/>
              <a:ext cx="27152" cy="27152"/>
            </a:xfrm>
            <a:custGeom>
              <a:rect b="b" l="l" r="r" t="t"/>
              <a:pathLst>
                <a:path extrusionOk="0" h="1039" w="1039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8" name="Google Shape;24448;p84"/>
            <p:cNvSpPr/>
            <p:nvPr/>
          </p:nvSpPr>
          <p:spPr>
            <a:xfrm>
              <a:off x="5416380" y="2011932"/>
              <a:ext cx="138241" cy="62248"/>
            </a:xfrm>
            <a:custGeom>
              <a:rect b="b" l="l" r="r" t="t"/>
              <a:pathLst>
                <a:path extrusionOk="0" h="2382" w="529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9" name="Google Shape;24449;p84"/>
            <p:cNvSpPr/>
            <p:nvPr/>
          </p:nvSpPr>
          <p:spPr>
            <a:xfrm>
              <a:off x="5428949" y="2022908"/>
              <a:ext cx="113363" cy="40505"/>
            </a:xfrm>
            <a:custGeom>
              <a:rect b="b" l="l" r="r" t="t"/>
              <a:pathLst>
                <a:path extrusionOk="0" h="1550" w="4338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0" name="Google Shape;24450;p84"/>
            <p:cNvSpPr/>
            <p:nvPr/>
          </p:nvSpPr>
          <p:spPr>
            <a:xfrm>
              <a:off x="5317625" y="1983474"/>
              <a:ext cx="143023" cy="142997"/>
            </a:xfrm>
            <a:custGeom>
              <a:rect b="b" l="l" r="r" t="t"/>
              <a:pathLst>
                <a:path extrusionOk="0" h="5472" w="5473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1" name="Google Shape;24451;p84"/>
            <p:cNvSpPr/>
            <p:nvPr/>
          </p:nvSpPr>
          <p:spPr>
            <a:xfrm>
              <a:off x="5338740" y="2004328"/>
              <a:ext cx="129696" cy="122744"/>
            </a:xfrm>
            <a:custGeom>
              <a:rect b="b" l="l" r="r" t="t"/>
              <a:pathLst>
                <a:path extrusionOk="0" h="4697" w="4963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2" name="Google Shape;24452;p84"/>
            <p:cNvSpPr/>
            <p:nvPr/>
          </p:nvSpPr>
          <p:spPr>
            <a:xfrm>
              <a:off x="5318383" y="2001897"/>
              <a:ext cx="123659" cy="105993"/>
            </a:xfrm>
            <a:custGeom>
              <a:rect b="b" l="l" r="r" t="t"/>
              <a:pathLst>
                <a:path extrusionOk="0" h="4056" w="4732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3" name="Google Shape;24453;p84"/>
            <p:cNvSpPr/>
            <p:nvPr/>
          </p:nvSpPr>
          <p:spPr>
            <a:xfrm>
              <a:off x="5328940" y="2009842"/>
              <a:ext cx="120392" cy="90131"/>
            </a:xfrm>
            <a:custGeom>
              <a:rect b="b" l="l" r="r" t="t"/>
              <a:pathLst>
                <a:path extrusionOk="0" h="3449" w="4607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4" name="Google Shape;24454;p84"/>
            <p:cNvSpPr/>
            <p:nvPr/>
          </p:nvSpPr>
          <p:spPr>
            <a:xfrm>
              <a:off x="5357346" y="2023169"/>
              <a:ext cx="80932" cy="76255"/>
            </a:xfrm>
            <a:custGeom>
              <a:rect b="b" l="l" r="r" t="t"/>
              <a:pathLst>
                <a:path extrusionOk="0" h="2918" w="3097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5" name="Google Shape;24455;p84"/>
            <p:cNvSpPr/>
            <p:nvPr/>
          </p:nvSpPr>
          <p:spPr>
            <a:xfrm>
              <a:off x="5510378" y="1983474"/>
              <a:ext cx="142997" cy="142997"/>
            </a:xfrm>
            <a:custGeom>
              <a:rect b="b" l="l" r="r" t="t"/>
              <a:pathLst>
                <a:path extrusionOk="0" h="5472" w="5472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6" name="Google Shape;24456;p84"/>
            <p:cNvSpPr/>
            <p:nvPr/>
          </p:nvSpPr>
          <p:spPr>
            <a:xfrm>
              <a:off x="5531232" y="2004328"/>
              <a:ext cx="129199" cy="122169"/>
            </a:xfrm>
            <a:custGeom>
              <a:rect b="b" l="l" r="r" t="t"/>
              <a:pathLst>
                <a:path extrusionOk="0" h="4675" w="4944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7" name="Google Shape;24457;p84"/>
            <p:cNvSpPr/>
            <p:nvPr/>
          </p:nvSpPr>
          <p:spPr>
            <a:xfrm>
              <a:off x="5511136" y="2001897"/>
              <a:ext cx="123659" cy="105993"/>
            </a:xfrm>
            <a:custGeom>
              <a:rect b="b" l="l" r="r" t="t"/>
              <a:pathLst>
                <a:path extrusionOk="0" h="4056" w="4732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8" name="Google Shape;24458;p84"/>
            <p:cNvSpPr/>
            <p:nvPr/>
          </p:nvSpPr>
          <p:spPr>
            <a:xfrm>
              <a:off x="5521668" y="2009842"/>
              <a:ext cx="120157" cy="90131"/>
            </a:xfrm>
            <a:custGeom>
              <a:rect b="b" l="l" r="r" t="t"/>
              <a:pathLst>
                <a:path extrusionOk="0" h="3449" w="4598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9" name="Google Shape;24459;p84"/>
            <p:cNvSpPr/>
            <p:nvPr/>
          </p:nvSpPr>
          <p:spPr>
            <a:xfrm>
              <a:off x="5550074" y="2023169"/>
              <a:ext cx="80697" cy="76255"/>
            </a:xfrm>
            <a:custGeom>
              <a:rect b="b" l="l" r="r" t="t"/>
              <a:pathLst>
                <a:path extrusionOk="0" h="2918" w="3088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0" name="Google Shape;24460;p84"/>
            <p:cNvSpPr/>
            <p:nvPr/>
          </p:nvSpPr>
          <p:spPr>
            <a:xfrm>
              <a:off x="5653349" y="2216419"/>
              <a:ext cx="17378" cy="123894"/>
            </a:xfrm>
            <a:custGeom>
              <a:rect b="b" l="l" r="r" t="t"/>
              <a:pathLst>
                <a:path extrusionOk="0" h="4741" w="665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61" name="Google Shape;24461;p84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24462" name="Google Shape;24462;p84"/>
            <p:cNvSpPr/>
            <p:nvPr/>
          </p:nvSpPr>
          <p:spPr>
            <a:xfrm>
              <a:off x="6274545" y="2463685"/>
              <a:ext cx="255837" cy="32430"/>
            </a:xfrm>
            <a:custGeom>
              <a:rect b="b" l="l" r="r" t="t"/>
              <a:pathLst>
                <a:path extrusionOk="0" h="1241" w="979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3" name="Google Shape;24463;p84"/>
            <p:cNvSpPr/>
            <p:nvPr/>
          </p:nvSpPr>
          <p:spPr>
            <a:xfrm>
              <a:off x="6243891" y="2463685"/>
              <a:ext cx="255837" cy="282989"/>
            </a:xfrm>
            <a:custGeom>
              <a:rect b="b" l="l" r="r" t="t"/>
              <a:pathLst>
                <a:path extrusionOk="0" h="10829" w="979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4" name="Google Shape;24464;p84"/>
            <p:cNvSpPr/>
            <p:nvPr/>
          </p:nvSpPr>
          <p:spPr>
            <a:xfrm>
              <a:off x="6400190" y="2463685"/>
              <a:ext cx="99277" cy="282989"/>
            </a:xfrm>
            <a:custGeom>
              <a:rect b="b" l="l" r="r" t="t"/>
              <a:pathLst>
                <a:path extrusionOk="0" h="10829" w="3799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5" name="Google Shape;24465;p84"/>
            <p:cNvSpPr/>
            <p:nvPr/>
          </p:nvSpPr>
          <p:spPr>
            <a:xfrm>
              <a:off x="6181827" y="2713982"/>
              <a:ext cx="255576" cy="32692"/>
            </a:xfrm>
            <a:custGeom>
              <a:rect b="b" l="l" r="r" t="t"/>
              <a:pathLst>
                <a:path extrusionOk="0" h="1251" w="978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6" name="Google Shape;24466;p84"/>
            <p:cNvSpPr/>
            <p:nvPr/>
          </p:nvSpPr>
          <p:spPr>
            <a:xfrm>
              <a:off x="6386131" y="2558598"/>
              <a:ext cx="156325" cy="97344"/>
            </a:xfrm>
            <a:custGeom>
              <a:rect b="b" l="l" r="r" t="t"/>
              <a:pathLst>
                <a:path extrusionOk="0" h="3725" w="5982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7" name="Google Shape;24467;p84"/>
            <p:cNvSpPr/>
            <p:nvPr/>
          </p:nvSpPr>
          <p:spPr>
            <a:xfrm>
              <a:off x="6386131" y="2558650"/>
              <a:ext cx="156325" cy="97291"/>
            </a:xfrm>
            <a:custGeom>
              <a:rect b="b" l="l" r="r" t="t"/>
              <a:pathLst>
                <a:path extrusionOk="0" h="3723" w="5982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8" name="Google Shape;24468;p84"/>
            <p:cNvSpPr/>
            <p:nvPr/>
          </p:nvSpPr>
          <p:spPr>
            <a:xfrm>
              <a:off x="6358718" y="2580941"/>
              <a:ext cx="122927" cy="112187"/>
            </a:xfrm>
            <a:custGeom>
              <a:rect b="b" l="l" r="r" t="t"/>
              <a:pathLst>
                <a:path extrusionOk="0" h="4293" w="4704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9" name="Google Shape;24469;p84"/>
            <p:cNvSpPr/>
            <p:nvPr/>
          </p:nvSpPr>
          <p:spPr>
            <a:xfrm>
              <a:off x="6277576" y="2518955"/>
              <a:ext cx="168868" cy="10584"/>
            </a:xfrm>
            <a:custGeom>
              <a:rect b="b" l="l" r="r" t="t"/>
              <a:pathLst>
                <a:path extrusionOk="0" h="405" w="6462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0" name="Google Shape;24470;p84"/>
            <p:cNvSpPr/>
            <p:nvPr/>
          </p:nvSpPr>
          <p:spPr>
            <a:xfrm>
              <a:off x="6277576" y="2680794"/>
              <a:ext cx="69382" cy="10584"/>
            </a:xfrm>
            <a:custGeom>
              <a:rect b="b" l="l" r="r" t="t"/>
              <a:pathLst>
                <a:path extrusionOk="0" h="405" w="2655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1" name="Google Shape;24471;p84"/>
            <p:cNvSpPr/>
            <p:nvPr/>
          </p:nvSpPr>
          <p:spPr>
            <a:xfrm>
              <a:off x="6277576" y="2626778"/>
              <a:ext cx="91490" cy="10584"/>
            </a:xfrm>
            <a:custGeom>
              <a:rect b="b" l="l" r="r" t="t"/>
              <a:pathLst>
                <a:path extrusionOk="0" h="405" w="3501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2" name="Google Shape;24472;p84"/>
            <p:cNvSpPr/>
            <p:nvPr/>
          </p:nvSpPr>
          <p:spPr>
            <a:xfrm>
              <a:off x="6277576" y="2572736"/>
              <a:ext cx="129173" cy="10584"/>
            </a:xfrm>
            <a:custGeom>
              <a:rect b="b" l="l" r="r" t="t"/>
              <a:pathLst>
                <a:path extrusionOk="0" h="405" w="4943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73" name="Google Shape;24473;p84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24474" name="Google Shape;24474;p84"/>
            <p:cNvSpPr/>
            <p:nvPr/>
          </p:nvSpPr>
          <p:spPr>
            <a:xfrm>
              <a:off x="5479202" y="3340691"/>
              <a:ext cx="25166" cy="31934"/>
            </a:xfrm>
            <a:custGeom>
              <a:rect b="b" l="l" r="r" t="t"/>
              <a:pathLst>
                <a:path extrusionOk="0" h="1222" w="963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5" name="Google Shape;24475;p84"/>
            <p:cNvSpPr/>
            <p:nvPr/>
          </p:nvSpPr>
          <p:spPr>
            <a:xfrm>
              <a:off x="5492033" y="3340691"/>
              <a:ext cx="12596" cy="31934"/>
            </a:xfrm>
            <a:custGeom>
              <a:rect b="b" l="l" r="r" t="t"/>
              <a:pathLst>
                <a:path extrusionOk="0" h="1222" w="482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6" name="Google Shape;24476;p84"/>
            <p:cNvSpPr/>
            <p:nvPr/>
          </p:nvSpPr>
          <p:spPr>
            <a:xfrm>
              <a:off x="5427199" y="3605048"/>
              <a:ext cx="132204" cy="11342"/>
            </a:xfrm>
            <a:custGeom>
              <a:rect b="b" l="l" r="r" t="t"/>
              <a:pathLst>
                <a:path extrusionOk="0" h="434" w="5059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7" name="Google Shape;24477;p84"/>
            <p:cNvSpPr/>
            <p:nvPr/>
          </p:nvSpPr>
          <p:spPr>
            <a:xfrm>
              <a:off x="5480718" y="3463566"/>
              <a:ext cx="22396" cy="205323"/>
            </a:xfrm>
            <a:custGeom>
              <a:rect b="b" l="l" r="r" t="t"/>
              <a:pathLst>
                <a:path extrusionOk="0" h="7857" w="857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8" name="Google Shape;24478;p84"/>
            <p:cNvSpPr/>
            <p:nvPr/>
          </p:nvSpPr>
          <p:spPr>
            <a:xfrm>
              <a:off x="5486493" y="3463566"/>
              <a:ext cx="16620" cy="205323"/>
            </a:xfrm>
            <a:custGeom>
              <a:rect b="b" l="l" r="r" t="t"/>
              <a:pathLst>
                <a:path extrusionOk="0" h="7857" w="636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9" name="Google Shape;24479;p84"/>
            <p:cNvSpPr/>
            <p:nvPr/>
          </p:nvSpPr>
          <p:spPr>
            <a:xfrm>
              <a:off x="5502068" y="3448488"/>
              <a:ext cx="96795" cy="252832"/>
            </a:xfrm>
            <a:custGeom>
              <a:rect b="b" l="l" r="r" t="t"/>
              <a:pathLst>
                <a:path extrusionOk="0" h="9675" w="3704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0" name="Google Shape;24480;p84"/>
            <p:cNvSpPr/>
            <p:nvPr/>
          </p:nvSpPr>
          <p:spPr>
            <a:xfrm>
              <a:off x="5514141" y="3448488"/>
              <a:ext cx="84722" cy="252832"/>
            </a:xfrm>
            <a:custGeom>
              <a:rect b="b" l="l" r="r" t="t"/>
              <a:pathLst>
                <a:path extrusionOk="0" h="9675" w="3242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1" name="Google Shape;24481;p84"/>
            <p:cNvSpPr/>
            <p:nvPr/>
          </p:nvSpPr>
          <p:spPr>
            <a:xfrm>
              <a:off x="5385230" y="3448488"/>
              <a:ext cx="96533" cy="252832"/>
            </a:xfrm>
            <a:custGeom>
              <a:rect b="b" l="l" r="r" t="t"/>
              <a:pathLst>
                <a:path extrusionOk="0" h="9675" w="3694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2" name="Google Shape;24482;p84"/>
            <p:cNvSpPr/>
            <p:nvPr/>
          </p:nvSpPr>
          <p:spPr>
            <a:xfrm>
              <a:off x="5391502" y="3448488"/>
              <a:ext cx="90262" cy="252832"/>
            </a:xfrm>
            <a:custGeom>
              <a:rect b="b" l="l" r="r" t="t"/>
              <a:pathLst>
                <a:path extrusionOk="0" h="9675" w="3454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3" name="Google Shape;24483;p84"/>
            <p:cNvSpPr/>
            <p:nvPr/>
          </p:nvSpPr>
          <p:spPr>
            <a:xfrm>
              <a:off x="5490518" y="3549751"/>
              <a:ext cx="3031" cy="2300"/>
            </a:xfrm>
            <a:custGeom>
              <a:rect b="b" l="l" r="r" t="t"/>
              <a:pathLst>
                <a:path extrusionOk="0" h="88" w="116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4" name="Google Shape;24484;p84"/>
            <p:cNvSpPr/>
            <p:nvPr/>
          </p:nvSpPr>
          <p:spPr>
            <a:xfrm>
              <a:off x="5360352" y="3373357"/>
              <a:ext cx="263128" cy="180210"/>
            </a:xfrm>
            <a:custGeom>
              <a:rect b="b" l="l" r="r" t="t"/>
              <a:pathLst>
                <a:path extrusionOk="0" h="6896" w="10069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5" name="Google Shape;24485;p84"/>
            <p:cNvSpPr/>
            <p:nvPr/>
          </p:nvSpPr>
          <p:spPr>
            <a:xfrm>
              <a:off x="5579237" y="3373357"/>
              <a:ext cx="44242" cy="180210"/>
            </a:xfrm>
            <a:custGeom>
              <a:rect b="b" l="l" r="r" t="t"/>
              <a:pathLst>
                <a:path extrusionOk="0" h="6896" w="1693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6" name="Google Shape;24486;p84"/>
            <p:cNvSpPr/>
            <p:nvPr/>
          </p:nvSpPr>
          <p:spPr>
            <a:xfrm>
              <a:off x="5459603" y="3362303"/>
              <a:ext cx="64364" cy="22134"/>
            </a:xfrm>
            <a:custGeom>
              <a:rect b="b" l="l" r="r" t="t"/>
              <a:pathLst>
                <a:path extrusionOk="0" h="847" w="2463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7" name="Google Shape;24487;p84"/>
            <p:cNvSpPr/>
            <p:nvPr/>
          </p:nvSpPr>
          <p:spPr>
            <a:xfrm>
              <a:off x="5385988" y="3413314"/>
              <a:ext cx="215123" cy="108842"/>
            </a:xfrm>
            <a:custGeom>
              <a:rect b="b" l="l" r="r" t="t"/>
              <a:pathLst>
                <a:path extrusionOk="0" h="4165" w="8232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8" name="Google Shape;24488;p84"/>
            <p:cNvSpPr/>
            <p:nvPr/>
          </p:nvSpPr>
          <p:spPr>
            <a:xfrm>
              <a:off x="5432477" y="3462312"/>
              <a:ext cx="41995" cy="59843"/>
            </a:xfrm>
            <a:custGeom>
              <a:rect b="b" l="l" r="r" t="t"/>
              <a:pathLst>
                <a:path extrusionOk="0" h="2290" w="1607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9" name="Google Shape;24489;p84"/>
            <p:cNvSpPr/>
            <p:nvPr/>
          </p:nvSpPr>
          <p:spPr>
            <a:xfrm>
              <a:off x="5524202" y="3413314"/>
              <a:ext cx="76908" cy="108842"/>
            </a:xfrm>
            <a:custGeom>
              <a:rect b="b" l="l" r="r" t="t"/>
              <a:pathLst>
                <a:path extrusionOk="0" h="4165" w="2943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0" name="Google Shape;24490;p84"/>
            <p:cNvSpPr/>
            <p:nvPr/>
          </p:nvSpPr>
          <p:spPr>
            <a:xfrm>
              <a:off x="5360352" y="3522129"/>
              <a:ext cx="263128" cy="31437"/>
            </a:xfrm>
            <a:custGeom>
              <a:rect b="b" l="l" r="r" t="t"/>
              <a:pathLst>
                <a:path extrusionOk="0" h="1203" w="10069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1" name="Google Shape;24491;p84"/>
            <p:cNvSpPr/>
            <p:nvPr/>
          </p:nvSpPr>
          <p:spPr>
            <a:xfrm>
              <a:off x="5360613" y="3522129"/>
              <a:ext cx="262867" cy="31437"/>
            </a:xfrm>
            <a:custGeom>
              <a:rect b="b" l="l" r="r" t="t"/>
              <a:pathLst>
                <a:path extrusionOk="0" h="1203" w="10059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2" name="Google Shape;24492;p84"/>
            <p:cNvSpPr/>
            <p:nvPr/>
          </p:nvSpPr>
          <p:spPr>
            <a:xfrm>
              <a:off x="5346292" y="3545753"/>
              <a:ext cx="291247" cy="21873"/>
            </a:xfrm>
            <a:custGeom>
              <a:rect b="b" l="l" r="r" t="t"/>
              <a:pathLst>
                <a:path extrusionOk="0" h="837" w="11145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3" name="Google Shape;24493;p84"/>
            <p:cNvSpPr/>
            <p:nvPr/>
          </p:nvSpPr>
          <p:spPr>
            <a:xfrm>
              <a:off x="5346292" y="3545753"/>
              <a:ext cx="291247" cy="21873"/>
            </a:xfrm>
            <a:custGeom>
              <a:rect b="b" l="l" r="r" t="t"/>
              <a:pathLst>
                <a:path extrusionOk="0" h="837" w="11145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4" name="Google Shape;24494;p84"/>
            <p:cNvSpPr/>
            <p:nvPr/>
          </p:nvSpPr>
          <p:spPr>
            <a:xfrm>
              <a:off x="5490256" y="3413314"/>
              <a:ext cx="69147" cy="51533"/>
            </a:xfrm>
            <a:custGeom>
              <a:rect b="b" l="l" r="r" t="t"/>
              <a:pathLst>
                <a:path extrusionOk="0" h="1972" w="2646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5" name="Google Shape;24495;p84"/>
            <p:cNvSpPr/>
            <p:nvPr/>
          </p:nvSpPr>
          <p:spPr>
            <a:xfrm>
              <a:off x="5524202" y="3413314"/>
              <a:ext cx="35200" cy="49521"/>
            </a:xfrm>
            <a:custGeom>
              <a:rect b="b" l="l" r="r" t="t"/>
              <a:pathLst>
                <a:path extrusionOk="0" h="1895" w="1347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6" name="Google Shape;24496;p84"/>
            <p:cNvSpPr/>
            <p:nvPr/>
          </p:nvSpPr>
          <p:spPr>
            <a:xfrm>
              <a:off x="5406580" y="3462312"/>
              <a:ext cx="42491" cy="39721"/>
            </a:xfrm>
            <a:custGeom>
              <a:rect b="b" l="l" r="r" t="t"/>
              <a:pathLst>
                <a:path extrusionOk="0" h="1520" w="1626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7" name="Google Shape;24497;p84"/>
            <p:cNvSpPr/>
            <p:nvPr/>
          </p:nvSpPr>
          <p:spPr>
            <a:xfrm>
              <a:off x="5432477" y="3462312"/>
              <a:ext cx="16594" cy="30680"/>
            </a:xfrm>
            <a:custGeom>
              <a:rect b="b" l="l" r="r" t="t"/>
              <a:pathLst>
                <a:path extrusionOk="0" h="1174" w="635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8" name="Google Shape;24498;p84"/>
            <p:cNvSpPr/>
            <p:nvPr/>
          </p:nvSpPr>
          <p:spPr>
            <a:xfrm>
              <a:off x="5491772" y="3362303"/>
              <a:ext cx="32195" cy="22134"/>
            </a:xfrm>
            <a:custGeom>
              <a:rect b="b" l="l" r="r" t="t"/>
              <a:pathLst>
                <a:path extrusionOk="0" h="847" w="1232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99" name="Google Shape;24499;p84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24500" name="Google Shape;24500;p84"/>
            <p:cNvSpPr/>
            <p:nvPr/>
          </p:nvSpPr>
          <p:spPr>
            <a:xfrm>
              <a:off x="8035353" y="2032159"/>
              <a:ext cx="271673" cy="247109"/>
            </a:xfrm>
            <a:custGeom>
              <a:rect b="b" l="l" r="r" t="t"/>
              <a:pathLst>
                <a:path extrusionOk="0" h="9456" w="10396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1" name="Google Shape;24501;p84"/>
            <p:cNvSpPr/>
            <p:nvPr/>
          </p:nvSpPr>
          <p:spPr>
            <a:xfrm>
              <a:off x="8229596" y="2136244"/>
              <a:ext cx="77431" cy="76934"/>
            </a:xfrm>
            <a:custGeom>
              <a:rect b="b" l="l" r="r" t="t"/>
              <a:pathLst>
                <a:path extrusionOk="0" h="2944" w="2963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2" name="Google Shape;24502;p84"/>
            <p:cNvSpPr/>
            <p:nvPr/>
          </p:nvSpPr>
          <p:spPr>
            <a:xfrm>
              <a:off x="8208480" y="2092786"/>
              <a:ext cx="96533" cy="92744"/>
            </a:xfrm>
            <a:custGeom>
              <a:rect b="b" l="l" r="r" t="t"/>
              <a:pathLst>
                <a:path extrusionOk="0" h="3549" w="3694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3" name="Google Shape;24503;p84"/>
            <p:cNvSpPr/>
            <p:nvPr/>
          </p:nvSpPr>
          <p:spPr>
            <a:xfrm>
              <a:off x="8186634" y="2049302"/>
              <a:ext cx="116865" cy="108084"/>
            </a:xfrm>
            <a:custGeom>
              <a:rect b="b" l="l" r="r" t="t"/>
              <a:pathLst>
                <a:path extrusionOk="0" h="4136" w="4472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4" name="Google Shape;24504;p84"/>
            <p:cNvSpPr/>
            <p:nvPr/>
          </p:nvSpPr>
          <p:spPr>
            <a:xfrm>
              <a:off x="8165257" y="2033465"/>
              <a:ext cx="100297" cy="95514"/>
            </a:xfrm>
            <a:custGeom>
              <a:rect b="b" l="l" r="r" t="t"/>
              <a:pathLst>
                <a:path extrusionOk="0" h="3655" w="3838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5" name="Google Shape;24505;p84"/>
            <p:cNvSpPr/>
            <p:nvPr/>
          </p:nvSpPr>
          <p:spPr>
            <a:xfrm>
              <a:off x="8079830" y="1981697"/>
              <a:ext cx="205820" cy="288529"/>
            </a:xfrm>
            <a:custGeom>
              <a:rect b="b" l="l" r="r" t="t"/>
              <a:pathLst>
                <a:path extrusionOk="0" h="11041" w="7876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6" name="Google Shape;24506;p84"/>
            <p:cNvSpPr/>
            <p:nvPr/>
          </p:nvSpPr>
          <p:spPr>
            <a:xfrm>
              <a:off x="8258995" y="2031453"/>
              <a:ext cx="26655" cy="95279"/>
            </a:xfrm>
            <a:custGeom>
              <a:rect b="b" l="l" r="r" t="t"/>
              <a:pathLst>
                <a:path extrusionOk="0" h="3646" w="102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7" name="Google Shape;24507;p84"/>
            <p:cNvSpPr/>
            <p:nvPr/>
          </p:nvSpPr>
          <p:spPr>
            <a:xfrm>
              <a:off x="8223298" y="2006836"/>
              <a:ext cx="26916" cy="120131"/>
            </a:xfrm>
            <a:custGeom>
              <a:rect b="b" l="l" r="r" t="t"/>
              <a:pathLst>
                <a:path extrusionOk="0" h="4597" w="103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8" name="Google Shape;24508;p84"/>
            <p:cNvSpPr/>
            <p:nvPr/>
          </p:nvSpPr>
          <p:spPr>
            <a:xfrm>
              <a:off x="8187627" y="1981697"/>
              <a:ext cx="26916" cy="145271"/>
            </a:xfrm>
            <a:custGeom>
              <a:rect b="b" l="l" r="r" t="t"/>
              <a:pathLst>
                <a:path extrusionOk="0" h="5559" w="103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9" name="Google Shape;24509;p84"/>
            <p:cNvSpPr/>
            <p:nvPr/>
          </p:nvSpPr>
          <p:spPr>
            <a:xfrm>
              <a:off x="8152191" y="2002315"/>
              <a:ext cx="26655" cy="124652"/>
            </a:xfrm>
            <a:custGeom>
              <a:rect b="b" l="l" r="r" t="t"/>
              <a:pathLst>
                <a:path extrusionOk="0" h="4770" w="102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0" name="Google Shape;24510;p84"/>
            <p:cNvSpPr/>
            <p:nvPr/>
          </p:nvSpPr>
          <p:spPr>
            <a:xfrm>
              <a:off x="8013741" y="2173823"/>
              <a:ext cx="106072" cy="122588"/>
            </a:xfrm>
            <a:custGeom>
              <a:rect b="b" l="l" r="r" t="t"/>
              <a:pathLst>
                <a:path extrusionOk="0" h="4691" w="4059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1" name="Google Shape;24511;p84"/>
            <p:cNvSpPr/>
            <p:nvPr/>
          </p:nvSpPr>
          <p:spPr>
            <a:xfrm>
              <a:off x="8053436" y="2226977"/>
              <a:ext cx="66377" cy="69539"/>
            </a:xfrm>
            <a:custGeom>
              <a:rect b="b" l="l" r="r" t="t"/>
              <a:pathLst>
                <a:path extrusionOk="0" h="2661" w="254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2" name="Google Shape;24512;p84"/>
            <p:cNvSpPr/>
            <p:nvPr/>
          </p:nvSpPr>
          <p:spPr>
            <a:xfrm>
              <a:off x="7969264" y="2183388"/>
              <a:ext cx="135471" cy="149896"/>
            </a:xfrm>
            <a:custGeom>
              <a:rect b="b" l="l" r="r" t="t"/>
              <a:pathLst>
                <a:path extrusionOk="0" h="5736" w="5184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3" name="Google Shape;24513;p84"/>
            <p:cNvSpPr/>
            <p:nvPr/>
          </p:nvSpPr>
          <p:spPr>
            <a:xfrm>
              <a:off x="8033340" y="2260635"/>
              <a:ext cx="71394" cy="72544"/>
            </a:xfrm>
            <a:custGeom>
              <a:rect b="b" l="l" r="r" t="t"/>
              <a:pathLst>
                <a:path extrusionOk="0" h="2776" w="2732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4" name="Google Shape;24514;p84"/>
            <p:cNvSpPr/>
            <p:nvPr/>
          </p:nvSpPr>
          <p:spPr>
            <a:xfrm>
              <a:off x="8134604" y="2256114"/>
              <a:ext cx="131211" cy="36455"/>
            </a:xfrm>
            <a:custGeom>
              <a:rect b="b" l="l" r="r" t="t"/>
              <a:pathLst>
                <a:path extrusionOk="0" h="1395" w="5021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5" name="Google Shape;24515;p84"/>
            <p:cNvSpPr/>
            <p:nvPr/>
          </p:nvSpPr>
          <p:spPr>
            <a:xfrm>
              <a:off x="8200196" y="2256114"/>
              <a:ext cx="65619" cy="36455"/>
            </a:xfrm>
            <a:custGeom>
              <a:rect b="b" l="l" r="r" t="t"/>
              <a:pathLst>
                <a:path extrusionOk="0" h="1395" w="2511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6" name="Google Shape;24516;p84"/>
            <p:cNvSpPr/>
            <p:nvPr/>
          </p:nvSpPr>
          <p:spPr>
            <a:xfrm>
              <a:off x="8125562" y="2279242"/>
              <a:ext cx="149034" cy="62849"/>
            </a:xfrm>
            <a:custGeom>
              <a:rect b="b" l="l" r="r" t="t"/>
              <a:pathLst>
                <a:path extrusionOk="0" h="2405" w="5703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7" name="Google Shape;24517;p84"/>
            <p:cNvSpPr/>
            <p:nvPr/>
          </p:nvSpPr>
          <p:spPr>
            <a:xfrm>
              <a:off x="8131076" y="2279242"/>
              <a:ext cx="143520" cy="62587"/>
            </a:xfrm>
            <a:custGeom>
              <a:rect b="b" l="l" r="r" t="t"/>
              <a:pathLst>
                <a:path extrusionOk="0" h="2395" w="5492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18" name="Google Shape;24518;p84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24519" name="Google Shape;24519;p84"/>
            <p:cNvSpPr/>
            <p:nvPr/>
          </p:nvSpPr>
          <p:spPr>
            <a:xfrm>
              <a:off x="6072018" y="2447613"/>
              <a:ext cx="18868" cy="332719"/>
            </a:xfrm>
            <a:custGeom>
              <a:rect b="b" l="l" r="r" t="t"/>
              <a:pathLst>
                <a:path extrusionOk="0" h="12732" w="722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0" name="Google Shape;24520;p84"/>
            <p:cNvSpPr/>
            <p:nvPr/>
          </p:nvSpPr>
          <p:spPr>
            <a:xfrm>
              <a:off x="6076774" y="2447613"/>
              <a:ext cx="14112" cy="332432"/>
            </a:xfrm>
            <a:custGeom>
              <a:rect b="b" l="l" r="r" t="t"/>
              <a:pathLst>
                <a:path extrusionOk="0" h="12721" w="54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1" name="Google Shape;24521;p84"/>
            <p:cNvSpPr/>
            <p:nvPr/>
          </p:nvSpPr>
          <p:spPr>
            <a:xfrm>
              <a:off x="5979535" y="2638328"/>
              <a:ext cx="18606" cy="137117"/>
            </a:xfrm>
            <a:custGeom>
              <a:rect b="b" l="l" r="r" t="t"/>
              <a:pathLst>
                <a:path extrusionOk="0" h="5247" w="712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2" name="Google Shape;24522;p84"/>
            <p:cNvSpPr/>
            <p:nvPr/>
          </p:nvSpPr>
          <p:spPr>
            <a:xfrm>
              <a:off x="5984056" y="2638328"/>
              <a:ext cx="14085" cy="138345"/>
            </a:xfrm>
            <a:custGeom>
              <a:rect b="b" l="l" r="r" t="t"/>
              <a:pathLst>
                <a:path extrusionOk="0" h="5294" w="539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3" name="Google Shape;24523;p84"/>
            <p:cNvSpPr/>
            <p:nvPr/>
          </p:nvSpPr>
          <p:spPr>
            <a:xfrm>
              <a:off x="5736032" y="2430000"/>
              <a:ext cx="360629" cy="122405"/>
            </a:xfrm>
            <a:custGeom>
              <a:rect b="b" l="l" r="r" t="t"/>
              <a:pathLst>
                <a:path extrusionOk="0" h="4684" w="1380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4" name="Google Shape;24524;p84"/>
            <p:cNvSpPr/>
            <p:nvPr/>
          </p:nvSpPr>
          <p:spPr>
            <a:xfrm>
              <a:off x="5972505" y="2430000"/>
              <a:ext cx="124417" cy="122405"/>
            </a:xfrm>
            <a:custGeom>
              <a:rect b="b" l="l" r="r" t="t"/>
              <a:pathLst>
                <a:path extrusionOk="0" h="4684" w="4761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5" name="Google Shape;24525;p84"/>
            <p:cNvSpPr/>
            <p:nvPr/>
          </p:nvSpPr>
          <p:spPr>
            <a:xfrm>
              <a:off x="5750353" y="2455139"/>
              <a:ext cx="156325" cy="84722"/>
            </a:xfrm>
            <a:custGeom>
              <a:rect b="b" l="l" r="r" t="t"/>
              <a:pathLst>
                <a:path extrusionOk="0" h="3242" w="5982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6" name="Google Shape;24526;p84"/>
            <p:cNvSpPr/>
            <p:nvPr/>
          </p:nvSpPr>
          <p:spPr>
            <a:xfrm>
              <a:off x="5763184" y="2465697"/>
              <a:ext cx="131185" cy="64600"/>
            </a:xfrm>
            <a:custGeom>
              <a:rect b="b" l="l" r="r" t="t"/>
              <a:pathLst>
                <a:path extrusionOk="0" h="2472" w="502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7" name="Google Shape;24527;p84"/>
            <p:cNvSpPr/>
            <p:nvPr/>
          </p:nvSpPr>
          <p:spPr>
            <a:xfrm>
              <a:off x="5926016" y="2455375"/>
              <a:ext cx="156298" cy="84486"/>
            </a:xfrm>
            <a:custGeom>
              <a:rect b="b" l="l" r="r" t="t"/>
              <a:pathLst>
                <a:path extrusionOk="0" h="3233" w="5981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8" name="Google Shape;24528;p84"/>
            <p:cNvSpPr/>
            <p:nvPr/>
          </p:nvSpPr>
          <p:spPr>
            <a:xfrm>
              <a:off x="5938324" y="2465697"/>
              <a:ext cx="131185" cy="64600"/>
            </a:xfrm>
            <a:custGeom>
              <a:rect b="b" l="l" r="r" t="t"/>
              <a:pathLst>
                <a:path extrusionOk="0" h="2472" w="502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9" name="Google Shape;24529;p84"/>
            <p:cNvSpPr/>
            <p:nvPr/>
          </p:nvSpPr>
          <p:spPr>
            <a:xfrm>
              <a:off x="6000389" y="2465932"/>
              <a:ext cx="69382" cy="64129"/>
            </a:xfrm>
            <a:custGeom>
              <a:rect b="b" l="l" r="r" t="t"/>
              <a:pathLst>
                <a:path extrusionOk="0" h="2454" w="2655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0" name="Google Shape;24530;p84"/>
            <p:cNvSpPr/>
            <p:nvPr/>
          </p:nvSpPr>
          <p:spPr>
            <a:xfrm>
              <a:off x="5816703" y="2491333"/>
              <a:ext cx="77666" cy="38964"/>
            </a:xfrm>
            <a:custGeom>
              <a:rect b="b" l="l" r="r" t="t"/>
              <a:pathLst>
                <a:path extrusionOk="0" h="1491" w="2972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1" name="Google Shape;24531;p84"/>
            <p:cNvSpPr/>
            <p:nvPr/>
          </p:nvSpPr>
          <p:spPr>
            <a:xfrm>
              <a:off x="5828751" y="2603990"/>
              <a:ext cx="175192" cy="72831"/>
            </a:xfrm>
            <a:custGeom>
              <a:rect b="b" l="l" r="r" t="t"/>
              <a:pathLst>
                <a:path extrusionOk="0" h="2787" w="6704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2" name="Google Shape;24532;p84"/>
            <p:cNvSpPr/>
            <p:nvPr/>
          </p:nvSpPr>
          <p:spPr>
            <a:xfrm>
              <a:off x="5828751" y="2636316"/>
              <a:ext cx="175192" cy="40505"/>
            </a:xfrm>
            <a:custGeom>
              <a:rect b="b" l="l" r="r" t="t"/>
              <a:pathLst>
                <a:path extrusionOk="0" h="1550" w="6704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3" name="Google Shape;24533;p84"/>
            <p:cNvSpPr/>
            <p:nvPr/>
          </p:nvSpPr>
          <p:spPr>
            <a:xfrm>
              <a:off x="5872993" y="2648624"/>
              <a:ext cx="86472" cy="16620"/>
            </a:xfrm>
            <a:custGeom>
              <a:rect b="b" l="l" r="r" t="t"/>
              <a:pathLst>
                <a:path extrusionOk="0" h="636" w="3309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4" name="Google Shape;24534;p84"/>
            <p:cNvSpPr/>
            <p:nvPr/>
          </p:nvSpPr>
          <p:spPr>
            <a:xfrm>
              <a:off x="5920972" y="2616717"/>
              <a:ext cx="50540" cy="17404"/>
            </a:xfrm>
            <a:custGeom>
              <a:rect b="b" l="l" r="r" t="t"/>
              <a:pathLst>
                <a:path extrusionOk="0" h="666" w="1934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5" name="Google Shape;24535;p84"/>
            <p:cNvSpPr/>
            <p:nvPr/>
          </p:nvSpPr>
          <p:spPr>
            <a:xfrm>
              <a:off x="5860920" y="2616717"/>
              <a:ext cx="50802" cy="17404"/>
            </a:xfrm>
            <a:custGeom>
              <a:rect b="b" l="l" r="r" t="t"/>
              <a:pathLst>
                <a:path extrusionOk="0" h="666" w="1944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36" name="Google Shape;24536;p84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24537" name="Google Shape;24537;p84"/>
            <p:cNvSpPr/>
            <p:nvPr/>
          </p:nvSpPr>
          <p:spPr>
            <a:xfrm>
              <a:off x="5151527" y="2172699"/>
              <a:ext cx="17613" cy="155070"/>
            </a:xfrm>
            <a:custGeom>
              <a:rect b="b" l="l" r="r" t="t"/>
              <a:pathLst>
                <a:path extrusionOk="0" h="5934" w="674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8" name="Google Shape;24538;p84"/>
            <p:cNvSpPr/>
            <p:nvPr/>
          </p:nvSpPr>
          <p:spPr>
            <a:xfrm>
              <a:off x="5155813" y="2172699"/>
              <a:ext cx="13328" cy="155070"/>
            </a:xfrm>
            <a:custGeom>
              <a:rect b="b" l="l" r="r" t="t"/>
              <a:pathLst>
                <a:path extrusionOk="0" h="5934" w="51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9" name="Google Shape;24539;p84"/>
            <p:cNvSpPr/>
            <p:nvPr/>
          </p:nvSpPr>
          <p:spPr>
            <a:xfrm>
              <a:off x="4941709" y="2135748"/>
              <a:ext cx="233206" cy="58877"/>
            </a:xfrm>
            <a:custGeom>
              <a:rect b="b" l="l" r="r" t="t"/>
              <a:pathLst>
                <a:path extrusionOk="0" h="2253" w="8924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0" name="Google Shape;24540;p84"/>
            <p:cNvSpPr/>
            <p:nvPr/>
          </p:nvSpPr>
          <p:spPr>
            <a:xfrm>
              <a:off x="5217119" y="2012873"/>
              <a:ext cx="17613" cy="314897"/>
            </a:xfrm>
            <a:custGeom>
              <a:rect b="b" l="l" r="r" t="t"/>
              <a:pathLst>
                <a:path extrusionOk="0" h="12050" w="674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1" name="Google Shape;24541;p84"/>
            <p:cNvSpPr/>
            <p:nvPr/>
          </p:nvSpPr>
          <p:spPr>
            <a:xfrm>
              <a:off x="5221379" y="2012873"/>
              <a:ext cx="13354" cy="314897"/>
            </a:xfrm>
            <a:custGeom>
              <a:rect b="b" l="l" r="r" t="t"/>
              <a:pathLst>
                <a:path extrusionOk="0" h="12050" w="511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2" name="Google Shape;24542;p84"/>
            <p:cNvSpPr/>
            <p:nvPr/>
          </p:nvSpPr>
          <p:spPr>
            <a:xfrm>
              <a:off x="4877867" y="1995991"/>
              <a:ext cx="360393" cy="119478"/>
            </a:xfrm>
            <a:custGeom>
              <a:rect b="b" l="l" r="r" t="t"/>
              <a:pathLst>
                <a:path extrusionOk="0" h="4572" w="13791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3" name="Google Shape;24543;p84"/>
            <p:cNvSpPr/>
            <p:nvPr/>
          </p:nvSpPr>
          <p:spPr>
            <a:xfrm>
              <a:off x="5138461" y="1997533"/>
              <a:ext cx="100035" cy="117675"/>
            </a:xfrm>
            <a:custGeom>
              <a:rect b="b" l="l" r="r" t="t"/>
              <a:pathLst>
                <a:path extrusionOk="0" h="4503" w="3828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4" name="Google Shape;24544;p84"/>
            <p:cNvSpPr/>
            <p:nvPr/>
          </p:nvSpPr>
          <p:spPr>
            <a:xfrm>
              <a:off x="5085438" y="2010077"/>
              <a:ext cx="137222" cy="91568"/>
            </a:xfrm>
            <a:custGeom>
              <a:rect b="b" l="l" r="r" t="t"/>
              <a:pathLst>
                <a:path extrusionOk="0" h="3504" w="5251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5" name="Google Shape;24545;p84"/>
            <p:cNvSpPr/>
            <p:nvPr/>
          </p:nvSpPr>
          <p:spPr>
            <a:xfrm>
              <a:off x="5089959" y="2014336"/>
              <a:ext cx="127683" cy="83023"/>
            </a:xfrm>
            <a:custGeom>
              <a:rect b="b" l="l" r="r" t="t"/>
              <a:pathLst>
                <a:path extrusionOk="0" h="3177" w="4886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6" name="Google Shape;24546;p84"/>
            <p:cNvSpPr/>
            <p:nvPr/>
          </p:nvSpPr>
          <p:spPr>
            <a:xfrm>
              <a:off x="4893704" y="2009815"/>
              <a:ext cx="136987" cy="91568"/>
            </a:xfrm>
            <a:custGeom>
              <a:rect b="b" l="l" r="r" t="t"/>
              <a:pathLst>
                <a:path extrusionOk="0" h="3504" w="5242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7" name="Google Shape;24547;p84"/>
            <p:cNvSpPr/>
            <p:nvPr/>
          </p:nvSpPr>
          <p:spPr>
            <a:xfrm>
              <a:off x="4898721" y="2014101"/>
              <a:ext cx="127683" cy="83023"/>
            </a:xfrm>
            <a:custGeom>
              <a:rect b="b" l="l" r="r" t="t"/>
              <a:pathLst>
                <a:path extrusionOk="0" h="3177" w="4886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8" name="Google Shape;24548;p84"/>
            <p:cNvSpPr/>
            <p:nvPr/>
          </p:nvSpPr>
          <p:spPr>
            <a:xfrm>
              <a:off x="4940690" y="2017133"/>
              <a:ext cx="85479" cy="79939"/>
            </a:xfrm>
            <a:custGeom>
              <a:rect b="b" l="l" r="r" t="t"/>
              <a:pathLst>
                <a:path extrusionOk="0" h="3059" w="3271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9" name="Google Shape;24549;p84"/>
            <p:cNvSpPr/>
            <p:nvPr/>
          </p:nvSpPr>
          <p:spPr>
            <a:xfrm>
              <a:off x="5139715" y="2014624"/>
              <a:ext cx="77431" cy="82500"/>
            </a:xfrm>
            <a:custGeom>
              <a:rect b="b" l="l" r="r" t="t"/>
              <a:pathLst>
                <a:path extrusionOk="0" h="3157" w="2963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0" name="Google Shape;24550;p84"/>
            <p:cNvSpPr/>
            <p:nvPr/>
          </p:nvSpPr>
          <p:spPr>
            <a:xfrm>
              <a:off x="4969096" y="2146802"/>
              <a:ext cx="177675" cy="36716"/>
            </a:xfrm>
            <a:custGeom>
              <a:rect b="b" l="l" r="r" t="t"/>
              <a:pathLst>
                <a:path extrusionOk="0" h="1405" w="6799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51" name="Google Shape;24551;p84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24552" name="Google Shape;24552;p84"/>
            <p:cNvSpPr/>
            <p:nvPr/>
          </p:nvSpPr>
          <p:spPr>
            <a:xfrm>
              <a:off x="7057814" y="2913503"/>
              <a:ext cx="217893" cy="268146"/>
            </a:xfrm>
            <a:custGeom>
              <a:rect b="b" l="l" r="r" t="t"/>
              <a:pathLst>
                <a:path extrusionOk="0" h="10261" w="8338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3" name="Google Shape;24553;p84"/>
            <p:cNvSpPr/>
            <p:nvPr/>
          </p:nvSpPr>
          <p:spPr>
            <a:xfrm>
              <a:off x="7262118" y="2972223"/>
              <a:ext cx="152300" cy="280794"/>
            </a:xfrm>
            <a:custGeom>
              <a:rect b="b" l="l" r="r" t="t"/>
              <a:pathLst>
                <a:path extrusionOk="0" h="10745" w="5828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4" name="Google Shape;24554;p84"/>
            <p:cNvSpPr/>
            <p:nvPr/>
          </p:nvSpPr>
          <p:spPr>
            <a:xfrm>
              <a:off x="7263373" y="3037136"/>
              <a:ext cx="151046" cy="214626"/>
            </a:xfrm>
            <a:custGeom>
              <a:rect b="b" l="l" r="r" t="t"/>
              <a:pathLst>
                <a:path extrusionOk="0" h="8213" w="578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5" name="Google Shape;24555;p84"/>
            <p:cNvSpPr/>
            <p:nvPr/>
          </p:nvSpPr>
          <p:spPr>
            <a:xfrm>
              <a:off x="7105323" y="2913739"/>
              <a:ext cx="170384" cy="97788"/>
            </a:xfrm>
            <a:custGeom>
              <a:rect b="b" l="l" r="r" t="t"/>
              <a:pathLst>
                <a:path extrusionOk="0" h="3742" w="652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6" name="Google Shape;24556;p84"/>
            <p:cNvSpPr/>
            <p:nvPr/>
          </p:nvSpPr>
          <p:spPr>
            <a:xfrm>
              <a:off x="7082196" y="2913503"/>
              <a:ext cx="193511" cy="267884"/>
            </a:xfrm>
            <a:custGeom>
              <a:rect b="b" l="l" r="r" t="t"/>
              <a:pathLst>
                <a:path extrusionOk="0" h="10251" w="7405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7" name="Google Shape;24557;p84"/>
            <p:cNvSpPr/>
            <p:nvPr/>
          </p:nvSpPr>
          <p:spPr>
            <a:xfrm>
              <a:off x="7354601" y="3215961"/>
              <a:ext cx="50775" cy="17195"/>
            </a:xfrm>
            <a:custGeom>
              <a:rect b="b" l="l" r="r" t="t"/>
              <a:pathLst>
                <a:path extrusionOk="0" h="658" w="1943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8" name="Google Shape;24558;p84"/>
            <p:cNvSpPr/>
            <p:nvPr/>
          </p:nvSpPr>
          <p:spPr>
            <a:xfrm>
              <a:off x="7050889" y="3195813"/>
              <a:ext cx="197431" cy="26786"/>
            </a:xfrm>
            <a:custGeom>
              <a:rect b="b" l="l" r="r" t="t"/>
              <a:pathLst>
                <a:path extrusionOk="0" h="1025" w="7555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9" name="Google Shape;24559;p84"/>
            <p:cNvSpPr/>
            <p:nvPr/>
          </p:nvSpPr>
          <p:spPr>
            <a:xfrm>
              <a:off x="7357371" y="3166361"/>
              <a:ext cx="47509" cy="16803"/>
            </a:xfrm>
            <a:custGeom>
              <a:rect b="b" l="l" r="r" t="t"/>
              <a:pathLst>
                <a:path extrusionOk="0" h="643" w="1818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0" name="Google Shape;24560;p84"/>
            <p:cNvSpPr/>
            <p:nvPr/>
          </p:nvSpPr>
          <p:spPr>
            <a:xfrm>
              <a:off x="7145855" y="3147938"/>
              <a:ext cx="145872" cy="31464"/>
            </a:xfrm>
            <a:custGeom>
              <a:rect b="b" l="l" r="r" t="t"/>
              <a:pathLst>
                <a:path extrusionOk="0" h="1204" w="5582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61" name="Google Shape;24561;p84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24562" name="Google Shape;24562;p84"/>
            <p:cNvSpPr/>
            <p:nvPr/>
          </p:nvSpPr>
          <p:spPr>
            <a:xfrm>
              <a:off x="7617207" y="2027455"/>
              <a:ext cx="160584" cy="264121"/>
            </a:xfrm>
            <a:custGeom>
              <a:rect b="b" l="l" r="r" t="t"/>
              <a:pathLst>
                <a:path extrusionOk="0" h="10107" w="6145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3" name="Google Shape;24563;p84"/>
            <p:cNvSpPr/>
            <p:nvPr/>
          </p:nvSpPr>
          <p:spPr>
            <a:xfrm>
              <a:off x="7739585" y="2027455"/>
              <a:ext cx="38206" cy="264121"/>
            </a:xfrm>
            <a:custGeom>
              <a:rect b="b" l="l" r="r" t="t"/>
              <a:pathLst>
                <a:path extrusionOk="0" h="10107" w="1462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4" name="Google Shape;24564;p84"/>
            <p:cNvSpPr/>
            <p:nvPr/>
          </p:nvSpPr>
          <p:spPr>
            <a:xfrm>
              <a:off x="7576231" y="2011619"/>
              <a:ext cx="243529" cy="64861"/>
            </a:xfrm>
            <a:custGeom>
              <a:rect b="b" l="l" r="r" t="t"/>
              <a:pathLst>
                <a:path extrusionOk="0" h="2482" w="9319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5" name="Google Shape;24565;p84"/>
            <p:cNvSpPr/>
            <p:nvPr/>
          </p:nvSpPr>
          <p:spPr>
            <a:xfrm>
              <a:off x="7576231" y="2011619"/>
              <a:ext cx="243529" cy="63842"/>
            </a:xfrm>
            <a:custGeom>
              <a:rect b="b" l="l" r="r" t="t"/>
              <a:pathLst>
                <a:path extrusionOk="0" h="2443" w="9319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6" name="Google Shape;24566;p84"/>
            <p:cNvSpPr/>
            <p:nvPr/>
          </p:nvSpPr>
          <p:spPr>
            <a:xfrm>
              <a:off x="7510900" y="1981462"/>
              <a:ext cx="372937" cy="92169"/>
            </a:xfrm>
            <a:custGeom>
              <a:rect b="b" l="l" r="r" t="t"/>
              <a:pathLst>
                <a:path extrusionOk="0" h="3527" w="14271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7" name="Google Shape;24567;p84"/>
            <p:cNvSpPr/>
            <p:nvPr/>
          </p:nvSpPr>
          <p:spPr>
            <a:xfrm>
              <a:off x="7785056" y="1981462"/>
              <a:ext cx="88746" cy="91986"/>
            </a:xfrm>
            <a:custGeom>
              <a:rect b="b" l="l" r="r" t="t"/>
              <a:pathLst>
                <a:path extrusionOk="0" h="3520" w="3396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8" name="Google Shape;24568;p84"/>
            <p:cNvSpPr/>
            <p:nvPr/>
          </p:nvSpPr>
          <p:spPr>
            <a:xfrm>
              <a:off x="7553365" y="2027455"/>
              <a:ext cx="64861" cy="46124"/>
            </a:xfrm>
            <a:custGeom>
              <a:rect b="b" l="l" r="r" t="t"/>
              <a:pathLst>
                <a:path extrusionOk="0" h="1765" w="2482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9" name="Google Shape;24569;p84"/>
            <p:cNvSpPr/>
            <p:nvPr/>
          </p:nvSpPr>
          <p:spPr>
            <a:xfrm>
              <a:off x="7584280" y="2275478"/>
              <a:ext cx="226438" cy="40479"/>
            </a:xfrm>
            <a:custGeom>
              <a:rect b="b" l="l" r="r" t="t"/>
              <a:pathLst>
                <a:path extrusionOk="0" h="1549" w="8665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0" name="Google Shape;24570;p84"/>
            <p:cNvSpPr/>
            <p:nvPr/>
          </p:nvSpPr>
          <p:spPr>
            <a:xfrm>
              <a:off x="7584018" y="2275478"/>
              <a:ext cx="226438" cy="40479"/>
            </a:xfrm>
            <a:custGeom>
              <a:rect b="b" l="l" r="r" t="t"/>
              <a:pathLst>
                <a:path extrusionOk="0" h="1549" w="8665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1" name="Google Shape;24571;p84"/>
            <p:cNvSpPr/>
            <p:nvPr/>
          </p:nvSpPr>
          <p:spPr>
            <a:xfrm>
              <a:off x="7549837" y="2308876"/>
              <a:ext cx="295062" cy="33214"/>
            </a:xfrm>
            <a:custGeom>
              <a:rect b="b" l="l" r="r" t="t"/>
              <a:pathLst>
                <a:path extrusionOk="0" h="1271" w="11291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2" name="Google Shape;24572;p84"/>
            <p:cNvSpPr/>
            <p:nvPr/>
          </p:nvSpPr>
          <p:spPr>
            <a:xfrm>
              <a:off x="7549837" y="2308641"/>
              <a:ext cx="295062" cy="33450"/>
            </a:xfrm>
            <a:custGeom>
              <a:rect b="b" l="l" r="r" t="t"/>
              <a:pathLst>
                <a:path extrusionOk="0" h="1280" w="11291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3" name="Google Shape;24573;p84"/>
            <p:cNvSpPr/>
            <p:nvPr/>
          </p:nvSpPr>
          <p:spPr>
            <a:xfrm>
              <a:off x="7550098" y="2006078"/>
              <a:ext cx="42988" cy="42753"/>
            </a:xfrm>
            <a:custGeom>
              <a:rect b="b" l="l" r="r" t="t"/>
              <a:pathLst>
                <a:path extrusionOk="0" h="1636" w="1645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4" name="Google Shape;24574;p84"/>
            <p:cNvSpPr/>
            <p:nvPr/>
          </p:nvSpPr>
          <p:spPr>
            <a:xfrm>
              <a:off x="7801885" y="2006078"/>
              <a:ext cx="42753" cy="42753"/>
            </a:xfrm>
            <a:custGeom>
              <a:rect b="b" l="l" r="r" t="t"/>
              <a:pathLst>
                <a:path extrusionOk="0" h="1636" w="1636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5" name="Google Shape;24575;p84"/>
            <p:cNvSpPr/>
            <p:nvPr/>
          </p:nvSpPr>
          <p:spPr>
            <a:xfrm>
              <a:off x="7642816" y="2097804"/>
              <a:ext cx="20906" cy="153319"/>
            </a:xfrm>
            <a:custGeom>
              <a:rect b="b" l="l" r="r" t="t"/>
              <a:pathLst>
                <a:path extrusionOk="0" h="5867" w="80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6" name="Google Shape;24576;p84"/>
            <p:cNvSpPr/>
            <p:nvPr/>
          </p:nvSpPr>
          <p:spPr>
            <a:xfrm>
              <a:off x="7687059" y="2097804"/>
              <a:ext cx="20880" cy="153319"/>
            </a:xfrm>
            <a:custGeom>
              <a:rect b="b" l="l" r="r" t="t"/>
              <a:pathLst>
                <a:path extrusionOk="0" h="5867" w="799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7" name="Google Shape;24577;p84"/>
            <p:cNvSpPr/>
            <p:nvPr/>
          </p:nvSpPr>
          <p:spPr>
            <a:xfrm>
              <a:off x="7731275" y="2097804"/>
              <a:ext cx="20880" cy="153319"/>
            </a:xfrm>
            <a:custGeom>
              <a:rect b="b" l="l" r="r" t="t"/>
              <a:pathLst>
                <a:path extrusionOk="0" h="5867" w="799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78" name="Google Shape;24578;p84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24579" name="Google Shape;24579;p84"/>
            <p:cNvSpPr/>
            <p:nvPr/>
          </p:nvSpPr>
          <p:spPr>
            <a:xfrm>
              <a:off x="6604990" y="2918521"/>
              <a:ext cx="349313" cy="329714"/>
            </a:xfrm>
            <a:custGeom>
              <a:rect b="b" l="l" r="r" t="t"/>
              <a:pathLst>
                <a:path extrusionOk="0" h="12617" w="13367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0" name="Google Shape;24580;p84"/>
            <p:cNvSpPr/>
            <p:nvPr/>
          </p:nvSpPr>
          <p:spPr>
            <a:xfrm>
              <a:off x="6604990" y="2918521"/>
              <a:ext cx="349078" cy="329714"/>
            </a:xfrm>
            <a:custGeom>
              <a:rect b="b" l="l" r="r" t="t"/>
              <a:pathLst>
                <a:path extrusionOk="0" h="12617" w="13358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1" name="Google Shape;24581;p84"/>
            <p:cNvSpPr/>
            <p:nvPr/>
          </p:nvSpPr>
          <p:spPr>
            <a:xfrm>
              <a:off x="6604990" y="3145926"/>
              <a:ext cx="349313" cy="102309"/>
            </a:xfrm>
            <a:custGeom>
              <a:rect b="b" l="l" r="r" t="t"/>
              <a:pathLst>
                <a:path extrusionOk="0" h="3915" w="13367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2" name="Google Shape;24582;p84"/>
            <p:cNvSpPr/>
            <p:nvPr/>
          </p:nvSpPr>
          <p:spPr>
            <a:xfrm>
              <a:off x="6604990" y="3145926"/>
              <a:ext cx="277449" cy="29687"/>
            </a:xfrm>
            <a:custGeom>
              <a:rect b="b" l="l" r="r" t="t"/>
              <a:pathLst>
                <a:path extrusionOk="0" h="1136" w="10617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3" name="Google Shape;24583;p84"/>
            <p:cNvSpPr/>
            <p:nvPr/>
          </p:nvSpPr>
          <p:spPr>
            <a:xfrm>
              <a:off x="6604990" y="2918260"/>
              <a:ext cx="150811" cy="329975"/>
            </a:xfrm>
            <a:custGeom>
              <a:rect b="b" l="l" r="r" t="t"/>
              <a:pathLst>
                <a:path extrusionOk="0" h="12627" w="5771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4" name="Google Shape;24584;p84"/>
            <p:cNvSpPr/>
            <p:nvPr/>
          </p:nvSpPr>
          <p:spPr>
            <a:xfrm>
              <a:off x="6604990" y="2918521"/>
              <a:ext cx="54800" cy="329714"/>
            </a:xfrm>
            <a:custGeom>
              <a:rect b="b" l="l" r="r" t="t"/>
              <a:pathLst>
                <a:path extrusionOk="0" h="12617" w="2097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5" name="Google Shape;24585;p84"/>
            <p:cNvSpPr/>
            <p:nvPr/>
          </p:nvSpPr>
          <p:spPr>
            <a:xfrm>
              <a:off x="6615051" y="2918521"/>
              <a:ext cx="140750" cy="329714"/>
            </a:xfrm>
            <a:custGeom>
              <a:rect b="b" l="l" r="r" t="t"/>
              <a:pathLst>
                <a:path extrusionOk="0" h="12617" w="5386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6" name="Google Shape;24586;p84"/>
            <p:cNvSpPr/>
            <p:nvPr/>
          </p:nvSpPr>
          <p:spPr>
            <a:xfrm>
              <a:off x="6599476" y="3080359"/>
              <a:ext cx="46516" cy="21638"/>
            </a:xfrm>
            <a:custGeom>
              <a:rect b="b" l="l" r="r" t="t"/>
              <a:pathLst>
                <a:path extrusionOk="0" h="828" w="178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7" name="Google Shape;24587;p84"/>
            <p:cNvSpPr/>
            <p:nvPr/>
          </p:nvSpPr>
          <p:spPr>
            <a:xfrm>
              <a:off x="6803519" y="2918260"/>
              <a:ext cx="150785" cy="329975"/>
            </a:xfrm>
            <a:custGeom>
              <a:rect b="b" l="l" r="r" t="t"/>
              <a:pathLst>
                <a:path extrusionOk="0" h="12627" w="577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8" name="Google Shape;24588;p84"/>
            <p:cNvSpPr/>
            <p:nvPr/>
          </p:nvSpPr>
          <p:spPr>
            <a:xfrm>
              <a:off x="6899765" y="2918521"/>
              <a:ext cx="54539" cy="329714"/>
            </a:xfrm>
            <a:custGeom>
              <a:rect b="b" l="l" r="r" t="t"/>
              <a:pathLst>
                <a:path extrusionOk="0" h="12617" w="2087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9" name="Google Shape;24589;p84"/>
            <p:cNvSpPr/>
            <p:nvPr/>
          </p:nvSpPr>
          <p:spPr>
            <a:xfrm>
              <a:off x="6803519" y="2918521"/>
              <a:ext cx="140750" cy="329714"/>
            </a:xfrm>
            <a:custGeom>
              <a:rect b="b" l="l" r="r" t="t"/>
              <a:pathLst>
                <a:path extrusionOk="0" h="12617" w="5386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0" name="Google Shape;24590;p84"/>
            <p:cNvSpPr/>
            <p:nvPr/>
          </p:nvSpPr>
          <p:spPr>
            <a:xfrm>
              <a:off x="6913328" y="3080359"/>
              <a:ext cx="46777" cy="21638"/>
            </a:xfrm>
            <a:custGeom>
              <a:rect b="b" l="l" r="r" t="t"/>
              <a:pathLst>
                <a:path extrusionOk="0" h="828" w="179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1" name="Google Shape;24591;p84"/>
            <p:cNvSpPr/>
            <p:nvPr/>
          </p:nvSpPr>
          <p:spPr>
            <a:xfrm>
              <a:off x="6913328" y="3085873"/>
              <a:ext cx="46777" cy="16124"/>
            </a:xfrm>
            <a:custGeom>
              <a:rect b="b" l="l" r="r" t="t"/>
              <a:pathLst>
                <a:path extrusionOk="0" h="617" w="179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2" name="Google Shape;24592;p84"/>
            <p:cNvSpPr/>
            <p:nvPr/>
          </p:nvSpPr>
          <p:spPr>
            <a:xfrm>
              <a:off x="6881420" y="3101971"/>
              <a:ext cx="58066" cy="146264"/>
            </a:xfrm>
            <a:custGeom>
              <a:rect b="b" l="l" r="r" t="t"/>
              <a:pathLst>
                <a:path extrusionOk="0" h="5597" w="2222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3" name="Google Shape;24593;p84"/>
            <p:cNvSpPr/>
            <p:nvPr/>
          </p:nvSpPr>
          <p:spPr>
            <a:xfrm>
              <a:off x="6599476" y="3085873"/>
              <a:ext cx="46516" cy="16124"/>
            </a:xfrm>
            <a:custGeom>
              <a:rect b="b" l="l" r="r" t="t"/>
              <a:pathLst>
                <a:path extrusionOk="0" h="617" w="178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4" name="Google Shape;24594;p84"/>
            <p:cNvSpPr/>
            <p:nvPr/>
          </p:nvSpPr>
          <p:spPr>
            <a:xfrm>
              <a:off x="6619834" y="3101971"/>
              <a:ext cx="58302" cy="146264"/>
            </a:xfrm>
            <a:custGeom>
              <a:rect b="b" l="l" r="r" t="t"/>
              <a:pathLst>
                <a:path extrusionOk="0" h="5597" w="2231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5" name="Google Shape;24595;p84"/>
            <p:cNvSpPr/>
            <p:nvPr/>
          </p:nvSpPr>
          <p:spPr>
            <a:xfrm>
              <a:off x="6604990" y="2918521"/>
              <a:ext cx="349313" cy="53807"/>
            </a:xfrm>
            <a:custGeom>
              <a:rect b="b" l="l" r="r" t="t"/>
              <a:pathLst>
                <a:path extrusionOk="0" h="2059" w="13367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6" name="Google Shape;24596;p84"/>
            <p:cNvSpPr/>
            <p:nvPr/>
          </p:nvSpPr>
          <p:spPr>
            <a:xfrm>
              <a:off x="6717073" y="3195447"/>
              <a:ext cx="62849" cy="52788"/>
            </a:xfrm>
            <a:custGeom>
              <a:rect b="b" l="l" r="r" t="t"/>
              <a:pathLst>
                <a:path extrusionOk="0" h="2020" w="2405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7" name="Google Shape;24597;p84"/>
            <p:cNvSpPr/>
            <p:nvPr/>
          </p:nvSpPr>
          <p:spPr>
            <a:xfrm>
              <a:off x="6654250" y="3195447"/>
              <a:ext cx="62849" cy="52788"/>
            </a:xfrm>
            <a:custGeom>
              <a:rect b="b" l="l" r="r" t="t"/>
              <a:pathLst>
                <a:path extrusionOk="0" h="2020" w="2405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8" name="Google Shape;24598;p84"/>
            <p:cNvSpPr/>
            <p:nvPr/>
          </p:nvSpPr>
          <p:spPr>
            <a:xfrm>
              <a:off x="6669825" y="3195447"/>
              <a:ext cx="47274" cy="52552"/>
            </a:xfrm>
            <a:custGeom>
              <a:rect b="b" l="l" r="r" t="t"/>
              <a:pathLst>
                <a:path extrusionOk="0" h="2011" w="1809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9" name="Google Shape;24599;p84"/>
            <p:cNvSpPr/>
            <p:nvPr/>
          </p:nvSpPr>
          <p:spPr>
            <a:xfrm>
              <a:off x="6732648" y="3195447"/>
              <a:ext cx="47274" cy="52552"/>
            </a:xfrm>
            <a:custGeom>
              <a:rect b="b" l="l" r="r" t="t"/>
              <a:pathLst>
                <a:path extrusionOk="0" h="2011" w="1809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0" name="Google Shape;24600;p84"/>
            <p:cNvSpPr/>
            <p:nvPr/>
          </p:nvSpPr>
          <p:spPr>
            <a:xfrm>
              <a:off x="6779634" y="3195447"/>
              <a:ext cx="62849" cy="52788"/>
            </a:xfrm>
            <a:custGeom>
              <a:rect b="b" l="l" r="r" t="t"/>
              <a:pathLst>
                <a:path extrusionOk="0" h="2020" w="2405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1" name="Google Shape;24601;p84"/>
            <p:cNvSpPr/>
            <p:nvPr/>
          </p:nvSpPr>
          <p:spPr>
            <a:xfrm>
              <a:off x="6842221" y="3195447"/>
              <a:ext cx="62849" cy="52788"/>
            </a:xfrm>
            <a:custGeom>
              <a:rect b="b" l="l" r="r" t="t"/>
              <a:pathLst>
                <a:path extrusionOk="0" h="2020" w="2405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2" name="Google Shape;24602;p84"/>
            <p:cNvSpPr/>
            <p:nvPr/>
          </p:nvSpPr>
          <p:spPr>
            <a:xfrm>
              <a:off x="6795235" y="3195447"/>
              <a:ext cx="47248" cy="52552"/>
            </a:xfrm>
            <a:custGeom>
              <a:rect b="b" l="l" r="r" t="t"/>
              <a:pathLst>
                <a:path extrusionOk="0" h="2011" w="1808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3" name="Google Shape;24603;p84"/>
            <p:cNvSpPr/>
            <p:nvPr/>
          </p:nvSpPr>
          <p:spPr>
            <a:xfrm>
              <a:off x="6858057" y="3195447"/>
              <a:ext cx="47012" cy="52552"/>
            </a:xfrm>
            <a:custGeom>
              <a:rect b="b" l="l" r="r" t="t"/>
              <a:pathLst>
                <a:path extrusionOk="0" h="2011" w="1799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04" name="Google Shape;24604;p84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24605" name="Google Shape;24605;p84"/>
            <p:cNvSpPr/>
            <p:nvPr/>
          </p:nvSpPr>
          <p:spPr>
            <a:xfrm>
              <a:off x="5540013" y="2624008"/>
              <a:ext cx="76673" cy="48763"/>
            </a:xfrm>
            <a:custGeom>
              <a:rect b="b" l="l" r="r" t="t"/>
              <a:pathLst>
                <a:path extrusionOk="0" h="1866" w="2934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6" name="Google Shape;24606;p84"/>
            <p:cNvSpPr/>
            <p:nvPr/>
          </p:nvSpPr>
          <p:spPr>
            <a:xfrm>
              <a:off x="5540013" y="2648389"/>
              <a:ext cx="76673" cy="24382"/>
            </a:xfrm>
            <a:custGeom>
              <a:rect b="b" l="l" r="r" t="t"/>
              <a:pathLst>
                <a:path extrusionOk="0" h="933" w="2934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7" name="Google Shape;24607;p84"/>
            <p:cNvSpPr/>
            <p:nvPr/>
          </p:nvSpPr>
          <p:spPr>
            <a:xfrm>
              <a:off x="5597582" y="2591290"/>
              <a:ext cx="53545" cy="114121"/>
            </a:xfrm>
            <a:custGeom>
              <a:rect b="b" l="l" r="r" t="t"/>
              <a:pathLst>
                <a:path extrusionOk="0" h="4367" w="2049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8" name="Google Shape;24608;p84"/>
            <p:cNvSpPr/>
            <p:nvPr/>
          </p:nvSpPr>
          <p:spPr>
            <a:xfrm>
              <a:off x="5317886" y="2567980"/>
              <a:ext cx="246037" cy="160584"/>
            </a:xfrm>
            <a:custGeom>
              <a:rect b="b" l="l" r="r" t="t"/>
              <a:pathLst>
                <a:path extrusionOk="0" h="6145" w="9415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9" name="Google Shape;24609;p84"/>
            <p:cNvSpPr/>
            <p:nvPr/>
          </p:nvSpPr>
          <p:spPr>
            <a:xfrm>
              <a:off x="5317886" y="2567980"/>
              <a:ext cx="246037" cy="160846"/>
            </a:xfrm>
            <a:custGeom>
              <a:rect b="b" l="l" r="r" t="t"/>
              <a:pathLst>
                <a:path extrusionOk="0" h="6155" w="9415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0" name="Google Shape;24610;p84"/>
            <p:cNvSpPr/>
            <p:nvPr/>
          </p:nvSpPr>
          <p:spPr>
            <a:xfrm>
              <a:off x="5290499" y="2481533"/>
              <a:ext cx="146760" cy="147021"/>
            </a:xfrm>
            <a:custGeom>
              <a:rect b="b" l="l" r="r" t="t"/>
              <a:pathLst>
                <a:path extrusionOk="0" h="5626" w="5616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1" name="Google Shape;24611;p84"/>
            <p:cNvSpPr/>
            <p:nvPr/>
          </p:nvSpPr>
          <p:spPr>
            <a:xfrm>
              <a:off x="5311850" y="2503145"/>
              <a:ext cx="132701" cy="125279"/>
            </a:xfrm>
            <a:custGeom>
              <a:rect b="b" l="l" r="r" t="t"/>
              <a:pathLst>
                <a:path extrusionOk="0" h="4794" w="5078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2" name="Google Shape;24612;p84"/>
            <p:cNvSpPr/>
            <p:nvPr/>
          </p:nvSpPr>
          <p:spPr>
            <a:xfrm>
              <a:off x="5476693" y="2650401"/>
              <a:ext cx="53807" cy="53781"/>
            </a:xfrm>
            <a:custGeom>
              <a:rect b="b" l="l" r="r" t="t"/>
              <a:pathLst>
                <a:path extrusionOk="0" h="2058" w="2059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3" name="Google Shape;24613;p84"/>
            <p:cNvSpPr/>
            <p:nvPr/>
          </p:nvSpPr>
          <p:spPr>
            <a:xfrm>
              <a:off x="5330953" y="2530401"/>
              <a:ext cx="57570" cy="49155"/>
            </a:xfrm>
            <a:custGeom>
              <a:rect b="b" l="l" r="r" t="t"/>
              <a:pathLst>
                <a:path extrusionOk="0" h="1881" w="2203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4" name="Google Shape;24614;p84"/>
            <p:cNvSpPr/>
            <p:nvPr/>
          </p:nvSpPr>
          <p:spPr>
            <a:xfrm>
              <a:off x="5456598" y="2498624"/>
              <a:ext cx="112866" cy="112840"/>
            </a:xfrm>
            <a:custGeom>
              <a:rect b="b" l="l" r="r" t="t"/>
              <a:pathLst>
                <a:path extrusionOk="0" h="4318" w="4319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5" name="Google Shape;24615;p84"/>
            <p:cNvSpPr/>
            <p:nvPr/>
          </p:nvSpPr>
          <p:spPr>
            <a:xfrm>
              <a:off x="5473427" y="2515192"/>
              <a:ext cx="101551" cy="96272"/>
            </a:xfrm>
            <a:custGeom>
              <a:rect b="b" l="l" r="r" t="t"/>
              <a:pathLst>
                <a:path extrusionOk="0" h="3684" w="3886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6" name="Google Shape;24616;p84"/>
            <p:cNvSpPr/>
            <p:nvPr/>
          </p:nvSpPr>
          <p:spPr>
            <a:xfrm>
              <a:off x="5493026" y="2539992"/>
              <a:ext cx="35200" cy="30261"/>
            </a:xfrm>
            <a:custGeom>
              <a:rect b="b" l="l" r="r" t="t"/>
              <a:pathLst>
                <a:path extrusionOk="0" h="1158" w="1347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7" name="Google Shape;24617;p84"/>
            <p:cNvSpPr/>
            <p:nvPr/>
          </p:nvSpPr>
          <p:spPr>
            <a:xfrm>
              <a:off x="5384890" y="2509782"/>
              <a:ext cx="26603" cy="22160"/>
            </a:xfrm>
            <a:custGeom>
              <a:rect b="b" l="l" r="r" t="t"/>
              <a:pathLst>
                <a:path extrusionOk="0" h="848" w="1018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8" name="Google Shape;24618;p84"/>
            <p:cNvSpPr/>
            <p:nvPr/>
          </p:nvSpPr>
          <p:spPr>
            <a:xfrm>
              <a:off x="5316109" y="2578276"/>
              <a:ext cx="26760" cy="22134"/>
            </a:xfrm>
            <a:custGeom>
              <a:rect b="b" l="l" r="r" t="t"/>
              <a:pathLst>
                <a:path extrusionOk="0" h="847" w="1024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9" name="Google Shape;24619;p84"/>
            <p:cNvSpPr/>
            <p:nvPr/>
          </p:nvSpPr>
          <p:spPr>
            <a:xfrm>
              <a:off x="5384916" y="2578276"/>
              <a:ext cx="26551" cy="22134"/>
            </a:xfrm>
            <a:custGeom>
              <a:rect b="b" l="l" r="r" t="t"/>
              <a:pathLst>
                <a:path extrusionOk="0" h="847" w="1016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0" name="Google Shape;24620;p84"/>
            <p:cNvSpPr/>
            <p:nvPr/>
          </p:nvSpPr>
          <p:spPr>
            <a:xfrm>
              <a:off x="5316083" y="2509782"/>
              <a:ext cx="26786" cy="22160"/>
            </a:xfrm>
            <a:custGeom>
              <a:rect b="b" l="l" r="r" t="t"/>
              <a:pathLst>
                <a:path extrusionOk="0" h="848" w="1025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1" name="Google Shape;24621;p84"/>
            <p:cNvSpPr/>
            <p:nvPr/>
          </p:nvSpPr>
          <p:spPr>
            <a:xfrm>
              <a:off x="5528802" y="2520340"/>
              <a:ext cx="21324" cy="17012"/>
            </a:xfrm>
            <a:custGeom>
              <a:rect b="b" l="l" r="r" t="t"/>
              <a:pathLst>
                <a:path extrusionOk="0" h="651" w="816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2" name="Google Shape;24622;p84"/>
            <p:cNvSpPr/>
            <p:nvPr/>
          </p:nvSpPr>
          <p:spPr>
            <a:xfrm>
              <a:off x="5476119" y="2572736"/>
              <a:ext cx="21533" cy="17117"/>
            </a:xfrm>
            <a:custGeom>
              <a:rect b="b" l="l" r="r" t="t"/>
              <a:pathLst>
                <a:path extrusionOk="0" h="655" w="824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3" name="Google Shape;24623;p84"/>
            <p:cNvSpPr/>
            <p:nvPr/>
          </p:nvSpPr>
          <p:spPr>
            <a:xfrm>
              <a:off x="5528462" y="2572736"/>
              <a:ext cx="21664" cy="17117"/>
            </a:xfrm>
            <a:custGeom>
              <a:rect b="b" l="l" r="r" t="t"/>
              <a:pathLst>
                <a:path extrusionOk="0" h="655" w="829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4" name="Google Shape;24624;p84"/>
            <p:cNvSpPr/>
            <p:nvPr/>
          </p:nvSpPr>
          <p:spPr>
            <a:xfrm>
              <a:off x="5476092" y="2520340"/>
              <a:ext cx="21612" cy="17117"/>
            </a:xfrm>
            <a:custGeom>
              <a:rect b="b" l="l" r="r" t="t"/>
              <a:pathLst>
                <a:path extrusionOk="0" h="655" w="827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5" name="Google Shape;24625;p84"/>
            <p:cNvSpPr/>
            <p:nvPr/>
          </p:nvSpPr>
          <p:spPr>
            <a:xfrm>
              <a:off x="5339994" y="2645123"/>
              <a:ext cx="104556" cy="10819"/>
            </a:xfrm>
            <a:custGeom>
              <a:rect b="b" l="l" r="r" t="t"/>
              <a:pathLst>
                <a:path extrusionOk="0" h="414" w="4001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6" name="Google Shape;24626;p84"/>
            <p:cNvSpPr/>
            <p:nvPr/>
          </p:nvSpPr>
          <p:spPr>
            <a:xfrm>
              <a:off x="5339994" y="2698642"/>
              <a:ext cx="104556" cy="11080"/>
            </a:xfrm>
            <a:custGeom>
              <a:rect b="b" l="l" r="r" t="t"/>
              <a:pathLst>
                <a:path extrusionOk="0" h="424" w="4001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7" name="Google Shape;24627;p84"/>
            <p:cNvSpPr/>
            <p:nvPr/>
          </p:nvSpPr>
          <p:spPr>
            <a:xfrm>
              <a:off x="5339994" y="2671752"/>
              <a:ext cx="104556" cy="11080"/>
            </a:xfrm>
            <a:custGeom>
              <a:rect b="b" l="l" r="r" t="t"/>
              <a:pathLst>
                <a:path extrusionOk="0" h="424" w="4001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8" name="Google Shape;24628;p84"/>
            <p:cNvSpPr/>
            <p:nvPr/>
          </p:nvSpPr>
          <p:spPr>
            <a:xfrm>
              <a:off x="5503584" y="2650401"/>
              <a:ext cx="26916" cy="53781"/>
            </a:xfrm>
            <a:custGeom>
              <a:rect b="b" l="l" r="r" t="t"/>
              <a:pathLst>
                <a:path extrusionOk="0" h="2058" w="103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9" name="Google Shape;24629;p84"/>
            <p:cNvSpPr/>
            <p:nvPr/>
          </p:nvSpPr>
          <p:spPr>
            <a:xfrm>
              <a:off x="5597582" y="2648128"/>
              <a:ext cx="53545" cy="57282"/>
            </a:xfrm>
            <a:custGeom>
              <a:rect b="b" l="l" r="r" t="t"/>
              <a:pathLst>
                <a:path extrusionOk="0" h="2192" w="2049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0" name="Google Shape;24630;p84"/>
            <p:cNvSpPr/>
            <p:nvPr/>
          </p:nvSpPr>
          <p:spPr>
            <a:xfrm>
              <a:off x="5363879" y="2530532"/>
              <a:ext cx="23650" cy="49025"/>
            </a:xfrm>
            <a:custGeom>
              <a:rect b="b" l="l" r="r" t="t"/>
              <a:pathLst>
                <a:path extrusionOk="0" h="1876" w="905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1" name="Google Shape;24631;p84"/>
            <p:cNvSpPr/>
            <p:nvPr/>
          </p:nvSpPr>
          <p:spPr>
            <a:xfrm>
              <a:off x="5513148" y="2540070"/>
              <a:ext cx="15078" cy="29948"/>
            </a:xfrm>
            <a:custGeom>
              <a:rect b="b" l="l" r="r" t="t"/>
              <a:pathLst>
                <a:path extrusionOk="0" h="1146" w="577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32" name="Google Shape;24632;p84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24633" name="Google Shape;24633;p84"/>
            <p:cNvSpPr/>
            <p:nvPr/>
          </p:nvSpPr>
          <p:spPr>
            <a:xfrm>
              <a:off x="6201923" y="2195304"/>
              <a:ext cx="351325" cy="146786"/>
            </a:xfrm>
            <a:custGeom>
              <a:rect b="b" l="l" r="r" t="t"/>
              <a:pathLst>
                <a:path extrusionOk="0" h="5617" w="13444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4" name="Google Shape;24634;p84"/>
            <p:cNvSpPr/>
            <p:nvPr/>
          </p:nvSpPr>
          <p:spPr>
            <a:xfrm>
              <a:off x="6231583" y="2195304"/>
              <a:ext cx="292527" cy="117126"/>
            </a:xfrm>
            <a:custGeom>
              <a:rect b="b" l="l" r="r" t="t"/>
              <a:pathLst>
                <a:path extrusionOk="0" h="4482" w="11194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5" name="Google Shape;24635;p84"/>
            <p:cNvSpPr/>
            <p:nvPr/>
          </p:nvSpPr>
          <p:spPr>
            <a:xfrm>
              <a:off x="6377820" y="2195304"/>
              <a:ext cx="146290" cy="116891"/>
            </a:xfrm>
            <a:custGeom>
              <a:rect b="b" l="l" r="r" t="t"/>
              <a:pathLst>
                <a:path extrusionOk="0" h="4473" w="5598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6" name="Google Shape;24636;p84"/>
            <p:cNvSpPr/>
            <p:nvPr/>
          </p:nvSpPr>
          <p:spPr>
            <a:xfrm>
              <a:off x="6280843" y="2023666"/>
              <a:ext cx="194008" cy="226961"/>
            </a:xfrm>
            <a:custGeom>
              <a:rect b="b" l="l" r="r" t="t"/>
              <a:pathLst>
                <a:path extrusionOk="0" h="8685" w="7424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7" name="Google Shape;24637;p84"/>
            <p:cNvSpPr/>
            <p:nvPr/>
          </p:nvSpPr>
          <p:spPr>
            <a:xfrm>
              <a:off x="6298169" y="2023927"/>
              <a:ext cx="176943" cy="226935"/>
            </a:xfrm>
            <a:custGeom>
              <a:rect b="b" l="l" r="r" t="t"/>
              <a:pathLst>
                <a:path extrusionOk="0" h="8684" w="6771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8" name="Google Shape;24638;p84"/>
            <p:cNvSpPr/>
            <p:nvPr/>
          </p:nvSpPr>
          <p:spPr>
            <a:xfrm>
              <a:off x="6280843" y="1981514"/>
              <a:ext cx="193746" cy="103746"/>
            </a:xfrm>
            <a:custGeom>
              <a:rect b="b" l="l" r="r" t="t"/>
              <a:pathLst>
                <a:path extrusionOk="0" h="3970" w="7414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9" name="Google Shape;24639;p84"/>
            <p:cNvSpPr/>
            <p:nvPr/>
          </p:nvSpPr>
          <p:spPr>
            <a:xfrm>
              <a:off x="6428335" y="2023666"/>
              <a:ext cx="46255" cy="61594"/>
            </a:xfrm>
            <a:custGeom>
              <a:rect b="b" l="l" r="r" t="t"/>
              <a:pathLst>
                <a:path extrusionOk="0" h="2357" w="177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40" name="Google Shape;24640;p84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24641" name="Google Shape;24641;p84"/>
            <p:cNvSpPr/>
            <p:nvPr/>
          </p:nvSpPr>
          <p:spPr>
            <a:xfrm>
              <a:off x="4894461" y="3503732"/>
              <a:ext cx="312884" cy="76202"/>
            </a:xfrm>
            <a:custGeom>
              <a:rect b="b" l="l" r="r" t="t"/>
              <a:pathLst>
                <a:path extrusionOk="0" h="2916" w="11973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2" name="Google Shape;24642;p84"/>
            <p:cNvSpPr/>
            <p:nvPr/>
          </p:nvSpPr>
          <p:spPr>
            <a:xfrm>
              <a:off x="4939200" y="3362042"/>
              <a:ext cx="223407" cy="178694"/>
            </a:xfrm>
            <a:custGeom>
              <a:rect b="b" l="l" r="r" t="t"/>
              <a:pathLst>
                <a:path extrusionOk="0" h="6838" w="8549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3" name="Google Shape;24643;p84"/>
            <p:cNvSpPr/>
            <p:nvPr/>
          </p:nvSpPr>
          <p:spPr>
            <a:xfrm>
              <a:off x="5033173" y="3362042"/>
              <a:ext cx="129434" cy="178694"/>
            </a:xfrm>
            <a:custGeom>
              <a:rect b="b" l="l" r="r" t="t"/>
              <a:pathLst>
                <a:path extrusionOk="0" h="6838" w="4953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4" name="Google Shape;24644;p84"/>
            <p:cNvSpPr/>
            <p:nvPr/>
          </p:nvSpPr>
          <p:spPr>
            <a:xfrm>
              <a:off x="4968338" y="3499995"/>
              <a:ext cx="165366" cy="40741"/>
            </a:xfrm>
            <a:custGeom>
              <a:rect b="b" l="l" r="r" t="t"/>
              <a:pathLst>
                <a:path extrusionOk="0" h="1559" w="6328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5" name="Google Shape;24645;p84"/>
            <p:cNvSpPr/>
            <p:nvPr/>
          </p:nvSpPr>
          <p:spPr>
            <a:xfrm>
              <a:off x="4968338" y="3499995"/>
              <a:ext cx="26" cy="6324"/>
            </a:xfrm>
            <a:custGeom>
              <a:rect b="b" l="l" r="r" t="t"/>
              <a:pathLst>
                <a:path extrusionOk="0" h="242" w="1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6" name="Google Shape;24646;p84"/>
            <p:cNvSpPr/>
            <p:nvPr/>
          </p:nvSpPr>
          <p:spPr>
            <a:xfrm>
              <a:off x="4968338" y="3499995"/>
              <a:ext cx="165366" cy="40741"/>
            </a:xfrm>
            <a:custGeom>
              <a:rect b="b" l="l" r="r" t="t"/>
              <a:pathLst>
                <a:path extrusionOk="0" h="1559" w="6328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7" name="Google Shape;24647;p84"/>
            <p:cNvSpPr/>
            <p:nvPr/>
          </p:nvSpPr>
          <p:spPr>
            <a:xfrm>
              <a:off x="4968077" y="3499995"/>
              <a:ext cx="165393" cy="40741"/>
            </a:xfrm>
            <a:custGeom>
              <a:rect b="b" l="l" r="r" t="t"/>
              <a:pathLst>
                <a:path extrusionOk="0" h="1559" w="6329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8" name="Google Shape;24648;p84"/>
            <p:cNvSpPr/>
            <p:nvPr/>
          </p:nvSpPr>
          <p:spPr>
            <a:xfrm>
              <a:off x="4939200" y="3340691"/>
              <a:ext cx="223407" cy="43484"/>
            </a:xfrm>
            <a:custGeom>
              <a:rect b="b" l="l" r="r" t="t"/>
              <a:pathLst>
                <a:path extrusionOk="0" h="1664" w="8549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9" name="Google Shape;24649;p84"/>
            <p:cNvSpPr/>
            <p:nvPr/>
          </p:nvSpPr>
          <p:spPr>
            <a:xfrm>
              <a:off x="4936927" y="3599847"/>
              <a:ext cx="113859" cy="101629"/>
            </a:xfrm>
            <a:custGeom>
              <a:rect b="b" l="l" r="r" t="t"/>
              <a:pathLst>
                <a:path extrusionOk="0" h="3889" w="4357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0" name="Google Shape;24650;p84"/>
            <p:cNvSpPr/>
            <p:nvPr/>
          </p:nvSpPr>
          <p:spPr>
            <a:xfrm>
              <a:off x="5051021" y="3599847"/>
              <a:ext cx="113859" cy="101629"/>
            </a:xfrm>
            <a:custGeom>
              <a:rect b="b" l="l" r="r" t="t"/>
              <a:pathLst>
                <a:path extrusionOk="0" h="3889" w="4357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1" name="Google Shape;24651;p84"/>
            <p:cNvSpPr/>
            <p:nvPr/>
          </p:nvSpPr>
          <p:spPr>
            <a:xfrm>
              <a:off x="5059044" y="3628672"/>
              <a:ext cx="46437" cy="19364"/>
            </a:xfrm>
            <a:custGeom>
              <a:rect b="b" l="l" r="r" t="t"/>
              <a:pathLst>
                <a:path extrusionOk="0" h="741" w="1777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2" name="Google Shape;24652;p84"/>
            <p:cNvSpPr/>
            <p:nvPr/>
          </p:nvSpPr>
          <p:spPr>
            <a:xfrm>
              <a:off x="5058913" y="3653053"/>
              <a:ext cx="46542" cy="19364"/>
            </a:xfrm>
            <a:custGeom>
              <a:rect b="b" l="l" r="r" t="t"/>
              <a:pathLst>
                <a:path extrusionOk="0" h="741" w="1781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3" name="Google Shape;24653;p84"/>
            <p:cNvSpPr/>
            <p:nvPr/>
          </p:nvSpPr>
          <p:spPr>
            <a:xfrm>
              <a:off x="4996326" y="3628672"/>
              <a:ext cx="46568" cy="19364"/>
            </a:xfrm>
            <a:custGeom>
              <a:rect b="b" l="l" r="r" t="t"/>
              <a:pathLst>
                <a:path extrusionOk="0" h="741" w="1782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4" name="Google Shape;24654;p84"/>
            <p:cNvSpPr/>
            <p:nvPr/>
          </p:nvSpPr>
          <p:spPr>
            <a:xfrm>
              <a:off x="4996326" y="3653053"/>
              <a:ext cx="46568" cy="19364"/>
            </a:xfrm>
            <a:custGeom>
              <a:rect b="b" l="l" r="r" t="t"/>
              <a:pathLst>
                <a:path extrusionOk="0" h="741" w="1782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5" name="Google Shape;24655;p84"/>
            <p:cNvSpPr/>
            <p:nvPr/>
          </p:nvSpPr>
          <p:spPr>
            <a:xfrm>
              <a:off x="5033434" y="3619630"/>
              <a:ext cx="34939" cy="61829"/>
            </a:xfrm>
            <a:custGeom>
              <a:rect b="b" l="l" r="r" t="t"/>
              <a:pathLst>
                <a:path extrusionOk="0" h="2366" w="1337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6" name="Google Shape;24656;p84"/>
            <p:cNvSpPr/>
            <p:nvPr/>
          </p:nvSpPr>
          <p:spPr>
            <a:xfrm>
              <a:off x="5042215" y="3619682"/>
              <a:ext cx="26159" cy="61542"/>
            </a:xfrm>
            <a:custGeom>
              <a:rect b="b" l="l" r="r" t="t"/>
              <a:pathLst>
                <a:path extrusionOk="0" h="2355" w="1001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57" name="Google Shape;24657;p84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24658" name="Google Shape;24658;p84"/>
            <p:cNvSpPr/>
            <p:nvPr/>
          </p:nvSpPr>
          <p:spPr>
            <a:xfrm>
              <a:off x="5349794" y="1654021"/>
              <a:ext cx="220402" cy="10845"/>
            </a:xfrm>
            <a:custGeom>
              <a:rect b="b" l="l" r="r" t="t"/>
              <a:pathLst>
                <a:path extrusionOk="0" h="415" w="8434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9" name="Google Shape;24659;p84"/>
            <p:cNvSpPr/>
            <p:nvPr/>
          </p:nvSpPr>
          <p:spPr>
            <a:xfrm>
              <a:off x="5349794" y="1659562"/>
              <a:ext cx="220402" cy="5305"/>
            </a:xfrm>
            <a:custGeom>
              <a:rect b="b" l="l" r="r" t="t"/>
              <a:pathLst>
                <a:path extrusionOk="0" h="203" w="8434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0" name="Google Shape;24660;p84"/>
            <p:cNvSpPr/>
            <p:nvPr/>
          </p:nvSpPr>
          <p:spPr>
            <a:xfrm>
              <a:off x="5447791" y="1779170"/>
              <a:ext cx="28432" cy="70636"/>
            </a:xfrm>
            <a:custGeom>
              <a:rect b="b" l="l" r="r" t="t"/>
              <a:pathLst>
                <a:path extrusionOk="0" h="2703" w="1088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1" name="Google Shape;24661;p84"/>
            <p:cNvSpPr/>
            <p:nvPr/>
          </p:nvSpPr>
          <p:spPr>
            <a:xfrm>
              <a:off x="5462112" y="1779170"/>
              <a:ext cx="14112" cy="70636"/>
            </a:xfrm>
            <a:custGeom>
              <a:rect b="b" l="l" r="r" t="t"/>
              <a:pathLst>
                <a:path extrusionOk="0" h="2703" w="54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2" name="Google Shape;24662;p84"/>
            <p:cNvSpPr/>
            <p:nvPr/>
          </p:nvSpPr>
          <p:spPr>
            <a:xfrm>
              <a:off x="5378958" y="1501251"/>
              <a:ext cx="166359" cy="249539"/>
            </a:xfrm>
            <a:custGeom>
              <a:rect b="b" l="l" r="r" t="t"/>
              <a:pathLst>
                <a:path extrusionOk="0" h="9549" w="6366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3" name="Google Shape;24663;p84"/>
            <p:cNvSpPr/>
            <p:nvPr/>
          </p:nvSpPr>
          <p:spPr>
            <a:xfrm>
              <a:off x="5457094" y="1501251"/>
              <a:ext cx="88223" cy="249539"/>
            </a:xfrm>
            <a:custGeom>
              <a:rect b="b" l="l" r="r" t="t"/>
              <a:pathLst>
                <a:path extrusionOk="0" h="9549" w="3376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4" name="Google Shape;24664;p84"/>
            <p:cNvSpPr/>
            <p:nvPr/>
          </p:nvSpPr>
          <p:spPr>
            <a:xfrm>
              <a:off x="5446798" y="1611060"/>
              <a:ext cx="30418" cy="30183"/>
            </a:xfrm>
            <a:custGeom>
              <a:rect b="b" l="l" r="r" t="t"/>
              <a:pathLst>
                <a:path extrusionOk="0" h="1155" w="1164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5" name="Google Shape;24665;p84"/>
            <p:cNvSpPr/>
            <p:nvPr/>
          </p:nvSpPr>
          <p:spPr>
            <a:xfrm>
              <a:off x="5356092" y="1836975"/>
              <a:ext cx="212091" cy="24904"/>
            </a:xfrm>
            <a:custGeom>
              <a:rect b="b" l="l" r="r" t="t"/>
              <a:pathLst>
                <a:path extrusionOk="0" h="953" w="8116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6" name="Google Shape;24666;p84"/>
            <p:cNvSpPr/>
            <p:nvPr/>
          </p:nvSpPr>
          <p:spPr>
            <a:xfrm>
              <a:off x="5339237" y="1637192"/>
              <a:ext cx="245541" cy="155332"/>
            </a:xfrm>
            <a:custGeom>
              <a:rect b="b" l="l" r="r" t="t"/>
              <a:pathLst>
                <a:path extrusionOk="0" h="5944" w="9396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7" name="Google Shape;24667;p84"/>
            <p:cNvSpPr/>
            <p:nvPr/>
          </p:nvSpPr>
          <p:spPr>
            <a:xfrm>
              <a:off x="5378697" y="1609544"/>
              <a:ext cx="56577" cy="10845"/>
            </a:xfrm>
            <a:custGeom>
              <a:rect b="b" l="l" r="r" t="t"/>
              <a:pathLst>
                <a:path extrusionOk="0" h="415" w="2165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8" name="Google Shape;24668;p84"/>
            <p:cNvSpPr/>
            <p:nvPr/>
          </p:nvSpPr>
          <p:spPr>
            <a:xfrm>
              <a:off x="5378697" y="1631913"/>
              <a:ext cx="55296" cy="10819"/>
            </a:xfrm>
            <a:custGeom>
              <a:rect b="b" l="l" r="r" t="t"/>
              <a:pathLst>
                <a:path extrusionOk="0" h="414" w="2116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9" name="Google Shape;24669;p84"/>
            <p:cNvSpPr/>
            <p:nvPr/>
          </p:nvSpPr>
          <p:spPr>
            <a:xfrm>
              <a:off x="5378697" y="1654021"/>
              <a:ext cx="71394" cy="10845"/>
            </a:xfrm>
            <a:custGeom>
              <a:rect b="b" l="l" r="r" t="t"/>
              <a:pathLst>
                <a:path extrusionOk="0" h="415" w="2732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0" name="Google Shape;24670;p84"/>
            <p:cNvSpPr/>
            <p:nvPr/>
          </p:nvSpPr>
          <p:spPr>
            <a:xfrm>
              <a:off x="5378697" y="1564805"/>
              <a:ext cx="72648" cy="10845"/>
            </a:xfrm>
            <a:custGeom>
              <a:rect b="b" l="l" r="r" t="t"/>
              <a:pathLst>
                <a:path extrusionOk="0" h="415" w="278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1" name="Google Shape;24671;p84"/>
            <p:cNvSpPr/>
            <p:nvPr/>
          </p:nvSpPr>
          <p:spPr>
            <a:xfrm>
              <a:off x="5378697" y="1587175"/>
              <a:ext cx="72648" cy="10845"/>
            </a:xfrm>
            <a:custGeom>
              <a:rect b="b" l="l" r="r" t="t"/>
              <a:pathLst>
                <a:path extrusionOk="0" h="415" w="278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2" name="Google Shape;24672;p84"/>
            <p:cNvSpPr/>
            <p:nvPr/>
          </p:nvSpPr>
          <p:spPr>
            <a:xfrm>
              <a:off x="5378697" y="1676391"/>
              <a:ext cx="71394" cy="10819"/>
            </a:xfrm>
            <a:custGeom>
              <a:rect b="b" l="l" r="r" t="t"/>
              <a:pathLst>
                <a:path extrusionOk="0" h="414" w="2732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3" name="Google Shape;24673;p84"/>
            <p:cNvSpPr/>
            <p:nvPr/>
          </p:nvSpPr>
          <p:spPr>
            <a:xfrm>
              <a:off x="5473923" y="1654257"/>
              <a:ext cx="71394" cy="10610"/>
            </a:xfrm>
            <a:custGeom>
              <a:rect b="b" l="l" r="r" t="t"/>
              <a:pathLst>
                <a:path extrusionOk="0" h="406" w="2732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4" name="Google Shape;24674;p84"/>
            <p:cNvSpPr/>
            <p:nvPr/>
          </p:nvSpPr>
          <p:spPr>
            <a:xfrm>
              <a:off x="5490021" y="1631913"/>
              <a:ext cx="55296" cy="10819"/>
            </a:xfrm>
            <a:custGeom>
              <a:rect b="b" l="l" r="r" t="t"/>
              <a:pathLst>
                <a:path extrusionOk="0" h="414" w="2116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5" name="Google Shape;24675;p84"/>
            <p:cNvSpPr/>
            <p:nvPr/>
          </p:nvSpPr>
          <p:spPr>
            <a:xfrm>
              <a:off x="5472669" y="1676391"/>
              <a:ext cx="72648" cy="10819"/>
            </a:xfrm>
            <a:custGeom>
              <a:rect b="b" l="l" r="r" t="t"/>
              <a:pathLst>
                <a:path extrusionOk="0" h="414" w="278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6" name="Google Shape;24676;p84"/>
            <p:cNvSpPr/>
            <p:nvPr/>
          </p:nvSpPr>
          <p:spPr>
            <a:xfrm>
              <a:off x="5473923" y="1587175"/>
              <a:ext cx="71394" cy="10845"/>
            </a:xfrm>
            <a:custGeom>
              <a:rect b="b" l="l" r="r" t="t"/>
              <a:pathLst>
                <a:path extrusionOk="0" h="415" w="2732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7" name="Google Shape;24677;p84"/>
            <p:cNvSpPr/>
            <p:nvPr/>
          </p:nvSpPr>
          <p:spPr>
            <a:xfrm>
              <a:off x="5473923" y="1564805"/>
              <a:ext cx="71394" cy="10845"/>
            </a:xfrm>
            <a:custGeom>
              <a:rect b="b" l="l" r="r" t="t"/>
              <a:pathLst>
                <a:path extrusionOk="0" h="415" w="2732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8" name="Google Shape;24678;p84"/>
            <p:cNvSpPr/>
            <p:nvPr/>
          </p:nvSpPr>
          <p:spPr>
            <a:xfrm>
              <a:off x="5490021" y="1609544"/>
              <a:ext cx="55296" cy="10845"/>
            </a:xfrm>
            <a:custGeom>
              <a:rect b="b" l="l" r="r" t="t"/>
              <a:pathLst>
                <a:path extrusionOk="0" h="415" w="2116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9" name="Google Shape;24679;p84"/>
            <p:cNvSpPr/>
            <p:nvPr/>
          </p:nvSpPr>
          <p:spPr>
            <a:xfrm>
              <a:off x="5490021" y="1501251"/>
              <a:ext cx="10819" cy="39852"/>
            </a:xfrm>
            <a:custGeom>
              <a:rect b="b" l="l" r="r" t="t"/>
              <a:pathLst>
                <a:path extrusionOk="0" h="1525" w="414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0" name="Google Shape;24680;p84"/>
            <p:cNvSpPr/>
            <p:nvPr/>
          </p:nvSpPr>
          <p:spPr>
            <a:xfrm>
              <a:off x="5423435" y="1501251"/>
              <a:ext cx="10558" cy="39852"/>
            </a:xfrm>
            <a:custGeom>
              <a:rect b="b" l="l" r="r" t="t"/>
              <a:pathLst>
                <a:path extrusionOk="0" h="1525" w="404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1" name="Google Shape;24681;p84"/>
            <p:cNvSpPr/>
            <p:nvPr/>
          </p:nvSpPr>
          <p:spPr>
            <a:xfrm>
              <a:off x="5467652" y="1501251"/>
              <a:ext cx="10845" cy="40479"/>
            </a:xfrm>
            <a:custGeom>
              <a:rect b="b" l="l" r="r" t="t"/>
              <a:pathLst>
                <a:path extrusionOk="0" h="1549" w="415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2" name="Google Shape;24682;p84"/>
            <p:cNvSpPr/>
            <p:nvPr/>
          </p:nvSpPr>
          <p:spPr>
            <a:xfrm>
              <a:off x="5490021" y="1501486"/>
              <a:ext cx="10819" cy="24904"/>
            </a:xfrm>
            <a:custGeom>
              <a:rect b="b" l="l" r="r" t="t"/>
              <a:pathLst>
                <a:path extrusionOk="0" h="953" w="414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3" name="Google Shape;24683;p84"/>
            <p:cNvSpPr/>
            <p:nvPr/>
          </p:nvSpPr>
          <p:spPr>
            <a:xfrm>
              <a:off x="5467652" y="1501251"/>
              <a:ext cx="10845" cy="4782"/>
            </a:xfrm>
            <a:custGeom>
              <a:rect b="b" l="l" r="r" t="t"/>
              <a:pathLst>
                <a:path extrusionOk="0" h="183" w="415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4" name="Google Shape;24684;p84"/>
            <p:cNvSpPr/>
            <p:nvPr/>
          </p:nvSpPr>
          <p:spPr>
            <a:xfrm>
              <a:off x="5445544" y="1501251"/>
              <a:ext cx="10819" cy="40479"/>
            </a:xfrm>
            <a:custGeom>
              <a:rect b="b" l="l" r="r" t="t"/>
              <a:pathLst>
                <a:path extrusionOk="0" h="1549" w="414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5" name="Google Shape;24685;p84"/>
            <p:cNvSpPr/>
            <p:nvPr/>
          </p:nvSpPr>
          <p:spPr>
            <a:xfrm>
              <a:off x="5490021" y="1710572"/>
              <a:ext cx="10819" cy="40218"/>
            </a:xfrm>
            <a:custGeom>
              <a:rect b="b" l="l" r="r" t="t"/>
              <a:pathLst>
                <a:path extrusionOk="0" h="1539" w="414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6" name="Google Shape;24686;p84"/>
            <p:cNvSpPr/>
            <p:nvPr/>
          </p:nvSpPr>
          <p:spPr>
            <a:xfrm>
              <a:off x="5457094" y="1501251"/>
              <a:ext cx="88223" cy="249539"/>
            </a:xfrm>
            <a:custGeom>
              <a:rect b="b" l="l" r="r" t="t"/>
              <a:pathLst>
                <a:path extrusionOk="0" h="9549" w="3376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7" name="Google Shape;24687;p84"/>
            <p:cNvSpPr/>
            <p:nvPr/>
          </p:nvSpPr>
          <p:spPr>
            <a:xfrm>
              <a:off x="5490021" y="1725886"/>
              <a:ext cx="10819" cy="24904"/>
            </a:xfrm>
            <a:custGeom>
              <a:rect b="b" l="l" r="r" t="t"/>
              <a:pathLst>
                <a:path extrusionOk="0" h="953" w="414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8" name="Google Shape;24688;p84"/>
            <p:cNvSpPr/>
            <p:nvPr/>
          </p:nvSpPr>
          <p:spPr>
            <a:xfrm>
              <a:off x="5423174" y="1710938"/>
              <a:ext cx="10819" cy="39852"/>
            </a:xfrm>
            <a:custGeom>
              <a:rect b="b" l="l" r="r" t="t"/>
              <a:pathLst>
                <a:path extrusionOk="0" h="1525" w="414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9" name="Google Shape;24689;p84"/>
            <p:cNvSpPr/>
            <p:nvPr/>
          </p:nvSpPr>
          <p:spPr>
            <a:xfrm>
              <a:off x="5445544" y="1710938"/>
              <a:ext cx="10819" cy="39852"/>
            </a:xfrm>
            <a:custGeom>
              <a:rect b="b" l="l" r="r" t="t"/>
              <a:pathLst>
                <a:path extrusionOk="0" h="1525" w="414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0" name="Google Shape;24690;p84"/>
            <p:cNvSpPr/>
            <p:nvPr/>
          </p:nvSpPr>
          <p:spPr>
            <a:xfrm>
              <a:off x="5467652" y="1710546"/>
              <a:ext cx="10845" cy="40244"/>
            </a:xfrm>
            <a:custGeom>
              <a:rect b="b" l="l" r="r" t="t"/>
              <a:pathLst>
                <a:path extrusionOk="0" h="1540" w="415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1" name="Google Shape;24691;p84"/>
            <p:cNvSpPr/>
            <p:nvPr/>
          </p:nvSpPr>
          <p:spPr>
            <a:xfrm>
              <a:off x="5467652" y="1746243"/>
              <a:ext cx="10845" cy="4547"/>
            </a:xfrm>
            <a:custGeom>
              <a:rect b="b" l="l" r="r" t="t"/>
              <a:pathLst>
                <a:path extrusionOk="0" h="174" w="415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2" name="Google Shape;24692;p84"/>
            <p:cNvSpPr/>
            <p:nvPr/>
          </p:nvSpPr>
          <p:spPr>
            <a:xfrm>
              <a:off x="5507608" y="1609544"/>
              <a:ext cx="37709" cy="10845"/>
            </a:xfrm>
            <a:custGeom>
              <a:rect b="b" l="l" r="r" t="t"/>
              <a:pathLst>
                <a:path extrusionOk="0" h="415" w="1443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3" name="Google Shape;24693;p84"/>
            <p:cNvSpPr/>
            <p:nvPr/>
          </p:nvSpPr>
          <p:spPr>
            <a:xfrm>
              <a:off x="5507608" y="1654021"/>
              <a:ext cx="37709" cy="10845"/>
            </a:xfrm>
            <a:custGeom>
              <a:rect b="b" l="l" r="r" t="t"/>
              <a:pathLst>
                <a:path extrusionOk="0" h="415" w="1443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4" name="Google Shape;24694;p84"/>
            <p:cNvSpPr/>
            <p:nvPr/>
          </p:nvSpPr>
          <p:spPr>
            <a:xfrm>
              <a:off x="5507608" y="1631913"/>
              <a:ext cx="37709" cy="10819"/>
            </a:xfrm>
            <a:custGeom>
              <a:rect b="b" l="l" r="r" t="t"/>
              <a:pathLst>
                <a:path extrusionOk="0" h="414" w="1443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5" name="Google Shape;24695;p84"/>
            <p:cNvSpPr/>
            <p:nvPr/>
          </p:nvSpPr>
          <p:spPr>
            <a:xfrm>
              <a:off x="5507608" y="1676391"/>
              <a:ext cx="37709" cy="10819"/>
            </a:xfrm>
            <a:custGeom>
              <a:rect b="b" l="l" r="r" t="t"/>
              <a:pathLst>
                <a:path extrusionOk="0" h="414" w="1443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6" name="Google Shape;24696;p84"/>
            <p:cNvSpPr/>
            <p:nvPr/>
          </p:nvSpPr>
          <p:spPr>
            <a:xfrm>
              <a:off x="5507608" y="1564805"/>
              <a:ext cx="37709" cy="10845"/>
            </a:xfrm>
            <a:custGeom>
              <a:rect b="b" l="l" r="r" t="t"/>
              <a:pathLst>
                <a:path extrusionOk="0" h="415" w="1443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7" name="Google Shape;24697;p84"/>
            <p:cNvSpPr/>
            <p:nvPr/>
          </p:nvSpPr>
          <p:spPr>
            <a:xfrm>
              <a:off x="5507608" y="1587175"/>
              <a:ext cx="37709" cy="10845"/>
            </a:xfrm>
            <a:custGeom>
              <a:rect b="b" l="l" r="r" t="t"/>
              <a:pathLst>
                <a:path extrusionOk="0" h="415" w="1443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8" name="Google Shape;24698;p84"/>
            <p:cNvSpPr/>
            <p:nvPr/>
          </p:nvSpPr>
          <p:spPr>
            <a:xfrm>
              <a:off x="5462112" y="1637192"/>
              <a:ext cx="122666" cy="155332"/>
            </a:xfrm>
            <a:custGeom>
              <a:rect b="b" l="l" r="r" t="t"/>
              <a:pathLst>
                <a:path extrusionOk="0" h="5944" w="4694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9" name="Google Shape;24699;p84"/>
            <p:cNvSpPr/>
            <p:nvPr/>
          </p:nvSpPr>
          <p:spPr>
            <a:xfrm>
              <a:off x="5462112" y="1836975"/>
              <a:ext cx="106072" cy="24904"/>
            </a:xfrm>
            <a:custGeom>
              <a:rect b="b" l="l" r="r" t="t"/>
              <a:pathLst>
                <a:path extrusionOk="0" h="953" w="4059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00" name="Google Shape;24700;p84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24701" name="Google Shape;24701;p84"/>
            <p:cNvSpPr/>
            <p:nvPr/>
          </p:nvSpPr>
          <p:spPr>
            <a:xfrm>
              <a:off x="8125301" y="2474216"/>
              <a:ext cx="204591" cy="234252"/>
            </a:xfrm>
            <a:custGeom>
              <a:rect b="b" l="l" r="r" t="t"/>
              <a:pathLst>
                <a:path extrusionOk="0" h="8964" w="7829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2" name="Google Shape;24702;p84"/>
            <p:cNvSpPr/>
            <p:nvPr/>
          </p:nvSpPr>
          <p:spPr>
            <a:xfrm>
              <a:off x="8142653" y="2500375"/>
              <a:ext cx="187239" cy="208093"/>
            </a:xfrm>
            <a:custGeom>
              <a:rect b="b" l="l" r="r" t="t"/>
              <a:pathLst>
                <a:path extrusionOk="0" h="7963" w="7165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3" name="Google Shape;24703;p84"/>
            <p:cNvSpPr/>
            <p:nvPr/>
          </p:nvSpPr>
          <p:spPr>
            <a:xfrm>
              <a:off x="8159743" y="2625053"/>
              <a:ext cx="76411" cy="48998"/>
            </a:xfrm>
            <a:custGeom>
              <a:rect b="b" l="l" r="r" t="t"/>
              <a:pathLst>
                <a:path extrusionOk="0" h="1875" w="2924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4" name="Google Shape;24704;p84"/>
            <p:cNvSpPr/>
            <p:nvPr/>
          </p:nvSpPr>
          <p:spPr>
            <a:xfrm>
              <a:off x="8196433" y="2565157"/>
              <a:ext cx="38206" cy="52082"/>
            </a:xfrm>
            <a:custGeom>
              <a:rect b="b" l="l" r="r" t="t"/>
              <a:pathLst>
                <a:path extrusionOk="0" h="1993" w="1462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5" name="Google Shape;24705;p84"/>
            <p:cNvSpPr/>
            <p:nvPr/>
          </p:nvSpPr>
          <p:spPr>
            <a:xfrm>
              <a:off x="8161259" y="2530427"/>
              <a:ext cx="55532" cy="22082"/>
            </a:xfrm>
            <a:custGeom>
              <a:rect b="b" l="l" r="r" t="t"/>
              <a:pathLst>
                <a:path extrusionOk="0" h="845" w="2125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6" name="Google Shape;24706;p84"/>
            <p:cNvSpPr/>
            <p:nvPr/>
          </p:nvSpPr>
          <p:spPr>
            <a:xfrm>
              <a:off x="8246686" y="2553450"/>
              <a:ext cx="50880" cy="32352"/>
            </a:xfrm>
            <a:custGeom>
              <a:rect b="b" l="l" r="r" t="t"/>
              <a:pathLst>
                <a:path extrusionOk="0" h="1238" w="1947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7" name="Google Shape;24707;p84"/>
            <p:cNvSpPr/>
            <p:nvPr/>
          </p:nvSpPr>
          <p:spPr>
            <a:xfrm>
              <a:off x="7959464" y="2502126"/>
              <a:ext cx="203311" cy="233990"/>
            </a:xfrm>
            <a:custGeom>
              <a:rect b="b" l="l" r="r" t="t"/>
              <a:pathLst>
                <a:path extrusionOk="0" h="8954" w="778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8" name="Google Shape;24708;p84"/>
            <p:cNvSpPr/>
            <p:nvPr/>
          </p:nvSpPr>
          <p:spPr>
            <a:xfrm>
              <a:off x="8061485" y="2502073"/>
              <a:ext cx="101290" cy="234069"/>
            </a:xfrm>
            <a:custGeom>
              <a:rect b="b" l="l" r="r" t="t"/>
              <a:pathLst>
                <a:path extrusionOk="0" h="8957" w="3876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9" name="Google Shape;24709;p84"/>
            <p:cNvSpPr/>
            <p:nvPr/>
          </p:nvSpPr>
          <p:spPr>
            <a:xfrm>
              <a:off x="8045388" y="2647370"/>
              <a:ext cx="76438" cy="47561"/>
            </a:xfrm>
            <a:custGeom>
              <a:rect b="b" l="l" r="r" t="t"/>
              <a:pathLst>
                <a:path extrusionOk="0" h="1820" w="2925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0" name="Google Shape;24710;p84"/>
            <p:cNvSpPr/>
            <p:nvPr/>
          </p:nvSpPr>
          <p:spPr>
            <a:xfrm>
              <a:off x="8055449" y="2591002"/>
              <a:ext cx="36246" cy="51376"/>
            </a:xfrm>
            <a:custGeom>
              <a:rect b="b" l="l" r="r" t="t"/>
              <a:pathLst>
                <a:path extrusionOk="0" h="1966" w="1387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1" name="Google Shape;24711;p84"/>
            <p:cNvSpPr/>
            <p:nvPr/>
          </p:nvSpPr>
          <p:spPr>
            <a:xfrm>
              <a:off x="7988758" y="2585854"/>
              <a:ext cx="54643" cy="23859"/>
            </a:xfrm>
            <a:custGeom>
              <a:rect b="b" l="l" r="r" t="t"/>
              <a:pathLst>
                <a:path extrusionOk="0" h="913" w="2091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2" name="Google Shape;24712;p84"/>
            <p:cNvSpPr/>
            <p:nvPr/>
          </p:nvSpPr>
          <p:spPr>
            <a:xfrm>
              <a:off x="8075309" y="2560349"/>
              <a:ext cx="53284" cy="31019"/>
            </a:xfrm>
            <a:custGeom>
              <a:rect b="b" l="l" r="r" t="t"/>
              <a:pathLst>
                <a:path extrusionOk="0" h="1187" w="2039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13" name="Google Shape;24713;p84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24714" name="Google Shape;24714;p84"/>
            <p:cNvSpPr/>
            <p:nvPr/>
          </p:nvSpPr>
          <p:spPr>
            <a:xfrm>
              <a:off x="7671222" y="2457909"/>
              <a:ext cx="55558" cy="265376"/>
            </a:xfrm>
            <a:custGeom>
              <a:rect b="b" l="l" r="r" t="t"/>
              <a:pathLst>
                <a:path extrusionOk="0" h="10155" w="2126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5" name="Google Shape;24715;p84"/>
            <p:cNvSpPr/>
            <p:nvPr/>
          </p:nvSpPr>
          <p:spPr>
            <a:xfrm>
              <a:off x="7699106" y="2457909"/>
              <a:ext cx="27674" cy="265376"/>
            </a:xfrm>
            <a:custGeom>
              <a:rect b="b" l="l" r="r" t="t"/>
              <a:pathLst>
                <a:path extrusionOk="0" h="10155" w="1059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6" name="Google Shape;24716;p84"/>
            <p:cNvSpPr/>
            <p:nvPr/>
          </p:nvSpPr>
          <p:spPr>
            <a:xfrm>
              <a:off x="7694088" y="2574251"/>
              <a:ext cx="9826" cy="149034"/>
            </a:xfrm>
            <a:custGeom>
              <a:rect b="b" l="l" r="r" t="t"/>
              <a:pathLst>
                <a:path extrusionOk="0" h="5703" w="376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7" name="Google Shape;24717;p84"/>
            <p:cNvSpPr/>
            <p:nvPr/>
          </p:nvSpPr>
          <p:spPr>
            <a:xfrm>
              <a:off x="7554384" y="2551516"/>
              <a:ext cx="148014" cy="171769"/>
            </a:xfrm>
            <a:custGeom>
              <a:rect b="b" l="l" r="r" t="t"/>
              <a:pathLst>
                <a:path extrusionOk="0" h="6573" w="5664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8" name="Google Shape;24718;p84"/>
            <p:cNvSpPr/>
            <p:nvPr/>
          </p:nvSpPr>
          <p:spPr>
            <a:xfrm>
              <a:off x="7554384" y="2553136"/>
              <a:ext cx="148014" cy="170149"/>
            </a:xfrm>
            <a:custGeom>
              <a:rect b="b" l="l" r="r" t="t"/>
              <a:pathLst>
                <a:path extrusionOk="0" h="6511" w="5664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9" name="Google Shape;24719;p84"/>
            <p:cNvSpPr/>
            <p:nvPr/>
          </p:nvSpPr>
          <p:spPr>
            <a:xfrm>
              <a:off x="7695604" y="2551516"/>
              <a:ext cx="148041" cy="171769"/>
            </a:xfrm>
            <a:custGeom>
              <a:rect b="b" l="l" r="r" t="t"/>
              <a:pathLst>
                <a:path extrusionOk="0" h="6573" w="5665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0" name="Google Shape;24720;p84"/>
            <p:cNvSpPr/>
            <p:nvPr/>
          </p:nvSpPr>
          <p:spPr>
            <a:xfrm>
              <a:off x="7695604" y="2553136"/>
              <a:ext cx="148041" cy="170149"/>
            </a:xfrm>
            <a:custGeom>
              <a:rect b="b" l="l" r="r" t="t"/>
              <a:pathLst>
                <a:path extrusionOk="0" h="6511" w="5665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1" name="Google Shape;24721;p84"/>
            <p:cNvSpPr/>
            <p:nvPr/>
          </p:nvSpPr>
          <p:spPr>
            <a:xfrm>
              <a:off x="7518687" y="2588833"/>
              <a:ext cx="180445" cy="148772"/>
            </a:xfrm>
            <a:custGeom>
              <a:rect b="b" l="l" r="r" t="t"/>
              <a:pathLst>
                <a:path extrusionOk="0" h="5693" w="6905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2" name="Google Shape;24722;p84"/>
            <p:cNvSpPr/>
            <p:nvPr/>
          </p:nvSpPr>
          <p:spPr>
            <a:xfrm>
              <a:off x="7518687" y="2588833"/>
              <a:ext cx="180445" cy="138973"/>
            </a:xfrm>
            <a:custGeom>
              <a:rect b="b" l="l" r="r" t="t"/>
              <a:pathLst>
                <a:path extrusionOk="0" h="5318" w="6905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3" name="Google Shape;24723;p84"/>
            <p:cNvSpPr/>
            <p:nvPr/>
          </p:nvSpPr>
          <p:spPr>
            <a:xfrm>
              <a:off x="7699106" y="2588833"/>
              <a:ext cx="180210" cy="148772"/>
            </a:xfrm>
            <a:custGeom>
              <a:rect b="b" l="l" r="r" t="t"/>
              <a:pathLst>
                <a:path extrusionOk="0" h="5693" w="6896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4" name="Google Shape;24724;p84"/>
            <p:cNvSpPr/>
            <p:nvPr/>
          </p:nvSpPr>
          <p:spPr>
            <a:xfrm>
              <a:off x="7773244" y="2588833"/>
              <a:ext cx="106072" cy="148720"/>
            </a:xfrm>
            <a:custGeom>
              <a:rect b="b" l="l" r="r" t="t"/>
              <a:pathLst>
                <a:path extrusionOk="0" h="5691" w="4059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5" name="Google Shape;24725;p84"/>
            <p:cNvSpPr/>
            <p:nvPr/>
          </p:nvSpPr>
          <p:spPr>
            <a:xfrm>
              <a:off x="7693592" y="2625732"/>
              <a:ext cx="51298" cy="103093"/>
            </a:xfrm>
            <a:custGeom>
              <a:rect b="b" l="l" r="r" t="t"/>
              <a:pathLst>
                <a:path extrusionOk="0" h="3945" w="1963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6" name="Google Shape;24726;p84"/>
            <p:cNvSpPr/>
            <p:nvPr/>
          </p:nvSpPr>
          <p:spPr>
            <a:xfrm>
              <a:off x="7653139" y="2625732"/>
              <a:ext cx="51272" cy="103093"/>
            </a:xfrm>
            <a:custGeom>
              <a:rect b="b" l="l" r="r" t="t"/>
              <a:pathLst>
                <a:path extrusionOk="0" h="3945" w="1962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7" name="Google Shape;24727;p84"/>
            <p:cNvSpPr/>
            <p:nvPr/>
          </p:nvSpPr>
          <p:spPr>
            <a:xfrm>
              <a:off x="7677494" y="2691168"/>
              <a:ext cx="43014" cy="61202"/>
            </a:xfrm>
            <a:custGeom>
              <a:rect b="b" l="l" r="r" t="t"/>
              <a:pathLst>
                <a:path extrusionOk="0" h="2342" w="1646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8" name="Google Shape;24728;p84"/>
            <p:cNvSpPr/>
            <p:nvPr/>
          </p:nvSpPr>
          <p:spPr>
            <a:xfrm>
              <a:off x="7699106" y="2691351"/>
              <a:ext cx="21403" cy="60836"/>
            </a:xfrm>
            <a:custGeom>
              <a:rect b="b" l="l" r="r" t="t"/>
              <a:pathLst>
                <a:path extrusionOk="0" h="2328" w="819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9" name="Google Shape;24729;p84"/>
            <p:cNvSpPr/>
            <p:nvPr/>
          </p:nvSpPr>
          <p:spPr>
            <a:xfrm>
              <a:off x="7575734" y="2657745"/>
              <a:ext cx="88981" cy="53493"/>
            </a:xfrm>
            <a:custGeom>
              <a:rect b="b" l="l" r="r" t="t"/>
              <a:pathLst>
                <a:path extrusionOk="0" h="2047" w="3405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0" name="Google Shape;24730;p84"/>
            <p:cNvSpPr/>
            <p:nvPr/>
          </p:nvSpPr>
          <p:spPr>
            <a:xfrm>
              <a:off x="7581771" y="2663128"/>
              <a:ext cx="74661" cy="41446"/>
            </a:xfrm>
            <a:custGeom>
              <a:rect b="b" l="l" r="r" t="t"/>
              <a:pathLst>
                <a:path extrusionOk="0" h="1586" w="2857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1" name="Google Shape;24731;p84"/>
            <p:cNvSpPr/>
            <p:nvPr/>
          </p:nvSpPr>
          <p:spPr>
            <a:xfrm>
              <a:off x="7733287" y="2657745"/>
              <a:ext cx="88981" cy="53493"/>
            </a:xfrm>
            <a:custGeom>
              <a:rect b="b" l="l" r="r" t="t"/>
              <a:pathLst>
                <a:path extrusionOk="0" h="2047" w="3405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2" name="Google Shape;24732;p84"/>
            <p:cNvSpPr/>
            <p:nvPr/>
          </p:nvSpPr>
          <p:spPr>
            <a:xfrm>
              <a:off x="7741597" y="2663128"/>
              <a:ext cx="74634" cy="41446"/>
            </a:xfrm>
            <a:custGeom>
              <a:rect b="b" l="l" r="r" t="t"/>
              <a:pathLst>
                <a:path extrusionOk="0" h="1586" w="2856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33" name="Google Shape;24733;p84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24734" name="Google Shape;24734;p84"/>
            <p:cNvSpPr/>
            <p:nvPr/>
          </p:nvSpPr>
          <p:spPr>
            <a:xfrm>
              <a:off x="7111098" y="2115156"/>
              <a:ext cx="222414" cy="226935"/>
            </a:xfrm>
            <a:custGeom>
              <a:rect b="b" l="l" r="r" t="t"/>
              <a:pathLst>
                <a:path extrusionOk="0" h="8684" w="8511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5" name="Google Shape;24735;p84"/>
            <p:cNvSpPr/>
            <p:nvPr/>
          </p:nvSpPr>
          <p:spPr>
            <a:xfrm>
              <a:off x="7111098" y="2115156"/>
              <a:ext cx="222414" cy="226673"/>
            </a:xfrm>
            <a:custGeom>
              <a:rect b="b" l="l" r="r" t="t"/>
              <a:pathLst>
                <a:path extrusionOk="0" h="8674" w="8511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6" name="Google Shape;24736;p84"/>
            <p:cNvSpPr/>
            <p:nvPr/>
          </p:nvSpPr>
          <p:spPr>
            <a:xfrm>
              <a:off x="7140236" y="2115156"/>
              <a:ext cx="163616" cy="73641"/>
            </a:xfrm>
            <a:custGeom>
              <a:rect b="b" l="l" r="r" t="t"/>
              <a:pathLst>
                <a:path extrusionOk="0" h="2818" w="6261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7" name="Google Shape;24737;p84"/>
            <p:cNvSpPr/>
            <p:nvPr/>
          </p:nvSpPr>
          <p:spPr>
            <a:xfrm>
              <a:off x="7261622" y="2115156"/>
              <a:ext cx="42230" cy="71891"/>
            </a:xfrm>
            <a:custGeom>
              <a:rect b="b" l="l" r="r" t="t"/>
              <a:pathLst>
                <a:path extrusionOk="0" h="2751" w="1616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8" name="Google Shape;24738;p84"/>
            <p:cNvSpPr/>
            <p:nvPr/>
          </p:nvSpPr>
          <p:spPr>
            <a:xfrm>
              <a:off x="7086220" y="2087743"/>
              <a:ext cx="271909" cy="65619"/>
            </a:xfrm>
            <a:custGeom>
              <a:rect b="b" l="l" r="r" t="t"/>
              <a:pathLst>
                <a:path extrusionOk="0" h="2511" w="10405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9" name="Google Shape;24739;p84"/>
            <p:cNvSpPr/>
            <p:nvPr/>
          </p:nvSpPr>
          <p:spPr>
            <a:xfrm>
              <a:off x="7125916" y="2108622"/>
              <a:ext cx="192518" cy="23911"/>
            </a:xfrm>
            <a:custGeom>
              <a:rect b="b" l="l" r="r" t="t"/>
              <a:pathLst>
                <a:path extrusionOk="0" h="915" w="7367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0" name="Google Shape;24740;p84"/>
            <p:cNvSpPr/>
            <p:nvPr/>
          </p:nvSpPr>
          <p:spPr>
            <a:xfrm>
              <a:off x="7182701" y="1981566"/>
              <a:ext cx="247318" cy="90758"/>
            </a:xfrm>
            <a:custGeom>
              <a:rect b="b" l="l" r="r" t="t"/>
              <a:pathLst>
                <a:path extrusionOk="0" h="3473" w="9464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1" name="Google Shape;24741;p84"/>
            <p:cNvSpPr/>
            <p:nvPr/>
          </p:nvSpPr>
          <p:spPr>
            <a:xfrm>
              <a:off x="7184478" y="1993012"/>
              <a:ext cx="245541" cy="79312"/>
            </a:xfrm>
            <a:custGeom>
              <a:rect b="b" l="l" r="r" t="t"/>
              <a:pathLst>
                <a:path extrusionOk="0" h="3035" w="9396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2" name="Google Shape;24742;p84"/>
            <p:cNvSpPr/>
            <p:nvPr/>
          </p:nvSpPr>
          <p:spPr>
            <a:xfrm>
              <a:off x="7182466" y="2042507"/>
              <a:ext cx="52291" cy="30000"/>
            </a:xfrm>
            <a:custGeom>
              <a:rect b="b" l="l" r="r" t="t"/>
              <a:pathLst>
                <a:path extrusionOk="0" h="1148" w="2001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3" name="Google Shape;24743;p84"/>
            <p:cNvSpPr/>
            <p:nvPr/>
          </p:nvSpPr>
          <p:spPr>
            <a:xfrm>
              <a:off x="7184478" y="2052333"/>
              <a:ext cx="50279" cy="19103"/>
            </a:xfrm>
            <a:custGeom>
              <a:rect b="b" l="l" r="r" t="t"/>
              <a:pathLst>
                <a:path extrusionOk="0" h="731" w="1924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4" name="Google Shape;24744;p84"/>
            <p:cNvSpPr/>
            <p:nvPr/>
          </p:nvSpPr>
          <p:spPr>
            <a:xfrm>
              <a:off x="7113607" y="2030460"/>
              <a:ext cx="37213" cy="33685"/>
            </a:xfrm>
            <a:custGeom>
              <a:rect b="b" l="l" r="r" t="t"/>
              <a:pathLst>
                <a:path extrusionOk="0" h="1289" w="1424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5" name="Google Shape;24745;p84"/>
            <p:cNvSpPr/>
            <p:nvPr/>
          </p:nvSpPr>
          <p:spPr>
            <a:xfrm>
              <a:off x="7312371" y="2051314"/>
              <a:ext cx="37213" cy="33711"/>
            </a:xfrm>
            <a:custGeom>
              <a:rect b="b" l="l" r="r" t="t"/>
              <a:pathLst>
                <a:path extrusionOk="0" h="1290" w="1424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6" name="Google Shape;24746;p84"/>
            <p:cNvSpPr/>
            <p:nvPr/>
          </p:nvSpPr>
          <p:spPr>
            <a:xfrm>
              <a:off x="7235489" y="1982455"/>
              <a:ext cx="37213" cy="33711"/>
            </a:xfrm>
            <a:custGeom>
              <a:rect b="b" l="l" r="r" t="t"/>
              <a:pathLst>
                <a:path extrusionOk="0" h="1290" w="1424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7" name="Google Shape;24747;p84"/>
            <p:cNvSpPr/>
            <p:nvPr/>
          </p:nvSpPr>
          <p:spPr>
            <a:xfrm>
              <a:off x="7132213" y="2030460"/>
              <a:ext cx="18606" cy="33685"/>
            </a:xfrm>
            <a:custGeom>
              <a:rect b="b" l="l" r="r" t="t"/>
              <a:pathLst>
                <a:path extrusionOk="0" h="1289" w="712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8" name="Google Shape;24748;p84"/>
            <p:cNvSpPr/>
            <p:nvPr/>
          </p:nvSpPr>
          <p:spPr>
            <a:xfrm>
              <a:off x="7254069" y="1982455"/>
              <a:ext cx="18632" cy="33711"/>
            </a:xfrm>
            <a:custGeom>
              <a:rect b="b" l="l" r="r" t="t"/>
              <a:pathLst>
                <a:path extrusionOk="0" h="1290" w="713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9" name="Google Shape;24749;p84"/>
            <p:cNvSpPr/>
            <p:nvPr/>
          </p:nvSpPr>
          <p:spPr>
            <a:xfrm>
              <a:off x="7330977" y="2051314"/>
              <a:ext cx="18606" cy="33946"/>
            </a:xfrm>
            <a:custGeom>
              <a:rect b="b" l="l" r="r" t="t"/>
              <a:pathLst>
                <a:path extrusionOk="0" h="1299" w="712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50" name="Google Shape;24750;p84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24751" name="Google Shape;24751;p84"/>
            <p:cNvSpPr/>
            <p:nvPr/>
          </p:nvSpPr>
          <p:spPr>
            <a:xfrm>
              <a:off x="6141112" y="3157163"/>
              <a:ext cx="368416" cy="81769"/>
            </a:xfrm>
            <a:custGeom>
              <a:rect b="b" l="l" r="r" t="t"/>
              <a:pathLst>
                <a:path extrusionOk="0" h="3129" w="14098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2" name="Google Shape;24752;p84"/>
            <p:cNvSpPr/>
            <p:nvPr/>
          </p:nvSpPr>
          <p:spPr>
            <a:xfrm>
              <a:off x="6192619" y="2953460"/>
              <a:ext cx="265402" cy="248781"/>
            </a:xfrm>
            <a:custGeom>
              <a:rect b="b" l="l" r="r" t="t"/>
              <a:pathLst>
                <a:path extrusionOk="0" h="9520" w="10156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3" name="Google Shape;24753;p84"/>
            <p:cNvSpPr/>
            <p:nvPr/>
          </p:nvSpPr>
          <p:spPr>
            <a:xfrm>
              <a:off x="6306453" y="2953460"/>
              <a:ext cx="151568" cy="248781"/>
            </a:xfrm>
            <a:custGeom>
              <a:rect b="b" l="l" r="r" t="t"/>
              <a:pathLst>
                <a:path extrusionOk="0" h="9520" w="580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4" name="Google Shape;24754;p84"/>
            <p:cNvSpPr/>
            <p:nvPr/>
          </p:nvSpPr>
          <p:spPr>
            <a:xfrm>
              <a:off x="6192619" y="2927563"/>
              <a:ext cx="265402" cy="52788"/>
            </a:xfrm>
            <a:custGeom>
              <a:rect b="b" l="l" r="r" t="t"/>
              <a:pathLst>
                <a:path extrusionOk="0" h="2020" w="10156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5" name="Google Shape;24755;p84"/>
            <p:cNvSpPr/>
            <p:nvPr/>
          </p:nvSpPr>
          <p:spPr>
            <a:xfrm>
              <a:off x="6227062" y="3142921"/>
              <a:ext cx="196778" cy="59321"/>
            </a:xfrm>
            <a:custGeom>
              <a:rect b="b" l="l" r="r" t="t"/>
              <a:pathLst>
                <a:path extrusionOk="0" h="2270" w="753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6" name="Google Shape;24756;p84"/>
            <p:cNvSpPr/>
            <p:nvPr/>
          </p:nvSpPr>
          <p:spPr>
            <a:xfrm>
              <a:off x="6227062" y="3142921"/>
              <a:ext cx="523" cy="18868"/>
            </a:xfrm>
            <a:custGeom>
              <a:rect b="b" l="l" r="r" t="t"/>
              <a:pathLst>
                <a:path extrusionOk="0" h="722" w="2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7" name="Google Shape;24757;p84"/>
            <p:cNvSpPr/>
            <p:nvPr/>
          </p:nvSpPr>
          <p:spPr>
            <a:xfrm>
              <a:off x="6226801" y="3142921"/>
              <a:ext cx="196778" cy="59321"/>
            </a:xfrm>
            <a:custGeom>
              <a:rect b="b" l="l" r="r" t="t"/>
              <a:pathLst>
                <a:path extrusionOk="0" h="2270" w="753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58" name="Google Shape;24758;p84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24759" name="Google Shape;24759;p84"/>
            <p:cNvSpPr/>
            <p:nvPr/>
          </p:nvSpPr>
          <p:spPr>
            <a:xfrm>
              <a:off x="7520699" y="2946666"/>
              <a:ext cx="128441" cy="174173"/>
            </a:xfrm>
            <a:custGeom>
              <a:rect b="b" l="l" r="r" t="t"/>
              <a:pathLst>
                <a:path extrusionOk="0" h="6665" w="4915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0" name="Google Shape;24760;p84"/>
            <p:cNvSpPr/>
            <p:nvPr/>
          </p:nvSpPr>
          <p:spPr>
            <a:xfrm>
              <a:off x="7727512" y="2946404"/>
              <a:ext cx="128676" cy="174434"/>
            </a:xfrm>
            <a:custGeom>
              <a:rect b="b" l="l" r="r" t="t"/>
              <a:pathLst>
                <a:path extrusionOk="0" h="6675" w="4924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1" name="Google Shape;24761;p84"/>
            <p:cNvSpPr/>
            <p:nvPr/>
          </p:nvSpPr>
          <p:spPr>
            <a:xfrm>
              <a:off x="7639315" y="3118800"/>
              <a:ext cx="98284" cy="97030"/>
            </a:xfrm>
            <a:custGeom>
              <a:rect b="b" l="l" r="r" t="t"/>
              <a:pathLst>
                <a:path extrusionOk="0" h="3713" w="3761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2" name="Google Shape;24762;p84"/>
            <p:cNvSpPr/>
            <p:nvPr/>
          </p:nvSpPr>
          <p:spPr>
            <a:xfrm>
              <a:off x="7688313" y="3118800"/>
              <a:ext cx="49286" cy="96769"/>
            </a:xfrm>
            <a:custGeom>
              <a:rect b="b" l="l" r="r" t="t"/>
              <a:pathLst>
                <a:path extrusionOk="0" h="3703" w="1886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3" name="Google Shape;24763;p84"/>
            <p:cNvSpPr/>
            <p:nvPr/>
          </p:nvSpPr>
          <p:spPr>
            <a:xfrm>
              <a:off x="7600351" y="2917502"/>
              <a:ext cx="175950" cy="221421"/>
            </a:xfrm>
            <a:custGeom>
              <a:rect b="b" l="l" r="r" t="t"/>
              <a:pathLst>
                <a:path extrusionOk="0" h="8473" w="6733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4" name="Google Shape;24764;p84"/>
            <p:cNvSpPr/>
            <p:nvPr/>
          </p:nvSpPr>
          <p:spPr>
            <a:xfrm>
              <a:off x="7688313" y="2917502"/>
              <a:ext cx="87988" cy="221421"/>
            </a:xfrm>
            <a:custGeom>
              <a:rect b="b" l="l" r="r" t="t"/>
              <a:pathLst>
                <a:path extrusionOk="0" h="8473" w="3367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5" name="Google Shape;24765;p84"/>
            <p:cNvSpPr/>
            <p:nvPr/>
          </p:nvSpPr>
          <p:spPr>
            <a:xfrm>
              <a:off x="7585534" y="2902946"/>
              <a:ext cx="205820" cy="25139"/>
            </a:xfrm>
            <a:custGeom>
              <a:rect b="b" l="l" r="r" t="t"/>
              <a:pathLst>
                <a:path extrusionOk="0" h="962" w="7876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6" name="Google Shape;24766;p84"/>
            <p:cNvSpPr/>
            <p:nvPr/>
          </p:nvSpPr>
          <p:spPr>
            <a:xfrm>
              <a:off x="7585534" y="2909218"/>
              <a:ext cx="205820" cy="18868"/>
            </a:xfrm>
            <a:custGeom>
              <a:rect b="b" l="l" r="r" t="t"/>
              <a:pathLst>
                <a:path extrusionOk="0" h="722" w="7876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7" name="Google Shape;24767;p84"/>
            <p:cNvSpPr/>
            <p:nvPr/>
          </p:nvSpPr>
          <p:spPr>
            <a:xfrm>
              <a:off x="7602625" y="3194689"/>
              <a:ext cx="171664" cy="49521"/>
            </a:xfrm>
            <a:custGeom>
              <a:rect b="b" l="l" r="r" t="t"/>
              <a:pathLst>
                <a:path extrusionOk="0" h="1895" w="6569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8" name="Google Shape;24768;p84"/>
            <p:cNvSpPr/>
            <p:nvPr/>
          </p:nvSpPr>
          <p:spPr>
            <a:xfrm>
              <a:off x="7602625" y="3194689"/>
              <a:ext cx="171664" cy="49521"/>
            </a:xfrm>
            <a:custGeom>
              <a:rect b="b" l="l" r="r" t="t"/>
              <a:pathLst>
                <a:path extrusionOk="0" h="1895" w="6569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9" name="Google Shape;24769;p84"/>
            <p:cNvSpPr/>
            <p:nvPr/>
          </p:nvSpPr>
          <p:spPr>
            <a:xfrm>
              <a:off x="7585795" y="3240421"/>
              <a:ext cx="205323" cy="23153"/>
            </a:xfrm>
            <a:custGeom>
              <a:rect b="b" l="l" r="r" t="t"/>
              <a:pathLst>
                <a:path extrusionOk="0" h="886" w="7857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0" name="Google Shape;24770;p84"/>
            <p:cNvSpPr/>
            <p:nvPr/>
          </p:nvSpPr>
          <p:spPr>
            <a:xfrm>
              <a:off x="7655647" y="3121806"/>
              <a:ext cx="65357" cy="23650"/>
            </a:xfrm>
            <a:custGeom>
              <a:rect b="b" l="l" r="r" t="t"/>
              <a:pathLst>
                <a:path extrusionOk="0" h="905" w="2501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1" name="Google Shape;24771;p84"/>
            <p:cNvSpPr/>
            <p:nvPr/>
          </p:nvSpPr>
          <p:spPr>
            <a:xfrm>
              <a:off x="7655647" y="3127581"/>
              <a:ext cx="65357" cy="17639"/>
            </a:xfrm>
            <a:custGeom>
              <a:rect b="b" l="l" r="r" t="t"/>
              <a:pathLst>
                <a:path extrusionOk="0" h="675" w="2501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2" name="Google Shape;24772;p84"/>
            <p:cNvSpPr/>
            <p:nvPr/>
          </p:nvSpPr>
          <p:spPr>
            <a:xfrm>
              <a:off x="7634794" y="2953878"/>
              <a:ext cx="107065" cy="101081"/>
            </a:xfrm>
            <a:custGeom>
              <a:rect b="b" l="l" r="r" t="t"/>
              <a:pathLst>
                <a:path extrusionOk="0" h="3868" w="4097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3" name="Google Shape;24773;p84"/>
            <p:cNvSpPr/>
            <p:nvPr/>
          </p:nvSpPr>
          <p:spPr>
            <a:xfrm>
              <a:off x="7585795" y="3240160"/>
              <a:ext cx="205323" cy="23415"/>
            </a:xfrm>
            <a:custGeom>
              <a:rect b="b" l="l" r="r" t="t"/>
              <a:pathLst>
                <a:path extrusionOk="0" h="896" w="7857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74" name="Google Shape;24774;p84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24775" name="Google Shape;24775;p84"/>
            <p:cNvSpPr/>
            <p:nvPr/>
          </p:nvSpPr>
          <p:spPr>
            <a:xfrm>
              <a:off x="8048654" y="3170072"/>
              <a:ext cx="27413" cy="88223"/>
            </a:xfrm>
            <a:custGeom>
              <a:rect b="b" l="l" r="r" t="t"/>
              <a:pathLst>
                <a:path extrusionOk="0" h="3376" w="1049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6" name="Google Shape;24776;p84"/>
            <p:cNvSpPr/>
            <p:nvPr/>
          </p:nvSpPr>
          <p:spPr>
            <a:xfrm>
              <a:off x="8062478" y="3170072"/>
              <a:ext cx="13589" cy="88223"/>
            </a:xfrm>
            <a:custGeom>
              <a:rect b="b" l="l" r="r" t="t"/>
              <a:pathLst>
                <a:path extrusionOk="0" h="3376" w="52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7" name="Google Shape;24777;p84"/>
            <p:cNvSpPr/>
            <p:nvPr/>
          </p:nvSpPr>
          <p:spPr>
            <a:xfrm>
              <a:off x="8207984" y="3170072"/>
              <a:ext cx="27413" cy="88223"/>
            </a:xfrm>
            <a:custGeom>
              <a:rect b="b" l="l" r="r" t="t"/>
              <a:pathLst>
                <a:path extrusionOk="0" h="3376" w="1049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8" name="Google Shape;24778;p84"/>
            <p:cNvSpPr/>
            <p:nvPr/>
          </p:nvSpPr>
          <p:spPr>
            <a:xfrm>
              <a:off x="8221808" y="3170072"/>
              <a:ext cx="13589" cy="88223"/>
            </a:xfrm>
            <a:custGeom>
              <a:rect b="b" l="l" r="r" t="t"/>
              <a:pathLst>
                <a:path extrusionOk="0" h="3376" w="52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9" name="Google Shape;24779;p84"/>
            <p:cNvSpPr/>
            <p:nvPr/>
          </p:nvSpPr>
          <p:spPr>
            <a:xfrm>
              <a:off x="8021032" y="3149715"/>
              <a:ext cx="242248" cy="46516"/>
            </a:xfrm>
            <a:custGeom>
              <a:rect b="b" l="l" r="r" t="t"/>
              <a:pathLst>
                <a:path extrusionOk="0" h="1780" w="927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0" name="Google Shape;24780;p84"/>
            <p:cNvSpPr/>
            <p:nvPr/>
          </p:nvSpPr>
          <p:spPr>
            <a:xfrm>
              <a:off x="8028062" y="2902946"/>
              <a:ext cx="227954" cy="267153"/>
            </a:xfrm>
            <a:custGeom>
              <a:rect b="b" l="l" r="r" t="t"/>
              <a:pathLst>
                <a:path extrusionOk="0" h="10223" w="8723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1" name="Google Shape;24781;p84"/>
            <p:cNvSpPr/>
            <p:nvPr/>
          </p:nvSpPr>
          <p:spPr>
            <a:xfrm>
              <a:off x="8179578" y="2902946"/>
              <a:ext cx="76438" cy="267153"/>
            </a:xfrm>
            <a:custGeom>
              <a:rect b="b" l="l" r="r" t="t"/>
              <a:pathLst>
                <a:path extrusionOk="0" h="10223" w="2925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2" name="Google Shape;24782;p84"/>
            <p:cNvSpPr/>
            <p:nvPr/>
          </p:nvSpPr>
          <p:spPr>
            <a:xfrm>
              <a:off x="8001668" y="3072572"/>
              <a:ext cx="55558" cy="97526"/>
            </a:xfrm>
            <a:custGeom>
              <a:rect b="b" l="l" r="r" t="t"/>
              <a:pathLst>
                <a:path extrusionOk="0" h="3732" w="2126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3" name="Google Shape;24783;p84"/>
            <p:cNvSpPr/>
            <p:nvPr/>
          </p:nvSpPr>
          <p:spPr>
            <a:xfrm>
              <a:off x="8029577" y="3072572"/>
              <a:ext cx="27648" cy="97526"/>
            </a:xfrm>
            <a:custGeom>
              <a:rect b="b" l="l" r="r" t="t"/>
              <a:pathLst>
                <a:path extrusionOk="0" h="3732" w="1058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4" name="Google Shape;24784;p84"/>
            <p:cNvSpPr/>
            <p:nvPr/>
          </p:nvSpPr>
          <p:spPr>
            <a:xfrm>
              <a:off x="8226826" y="3072572"/>
              <a:ext cx="55558" cy="97526"/>
            </a:xfrm>
            <a:custGeom>
              <a:rect b="b" l="l" r="r" t="t"/>
              <a:pathLst>
                <a:path extrusionOk="0" h="3732" w="2126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5" name="Google Shape;24785;p84"/>
            <p:cNvSpPr/>
            <p:nvPr/>
          </p:nvSpPr>
          <p:spPr>
            <a:xfrm>
              <a:off x="8238899" y="3072572"/>
              <a:ext cx="43249" cy="97526"/>
            </a:xfrm>
            <a:custGeom>
              <a:rect b="b" l="l" r="r" t="t"/>
              <a:pathLst>
                <a:path extrusionOk="0" h="3732" w="1655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6" name="Google Shape;24786;p84"/>
            <p:cNvSpPr/>
            <p:nvPr/>
          </p:nvSpPr>
          <p:spPr>
            <a:xfrm>
              <a:off x="8057199" y="3109759"/>
              <a:ext cx="169652" cy="60340"/>
            </a:xfrm>
            <a:custGeom>
              <a:rect b="b" l="l" r="r" t="t"/>
              <a:pathLst>
                <a:path extrusionOk="0" h="2309" w="6492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7" name="Google Shape;24787;p84"/>
            <p:cNvSpPr/>
            <p:nvPr/>
          </p:nvSpPr>
          <p:spPr>
            <a:xfrm>
              <a:off x="8028297" y="3252729"/>
              <a:ext cx="68127" cy="10845"/>
            </a:xfrm>
            <a:custGeom>
              <a:rect b="b" l="l" r="r" t="t"/>
              <a:pathLst>
                <a:path extrusionOk="0" h="415" w="2607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8" name="Google Shape;24788;p84"/>
            <p:cNvSpPr/>
            <p:nvPr/>
          </p:nvSpPr>
          <p:spPr>
            <a:xfrm>
              <a:off x="8187627" y="3252729"/>
              <a:ext cx="67866" cy="10845"/>
            </a:xfrm>
            <a:custGeom>
              <a:rect b="b" l="l" r="r" t="t"/>
              <a:pathLst>
                <a:path extrusionOk="0" h="415" w="2597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9" name="Google Shape;24789;p84"/>
            <p:cNvSpPr/>
            <p:nvPr/>
          </p:nvSpPr>
          <p:spPr>
            <a:xfrm>
              <a:off x="7988340" y="3054723"/>
              <a:ext cx="82213" cy="25897"/>
            </a:xfrm>
            <a:custGeom>
              <a:rect b="b" l="l" r="r" t="t"/>
              <a:pathLst>
                <a:path extrusionOk="0" h="991" w="3146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0" name="Google Shape;24790;p84"/>
            <p:cNvSpPr/>
            <p:nvPr/>
          </p:nvSpPr>
          <p:spPr>
            <a:xfrm>
              <a:off x="7988340" y="3062014"/>
              <a:ext cx="82213" cy="18606"/>
            </a:xfrm>
            <a:custGeom>
              <a:rect b="b" l="l" r="r" t="t"/>
              <a:pathLst>
                <a:path extrusionOk="0" h="712" w="3146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1" name="Google Shape;24791;p84"/>
            <p:cNvSpPr/>
            <p:nvPr/>
          </p:nvSpPr>
          <p:spPr>
            <a:xfrm>
              <a:off x="8214778" y="3054959"/>
              <a:ext cx="82448" cy="25662"/>
            </a:xfrm>
            <a:custGeom>
              <a:rect b="b" l="l" r="r" t="t"/>
              <a:pathLst>
                <a:path extrusionOk="0" h="982" w="3155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2" name="Google Shape;24792;p84"/>
            <p:cNvSpPr/>
            <p:nvPr/>
          </p:nvSpPr>
          <p:spPr>
            <a:xfrm>
              <a:off x="8214778" y="3062250"/>
              <a:ext cx="82448" cy="18371"/>
            </a:xfrm>
            <a:custGeom>
              <a:rect b="b" l="l" r="r" t="t"/>
              <a:pathLst>
                <a:path extrusionOk="0" h="703" w="3155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3" name="Google Shape;24793;p84"/>
            <p:cNvSpPr/>
            <p:nvPr/>
          </p:nvSpPr>
          <p:spPr>
            <a:xfrm>
              <a:off x="8057461" y="3109759"/>
              <a:ext cx="169130" cy="30183"/>
            </a:xfrm>
            <a:custGeom>
              <a:rect b="b" l="l" r="r" t="t"/>
              <a:pathLst>
                <a:path extrusionOk="0" h="1155" w="6472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4" name="Google Shape;24794;p84"/>
            <p:cNvSpPr/>
            <p:nvPr/>
          </p:nvSpPr>
          <p:spPr>
            <a:xfrm>
              <a:off x="8076564" y="2952937"/>
              <a:ext cx="34939" cy="31385"/>
            </a:xfrm>
            <a:custGeom>
              <a:rect b="b" l="l" r="r" t="t"/>
              <a:pathLst>
                <a:path extrusionOk="0" h="1201" w="1337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5" name="Google Shape;24795;p84"/>
            <p:cNvSpPr/>
            <p:nvPr/>
          </p:nvSpPr>
          <p:spPr>
            <a:xfrm>
              <a:off x="8173803" y="2952937"/>
              <a:ext cx="34965" cy="31202"/>
            </a:xfrm>
            <a:custGeom>
              <a:rect b="b" l="l" r="r" t="t"/>
              <a:pathLst>
                <a:path extrusionOk="0" h="1194" w="1338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6" name="Google Shape;24796;p84"/>
            <p:cNvSpPr/>
            <p:nvPr/>
          </p:nvSpPr>
          <p:spPr>
            <a:xfrm>
              <a:off x="8076564" y="3026579"/>
              <a:ext cx="34939" cy="31359"/>
            </a:xfrm>
            <a:custGeom>
              <a:rect b="b" l="l" r="r" t="t"/>
              <a:pathLst>
                <a:path extrusionOk="0" h="1200" w="1337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7" name="Google Shape;24797;p84"/>
            <p:cNvSpPr/>
            <p:nvPr/>
          </p:nvSpPr>
          <p:spPr>
            <a:xfrm>
              <a:off x="8173803" y="3026579"/>
              <a:ext cx="34965" cy="31359"/>
            </a:xfrm>
            <a:custGeom>
              <a:rect b="b" l="l" r="r" t="t"/>
              <a:pathLst>
                <a:path extrusionOk="0" h="1200" w="1338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98" name="Google Shape;24798;p84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24799" name="Google Shape;24799;p84"/>
            <p:cNvSpPr/>
            <p:nvPr/>
          </p:nvSpPr>
          <p:spPr>
            <a:xfrm>
              <a:off x="5690039" y="2902998"/>
              <a:ext cx="361883" cy="360498"/>
            </a:xfrm>
            <a:custGeom>
              <a:rect b="b" l="l" r="r" t="t"/>
              <a:pathLst>
                <a:path extrusionOk="0" h="13795" w="13848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0" name="Google Shape;24800;p84"/>
            <p:cNvSpPr/>
            <p:nvPr/>
          </p:nvSpPr>
          <p:spPr>
            <a:xfrm>
              <a:off x="5808158" y="2902998"/>
              <a:ext cx="244783" cy="360498"/>
            </a:xfrm>
            <a:custGeom>
              <a:rect b="b" l="l" r="r" t="t"/>
              <a:pathLst>
                <a:path extrusionOk="0" h="13795" w="9367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1" name="Google Shape;24801;p84"/>
            <p:cNvSpPr/>
            <p:nvPr/>
          </p:nvSpPr>
          <p:spPr>
            <a:xfrm>
              <a:off x="5740292" y="2985551"/>
              <a:ext cx="228450" cy="228398"/>
            </a:xfrm>
            <a:custGeom>
              <a:rect b="b" l="l" r="r" t="t"/>
              <a:pathLst>
                <a:path extrusionOk="0" h="8740" w="8742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2" name="Google Shape;24802;p84"/>
            <p:cNvSpPr/>
            <p:nvPr/>
          </p:nvSpPr>
          <p:spPr>
            <a:xfrm>
              <a:off x="5826007" y="2985551"/>
              <a:ext cx="142997" cy="228398"/>
            </a:xfrm>
            <a:custGeom>
              <a:rect b="b" l="l" r="r" t="t"/>
              <a:pathLst>
                <a:path extrusionOk="0" h="8740" w="5472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3" name="Google Shape;24803;p84"/>
            <p:cNvSpPr/>
            <p:nvPr/>
          </p:nvSpPr>
          <p:spPr>
            <a:xfrm>
              <a:off x="5767940" y="3015028"/>
              <a:ext cx="116708" cy="112579"/>
            </a:xfrm>
            <a:custGeom>
              <a:rect b="b" l="l" r="r" t="t"/>
              <a:pathLst>
                <a:path extrusionOk="0" h="4308" w="4466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4" name="Google Shape;24804;p84"/>
            <p:cNvSpPr/>
            <p:nvPr/>
          </p:nvSpPr>
          <p:spPr>
            <a:xfrm>
              <a:off x="5796581" y="3043669"/>
              <a:ext cx="116917" cy="112605"/>
            </a:xfrm>
            <a:custGeom>
              <a:rect b="b" l="l" r="r" t="t"/>
              <a:pathLst>
                <a:path extrusionOk="0" h="4309" w="4474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5" name="Google Shape;24805;p84"/>
            <p:cNvSpPr/>
            <p:nvPr/>
          </p:nvSpPr>
          <p:spPr>
            <a:xfrm>
              <a:off x="5825249" y="3072311"/>
              <a:ext cx="116682" cy="112605"/>
            </a:xfrm>
            <a:custGeom>
              <a:rect b="b" l="l" r="r" t="t"/>
              <a:pathLst>
                <a:path extrusionOk="0" h="4309" w="4465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06" name="Google Shape;24806;p84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24807" name="Google Shape;24807;p84"/>
            <p:cNvSpPr/>
            <p:nvPr/>
          </p:nvSpPr>
          <p:spPr>
            <a:xfrm>
              <a:off x="4871935" y="1500990"/>
              <a:ext cx="258503" cy="147570"/>
            </a:xfrm>
            <a:custGeom>
              <a:rect b="b" l="l" r="r" t="t"/>
              <a:pathLst>
                <a:path extrusionOk="0" h="5647" w="9892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8" name="Google Shape;24808;p84"/>
            <p:cNvSpPr/>
            <p:nvPr/>
          </p:nvSpPr>
          <p:spPr>
            <a:xfrm>
              <a:off x="4984671" y="1500990"/>
              <a:ext cx="145271" cy="147544"/>
            </a:xfrm>
            <a:custGeom>
              <a:rect b="b" l="l" r="r" t="t"/>
              <a:pathLst>
                <a:path extrusionOk="0" h="5646" w="5559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9" name="Google Shape;24809;p84"/>
            <p:cNvSpPr/>
            <p:nvPr/>
          </p:nvSpPr>
          <p:spPr>
            <a:xfrm>
              <a:off x="4882911" y="1623107"/>
              <a:ext cx="237205" cy="238773"/>
            </a:xfrm>
            <a:custGeom>
              <a:rect b="b" l="l" r="r" t="t"/>
              <a:pathLst>
                <a:path extrusionOk="0" h="9137" w="9077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0" name="Google Shape;24810;p84"/>
            <p:cNvSpPr/>
            <p:nvPr/>
          </p:nvSpPr>
          <p:spPr>
            <a:xfrm>
              <a:off x="4919575" y="1623316"/>
              <a:ext cx="200828" cy="238564"/>
            </a:xfrm>
            <a:custGeom>
              <a:rect b="b" l="l" r="r" t="t"/>
              <a:pathLst>
                <a:path extrusionOk="0" h="9129" w="7685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1" name="Google Shape;24811;p84"/>
            <p:cNvSpPr/>
            <p:nvPr/>
          </p:nvSpPr>
          <p:spPr>
            <a:xfrm>
              <a:off x="5016840" y="1623107"/>
              <a:ext cx="56054" cy="238773"/>
            </a:xfrm>
            <a:custGeom>
              <a:rect b="b" l="l" r="r" t="t"/>
              <a:pathLst>
                <a:path extrusionOk="0" h="9137" w="2145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2" name="Google Shape;24812;p84"/>
            <p:cNvSpPr/>
            <p:nvPr/>
          </p:nvSpPr>
          <p:spPr>
            <a:xfrm>
              <a:off x="4919575" y="1623316"/>
              <a:ext cx="200828" cy="238564"/>
            </a:xfrm>
            <a:custGeom>
              <a:rect b="b" l="l" r="r" t="t"/>
              <a:pathLst>
                <a:path extrusionOk="0" h="9129" w="7685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3" name="Google Shape;24813;p84"/>
            <p:cNvSpPr/>
            <p:nvPr/>
          </p:nvSpPr>
          <p:spPr>
            <a:xfrm>
              <a:off x="5016840" y="1623107"/>
              <a:ext cx="56054" cy="238773"/>
            </a:xfrm>
            <a:custGeom>
              <a:rect b="b" l="l" r="r" t="t"/>
              <a:pathLst>
                <a:path extrusionOk="0" h="9137" w="2145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4" name="Google Shape;24814;p84"/>
            <p:cNvSpPr/>
            <p:nvPr/>
          </p:nvSpPr>
          <p:spPr>
            <a:xfrm>
              <a:off x="5017101" y="1750529"/>
              <a:ext cx="42988" cy="111351"/>
            </a:xfrm>
            <a:custGeom>
              <a:rect b="b" l="l" r="r" t="t"/>
              <a:pathLst>
                <a:path extrusionOk="0" h="4261" w="1645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5" name="Google Shape;24815;p84"/>
            <p:cNvSpPr/>
            <p:nvPr/>
          </p:nvSpPr>
          <p:spPr>
            <a:xfrm>
              <a:off x="4927624" y="1567836"/>
              <a:ext cx="34207" cy="32195"/>
            </a:xfrm>
            <a:custGeom>
              <a:rect b="b" l="l" r="r" t="t"/>
              <a:pathLst>
                <a:path extrusionOk="0" h="1232" w="1309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6" name="Google Shape;24816;p84"/>
            <p:cNvSpPr/>
            <p:nvPr/>
          </p:nvSpPr>
          <p:spPr>
            <a:xfrm>
              <a:off x="5039967" y="1589187"/>
              <a:ext cx="33946" cy="32195"/>
            </a:xfrm>
            <a:custGeom>
              <a:rect b="b" l="l" r="r" t="t"/>
              <a:pathLst>
                <a:path extrusionOk="0" h="1232" w="1299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7" name="Google Shape;24817;p84"/>
            <p:cNvSpPr/>
            <p:nvPr/>
          </p:nvSpPr>
          <p:spPr>
            <a:xfrm>
              <a:off x="4988146" y="1526469"/>
              <a:ext cx="39277" cy="27570"/>
            </a:xfrm>
            <a:custGeom>
              <a:rect b="b" l="l" r="r" t="t"/>
              <a:pathLst>
                <a:path extrusionOk="0" h="1055" w="1503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8" name="Google Shape;24818;p84"/>
            <p:cNvSpPr/>
            <p:nvPr/>
          </p:nvSpPr>
          <p:spPr>
            <a:xfrm>
              <a:off x="4930132" y="1623107"/>
              <a:ext cx="56080" cy="238773"/>
            </a:xfrm>
            <a:custGeom>
              <a:rect b="b" l="l" r="r" t="t"/>
              <a:pathLst>
                <a:path extrusionOk="0" h="9137" w="2146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9" name="Google Shape;24819;p84"/>
            <p:cNvSpPr/>
            <p:nvPr/>
          </p:nvSpPr>
          <p:spPr>
            <a:xfrm>
              <a:off x="4953260" y="1843508"/>
              <a:ext cx="32953" cy="18371"/>
            </a:xfrm>
            <a:custGeom>
              <a:rect b="b" l="l" r="r" t="t"/>
              <a:pathLst>
                <a:path extrusionOk="0" h="703" w="1261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0" name="Google Shape;24820;p84"/>
            <p:cNvSpPr/>
            <p:nvPr/>
          </p:nvSpPr>
          <p:spPr>
            <a:xfrm>
              <a:off x="4929636" y="1696748"/>
              <a:ext cx="143520" cy="99042"/>
            </a:xfrm>
            <a:custGeom>
              <a:rect b="b" l="l" r="r" t="t"/>
              <a:pathLst>
                <a:path extrusionOk="0" h="3790" w="5492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821" name="Google Shape;24821;p84"/>
          <p:cNvSpPr/>
          <p:nvPr/>
        </p:nvSpPr>
        <p:spPr>
          <a:xfrm>
            <a:off x="6342646" y="1849022"/>
            <a:ext cx="27413" cy="12857"/>
          </a:xfrm>
          <a:custGeom>
            <a:rect b="b" l="l" r="r" t="t"/>
            <a:pathLst>
              <a:path extrusionOk="0" h="492" w="1049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822" name="Google Shape;24822;p84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24823" name="Google Shape;24823;p84"/>
            <p:cNvSpPr/>
            <p:nvPr/>
          </p:nvSpPr>
          <p:spPr>
            <a:xfrm>
              <a:off x="6347167" y="1501251"/>
              <a:ext cx="118642" cy="179687"/>
            </a:xfrm>
            <a:custGeom>
              <a:rect b="b" l="l" r="r" t="t"/>
              <a:pathLst>
                <a:path extrusionOk="0" h="6876" w="454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4" name="Google Shape;24824;p84"/>
            <p:cNvSpPr/>
            <p:nvPr/>
          </p:nvSpPr>
          <p:spPr>
            <a:xfrm>
              <a:off x="6288369" y="1614561"/>
              <a:ext cx="189487" cy="247318"/>
            </a:xfrm>
            <a:custGeom>
              <a:rect b="b" l="l" r="r" t="t"/>
              <a:pathLst>
                <a:path extrusionOk="0" h="9464" w="7251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5" name="Google Shape;24825;p84"/>
            <p:cNvSpPr/>
            <p:nvPr/>
          </p:nvSpPr>
          <p:spPr>
            <a:xfrm>
              <a:off x="6314005" y="1614561"/>
              <a:ext cx="163851" cy="247318"/>
            </a:xfrm>
            <a:custGeom>
              <a:rect b="b" l="l" r="r" t="t"/>
              <a:pathLst>
                <a:path extrusionOk="0" h="9464" w="627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6" name="Google Shape;24826;p84"/>
            <p:cNvSpPr/>
            <p:nvPr/>
          </p:nvSpPr>
          <p:spPr>
            <a:xfrm>
              <a:off x="6326313" y="1614561"/>
              <a:ext cx="43746" cy="247318"/>
            </a:xfrm>
            <a:custGeom>
              <a:rect b="b" l="l" r="r" t="t"/>
              <a:pathLst>
                <a:path extrusionOk="0" h="9464" w="1674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7" name="Google Shape;24827;p84"/>
            <p:cNvSpPr/>
            <p:nvPr/>
          </p:nvSpPr>
          <p:spPr>
            <a:xfrm>
              <a:off x="6326313" y="1614561"/>
              <a:ext cx="43746" cy="247318"/>
            </a:xfrm>
            <a:custGeom>
              <a:rect b="b" l="l" r="r" t="t"/>
              <a:pathLst>
                <a:path extrusionOk="0" h="9464" w="1674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8" name="Google Shape;24828;p84"/>
            <p:cNvSpPr/>
            <p:nvPr/>
          </p:nvSpPr>
          <p:spPr>
            <a:xfrm>
              <a:off x="6396427" y="1614561"/>
              <a:ext cx="43746" cy="247318"/>
            </a:xfrm>
            <a:custGeom>
              <a:rect b="b" l="l" r="r" t="t"/>
              <a:pathLst>
                <a:path extrusionOk="0" h="9464" w="1674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9" name="Google Shape;24829;p84"/>
            <p:cNvSpPr/>
            <p:nvPr/>
          </p:nvSpPr>
          <p:spPr>
            <a:xfrm>
              <a:off x="6396427" y="1614561"/>
              <a:ext cx="43746" cy="247318"/>
            </a:xfrm>
            <a:custGeom>
              <a:rect b="b" l="l" r="r" t="t"/>
              <a:pathLst>
                <a:path extrusionOk="0" h="9464" w="1674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0" name="Google Shape;24830;p84"/>
            <p:cNvSpPr/>
            <p:nvPr/>
          </p:nvSpPr>
          <p:spPr>
            <a:xfrm>
              <a:off x="6299919" y="1575624"/>
              <a:ext cx="166647" cy="33450"/>
            </a:xfrm>
            <a:custGeom>
              <a:rect b="b" l="l" r="r" t="t"/>
              <a:pathLst>
                <a:path extrusionOk="0" h="1280" w="6377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1" name="Google Shape;24831;p84"/>
            <p:cNvSpPr/>
            <p:nvPr/>
          </p:nvSpPr>
          <p:spPr>
            <a:xfrm>
              <a:off x="6299919" y="1575624"/>
              <a:ext cx="166647" cy="33450"/>
            </a:xfrm>
            <a:custGeom>
              <a:rect b="b" l="l" r="r" t="t"/>
              <a:pathLst>
                <a:path extrusionOk="0" h="1280" w="6377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2" name="Google Shape;24832;p84"/>
            <p:cNvSpPr/>
            <p:nvPr/>
          </p:nvSpPr>
          <p:spPr>
            <a:xfrm>
              <a:off x="6265764" y="1605781"/>
              <a:ext cx="234983" cy="29425"/>
            </a:xfrm>
            <a:custGeom>
              <a:rect b="b" l="l" r="r" t="t"/>
              <a:pathLst>
                <a:path extrusionOk="0" h="1126" w="8992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3" name="Google Shape;24833;p84"/>
            <p:cNvSpPr/>
            <p:nvPr/>
          </p:nvSpPr>
          <p:spPr>
            <a:xfrm>
              <a:off x="6265764" y="1605781"/>
              <a:ext cx="234983" cy="29425"/>
            </a:xfrm>
            <a:custGeom>
              <a:rect b="b" l="l" r="r" t="t"/>
              <a:pathLst>
                <a:path extrusionOk="0" h="1126" w="8992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4" name="Google Shape;24834;p84"/>
            <p:cNvSpPr/>
            <p:nvPr/>
          </p:nvSpPr>
          <p:spPr>
            <a:xfrm>
              <a:off x="6325817" y="1708795"/>
              <a:ext cx="113859" cy="78450"/>
            </a:xfrm>
            <a:custGeom>
              <a:rect b="b" l="l" r="r" t="t"/>
              <a:pathLst>
                <a:path extrusionOk="0" h="3002" w="4357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35" name="Google Shape;24835;p84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24836" name="Google Shape;24836;p84"/>
            <p:cNvSpPr/>
            <p:nvPr/>
          </p:nvSpPr>
          <p:spPr>
            <a:xfrm>
              <a:off x="6417542" y="3401998"/>
              <a:ext cx="136725" cy="145532"/>
            </a:xfrm>
            <a:custGeom>
              <a:rect b="b" l="l" r="r" t="t"/>
              <a:pathLst>
                <a:path extrusionOk="0" h="5569" w="5232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7" name="Google Shape;24837;p84"/>
            <p:cNvSpPr/>
            <p:nvPr/>
          </p:nvSpPr>
          <p:spPr>
            <a:xfrm>
              <a:off x="6429850" y="3421781"/>
              <a:ext cx="118380" cy="125750"/>
            </a:xfrm>
            <a:custGeom>
              <a:rect b="b" l="l" r="r" t="t"/>
              <a:pathLst>
                <a:path extrusionOk="0" h="4812" w="453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8" name="Google Shape;24838;p84"/>
            <p:cNvSpPr/>
            <p:nvPr/>
          </p:nvSpPr>
          <p:spPr>
            <a:xfrm>
              <a:off x="6193639" y="3401998"/>
              <a:ext cx="136725" cy="145532"/>
            </a:xfrm>
            <a:custGeom>
              <a:rect b="b" l="l" r="r" t="t"/>
              <a:pathLst>
                <a:path extrusionOk="0" h="5569" w="5232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9" name="Google Shape;24839;p84"/>
            <p:cNvSpPr/>
            <p:nvPr/>
          </p:nvSpPr>
          <p:spPr>
            <a:xfrm>
              <a:off x="6199910" y="3421781"/>
              <a:ext cx="118380" cy="125750"/>
            </a:xfrm>
            <a:custGeom>
              <a:rect b="b" l="l" r="r" t="t"/>
              <a:pathLst>
                <a:path extrusionOk="0" h="4812" w="453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0" name="Google Shape;24840;p84"/>
            <p:cNvSpPr/>
            <p:nvPr/>
          </p:nvSpPr>
          <p:spPr>
            <a:xfrm>
              <a:off x="6193639" y="3522365"/>
              <a:ext cx="360628" cy="117884"/>
            </a:xfrm>
            <a:custGeom>
              <a:rect b="b" l="l" r="r" t="t"/>
              <a:pathLst>
                <a:path extrusionOk="0" h="4511" w="1380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1" name="Google Shape;24841;p84"/>
            <p:cNvSpPr/>
            <p:nvPr/>
          </p:nvSpPr>
          <p:spPr>
            <a:xfrm>
              <a:off x="6219510" y="3548001"/>
              <a:ext cx="128938" cy="66377"/>
            </a:xfrm>
            <a:custGeom>
              <a:rect b="b" l="l" r="r" t="t"/>
              <a:pathLst>
                <a:path extrusionOk="0" h="2540" w="4934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2" name="Google Shape;24842;p84"/>
            <p:cNvSpPr/>
            <p:nvPr/>
          </p:nvSpPr>
          <p:spPr>
            <a:xfrm>
              <a:off x="6306975" y="3548262"/>
              <a:ext cx="41237" cy="66350"/>
            </a:xfrm>
            <a:custGeom>
              <a:rect b="b" l="l" r="r" t="t"/>
              <a:pathLst>
                <a:path extrusionOk="0" h="2539" w="1578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3" name="Google Shape;24843;p84"/>
            <p:cNvSpPr/>
            <p:nvPr/>
          </p:nvSpPr>
          <p:spPr>
            <a:xfrm>
              <a:off x="6394911" y="3522365"/>
              <a:ext cx="159356" cy="117884"/>
            </a:xfrm>
            <a:custGeom>
              <a:rect b="b" l="l" r="r" t="t"/>
              <a:pathLst>
                <a:path extrusionOk="0" h="4511" w="6098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4" name="Google Shape;24844;p84"/>
            <p:cNvSpPr/>
            <p:nvPr/>
          </p:nvSpPr>
          <p:spPr>
            <a:xfrm>
              <a:off x="6399955" y="3548001"/>
              <a:ext cx="128676" cy="66377"/>
            </a:xfrm>
            <a:custGeom>
              <a:rect b="b" l="l" r="r" t="t"/>
              <a:pathLst>
                <a:path extrusionOk="0" h="2540" w="4924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5" name="Google Shape;24845;p84"/>
            <p:cNvSpPr/>
            <p:nvPr/>
          </p:nvSpPr>
          <p:spPr>
            <a:xfrm>
              <a:off x="6487394" y="3548262"/>
              <a:ext cx="41237" cy="66350"/>
            </a:xfrm>
            <a:custGeom>
              <a:rect b="b" l="l" r="r" t="t"/>
              <a:pathLst>
                <a:path extrusionOk="0" h="2539" w="1578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6" name="Google Shape;24846;p84"/>
            <p:cNvSpPr/>
            <p:nvPr/>
          </p:nvSpPr>
          <p:spPr>
            <a:xfrm>
              <a:off x="6193874" y="3627652"/>
              <a:ext cx="159356" cy="12596"/>
            </a:xfrm>
            <a:custGeom>
              <a:rect b="b" l="l" r="r" t="t"/>
              <a:pathLst>
                <a:path extrusionOk="0" h="482" w="6098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47" name="Google Shape;24847;p84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24848" name="Google Shape;24848;p84"/>
            <p:cNvSpPr/>
            <p:nvPr/>
          </p:nvSpPr>
          <p:spPr>
            <a:xfrm>
              <a:off x="5872470" y="1548054"/>
              <a:ext cx="10845" cy="307527"/>
            </a:xfrm>
            <a:custGeom>
              <a:rect b="b" l="l" r="r" t="t"/>
              <a:pathLst>
                <a:path extrusionOk="0" h="11768" w="415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9" name="Google Shape;24849;p84"/>
            <p:cNvSpPr/>
            <p:nvPr/>
          </p:nvSpPr>
          <p:spPr>
            <a:xfrm>
              <a:off x="5901634" y="1556077"/>
              <a:ext cx="11080" cy="244966"/>
            </a:xfrm>
            <a:custGeom>
              <a:rect b="b" l="l" r="r" t="t"/>
              <a:pathLst>
                <a:path extrusionOk="0" h="9374" w="424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0" name="Google Shape;24850;p84"/>
            <p:cNvSpPr/>
            <p:nvPr/>
          </p:nvSpPr>
          <p:spPr>
            <a:xfrm>
              <a:off x="5930772" y="1577688"/>
              <a:ext cx="11080" cy="178380"/>
            </a:xfrm>
            <a:custGeom>
              <a:rect b="b" l="l" r="r" t="t"/>
              <a:pathLst>
                <a:path extrusionOk="0" h="6826" w="424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1" name="Google Shape;24851;p84"/>
            <p:cNvSpPr/>
            <p:nvPr/>
          </p:nvSpPr>
          <p:spPr>
            <a:xfrm>
              <a:off x="5960171" y="1611870"/>
              <a:ext cx="10845" cy="107509"/>
            </a:xfrm>
            <a:custGeom>
              <a:rect b="b" l="l" r="r" t="t"/>
              <a:pathLst>
                <a:path extrusionOk="0" h="4114" w="415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2" name="Google Shape;24852;p84"/>
            <p:cNvSpPr/>
            <p:nvPr/>
          </p:nvSpPr>
          <p:spPr>
            <a:xfrm>
              <a:off x="5989335" y="1607845"/>
              <a:ext cx="11080" cy="67317"/>
            </a:xfrm>
            <a:custGeom>
              <a:rect b="b" l="l" r="r" t="t"/>
              <a:pathLst>
                <a:path extrusionOk="0" h="2576" w="424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3" name="Google Shape;24853;p84"/>
            <p:cNvSpPr/>
            <p:nvPr/>
          </p:nvSpPr>
          <p:spPr>
            <a:xfrm>
              <a:off x="5839805" y="1522366"/>
              <a:ext cx="207858" cy="329452"/>
            </a:xfrm>
            <a:custGeom>
              <a:rect b="b" l="l" r="r" t="t"/>
              <a:pathLst>
                <a:path extrusionOk="0" h="12607" w="7954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4" name="Google Shape;24854;p84"/>
            <p:cNvSpPr/>
            <p:nvPr/>
          </p:nvSpPr>
          <p:spPr>
            <a:xfrm>
              <a:off x="5839805" y="1542383"/>
              <a:ext cx="199809" cy="309435"/>
            </a:xfrm>
            <a:custGeom>
              <a:rect b="b" l="l" r="r" t="t"/>
              <a:pathLst>
                <a:path extrusionOk="0" h="11841" w="7646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5" name="Google Shape;24855;p84"/>
            <p:cNvSpPr/>
            <p:nvPr/>
          </p:nvSpPr>
          <p:spPr>
            <a:xfrm>
              <a:off x="5826738" y="1530389"/>
              <a:ext cx="24146" cy="313381"/>
            </a:xfrm>
            <a:custGeom>
              <a:rect b="b" l="l" r="r" t="t"/>
              <a:pathLst>
                <a:path extrusionOk="0" h="11992" w="924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6" name="Google Shape;24856;p84"/>
            <p:cNvSpPr/>
            <p:nvPr/>
          </p:nvSpPr>
          <p:spPr>
            <a:xfrm>
              <a:off x="5838812" y="1530389"/>
              <a:ext cx="12073" cy="313381"/>
            </a:xfrm>
            <a:custGeom>
              <a:rect b="b" l="l" r="r" t="t"/>
              <a:pathLst>
                <a:path extrusionOk="0" h="11992" w="462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7" name="Google Shape;24857;p84"/>
            <p:cNvSpPr/>
            <p:nvPr/>
          </p:nvSpPr>
          <p:spPr>
            <a:xfrm>
              <a:off x="5818951" y="1541443"/>
              <a:ext cx="39486" cy="17613"/>
            </a:xfrm>
            <a:custGeom>
              <a:rect b="b" l="l" r="r" t="t"/>
              <a:pathLst>
                <a:path extrusionOk="0" h="674" w="1511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8" name="Google Shape;24858;p84"/>
            <p:cNvSpPr/>
            <p:nvPr/>
          </p:nvSpPr>
          <p:spPr>
            <a:xfrm>
              <a:off x="5819447" y="1501251"/>
              <a:ext cx="38728" cy="40479"/>
            </a:xfrm>
            <a:custGeom>
              <a:rect b="b" l="l" r="r" t="t"/>
              <a:pathLst>
                <a:path extrusionOk="0" h="1549" w="1482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9" name="Google Shape;24859;p84"/>
            <p:cNvSpPr/>
            <p:nvPr/>
          </p:nvSpPr>
          <p:spPr>
            <a:xfrm>
              <a:off x="5818951" y="1780921"/>
              <a:ext cx="39486" cy="17378"/>
            </a:xfrm>
            <a:custGeom>
              <a:rect b="b" l="l" r="r" t="t"/>
              <a:pathLst>
                <a:path extrusionOk="0" h="665" w="1511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0" name="Google Shape;24860;p84"/>
            <p:cNvSpPr/>
            <p:nvPr/>
          </p:nvSpPr>
          <p:spPr>
            <a:xfrm>
              <a:off x="5819447" y="1798508"/>
              <a:ext cx="38728" cy="40244"/>
            </a:xfrm>
            <a:custGeom>
              <a:rect b="b" l="l" r="r" t="t"/>
              <a:pathLst>
                <a:path extrusionOk="0" h="1540" w="1482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1" name="Google Shape;24861;p84"/>
            <p:cNvSpPr/>
            <p:nvPr/>
          </p:nvSpPr>
          <p:spPr>
            <a:xfrm>
              <a:off x="5838812" y="1541704"/>
              <a:ext cx="19626" cy="17352"/>
            </a:xfrm>
            <a:custGeom>
              <a:rect b="b" l="l" r="r" t="t"/>
              <a:pathLst>
                <a:path extrusionOk="0" h="664" w="751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2" name="Google Shape;24862;p84"/>
            <p:cNvSpPr/>
            <p:nvPr/>
          </p:nvSpPr>
          <p:spPr>
            <a:xfrm>
              <a:off x="5838812" y="1780921"/>
              <a:ext cx="19626" cy="17613"/>
            </a:xfrm>
            <a:custGeom>
              <a:rect b="b" l="l" r="r" t="t"/>
              <a:pathLst>
                <a:path extrusionOk="0" h="674" w="751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3" name="Google Shape;24863;p84"/>
            <p:cNvSpPr/>
            <p:nvPr/>
          </p:nvSpPr>
          <p:spPr>
            <a:xfrm>
              <a:off x="5838812" y="1501251"/>
              <a:ext cx="19364" cy="40479"/>
            </a:xfrm>
            <a:custGeom>
              <a:rect b="b" l="l" r="r" t="t"/>
              <a:pathLst>
                <a:path extrusionOk="0" h="1549" w="741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4" name="Google Shape;24864;p84"/>
            <p:cNvSpPr/>
            <p:nvPr/>
          </p:nvSpPr>
          <p:spPr>
            <a:xfrm>
              <a:off x="5838812" y="1798508"/>
              <a:ext cx="19364" cy="40244"/>
            </a:xfrm>
            <a:custGeom>
              <a:rect b="b" l="l" r="r" t="t"/>
              <a:pathLst>
                <a:path extrusionOk="0" h="1540" w="741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5" name="Google Shape;24865;p84"/>
            <p:cNvSpPr/>
            <p:nvPr/>
          </p:nvSpPr>
          <p:spPr>
            <a:xfrm>
              <a:off x="5801625" y="1837210"/>
              <a:ext cx="141246" cy="24669"/>
            </a:xfrm>
            <a:custGeom>
              <a:rect b="b" l="l" r="r" t="t"/>
              <a:pathLst>
                <a:path extrusionOk="0" h="944" w="5405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6" name="Google Shape;24866;p84"/>
            <p:cNvSpPr/>
            <p:nvPr/>
          </p:nvSpPr>
          <p:spPr>
            <a:xfrm>
              <a:off x="5801625" y="1843743"/>
              <a:ext cx="141246" cy="18136"/>
            </a:xfrm>
            <a:custGeom>
              <a:rect b="b" l="l" r="r" t="t"/>
              <a:pathLst>
                <a:path extrusionOk="0" h="694" w="5405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67" name="Google Shape;24867;p84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24868" name="Google Shape;24868;p84"/>
            <p:cNvSpPr/>
            <p:nvPr/>
          </p:nvSpPr>
          <p:spPr>
            <a:xfrm>
              <a:off x="6641680" y="1981462"/>
              <a:ext cx="351848" cy="351587"/>
            </a:xfrm>
            <a:custGeom>
              <a:rect b="b" l="l" r="r" t="t"/>
              <a:pathLst>
                <a:path extrusionOk="0" h="13454" w="13464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9" name="Google Shape;24869;p84"/>
            <p:cNvSpPr/>
            <p:nvPr/>
          </p:nvSpPr>
          <p:spPr>
            <a:xfrm>
              <a:off x="6759041" y="1981462"/>
              <a:ext cx="234722" cy="351587"/>
            </a:xfrm>
            <a:custGeom>
              <a:rect b="b" l="l" r="r" t="t"/>
              <a:pathLst>
                <a:path extrusionOk="0" h="13454" w="8982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0" name="Google Shape;24870;p84"/>
            <p:cNvSpPr/>
            <p:nvPr/>
          </p:nvSpPr>
          <p:spPr>
            <a:xfrm>
              <a:off x="6641680" y="2266410"/>
              <a:ext cx="352083" cy="66873"/>
            </a:xfrm>
            <a:custGeom>
              <a:rect b="b" l="l" r="r" t="t"/>
              <a:pathLst>
                <a:path extrusionOk="0" h="2559" w="13473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1" name="Google Shape;24871;p84"/>
            <p:cNvSpPr/>
            <p:nvPr/>
          </p:nvSpPr>
          <p:spPr>
            <a:xfrm>
              <a:off x="6641680" y="2266410"/>
              <a:ext cx="34469" cy="75915"/>
            </a:xfrm>
            <a:custGeom>
              <a:rect b="b" l="l" r="r" t="t"/>
              <a:pathLst>
                <a:path extrusionOk="0" h="2905" w="1319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2" name="Google Shape;24872;p84"/>
            <p:cNvSpPr/>
            <p:nvPr/>
          </p:nvSpPr>
          <p:spPr>
            <a:xfrm>
              <a:off x="6659032" y="2266410"/>
              <a:ext cx="17117" cy="75680"/>
            </a:xfrm>
            <a:custGeom>
              <a:rect b="b" l="l" r="r" t="t"/>
              <a:pathLst>
                <a:path extrusionOk="0" h="2896" w="655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3" name="Google Shape;24873;p84"/>
            <p:cNvSpPr/>
            <p:nvPr/>
          </p:nvSpPr>
          <p:spPr>
            <a:xfrm>
              <a:off x="6959060" y="2266410"/>
              <a:ext cx="34469" cy="75680"/>
            </a:xfrm>
            <a:custGeom>
              <a:rect b="b" l="l" r="r" t="t"/>
              <a:pathLst>
                <a:path extrusionOk="0" h="2896" w="1319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4" name="Google Shape;24874;p84"/>
            <p:cNvSpPr/>
            <p:nvPr/>
          </p:nvSpPr>
          <p:spPr>
            <a:xfrm>
              <a:off x="6970375" y="2266410"/>
              <a:ext cx="23389" cy="75915"/>
            </a:xfrm>
            <a:custGeom>
              <a:rect b="b" l="l" r="r" t="t"/>
              <a:pathLst>
                <a:path extrusionOk="0" h="2905" w="895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5" name="Google Shape;24875;p84"/>
            <p:cNvSpPr/>
            <p:nvPr/>
          </p:nvSpPr>
          <p:spPr>
            <a:xfrm>
              <a:off x="6676123" y="2259146"/>
              <a:ext cx="28406" cy="73903"/>
            </a:xfrm>
            <a:custGeom>
              <a:rect b="b" l="l" r="r" t="t"/>
              <a:pathLst>
                <a:path extrusionOk="0" h="2828" w="1087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6" name="Google Shape;24876;p84"/>
            <p:cNvSpPr/>
            <p:nvPr/>
          </p:nvSpPr>
          <p:spPr>
            <a:xfrm>
              <a:off x="6704503" y="2259146"/>
              <a:ext cx="28171" cy="73903"/>
            </a:xfrm>
            <a:custGeom>
              <a:rect b="b" l="l" r="r" t="t"/>
              <a:pathLst>
                <a:path extrusionOk="0" h="2828" w="1078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7" name="Google Shape;24877;p84"/>
            <p:cNvSpPr/>
            <p:nvPr/>
          </p:nvSpPr>
          <p:spPr>
            <a:xfrm>
              <a:off x="6732648" y="2259146"/>
              <a:ext cx="28432" cy="73903"/>
            </a:xfrm>
            <a:custGeom>
              <a:rect b="b" l="l" r="r" t="t"/>
              <a:pathLst>
                <a:path extrusionOk="0" h="2828" w="1088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8" name="Google Shape;24878;p84"/>
            <p:cNvSpPr/>
            <p:nvPr/>
          </p:nvSpPr>
          <p:spPr>
            <a:xfrm>
              <a:off x="6761054" y="2259146"/>
              <a:ext cx="28406" cy="73903"/>
            </a:xfrm>
            <a:custGeom>
              <a:rect b="b" l="l" r="r" t="t"/>
              <a:pathLst>
                <a:path extrusionOk="0" h="2828" w="1087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9" name="Google Shape;24879;p84"/>
            <p:cNvSpPr/>
            <p:nvPr/>
          </p:nvSpPr>
          <p:spPr>
            <a:xfrm>
              <a:off x="6789433" y="2259146"/>
              <a:ext cx="28171" cy="73903"/>
            </a:xfrm>
            <a:custGeom>
              <a:rect b="b" l="l" r="r" t="t"/>
              <a:pathLst>
                <a:path extrusionOk="0" h="2828" w="1078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0" name="Google Shape;24880;p84"/>
            <p:cNvSpPr/>
            <p:nvPr/>
          </p:nvSpPr>
          <p:spPr>
            <a:xfrm>
              <a:off x="6817578" y="2259146"/>
              <a:ext cx="28432" cy="73903"/>
            </a:xfrm>
            <a:custGeom>
              <a:rect b="b" l="l" r="r" t="t"/>
              <a:pathLst>
                <a:path extrusionOk="0" h="2828" w="1088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1" name="Google Shape;24881;p84"/>
            <p:cNvSpPr/>
            <p:nvPr/>
          </p:nvSpPr>
          <p:spPr>
            <a:xfrm>
              <a:off x="6845984" y="2259146"/>
              <a:ext cx="28171" cy="73903"/>
            </a:xfrm>
            <a:custGeom>
              <a:rect b="b" l="l" r="r" t="t"/>
              <a:pathLst>
                <a:path extrusionOk="0" h="2828" w="1078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2" name="Google Shape;24882;p84"/>
            <p:cNvSpPr/>
            <p:nvPr/>
          </p:nvSpPr>
          <p:spPr>
            <a:xfrm>
              <a:off x="6874129" y="2259146"/>
              <a:ext cx="28432" cy="73903"/>
            </a:xfrm>
            <a:custGeom>
              <a:rect b="b" l="l" r="r" t="t"/>
              <a:pathLst>
                <a:path extrusionOk="0" h="2828" w="1088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3" name="Google Shape;24883;p84"/>
            <p:cNvSpPr/>
            <p:nvPr/>
          </p:nvSpPr>
          <p:spPr>
            <a:xfrm>
              <a:off x="6902535" y="2259146"/>
              <a:ext cx="28406" cy="73903"/>
            </a:xfrm>
            <a:custGeom>
              <a:rect b="b" l="l" r="r" t="t"/>
              <a:pathLst>
                <a:path extrusionOk="0" h="2828" w="1087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4" name="Google Shape;24884;p84"/>
            <p:cNvSpPr/>
            <p:nvPr/>
          </p:nvSpPr>
          <p:spPr>
            <a:xfrm>
              <a:off x="6930915" y="2259146"/>
              <a:ext cx="28171" cy="73903"/>
            </a:xfrm>
            <a:custGeom>
              <a:rect b="b" l="l" r="r" t="t"/>
              <a:pathLst>
                <a:path extrusionOk="0" h="2828" w="1078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5" name="Google Shape;24885;p84"/>
            <p:cNvSpPr/>
            <p:nvPr/>
          </p:nvSpPr>
          <p:spPr>
            <a:xfrm>
              <a:off x="6694207" y="2259146"/>
              <a:ext cx="20619" cy="38964"/>
            </a:xfrm>
            <a:custGeom>
              <a:rect b="b" l="l" r="r" t="t"/>
              <a:pathLst>
                <a:path extrusionOk="0" h="1491" w="789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6" name="Google Shape;24886;p84"/>
            <p:cNvSpPr/>
            <p:nvPr/>
          </p:nvSpPr>
          <p:spPr>
            <a:xfrm>
              <a:off x="6699224" y="2259146"/>
              <a:ext cx="15601" cy="39068"/>
            </a:xfrm>
            <a:custGeom>
              <a:rect b="b" l="l" r="r" t="t"/>
              <a:pathLst>
                <a:path extrusionOk="0" h="1495" w="597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7" name="Google Shape;24887;p84"/>
            <p:cNvSpPr/>
            <p:nvPr/>
          </p:nvSpPr>
          <p:spPr>
            <a:xfrm>
              <a:off x="6750757" y="2259146"/>
              <a:ext cx="20619" cy="38964"/>
            </a:xfrm>
            <a:custGeom>
              <a:rect b="b" l="l" r="r" t="t"/>
              <a:pathLst>
                <a:path extrusionOk="0" h="1491" w="789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8" name="Google Shape;24888;p84"/>
            <p:cNvSpPr/>
            <p:nvPr/>
          </p:nvSpPr>
          <p:spPr>
            <a:xfrm>
              <a:off x="6807282" y="2259146"/>
              <a:ext cx="20645" cy="38964"/>
            </a:xfrm>
            <a:custGeom>
              <a:rect b="b" l="l" r="r" t="t"/>
              <a:pathLst>
                <a:path extrusionOk="0" h="1491" w="79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9" name="Google Shape;24889;p84"/>
            <p:cNvSpPr/>
            <p:nvPr/>
          </p:nvSpPr>
          <p:spPr>
            <a:xfrm>
              <a:off x="6863833" y="2259146"/>
              <a:ext cx="20619" cy="38964"/>
            </a:xfrm>
            <a:custGeom>
              <a:rect b="b" l="l" r="r" t="t"/>
              <a:pathLst>
                <a:path extrusionOk="0" h="1491" w="789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0" name="Google Shape;24890;p84"/>
            <p:cNvSpPr/>
            <p:nvPr/>
          </p:nvSpPr>
          <p:spPr>
            <a:xfrm>
              <a:off x="6920619" y="2259146"/>
              <a:ext cx="20619" cy="38964"/>
            </a:xfrm>
            <a:custGeom>
              <a:rect b="b" l="l" r="r" t="t"/>
              <a:pathLst>
                <a:path extrusionOk="0" h="1491" w="789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1" name="Google Shape;24891;p84"/>
            <p:cNvSpPr/>
            <p:nvPr/>
          </p:nvSpPr>
          <p:spPr>
            <a:xfrm>
              <a:off x="6755775" y="2259146"/>
              <a:ext cx="15601" cy="39068"/>
            </a:xfrm>
            <a:custGeom>
              <a:rect b="b" l="l" r="r" t="t"/>
              <a:pathLst>
                <a:path extrusionOk="0" h="1495" w="597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2" name="Google Shape;24892;p84"/>
            <p:cNvSpPr/>
            <p:nvPr/>
          </p:nvSpPr>
          <p:spPr>
            <a:xfrm>
              <a:off x="6812561" y="2259146"/>
              <a:ext cx="15366" cy="39068"/>
            </a:xfrm>
            <a:custGeom>
              <a:rect b="b" l="l" r="r" t="t"/>
              <a:pathLst>
                <a:path extrusionOk="0" h="1495" w="588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3" name="Google Shape;24893;p84"/>
            <p:cNvSpPr/>
            <p:nvPr/>
          </p:nvSpPr>
          <p:spPr>
            <a:xfrm>
              <a:off x="6869111" y="2259146"/>
              <a:ext cx="15340" cy="39068"/>
            </a:xfrm>
            <a:custGeom>
              <a:rect b="b" l="l" r="r" t="t"/>
              <a:pathLst>
                <a:path extrusionOk="0" h="1495" w="587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4" name="Google Shape;24894;p84"/>
            <p:cNvSpPr/>
            <p:nvPr/>
          </p:nvSpPr>
          <p:spPr>
            <a:xfrm>
              <a:off x="6925636" y="2259146"/>
              <a:ext cx="15601" cy="39068"/>
            </a:xfrm>
            <a:custGeom>
              <a:rect b="b" l="l" r="r" t="t"/>
              <a:pathLst>
                <a:path extrusionOk="0" h="1495" w="597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5" name="Google Shape;24895;p84"/>
            <p:cNvSpPr/>
            <p:nvPr/>
          </p:nvSpPr>
          <p:spPr>
            <a:xfrm>
              <a:off x="6641680" y="2239781"/>
              <a:ext cx="352083" cy="26655"/>
            </a:xfrm>
            <a:custGeom>
              <a:rect b="b" l="l" r="r" t="t"/>
              <a:pathLst>
                <a:path extrusionOk="0" h="1020" w="13473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96" name="Google Shape;24896;p84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24897" name="Google Shape;24897;p84"/>
            <p:cNvSpPr/>
            <p:nvPr/>
          </p:nvSpPr>
          <p:spPr>
            <a:xfrm>
              <a:off x="7237005" y="1701766"/>
              <a:ext cx="38467" cy="10845"/>
            </a:xfrm>
            <a:custGeom>
              <a:rect b="b" l="l" r="r" t="t"/>
              <a:pathLst>
                <a:path extrusionOk="0" h="415" w="1472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8" name="Google Shape;24898;p84"/>
            <p:cNvSpPr/>
            <p:nvPr/>
          </p:nvSpPr>
          <p:spPr>
            <a:xfrm>
              <a:off x="7231465" y="1688778"/>
              <a:ext cx="11080" cy="36821"/>
            </a:xfrm>
            <a:custGeom>
              <a:rect b="b" l="l" r="r" t="t"/>
              <a:pathLst>
                <a:path extrusionOk="0" h="1409" w="424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9" name="Google Shape;24899;p84"/>
            <p:cNvSpPr/>
            <p:nvPr/>
          </p:nvSpPr>
          <p:spPr>
            <a:xfrm>
              <a:off x="7237005" y="1753273"/>
              <a:ext cx="38467" cy="10845"/>
            </a:xfrm>
            <a:custGeom>
              <a:rect b="b" l="l" r="r" t="t"/>
              <a:pathLst>
                <a:path extrusionOk="0" h="415" w="1472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0" name="Google Shape;24900;p84"/>
            <p:cNvSpPr/>
            <p:nvPr/>
          </p:nvSpPr>
          <p:spPr>
            <a:xfrm>
              <a:off x="7231465" y="1740285"/>
              <a:ext cx="11080" cy="36899"/>
            </a:xfrm>
            <a:custGeom>
              <a:rect b="b" l="l" r="r" t="t"/>
              <a:pathLst>
                <a:path extrusionOk="0" h="1412" w="424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1" name="Google Shape;24901;p84"/>
            <p:cNvSpPr/>
            <p:nvPr/>
          </p:nvSpPr>
          <p:spPr>
            <a:xfrm>
              <a:off x="7237005" y="1649997"/>
              <a:ext cx="38467" cy="11080"/>
            </a:xfrm>
            <a:custGeom>
              <a:rect b="b" l="l" r="r" t="t"/>
              <a:pathLst>
                <a:path extrusionOk="0" h="424" w="1472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2" name="Google Shape;24902;p84"/>
            <p:cNvSpPr/>
            <p:nvPr/>
          </p:nvSpPr>
          <p:spPr>
            <a:xfrm>
              <a:off x="7231465" y="1637192"/>
              <a:ext cx="11080" cy="36899"/>
            </a:xfrm>
            <a:custGeom>
              <a:rect b="b" l="l" r="r" t="t"/>
              <a:pathLst>
                <a:path extrusionOk="0" h="1412" w="424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3" name="Google Shape;24903;p84"/>
            <p:cNvSpPr/>
            <p:nvPr/>
          </p:nvSpPr>
          <p:spPr>
            <a:xfrm>
              <a:off x="7273669" y="1594230"/>
              <a:ext cx="107091" cy="227170"/>
            </a:xfrm>
            <a:custGeom>
              <a:rect b="b" l="l" r="r" t="t"/>
              <a:pathLst>
                <a:path extrusionOk="0" h="8693" w="4098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4" name="Google Shape;24904;p84"/>
            <p:cNvSpPr/>
            <p:nvPr/>
          </p:nvSpPr>
          <p:spPr>
            <a:xfrm>
              <a:off x="7280724" y="1601495"/>
              <a:ext cx="92483" cy="212640"/>
            </a:xfrm>
            <a:custGeom>
              <a:rect b="b" l="l" r="r" t="t"/>
              <a:pathLst>
                <a:path extrusionOk="0" h="8137" w="3539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5" name="Google Shape;24905;p84"/>
            <p:cNvSpPr/>
            <p:nvPr/>
          </p:nvSpPr>
          <p:spPr>
            <a:xfrm>
              <a:off x="7219156" y="1515807"/>
              <a:ext cx="136229" cy="332484"/>
            </a:xfrm>
            <a:custGeom>
              <a:rect b="b" l="l" r="r" t="t"/>
              <a:pathLst>
                <a:path extrusionOk="0" h="12723" w="5213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6" name="Google Shape;24906;p84"/>
            <p:cNvSpPr/>
            <p:nvPr/>
          </p:nvSpPr>
          <p:spPr>
            <a:xfrm>
              <a:off x="7286996" y="1515807"/>
              <a:ext cx="68389" cy="332484"/>
            </a:xfrm>
            <a:custGeom>
              <a:rect b="b" l="l" r="r" t="t"/>
              <a:pathLst>
                <a:path extrusionOk="0" h="12723" w="2617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7" name="Google Shape;24907;p84"/>
            <p:cNvSpPr/>
            <p:nvPr/>
          </p:nvSpPr>
          <p:spPr>
            <a:xfrm>
              <a:off x="7208599" y="1501251"/>
              <a:ext cx="157344" cy="25139"/>
            </a:xfrm>
            <a:custGeom>
              <a:rect b="b" l="l" r="r" t="t"/>
              <a:pathLst>
                <a:path extrusionOk="0" h="962" w="6021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8" name="Google Shape;24908;p84"/>
            <p:cNvSpPr/>
            <p:nvPr/>
          </p:nvSpPr>
          <p:spPr>
            <a:xfrm>
              <a:off x="7205332" y="1507523"/>
              <a:ext cx="163877" cy="18868"/>
            </a:xfrm>
            <a:custGeom>
              <a:rect b="b" l="l" r="r" t="t"/>
              <a:pathLst>
                <a:path extrusionOk="0" h="722" w="6271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9" name="Google Shape;24909;p84"/>
            <p:cNvSpPr/>
            <p:nvPr/>
          </p:nvSpPr>
          <p:spPr>
            <a:xfrm>
              <a:off x="7254592" y="1643725"/>
              <a:ext cx="145767" cy="23650"/>
            </a:xfrm>
            <a:custGeom>
              <a:rect b="b" l="l" r="r" t="t"/>
              <a:pathLst>
                <a:path extrusionOk="0" h="905" w="5578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0" name="Google Shape;24910;p84"/>
            <p:cNvSpPr/>
            <p:nvPr/>
          </p:nvSpPr>
          <p:spPr>
            <a:xfrm>
              <a:off x="7254592" y="1649501"/>
              <a:ext cx="148772" cy="18110"/>
            </a:xfrm>
            <a:custGeom>
              <a:rect b="b" l="l" r="r" t="t"/>
              <a:pathLst>
                <a:path extrusionOk="0" h="693" w="5693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1" name="Google Shape;24911;p84"/>
            <p:cNvSpPr/>
            <p:nvPr/>
          </p:nvSpPr>
          <p:spPr>
            <a:xfrm>
              <a:off x="7254592" y="1695232"/>
              <a:ext cx="145506" cy="23911"/>
            </a:xfrm>
            <a:custGeom>
              <a:rect b="b" l="l" r="r" t="t"/>
              <a:pathLst>
                <a:path extrusionOk="0" h="915" w="5568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2" name="Google Shape;24912;p84"/>
            <p:cNvSpPr/>
            <p:nvPr/>
          </p:nvSpPr>
          <p:spPr>
            <a:xfrm>
              <a:off x="7254592" y="1701530"/>
              <a:ext cx="148537" cy="17613"/>
            </a:xfrm>
            <a:custGeom>
              <a:rect b="b" l="l" r="r" t="t"/>
              <a:pathLst>
                <a:path extrusionOk="0" h="674" w="5684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3" name="Google Shape;24913;p84"/>
            <p:cNvSpPr/>
            <p:nvPr/>
          </p:nvSpPr>
          <p:spPr>
            <a:xfrm>
              <a:off x="7254592" y="1746740"/>
              <a:ext cx="145767" cy="23911"/>
            </a:xfrm>
            <a:custGeom>
              <a:rect b="b" l="l" r="r" t="t"/>
              <a:pathLst>
                <a:path extrusionOk="0" h="915" w="5578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4" name="Google Shape;24914;p84"/>
            <p:cNvSpPr/>
            <p:nvPr/>
          </p:nvSpPr>
          <p:spPr>
            <a:xfrm>
              <a:off x="7254592" y="1752776"/>
              <a:ext cx="148772" cy="17875"/>
            </a:xfrm>
            <a:custGeom>
              <a:rect b="b" l="l" r="r" t="t"/>
              <a:pathLst>
                <a:path extrusionOk="0" h="684" w="5693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5" name="Google Shape;24915;p84"/>
            <p:cNvSpPr/>
            <p:nvPr/>
          </p:nvSpPr>
          <p:spPr>
            <a:xfrm>
              <a:off x="7260864" y="1836714"/>
              <a:ext cx="52788" cy="25166"/>
            </a:xfrm>
            <a:custGeom>
              <a:rect b="b" l="l" r="r" t="t"/>
              <a:pathLst>
                <a:path extrusionOk="0" h="963" w="202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6" name="Google Shape;24916;p84"/>
            <p:cNvSpPr/>
            <p:nvPr/>
          </p:nvSpPr>
          <p:spPr>
            <a:xfrm>
              <a:off x="7287258" y="1836714"/>
              <a:ext cx="26394" cy="25166"/>
            </a:xfrm>
            <a:custGeom>
              <a:rect b="b" l="l" r="r" t="t"/>
              <a:pathLst>
                <a:path extrusionOk="0" h="963" w="101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17" name="Google Shape;24917;p84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24918" name="Google Shape;24918;p84"/>
            <p:cNvSpPr/>
            <p:nvPr/>
          </p:nvSpPr>
          <p:spPr>
            <a:xfrm>
              <a:off x="7688313" y="1637192"/>
              <a:ext cx="153058" cy="211098"/>
            </a:xfrm>
            <a:custGeom>
              <a:rect b="b" l="l" r="r" t="t"/>
              <a:pathLst>
                <a:path extrusionOk="0" h="8078" w="5857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9" name="Google Shape;24919;p84"/>
            <p:cNvSpPr/>
            <p:nvPr/>
          </p:nvSpPr>
          <p:spPr>
            <a:xfrm>
              <a:off x="7745857" y="1637192"/>
              <a:ext cx="95514" cy="211098"/>
            </a:xfrm>
            <a:custGeom>
              <a:rect b="b" l="l" r="r" t="t"/>
              <a:pathLst>
                <a:path extrusionOk="0" h="8078" w="3655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0" name="Google Shape;24920;p84"/>
            <p:cNvSpPr/>
            <p:nvPr/>
          </p:nvSpPr>
          <p:spPr>
            <a:xfrm>
              <a:off x="7750143" y="1792210"/>
              <a:ext cx="29634" cy="69669"/>
            </a:xfrm>
            <a:custGeom>
              <a:rect b="b" l="l" r="r" t="t"/>
              <a:pathLst>
                <a:path extrusionOk="0" h="2666" w="1134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1" name="Google Shape;24921;p84"/>
            <p:cNvSpPr/>
            <p:nvPr/>
          </p:nvSpPr>
          <p:spPr>
            <a:xfrm>
              <a:off x="7766214" y="1504256"/>
              <a:ext cx="23389" cy="11080"/>
            </a:xfrm>
            <a:custGeom>
              <a:rect b="b" l="l" r="r" t="t"/>
              <a:pathLst>
                <a:path extrusionOk="0" h="424" w="895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2" name="Google Shape;24922;p84"/>
            <p:cNvSpPr/>
            <p:nvPr/>
          </p:nvSpPr>
          <p:spPr>
            <a:xfrm>
              <a:off x="7741075" y="1503995"/>
              <a:ext cx="22657" cy="11080"/>
            </a:xfrm>
            <a:custGeom>
              <a:rect b="b" l="l" r="r" t="t"/>
              <a:pathLst>
                <a:path extrusionOk="0" h="424" w="867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3" name="Google Shape;24923;p84"/>
            <p:cNvSpPr/>
            <p:nvPr/>
          </p:nvSpPr>
          <p:spPr>
            <a:xfrm>
              <a:off x="7765953" y="1529134"/>
              <a:ext cx="27178" cy="10819"/>
            </a:xfrm>
            <a:custGeom>
              <a:rect b="b" l="l" r="r" t="t"/>
              <a:pathLst>
                <a:path extrusionOk="0" h="414" w="104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4" name="Google Shape;24924;p84"/>
            <p:cNvSpPr/>
            <p:nvPr/>
          </p:nvSpPr>
          <p:spPr>
            <a:xfrm>
              <a:off x="7737573" y="1528873"/>
              <a:ext cx="26159" cy="10845"/>
            </a:xfrm>
            <a:custGeom>
              <a:rect b="b" l="l" r="r" t="t"/>
              <a:pathLst>
                <a:path extrusionOk="0" h="415" w="1001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5" name="Google Shape;24925;p84"/>
            <p:cNvSpPr/>
            <p:nvPr/>
          </p:nvSpPr>
          <p:spPr>
            <a:xfrm>
              <a:off x="7751632" y="1523594"/>
              <a:ext cx="26420" cy="186482"/>
            </a:xfrm>
            <a:custGeom>
              <a:rect b="b" l="l" r="r" t="t"/>
              <a:pathLst>
                <a:path extrusionOk="0" h="7136" w="1011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6" name="Google Shape;24926;p84"/>
            <p:cNvSpPr/>
            <p:nvPr/>
          </p:nvSpPr>
          <p:spPr>
            <a:xfrm>
              <a:off x="7764960" y="1523594"/>
              <a:ext cx="13092" cy="186482"/>
            </a:xfrm>
            <a:custGeom>
              <a:rect b="b" l="l" r="r" t="t"/>
              <a:pathLst>
                <a:path extrusionOk="0" h="7136" w="501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7" name="Google Shape;24927;p84"/>
            <p:cNvSpPr/>
            <p:nvPr/>
          </p:nvSpPr>
          <p:spPr>
            <a:xfrm>
              <a:off x="7749881" y="1501251"/>
              <a:ext cx="30418" cy="41498"/>
            </a:xfrm>
            <a:custGeom>
              <a:rect b="b" l="l" r="r" t="t"/>
              <a:pathLst>
                <a:path extrusionOk="0" h="1588" w="1164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8" name="Google Shape;24928;p84"/>
            <p:cNvSpPr/>
            <p:nvPr/>
          </p:nvSpPr>
          <p:spPr>
            <a:xfrm>
              <a:off x="7718967" y="1737201"/>
              <a:ext cx="24904" cy="60444"/>
            </a:xfrm>
            <a:custGeom>
              <a:rect b="b" l="l" r="r" t="t"/>
              <a:pathLst>
                <a:path extrusionOk="0" h="2313" w="953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9" name="Google Shape;24929;p84"/>
            <p:cNvSpPr/>
            <p:nvPr/>
          </p:nvSpPr>
          <p:spPr>
            <a:xfrm>
              <a:off x="7786075" y="1737201"/>
              <a:ext cx="24904" cy="60444"/>
            </a:xfrm>
            <a:custGeom>
              <a:rect b="b" l="l" r="r" t="t"/>
              <a:pathLst>
                <a:path extrusionOk="0" h="2313" w="953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0" name="Google Shape;24930;p84"/>
            <p:cNvSpPr/>
            <p:nvPr/>
          </p:nvSpPr>
          <p:spPr>
            <a:xfrm>
              <a:off x="7764960" y="1792210"/>
              <a:ext cx="14608" cy="69669"/>
            </a:xfrm>
            <a:custGeom>
              <a:rect b="b" l="l" r="r" t="t"/>
              <a:pathLst>
                <a:path extrusionOk="0" h="2666" w="559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1" name="Google Shape;24931;p84"/>
            <p:cNvSpPr/>
            <p:nvPr/>
          </p:nvSpPr>
          <p:spPr>
            <a:xfrm>
              <a:off x="7751397" y="1814109"/>
              <a:ext cx="27152" cy="11080"/>
            </a:xfrm>
            <a:custGeom>
              <a:rect b="b" l="l" r="r" t="t"/>
              <a:pathLst>
                <a:path extrusionOk="0" h="424" w="1039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2" name="Google Shape;24932;p84"/>
            <p:cNvSpPr/>
            <p:nvPr/>
          </p:nvSpPr>
          <p:spPr>
            <a:xfrm>
              <a:off x="7764960" y="1814109"/>
              <a:ext cx="13589" cy="11080"/>
            </a:xfrm>
            <a:custGeom>
              <a:rect b="b" l="l" r="r" t="t"/>
              <a:pathLst>
                <a:path extrusionOk="0" h="424" w="52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3" name="Google Shape;24933;p84"/>
            <p:cNvSpPr/>
            <p:nvPr/>
          </p:nvSpPr>
          <p:spPr>
            <a:xfrm>
              <a:off x="7764960" y="1501251"/>
              <a:ext cx="15105" cy="41472"/>
            </a:xfrm>
            <a:custGeom>
              <a:rect b="b" l="l" r="r" t="t"/>
              <a:pathLst>
                <a:path extrusionOk="0" h="1587" w="578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34" name="Google Shape;24934;p84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24935" name="Google Shape;24935;p84"/>
            <p:cNvSpPr/>
            <p:nvPr/>
          </p:nvSpPr>
          <p:spPr>
            <a:xfrm>
              <a:off x="8150179" y="1656034"/>
              <a:ext cx="150549" cy="205846"/>
            </a:xfrm>
            <a:custGeom>
              <a:rect b="b" l="l" r="r" t="t"/>
              <a:pathLst>
                <a:path extrusionOk="0" h="7877" w="5761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6" name="Google Shape;24936;p84"/>
            <p:cNvSpPr/>
            <p:nvPr/>
          </p:nvSpPr>
          <p:spPr>
            <a:xfrm>
              <a:off x="8206468" y="1656034"/>
              <a:ext cx="94521" cy="205846"/>
            </a:xfrm>
            <a:custGeom>
              <a:rect b="b" l="l" r="r" t="t"/>
              <a:pathLst>
                <a:path extrusionOk="0" h="7877" w="3617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7" name="Google Shape;24937;p84"/>
            <p:cNvSpPr/>
            <p:nvPr/>
          </p:nvSpPr>
          <p:spPr>
            <a:xfrm>
              <a:off x="8209996" y="1513559"/>
              <a:ext cx="30941" cy="168894"/>
            </a:xfrm>
            <a:custGeom>
              <a:rect b="b" l="l" r="r" t="t"/>
              <a:pathLst>
                <a:path extrusionOk="0" h="6463" w="1184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8" name="Google Shape;24938;p84"/>
            <p:cNvSpPr/>
            <p:nvPr/>
          </p:nvSpPr>
          <p:spPr>
            <a:xfrm>
              <a:off x="8198419" y="1702785"/>
              <a:ext cx="54329" cy="54303"/>
            </a:xfrm>
            <a:custGeom>
              <a:rect b="b" l="l" r="r" t="t"/>
              <a:pathLst>
                <a:path extrusionOk="0" h="2078" w="2079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9" name="Google Shape;24939;p84"/>
            <p:cNvSpPr/>
            <p:nvPr/>
          </p:nvSpPr>
          <p:spPr>
            <a:xfrm>
              <a:off x="8189639" y="1809327"/>
              <a:ext cx="71629" cy="21141"/>
            </a:xfrm>
            <a:custGeom>
              <a:rect b="b" l="l" r="r" t="t"/>
              <a:pathLst>
                <a:path extrusionOk="0" h="809" w="2741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0" name="Google Shape;24940;p84"/>
            <p:cNvSpPr/>
            <p:nvPr/>
          </p:nvSpPr>
          <p:spPr>
            <a:xfrm>
              <a:off x="8189639" y="1817114"/>
              <a:ext cx="71629" cy="13354"/>
            </a:xfrm>
            <a:custGeom>
              <a:rect b="b" l="l" r="r" t="t"/>
              <a:pathLst>
                <a:path extrusionOk="0" h="511" w="2741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1" name="Google Shape;24941;p84"/>
            <p:cNvSpPr/>
            <p:nvPr/>
          </p:nvSpPr>
          <p:spPr>
            <a:xfrm>
              <a:off x="8225571" y="1513559"/>
              <a:ext cx="15366" cy="168894"/>
            </a:xfrm>
            <a:custGeom>
              <a:rect b="b" l="l" r="r" t="t"/>
              <a:pathLst>
                <a:path extrusionOk="0" h="6463" w="588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2" name="Google Shape;24942;p84"/>
            <p:cNvSpPr/>
            <p:nvPr/>
          </p:nvSpPr>
          <p:spPr>
            <a:xfrm>
              <a:off x="8204456" y="1501251"/>
              <a:ext cx="41995" cy="50018"/>
            </a:xfrm>
            <a:custGeom>
              <a:rect b="b" l="l" r="r" t="t"/>
              <a:pathLst>
                <a:path extrusionOk="0" h="1914" w="1607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3" name="Google Shape;24943;p84"/>
            <p:cNvSpPr/>
            <p:nvPr/>
          </p:nvSpPr>
          <p:spPr>
            <a:xfrm>
              <a:off x="8225571" y="1501251"/>
              <a:ext cx="20880" cy="50018"/>
            </a:xfrm>
            <a:custGeom>
              <a:rect b="b" l="l" r="r" t="t"/>
              <a:pathLst>
                <a:path extrusionOk="0" h="1914" w="799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944" name="Google Shape;24944;p84"/>
          <p:cNvSpPr/>
          <p:nvPr/>
        </p:nvSpPr>
        <p:spPr>
          <a:xfrm>
            <a:off x="4948085" y="2906944"/>
            <a:ext cx="32744" cy="15889"/>
          </a:xfrm>
          <a:custGeom>
            <a:rect b="b" l="l" r="r" t="t"/>
            <a:pathLst>
              <a:path extrusionOk="0" h="608" w="1253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945" name="Google Shape;24945;p84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24946" name="Google Shape;24946;p84"/>
            <p:cNvSpPr/>
            <p:nvPr/>
          </p:nvSpPr>
          <p:spPr>
            <a:xfrm>
              <a:off x="4942780" y="2925315"/>
              <a:ext cx="32692" cy="15915"/>
            </a:xfrm>
            <a:custGeom>
              <a:rect b="b" l="l" r="r" t="t"/>
              <a:pathLst>
                <a:path extrusionOk="0" h="609" w="1251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7" name="Google Shape;24947;p84"/>
            <p:cNvSpPr/>
            <p:nvPr/>
          </p:nvSpPr>
          <p:spPr>
            <a:xfrm>
              <a:off x="4937345" y="2943843"/>
              <a:ext cx="32927" cy="15915"/>
            </a:xfrm>
            <a:custGeom>
              <a:rect b="b" l="l" r="r" t="t"/>
              <a:pathLst>
                <a:path extrusionOk="0" h="609" w="126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8" name="Google Shape;24948;p84"/>
            <p:cNvSpPr/>
            <p:nvPr/>
          </p:nvSpPr>
          <p:spPr>
            <a:xfrm>
              <a:off x="4877867" y="3063164"/>
              <a:ext cx="170149" cy="200410"/>
            </a:xfrm>
            <a:custGeom>
              <a:rect b="b" l="l" r="r" t="t"/>
              <a:pathLst>
                <a:path extrusionOk="0" h="7669" w="6511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9" name="Google Shape;24949;p84"/>
            <p:cNvSpPr/>
            <p:nvPr/>
          </p:nvSpPr>
          <p:spPr>
            <a:xfrm>
              <a:off x="4942963" y="3088905"/>
              <a:ext cx="105053" cy="174670"/>
            </a:xfrm>
            <a:custGeom>
              <a:rect b="b" l="l" r="r" t="t"/>
              <a:pathLst>
                <a:path extrusionOk="0" h="6684" w="402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0" name="Google Shape;24950;p84"/>
            <p:cNvSpPr/>
            <p:nvPr/>
          </p:nvSpPr>
          <p:spPr>
            <a:xfrm>
              <a:off x="4949496" y="2966761"/>
              <a:ext cx="25662" cy="161368"/>
            </a:xfrm>
            <a:custGeom>
              <a:rect b="b" l="l" r="r" t="t"/>
              <a:pathLst>
                <a:path extrusionOk="0" h="6175" w="982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1" name="Google Shape;24951;p84"/>
            <p:cNvSpPr/>
            <p:nvPr/>
          </p:nvSpPr>
          <p:spPr>
            <a:xfrm>
              <a:off x="4962301" y="2967023"/>
              <a:ext cx="12857" cy="161107"/>
            </a:xfrm>
            <a:custGeom>
              <a:rect b="b" l="l" r="r" t="t"/>
              <a:pathLst>
                <a:path extrusionOk="0" h="6165" w="492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2" name="Google Shape;24952;p84"/>
            <p:cNvSpPr/>
            <p:nvPr/>
          </p:nvSpPr>
          <p:spPr>
            <a:xfrm>
              <a:off x="4948739" y="2902946"/>
              <a:ext cx="33685" cy="71394"/>
            </a:xfrm>
            <a:custGeom>
              <a:rect b="b" l="l" r="r" t="t"/>
              <a:pathLst>
                <a:path extrusionOk="0" h="2732" w="1289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3" name="Google Shape;24953;p84"/>
            <p:cNvSpPr/>
            <p:nvPr/>
          </p:nvSpPr>
          <p:spPr>
            <a:xfrm>
              <a:off x="4937423" y="3148199"/>
              <a:ext cx="49782" cy="11080"/>
            </a:xfrm>
            <a:custGeom>
              <a:rect b="b" l="l" r="r" t="t"/>
              <a:pathLst>
                <a:path extrusionOk="0" h="424" w="1905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4" name="Google Shape;24954;p84"/>
            <p:cNvSpPr/>
            <p:nvPr/>
          </p:nvSpPr>
          <p:spPr>
            <a:xfrm>
              <a:off x="4937423" y="3177102"/>
              <a:ext cx="49782" cy="11080"/>
            </a:xfrm>
            <a:custGeom>
              <a:rect b="b" l="l" r="r" t="t"/>
              <a:pathLst>
                <a:path extrusionOk="0" h="424" w="1905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5" name="Google Shape;24955;p84"/>
            <p:cNvSpPr/>
            <p:nvPr/>
          </p:nvSpPr>
          <p:spPr>
            <a:xfrm>
              <a:off x="4937423" y="3205247"/>
              <a:ext cx="49782" cy="10819"/>
            </a:xfrm>
            <a:custGeom>
              <a:rect b="b" l="l" r="r" t="t"/>
              <a:pathLst>
                <a:path extrusionOk="0" h="414" w="1905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6" name="Google Shape;24956;p84"/>
            <p:cNvSpPr/>
            <p:nvPr/>
          </p:nvSpPr>
          <p:spPr>
            <a:xfrm>
              <a:off x="4999253" y="3176841"/>
              <a:ext cx="11080" cy="11342"/>
            </a:xfrm>
            <a:custGeom>
              <a:rect b="b" l="l" r="r" t="t"/>
              <a:pathLst>
                <a:path extrusionOk="0" h="434" w="424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7" name="Google Shape;24957;p84"/>
            <p:cNvSpPr/>
            <p:nvPr/>
          </p:nvSpPr>
          <p:spPr>
            <a:xfrm>
              <a:off x="4999253" y="3204985"/>
              <a:ext cx="11080" cy="11342"/>
            </a:xfrm>
            <a:custGeom>
              <a:rect b="b" l="l" r="r" t="t"/>
              <a:pathLst>
                <a:path extrusionOk="0" h="434" w="424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8" name="Google Shape;24958;p84"/>
            <p:cNvSpPr/>
            <p:nvPr/>
          </p:nvSpPr>
          <p:spPr>
            <a:xfrm>
              <a:off x="4957284" y="2914235"/>
              <a:ext cx="18110" cy="53572"/>
            </a:xfrm>
            <a:custGeom>
              <a:rect b="b" l="l" r="r" t="t"/>
              <a:pathLst>
                <a:path extrusionOk="0" h="2050" w="693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59" name="Google Shape;24959;p84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24960" name="Google Shape;24960;p84"/>
            <p:cNvSpPr/>
            <p:nvPr/>
          </p:nvSpPr>
          <p:spPr>
            <a:xfrm>
              <a:off x="6749242" y="1500676"/>
              <a:ext cx="184469" cy="361203"/>
            </a:xfrm>
            <a:custGeom>
              <a:rect b="b" l="l" r="r" t="t"/>
              <a:pathLst>
                <a:path extrusionOk="0" h="13822" w="7059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1" name="Google Shape;24961;p84"/>
            <p:cNvSpPr/>
            <p:nvPr/>
          </p:nvSpPr>
          <p:spPr>
            <a:xfrm>
              <a:off x="6775113" y="1501199"/>
              <a:ext cx="37735" cy="310167"/>
            </a:xfrm>
            <a:custGeom>
              <a:rect b="b" l="l" r="r" t="t"/>
              <a:pathLst>
                <a:path extrusionOk="0" h="11869" w="1444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2" name="Google Shape;24962;p84"/>
            <p:cNvSpPr/>
            <p:nvPr/>
          </p:nvSpPr>
          <p:spPr>
            <a:xfrm>
              <a:off x="6773623" y="1645241"/>
              <a:ext cx="159330" cy="216638"/>
            </a:xfrm>
            <a:custGeom>
              <a:rect b="b" l="l" r="r" t="t"/>
              <a:pathLst>
                <a:path extrusionOk="0" h="8290" w="6097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3" name="Google Shape;24963;p84"/>
            <p:cNvSpPr/>
            <p:nvPr/>
          </p:nvSpPr>
          <p:spPr>
            <a:xfrm>
              <a:off x="6854530" y="1589082"/>
              <a:ext cx="93006" cy="108502"/>
            </a:xfrm>
            <a:custGeom>
              <a:rect b="b" l="l" r="r" t="t"/>
              <a:pathLst>
                <a:path extrusionOk="0" h="4152" w="3559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4" name="Google Shape;24964;p84"/>
            <p:cNvSpPr/>
            <p:nvPr/>
          </p:nvSpPr>
          <p:spPr>
            <a:xfrm>
              <a:off x="6857796" y="1589134"/>
              <a:ext cx="91856" cy="108398"/>
            </a:xfrm>
            <a:custGeom>
              <a:rect b="b" l="l" r="r" t="t"/>
              <a:pathLst>
                <a:path extrusionOk="0" h="4148" w="3515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5" name="Google Shape;24965;p84"/>
            <p:cNvSpPr/>
            <p:nvPr/>
          </p:nvSpPr>
          <p:spPr>
            <a:xfrm>
              <a:off x="6801245" y="1635441"/>
              <a:ext cx="31699" cy="11315"/>
            </a:xfrm>
            <a:custGeom>
              <a:rect b="b" l="l" r="r" t="t"/>
              <a:pathLst>
                <a:path extrusionOk="0" h="433" w="1213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6" name="Google Shape;24966;p84"/>
            <p:cNvSpPr/>
            <p:nvPr/>
          </p:nvSpPr>
          <p:spPr>
            <a:xfrm>
              <a:off x="6819852" y="1626765"/>
              <a:ext cx="11342" cy="28537"/>
            </a:xfrm>
            <a:custGeom>
              <a:rect b="b" l="l" r="r" t="t"/>
              <a:pathLst>
                <a:path extrusionOk="0" h="1092" w="434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7" name="Google Shape;24967;p84"/>
            <p:cNvSpPr/>
            <p:nvPr/>
          </p:nvSpPr>
          <p:spPr>
            <a:xfrm>
              <a:off x="6754756" y="1761583"/>
              <a:ext cx="29687" cy="11315"/>
            </a:xfrm>
            <a:custGeom>
              <a:rect b="b" l="l" r="r" t="t"/>
              <a:pathLst>
                <a:path extrusionOk="0" h="433" w="1136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8" name="Google Shape;24968;p84"/>
            <p:cNvSpPr/>
            <p:nvPr/>
          </p:nvSpPr>
          <p:spPr>
            <a:xfrm>
              <a:off x="6756768" y="1752907"/>
              <a:ext cx="11342" cy="28537"/>
            </a:xfrm>
            <a:custGeom>
              <a:rect b="b" l="l" r="r" t="t"/>
              <a:pathLst>
                <a:path extrusionOk="0" h="1092" w="434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9" name="Google Shape;24969;p84"/>
            <p:cNvSpPr/>
            <p:nvPr/>
          </p:nvSpPr>
          <p:spPr>
            <a:xfrm>
              <a:off x="6754756" y="1717863"/>
              <a:ext cx="31699" cy="11577"/>
            </a:xfrm>
            <a:custGeom>
              <a:rect b="b" l="l" r="r" t="t"/>
              <a:pathLst>
                <a:path extrusionOk="0" h="443" w="1213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0" name="Google Shape;24970;p84"/>
            <p:cNvSpPr/>
            <p:nvPr/>
          </p:nvSpPr>
          <p:spPr>
            <a:xfrm>
              <a:off x="6756768" y="1709422"/>
              <a:ext cx="11342" cy="28563"/>
            </a:xfrm>
            <a:custGeom>
              <a:rect b="b" l="l" r="r" t="t"/>
              <a:pathLst>
                <a:path extrusionOk="0" h="1093" w="434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1" name="Google Shape;24971;p84"/>
            <p:cNvSpPr/>
            <p:nvPr/>
          </p:nvSpPr>
          <p:spPr>
            <a:xfrm>
              <a:off x="6833414" y="1779431"/>
              <a:ext cx="43014" cy="11315"/>
            </a:xfrm>
            <a:custGeom>
              <a:rect b="b" l="l" r="r" t="t"/>
              <a:pathLst>
                <a:path extrusionOk="0" h="433" w="1646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2" name="Google Shape;24972;p84"/>
            <p:cNvSpPr/>
            <p:nvPr/>
          </p:nvSpPr>
          <p:spPr>
            <a:xfrm>
              <a:off x="6775871" y="1779431"/>
              <a:ext cx="32692" cy="11315"/>
            </a:xfrm>
            <a:custGeom>
              <a:rect b="b" l="l" r="r" t="t"/>
              <a:pathLst>
                <a:path extrusionOk="0" h="433" w="1251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3" name="Google Shape;24973;p84"/>
            <p:cNvSpPr/>
            <p:nvPr/>
          </p:nvSpPr>
          <p:spPr>
            <a:xfrm>
              <a:off x="6801245" y="1596974"/>
              <a:ext cx="31699" cy="11342"/>
            </a:xfrm>
            <a:custGeom>
              <a:rect b="b" l="l" r="r" t="t"/>
              <a:pathLst>
                <a:path extrusionOk="0" h="434" w="1213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4" name="Google Shape;24974;p84"/>
            <p:cNvSpPr/>
            <p:nvPr/>
          </p:nvSpPr>
          <p:spPr>
            <a:xfrm>
              <a:off x="6819852" y="1588560"/>
              <a:ext cx="11342" cy="28563"/>
            </a:xfrm>
            <a:custGeom>
              <a:rect b="b" l="l" r="r" t="t"/>
              <a:pathLst>
                <a:path extrusionOk="0" h="1093" w="434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5" name="Google Shape;24975;p84"/>
            <p:cNvSpPr/>
            <p:nvPr/>
          </p:nvSpPr>
          <p:spPr>
            <a:xfrm>
              <a:off x="6789956" y="1657053"/>
              <a:ext cx="10558" cy="10558"/>
            </a:xfrm>
            <a:custGeom>
              <a:rect b="b" l="l" r="r" t="t"/>
              <a:pathLst>
                <a:path extrusionOk="0" h="404" w="404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6" name="Google Shape;24976;p84"/>
            <p:cNvSpPr/>
            <p:nvPr/>
          </p:nvSpPr>
          <p:spPr>
            <a:xfrm>
              <a:off x="6788702" y="1704536"/>
              <a:ext cx="10819" cy="10584"/>
            </a:xfrm>
            <a:custGeom>
              <a:rect b="b" l="l" r="r" t="t"/>
              <a:pathLst>
                <a:path extrusionOk="0" h="405" w="414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7" name="Google Shape;24977;p84"/>
            <p:cNvSpPr/>
            <p:nvPr/>
          </p:nvSpPr>
          <p:spPr>
            <a:xfrm>
              <a:off x="6787683" y="1755050"/>
              <a:ext cx="10584" cy="10819"/>
            </a:xfrm>
            <a:custGeom>
              <a:rect b="b" l="l" r="r" t="t"/>
              <a:pathLst>
                <a:path extrusionOk="0" h="414" w="405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8" name="Google Shape;24978;p84"/>
            <p:cNvSpPr/>
            <p:nvPr/>
          </p:nvSpPr>
          <p:spPr>
            <a:xfrm>
              <a:off x="6741689" y="1509509"/>
              <a:ext cx="42753" cy="11368"/>
            </a:xfrm>
            <a:custGeom>
              <a:rect b="b" l="l" r="r" t="t"/>
              <a:pathLst>
                <a:path extrusionOk="0" h="435" w="1636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79" name="Google Shape;24979;p84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24980" name="Google Shape;24980;p84"/>
            <p:cNvSpPr/>
            <p:nvPr/>
          </p:nvSpPr>
          <p:spPr>
            <a:xfrm>
              <a:off x="5752627" y="3430404"/>
              <a:ext cx="360628" cy="181203"/>
            </a:xfrm>
            <a:custGeom>
              <a:rect b="b" l="l" r="r" t="t"/>
              <a:pathLst>
                <a:path extrusionOk="0" h="6934" w="1380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1" name="Google Shape;24981;p84"/>
            <p:cNvSpPr/>
            <p:nvPr/>
          </p:nvSpPr>
          <p:spPr>
            <a:xfrm>
              <a:off x="5752627" y="3430404"/>
              <a:ext cx="360628" cy="96507"/>
            </a:xfrm>
            <a:custGeom>
              <a:rect b="b" l="l" r="r" t="t"/>
              <a:pathLst>
                <a:path extrusionOk="0" h="3693" w="1380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2" name="Google Shape;24982;p84"/>
            <p:cNvSpPr/>
            <p:nvPr/>
          </p:nvSpPr>
          <p:spPr>
            <a:xfrm>
              <a:off x="5752627" y="3430404"/>
              <a:ext cx="360628" cy="96507"/>
            </a:xfrm>
            <a:custGeom>
              <a:rect b="b" l="l" r="r" t="t"/>
              <a:pathLst>
                <a:path extrusionOk="0" h="3693" w="1380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3" name="Google Shape;24983;p84"/>
            <p:cNvSpPr/>
            <p:nvPr/>
          </p:nvSpPr>
          <p:spPr>
            <a:xfrm>
              <a:off x="5788036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4" name="Google Shape;24984;p84"/>
            <p:cNvSpPr/>
            <p:nvPr/>
          </p:nvSpPr>
          <p:spPr>
            <a:xfrm>
              <a:off x="5816939" y="3526885"/>
              <a:ext cx="29190" cy="84722"/>
            </a:xfrm>
            <a:custGeom>
              <a:rect b="b" l="l" r="r" t="t"/>
              <a:pathLst>
                <a:path extrusionOk="0" h="3242" w="1117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5" name="Google Shape;24985;p84"/>
            <p:cNvSpPr/>
            <p:nvPr/>
          </p:nvSpPr>
          <p:spPr>
            <a:xfrm>
              <a:off x="5846102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6" name="Google Shape;24986;p84"/>
            <p:cNvSpPr/>
            <p:nvPr/>
          </p:nvSpPr>
          <p:spPr>
            <a:xfrm>
              <a:off x="5875005" y="3526885"/>
              <a:ext cx="28903" cy="84722"/>
            </a:xfrm>
            <a:custGeom>
              <a:rect b="b" l="l" r="r" t="t"/>
              <a:pathLst>
                <a:path extrusionOk="0" h="3242" w="1106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7" name="Google Shape;24987;p84"/>
            <p:cNvSpPr/>
            <p:nvPr/>
          </p:nvSpPr>
          <p:spPr>
            <a:xfrm>
              <a:off x="5903881" y="3526885"/>
              <a:ext cx="29190" cy="84722"/>
            </a:xfrm>
            <a:custGeom>
              <a:rect b="b" l="l" r="r" t="t"/>
              <a:pathLst>
                <a:path extrusionOk="0" h="3242" w="1117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8" name="Google Shape;24988;p84"/>
            <p:cNvSpPr/>
            <p:nvPr/>
          </p:nvSpPr>
          <p:spPr>
            <a:xfrm>
              <a:off x="5933045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9" name="Google Shape;24989;p84"/>
            <p:cNvSpPr/>
            <p:nvPr/>
          </p:nvSpPr>
          <p:spPr>
            <a:xfrm>
              <a:off x="5961948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0" name="Google Shape;24990;p84"/>
            <p:cNvSpPr/>
            <p:nvPr/>
          </p:nvSpPr>
          <p:spPr>
            <a:xfrm>
              <a:off x="5990850" y="3526885"/>
              <a:ext cx="29164" cy="84722"/>
            </a:xfrm>
            <a:custGeom>
              <a:rect b="b" l="l" r="r" t="t"/>
              <a:pathLst>
                <a:path extrusionOk="0" h="3242" w="1116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1" name="Google Shape;24991;p84"/>
            <p:cNvSpPr/>
            <p:nvPr/>
          </p:nvSpPr>
          <p:spPr>
            <a:xfrm>
              <a:off x="6019988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2" name="Google Shape;24992;p84"/>
            <p:cNvSpPr/>
            <p:nvPr/>
          </p:nvSpPr>
          <p:spPr>
            <a:xfrm>
              <a:off x="6048891" y="3526885"/>
              <a:ext cx="28929" cy="84722"/>
            </a:xfrm>
            <a:custGeom>
              <a:rect b="b" l="l" r="r" t="t"/>
              <a:pathLst>
                <a:path extrusionOk="0" h="3242" w="1107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3" name="Google Shape;24993;p84"/>
            <p:cNvSpPr/>
            <p:nvPr/>
          </p:nvSpPr>
          <p:spPr>
            <a:xfrm>
              <a:off x="5806381" y="3526885"/>
              <a:ext cx="21403" cy="48032"/>
            </a:xfrm>
            <a:custGeom>
              <a:rect b="b" l="l" r="r" t="t"/>
              <a:pathLst>
                <a:path extrusionOk="0" h="1838" w="819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4" name="Google Shape;24994;p84"/>
            <p:cNvSpPr/>
            <p:nvPr/>
          </p:nvSpPr>
          <p:spPr>
            <a:xfrm>
              <a:off x="5864186" y="3526885"/>
              <a:ext cx="21638" cy="48032"/>
            </a:xfrm>
            <a:custGeom>
              <a:rect b="b" l="l" r="r" t="t"/>
              <a:pathLst>
                <a:path extrusionOk="0" h="1838" w="828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5" name="Google Shape;24995;p84"/>
            <p:cNvSpPr/>
            <p:nvPr/>
          </p:nvSpPr>
          <p:spPr>
            <a:xfrm>
              <a:off x="5922226" y="3526885"/>
              <a:ext cx="21638" cy="48032"/>
            </a:xfrm>
            <a:custGeom>
              <a:rect b="b" l="l" r="r" t="t"/>
              <a:pathLst>
                <a:path extrusionOk="0" h="1838" w="828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6" name="Google Shape;24996;p84"/>
            <p:cNvSpPr/>
            <p:nvPr/>
          </p:nvSpPr>
          <p:spPr>
            <a:xfrm>
              <a:off x="5980293" y="3526885"/>
              <a:ext cx="21638" cy="48032"/>
            </a:xfrm>
            <a:custGeom>
              <a:rect b="b" l="l" r="r" t="t"/>
              <a:pathLst>
                <a:path extrusionOk="0" h="1838" w="828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7" name="Google Shape;24997;p84"/>
            <p:cNvSpPr/>
            <p:nvPr/>
          </p:nvSpPr>
          <p:spPr>
            <a:xfrm>
              <a:off x="6038072" y="3526885"/>
              <a:ext cx="21638" cy="48032"/>
            </a:xfrm>
            <a:custGeom>
              <a:rect b="b" l="l" r="r" t="t"/>
              <a:pathLst>
                <a:path extrusionOk="0" h="1838" w="828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8" name="Google Shape;24998;p84"/>
            <p:cNvSpPr/>
            <p:nvPr/>
          </p:nvSpPr>
          <p:spPr>
            <a:xfrm>
              <a:off x="5926774" y="3454995"/>
              <a:ext cx="139234" cy="42282"/>
            </a:xfrm>
            <a:custGeom>
              <a:rect b="b" l="l" r="r" t="t"/>
              <a:pathLst>
                <a:path extrusionOk="0" h="1618" w="5328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9" name="Google Shape;24999;p84"/>
            <p:cNvSpPr/>
            <p:nvPr/>
          </p:nvSpPr>
          <p:spPr>
            <a:xfrm>
              <a:off x="5926774" y="3471615"/>
              <a:ext cx="139234" cy="25662"/>
            </a:xfrm>
            <a:custGeom>
              <a:rect b="b" l="l" r="r" t="t"/>
              <a:pathLst>
                <a:path extrusionOk="0" h="982" w="5328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0" name="Google Shape;25000;p84"/>
            <p:cNvSpPr/>
            <p:nvPr/>
          </p:nvSpPr>
          <p:spPr>
            <a:xfrm>
              <a:off x="5870981" y="3449559"/>
              <a:ext cx="10819" cy="53232"/>
            </a:xfrm>
            <a:custGeom>
              <a:rect b="b" l="l" r="r" t="t"/>
              <a:pathLst>
                <a:path extrusionOk="0" h="2037" w="414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1" name="Google Shape;25001;p84"/>
            <p:cNvSpPr/>
            <p:nvPr/>
          </p:nvSpPr>
          <p:spPr>
            <a:xfrm>
              <a:off x="5834787" y="3449559"/>
              <a:ext cx="10845" cy="53232"/>
            </a:xfrm>
            <a:custGeom>
              <a:rect b="b" l="l" r="r" t="t"/>
              <a:pathLst>
                <a:path extrusionOk="0" h="2037" w="415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2" name="Google Shape;25002;p84"/>
            <p:cNvSpPr/>
            <p:nvPr/>
          </p:nvSpPr>
          <p:spPr>
            <a:xfrm>
              <a:off x="5797601" y="3449559"/>
              <a:ext cx="11080" cy="53232"/>
            </a:xfrm>
            <a:custGeom>
              <a:rect b="b" l="l" r="r" t="t"/>
              <a:pathLst>
                <a:path extrusionOk="0" h="2037" w="424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3" name="Google Shape;25003;p84"/>
            <p:cNvSpPr/>
            <p:nvPr/>
          </p:nvSpPr>
          <p:spPr>
            <a:xfrm>
              <a:off x="6094361" y="3526885"/>
              <a:ext cx="18632" cy="84983"/>
            </a:xfrm>
            <a:custGeom>
              <a:rect b="b" l="l" r="r" t="t"/>
              <a:pathLst>
                <a:path extrusionOk="0" h="3252" w="713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4" name="Google Shape;25004;p84"/>
            <p:cNvSpPr/>
            <p:nvPr/>
          </p:nvSpPr>
          <p:spPr>
            <a:xfrm>
              <a:off x="5769456" y="3526885"/>
              <a:ext cx="18606" cy="84983"/>
            </a:xfrm>
            <a:custGeom>
              <a:rect b="b" l="l" r="r" t="t"/>
              <a:pathLst>
                <a:path extrusionOk="0" h="3252" w="712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5" name="Google Shape;25005;p84"/>
            <p:cNvSpPr/>
            <p:nvPr/>
          </p:nvSpPr>
          <p:spPr>
            <a:xfrm>
              <a:off x="5860684" y="3457530"/>
              <a:ext cx="31437" cy="10845"/>
            </a:xfrm>
            <a:custGeom>
              <a:rect b="b" l="l" r="r" t="t"/>
              <a:pathLst>
                <a:path extrusionOk="0" h="415" w="1203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6" name="Google Shape;25006;p84"/>
            <p:cNvSpPr/>
            <p:nvPr/>
          </p:nvSpPr>
          <p:spPr>
            <a:xfrm>
              <a:off x="5824491" y="3477652"/>
              <a:ext cx="31673" cy="11080"/>
            </a:xfrm>
            <a:custGeom>
              <a:rect b="b" l="l" r="r" t="t"/>
              <a:pathLst>
                <a:path extrusionOk="0" h="424" w="1212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7" name="Google Shape;25007;p84"/>
            <p:cNvSpPr/>
            <p:nvPr/>
          </p:nvSpPr>
          <p:spPr>
            <a:xfrm>
              <a:off x="5787304" y="3457530"/>
              <a:ext cx="31673" cy="10845"/>
            </a:xfrm>
            <a:custGeom>
              <a:rect b="b" l="l" r="r" t="t"/>
              <a:pathLst>
                <a:path extrusionOk="0" h="415" w="1212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08" name="Google Shape;25008;p84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25009" name="Google Shape;25009;p84"/>
            <p:cNvSpPr/>
            <p:nvPr/>
          </p:nvSpPr>
          <p:spPr>
            <a:xfrm>
              <a:off x="5235700" y="2902998"/>
              <a:ext cx="361909" cy="360498"/>
            </a:xfrm>
            <a:custGeom>
              <a:rect b="b" l="l" r="r" t="t"/>
              <a:pathLst>
                <a:path extrusionOk="0" h="13795" w="13849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0" name="Google Shape;25010;p84"/>
            <p:cNvSpPr/>
            <p:nvPr/>
          </p:nvSpPr>
          <p:spPr>
            <a:xfrm>
              <a:off x="5353061" y="2902998"/>
              <a:ext cx="244287" cy="360759"/>
            </a:xfrm>
            <a:custGeom>
              <a:rect b="b" l="l" r="r" t="t"/>
              <a:pathLst>
                <a:path extrusionOk="0" h="13805" w="9348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1" name="Google Shape;25011;p84"/>
            <p:cNvSpPr/>
            <p:nvPr/>
          </p:nvSpPr>
          <p:spPr>
            <a:xfrm>
              <a:off x="5294001" y="2977267"/>
              <a:ext cx="228712" cy="228372"/>
            </a:xfrm>
            <a:custGeom>
              <a:rect b="b" l="l" r="r" t="t"/>
              <a:pathLst>
                <a:path extrusionOk="0" h="8739" w="8752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2" name="Google Shape;25012;p84"/>
            <p:cNvSpPr/>
            <p:nvPr/>
          </p:nvSpPr>
          <p:spPr>
            <a:xfrm>
              <a:off x="5374672" y="2977267"/>
              <a:ext cx="148041" cy="228372"/>
            </a:xfrm>
            <a:custGeom>
              <a:rect b="b" l="l" r="r" t="t"/>
              <a:pathLst>
                <a:path extrusionOk="0" h="8739" w="5665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3" name="Google Shape;25013;p84"/>
            <p:cNvSpPr/>
            <p:nvPr/>
          </p:nvSpPr>
          <p:spPr>
            <a:xfrm>
              <a:off x="5335473" y="3083783"/>
              <a:ext cx="73145" cy="71499"/>
            </a:xfrm>
            <a:custGeom>
              <a:rect b="b" l="l" r="r" t="t"/>
              <a:pathLst>
                <a:path extrusionOk="0" h="2736" w="2799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4" name="Google Shape;25014;p84"/>
            <p:cNvSpPr/>
            <p:nvPr/>
          </p:nvSpPr>
          <p:spPr>
            <a:xfrm>
              <a:off x="5380447" y="3068025"/>
              <a:ext cx="57831" cy="56237"/>
            </a:xfrm>
            <a:custGeom>
              <a:rect b="b" l="l" r="r" t="t"/>
              <a:pathLst>
                <a:path extrusionOk="0" h="2152" w="2213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5" name="Google Shape;25015;p84"/>
            <p:cNvSpPr/>
            <p:nvPr/>
          </p:nvSpPr>
          <p:spPr>
            <a:xfrm>
              <a:off x="5399289" y="3031309"/>
              <a:ext cx="58850" cy="74425"/>
            </a:xfrm>
            <a:custGeom>
              <a:rect b="b" l="l" r="r" t="t"/>
              <a:pathLst>
                <a:path extrusionOk="0" h="2848" w="2252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16" name="Google Shape;25016;p84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25017" name="Google Shape;25017;p84"/>
            <p:cNvSpPr/>
            <p:nvPr/>
          </p:nvSpPr>
          <p:spPr>
            <a:xfrm>
              <a:off x="6784913" y="3403749"/>
              <a:ext cx="106830" cy="39748"/>
            </a:xfrm>
            <a:custGeom>
              <a:rect b="b" l="l" r="r" t="t"/>
              <a:pathLst>
                <a:path extrusionOk="0" h="1521" w="4088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8" name="Google Shape;25018;p84"/>
            <p:cNvSpPr/>
            <p:nvPr/>
          </p:nvSpPr>
          <p:spPr>
            <a:xfrm>
              <a:off x="6916333" y="3417835"/>
              <a:ext cx="56080" cy="30444"/>
            </a:xfrm>
            <a:custGeom>
              <a:rect b="b" l="l" r="r" t="t"/>
              <a:pathLst>
                <a:path extrusionOk="0" h="1165" w="2146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9" name="Google Shape;25019;p84"/>
            <p:cNvSpPr/>
            <p:nvPr/>
          </p:nvSpPr>
          <p:spPr>
            <a:xfrm>
              <a:off x="6634912" y="3442974"/>
              <a:ext cx="360367" cy="204304"/>
            </a:xfrm>
            <a:custGeom>
              <a:rect b="b" l="l" r="r" t="t"/>
              <a:pathLst>
                <a:path extrusionOk="0" h="7818" w="1379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0" name="Google Shape;25020;p84"/>
            <p:cNvSpPr/>
            <p:nvPr/>
          </p:nvSpPr>
          <p:spPr>
            <a:xfrm>
              <a:off x="6943981" y="3477129"/>
              <a:ext cx="51298" cy="142762"/>
            </a:xfrm>
            <a:custGeom>
              <a:rect b="b" l="l" r="r" t="t"/>
              <a:pathLst>
                <a:path extrusionOk="0" h="5463" w="1963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1" name="Google Shape;25021;p84"/>
            <p:cNvSpPr/>
            <p:nvPr/>
          </p:nvSpPr>
          <p:spPr>
            <a:xfrm>
              <a:off x="6723344" y="3457530"/>
              <a:ext cx="205846" cy="176081"/>
            </a:xfrm>
            <a:custGeom>
              <a:rect b="b" l="l" r="r" t="t"/>
              <a:pathLst>
                <a:path extrusionOk="0" h="6738" w="7877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2" name="Google Shape;25022;p84"/>
            <p:cNvSpPr/>
            <p:nvPr/>
          </p:nvSpPr>
          <p:spPr>
            <a:xfrm>
              <a:off x="6743702" y="3472870"/>
              <a:ext cx="170410" cy="145793"/>
            </a:xfrm>
            <a:custGeom>
              <a:rect b="b" l="l" r="r" t="t"/>
              <a:pathLst>
                <a:path extrusionOk="0" h="5579" w="6521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3" name="Google Shape;25023;p84"/>
            <p:cNvSpPr/>
            <p:nvPr/>
          </p:nvSpPr>
          <p:spPr>
            <a:xfrm>
              <a:off x="6781411" y="3491816"/>
              <a:ext cx="119373" cy="106046"/>
            </a:xfrm>
            <a:custGeom>
              <a:rect b="b" l="l" r="r" t="t"/>
              <a:pathLst>
                <a:path extrusionOk="0" h="4058" w="4568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4" name="Google Shape;25024;p84"/>
            <p:cNvSpPr/>
            <p:nvPr/>
          </p:nvSpPr>
          <p:spPr>
            <a:xfrm>
              <a:off x="6783867" y="3491711"/>
              <a:ext cx="116159" cy="106176"/>
            </a:xfrm>
            <a:custGeom>
              <a:rect b="b" l="l" r="r" t="t"/>
              <a:pathLst>
                <a:path extrusionOk="0" h="4063" w="4445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5" name="Google Shape;25025;p84"/>
            <p:cNvSpPr/>
            <p:nvPr/>
          </p:nvSpPr>
          <p:spPr>
            <a:xfrm>
              <a:off x="6833414" y="3519595"/>
              <a:ext cx="33450" cy="33450"/>
            </a:xfrm>
            <a:custGeom>
              <a:rect b="b" l="l" r="r" t="t"/>
              <a:pathLst>
                <a:path extrusionOk="0" h="1280" w="128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6" name="Google Shape;25026;p84"/>
            <p:cNvSpPr/>
            <p:nvPr/>
          </p:nvSpPr>
          <p:spPr>
            <a:xfrm>
              <a:off x="6667055" y="3394969"/>
              <a:ext cx="34469" cy="30183"/>
            </a:xfrm>
            <a:custGeom>
              <a:rect b="b" l="l" r="r" t="t"/>
              <a:pathLst>
                <a:path extrusionOk="0" h="1155" w="1319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7" name="Google Shape;25027;p84"/>
            <p:cNvSpPr/>
            <p:nvPr/>
          </p:nvSpPr>
          <p:spPr>
            <a:xfrm>
              <a:off x="6634912" y="3416580"/>
              <a:ext cx="99016" cy="230463"/>
            </a:xfrm>
            <a:custGeom>
              <a:rect b="b" l="l" r="r" t="t"/>
              <a:pathLst>
                <a:path extrusionOk="0" h="8819" w="3789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8" name="Google Shape;25028;p84"/>
            <p:cNvSpPr/>
            <p:nvPr/>
          </p:nvSpPr>
          <p:spPr>
            <a:xfrm>
              <a:off x="6634912" y="3416580"/>
              <a:ext cx="77666" cy="204827"/>
            </a:xfrm>
            <a:custGeom>
              <a:rect b="b" l="l" r="r" t="t"/>
              <a:pathLst>
                <a:path extrusionOk="0" h="7838" w="2972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9" name="Google Shape;25029;p84"/>
            <p:cNvSpPr/>
            <p:nvPr/>
          </p:nvSpPr>
          <p:spPr>
            <a:xfrm>
              <a:off x="6915836" y="3461058"/>
              <a:ext cx="22134" cy="22134"/>
            </a:xfrm>
            <a:custGeom>
              <a:rect b="b" l="l" r="r" t="t"/>
              <a:pathLst>
                <a:path extrusionOk="0" h="847" w="847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30" name="Google Shape;25030;p84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25031" name="Google Shape;25031;p84"/>
            <p:cNvSpPr/>
            <p:nvPr/>
          </p:nvSpPr>
          <p:spPr>
            <a:xfrm>
              <a:off x="7059330" y="3424629"/>
              <a:ext cx="317144" cy="276822"/>
            </a:xfrm>
            <a:custGeom>
              <a:rect b="b" l="l" r="r" t="t"/>
              <a:pathLst>
                <a:path extrusionOk="0" h="10593" w="12136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2" name="Google Shape;25032;p84"/>
            <p:cNvSpPr/>
            <p:nvPr/>
          </p:nvSpPr>
          <p:spPr>
            <a:xfrm>
              <a:off x="7076917" y="3424629"/>
              <a:ext cx="299322" cy="254583"/>
            </a:xfrm>
            <a:custGeom>
              <a:rect b="b" l="l" r="r" t="t"/>
              <a:pathLst>
                <a:path extrusionOk="0" h="9742" w="11454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3" name="Google Shape;25033;p84"/>
            <p:cNvSpPr/>
            <p:nvPr/>
          </p:nvSpPr>
          <p:spPr>
            <a:xfrm>
              <a:off x="7155079" y="3466232"/>
              <a:ext cx="80671" cy="49390"/>
            </a:xfrm>
            <a:custGeom>
              <a:rect b="b" l="l" r="r" t="t"/>
              <a:pathLst>
                <a:path extrusionOk="0" h="1890" w="3087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4" name="Google Shape;25034;p84"/>
            <p:cNvSpPr/>
            <p:nvPr/>
          </p:nvSpPr>
          <p:spPr>
            <a:xfrm>
              <a:off x="7175437" y="3466336"/>
              <a:ext cx="60575" cy="48528"/>
            </a:xfrm>
            <a:custGeom>
              <a:rect b="b" l="l" r="r" t="t"/>
              <a:pathLst>
                <a:path extrusionOk="0" h="1857" w="2318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5" name="Google Shape;25035;p84"/>
            <p:cNvSpPr/>
            <p:nvPr/>
          </p:nvSpPr>
          <p:spPr>
            <a:xfrm>
              <a:off x="7199296" y="3550457"/>
              <a:ext cx="64103" cy="71838"/>
            </a:xfrm>
            <a:custGeom>
              <a:rect b="b" l="l" r="r" t="t"/>
              <a:pathLst>
                <a:path extrusionOk="0" h="2749" w="2453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6" name="Google Shape;25036;p84"/>
            <p:cNvSpPr/>
            <p:nvPr/>
          </p:nvSpPr>
          <p:spPr>
            <a:xfrm>
              <a:off x="7216648" y="3550457"/>
              <a:ext cx="47012" cy="63920"/>
            </a:xfrm>
            <a:custGeom>
              <a:rect b="b" l="l" r="r" t="t"/>
              <a:pathLst>
                <a:path extrusionOk="0" h="2446" w="1799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7" name="Google Shape;25037;p84"/>
            <p:cNvSpPr/>
            <p:nvPr/>
          </p:nvSpPr>
          <p:spPr>
            <a:xfrm>
              <a:off x="7106316" y="3524690"/>
              <a:ext cx="68127" cy="69565"/>
            </a:xfrm>
            <a:custGeom>
              <a:rect b="b" l="l" r="r" t="t"/>
              <a:pathLst>
                <a:path extrusionOk="0" h="2662" w="2607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8" name="Google Shape;25038;p84"/>
            <p:cNvSpPr/>
            <p:nvPr/>
          </p:nvSpPr>
          <p:spPr>
            <a:xfrm>
              <a:off x="7113607" y="3541049"/>
              <a:ext cx="60836" cy="53206"/>
            </a:xfrm>
            <a:custGeom>
              <a:rect b="b" l="l" r="r" t="t"/>
              <a:pathLst>
                <a:path extrusionOk="0" h="2036" w="2328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9" name="Google Shape;25039;p84"/>
            <p:cNvSpPr/>
            <p:nvPr/>
          </p:nvSpPr>
          <p:spPr>
            <a:xfrm>
              <a:off x="7312632" y="3340796"/>
              <a:ext cx="123868" cy="140645"/>
            </a:xfrm>
            <a:custGeom>
              <a:rect b="b" l="l" r="r" t="t"/>
              <a:pathLst>
                <a:path extrusionOk="0" h="5382" w="474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0" name="Google Shape;25040;p84"/>
            <p:cNvSpPr/>
            <p:nvPr/>
          </p:nvSpPr>
          <p:spPr>
            <a:xfrm>
              <a:off x="7331735" y="3413575"/>
              <a:ext cx="46516" cy="44242"/>
            </a:xfrm>
            <a:custGeom>
              <a:rect b="b" l="l" r="r" t="t"/>
              <a:pathLst>
                <a:path extrusionOk="0" h="1693" w="178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1" name="Google Shape;25041;p84"/>
            <p:cNvSpPr/>
            <p:nvPr/>
          </p:nvSpPr>
          <p:spPr>
            <a:xfrm>
              <a:off x="7231465" y="3453140"/>
              <a:ext cx="117622" cy="80122"/>
            </a:xfrm>
            <a:custGeom>
              <a:rect b="b" l="l" r="r" t="t"/>
              <a:pathLst>
                <a:path extrusionOk="0" h="3066" w="4501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2" name="Google Shape;25042;p84"/>
            <p:cNvSpPr/>
            <p:nvPr/>
          </p:nvSpPr>
          <p:spPr>
            <a:xfrm>
              <a:off x="7245785" y="3452878"/>
              <a:ext cx="93502" cy="59713"/>
            </a:xfrm>
            <a:custGeom>
              <a:rect b="b" l="l" r="r" t="t"/>
              <a:pathLst>
                <a:path extrusionOk="0" h="2285" w="3578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43" name="Google Shape;25043;p84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25044" name="Google Shape;25044;p84"/>
            <p:cNvSpPr/>
            <p:nvPr/>
          </p:nvSpPr>
          <p:spPr>
            <a:xfrm>
              <a:off x="7957948" y="3393714"/>
              <a:ext cx="360629" cy="261116"/>
            </a:xfrm>
            <a:custGeom>
              <a:rect b="b" l="l" r="r" t="t"/>
              <a:pathLst>
                <a:path extrusionOk="0" h="9992" w="1380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5" name="Google Shape;25045;p84"/>
            <p:cNvSpPr/>
            <p:nvPr/>
          </p:nvSpPr>
          <p:spPr>
            <a:xfrm>
              <a:off x="8286643" y="3393714"/>
              <a:ext cx="31934" cy="261116"/>
            </a:xfrm>
            <a:custGeom>
              <a:rect b="b" l="l" r="r" t="t"/>
              <a:pathLst>
                <a:path extrusionOk="0" h="9992" w="1222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6" name="Google Shape;25046;p84"/>
            <p:cNvSpPr/>
            <p:nvPr/>
          </p:nvSpPr>
          <p:spPr>
            <a:xfrm>
              <a:off x="7978541" y="3597757"/>
              <a:ext cx="159853" cy="33946"/>
            </a:xfrm>
            <a:custGeom>
              <a:rect b="b" l="l" r="r" t="t"/>
              <a:pathLst>
                <a:path extrusionOk="0" h="1299" w="6117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7" name="Google Shape;25047;p84"/>
            <p:cNvSpPr/>
            <p:nvPr/>
          </p:nvSpPr>
          <p:spPr>
            <a:xfrm>
              <a:off x="8138367" y="3597757"/>
              <a:ext cx="159591" cy="33946"/>
            </a:xfrm>
            <a:custGeom>
              <a:rect b="b" l="l" r="r" t="t"/>
              <a:pathLst>
                <a:path extrusionOk="0" h="1299" w="6107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8" name="Google Shape;25048;p84"/>
            <p:cNvSpPr/>
            <p:nvPr/>
          </p:nvSpPr>
          <p:spPr>
            <a:xfrm>
              <a:off x="8122531" y="3631677"/>
              <a:ext cx="31202" cy="34965"/>
            </a:xfrm>
            <a:custGeom>
              <a:rect b="b" l="l" r="r" t="t"/>
              <a:pathLst>
                <a:path extrusionOk="0" h="1338" w="1194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9" name="Google Shape;25049;p84"/>
            <p:cNvSpPr/>
            <p:nvPr/>
          </p:nvSpPr>
          <p:spPr>
            <a:xfrm>
              <a:off x="7978541" y="3375631"/>
              <a:ext cx="159853" cy="234226"/>
            </a:xfrm>
            <a:custGeom>
              <a:rect b="b" l="l" r="r" t="t"/>
              <a:pathLst>
                <a:path extrusionOk="0" h="8963" w="6117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0" name="Google Shape;25050;p84"/>
            <p:cNvSpPr/>
            <p:nvPr/>
          </p:nvSpPr>
          <p:spPr>
            <a:xfrm>
              <a:off x="8138367" y="3375631"/>
              <a:ext cx="159591" cy="234252"/>
            </a:xfrm>
            <a:custGeom>
              <a:rect b="b" l="l" r="r" t="t"/>
              <a:pathLst>
                <a:path extrusionOk="0" h="8964" w="6107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1" name="Google Shape;25051;p84"/>
            <p:cNvSpPr/>
            <p:nvPr/>
          </p:nvSpPr>
          <p:spPr>
            <a:xfrm>
              <a:off x="8033576" y="3407277"/>
              <a:ext cx="80958" cy="10584"/>
            </a:xfrm>
            <a:custGeom>
              <a:rect b="b" l="l" r="r" t="t"/>
              <a:pathLst>
                <a:path extrusionOk="0" h="405" w="3098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2" name="Google Shape;25052;p84"/>
            <p:cNvSpPr/>
            <p:nvPr/>
          </p:nvSpPr>
          <p:spPr>
            <a:xfrm>
              <a:off x="8003184" y="3428889"/>
              <a:ext cx="111351" cy="10584"/>
            </a:xfrm>
            <a:custGeom>
              <a:rect b="b" l="l" r="r" t="t"/>
              <a:pathLst>
                <a:path extrusionOk="0" h="405" w="4261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3" name="Google Shape;25053;p84"/>
            <p:cNvSpPr/>
            <p:nvPr/>
          </p:nvSpPr>
          <p:spPr>
            <a:xfrm>
              <a:off x="8003184" y="3450761"/>
              <a:ext cx="111351" cy="10584"/>
            </a:xfrm>
            <a:custGeom>
              <a:rect b="b" l="l" r="r" t="t"/>
              <a:pathLst>
                <a:path extrusionOk="0" h="405" w="4261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4" name="Google Shape;25054;p84"/>
            <p:cNvSpPr/>
            <p:nvPr/>
          </p:nvSpPr>
          <p:spPr>
            <a:xfrm>
              <a:off x="8003184" y="3472608"/>
              <a:ext cx="88720" cy="10584"/>
            </a:xfrm>
            <a:custGeom>
              <a:rect b="b" l="l" r="r" t="t"/>
              <a:pathLst>
                <a:path extrusionOk="0" h="405" w="3395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5" name="Google Shape;25055;p84"/>
            <p:cNvSpPr/>
            <p:nvPr/>
          </p:nvSpPr>
          <p:spPr>
            <a:xfrm>
              <a:off x="8033576" y="3515831"/>
              <a:ext cx="80958" cy="10584"/>
            </a:xfrm>
            <a:custGeom>
              <a:rect b="b" l="l" r="r" t="t"/>
              <a:pathLst>
                <a:path extrusionOk="0" h="405" w="3098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6" name="Google Shape;25056;p84"/>
            <p:cNvSpPr/>
            <p:nvPr/>
          </p:nvSpPr>
          <p:spPr>
            <a:xfrm>
              <a:off x="8003184" y="3537443"/>
              <a:ext cx="111351" cy="10584"/>
            </a:xfrm>
            <a:custGeom>
              <a:rect b="b" l="l" r="r" t="t"/>
              <a:pathLst>
                <a:path extrusionOk="0" h="405" w="4261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7" name="Google Shape;25057;p84"/>
            <p:cNvSpPr/>
            <p:nvPr/>
          </p:nvSpPr>
          <p:spPr>
            <a:xfrm>
              <a:off x="8003184" y="3559316"/>
              <a:ext cx="55296" cy="10584"/>
            </a:xfrm>
            <a:custGeom>
              <a:rect b="b" l="l" r="r" t="t"/>
              <a:pathLst>
                <a:path extrusionOk="0" h="405" w="2116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8" name="Google Shape;25058;p84"/>
            <p:cNvSpPr/>
            <p:nvPr/>
          </p:nvSpPr>
          <p:spPr>
            <a:xfrm>
              <a:off x="8190632" y="3479664"/>
              <a:ext cx="81194" cy="10558"/>
            </a:xfrm>
            <a:custGeom>
              <a:rect b="b" l="l" r="r" t="t"/>
              <a:pathLst>
                <a:path extrusionOk="0" h="404" w="3107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9" name="Google Shape;25059;p84"/>
            <p:cNvSpPr/>
            <p:nvPr/>
          </p:nvSpPr>
          <p:spPr>
            <a:xfrm>
              <a:off x="8160240" y="3501511"/>
              <a:ext cx="111586" cy="10584"/>
            </a:xfrm>
            <a:custGeom>
              <a:rect b="b" l="l" r="r" t="t"/>
              <a:pathLst>
                <a:path extrusionOk="0" h="405" w="427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0" name="Google Shape;25060;p84"/>
            <p:cNvSpPr/>
            <p:nvPr/>
          </p:nvSpPr>
          <p:spPr>
            <a:xfrm>
              <a:off x="8160475" y="3523122"/>
              <a:ext cx="55061" cy="10584"/>
            </a:xfrm>
            <a:custGeom>
              <a:rect b="b" l="l" r="r" t="t"/>
              <a:pathLst>
                <a:path extrusionOk="0" h="405" w="2107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1" name="Google Shape;25061;p84"/>
            <p:cNvSpPr/>
            <p:nvPr/>
          </p:nvSpPr>
          <p:spPr>
            <a:xfrm>
              <a:off x="8169778" y="3412556"/>
              <a:ext cx="97291" cy="36220"/>
            </a:xfrm>
            <a:custGeom>
              <a:rect b="b" l="l" r="r" t="t"/>
              <a:pathLst>
                <a:path extrusionOk="0" h="1386" w="3723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62" name="Google Shape;25062;p84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25063" name="Google Shape;25063;p84"/>
            <p:cNvSpPr/>
            <p:nvPr/>
          </p:nvSpPr>
          <p:spPr>
            <a:xfrm>
              <a:off x="6198656" y="3867888"/>
              <a:ext cx="347562" cy="227954"/>
            </a:xfrm>
            <a:custGeom>
              <a:rect b="b" l="l" r="r" t="t"/>
              <a:pathLst>
                <a:path extrusionOk="0" h="8723" w="1330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4" name="Google Shape;25064;p84"/>
            <p:cNvSpPr/>
            <p:nvPr/>
          </p:nvSpPr>
          <p:spPr>
            <a:xfrm>
              <a:off x="6234353" y="3885998"/>
              <a:ext cx="275933" cy="191760"/>
            </a:xfrm>
            <a:custGeom>
              <a:rect b="b" l="l" r="r" t="t"/>
              <a:pathLst>
                <a:path extrusionOk="0" h="7338" w="10559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5" name="Google Shape;25065;p84"/>
            <p:cNvSpPr/>
            <p:nvPr/>
          </p:nvSpPr>
          <p:spPr>
            <a:xfrm>
              <a:off x="6210468" y="3970119"/>
              <a:ext cx="12335" cy="23964"/>
            </a:xfrm>
            <a:custGeom>
              <a:rect b="b" l="l" r="r" t="t"/>
              <a:pathLst>
                <a:path extrusionOk="0" h="917" w="472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6" name="Google Shape;25066;p84"/>
            <p:cNvSpPr/>
            <p:nvPr/>
          </p:nvSpPr>
          <p:spPr>
            <a:xfrm>
              <a:off x="6522333" y="3963899"/>
              <a:ext cx="12073" cy="35958"/>
            </a:xfrm>
            <a:custGeom>
              <a:rect b="b" l="l" r="r" t="t"/>
              <a:pathLst>
                <a:path extrusionOk="0" h="1376" w="462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7" name="Google Shape;25067;p84"/>
            <p:cNvSpPr/>
            <p:nvPr/>
          </p:nvSpPr>
          <p:spPr>
            <a:xfrm>
              <a:off x="6520321" y="3885998"/>
              <a:ext cx="16098" cy="12073"/>
            </a:xfrm>
            <a:custGeom>
              <a:rect b="b" l="l" r="r" t="t"/>
              <a:pathLst>
                <a:path extrusionOk="0" h="462" w="616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8" name="Google Shape;25068;p84"/>
            <p:cNvSpPr/>
            <p:nvPr/>
          </p:nvSpPr>
          <p:spPr>
            <a:xfrm>
              <a:off x="6210468" y="3940014"/>
              <a:ext cx="12099" cy="17875"/>
            </a:xfrm>
            <a:custGeom>
              <a:rect b="b" l="l" r="r" t="t"/>
              <a:pathLst>
                <a:path extrusionOk="0" h="684" w="463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9" name="Google Shape;25069;p84"/>
            <p:cNvSpPr/>
            <p:nvPr/>
          </p:nvSpPr>
          <p:spPr>
            <a:xfrm>
              <a:off x="6210468" y="4005842"/>
              <a:ext cx="12099" cy="18136"/>
            </a:xfrm>
            <a:custGeom>
              <a:rect b="b" l="l" r="r" t="t"/>
              <a:pathLst>
                <a:path extrusionOk="0" h="694" w="463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0" name="Google Shape;25070;p84"/>
            <p:cNvSpPr/>
            <p:nvPr/>
          </p:nvSpPr>
          <p:spPr>
            <a:xfrm>
              <a:off x="6312489" y="3915894"/>
              <a:ext cx="119896" cy="95776"/>
            </a:xfrm>
            <a:custGeom>
              <a:rect b="b" l="l" r="r" t="t"/>
              <a:pathLst>
                <a:path extrusionOk="0" h="3665" w="4588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1" name="Google Shape;25071;p84"/>
            <p:cNvSpPr/>
            <p:nvPr/>
          </p:nvSpPr>
          <p:spPr>
            <a:xfrm>
              <a:off x="6252437" y="4035764"/>
              <a:ext cx="240001" cy="12073"/>
            </a:xfrm>
            <a:custGeom>
              <a:rect b="b" l="l" r="r" t="t"/>
              <a:pathLst>
                <a:path extrusionOk="0" h="462" w="9184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2" name="Google Shape;25072;p84"/>
            <p:cNvSpPr/>
            <p:nvPr/>
          </p:nvSpPr>
          <p:spPr>
            <a:xfrm>
              <a:off x="6252437" y="4035764"/>
              <a:ext cx="54042" cy="12073"/>
            </a:xfrm>
            <a:custGeom>
              <a:rect b="b" l="l" r="r" t="t"/>
              <a:pathLst>
                <a:path extrusionOk="0" h="462" w="2068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3" name="Google Shape;25073;p84"/>
            <p:cNvSpPr/>
            <p:nvPr/>
          </p:nvSpPr>
          <p:spPr>
            <a:xfrm>
              <a:off x="6294406" y="4029727"/>
              <a:ext cx="24146" cy="24146"/>
            </a:xfrm>
            <a:custGeom>
              <a:rect b="b" l="l" r="r" t="t"/>
              <a:pathLst>
                <a:path extrusionOk="0" h="924" w="924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74" name="Google Shape;25074;p84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25075" name="Google Shape;25075;p84"/>
            <p:cNvSpPr/>
            <p:nvPr/>
          </p:nvSpPr>
          <p:spPr>
            <a:xfrm>
              <a:off x="5761172" y="4052332"/>
              <a:ext cx="43484" cy="43511"/>
            </a:xfrm>
            <a:custGeom>
              <a:rect b="b" l="l" r="r" t="t"/>
              <a:pathLst>
                <a:path extrusionOk="0" h="1665" w="1664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6" name="Google Shape;25076;p84"/>
            <p:cNvSpPr/>
            <p:nvPr/>
          </p:nvSpPr>
          <p:spPr>
            <a:xfrm>
              <a:off x="5903881" y="3938498"/>
              <a:ext cx="101316" cy="86995"/>
            </a:xfrm>
            <a:custGeom>
              <a:rect b="b" l="l" r="r" t="t"/>
              <a:pathLst>
                <a:path extrusionOk="0" h="3329" w="3877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7" name="Google Shape;25077;p84"/>
            <p:cNvSpPr/>
            <p:nvPr/>
          </p:nvSpPr>
          <p:spPr>
            <a:xfrm>
              <a:off x="5913942" y="3973699"/>
              <a:ext cx="95514" cy="51795"/>
            </a:xfrm>
            <a:custGeom>
              <a:rect b="b" l="l" r="r" t="t"/>
              <a:pathLst>
                <a:path extrusionOk="0" h="1982" w="3655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8" name="Google Shape;25078;p84"/>
            <p:cNvSpPr/>
            <p:nvPr/>
          </p:nvSpPr>
          <p:spPr>
            <a:xfrm>
              <a:off x="5788297" y="3840998"/>
              <a:ext cx="146525" cy="281891"/>
            </a:xfrm>
            <a:custGeom>
              <a:rect b="b" l="l" r="r" t="t"/>
              <a:pathLst>
                <a:path extrusionOk="0" h="10787" w="5607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9" name="Google Shape;25079;p84"/>
            <p:cNvSpPr/>
            <p:nvPr/>
          </p:nvSpPr>
          <p:spPr>
            <a:xfrm>
              <a:off x="5788297" y="4009135"/>
              <a:ext cx="146525" cy="113755"/>
            </a:xfrm>
            <a:custGeom>
              <a:rect b="b" l="l" r="r" t="t"/>
              <a:pathLst>
                <a:path extrusionOk="0" h="4353" w="5607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0" name="Google Shape;25080;p84"/>
            <p:cNvSpPr/>
            <p:nvPr/>
          </p:nvSpPr>
          <p:spPr>
            <a:xfrm>
              <a:off x="5923742" y="3819151"/>
              <a:ext cx="43511" cy="325454"/>
            </a:xfrm>
            <a:custGeom>
              <a:rect b="b" l="l" r="r" t="t"/>
              <a:pathLst>
                <a:path extrusionOk="0" h="12454" w="1665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1" name="Google Shape;25081;p84"/>
            <p:cNvSpPr/>
            <p:nvPr/>
          </p:nvSpPr>
          <p:spPr>
            <a:xfrm>
              <a:off x="5923742" y="4117428"/>
              <a:ext cx="43511" cy="27178"/>
            </a:xfrm>
            <a:custGeom>
              <a:rect b="b" l="l" r="r" t="t"/>
              <a:pathLst>
                <a:path extrusionOk="0" h="1040" w="1665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2" name="Google Shape;25082;p84"/>
            <p:cNvSpPr/>
            <p:nvPr/>
          </p:nvSpPr>
          <p:spPr>
            <a:xfrm>
              <a:off x="5706895" y="3933220"/>
              <a:ext cx="43484" cy="97291"/>
            </a:xfrm>
            <a:custGeom>
              <a:rect b="b" l="l" r="r" t="t"/>
              <a:pathLst>
                <a:path extrusionOk="0" h="3723" w="1664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3" name="Google Shape;25083;p84"/>
            <p:cNvSpPr/>
            <p:nvPr/>
          </p:nvSpPr>
          <p:spPr>
            <a:xfrm>
              <a:off x="5706895" y="3938002"/>
              <a:ext cx="43484" cy="92509"/>
            </a:xfrm>
            <a:custGeom>
              <a:rect b="b" l="l" r="r" t="t"/>
              <a:pathLst>
                <a:path extrusionOk="0" h="3540" w="1664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4" name="Google Shape;25084;p84"/>
            <p:cNvSpPr/>
            <p:nvPr/>
          </p:nvSpPr>
          <p:spPr>
            <a:xfrm>
              <a:off x="5744839" y="3932985"/>
              <a:ext cx="54303" cy="97762"/>
            </a:xfrm>
            <a:custGeom>
              <a:rect b="b" l="l" r="r" t="t"/>
              <a:pathLst>
                <a:path extrusionOk="0" h="3741" w="2078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5" name="Google Shape;25085;p84"/>
            <p:cNvSpPr/>
            <p:nvPr/>
          </p:nvSpPr>
          <p:spPr>
            <a:xfrm>
              <a:off x="5744839" y="4014387"/>
              <a:ext cx="54303" cy="16359"/>
            </a:xfrm>
            <a:custGeom>
              <a:rect b="b" l="l" r="r" t="t"/>
              <a:pathLst>
                <a:path extrusionOk="0" h="626" w="2078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6" name="Google Shape;25086;p84"/>
            <p:cNvSpPr/>
            <p:nvPr/>
          </p:nvSpPr>
          <p:spPr>
            <a:xfrm>
              <a:off x="5744839" y="4030720"/>
              <a:ext cx="54539" cy="86734"/>
            </a:xfrm>
            <a:custGeom>
              <a:rect b="b" l="l" r="r" t="t"/>
              <a:pathLst>
                <a:path extrusionOk="0" h="3319" w="2087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7" name="Google Shape;25087;p84"/>
            <p:cNvSpPr/>
            <p:nvPr/>
          </p:nvSpPr>
          <p:spPr>
            <a:xfrm>
              <a:off x="6025528" y="3976443"/>
              <a:ext cx="30758" cy="10871"/>
            </a:xfrm>
            <a:custGeom>
              <a:rect b="b" l="l" r="r" t="t"/>
              <a:pathLst>
                <a:path extrusionOk="0" h="416" w="1177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8" name="Google Shape;25088;p84"/>
            <p:cNvSpPr/>
            <p:nvPr/>
          </p:nvSpPr>
          <p:spPr>
            <a:xfrm>
              <a:off x="6004675" y="3914718"/>
              <a:ext cx="26786" cy="22814"/>
            </a:xfrm>
            <a:custGeom>
              <a:rect b="b" l="l" r="r" t="t"/>
              <a:pathLst>
                <a:path extrusionOk="0" h="873" w="1025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9" name="Google Shape;25089;p84"/>
            <p:cNvSpPr/>
            <p:nvPr/>
          </p:nvSpPr>
          <p:spPr>
            <a:xfrm>
              <a:off x="6003368" y="4025886"/>
              <a:ext cx="26943" cy="22709"/>
            </a:xfrm>
            <a:custGeom>
              <a:rect b="b" l="l" r="r" t="t"/>
              <a:pathLst>
                <a:path extrusionOk="0" h="869" w="1031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90" name="Google Shape;25090;p84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25091" name="Google Shape;25091;p84"/>
            <p:cNvSpPr/>
            <p:nvPr/>
          </p:nvSpPr>
          <p:spPr>
            <a:xfrm>
              <a:off x="7648618" y="3340744"/>
              <a:ext cx="97265" cy="307057"/>
            </a:xfrm>
            <a:custGeom>
              <a:rect b="b" l="l" r="r" t="t"/>
              <a:pathLst>
                <a:path extrusionOk="0" h="11750" w="3722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2" name="Google Shape;25092;p84"/>
            <p:cNvSpPr/>
            <p:nvPr/>
          </p:nvSpPr>
          <p:spPr>
            <a:xfrm>
              <a:off x="7672477" y="3346467"/>
              <a:ext cx="73406" cy="284740"/>
            </a:xfrm>
            <a:custGeom>
              <a:rect b="b" l="l" r="r" t="t"/>
              <a:pathLst>
                <a:path extrusionOk="0" h="10896" w="2809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3" name="Google Shape;25093;p84"/>
            <p:cNvSpPr/>
            <p:nvPr/>
          </p:nvSpPr>
          <p:spPr>
            <a:xfrm>
              <a:off x="7656562" y="3376571"/>
              <a:ext cx="80018" cy="324566"/>
            </a:xfrm>
            <a:custGeom>
              <a:rect b="b" l="l" r="r" t="t"/>
              <a:pathLst>
                <a:path extrusionOk="0" h="12420" w="3062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94" name="Google Shape;25094;p84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25095" name="Google Shape;25095;p84"/>
            <p:cNvSpPr/>
            <p:nvPr/>
          </p:nvSpPr>
          <p:spPr>
            <a:xfrm>
              <a:off x="7241526" y="3981983"/>
              <a:ext cx="114852" cy="114852"/>
            </a:xfrm>
            <a:custGeom>
              <a:rect b="b" l="l" r="r" t="t"/>
              <a:pathLst>
                <a:path extrusionOk="0" h="4395" w="4395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6" name="Google Shape;25096;p84"/>
            <p:cNvSpPr/>
            <p:nvPr/>
          </p:nvSpPr>
          <p:spPr>
            <a:xfrm>
              <a:off x="7247536" y="3984988"/>
              <a:ext cx="56838" cy="56577"/>
            </a:xfrm>
            <a:custGeom>
              <a:rect b="b" l="l" r="r" t="t"/>
              <a:pathLst>
                <a:path extrusionOk="0" h="2165" w="2175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7" name="Google Shape;25097;p84"/>
            <p:cNvSpPr/>
            <p:nvPr/>
          </p:nvSpPr>
          <p:spPr>
            <a:xfrm>
              <a:off x="7296561" y="4033987"/>
              <a:ext cx="56812" cy="56838"/>
            </a:xfrm>
            <a:custGeom>
              <a:rect b="b" l="l" r="r" t="t"/>
              <a:pathLst>
                <a:path extrusionOk="0" h="2175" w="2174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8" name="Google Shape;25098;p84"/>
            <p:cNvSpPr/>
            <p:nvPr/>
          </p:nvSpPr>
          <p:spPr>
            <a:xfrm>
              <a:off x="7445307" y="3826468"/>
              <a:ext cx="68859" cy="64312"/>
            </a:xfrm>
            <a:custGeom>
              <a:rect b="b" l="l" r="r" t="t"/>
              <a:pathLst>
                <a:path extrusionOk="0" h="2461" w="2635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9" name="Google Shape;25099;p84"/>
            <p:cNvSpPr/>
            <p:nvPr/>
          </p:nvSpPr>
          <p:spPr>
            <a:xfrm>
              <a:off x="7423957" y="3793097"/>
              <a:ext cx="33789" cy="83363"/>
            </a:xfrm>
            <a:custGeom>
              <a:rect b="b" l="l" r="r" t="t"/>
              <a:pathLst>
                <a:path extrusionOk="0" h="3190" w="1293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0" name="Google Shape;25100;p84"/>
            <p:cNvSpPr/>
            <p:nvPr/>
          </p:nvSpPr>
          <p:spPr>
            <a:xfrm>
              <a:off x="7378852" y="3790667"/>
              <a:ext cx="35331" cy="82788"/>
            </a:xfrm>
            <a:custGeom>
              <a:rect b="b" l="l" r="r" t="t"/>
              <a:pathLst>
                <a:path extrusionOk="0" h="3168" w="1352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1" name="Google Shape;25101;p84"/>
            <p:cNvSpPr/>
            <p:nvPr/>
          </p:nvSpPr>
          <p:spPr>
            <a:xfrm>
              <a:off x="7459392" y="3881477"/>
              <a:ext cx="88354" cy="32169"/>
            </a:xfrm>
            <a:custGeom>
              <a:rect b="b" l="l" r="r" t="t"/>
              <a:pathLst>
                <a:path extrusionOk="0" h="1231" w="3381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2" name="Google Shape;25102;p84"/>
            <p:cNvSpPr/>
            <p:nvPr/>
          </p:nvSpPr>
          <p:spPr>
            <a:xfrm>
              <a:off x="7462084" y="3924883"/>
              <a:ext cx="87779" cy="33502"/>
            </a:xfrm>
            <a:custGeom>
              <a:rect b="b" l="l" r="r" t="t"/>
              <a:pathLst>
                <a:path extrusionOk="0" h="1282" w="3359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3" name="Google Shape;25103;p84"/>
            <p:cNvSpPr/>
            <p:nvPr/>
          </p:nvSpPr>
          <p:spPr>
            <a:xfrm>
              <a:off x="7325202" y="3850406"/>
              <a:ext cx="74399" cy="66167"/>
            </a:xfrm>
            <a:custGeom>
              <a:rect b="b" l="l" r="r" t="t"/>
              <a:pathLst>
                <a:path extrusionOk="0" h="2532" w="2847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4" name="Google Shape;25104;p84"/>
            <p:cNvSpPr/>
            <p:nvPr/>
          </p:nvSpPr>
          <p:spPr>
            <a:xfrm>
              <a:off x="7309627" y="3852392"/>
              <a:ext cx="84460" cy="83885"/>
            </a:xfrm>
            <a:custGeom>
              <a:rect b="b" l="l" r="r" t="t"/>
              <a:pathLst>
                <a:path extrusionOk="0" h="3210" w="3232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5" name="Google Shape;25105;p84"/>
            <p:cNvSpPr/>
            <p:nvPr/>
          </p:nvSpPr>
          <p:spPr>
            <a:xfrm>
              <a:off x="7309627" y="3859604"/>
              <a:ext cx="76647" cy="76673"/>
            </a:xfrm>
            <a:custGeom>
              <a:rect b="b" l="l" r="r" t="t"/>
              <a:pathLst>
                <a:path extrusionOk="0" h="2934" w="2933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6" name="Google Shape;25106;p84"/>
            <p:cNvSpPr/>
            <p:nvPr/>
          </p:nvSpPr>
          <p:spPr>
            <a:xfrm>
              <a:off x="7187980" y="3869927"/>
              <a:ext cx="188755" cy="187971"/>
            </a:xfrm>
            <a:custGeom>
              <a:rect b="b" l="l" r="r" t="t"/>
              <a:pathLst>
                <a:path extrusionOk="0" h="7193" w="7223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7" name="Google Shape;25107;p84"/>
            <p:cNvSpPr/>
            <p:nvPr/>
          </p:nvSpPr>
          <p:spPr>
            <a:xfrm>
              <a:off x="7187980" y="3922924"/>
              <a:ext cx="188755" cy="134974"/>
            </a:xfrm>
            <a:custGeom>
              <a:rect b="b" l="l" r="r" t="t"/>
              <a:pathLst>
                <a:path extrusionOk="0" h="5165" w="7223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8" name="Google Shape;25108;p84"/>
            <p:cNvSpPr/>
            <p:nvPr/>
          </p:nvSpPr>
          <p:spPr>
            <a:xfrm>
              <a:off x="7164356" y="4005215"/>
              <a:ext cx="76934" cy="75680"/>
            </a:xfrm>
            <a:custGeom>
              <a:rect b="b" l="l" r="r" t="t"/>
              <a:pathLst>
                <a:path extrusionOk="0" h="2896" w="2944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9" name="Google Shape;25109;p84"/>
            <p:cNvSpPr/>
            <p:nvPr/>
          </p:nvSpPr>
          <p:spPr>
            <a:xfrm>
              <a:off x="7164356" y="4015406"/>
              <a:ext cx="66115" cy="65488"/>
            </a:xfrm>
            <a:custGeom>
              <a:rect b="b" l="l" r="r" t="t"/>
              <a:pathLst>
                <a:path extrusionOk="0" h="2506" w="253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0" name="Google Shape;25110;p84"/>
            <p:cNvSpPr/>
            <p:nvPr/>
          </p:nvSpPr>
          <p:spPr>
            <a:xfrm>
              <a:off x="7217379" y="3915580"/>
              <a:ext cx="86211" cy="94835"/>
            </a:xfrm>
            <a:custGeom>
              <a:rect b="b" l="l" r="r" t="t"/>
              <a:pathLst>
                <a:path extrusionOk="0" h="3629" w="3299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1" name="Google Shape;25111;p84"/>
            <p:cNvSpPr/>
            <p:nvPr/>
          </p:nvSpPr>
          <p:spPr>
            <a:xfrm>
              <a:off x="7417424" y="3942732"/>
              <a:ext cx="74661" cy="66220"/>
            </a:xfrm>
            <a:custGeom>
              <a:rect b="b" l="l" r="r" t="t"/>
              <a:pathLst>
                <a:path extrusionOk="0" h="2534" w="2857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2" name="Google Shape;25112;p84"/>
            <p:cNvSpPr/>
            <p:nvPr/>
          </p:nvSpPr>
          <p:spPr>
            <a:xfrm>
              <a:off x="7402084" y="3944666"/>
              <a:ext cx="84460" cy="84094"/>
            </a:xfrm>
            <a:custGeom>
              <a:rect b="b" l="l" r="r" t="t"/>
              <a:pathLst>
                <a:path extrusionOk="0" h="3218" w="3232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3" name="Google Shape;25113;p84"/>
            <p:cNvSpPr/>
            <p:nvPr/>
          </p:nvSpPr>
          <p:spPr>
            <a:xfrm>
              <a:off x="7402084" y="3952087"/>
              <a:ext cx="76438" cy="76673"/>
            </a:xfrm>
            <a:custGeom>
              <a:rect b="b" l="l" r="r" t="t"/>
              <a:pathLst>
                <a:path extrusionOk="0" h="2934" w="2925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4" name="Google Shape;25114;p84"/>
            <p:cNvSpPr/>
            <p:nvPr/>
          </p:nvSpPr>
          <p:spPr>
            <a:xfrm>
              <a:off x="7280202" y="3962279"/>
              <a:ext cx="189016" cy="188102"/>
            </a:xfrm>
            <a:custGeom>
              <a:rect b="b" l="l" r="r" t="t"/>
              <a:pathLst>
                <a:path extrusionOk="0" h="7198" w="7233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5" name="Google Shape;25115;p84"/>
            <p:cNvSpPr/>
            <p:nvPr/>
          </p:nvSpPr>
          <p:spPr>
            <a:xfrm>
              <a:off x="7280202" y="4015406"/>
              <a:ext cx="188755" cy="134974"/>
            </a:xfrm>
            <a:custGeom>
              <a:rect b="b" l="l" r="r" t="t"/>
              <a:pathLst>
                <a:path extrusionOk="0" h="5165" w="7223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6" name="Google Shape;25116;p84"/>
            <p:cNvSpPr/>
            <p:nvPr/>
          </p:nvSpPr>
          <p:spPr>
            <a:xfrm>
              <a:off x="7256839" y="4097698"/>
              <a:ext cx="76673" cy="75471"/>
            </a:xfrm>
            <a:custGeom>
              <a:rect b="b" l="l" r="r" t="t"/>
              <a:pathLst>
                <a:path extrusionOk="0" h="2888" w="2934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7" name="Google Shape;25117;p84"/>
            <p:cNvSpPr/>
            <p:nvPr/>
          </p:nvSpPr>
          <p:spPr>
            <a:xfrm>
              <a:off x="7256839" y="4107628"/>
              <a:ext cx="66115" cy="65540"/>
            </a:xfrm>
            <a:custGeom>
              <a:rect b="b" l="l" r="r" t="t"/>
              <a:pathLst>
                <a:path extrusionOk="0" h="2508" w="253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8" name="Google Shape;25118;p84"/>
            <p:cNvSpPr/>
            <p:nvPr/>
          </p:nvSpPr>
          <p:spPr>
            <a:xfrm>
              <a:off x="7309862" y="4008011"/>
              <a:ext cx="86002" cy="94626"/>
            </a:xfrm>
            <a:custGeom>
              <a:rect b="b" l="l" r="r" t="t"/>
              <a:pathLst>
                <a:path extrusionOk="0" h="3621" w="3291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19" name="Google Shape;25119;p84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25120" name="Google Shape;25120;p84"/>
            <p:cNvSpPr/>
            <p:nvPr/>
          </p:nvSpPr>
          <p:spPr>
            <a:xfrm>
              <a:off x="6732648" y="3971687"/>
              <a:ext cx="263625" cy="165628"/>
            </a:xfrm>
            <a:custGeom>
              <a:rect b="b" l="l" r="r" t="t"/>
              <a:pathLst>
                <a:path extrusionOk="0" h="6338" w="10088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1" name="Google Shape;25121;p84"/>
            <p:cNvSpPr/>
            <p:nvPr/>
          </p:nvSpPr>
          <p:spPr>
            <a:xfrm>
              <a:off x="6980175" y="3971687"/>
              <a:ext cx="16098" cy="145271"/>
            </a:xfrm>
            <a:custGeom>
              <a:rect b="b" l="l" r="r" t="t"/>
              <a:pathLst>
                <a:path extrusionOk="0" h="5559" w="616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2" name="Google Shape;25122;p84"/>
            <p:cNvSpPr/>
            <p:nvPr/>
          </p:nvSpPr>
          <p:spPr>
            <a:xfrm>
              <a:off x="6858789" y="3989823"/>
              <a:ext cx="11342" cy="147492"/>
            </a:xfrm>
            <a:custGeom>
              <a:rect b="b" l="l" r="r" t="t"/>
              <a:pathLst>
                <a:path extrusionOk="0" h="5644" w="434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3" name="Google Shape;25123;p84"/>
            <p:cNvSpPr/>
            <p:nvPr/>
          </p:nvSpPr>
          <p:spPr>
            <a:xfrm>
              <a:off x="6772108" y="3989770"/>
              <a:ext cx="11342" cy="72910"/>
            </a:xfrm>
            <a:custGeom>
              <a:rect b="b" l="l" r="r" t="t"/>
              <a:pathLst>
                <a:path extrusionOk="0" h="2790" w="434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4" name="Google Shape;25124;p84"/>
            <p:cNvSpPr/>
            <p:nvPr/>
          </p:nvSpPr>
          <p:spPr>
            <a:xfrm>
              <a:off x="6772108" y="4074701"/>
              <a:ext cx="11342" cy="54303"/>
            </a:xfrm>
            <a:custGeom>
              <a:rect b="b" l="l" r="r" t="t"/>
              <a:pathLst>
                <a:path extrusionOk="0" h="2078" w="434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5" name="Google Shape;25125;p84"/>
            <p:cNvSpPr/>
            <p:nvPr/>
          </p:nvSpPr>
          <p:spPr>
            <a:xfrm>
              <a:off x="6945235" y="3989823"/>
              <a:ext cx="11342" cy="139182"/>
            </a:xfrm>
            <a:custGeom>
              <a:rect b="b" l="l" r="r" t="t"/>
              <a:pathLst>
                <a:path extrusionOk="0" h="5326" w="434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6" name="Google Shape;25126;p84"/>
            <p:cNvSpPr/>
            <p:nvPr/>
          </p:nvSpPr>
          <p:spPr>
            <a:xfrm>
              <a:off x="6732412" y="3961887"/>
              <a:ext cx="263860" cy="63084"/>
            </a:xfrm>
            <a:custGeom>
              <a:rect b="b" l="l" r="r" t="t"/>
              <a:pathLst>
                <a:path extrusionOk="0" h="2414" w="10097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7" name="Google Shape;25127;p84"/>
            <p:cNvSpPr/>
            <p:nvPr/>
          </p:nvSpPr>
          <p:spPr>
            <a:xfrm>
              <a:off x="6980175" y="3961887"/>
              <a:ext cx="16098" cy="42727"/>
            </a:xfrm>
            <a:custGeom>
              <a:rect b="b" l="l" r="r" t="t"/>
              <a:pathLst>
                <a:path extrusionOk="0" h="1635" w="616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8" name="Google Shape;25128;p84"/>
            <p:cNvSpPr/>
            <p:nvPr/>
          </p:nvSpPr>
          <p:spPr>
            <a:xfrm>
              <a:off x="6732412" y="3922924"/>
              <a:ext cx="263860" cy="77692"/>
            </a:xfrm>
            <a:custGeom>
              <a:rect b="b" l="l" r="r" t="t"/>
              <a:pathLst>
                <a:path extrusionOk="0" h="2973" w="10097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9" name="Google Shape;25129;p84"/>
            <p:cNvSpPr/>
            <p:nvPr/>
          </p:nvSpPr>
          <p:spPr>
            <a:xfrm>
              <a:off x="6843475" y="3922924"/>
              <a:ext cx="152797" cy="77692"/>
            </a:xfrm>
            <a:custGeom>
              <a:rect b="b" l="l" r="r" t="t"/>
              <a:pathLst>
                <a:path extrusionOk="0" h="2973" w="5847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0" name="Google Shape;25130;p84"/>
            <p:cNvSpPr/>
            <p:nvPr/>
          </p:nvSpPr>
          <p:spPr>
            <a:xfrm>
              <a:off x="6884190" y="3826678"/>
              <a:ext cx="131708" cy="127448"/>
            </a:xfrm>
            <a:custGeom>
              <a:rect b="b" l="l" r="r" t="t"/>
              <a:pathLst>
                <a:path extrusionOk="0" h="4877" w="504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1" name="Google Shape;25131;p84"/>
            <p:cNvSpPr/>
            <p:nvPr/>
          </p:nvSpPr>
          <p:spPr>
            <a:xfrm>
              <a:off x="6878153" y="3942026"/>
              <a:ext cx="19861" cy="19887"/>
            </a:xfrm>
            <a:custGeom>
              <a:rect b="b" l="l" r="r" t="t"/>
              <a:pathLst>
                <a:path extrusionOk="0" h="761" w="76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2" name="Google Shape;25132;p84"/>
            <p:cNvSpPr/>
            <p:nvPr/>
          </p:nvSpPr>
          <p:spPr>
            <a:xfrm>
              <a:off x="6712996" y="3826468"/>
              <a:ext cx="131499" cy="127657"/>
            </a:xfrm>
            <a:custGeom>
              <a:rect b="b" l="l" r="r" t="t"/>
              <a:pathLst>
                <a:path extrusionOk="0" h="4885" w="5032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3" name="Google Shape;25133;p84"/>
            <p:cNvSpPr/>
            <p:nvPr/>
          </p:nvSpPr>
          <p:spPr>
            <a:xfrm>
              <a:off x="6830906" y="3942026"/>
              <a:ext cx="19626" cy="19887"/>
            </a:xfrm>
            <a:custGeom>
              <a:rect b="b" l="l" r="r" t="t"/>
              <a:pathLst>
                <a:path extrusionOk="0" h="761" w="751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4" name="Google Shape;25134;p84"/>
            <p:cNvSpPr/>
            <p:nvPr/>
          </p:nvSpPr>
          <p:spPr>
            <a:xfrm>
              <a:off x="6706933" y="3869822"/>
              <a:ext cx="45601" cy="58903"/>
            </a:xfrm>
            <a:custGeom>
              <a:rect b="b" l="l" r="r" t="t"/>
              <a:pathLst>
                <a:path extrusionOk="0" h="2254" w="1745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5" name="Google Shape;25135;p84"/>
            <p:cNvSpPr/>
            <p:nvPr/>
          </p:nvSpPr>
          <p:spPr>
            <a:xfrm>
              <a:off x="6670400" y="3912653"/>
              <a:ext cx="65201" cy="31673"/>
            </a:xfrm>
            <a:custGeom>
              <a:rect b="b" l="l" r="r" t="t"/>
              <a:pathLst>
                <a:path extrusionOk="0" h="1212" w="2495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6" name="Google Shape;25136;p84"/>
            <p:cNvSpPr/>
            <p:nvPr/>
          </p:nvSpPr>
          <p:spPr>
            <a:xfrm>
              <a:off x="6976412" y="3869822"/>
              <a:ext cx="45340" cy="58903"/>
            </a:xfrm>
            <a:custGeom>
              <a:rect b="b" l="l" r="r" t="t"/>
              <a:pathLst>
                <a:path extrusionOk="0" h="2254" w="1735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7" name="Google Shape;25137;p84"/>
            <p:cNvSpPr/>
            <p:nvPr/>
          </p:nvSpPr>
          <p:spPr>
            <a:xfrm>
              <a:off x="6993084" y="3912653"/>
              <a:ext cx="65227" cy="31673"/>
            </a:xfrm>
            <a:custGeom>
              <a:rect b="b" l="l" r="r" t="t"/>
              <a:pathLst>
                <a:path extrusionOk="0" h="1212" w="2496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38" name="Google Shape;25138;p84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25139" name="Google Shape;25139;p84"/>
            <p:cNvSpPr/>
            <p:nvPr/>
          </p:nvSpPr>
          <p:spPr>
            <a:xfrm>
              <a:off x="7801388" y="4144161"/>
              <a:ext cx="22683" cy="19782"/>
            </a:xfrm>
            <a:custGeom>
              <a:rect b="b" l="l" r="r" t="t"/>
              <a:pathLst>
                <a:path extrusionOk="0" h="757" w="868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0" name="Google Shape;25140;p84"/>
            <p:cNvSpPr/>
            <p:nvPr/>
          </p:nvSpPr>
          <p:spPr>
            <a:xfrm>
              <a:off x="7662181" y="4059283"/>
              <a:ext cx="199286" cy="89399"/>
            </a:xfrm>
            <a:custGeom>
              <a:rect b="b" l="l" r="r" t="t"/>
              <a:pathLst>
                <a:path extrusionOk="0" h="3421" w="7626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1" name="Google Shape;25141;p84"/>
            <p:cNvSpPr/>
            <p:nvPr/>
          </p:nvSpPr>
          <p:spPr>
            <a:xfrm>
              <a:off x="7673731" y="4032497"/>
              <a:ext cx="55819" cy="55401"/>
            </a:xfrm>
            <a:custGeom>
              <a:rect b="b" l="l" r="r" t="t"/>
              <a:pathLst>
                <a:path extrusionOk="0" h="2120" w="2136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2" name="Google Shape;25142;p84"/>
            <p:cNvSpPr/>
            <p:nvPr/>
          </p:nvSpPr>
          <p:spPr>
            <a:xfrm>
              <a:off x="7680264" y="4043055"/>
              <a:ext cx="49286" cy="44948"/>
            </a:xfrm>
            <a:custGeom>
              <a:rect b="b" l="l" r="r" t="t"/>
              <a:pathLst>
                <a:path extrusionOk="0" h="1720" w="1886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3" name="Google Shape;25143;p84"/>
            <p:cNvSpPr/>
            <p:nvPr/>
          </p:nvSpPr>
          <p:spPr>
            <a:xfrm>
              <a:off x="7693331" y="3857096"/>
              <a:ext cx="211882" cy="211072"/>
            </a:xfrm>
            <a:custGeom>
              <a:rect b="b" l="l" r="r" t="t"/>
              <a:pathLst>
                <a:path extrusionOk="0" h="8077" w="8108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4" name="Google Shape;25144;p84"/>
            <p:cNvSpPr/>
            <p:nvPr/>
          </p:nvSpPr>
          <p:spPr>
            <a:xfrm>
              <a:off x="7704385" y="3886495"/>
              <a:ext cx="200828" cy="181542"/>
            </a:xfrm>
            <a:custGeom>
              <a:rect b="b" l="l" r="r" t="t"/>
              <a:pathLst>
                <a:path extrusionOk="0" h="6947" w="7685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5" name="Google Shape;25145;p84"/>
            <p:cNvSpPr/>
            <p:nvPr/>
          </p:nvSpPr>
          <p:spPr>
            <a:xfrm>
              <a:off x="7799376" y="3803446"/>
              <a:ext cx="165628" cy="138555"/>
            </a:xfrm>
            <a:custGeom>
              <a:rect b="b" l="l" r="r" t="t"/>
              <a:pathLst>
                <a:path extrusionOk="0" h="5302" w="6338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6" name="Google Shape;25146;p84"/>
            <p:cNvSpPr/>
            <p:nvPr/>
          </p:nvSpPr>
          <p:spPr>
            <a:xfrm>
              <a:off x="7833296" y="3810606"/>
              <a:ext cx="131708" cy="131394"/>
            </a:xfrm>
            <a:custGeom>
              <a:rect b="b" l="l" r="r" t="t"/>
              <a:pathLst>
                <a:path extrusionOk="0" h="5028" w="504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7" name="Google Shape;25147;p84"/>
            <p:cNvSpPr/>
            <p:nvPr/>
          </p:nvSpPr>
          <p:spPr>
            <a:xfrm>
              <a:off x="7804158" y="3929457"/>
              <a:ext cx="28667" cy="28432"/>
            </a:xfrm>
            <a:custGeom>
              <a:rect b="b" l="l" r="r" t="t"/>
              <a:pathLst>
                <a:path extrusionOk="0" h="1088" w="1097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8" name="Google Shape;25148;p84"/>
            <p:cNvSpPr/>
            <p:nvPr/>
          </p:nvSpPr>
          <p:spPr>
            <a:xfrm>
              <a:off x="7806929" y="4129710"/>
              <a:ext cx="29922" cy="28929"/>
            </a:xfrm>
            <a:custGeom>
              <a:rect b="b" l="l" r="r" t="t"/>
              <a:pathLst>
                <a:path extrusionOk="0" h="1107" w="1145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49" name="Google Shape;25149;p84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25150" name="Google Shape;25150;p84"/>
            <p:cNvSpPr/>
            <p:nvPr/>
          </p:nvSpPr>
          <p:spPr>
            <a:xfrm>
              <a:off x="5284724" y="3924701"/>
              <a:ext cx="212849" cy="192753"/>
            </a:xfrm>
            <a:custGeom>
              <a:rect b="b" l="l" r="r" t="t"/>
              <a:pathLst>
                <a:path extrusionOk="0" h="7376" w="8145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1" name="Google Shape;25151;p84"/>
            <p:cNvSpPr/>
            <p:nvPr/>
          </p:nvSpPr>
          <p:spPr>
            <a:xfrm>
              <a:off x="5241240" y="3803994"/>
              <a:ext cx="294539" cy="96586"/>
            </a:xfrm>
            <a:custGeom>
              <a:rect b="b" l="l" r="r" t="t"/>
              <a:pathLst>
                <a:path extrusionOk="0" h="3696" w="11271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2" name="Google Shape;25152;p84"/>
            <p:cNvSpPr/>
            <p:nvPr/>
          </p:nvSpPr>
          <p:spPr>
            <a:xfrm>
              <a:off x="5277172" y="3828820"/>
              <a:ext cx="222675" cy="73014"/>
            </a:xfrm>
            <a:custGeom>
              <a:rect b="b" l="l" r="r" t="t"/>
              <a:pathLst>
                <a:path extrusionOk="0" h="2794" w="8521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3" name="Google Shape;25153;p84"/>
            <p:cNvSpPr/>
            <p:nvPr/>
          </p:nvSpPr>
          <p:spPr>
            <a:xfrm>
              <a:off x="5238731" y="3888507"/>
              <a:ext cx="299557" cy="36220"/>
            </a:xfrm>
            <a:custGeom>
              <a:rect b="b" l="l" r="r" t="t"/>
              <a:pathLst>
                <a:path extrusionOk="0" h="1386" w="11463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4" name="Google Shape;25154;p84"/>
            <p:cNvSpPr/>
            <p:nvPr/>
          </p:nvSpPr>
          <p:spPr>
            <a:xfrm>
              <a:off x="5284724" y="3924701"/>
              <a:ext cx="212849" cy="186978"/>
            </a:xfrm>
            <a:custGeom>
              <a:rect b="b" l="l" r="r" t="t"/>
              <a:pathLst>
                <a:path extrusionOk="0" h="7155" w="8145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5" name="Google Shape;25155;p84"/>
            <p:cNvSpPr/>
            <p:nvPr/>
          </p:nvSpPr>
          <p:spPr>
            <a:xfrm>
              <a:off x="5245421" y="3924701"/>
              <a:ext cx="77012" cy="170645"/>
            </a:xfrm>
            <a:custGeom>
              <a:rect b="b" l="l" r="r" t="t"/>
              <a:pathLst>
                <a:path extrusionOk="0" h="6530" w="2947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6" name="Google Shape;25156;p84"/>
            <p:cNvSpPr/>
            <p:nvPr/>
          </p:nvSpPr>
          <p:spPr>
            <a:xfrm>
              <a:off x="5262093" y="4095058"/>
              <a:ext cx="40479" cy="20880"/>
            </a:xfrm>
            <a:custGeom>
              <a:rect b="b" l="l" r="r" t="t"/>
              <a:pathLst>
                <a:path extrusionOk="0" h="799" w="1549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7" name="Google Shape;25157;p84"/>
            <p:cNvSpPr/>
            <p:nvPr/>
          </p:nvSpPr>
          <p:spPr>
            <a:xfrm>
              <a:off x="5353479" y="3924701"/>
              <a:ext cx="77012" cy="170645"/>
            </a:xfrm>
            <a:custGeom>
              <a:rect b="b" l="l" r="r" t="t"/>
              <a:pathLst>
                <a:path extrusionOk="0" h="6530" w="2947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8" name="Google Shape;25158;p84"/>
            <p:cNvSpPr/>
            <p:nvPr/>
          </p:nvSpPr>
          <p:spPr>
            <a:xfrm>
              <a:off x="5370151" y="4095058"/>
              <a:ext cx="40741" cy="20880"/>
            </a:xfrm>
            <a:custGeom>
              <a:rect b="b" l="l" r="r" t="t"/>
              <a:pathLst>
                <a:path extrusionOk="0" h="799" w="1559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9" name="Google Shape;25159;p84"/>
            <p:cNvSpPr/>
            <p:nvPr/>
          </p:nvSpPr>
          <p:spPr>
            <a:xfrm>
              <a:off x="5462033" y="3924701"/>
              <a:ext cx="77012" cy="170645"/>
            </a:xfrm>
            <a:custGeom>
              <a:rect b="b" l="l" r="r" t="t"/>
              <a:pathLst>
                <a:path extrusionOk="0" h="6530" w="2947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0" name="Google Shape;25160;p84"/>
            <p:cNvSpPr/>
            <p:nvPr/>
          </p:nvSpPr>
          <p:spPr>
            <a:xfrm>
              <a:off x="5478470" y="4095058"/>
              <a:ext cx="40479" cy="20880"/>
            </a:xfrm>
            <a:custGeom>
              <a:rect b="b" l="l" r="r" t="t"/>
              <a:pathLst>
                <a:path extrusionOk="0" h="799" w="1549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1" name="Google Shape;25161;p84"/>
            <p:cNvSpPr/>
            <p:nvPr/>
          </p:nvSpPr>
          <p:spPr>
            <a:xfrm>
              <a:off x="5240247" y="4111652"/>
              <a:ext cx="296525" cy="25139"/>
            </a:xfrm>
            <a:custGeom>
              <a:rect b="b" l="l" r="r" t="t"/>
              <a:pathLst>
                <a:path extrusionOk="0" h="962" w="11347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2" name="Google Shape;25162;p84"/>
            <p:cNvSpPr/>
            <p:nvPr/>
          </p:nvSpPr>
          <p:spPr>
            <a:xfrm>
              <a:off x="5229166" y="4133003"/>
              <a:ext cx="318686" cy="21403"/>
            </a:xfrm>
            <a:custGeom>
              <a:rect b="b" l="l" r="r" t="t"/>
              <a:pathLst>
                <a:path extrusionOk="0" h="819" w="12195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3" name="Google Shape;25163;p84"/>
            <p:cNvSpPr/>
            <p:nvPr/>
          </p:nvSpPr>
          <p:spPr>
            <a:xfrm>
              <a:off x="5206562" y="4149100"/>
              <a:ext cx="363895" cy="10558"/>
            </a:xfrm>
            <a:custGeom>
              <a:rect b="b" l="l" r="r" t="t"/>
              <a:pathLst>
                <a:path extrusionOk="0" h="404" w="13925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5167" name="Shape 25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68" name="Google Shape;25168;p8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169" name="Google Shape;25169;p85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25170" name="Google Shape;25170;p85"/>
            <p:cNvSpPr/>
            <p:nvPr/>
          </p:nvSpPr>
          <p:spPr>
            <a:xfrm>
              <a:off x="4921192" y="1512217"/>
              <a:ext cx="131281" cy="131281"/>
            </a:xfrm>
            <a:custGeom>
              <a:rect b="b" l="l" r="r" t="t"/>
              <a:pathLst>
                <a:path extrusionOk="0" h="5005" w="5005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1" name="Google Shape;25171;p85"/>
            <p:cNvSpPr/>
            <p:nvPr/>
          </p:nvSpPr>
          <p:spPr>
            <a:xfrm>
              <a:off x="4945036" y="1536034"/>
              <a:ext cx="83621" cy="83621"/>
            </a:xfrm>
            <a:custGeom>
              <a:rect b="b" l="l" r="r" t="t"/>
              <a:pathLst>
                <a:path extrusionOk="0" h="3188" w="3188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2" name="Google Shape;25172;p85"/>
            <p:cNvSpPr/>
            <p:nvPr/>
          </p:nvSpPr>
          <p:spPr>
            <a:xfrm>
              <a:off x="4682526" y="1512217"/>
              <a:ext cx="131281" cy="131281"/>
            </a:xfrm>
            <a:custGeom>
              <a:rect b="b" l="l" r="r" t="t"/>
              <a:pathLst>
                <a:path extrusionOk="0" h="5005" w="5005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3" name="Google Shape;25173;p85"/>
            <p:cNvSpPr/>
            <p:nvPr/>
          </p:nvSpPr>
          <p:spPr>
            <a:xfrm>
              <a:off x="4706343" y="1536034"/>
              <a:ext cx="83621" cy="83621"/>
            </a:xfrm>
            <a:custGeom>
              <a:rect b="b" l="l" r="r" t="t"/>
              <a:pathLst>
                <a:path extrusionOk="0" h="3188" w="3188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4" name="Google Shape;25174;p85"/>
            <p:cNvSpPr/>
            <p:nvPr/>
          </p:nvSpPr>
          <p:spPr>
            <a:xfrm>
              <a:off x="4694434" y="1547942"/>
              <a:ext cx="346131" cy="320006"/>
            </a:xfrm>
            <a:custGeom>
              <a:rect b="b" l="l" r="r" t="t"/>
              <a:pathLst>
                <a:path extrusionOk="0" h="12200" w="13196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5" name="Google Shape;25175;p85"/>
            <p:cNvSpPr/>
            <p:nvPr/>
          </p:nvSpPr>
          <p:spPr>
            <a:xfrm>
              <a:off x="4694434" y="1547942"/>
              <a:ext cx="174849" cy="320163"/>
            </a:xfrm>
            <a:custGeom>
              <a:rect b="b" l="l" r="r" t="t"/>
              <a:pathLst>
                <a:path extrusionOk="0" h="12206" w="6666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6" name="Google Shape;25176;p85"/>
            <p:cNvSpPr/>
            <p:nvPr/>
          </p:nvSpPr>
          <p:spPr>
            <a:xfrm>
              <a:off x="4826397" y="1738975"/>
              <a:ext cx="82021" cy="143373"/>
            </a:xfrm>
            <a:custGeom>
              <a:rect b="b" l="l" r="r" t="t"/>
              <a:pathLst>
                <a:path extrusionOk="0" h="5466" w="3127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7" name="Google Shape;25177;p85"/>
            <p:cNvSpPr/>
            <p:nvPr/>
          </p:nvSpPr>
          <p:spPr>
            <a:xfrm>
              <a:off x="4826397" y="1738975"/>
              <a:ext cx="82205" cy="101484"/>
            </a:xfrm>
            <a:custGeom>
              <a:rect b="b" l="l" r="r" t="t"/>
              <a:pathLst>
                <a:path extrusionOk="0" h="3869" w="3134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8" name="Google Shape;25178;p85"/>
            <p:cNvSpPr/>
            <p:nvPr/>
          </p:nvSpPr>
          <p:spPr>
            <a:xfrm>
              <a:off x="4766121" y="1685256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9" name="Google Shape;25179;p85"/>
            <p:cNvSpPr/>
            <p:nvPr/>
          </p:nvSpPr>
          <p:spPr>
            <a:xfrm>
              <a:off x="4783905" y="1685256"/>
              <a:ext cx="24027" cy="41811"/>
            </a:xfrm>
            <a:custGeom>
              <a:rect b="b" l="l" r="r" t="t"/>
              <a:pathLst>
                <a:path extrusionOk="0" h="1594" w="916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0" name="Google Shape;25180;p85"/>
            <p:cNvSpPr/>
            <p:nvPr/>
          </p:nvSpPr>
          <p:spPr>
            <a:xfrm>
              <a:off x="4778029" y="1691315"/>
              <a:ext cx="17810" cy="17810"/>
            </a:xfrm>
            <a:custGeom>
              <a:rect b="b" l="l" r="r" t="t"/>
              <a:pathLst>
                <a:path extrusionOk="0" h="679" w="679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1" name="Google Shape;25181;p85"/>
            <p:cNvSpPr/>
            <p:nvPr/>
          </p:nvSpPr>
          <p:spPr>
            <a:xfrm>
              <a:off x="4927252" y="1685256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2" name="Google Shape;25182;p85"/>
            <p:cNvSpPr/>
            <p:nvPr/>
          </p:nvSpPr>
          <p:spPr>
            <a:xfrm>
              <a:off x="4945219" y="1685256"/>
              <a:ext cx="23843" cy="41811"/>
            </a:xfrm>
            <a:custGeom>
              <a:rect b="b" l="l" r="r" t="t"/>
              <a:pathLst>
                <a:path extrusionOk="0" h="1594" w="909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3" name="Google Shape;25183;p85"/>
            <p:cNvSpPr/>
            <p:nvPr/>
          </p:nvSpPr>
          <p:spPr>
            <a:xfrm>
              <a:off x="4939160" y="1691315"/>
              <a:ext cx="17810" cy="17810"/>
            </a:xfrm>
            <a:custGeom>
              <a:rect b="b" l="l" r="r" t="t"/>
              <a:pathLst>
                <a:path extrusionOk="0" h="679" w="679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4" name="Google Shape;25184;p85"/>
            <p:cNvSpPr/>
            <p:nvPr/>
          </p:nvSpPr>
          <p:spPr>
            <a:xfrm>
              <a:off x="4810922" y="1739001"/>
              <a:ext cx="111005" cy="107412"/>
            </a:xfrm>
            <a:custGeom>
              <a:rect b="b" l="l" r="r" t="t"/>
              <a:pathLst>
                <a:path extrusionOk="0" h="4095" w="4232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85" name="Google Shape;25185;p85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25186" name="Google Shape;25186;p85"/>
            <p:cNvSpPr/>
            <p:nvPr/>
          </p:nvSpPr>
          <p:spPr>
            <a:xfrm>
              <a:off x="3790916" y="1980212"/>
              <a:ext cx="165800" cy="370079"/>
            </a:xfrm>
            <a:custGeom>
              <a:rect b="b" l="l" r="r" t="t"/>
              <a:pathLst>
                <a:path extrusionOk="0" h="14109" w="6321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7" name="Google Shape;25187;p85"/>
            <p:cNvSpPr/>
            <p:nvPr/>
          </p:nvSpPr>
          <p:spPr>
            <a:xfrm>
              <a:off x="3601509" y="2157448"/>
              <a:ext cx="11935" cy="19777"/>
            </a:xfrm>
            <a:custGeom>
              <a:rect b="b" l="l" r="r" t="t"/>
              <a:pathLst>
                <a:path extrusionOk="0" h="754" w="455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8" name="Google Shape;25188;p85"/>
            <p:cNvSpPr/>
            <p:nvPr/>
          </p:nvSpPr>
          <p:spPr>
            <a:xfrm>
              <a:off x="3592433" y="2165291"/>
              <a:ext cx="29902" cy="35778"/>
            </a:xfrm>
            <a:custGeom>
              <a:rect b="b" l="l" r="r" t="t"/>
              <a:pathLst>
                <a:path extrusionOk="0" h="1364" w="114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9" name="Google Shape;25189;p85"/>
            <p:cNvSpPr/>
            <p:nvPr/>
          </p:nvSpPr>
          <p:spPr>
            <a:xfrm>
              <a:off x="3722088" y="2190551"/>
              <a:ext cx="61404" cy="80054"/>
            </a:xfrm>
            <a:custGeom>
              <a:rect b="b" l="l" r="r" t="t"/>
              <a:pathLst>
                <a:path extrusionOk="0" h="3052" w="2341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0" name="Google Shape;25190;p85"/>
            <p:cNvSpPr/>
            <p:nvPr/>
          </p:nvSpPr>
          <p:spPr>
            <a:xfrm>
              <a:off x="3701471" y="2022364"/>
              <a:ext cx="15004" cy="26440"/>
            </a:xfrm>
            <a:custGeom>
              <a:rect b="b" l="l" r="r" t="t"/>
              <a:pathLst>
                <a:path extrusionOk="0" h="1008" w="572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1" name="Google Shape;25191;p85"/>
            <p:cNvSpPr/>
            <p:nvPr/>
          </p:nvSpPr>
          <p:spPr>
            <a:xfrm>
              <a:off x="3611109" y="2065040"/>
              <a:ext cx="319455" cy="285068"/>
            </a:xfrm>
            <a:custGeom>
              <a:rect b="b" l="l" r="r" t="t"/>
              <a:pathLst>
                <a:path extrusionOk="0" h="10868" w="12179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2" name="Google Shape;25192;p85"/>
            <p:cNvSpPr/>
            <p:nvPr/>
          </p:nvSpPr>
          <p:spPr>
            <a:xfrm>
              <a:off x="3685628" y="2035636"/>
              <a:ext cx="34361" cy="50886"/>
            </a:xfrm>
            <a:custGeom>
              <a:rect b="b" l="l" r="r" t="t"/>
              <a:pathLst>
                <a:path extrusionOk="0" h="1940" w="131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3" name="Google Shape;25193;p85"/>
            <p:cNvSpPr/>
            <p:nvPr/>
          </p:nvSpPr>
          <p:spPr>
            <a:xfrm>
              <a:off x="3658244" y="2099480"/>
              <a:ext cx="17810" cy="17994"/>
            </a:xfrm>
            <a:custGeom>
              <a:rect b="b" l="l" r="r" t="t"/>
              <a:pathLst>
                <a:path extrusionOk="0" h="686" w="679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4" name="Google Shape;25194;p85"/>
            <p:cNvSpPr/>
            <p:nvPr/>
          </p:nvSpPr>
          <p:spPr>
            <a:xfrm>
              <a:off x="3645077" y="2133264"/>
              <a:ext cx="89497" cy="35594"/>
            </a:xfrm>
            <a:custGeom>
              <a:rect b="b" l="l" r="r" t="t"/>
              <a:pathLst>
                <a:path extrusionOk="0" h="1357" w="3412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5" name="Google Shape;25195;p85"/>
            <p:cNvSpPr/>
            <p:nvPr/>
          </p:nvSpPr>
          <p:spPr>
            <a:xfrm>
              <a:off x="3623752" y="2119231"/>
              <a:ext cx="20459" cy="24394"/>
            </a:xfrm>
            <a:custGeom>
              <a:rect b="b" l="l" r="r" t="t"/>
              <a:pathLst>
                <a:path extrusionOk="0" h="930" w="78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6" name="Google Shape;25196;p85"/>
            <p:cNvSpPr/>
            <p:nvPr/>
          </p:nvSpPr>
          <p:spPr>
            <a:xfrm>
              <a:off x="3744856" y="2237660"/>
              <a:ext cx="88421" cy="88789"/>
            </a:xfrm>
            <a:custGeom>
              <a:rect b="b" l="l" r="r" t="t"/>
              <a:pathLst>
                <a:path extrusionOk="0" h="3385" w="3371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7" name="Google Shape;25197;p85"/>
            <p:cNvSpPr/>
            <p:nvPr/>
          </p:nvSpPr>
          <p:spPr>
            <a:xfrm>
              <a:off x="3829159" y="1998626"/>
              <a:ext cx="144816" cy="333147"/>
            </a:xfrm>
            <a:custGeom>
              <a:rect b="b" l="l" r="r" t="t"/>
              <a:pathLst>
                <a:path extrusionOk="0" h="12701" w="5521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98" name="Google Shape;25198;p85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25199" name="Google Shape;25199;p85"/>
            <p:cNvSpPr/>
            <p:nvPr/>
          </p:nvSpPr>
          <p:spPr>
            <a:xfrm>
              <a:off x="1398582" y="2973490"/>
              <a:ext cx="44302" cy="114704"/>
            </a:xfrm>
            <a:custGeom>
              <a:rect b="b" l="l" r="r" t="t"/>
              <a:pathLst>
                <a:path extrusionOk="0" h="4373" w="1689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0" name="Google Shape;25200;p85"/>
            <p:cNvSpPr/>
            <p:nvPr/>
          </p:nvSpPr>
          <p:spPr>
            <a:xfrm>
              <a:off x="1403907" y="2991903"/>
              <a:ext cx="38847" cy="96290"/>
            </a:xfrm>
            <a:custGeom>
              <a:rect b="b" l="l" r="r" t="t"/>
              <a:pathLst>
                <a:path extrusionOk="0" h="3671" w="1481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1" name="Google Shape;25201;p85"/>
            <p:cNvSpPr/>
            <p:nvPr/>
          </p:nvSpPr>
          <p:spPr>
            <a:xfrm>
              <a:off x="1459226" y="3099210"/>
              <a:ext cx="280320" cy="80001"/>
            </a:xfrm>
            <a:custGeom>
              <a:rect b="b" l="l" r="r" t="t"/>
              <a:pathLst>
                <a:path extrusionOk="0" h="3050" w="10687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2" name="Google Shape;25202;p85"/>
            <p:cNvSpPr/>
            <p:nvPr/>
          </p:nvSpPr>
          <p:spPr>
            <a:xfrm>
              <a:off x="1459226" y="3099210"/>
              <a:ext cx="276071" cy="71870"/>
            </a:xfrm>
            <a:custGeom>
              <a:rect b="b" l="l" r="r" t="t"/>
              <a:pathLst>
                <a:path extrusionOk="0" h="2740" w="10525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3" name="Google Shape;25203;p85"/>
            <p:cNvSpPr/>
            <p:nvPr/>
          </p:nvSpPr>
          <p:spPr>
            <a:xfrm>
              <a:off x="1446609" y="3061780"/>
              <a:ext cx="323363" cy="65732"/>
            </a:xfrm>
            <a:custGeom>
              <a:rect b="b" l="l" r="r" t="t"/>
              <a:pathLst>
                <a:path extrusionOk="0" h="2506" w="12328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4" name="Google Shape;25204;p85"/>
            <p:cNvSpPr/>
            <p:nvPr/>
          </p:nvSpPr>
          <p:spPr>
            <a:xfrm>
              <a:off x="1404615" y="3076076"/>
              <a:ext cx="72237" cy="102481"/>
            </a:xfrm>
            <a:custGeom>
              <a:rect b="b" l="l" r="r" t="t"/>
              <a:pathLst>
                <a:path extrusionOk="0" h="3907" w="2754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5" name="Google Shape;25205;p85"/>
            <p:cNvSpPr/>
            <p:nvPr/>
          </p:nvSpPr>
          <p:spPr>
            <a:xfrm>
              <a:off x="1650967" y="3040324"/>
              <a:ext cx="110455" cy="168292"/>
            </a:xfrm>
            <a:custGeom>
              <a:rect b="b" l="l" r="r" t="t"/>
              <a:pathLst>
                <a:path extrusionOk="0" h="6416" w="4211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6" name="Google Shape;25206;p85"/>
            <p:cNvSpPr/>
            <p:nvPr/>
          </p:nvSpPr>
          <p:spPr>
            <a:xfrm>
              <a:off x="1521312" y="3032953"/>
              <a:ext cx="138730" cy="154259"/>
            </a:xfrm>
            <a:custGeom>
              <a:rect b="b" l="l" r="r" t="t"/>
              <a:pathLst>
                <a:path extrusionOk="0" h="5881" w="5289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7" name="Google Shape;25207;p85"/>
            <p:cNvSpPr/>
            <p:nvPr/>
          </p:nvSpPr>
          <p:spPr>
            <a:xfrm>
              <a:off x="1428642" y="3100260"/>
              <a:ext cx="30086" cy="36145"/>
            </a:xfrm>
            <a:custGeom>
              <a:rect b="b" l="l" r="r" t="t"/>
              <a:pathLst>
                <a:path extrusionOk="0" h="1378" w="1147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8" name="Google Shape;25208;p85"/>
            <p:cNvSpPr/>
            <p:nvPr/>
          </p:nvSpPr>
          <p:spPr>
            <a:xfrm>
              <a:off x="1446609" y="3100443"/>
              <a:ext cx="12118" cy="23948"/>
            </a:xfrm>
            <a:custGeom>
              <a:rect b="b" l="l" r="r" t="t"/>
              <a:pathLst>
                <a:path extrusionOk="0" h="913" w="462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9" name="Google Shape;25209;p85"/>
            <p:cNvSpPr/>
            <p:nvPr/>
          </p:nvSpPr>
          <p:spPr>
            <a:xfrm>
              <a:off x="1440734" y="3106319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0" name="Google Shape;25210;p85"/>
            <p:cNvSpPr/>
            <p:nvPr/>
          </p:nvSpPr>
          <p:spPr>
            <a:xfrm>
              <a:off x="1404615" y="3081584"/>
              <a:ext cx="56054" cy="96972"/>
            </a:xfrm>
            <a:custGeom>
              <a:rect b="b" l="l" r="r" t="t"/>
              <a:pathLst>
                <a:path extrusionOk="0" h="3697" w="2137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1" name="Google Shape;25211;p85"/>
            <p:cNvSpPr/>
            <p:nvPr/>
          </p:nvSpPr>
          <p:spPr>
            <a:xfrm>
              <a:off x="1414582" y="3154005"/>
              <a:ext cx="76513" cy="54611"/>
            </a:xfrm>
            <a:custGeom>
              <a:rect b="b" l="l" r="r" t="t"/>
              <a:pathLst>
                <a:path extrusionOk="0" h="2082" w="2917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2" name="Google Shape;25212;p85"/>
            <p:cNvSpPr/>
            <p:nvPr/>
          </p:nvSpPr>
          <p:spPr>
            <a:xfrm>
              <a:off x="1474702" y="3154372"/>
              <a:ext cx="32210" cy="54244"/>
            </a:xfrm>
            <a:custGeom>
              <a:rect b="b" l="l" r="r" t="t"/>
              <a:pathLst>
                <a:path extrusionOk="0" h="2068" w="1228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3" name="Google Shape;25213;p85"/>
            <p:cNvSpPr/>
            <p:nvPr/>
          </p:nvSpPr>
          <p:spPr>
            <a:xfrm>
              <a:off x="1469534" y="3061859"/>
              <a:ext cx="102664" cy="48027"/>
            </a:xfrm>
            <a:custGeom>
              <a:rect b="b" l="l" r="r" t="t"/>
              <a:pathLst>
                <a:path extrusionOk="0" h="1831" w="3914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14" name="Google Shape;25214;p85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25215" name="Google Shape;25215;p85"/>
            <p:cNvSpPr/>
            <p:nvPr/>
          </p:nvSpPr>
          <p:spPr>
            <a:xfrm>
              <a:off x="1089462" y="1512217"/>
              <a:ext cx="131465" cy="131281"/>
            </a:xfrm>
            <a:custGeom>
              <a:rect b="b" l="l" r="r" t="t"/>
              <a:pathLst>
                <a:path extrusionOk="0" h="5005" w="5012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6" name="Google Shape;25216;p85"/>
            <p:cNvSpPr/>
            <p:nvPr/>
          </p:nvSpPr>
          <p:spPr>
            <a:xfrm>
              <a:off x="1113488" y="1536034"/>
              <a:ext cx="83438" cy="83621"/>
            </a:xfrm>
            <a:custGeom>
              <a:rect b="b" l="l" r="r" t="t"/>
              <a:pathLst>
                <a:path extrusionOk="0" h="3188" w="3181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7" name="Google Shape;25217;p85"/>
            <p:cNvSpPr/>
            <p:nvPr/>
          </p:nvSpPr>
          <p:spPr>
            <a:xfrm>
              <a:off x="850795" y="1512217"/>
              <a:ext cx="131281" cy="131281"/>
            </a:xfrm>
            <a:custGeom>
              <a:rect b="b" l="l" r="r" t="t"/>
              <a:pathLst>
                <a:path extrusionOk="0" h="5005" w="5005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8" name="Google Shape;25218;p85"/>
            <p:cNvSpPr/>
            <p:nvPr/>
          </p:nvSpPr>
          <p:spPr>
            <a:xfrm>
              <a:off x="874612" y="1536034"/>
              <a:ext cx="83621" cy="83621"/>
            </a:xfrm>
            <a:custGeom>
              <a:rect b="b" l="l" r="r" t="t"/>
              <a:pathLst>
                <a:path extrusionOk="0" h="3188" w="3188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9" name="Google Shape;25219;p85"/>
            <p:cNvSpPr/>
            <p:nvPr/>
          </p:nvSpPr>
          <p:spPr>
            <a:xfrm>
              <a:off x="862703" y="1547942"/>
              <a:ext cx="346315" cy="334406"/>
            </a:xfrm>
            <a:custGeom>
              <a:rect b="b" l="l" r="r" t="t"/>
              <a:pathLst>
                <a:path extrusionOk="0" h="12749" w="13203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0" name="Google Shape;25220;p85"/>
            <p:cNvSpPr/>
            <p:nvPr/>
          </p:nvSpPr>
          <p:spPr>
            <a:xfrm>
              <a:off x="1058353" y="1661387"/>
              <a:ext cx="120789" cy="115202"/>
            </a:xfrm>
            <a:custGeom>
              <a:rect b="b" l="l" r="r" t="t"/>
              <a:pathLst>
                <a:path extrusionOk="0" h="4392" w="4605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1" name="Google Shape;25221;p85"/>
            <p:cNvSpPr/>
            <p:nvPr/>
          </p:nvSpPr>
          <p:spPr>
            <a:xfrm>
              <a:off x="862703" y="1552034"/>
              <a:ext cx="165249" cy="330131"/>
            </a:xfrm>
            <a:custGeom>
              <a:rect b="b" l="l" r="r" t="t"/>
              <a:pathLst>
                <a:path extrusionOk="0" h="12586" w="630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2" name="Google Shape;25222;p85"/>
            <p:cNvSpPr/>
            <p:nvPr/>
          </p:nvSpPr>
          <p:spPr>
            <a:xfrm>
              <a:off x="1089462" y="1691315"/>
              <a:ext cx="35961" cy="41811"/>
            </a:xfrm>
            <a:custGeom>
              <a:rect b="b" l="l" r="r" t="t"/>
              <a:pathLst>
                <a:path extrusionOk="0" h="1594" w="1371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3" name="Google Shape;25223;p85"/>
            <p:cNvSpPr/>
            <p:nvPr/>
          </p:nvSpPr>
          <p:spPr>
            <a:xfrm>
              <a:off x="1107429" y="1691315"/>
              <a:ext cx="17994" cy="29771"/>
            </a:xfrm>
            <a:custGeom>
              <a:rect b="b" l="l" r="r" t="t"/>
              <a:pathLst>
                <a:path extrusionOk="0" h="1135" w="686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4" name="Google Shape;25224;p85"/>
            <p:cNvSpPr/>
            <p:nvPr/>
          </p:nvSpPr>
          <p:spPr>
            <a:xfrm>
              <a:off x="1101554" y="1697164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5" name="Google Shape;25225;p85"/>
            <p:cNvSpPr/>
            <p:nvPr/>
          </p:nvSpPr>
          <p:spPr>
            <a:xfrm>
              <a:off x="976174" y="1780759"/>
              <a:ext cx="119373" cy="77562"/>
            </a:xfrm>
            <a:custGeom>
              <a:rect b="b" l="l" r="r" t="t"/>
              <a:pathLst>
                <a:path extrusionOk="0" h="2957" w="4551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6" name="Google Shape;25226;p85"/>
            <p:cNvSpPr/>
            <p:nvPr/>
          </p:nvSpPr>
          <p:spPr>
            <a:xfrm>
              <a:off x="1006050" y="1762976"/>
              <a:ext cx="59621" cy="41653"/>
            </a:xfrm>
            <a:custGeom>
              <a:rect b="b" l="l" r="r" t="t"/>
              <a:pathLst>
                <a:path extrusionOk="0" h="1588" w="2273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7" name="Google Shape;25227;p85"/>
            <p:cNvSpPr/>
            <p:nvPr/>
          </p:nvSpPr>
          <p:spPr>
            <a:xfrm>
              <a:off x="975282" y="1798360"/>
              <a:ext cx="121156" cy="33024"/>
            </a:xfrm>
            <a:custGeom>
              <a:rect b="b" l="l" r="r" t="t"/>
              <a:pathLst>
                <a:path extrusionOk="0" h="1259" w="4619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8" name="Google Shape;25228;p85"/>
            <p:cNvSpPr/>
            <p:nvPr/>
          </p:nvSpPr>
          <p:spPr>
            <a:xfrm>
              <a:off x="1006050" y="1765992"/>
              <a:ext cx="49470" cy="38820"/>
            </a:xfrm>
            <a:custGeom>
              <a:rect b="b" l="l" r="r" t="t"/>
              <a:pathLst>
                <a:path extrusionOk="0" h="1480" w="1886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9" name="Google Shape;25229;p85"/>
            <p:cNvSpPr/>
            <p:nvPr/>
          </p:nvSpPr>
          <p:spPr>
            <a:xfrm>
              <a:off x="892396" y="1661387"/>
              <a:ext cx="120789" cy="115202"/>
            </a:xfrm>
            <a:custGeom>
              <a:rect b="b" l="l" r="r" t="t"/>
              <a:pathLst>
                <a:path extrusionOk="0" h="4392" w="4605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0" name="Google Shape;25230;p85"/>
            <p:cNvSpPr/>
            <p:nvPr/>
          </p:nvSpPr>
          <p:spPr>
            <a:xfrm>
              <a:off x="946298" y="1691315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1" name="Google Shape;25231;p85"/>
            <p:cNvSpPr/>
            <p:nvPr/>
          </p:nvSpPr>
          <p:spPr>
            <a:xfrm>
              <a:off x="964266" y="1691315"/>
              <a:ext cx="17810" cy="29771"/>
            </a:xfrm>
            <a:custGeom>
              <a:rect b="b" l="l" r="r" t="t"/>
              <a:pathLst>
                <a:path extrusionOk="0" h="1135" w="679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2" name="Google Shape;25232;p85"/>
            <p:cNvSpPr/>
            <p:nvPr/>
          </p:nvSpPr>
          <p:spPr>
            <a:xfrm>
              <a:off x="958207" y="1697164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33" name="Google Shape;25233;p85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25234" name="Google Shape;25234;p85"/>
            <p:cNvSpPr/>
            <p:nvPr/>
          </p:nvSpPr>
          <p:spPr>
            <a:xfrm>
              <a:off x="8114616" y="3032508"/>
              <a:ext cx="55345" cy="237801"/>
            </a:xfrm>
            <a:custGeom>
              <a:rect b="b" l="l" r="r" t="t"/>
              <a:pathLst>
                <a:path extrusionOk="0" h="9066" w="211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5" name="Google Shape;25235;p85"/>
            <p:cNvSpPr/>
            <p:nvPr/>
          </p:nvSpPr>
          <p:spPr>
            <a:xfrm>
              <a:off x="8114800" y="2997123"/>
              <a:ext cx="83070" cy="273185"/>
            </a:xfrm>
            <a:custGeom>
              <a:rect b="b" l="l" r="r" t="t"/>
              <a:pathLst>
                <a:path extrusionOk="0" h="10415" w="3167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6" name="Google Shape;25236;p85"/>
            <p:cNvSpPr/>
            <p:nvPr/>
          </p:nvSpPr>
          <p:spPr>
            <a:xfrm>
              <a:off x="8104649" y="3264433"/>
              <a:ext cx="74729" cy="11751"/>
            </a:xfrm>
            <a:custGeom>
              <a:rect b="b" l="l" r="r" t="t"/>
              <a:pathLst>
                <a:path extrusionOk="0" h="448" w="2849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7" name="Google Shape;25237;p85"/>
            <p:cNvSpPr/>
            <p:nvPr/>
          </p:nvSpPr>
          <p:spPr>
            <a:xfrm>
              <a:off x="8139666" y="2906079"/>
              <a:ext cx="60355" cy="104763"/>
            </a:xfrm>
            <a:custGeom>
              <a:rect b="b" l="l" r="r" t="t"/>
              <a:pathLst>
                <a:path extrusionOk="0" h="3994" w="2301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8" name="Google Shape;25238;p85"/>
            <p:cNvSpPr/>
            <p:nvPr/>
          </p:nvSpPr>
          <p:spPr>
            <a:xfrm>
              <a:off x="8038497" y="2975169"/>
              <a:ext cx="133065" cy="50598"/>
            </a:xfrm>
            <a:custGeom>
              <a:rect b="b" l="l" r="r" t="t"/>
              <a:pathLst>
                <a:path extrusionOk="0" h="1929" w="5073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9" name="Google Shape;25239;p85"/>
            <p:cNvSpPr/>
            <p:nvPr/>
          </p:nvSpPr>
          <p:spPr>
            <a:xfrm>
              <a:off x="8171535" y="2996048"/>
              <a:ext cx="93221" cy="82152"/>
            </a:xfrm>
            <a:custGeom>
              <a:rect b="b" l="l" r="r" t="t"/>
              <a:pathLst>
                <a:path extrusionOk="0" h="3132" w="3554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0" name="Google Shape;25240;p85"/>
            <p:cNvSpPr/>
            <p:nvPr/>
          </p:nvSpPr>
          <p:spPr>
            <a:xfrm>
              <a:off x="8067297" y="2917646"/>
              <a:ext cx="207768" cy="93195"/>
            </a:xfrm>
            <a:custGeom>
              <a:rect b="b" l="l" r="r" t="t"/>
              <a:pathLst>
                <a:path extrusionOk="0" h="3553" w="7921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41" name="Google Shape;25241;p85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25242" name="Google Shape;25242;p85"/>
            <p:cNvSpPr/>
            <p:nvPr/>
          </p:nvSpPr>
          <p:spPr>
            <a:xfrm>
              <a:off x="6536147" y="1780418"/>
              <a:ext cx="57286" cy="47686"/>
            </a:xfrm>
            <a:custGeom>
              <a:rect b="b" l="l" r="r" t="t"/>
              <a:pathLst>
                <a:path extrusionOk="0" h="1818" w="2184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3" name="Google Shape;25243;p85"/>
            <p:cNvSpPr/>
            <p:nvPr/>
          </p:nvSpPr>
          <p:spPr>
            <a:xfrm>
              <a:off x="6404525" y="1787343"/>
              <a:ext cx="51253" cy="40761"/>
            </a:xfrm>
            <a:custGeom>
              <a:rect b="b" l="l" r="r" t="t"/>
              <a:pathLst>
                <a:path extrusionOk="0" h="1554" w="1954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4" name="Google Shape;25244;p85"/>
            <p:cNvSpPr/>
            <p:nvPr/>
          </p:nvSpPr>
          <p:spPr>
            <a:xfrm>
              <a:off x="6566023" y="1780418"/>
              <a:ext cx="57286" cy="47686"/>
            </a:xfrm>
            <a:custGeom>
              <a:rect b="b" l="l" r="r" t="t"/>
              <a:pathLst>
                <a:path extrusionOk="0" h="1818" w="2184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5" name="Google Shape;25245;p85"/>
            <p:cNvSpPr/>
            <p:nvPr/>
          </p:nvSpPr>
          <p:spPr>
            <a:xfrm>
              <a:off x="6434401" y="1787343"/>
              <a:ext cx="51253" cy="40761"/>
            </a:xfrm>
            <a:custGeom>
              <a:rect b="b" l="l" r="r" t="t"/>
              <a:pathLst>
                <a:path extrusionOk="0" h="1554" w="1954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6" name="Google Shape;25246;p85"/>
            <p:cNvSpPr/>
            <p:nvPr/>
          </p:nvSpPr>
          <p:spPr>
            <a:xfrm>
              <a:off x="6324314" y="1684889"/>
              <a:ext cx="362315" cy="112212"/>
            </a:xfrm>
            <a:custGeom>
              <a:rect b="b" l="l" r="r" t="t"/>
              <a:pathLst>
                <a:path extrusionOk="0" h="4278" w="13813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7" name="Google Shape;25247;p85"/>
            <p:cNvSpPr/>
            <p:nvPr/>
          </p:nvSpPr>
          <p:spPr>
            <a:xfrm>
              <a:off x="6324314" y="1715316"/>
              <a:ext cx="362315" cy="81785"/>
            </a:xfrm>
            <a:custGeom>
              <a:rect b="b" l="l" r="r" t="t"/>
              <a:pathLst>
                <a:path extrusionOk="0" h="3118" w="13813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8" name="Google Shape;25248;p85"/>
            <p:cNvSpPr/>
            <p:nvPr/>
          </p:nvSpPr>
          <p:spPr>
            <a:xfrm>
              <a:off x="6324130" y="1684836"/>
              <a:ext cx="117405" cy="98258"/>
            </a:xfrm>
            <a:custGeom>
              <a:rect b="b" l="l" r="r" t="t"/>
              <a:pathLst>
                <a:path extrusionOk="0" h="3746" w="4476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9" name="Google Shape;25249;p85"/>
            <p:cNvSpPr/>
            <p:nvPr/>
          </p:nvSpPr>
          <p:spPr>
            <a:xfrm>
              <a:off x="6382833" y="1566303"/>
              <a:ext cx="311927" cy="177498"/>
            </a:xfrm>
            <a:custGeom>
              <a:rect b="b" l="l" r="r" t="t"/>
              <a:pathLst>
                <a:path extrusionOk="0" h="6767" w="11892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0" name="Google Shape;25250;p85"/>
            <p:cNvSpPr/>
            <p:nvPr/>
          </p:nvSpPr>
          <p:spPr>
            <a:xfrm>
              <a:off x="6382833" y="1566303"/>
              <a:ext cx="275520" cy="125904"/>
            </a:xfrm>
            <a:custGeom>
              <a:rect b="b" l="l" r="r" t="t"/>
              <a:pathLst>
                <a:path extrusionOk="0" h="4800" w="10504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1" name="Google Shape;25251;p85"/>
            <p:cNvSpPr/>
            <p:nvPr/>
          </p:nvSpPr>
          <p:spPr>
            <a:xfrm>
              <a:off x="6389941" y="1714607"/>
              <a:ext cx="24027" cy="23843"/>
            </a:xfrm>
            <a:custGeom>
              <a:rect b="b" l="l" r="r" t="t"/>
              <a:pathLst>
                <a:path extrusionOk="0" h="909" w="916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2" name="Google Shape;25252;p85"/>
            <p:cNvSpPr/>
            <p:nvPr/>
          </p:nvSpPr>
          <p:spPr>
            <a:xfrm>
              <a:off x="6456644" y="1601792"/>
              <a:ext cx="49365" cy="43830"/>
            </a:xfrm>
            <a:custGeom>
              <a:rect b="b" l="l" r="r" t="t"/>
              <a:pathLst>
                <a:path extrusionOk="0" h="1671" w="1882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3" name="Google Shape;25253;p85"/>
            <p:cNvSpPr/>
            <p:nvPr/>
          </p:nvSpPr>
          <p:spPr>
            <a:xfrm>
              <a:off x="6516763" y="1605753"/>
              <a:ext cx="49286" cy="26519"/>
            </a:xfrm>
            <a:custGeom>
              <a:rect b="b" l="l" r="r" t="t"/>
              <a:pathLst>
                <a:path extrusionOk="0" h="1011" w="1879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4" name="Google Shape;25254;p85"/>
            <p:cNvSpPr/>
            <p:nvPr/>
          </p:nvSpPr>
          <p:spPr>
            <a:xfrm>
              <a:off x="6575440" y="1631012"/>
              <a:ext cx="44145" cy="13194"/>
            </a:xfrm>
            <a:custGeom>
              <a:rect b="b" l="l" r="r" t="t"/>
              <a:pathLst>
                <a:path extrusionOk="0" h="503" w="1683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5" name="Google Shape;25255;p85"/>
            <p:cNvSpPr/>
            <p:nvPr/>
          </p:nvSpPr>
          <p:spPr>
            <a:xfrm>
              <a:off x="6632962" y="1667026"/>
              <a:ext cx="32499" cy="19856"/>
            </a:xfrm>
            <a:custGeom>
              <a:rect b="b" l="l" r="r" t="t"/>
              <a:pathLst>
                <a:path extrusionOk="0" h="757" w="1239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6" name="Google Shape;25256;p85"/>
            <p:cNvSpPr/>
            <p:nvPr/>
          </p:nvSpPr>
          <p:spPr>
            <a:xfrm>
              <a:off x="6428526" y="1678594"/>
              <a:ext cx="52067" cy="35568"/>
            </a:xfrm>
            <a:custGeom>
              <a:rect b="b" l="l" r="r" t="t"/>
              <a:pathLst>
                <a:path extrusionOk="0" h="1356" w="1985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7" name="Google Shape;25257;p85"/>
            <p:cNvSpPr/>
            <p:nvPr/>
          </p:nvSpPr>
          <p:spPr>
            <a:xfrm>
              <a:off x="6324314" y="1715316"/>
              <a:ext cx="103713" cy="67778"/>
            </a:xfrm>
            <a:custGeom>
              <a:rect b="b" l="l" r="r" t="t"/>
              <a:pathLst>
                <a:path extrusionOk="0" h="2584" w="3954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8" name="Google Shape;25258;p85"/>
            <p:cNvSpPr/>
            <p:nvPr/>
          </p:nvSpPr>
          <p:spPr>
            <a:xfrm>
              <a:off x="6324130" y="1708024"/>
              <a:ext cx="24210" cy="30086"/>
            </a:xfrm>
            <a:custGeom>
              <a:rect b="b" l="l" r="r" t="t"/>
              <a:pathLst>
                <a:path extrusionOk="0" h="1147" w="923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59" name="Google Shape;25259;p85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25260" name="Google Shape;25260;p85"/>
            <p:cNvSpPr/>
            <p:nvPr/>
          </p:nvSpPr>
          <p:spPr>
            <a:xfrm>
              <a:off x="5232280" y="2058561"/>
              <a:ext cx="370840" cy="321239"/>
            </a:xfrm>
            <a:custGeom>
              <a:rect b="b" l="l" r="r" t="t"/>
              <a:pathLst>
                <a:path extrusionOk="0" h="12247" w="14138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1" name="Google Shape;25261;p85"/>
            <p:cNvSpPr/>
            <p:nvPr/>
          </p:nvSpPr>
          <p:spPr>
            <a:xfrm>
              <a:off x="5287048" y="2026587"/>
              <a:ext cx="105550" cy="71687"/>
            </a:xfrm>
            <a:custGeom>
              <a:rect b="b" l="l" r="r" t="t"/>
              <a:pathLst>
                <a:path extrusionOk="0" h="2733" w="4024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2" name="Google Shape;25262;p85"/>
            <p:cNvSpPr/>
            <p:nvPr/>
          </p:nvSpPr>
          <p:spPr>
            <a:xfrm>
              <a:off x="5276740" y="2088621"/>
              <a:ext cx="15135" cy="11961"/>
            </a:xfrm>
            <a:custGeom>
              <a:rect b="b" l="l" r="r" t="t"/>
              <a:pathLst>
                <a:path extrusionOk="0" h="456" w="577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3" name="Google Shape;25263;p85"/>
            <p:cNvSpPr/>
            <p:nvPr/>
          </p:nvSpPr>
          <p:spPr>
            <a:xfrm>
              <a:off x="5370827" y="2355406"/>
              <a:ext cx="29902" cy="24394"/>
            </a:xfrm>
            <a:custGeom>
              <a:rect b="b" l="l" r="r" t="t"/>
              <a:pathLst>
                <a:path extrusionOk="0" h="930" w="114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4" name="Google Shape;25264;p85"/>
            <p:cNvSpPr/>
            <p:nvPr/>
          </p:nvSpPr>
          <p:spPr>
            <a:xfrm>
              <a:off x="5561126" y="2355223"/>
              <a:ext cx="31345" cy="24578"/>
            </a:xfrm>
            <a:custGeom>
              <a:rect b="b" l="l" r="r" t="t"/>
              <a:pathLst>
                <a:path extrusionOk="0" h="937" w="1195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5" name="Google Shape;25265;p85"/>
            <p:cNvSpPr/>
            <p:nvPr/>
          </p:nvSpPr>
          <p:spPr>
            <a:xfrm>
              <a:off x="5232280" y="2095756"/>
              <a:ext cx="46978" cy="46689"/>
            </a:xfrm>
            <a:custGeom>
              <a:rect b="b" l="l" r="r" t="t"/>
              <a:pathLst>
                <a:path extrusionOk="0" h="1780" w="1791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6" name="Google Shape;25266;p85"/>
            <p:cNvSpPr/>
            <p:nvPr/>
          </p:nvSpPr>
          <p:spPr>
            <a:xfrm>
              <a:off x="5232621" y="2121933"/>
              <a:ext cx="9469" cy="9574"/>
            </a:xfrm>
            <a:custGeom>
              <a:rect b="b" l="l" r="r" t="t"/>
              <a:pathLst>
                <a:path extrusionOk="0" h="365" w="361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7" name="Google Shape;25267;p85"/>
            <p:cNvSpPr/>
            <p:nvPr/>
          </p:nvSpPr>
          <p:spPr>
            <a:xfrm>
              <a:off x="5305908" y="2118235"/>
              <a:ext cx="65654" cy="132802"/>
            </a:xfrm>
            <a:custGeom>
              <a:rect b="b" l="l" r="r" t="t"/>
              <a:pathLst>
                <a:path extrusionOk="0" h="5063" w="2503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8" name="Google Shape;25268;p85"/>
            <p:cNvSpPr/>
            <p:nvPr/>
          </p:nvSpPr>
          <p:spPr>
            <a:xfrm>
              <a:off x="5406762" y="2226302"/>
              <a:ext cx="120947" cy="37745"/>
            </a:xfrm>
            <a:custGeom>
              <a:rect b="b" l="l" r="r" t="t"/>
              <a:pathLst>
                <a:path extrusionOk="0" h="1439" w="4611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9" name="Google Shape;25269;p85"/>
            <p:cNvSpPr/>
            <p:nvPr/>
          </p:nvSpPr>
          <p:spPr>
            <a:xfrm>
              <a:off x="5302524" y="2046207"/>
              <a:ext cx="73680" cy="48001"/>
            </a:xfrm>
            <a:custGeom>
              <a:rect b="b" l="l" r="r" t="t"/>
              <a:pathLst>
                <a:path extrusionOk="0" h="1830" w="2809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70" name="Google Shape;25270;p85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25271" name="Google Shape;25271;p85"/>
            <p:cNvSpPr/>
            <p:nvPr/>
          </p:nvSpPr>
          <p:spPr>
            <a:xfrm>
              <a:off x="8154276" y="2638638"/>
              <a:ext cx="118297" cy="162023"/>
            </a:xfrm>
            <a:custGeom>
              <a:rect b="b" l="l" r="r" t="t"/>
              <a:pathLst>
                <a:path extrusionOk="0" h="6177" w="451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2" name="Google Shape;25272;p85"/>
            <p:cNvSpPr/>
            <p:nvPr/>
          </p:nvSpPr>
          <p:spPr>
            <a:xfrm>
              <a:off x="8154276" y="2638638"/>
              <a:ext cx="107805" cy="162023"/>
            </a:xfrm>
            <a:custGeom>
              <a:rect b="b" l="l" r="r" t="t"/>
              <a:pathLst>
                <a:path extrusionOk="0" h="6177" w="411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3" name="Google Shape;25273;p85"/>
            <p:cNvSpPr/>
            <p:nvPr/>
          </p:nvSpPr>
          <p:spPr>
            <a:xfrm>
              <a:off x="8145332" y="2435382"/>
              <a:ext cx="203178" cy="195886"/>
            </a:xfrm>
            <a:custGeom>
              <a:rect b="b" l="l" r="r" t="t"/>
              <a:pathLst>
                <a:path extrusionOk="0" h="7468" w="7746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4" name="Google Shape;25274;p85"/>
            <p:cNvSpPr/>
            <p:nvPr/>
          </p:nvSpPr>
          <p:spPr>
            <a:xfrm>
              <a:off x="8145489" y="2435329"/>
              <a:ext cx="196095" cy="195886"/>
            </a:xfrm>
            <a:custGeom>
              <a:rect b="b" l="l" r="r" t="t"/>
              <a:pathLst>
                <a:path extrusionOk="0" h="7468" w="7476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5" name="Google Shape;25275;p85"/>
            <p:cNvSpPr/>
            <p:nvPr/>
          </p:nvSpPr>
          <p:spPr>
            <a:xfrm>
              <a:off x="7968961" y="2488183"/>
              <a:ext cx="136606" cy="226968"/>
            </a:xfrm>
            <a:custGeom>
              <a:rect b="b" l="l" r="r" t="t"/>
              <a:pathLst>
                <a:path extrusionOk="0" h="8653" w="5208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6" name="Google Shape;25276;p85"/>
            <p:cNvSpPr/>
            <p:nvPr/>
          </p:nvSpPr>
          <p:spPr>
            <a:xfrm>
              <a:off x="7968961" y="2488104"/>
              <a:ext cx="117038" cy="227047"/>
            </a:xfrm>
            <a:custGeom>
              <a:rect b="b" l="l" r="r" t="t"/>
              <a:pathLst>
                <a:path extrusionOk="0" h="8656" w="4462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77" name="Google Shape;25277;p85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25278" name="Google Shape;25278;p85"/>
            <p:cNvSpPr/>
            <p:nvPr/>
          </p:nvSpPr>
          <p:spPr>
            <a:xfrm>
              <a:off x="4453092" y="2115323"/>
              <a:ext cx="56893" cy="53903"/>
            </a:xfrm>
            <a:custGeom>
              <a:rect b="b" l="l" r="r" t="t"/>
              <a:pathLst>
                <a:path extrusionOk="0" h="2055" w="2169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9" name="Google Shape;25279;p85"/>
            <p:cNvSpPr/>
            <p:nvPr/>
          </p:nvSpPr>
          <p:spPr>
            <a:xfrm>
              <a:off x="4136679" y="2131691"/>
              <a:ext cx="367823" cy="206850"/>
            </a:xfrm>
            <a:custGeom>
              <a:rect b="b" l="l" r="r" t="t"/>
              <a:pathLst>
                <a:path extrusionOk="0" h="7886" w="14023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0" name="Google Shape;25280;p85"/>
            <p:cNvSpPr/>
            <p:nvPr/>
          </p:nvSpPr>
          <p:spPr>
            <a:xfrm>
              <a:off x="4191998" y="2139481"/>
              <a:ext cx="33810" cy="38952"/>
            </a:xfrm>
            <a:custGeom>
              <a:rect b="b" l="l" r="r" t="t"/>
              <a:pathLst>
                <a:path extrusionOk="0" h="1485" w="1289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1" name="Google Shape;25281;p85"/>
            <p:cNvSpPr/>
            <p:nvPr/>
          </p:nvSpPr>
          <p:spPr>
            <a:xfrm>
              <a:off x="4178123" y="2194275"/>
              <a:ext cx="15686" cy="11777"/>
            </a:xfrm>
            <a:custGeom>
              <a:rect b="b" l="l" r="r" t="t"/>
              <a:pathLst>
                <a:path extrusionOk="0" h="449" w="598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2" name="Google Shape;25282;p85"/>
            <p:cNvSpPr/>
            <p:nvPr/>
          </p:nvSpPr>
          <p:spPr>
            <a:xfrm>
              <a:off x="4152339" y="2228637"/>
              <a:ext cx="29902" cy="15817"/>
            </a:xfrm>
            <a:custGeom>
              <a:rect b="b" l="l" r="r" t="t"/>
              <a:pathLst>
                <a:path extrusionOk="0" h="603" w="114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3" name="Google Shape;25283;p85"/>
            <p:cNvSpPr/>
            <p:nvPr/>
          </p:nvSpPr>
          <p:spPr>
            <a:xfrm>
              <a:off x="4136863" y="2204584"/>
              <a:ext cx="15502" cy="29194"/>
            </a:xfrm>
            <a:custGeom>
              <a:rect b="b" l="l" r="r" t="t"/>
              <a:pathLst>
                <a:path extrusionOk="0" h="1113" w="591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4" name="Google Shape;25284;p85"/>
            <p:cNvSpPr/>
            <p:nvPr/>
          </p:nvSpPr>
          <p:spPr>
            <a:xfrm>
              <a:off x="4269246" y="2253477"/>
              <a:ext cx="169629" cy="27410"/>
            </a:xfrm>
            <a:custGeom>
              <a:rect b="b" l="l" r="r" t="t"/>
              <a:pathLst>
                <a:path extrusionOk="0" h="1045" w="6467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5" name="Google Shape;25285;p85"/>
            <p:cNvSpPr/>
            <p:nvPr/>
          </p:nvSpPr>
          <p:spPr>
            <a:xfrm>
              <a:off x="4171355" y="2249044"/>
              <a:ext cx="63870" cy="14794"/>
            </a:xfrm>
            <a:custGeom>
              <a:rect b="b" l="l" r="r" t="t"/>
              <a:pathLst>
                <a:path extrusionOk="0" h="564" w="2435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6" name="Google Shape;25286;p85"/>
            <p:cNvSpPr/>
            <p:nvPr/>
          </p:nvSpPr>
          <p:spPr>
            <a:xfrm>
              <a:off x="4443492" y="2324822"/>
              <a:ext cx="25994" cy="13718"/>
            </a:xfrm>
            <a:custGeom>
              <a:rect b="b" l="l" r="r" t="t"/>
              <a:pathLst>
                <a:path extrusionOk="0" h="523" w="991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7" name="Google Shape;25287;p85"/>
            <p:cNvSpPr/>
            <p:nvPr/>
          </p:nvSpPr>
          <p:spPr>
            <a:xfrm>
              <a:off x="4243042" y="2324822"/>
              <a:ext cx="24210" cy="13718"/>
            </a:xfrm>
            <a:custGeom>
              <a:rect b="b" l="l" r="r" t="t"/>
              <a:pathLst>
                <a:path extrusionOk="0" h="523" w="923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88" name="Google Shape;25288;p85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25289" name="Google Shape;25289;p85"/>
            <p:cNvSpPr/>
            <p:nvPr/>
          </p:nvSpPr>
          <p:spPr>
            <a:xfrm>
              <a:off x="7423823" y="2464077"/>
              <a:ext cx="212909" cy="149249"/>
            </a:xfrm>
            <a:custGeom>
              <a:rect b="b" l="l" r="r" t="t"/>
              <a:pathLst>
                <a:path extrusionOk="0" h="5690" w="8117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0" name="Google Shape;25290;p85"/>
            <p:cNvSpPr/>
            <p:nvPr/>
          </p:nvSpPr>
          <p:spPr>
            <a:xfrm>
              <a:off x="7434840" y="2507645"/>
              <a:ext cx="359115" cy="258287"/>
            </a:xfrm>
            <a:custGeom>
              <a:rect b="b" l="l" r="r" t="t"/>
              <a:pathLst>
                <a:path extrusionOk="0" h="9847" w="13691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1" name="Google Shape;25291;p85"/>
            <p:cNvSpPr/>
            <p:nvPr/>
          </p:nvSpPr>
          <p:spPr>
            <a:xfrm>
              <a:off x="7434656" y="2507645"/>
              <a:ext cx="302406" cy="223060"/>
            </a:xfrm>
            <a:custGeom>
              <a:rect b="b" l="l" r="r" t="t"/>
              <a:pathLst>
                <a:path extrusionOk="0" h="8504" w="11529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2" name="Google Shape;25292;p85"/>
            <p:cNvSpPr/>
            <p:nvPr/>
          </p:nvSpPr>
          <p:spPr>
            <a:xfrm>
              <a:off x="7434840" y="2507645"/>
              <a:ext cx="129865" cy="173433"/>
            </a:xfrm>
            <a:custGeom>
              <a:rect b="b" l="l" r="r" t="t"/>
              <a:pathLst>
                <a:path extrusionOk="0" h="6612" w="4951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3" name="Google Shape;25293;p85"/>
            <p:cNvSpPr/>
            <p:nvPr/>
          </p:nvSpPr>
          <p:spPr>
            <a:xfrm>
              <a:off x="7459915" y="2490045"/>
              <a:ext cx="205932" cy="82729"/>
            </a:xfrm>
            <a:custGeom>
              <a:rect b="b" l="l" r="r" t="t"/>
              <a:pathLst>
                <a:path extrusionOk="0" h="3154" w="7851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4" name="Google Shape;25294;p85"/>
            <p:cNvSpPr/>
            <p:nvPr/>
          </p:nvSpPr>
          <p:spPr>
            <a:xfrm>
              <a:off x="7423823" y="2553469"/>
              <a:ext cx="102192" cy="177236"/>
            </a:xfrm>
            <a:custGeom>
              <a:rect b="b" l="l" r="r" t="t"/>
              <a:pathLst>
                <a:path extrusionOk="0" h="6757" w="3896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5" name="Google Shape;25295;p85"/>
            <p:cNvSpPr/>
            <p:nvPr/>
          </p:nvSpPr>
          <p:spPr>
            <a:xfrm>
              <a:off x="7423823" y="2581456"/>
              <a:ext cx="41102" cy="149249"/>
            </a:xfrm>
            <a:custGeom>
              <a:rect b="b" l="l" r="r" t="t"/>
              <a:pathLst>
                <a:path extrusionOk="0" h="5690" w="1567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6" name="Google Shape;25296;p85"/>
            <p:cNvSpPr/>
            <p:nvPr/>
          </p:nvSpPr>
          <p:spPr>
            <a:xfrm>
              <a:off x="7445882" y="2660251"/>
              <a:ext cx="347915" cy="111556"/>
            </a:xfrm>
            <a:custGeom>
              <a:rect b="b" l="l" r="r" t="t"/>
              <a:pathLst>
                <a:path extrusionOk="0" h="4253" w="13264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7" name="Google Shape;25297;p85"/>
            <p:cNvSpPr/>
            <p:nvPr/>
          </p:nvSpPr>
          <p:spPr>
            <a:xfrm>
              <a:off x="7446040" y="2660251"/>
              <a:ext cx="349830" cy="111556"/>
            </a:xfrm>
            <a:custGeom>
              <a:rect b="b" l="l" r="r" t="t"/>
              <a:pathLst>
                <a:path extrusionOk="0" h="4253" w="13337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8" name="Google Shape;25298;p85"/>
            <p:cNvSpPr/>
            <p:nvPr/>
          </p:nvSpPr>
          <p:spPr>
            <a:xfrm>
              <a:off x="7433423" y="2624133"/>
              <a:ext cx="118533" cy="106572"/>
            </a:xfrm>
            <a:custGeom>
              <a:rect b="b" l="l" r="r" t="t"/>
              <a:pathLst>
                <a:path extrusionOk="0" h="4063" w="4519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9" name="Google Shape;25299;p85"/>
            <p:cNvSpPr/>
            <p:nvPr/>
          </p:nvSpPr>
          <p:spPr>
            <a:xfrm>
              <a:off x="7439823" y="2642126"/>
              <a:ext cx="99149" cy="88579"/>
            </a:xfrm>
            <a:custGeom>
              <a:rect b="b" l="l" r="r" t="t"/>
              <a:pathLst>
                <a:path extrusionOk="0" h="3377" w="378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0" name="Google Shape;25300;p85"/>
            <p:cNvSpPr/>
            <p:nvPr/>
          </p:nvSpPr>
          <p:spPr>
            <a:xfrm>
              <a:off x="7744196" y="2725669"/>
              <a:ext cx="26650" cy="14112"/>
            </a:xfrm>
            <a:custGeom>
              <a:rect b="b" l="l" r="r" t="t"/>
              <a:pathLst>
                <a:path extrusionOk="0" h="538" w="1016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1" name="Google Shape;25301;p85"/>
            <p:cNvSpPr/>
            <p:nvPr/>
          </p:nvSpPr>
          <p:spPr>
            <a:xfrm>
              <a:off x="7596679" y="2685694"/>
              <a:ext cx="24578" cy="16027"/>
            </a:xfrm>
            <a:custGeom>
              <a:rect b="b" l="l" r="r" t="t"/>
              <a:pathLst>
                <a:path extrusionOk="0" h="611" w="937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02" name="Google Shape;25302;p85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25303" name="Google Shape;25303;p85"/>
            <p:cNvSpPr/>
            <p:nvPr/>
          </p:nvSpPr>
          <p:spPr>
            <a:xfrm>
              <a:off x="3882511" y="3365156"/>
              <a:ext cx="295061" cy="282209"/>
            </a:xfrm>
            <a:custGeom>
              <a:rect b="b" l="l" r="r" t="t"/>
              <a:pathLst>
                <a:path extrusionOk="0" h="10759" w="11249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4" name="Google Shape;25304;p85"/>
            <p:cNvSpPr/>
            <p:nvPr/>
          </p:nvSpPr>
          <p:spPr>
            <a:xfrm>
              <a:off x="3882511" y="3365314"/>
              <a:ext cx="166875" cy="282051"/>
            </a:xfrm>
            <a:custGeom>
              <a:rect b="b" l="l" r="r" t="t"/>
              <a:pathLst>
                <a:path extrusionOk="0" h="10753" w="6362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5" name="Google Shape;25305;p85"/>
            <p:cNvSpPr/>
            <p:nvPr/>
          </p:nvSpPr>
          <p:spPr>
            <a:xfrm>
              <a:off x="4023208" y="3614656"/>
              <a:ext cx="35227" cy="114887"/>
            </a:xfrm>
            <a:custGeom>
              <a:rect b="b" l="l" r="r" t="t"/>
              <a:pathLst>
                <a:path extrusionOk="0" h="4380" w="1343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6" name="Google Shape;25306;p85"/>
            <p:cNvSpPr/>
            <p:nvPr/>
          </p:nvSpPr>
          <p:spPr>
            <a:xfrm>
              <a:off x="4023208" y="3614656"/>
              <a:ext cx="30269" cy="114887"/>
            </a:xfrm>
            <a:custGeom>
              <a:rect b="b" l="l" r="r" t="t"/>
              <a:pathLst>
                <a:path extrusionOk="0" h="4380" w="1154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7" name="Google Shape;25307;p85"/>
            <p:cNvSpPr/>
            <p:nvPr/>
          </p:nvSpPr>
          <p:spPr>
            <a:xfrm>
              <a:off x="4003641" y="3723642"/>
              <a:ext cx="74362" cy="11777"/>
            </a:xfrm>
            <a:custGeom>
              <a:rect b="b" l="l" r="r" t="t"/>
              <a:pathLst>
                <a:path extrusionOk="0" h="449" w="2835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08" name="Google Shape;25308;p85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25309" name="Google Shape;25309;p85"/>
            <p:cNvSpPr/>
            <p:nvPr/>
          </p:nvSpPr>
          <p:spPr>
            <a:xfrm>
              <a:off x="5468639" y="1512217"/>
              <a:ext cx="131281" cy="131281"/>
            </a:xfrm>
            <a:custGeom>
              <a:rect b="b" l="l" r="r" t="t"/>
              <a:pathLst>
                <a:path extrusionOk="0" h="5005" w="5005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0" name="Google Shape;25310;p85"/>
            <p:cNvSpPr/>
            <p:nvPr/>
          </p:nvSpPr>
          <p:spPr>
            <a:xfrm>
              <a:off x="5492482" y="1536034"/>
              <a:ext cx="83621" cy="83621"/>
            </a:xfrm>
            <a:custGeom>
              <a:rect b="b" l="l" r="r" t="t"/>
              <a:pathLst>
                <a:path extrusionOk="0" h="3188" w="3188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1" name="Google Shape;25311;p85"/>
            <p:cNvSpPr/>
            <p:nvPr/>
          </p:nvSpPr>
          <p:spPr>
            <a:xfrm>
              <a:off x="5229788" y="1512217"/>
              <a:ext cx="131465" cy="131281"/>
            </a:xfrm>
            <a:custGeom>
              <a:rect b="b" l="l" r="r" t="t"/>
              <a:pathLst>
                <a:path extrusionOk="0" h="5005" w="5012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2" name="Google Shape;25312;p85"/>
            <p:cNvSpPr/>
            <p:nvPr/>
          </p:nvSpPr>
          <p:spPr>
            <a:xfrm>
              <a:off x="5253789" y="1536034"/>
              <a:ext cx="83438" cy="83621"/>
            </a:xfrm>
            <a:custGeom>
              <a:rect b="b" l="l" r="r" t="t"/>
              <a:pathLst>
                <a:path extrusionOk="0" h="3188" w="3181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3" name="Google Shape;25313;p85"/>
            <p:cNvSpPr/>
            <p:nvPr/>
          </p:nvSpPr>
          <p:spPr>
            <a:xfrm>
              <a:off x="5241697" y="1547942"/>
              <a:ext cx="346315" cy="334406"/>
            </a:xfrm>
            <a:custGeom>
              <a:rect b="b" l="l" r="r" t="t"/>
              <a:pathLst>
                <a:path extrusionOk="0" h="12749" w="13203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4" name="Google Shape;25314;p85"/>
            <p:cNvSpPr/>
            <p:nvPr/>
          </p:nvSpPr>
          <p:spPr>
            <a:xfrm>
              <a:off x="5370119" y="1786819"/>
              <a:ext cx="89471" cy="71687"/>
            </a:xfrm>
            <a:custGeom>
              <a:rect b="b" l="l" r="r" t="t"/>
              <a:pathLst>
                <a:path extrusionOk="0" h="2733" w="3411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5" name="Google Shape;25315;p85"/>
            <p:cNvSpPr/>
            <p:nvPr/>
          </p:nvSpPr>
          <p:spPr>
            <a:xfrm>
              <a:off x="5241880" y="1552034"/>
              <a:ext cx="165065" cy="330131"/>
            </a:xfrm>
            <a:custGeom>
              <a:rect b="b" l="l" r="r" t="t"/>
              <a:pathLst>
                <a:path extrusionOk="0" h="12586" w="6293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6" name="Google Shape;25316;p85"/>
            <p:cNvSpPr/>
            <p:nvPr/>
          </p:nvSpPr>
          <p:spPr>
            <a:xfrm>
              <a:off x="5325292" y="1691315"/>
              <a:ext cx="35961" cy="41811"/>
            </a:xfrm>
            <a:custGeom>
              <a:rect b="b" l="l" r="r" t="t"/>
              <a:pathLst>
                <a:path extrusionOk="0" h="1594" w="1371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7" name="Google Shape;25317;p85"/>
            <p:cNvSpPr/>
            <p:nvPr/>
          </p:nvSpPr>
          <p:spPr>
            <a:xfrm>
              <a:off x="5343259" y="1691315"/>
              <a:ext cx="17994" cy="29771"/>
            </a:xfrm>
            <a:custGeom>
              <a:rect b="b" l="l" r="r" t="t"/>
              <a:pathLst>
                <a:path extrusionOk="0" h="1135" w="686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8" name="Google Shape;25318;p85"/>
            <p:cNvSpPr/>
            <p:nvPr/>
          </p:nvSpPr>
          <p:spPr>
            <a:xfrm>
              <a:off x="5337200" y="1697164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9" name="Google Shape;25319;p85"/>
            <p:cNvSpPr/>
            <p:nvPr/>
          </p:nvSpPr>
          <p:spPr>
            <a:xfrm>
              <a:off x="5468639" y="1691315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0" name="Google Shape;25320;p85"/>
            <p:cNvSpPr/>
            <p:nvPr/>
          </p:nvSpPr>
          <p:spPr>
            <a:xfrm>
              <a:off x="5486423" y="1691315"/>
              <a:ext cx="17994" cy="29771"/>
            </a:xfrm>
            <a:custGeom>
              <a:rect b="b" l="l" r="r" t="t"/>
              <a:pathLst>
                <a:path extrusionOk="0" h="1135" w="686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1" name="Google Shape;25321;p85"/>
            <p:cNvSpPr/>
            <p:nvPr/>
          </p:nvSpPr>
          <p:spPr>
            <a:xfrm>
              <a:off x="5480573" y="1697164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2" name="Google Shape;25322;p85"/>
            <p:cNvSpPr/>
            <p:nvPr/>
          </p:nvSpPr>
          <p:spPr>
            <a:xfrm>
              <a:off x="5355168" y="1780759"/>
              <a:ext cx="119373" cy="47870"/>
            </a:xfrm>
            <a:custGeom>
              <a:rect b="b" l="l" r="r" t="t"/>
              <a:pathLst>
                <a:path extrusionOk="0" h="1825" w="4551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3" name="Google Shape;25323;p85"/>
            <p:cNvSpPr/>
            <p:nvPr/>
          </p:nvSpPr>
          <p:spPr>
            <a:xfrm>
              <a:off x="5385044" y="1762976"/>
              <a:ext cx="59804" cy="41653"/>
            </a:xfrm>
            <a:custGeom>
              <a:rect b="b" l="l" r="r" t="t"/>
              <a:pathLst>
                <a:path extrusionOk="0" h="1588" w="228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4" name="Google Shape;25324;p85"/>
            <p:cNvSpPr/>
            <p:nvPr/>
          </p:nvSpPr>
          <p:spPr>
            <a:xfrm>
              <a:off x="5354276" y="1798543"/>
              <a:ext cx="121340" cy="32761"/>
            </a:xfrm>
            <a:custGeom>
              <a:rect b="b" l="l" r="r" t="t"/>
              <a:pathLst>
                <a:path extrusionOk="0" h="1249" w="4626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5" name="Google Shape;25325;p85"/>
            <p:cNvSpPr/>
            <p:nvPr/>
          </p:nvSpPr>
          <p:spPr>
            <a:xfrm>
              <a:off x="5385044" y="1765992"/>
              <a:ext cx="49470" cy="38820"/>
            </a:xfrm>
            <a:custGeom>
              <a:rect b="b" l="l" r="r" t="t"/>
              <a:pathLst>
                <a:path extrusionOk="0" h="1480" w="1886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26" name="Google Shape;25326;p85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25327" name="Google Shape;25327;p85"/>
            <p:cNvSpPr/>
            <p:nvPr/>
          </p:nvSpPr>
          <p:spPr>
            <a:xfrm>
              <a:off x="6082080" y="3626355"/>
              <a:ext cx="70795" cy="68854"/>
            </a:xfrm>
            <a:custGeom>
              <a:rect b="b" l="l" r="r" t="t"/>
              <a:pathLst>
                <a:path extrusionOk="0" h="2625" w="2699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8" name="Google Shape;25328;p85"/>
            <p:cNvSpPr/>
            <p:nvPr/>
          </p:nvSpPr>
          <p:spPr>
            <a:xfrm>
              <a:off x="6304746" y="3405603"/>
              <a:ext cx="70821" cy="68723"/>
            </a:xfrm>
            <a:custGeom>
              <a:rect b="b" l="l" r="r" t="t"/>
              <a:pathLst>
                <a:path extrusionOk="0" h="2620" w="270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9" name="Google Shape;25329;p85"/>
            <p:cNvSpPr/>
            <p:nvPr/>
          </p:nvSpPr>
          <p:spPr>
            <a:xfrm>
              <a:off x="6180128" y="3388344"/>
              <a:ext cx="97418" cy="52171"/>
            </a:xfrm>
            <a:custGeom>
              <a:rect b="b" l="l" r="r" t="t"/>
              <a:pathLst>
                <a:path extrusionOk="0" h="1989" w="3714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0" name="Google Shape;25330;p85"/>
            <p:cNvSpPr/>
            <p:nvPr/>
          </p:nvSpPr>
          <p:spPr>
            <a:xfrm>
              <a:off x="6180075" y="3660375"/>
              <a:ext cx="96946" cy="52093"/>
            </a:xfrm>
            <a:custGeom>
              <a:rect b="b" l="l" r="r" t="t"/>
              <a:pathLst>
                <a:path extrusionOk="0" h="1986" w="3696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1" name="Google Shape;25331;p85"/>
            <p:cNvSpPr/>
            <p:nvPr/>
          </p:nvSpPr>
          <p:spPr>
            <a:xfrm>
              <a:off x="6338190" y="3503939"/>
              <a:ext cx="55109" cy="92749"/>
            </a:xfrm>
            <a:custGeom>
              <a:rect b="b" l="l" r="r" t="t"/>
              <a:pathLst>
                <a:path extrusionOk="0" h="3536" w="2101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2" name="Google Shape;25332;p85"/>
            <p:cNvSpPr/>
            <p:nvPr/>
          </p:nvSpPr>
          <p:spPr>
            <a:xfrm>
              <a:off x="6064506" y="3503939"/>
              <a:ext cx="55109" cy="92749"/>
            </a:xfrm>
            <a:custGeom>
              <a:rect b="b" l="l" r="r" t="t"/>
              <a:pathLst>
                <a:path extrusionOk="0" h="3536" w="2101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3" name="Google Shape;25333;p85"/>
            <p:cNvSpPr/>
            <p:nvPr/>
          </p:nvSpPr>
          <p:spPr>
            <a:xfrm>
              <a:off x="6304746" y="3626355"/>
              <a:ext cx="70821" cy="68854"/>
            </a:xfrm>
            <a:custGeom>
              <a:rect b="b" l="l" r="r" t="t"/>
              <a:pathLst>
                <a:path extrusionOk="0" h="2625" w="270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4" name="Google Shape;25334;p85"/>
            <p:cNvSpPr/>
            <p:nvPr/>
          </p:nvSpPr>
          <p:spPr>
            <a:xfrm>
              <a:off x="6082080" y="3405603"/>
              <a:ext cx="70795" cy="68723"/>
            </a:xfrm>
            <a:custGeom>
              <a:rect b="b" l="l" r="r" t="t"/>
              <a:pathLst>
                <a:path extrusionOk="0" h="2620" w="2699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5" name="Google Shape;25335;p85"/>
            <p:cNvSpPr/>
            <p:nvPr/>
          </p:nvSpPr>
          <p:spPr>
            <a:xfrm>
              <a:off x="6041869" y="3365392"/>
              <a:ext cx="373882" cy="370053"/>
            </a:xfrm>
            <a:custGeom>
              <a:rect b="b" l="l" r="r" t="t"/>
              <a:pathLst>
                <a:path extrusionOk="0" h="14108" w="14254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6" name="Google Shape;25336;p85"/>
            <p:cNvSpPr/>
            <p:nvPr/>
          </p:nvSpPr>
          <p:spPr>
            <a:xfrm>
              <a:off x="6141832" y="3463755"/>
              <a:ext cx="173957" cy="173302"/>
            </a:xfrm>
            <a:custGeom>
              <a:rect b="b" l="l" r="r" t="t"/>
              <a:pathLst>
                <a:path extrusionOk="0" h="6607" w="6632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37" name="Google Shape;25337;p85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25338" name="Google Shape;25338;p85"/>
            <p:cNvSpPr/>
            <p:nvPr/>
          </p:nvSpPr>
          <p:spPr>
            <a:xfrm>
              <a:off x="4994977" y="2140268"/>
              <a:ext cx="64080" cy="144029"/>
            </a:xfrm>
            <a:custGeom>
              <a:rect b="b" l="l" r="r" t="t"/>
              <a:pathLst>
                <a:path extrusionOk="0" h="5491" w="2443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9" name="Google Shape;25339;p85"/>
            <p:cNvSpPr/>
            <p:nvPr/>
          </p:nvSpPr>
          <p:spPr>
            <a:xfrm>
              <a:off x="4684309" y="2118707"/>
              <a:ext cx="342931" cy="247926"/>
            </a:xfrm>
            <a:custGeom>
              <a:rect b="b" l="l" r="r" t="t"/>
              <a:pathLst>
                <a:path extrusionOk="0" h="9452" w="13074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0" name="Google Shape;25340;p85"/>
            <p:cNvSpPr/>
            <p:nvPr/>
          </p:nvSpPr>
          <p:spPr>
            <a:xfrm>
              <a:off x="4716494" y="2087493"/>
              <a:ext cx="48762" cy="52198"/>
            </a:xfrm>
            <a:custGeom>
              <a:rect b="b" l="l" r="r" t="t"/>
              <a:pathLst>
                <a:path extrusionOk="0" h="1990" w="1859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1" name="Google Shape;25341;p85"/>
            <p:cNvSpPr/>
            <p:nvPr/>
          </p:nvSpPr>
          <p:spPr>
            <a:xfrm>
              <a:off x="4759721" y="2118681"/>
              <a:ext cx="36827" cy="23948"/>
            </a:xfrm>
            <a:custGeom>
              <a:rect b="b" l="l" r="r" t="t"/>
              <a:pathLst>
                <a:path extrusionOk="0" h="913" w="1404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2" name="Google Shape;25342;p85"/>
            <p:cNvSpPr/>
            <p:nvPr/>
          </p:nvSpPr>
          <p:spPr>
            <a:xfrm>
              <a:off x="4778554" y="2342973"/>
              <a:ext cx="43620" cy="23502"/>
            </a:xfrm>
            <a:custGeom>
              <a:rect b="b" l="l" r="r" t="t"/>
              <a:pathLst>
                <a:path extrusionOk="0" h="896" w="1663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3" name="Google Shape;25343;p85"/>
            <p:cNvSpPr/>
            <p:nvPr/>
          </p:nvSpPr>
          <p:spPr>
            <a:xfrm>
              <a:off x="4979895" y="2341714"/>
              <a:ext cx="40211" cy="24761"/>
            </a:xfrm>
            <a:custGeom>
              <a:rect b="b" l="l" r="r" t="t"/>
              <a:pathLst>
                <a:path extrusionOk="0" h="944" w="1533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4" name="Google Shape;25344;p85"/>
            <p:cNvSpPr/>
            <p:nvPr/>
          </p:nvSpPr>
          <p:spPr>
            <a:xfrm>
              <a:off x="4731969" y="2155140"/>
              <a:ext cx="11751" cy="11777"/>
            </a:xfrm>
            <a:custGeom>
              <a:rect b="b" l="l" r="r" t="t"/>
              <a:pathLst>
                <a:path extrusionOk="0" h="449" w="448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5" name="Google Shape;25345;p85"/>
            <p:cNvSpPr/>
            <p:nvPr/>
          </p:nvSpPr>
          <p:spPr>
            <a:xfrm>
              <a:off x="4741569" y="2191311"/>
              <a:ext cx="64578" cy="74493"/>
            </a:xfrm>
            <a:custGeom>
              <a:rect b="b" l="l" r="r" t="t"/>
              <a:pathLst>
                <a:path extrusionOk="0" h="2840" w="2462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6" name="Google Shape;25346;p85"/>
            <p:cNvSpPr/>
            <p:nvPr/>
          </p:nvSpPr>
          <p:spPr>
            <a:xfrm>
              <a:off x="4837073" y="2244716"/>
              <a:ext cx="143924" cy="39581"/>
            </a:xfrm>
            <a:custGeom>
              <a:rect b="b" l="l" r="r" t="t"/>
              <a:pathLst>
                <a:path extrusionOk="0" h="1509" w="5487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7" name="Google Shape;25347;p85"/>
            <p:cNvSpPr/>
            <p:nvPr/>
          </p:nvSpPr>
          <p:spPr>
            <a:xfrm>
              <a:off x="4684309" y="2161199"/>
              <a:ext cx="47503" cy="48237"/>
            </a:xfrm>
            <a:custGeom>
              <a:rect b="b" l="l" r="r" t="t"/>
              <a:pathLst>
                <a:path extrusionOk="0" h="1839" w="1811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8" name="Google Shape;25348;p85"/>
            <p:cNvSpPr/>
            <p:nvPr/>
          </p:nvSpPr>
          <p:spPr>
            <a:xfrm>
              <a:off x="4716494" y="2087913"/>
              <a:ext cx="44670" cy="51935"/>
            </a:xfrm>
            <a:custGeom>
              <a:rect b="b" l="l" r="r" t="t"/>
              <a:pathLst>
                <a:path extrusionOk="0" h="1980" w="1703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9" name="Google Shape;25349;p85"/>
            <p:cNvSpPr/>
            <p:nvPr/>
          </p:nvSpPr>
          <p:spPr>
            <a:xfrm>
              <a:off x="4684309" y="2177200"/>
              <a:ext cx="10518" cy="17102"/>
            </a:xfrm>
            <a:custGeom>
              <a:rect b="b" l="l" r="r" t="t"/>
              <a:pathLst>
                <a:path extrusionOk="0" h="652" w="401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50" name="Google Shape;25350;p85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25351" name="Google Shape;25351;p85"/>
            <p:cNvSpPr/>
            <p:nvPr/>
          </p:nvSpPr>
          <p:spPr>
            <a:xfrm>
              <a:off x="7590646" y="3215698"/>
              <a:ext cx="36302" cy="54453"/>
            </a:xfrm>
            <a:custGeom>
              <a:rect b="b" l="l" r="r" t="t"/>
              <a:pathLst>
                <a:path extrusionOk="0" h="2076" w="1384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2" name="Google Shape;25352;p85"/>
            <p:cNvSpPr/>
            <p:nvPr/>
          </p:nvSpPr>
          <p:spPr>
            <a:xfrm>
              <a:off x="7608797" y="3233823"/>
              <a:ext cx="18151" cy="36329"/>
            </a:xfrm>
            <a:custGeom>
              <a:rect b="b" l="l" r="r" t="t"/>
              <a:pathLst>
                <a:path extrusionOk="0" h="1385" w="692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3" name="Google Shape;25353;p85"/>
            <p:cNvSpPr/>
            <p:nvPr/>
          </p:nvSpPr>
          <p:spPr>
            <a:xfrm>
              <a:off x="7570554" y="3264066"/>
              <a:ext cx="76513" cy="12118"/>
            </a:xfrm>
            <a:custGeom>
              <a:rect b="b" l="l" r="r" t="t"/>
              <a:pathLst>
                <a:path extrusionOk="0" h="462" w="2917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4" name="Google Shape;25354;p85"/>
            <p:cNvSpPr/>
            <p:nvPr/>
          </p:nvSpPr>
          <p:spPr>
            <a:xfrm>
              <a:off x="7526094" y="3064351"/>
              <a:ext cx="165433" cy="109038"/>
            </a:xfrm>
            <a:custGeom>
              <a:rect b="b" l="l" r="r" t="t"/>
              <a:pathLst>
                <a:path extrusionOk="0" h="4157" w="6307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5" name="Google Shape;25355;p85"/>
            <p:cNvSpPr/>
            <p:nvPr/>
          </p:nvSpPr>
          <p:spPr>
            <a:xfrm>
              <a:off x="7521110" y="3173363"/>
              <a:ext cx="175400" cy="48394"/>
            </a:xfrm>
            <a:custGeom>
              <a:rect b="b" l="l" r="r" t="t"/>
              <a:pathLst>
                <a:path extrusionOk="0" h="1845" w="6687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6" name="Google Shape;25356;p85"/>
            <p:cNvSpPr/>
            <p:nvPr/>
          </p:nvSpPr>
          <p:spPr>
            <a:xfrm>
              <a:off x="7521110" y="3173363"/>
              <a:ext cx="156541" cy="48421"/>
            </a:xfrm>
            <a:custGeom>
              <a:rect b="b" l="l" r="r" t="t"/>
              <a:pathLst>
                <a:path extrusionOk="0" h="1846" w="5968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7" name="Google Shape;25357;p85"/>
            <p:cNvSpPr/>
            <p:nvPr/>
          </p:nvSpPr>
          <p:spPr>
            <a:xfrm>
              <a:off x="7526094" y="3064351"/>
              <a:ext cx="135189" cy="109038"/>
            </a:xfrm>
            <a:custGeom>
              <a:rect b="b" l="l" r="r" t="t"/>
              <a:pathLst>
                <a:path extrusionOk="0" h="4157" w="5154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8" name="Google Shape;25358;p85"/>
            <p:cNvSpPr/>
            <p:nvPr/>
          </p:nvSpPr>
          <p:spPr>
            <a:xfrm>
              <a:off x="7537635" y="2906131"/>
              <a:ext cx="142140" cy="182587"/>
            </a:xfrm>
            <a:custGeom>
              <a:rect b="b" l="l" r="r" t="t"/>
              <a:pathLst>
                <a:path extrusionOk="0" h="6961" w="5419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9" name="Google Shape;25359;p85"/>
            <p:cNvSpPr/>
            <p:nvPr/>
          </p:nvSpPr>
          <p:spPr>
            <a:xfrm>
              <a:off x="7537635" y="2906210"/>
              <a:ext cx="71188" cy="182508"/>
            </a:xfrm>
            <a:custGeom>
              <a:rect b="b" l="l" r="r" t="t"/>
              <a:pathLst>
                <a:path extrusionOk="0" h="6958" w="2714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60" name="Google Shape;25360;p85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25361" name="Google Shape;25361;p85"/>
            <p:cNvSpPr/>
            <p:nvPr/>
          </p:nvSpPr>
          <p:spPr>
            <a:xfrm>
              <a:off x="3732580" y="1530158"/>
              <a:ext cx="225211" cy="212935"/>
            </a:xfrm>
            <a:custGeom>
              <a:rect b="b" l="l" r="r" t="t"/>
              <a:pathLst>
                <a:path extrusionOk="0" h="8118" w="8586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2" name="Google Shape;25362;p85"/>
            <p:cNvSpPr/>
            <p:nvPr/>
          </p:nvSpPr>
          <p:spPr>
            <a:xfrm>
              <a:off x="3732580" y="1530263"/>
              <a:ext cx="138573" cy="126560"/>
            </a:xfrm>
            <a:custGeom>
              <a:rect b="b" l="l" r="r" t="t"/>
              <a:pathLst>
                <a:path extrusionOk="0" h="4825" w="5283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3" name="Google Shape;25363;p85"/>
            <p:cNvSpPr/>
            <p:nvPr/>
          </p:nvSpPr>
          <p:spPr>
            <a:xfrm>
              <a:off x="3881094" y="1554185"/>
              <a:ext cx="38453" cy="145498"/>
            </a:xfrm>
            <a:custGeom>
              <a:rect b="b" l="l" r="r" t="t"/>
              <a:pathLst>
                <a:path extrusionOk="0" h="5547" w="1466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4" name="Google Shape;25364;p85"/>
            <p:cNvSpPr/>
            <p:nvPr/>
          </p:nvSpPr>
          <p:spPr>
            <a:xfrm>
              <a:off x="3910262" y="1590828"/>
              <a:ext cx="43070" cy="130730"/>
            </a:xfrm>
            <a:custGeom>
              <a:rect b="b" l="l" r="r" t="t"/>
              <a:pathLst>
                <a:path extrusionOk="0" h="4984" w="1642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5" name="Google Shape;25365;p85"/>
            <p:cNvSpPr/>
            <p:nvPr/>
          </p:nvSpPr>
          <p:spPr>
            <a:xfrm>
              <a:off x="3586925" y="1573569"/>
              <a:ext cx="370866" cy="297527"/>
            </a:xfrm>
            <a:custGeom>
              <a:rect b="b" l="l" r="r" t="t"/>
              <a:pathLst>
                <a:path extrusionOk="0" h="11343" w="14139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6" name="Google Shape;25366;p85"/>
            <p:cNvSpPr/>
            <p:nvPr/>
          </p:nvSpPr>
          <p:spPr>
            <a:xfrm>
              <a:off x="3586925" y="1687381"/>
              <a:ext cx="144973" cy="109536"/>
            </a:xfrm>
            <a:custGeom>
              <a:rect b="b" l="l" r="r" t="t"/>
              <a:pathLst>
                <a:path extrusionOk="0" h="4176" w="5527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7" name="Google Shape;25367;p85"/>
            <p:cNvSpPr/>
            <p:nvPr/>
          </p:nvSpPr>
          <p:spPr>
            <a:xfrm>
              <a:off x="3601692" y="1735224"/>
              <a:ext cx="26886" cy="21377"/>
            </a:xfrm>
            <a:custGeom>
              <a:rect b="b" l="l" r="r" t="t"/>
              <a:pathLst>
                <a:path extrusionOk="0" h="815" w="1025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8" name="Google Shape;25368;p85"/>
            <p:cNvSpPr/>
            <p:nvPr/>
          </p:nvSpPr>
          <p:spPr>
            <a:xfrm>
              <a:off x="3775807" y="1523286"/>
              <a:ext cx="44670" cy="70585"/>
            </a:xfrm>
            <a:custGeom>
              <a:rect b="b" l="l" r="r" t="t"/>
              <a:pathLst>
                <a:path extrusionOk="0" h="2691" w="1703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9" name="Google Shape;25369;p85"/>
            <p:cNvSpPr/>
            <p:nvPr/>
          </p:nvSpPr>
          <p:spPr>
            <a:xfrm>
              <a:off x="3635477" y="1755054"/>
              <a:ext cx="49837" cy="33574"/>
            </a:xfrm>
            <a:custGeom>
              <a:rect b="b" l="l" r="r" t="t"/>
              <a:pathLst>
                <a:path extrusionOk="0" h="1280" w="190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0" name="Google Shape;25370;p85"/>
            <p:cNvSpPr/>
            <p:nvPr/>
          </p:nvSpPr>
          <p:spPr>
            <a:xfrm>
              <a:off x="3656120" y="1655905"/>
              <a:ext cx="139098" cy="103189"/>
            </a:xfrm>
            <a:custGeom>
              <a:rect b="b" l="l" r="r" t="t"/>
              <a:pathLst>
                <a:path extrusionOk="0" h="3934" w="5303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1" name="Google Shape;25371;p85"/>
            <p:cNvSpPr/>
            <p:nvPr/>
          </p:nvSpPr>
          <p:spPr>
            <a:xfrm>
              <a:off x="3742915" y="1626737"/>
              <a:ext cx="35751" cy="41837"/>
            </a:xfrm>
            <a:custGeom>
              <a:rect b="b" l="l" r="r" t="t"/>
              <a:pathLst>
                <a:path extrusionOk="0" h="1595" w="1363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2" name="Google Shape;25372;p85"/>
            <p:cNvSpPr/>
            <p:nvPr/>
          </p:nvSpPr>
          <p:spPr>
            <a:xfrm>
              <a:off x="3760856" y="1626737"/>
              <a:ext cx="17810" cy="29771"/>
            </a:xfrm>
            <a:custGeom>
              <a:rect b="b" l="l" r="r" t="t"/>
              <a:pathLst>
                <a:path extrusionOk="0" h="1135" w="679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3" name="Google Shape;25373;p85"/>
            <p:cNvSpPr/>
            <p:nvPr/>
          </p:nvSpPr>
          <p:spPr>
            <a:xfrm>
              <a:off x="3754823" y="1632612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4" name="Google Shape;25374;p85"/>
            <p:cNvSpPr/>
            <p:nvPr/>
          </p:nvSpPr>
          <p:spPr>
            <a:xfrm>
              <a:off x="3807283" y="1622252"/>
              <a:ext cx="57654" cy="131150"/>
            </a:xfrm>
            <a:custGeom>
              <a:rect b="b" l="l" r="r" t="t"/>
              <a:pathLst>
                <a:path extrusionOk="0" h="5000" w="2198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5" name="Google Shape;25375;p85"/>
            <p:cNvSpPr/>
            <p:nvPr/>
          </p:nvSpPr>
          <p:spPr>
            <a:xfrm>
              <a:off x="3801958" y="1653859"/>
              <a:ext cx="32027" cy="90467"/>
            </a:xfrm>
            <a:custGeom>
              <a:rect b="b" l="l" r="r" t="t"/>
              <a:pathLst>
                <a:path extrusionOk="0" h="3449" w="1221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6" name="Google Shape;25376;p85"/>
            <p:cNvSpPr/>
            <p:nvPr/>
          </p:nvSpPr>
          <p:spPr>
            <a:xfrm>
              <a:off x="3817434" y="1617845"/>
              <a:ext cx="96605" cy="162233"/>
            </a:xfrm>
            <a:custGeom>
              <a:rect b="b" l="l" r="r" t="t"/>
              <a:pathLst>
                <a:path extrusionOk="0" h="6185" w="3683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7" name="Google Shape;25377;p85"/>
            <p:cNvSpPr/>
            <p:nvPr/>
          </p:nvSpPr>
          <p:spPr>
            <a:xfrm>
              <a:off x="3830943" y="1657872"/>
              <a:ext cx="113130" cy="152265"/>
            </a:xfrm>
            <a:custGeom>
              <a:rect b="b" l="l" r="r" t="t"/>
              <a:pathLst>
                <a:path extrusionOk="0" h="5805" w="4313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8" name="Google Shape;25378;p85"/>
            <p:cNvSpPr/>
            <p:nvPr/>
          </p:nvSpPr>
          <p:spPr>
            <a:xfrm>
              <a:off x="3843743" y="1701624"/>
              <a:ext cx="114048" cy="138914"/>
            </a:xfrm>
            <a:custGeom>
              <a:rect b="b" l="l" r="r" t="t"/>
              <a:pathLst>
                <a:path extrusionOk="0" h="5296" w="4348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9" name="Google Shape;25379;p85"/>
            <p:cNvSpPr/>
            <p:nvPr/>
          </p:nvSpPr>
          <p:spPr>
            <a:xfrm>
              <a:off x="3856018" y="1769926"/>
              <a:ext cx="101930" cy="101274"/>
            </a:xfrm>
            <a:custGeom>
              <a:rect b="b" l="l" r="r" t="t"/>
              <a:pathLst>
                <a:path extrusionOk="0" h="3861" w="3886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80" name="Google Shape;25380;p85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25381" name="Google Shape;25381;p85"/>
            <p:cNvSpPr/>
            <p:nvPr/>
          </p:nvSpPr>
          <p:spPr>
            <a:xfrm>
              <a:off x="6876009" y="2510688"/>
              <a:ext cx="370158" cy="241001"/>
            </a:xfrm>
            <a:custGeom>
              <a:rect b="b" l="l" r="r" t="t"/>
              <a:pathLst>
                <a:path extrusionOk="0" h="9188" w="14112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2" name="Google Shape;25382;p85"/>
            <p:cNvSpPr/>
            <p:nvPr/>
          </p:nvSpPr>
          <p:spPr>
            <a:xfrm>
              <a:off x="6876009" y="2600132"/>
              <a:ext cx="158324" cy="151452"/>
            </a:xfrm>
            <a:custGeom>
              <a:rect b="b" l="l" r="r" t="t"/>
              <a:pathLst>
                <a:path extrusionOk="0" h="5774" w="6036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3" name="Google Shape;25383;p85"/>
            <p:cNvSpPr/>
            <p:nvPr/>
          </p:nvSpPr>
          <p:spPr>
            <a:xfrm>
              <a:off x="6876193" y="2630008"/>
              <a:ext cx="222352" cy="121655"/>
            </a:xfrm>
            <a:custGeom>
              <a:rect b="b" l="l" r="r" t="t"/>
              <a:pathLst>
                <a:path extrusionOk="0" h="4638" w="8477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4" name="Google Shape;25384;p85"/>
            <p:cNvSpPr/>
            <p:nvPr/>
          </p:nvSpPr>
          <p:spPr>
            <a:xfrm>
              <a:off x="6904128" y="2629851"/>
              <a:ext cx="194417" cy="119347"/>
            </a:xfrm>
            <a:custGeom>
              <a:rect b="b" l="l" r="r" t="t"/>
              <a:pathLst>
                <a:path extrusionOk="0" h="4550" w="7412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5" name="Google Shape;25385;p85"/>
            <p:cNvSpPr/>
            <p:nvPr/>
          </p:nvSpPr>
          <p:spPr>
            <a:xfrm>
              <a:off x="7043199" y="2618100"/>
              <a:ext cx="23869" cy="23869"/>
            </a:xfrm>
            <a:custGeom>
              <a:rect b="b" l="l" r="r" t="t"/>
              <a:pathLst>
                <a:path extrusionOk="0" h="910" w="91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6" name="Google Shape;25386;p85"/>
            <p:cNvSpPr/>
            <p:nvPr/>
          </p:nvSpPr>
          <p:spPr>
            <a:xfrm>
              <a:off x="7072210" y="2697524"/>
              <a:ext cx="58152" cy="63057"/>
            </a:xfrm>
            <a:custGeom>
              <a:rect b="b" l="l" r="r" t="t"/>
              <a:pathLst>
                <a:path extrusionOk="0" h="2404" w="2217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7" name="Google Shape;25387;p85"/>
            <p:cNvSpPr/>
            <p:nvPr/>
          </p:nvSpPr>
          <p:spPr>
            <a:xfrm>
              <a:off x="6876009" y="2624159"/>
              <a:ext cx="151216" cy="11935"/>
            </a:xfrm>
            <a:custGeom>
              <a:rect b="b" l="l" r="r" t="t"/>
              <a:pathLst>
                <a:path extrusionOk="0" h="455" w="5765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8" name="Google Shape;25388;p85"/>
            <p:cNvSpPr/>
            <p:nvPr/>
          </p:nvSpPr>
          <p:spPr>
            <a:xfrm>
              <a:off x="7051934" y="2621483"/>
              <a:ext cx="12118" cy="11935"/>
            </a:xfrm>
            <a:custGeom>
              <a:rect b="b" l="l" r="r" t="t"/>
              <a:pathLst>
                <a:path extrusionOk="0" h="455" w="462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9" name="Google Shape;25389;p85"/>
            <p:cNvSpPr/>
            <p:nvPr/>
          </p:nvSpPr>
          <p:spPr>
            <a:xfrm>
              <a:off x="7096551" y="2475461"/>
              <a:ext cx="72421" cy="94480"/>
            </a:xfrm>
            <a:custGeom>
              <a:rect b="b" l="l" r="r" t="t"/>
              <a:pathLst>
                <a:path extrusionOk="0" h="3602" w="2761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90" name="Google Shape;25390;p85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25391" name="Google Shape;25391;p85"/>
            <p:cNvSpPr/>
            <p:nvPr/>
          </p:nvSpPr>
          <p:spPr>
            <a:xfrm>
              <a:off x="6556423" y="2453585"/>
              <a:ext cx="128081" cy="56237"/>
            </a:xfrm>
            <a:custGeom>
              <a:rect b="b" l="l" r="r" t="t"/>
              <a:pathLst>
                <a:path extrusionOk="0" h="2144" w="4883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2" name="Google Shape;25392;p85"/>
            <p:cNvSpPr/>
            <p:nvPr/>
          </p:nvSpPr>
          <p:spPr>
            <a:xfrm>
              <a:off x="6328222" y="2445847"/>
              <a:ext cx="370158" cy="344269"/>
            </a:xfrm>
            <a:custGeom>
              <a:rect b="b" l="l" r="r" t="t"/>
              <a:pathLst>
                <a:path extrusionOk="0" h="13125" w="14112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3" name="Google Shape;25393;p85"/>
            <p:cNvSpPr/>
            <p:nvPr/>
          </p:nvSpPr>
          <p:spPr>
            <a:xfrm>
              <a:off x="6328222" y="2465546"/>
              <a:ext cx="367115" cy="303219"/>
            </a:xfrm>
            <a:custGeom>
              <a:rect b="b" l="l" r="r" t="t"/>
              <a:pathLst>
                <a:path extrusionOk="0" h="11560" w="13996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4" name="Google Shape;25394;p85"/>
            <p:cNvSpPr/>
            <p:nvPr/>
          </p:nvSpPr>
          <p:spPr>
            <a:xfrm>
              <a:off x="6441877" y="2460536"/>
              <a:ext cx="23843" cy="23843"/>
            </a:xfrm>
            <a:custGeom>
              <a:rect b="b" l="l" r="r" t="t"/>
              <a:pathLst>
                <a:path extrusionOk="0" h="909" w="909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5" name="Google Shape;25395;p85"/>
            <p:cNvSpPr/>
            <p:nvPr/>
          </p:nvSpPr>
          <p:spPr>
            <a:xfrm>
              <a:off x="6511071" y="2472051"/>
              <a:ext cx="30978" cy="38820"/>
            </a:xfrm>
            <a:custGeom>
              <a:rect b="b" l="l" r="r" t="t"/>
              <a:pathLst>
                <a:path extrusionOk="0" h="1480" w="1181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6" name="Google Shape;25396;p85"/>
            <p:cNvSpPr/>
            <p:nvPr/>
          </p:nvSpPr>
          <p:spPr>
            <a:xfrm>
              <a:off x="6537905" y="2480261"/>
              <a:ext cx="24945" cy="34702"/>
            </a:xfrm>
            <a:custGeom>
              <a:rect b="b" l="l" r="r" t="t"/>
              <a:pathLst>
                <a:path extrusionOk="0" h="1323" w="951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7" name="Google Shape;25397;p85"/>
            <p:cNvSpPr/>
            <p:nvPr/>
          </p:nvSpPr>
          <p:spPr>
            <a:xfrm>
              <a:off x="6561407" y="2488655"/>
              <a:ext cx="22610" cy="29876"/>
            </a:xfrm>
            <a:custGeom>
              <a:rect b="b" l="l" r="r" t="t"/>
              <a:pathLst>
                <a:path extrusionOk="0" h="1139" w="862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8" name="Google Shape;25398;p85"/>
            <p:cNvSpPr/>
            <p:nvPr/>
          </p:nvSpPr>
          <p:spPr>
            <a:xfrm>
              <a:off x="6388866" y="2518242"/>
              <a:ext cx="86244" cy="15240"/>
            </a:xfrm>
            <a:custGeom>
              <a:rect b="b" l="l" r="r" t="t"/>
              <a:pathLst>
                <a:path extrusionOk="0" h="581" w="3288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99" name="Google Shape;25399;p85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25400" name="Google Shape;25400;p85"/>
            <p:cNvSpPr/>
            <p:nvPr/>
          </p:nvSpPr>
          <p:spPr>
            <a:xfrm>
              <a:off x="5268556" y="2532721"/>
              <a:ext cx="131281" cy="68854"/>
            </a:xfrm>
            <a:custGeom>
              <a:rect b="b" l="l" r="r" t="t"/>
              <a:pathLst>
                <a:path extrusionOk="0" h="2625" w="5005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1" name="Google Shape;25401;p85"/>
            <p:cNvSpPr/>
            <p:nvPr/>
          </p:nvSpPr>
          <p:spPr>
            <a:xfrm>
              <a:off x="5476482" y="2439054"/>
              <a:ext cx="96946" cy="67726"/>
            </a:xfrm>
            <a:custGeom>
              <a:rect b="b" l="l" r="r" t="t"/>
              <a:pathLst>
                <a:path extrusionOk="0" h="2582" w="3696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2" name="Google Shape;25402;p85"/>
            <p:cNvSpPr/>
            <p:nvPr/>
          </p:nvSpPr>
          <p:spPr>
            <a:xfrm>
              <a:off x="5249540" y="2432942"/>
              <a:ext cx="342931" cy="370184"/>
            </a:xfrm>
            <a:custGeom>
              <a:rect b="b" l="l" r="r" t="t"/>
              <a:pathLst>
                <a:path extrusionOk="0" h="14113" w="13074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3" name="Google Shape;25403;p85"/>
            <p:cNvSpPr/>
            <p:nvPr/>
          </p:nvSpPr>
          <p:spPr>
            <a:xfrm>
              <a:off x="5249540" y="2484196"/>
              <a:ext cx="351639" cy="318931"/>
            </a:xfrm>
            <a:custGeom>
              <a:rect b="b" l="l" r="r" t="t"/>
              <a:pathLst>
                <a:path extrusionOk="0" h="12159" w="13406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4" name="Google Shape;25404;p85"/>
            <p:cNvSpPr/>
            <p:nvPr/>
          </p:nvSpPr>
          <p:spPr>
            <a:xfrm>
              <a:off x="5369227" y="2515540"/>
              <a:ext cx="191820" cy="234549"/>
            </a:xfrm>
            <a:custGeom>
              <a:rect b="b" l="l" r="r" t="t"/>
              <a:pathLst>
                <a:path extrusionOk="0" h="8942" w="7313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5" name="Google Shape;25405;p85"/>
            <p:cNvSpPr/>
            <p:nvPr/>
          </p:nvSpPr>
          <p:spPr>
            <a:xfrm>
              <a:off x="5352335" y="2493245"/>
              <a:ext cx="24027" cy="30086"/>
            </a:xfrm>
            <a:custGeom>
              <a:rect b="b" l="l" r="r" t="t"/>
              <a:pathLst>
                <a:path extrusionOk="0" h="1147" w="916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6" name="Google Shape;25406;p85"/>
            <p:cNvSpPr/>
            <p:nvPr/>
          </p:nvSpPr>
          <p:spPr>
            <a:xfrm>
              <a:off x="5358184" y="2499304"/>
              <a:ext cx="12118" cy="11935"/>
            </a:xfrm>
            <a:custGeom>
              <a:rect b="b" l="l" r="r" t="t"/>
              <a:pathLst>
                <a:path extrusionOk="0" h="455" w="462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07" name="Google Shape;25407;p85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25408" name="Google Shape;25408;p85"/>
            <p:cNvSpPr/>
            <p:nvPr/>
          </p:nvSpPr>
          <p:spPr>
            <a:xfrm>
              <a:off x="4264367" y="2702062"/>
              <a:ext cx="108540" cy="51699"/>
            </a:xfrm>
            <a:custGeom>
              <a:rect b="b" l="l" r="r" t="t"/>
              <a:pathLst>
                <a:path extrusionOk="0" h="1971" w="4138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9" name="Google Shape;25409;p85"/>
            <p:cNvSpPr/>
            <p:nvPr/>
          </p:nvSpPr>
          <p:spPr>
            <a:xfrm>
              <a:off x="4240026" y="2482176"/>
              <a:ext cx="181958" cy="104841"/>
            </a:xfrm>
            <a:custGeom>
              <a:rect b="b" l="l" r="r" t="t"/>
              <a:pathLst>
                <a:path extrusionOk="0" h="3997" w="6937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0" name="Google Shape;25410;p85"/>
            <p:cNvSpPr/>
            <p:nvPr/>
          </p:nvSpPr>
          <p:spPr>
            <a:xfrm>
              <a:off x="4415924" y="2545049"/>
              <a:ext cx="92225" cy="168528"/>
            </a:xfrm>
            <a:custGeom>
              <a:rect b="b" l="l" r="r" t="t"/>
              <a:pathLst>
                <a:path extrusionOk="0" h="6425" w="3516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1" name="Google Shape;25411;p85"/>
            <p:cNvSpPr/>
            <p:nvPr/>
          </p:nvSpPr>
          <p:spPr>
            <a:xfrm>
              <a:off x="4137047" y="2520104"/>
              <a:ext cx="315363" cy="218443"/>
            </a:xfrm>
            <a:custGeom>
              <a:rect b="b" l="l" r="r" t="t"/>
              <a:pathLst>
                <a:path extrusionOk="0" h="8328" w="12023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2" name="Google Shape;25412;p85"/>
            <p:cNvSpPr/>
            <p:nvPr/>
          </p:nvSpPr>
          <p:spPr>
            <a:xfrm>
              <a:off x="4148955" y="2618283"/>
              <a:ext cx="303455" cy="120265"/>
            </a:xfrm>
            <a:custGeom>
              <a:rect b="b" l="l" r="r" t="t"/>
              <a:pathLst>
                <a:path extrusionOk="0" h="4585" w="11569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3" name="Google Shape;25413;p85"/>
            <p:cNvSpPr/>
            <p:nvPr/>
          </p:nvSpPr>
          <p:spPr>
            <a:xfrm>
              <a:off x="4137047" y="2520996"/>
              <a:ext cx="151714" cy="216817"/>
            </a:xfrm>
            <a:custGeom>
              <a:rect b="b" l="l" r="r" t="t"/>
              <a:pathLst>
                <a:path extrusionOk="0" h="8266" w="5784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4" name="Google Shape;25414;p85"/>
            <p:cNvSpPr/>
            <p:nvPr/>
          </p:nvSpPr>
          <p:spPr>
            <a:xfrm>
              <a:off x="4148771" y="2649759"/>
              <a:ext cx="131281" cy="88054"/>
            </a:xfrm>
            <a:custGeom>
              <a:rect b="b" l="l" r="r" t="t"/>
              <a:pathLst>
                <a:path extrusionOk="0" h="3357" w="5005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5" name="Google Shape;25415;p85"/>
            <p:cNvSpPr/>
            <p:nvPr/>
          </p:nvSpPr>
          <p:spPr>
            <a:xfrm>
              <a:off x="4315411" y="2615608"/>
              <a:ext cx="77588" cy="55109"/>
            </a:xfrm>
            <a:custGeom>
              <a:rect b="b" l="l" r="r" t="t"/>
              <a:pathLst>
                <a:path extrusionOk="0" h="2101" w="2958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6" name="Google Shape;25416;p85"/>
            <p:cNvSpPr/>
            <p:nvPr/>
          </p:nvSpPr>
          <p:spPr>
            <a:xfrm>
              <a:off x="4173323" y="2580748"/>
              <a:ext cx="24394" cy="30453"/>
            </a:xfrm>
            <a:custGeom>
              <a:rect b="b" l="l" r="r" t="t"/>
              <a:pathLst>
                <a:path extrusionOk="0" h="1161" w="93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7" name="Google Shape;25417;p85"/>
            <p:cNvSpPr/>
            <p:nvPr/>
          </p:nvSpPr>
          <p:spPr>
            <a:xfrm>
              <a:off x="4179356" y="2586807"/>
              <a:ext cx="12118" cy="12302"/>
            </a:xfrm>
            <a:custGeom>
              <a:rect b="b" l="l" r="r" t="t"/>
              <a:pathLst>
                <a:path extrusionOk="0" h="469" w="462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8" name="Google Shape;25418;p85"/>
            <p:cNvSpPr/>
            <p:nvPr/>
          </p:nvSpPr>
          <p:spPr>
            <a:xfrm>
              <a:off x="4334978" y="2629300"/>
              <a:ext cx="52145" cy="16918"/>
            </a:xfrm>
            <a:custGeom>
              <a:rect b="b" l="l" r="r" t="t"/>
              <a:pathLst>
                <a:path extrusionOk="0" h="645" w="1988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19" name="Google Shape;25419;p85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25420" name="Google Shape;25420;p85"/>
            <p:cNvSpPr/>
            <p:nvPr/>
          </p:nvSpPr>
          <p:spPr>
            <a:xfrm>
              <a:off x="4795105" y="2432916"/>
              <a:ext cx="175426" cy="76198"/>
            </a:xfrm>
            <a:custGeom>
              <a:rect b="b" l="l" r="r" t="t"/>
              <a:pathLst>
                <a:path extrusionOk="0" h="2905" w="6688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1" name="Google Shape;25421;p85"/>
            <p:cNvSpPr/>
            <p:nvPr/>
          </p:nvSpPr>
          <p:spPr>
            <a:xfrm>
              <a:off x="4795105" y="2726771"/>
              <a:ext cx="175374" cy="76224"/>
            </a:xfrm>
            <a:custGeom>
              <a:rect b="b" l="l" r="r" t="t"/>
              <a:pathLst>
                <a:path extrusionOk="0" h="2906" w="6686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2" name="Google Shape;25422;p85"/>
            <p:cNvSpPr/>
            <p:nvPr/>
          </p:nvSpPr>
          <p:spPr>
            <a:xfrm>
              <a:off x="4686434" y="2485428"/>
              <a:ext cx="367377" cy="265028"/>
            </a:xfrm>
            <a:custGeom>
              <a:rect b="b" l="l" r="r" t="t"/>
              <a:pathLst>
                <a:path extrusionOk="0" h="10104" w="14006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3" name="Google Shape;25423;p85"/>
            <p:cNvSpPr/>
            <p:nvPr/>
          </p:nvSpPr>
          <p:spPr>
            <a:xfrm>
              <a:off x="4686434" y="2517980"/>
              <a:ext cx="238719" cy="232476"/>
            </a:xfrm>
            <a:custGeom>
              <a:rect b="b" l="l" r="r" t="t"/>
              <a:pathLst>
                <a:path extrusionOk="0" h="8863" w="9101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4" name="Google Shape;25424;p85"/>
            <p:cNvSpPr/>
            <p:nvPr/>
          </p:nvSpPr>
          <p:spPr>
            <a:xfrm>
              <a:off x="4725386" y="2593916"/>
              <a:ext cx="30086" cy="30086"/>
            </a:xfrm>
            <a:custGeom>
              <a:rect b="b" l="l" r="r" t="t"/>
              <a:pathLst>
                <a:path extrusionOk="0" h="1147" w="1147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5" name="Google Shape;25425;p85"/>
            <p:cNvSpPr/>
            <p:nvPr/>
          </p:nvSpPr>
          <p:spPr>
            <a:xfrm>
              <a:off x="4737478" y="2599949"/>
              <a:ext cx="12118" cy="11961"/>
            </a:xfrm>
            <a:custGeom>
              <a:rect b="b" l="l" r="r" t="t"/>
              <a:pathLst>
                <a:path extrusionOk="0" h="456" w="462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6" name="Google Shape;25426;p85"/>
            <p:cNvSpPr/>
            <p:nvPr/>
          </p:nvSpPr>
          <p:spPr>
            <a:xfrm>
              <a:off x="4772862" y="2488261"/>
              <a:ext cx="51253" cy="259336"/>
            </a:xfrm>
            <a:custGeom>
              <a:rect b="b" l="l" r="r" t="t"/>
              <a:pathLst>
                <a:path extrusionOk="0" h="9887" w="1954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7" name="Google Shape;25427;p85"/>
            <p:cNvSpPr/>
            <p:nvPr/>
          </p:nvSpPr>
          <p:spPr>
            <a:xfrm>
              <a:off x="4772862" y="2606900"/>
              <a:ext cx="51253" cy="140698"/>
            </a:xfrm>
            <a:custGeom>
              <a:rect b="b" l="l" r="r" t="t"/>
              <a:pathLst>
                <a:path extrusionOk="0" h="5364" w="1954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8" name="Google Shape;25428;p85"/>
            <p:cNvSpPr/>
            <p:nvPr/>
          </p:nvSpPr>
          <p:spPr>
            <a:xfrm>
              <a:off x="4847381" y="2485769"/>
              <a:ext cx="47529" cy="264503"/>
            </a:xfrm>
            <a:custGeom>
              <a:rect b="b" l="l" r="r" t="t"/>
              <a:pathLst>
                <a:path extrusionOk="0" h="10084" w="1812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9" name="Google Shape;25429;p85"/>
            <p:cNvSpPr/>
            <p:nvPr/>
          </p:nvSpPr>
          <p:spPr>
            <a:xfrm>
              <a:off x="4853440" y="2704528"/>
              <a:ext cx="41470" cy="45745"/>
            </a:xfrm>
            <a:custGeom>
              <a:rect b="b" l="l" r="r" t="t"/>
              <a:pathLst>
                <a:path extrusionOk="0" h="1744" w="1581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0" name="Google Shape;25430;p85"/>
            <p:cNvSpPr/>
            <p:nvPr/>
          </p:nvSpPr>
          <p:spPr>
            <a:xfrm>
              <a:off x="4915868" y="2510845"/>
              <a:ext cx="46611" cy="214168"/>
            </a:xfrm>
            <a:custGeom>
              <a:rect b="b" l="l" r="r" t="t"/>
              <a:pathLst>
                <a:path extrusionOk="0" h="8165" w="1777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31" name="Google Shape;25431;p85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25432" name="Google Shape;25432;p85"/>
            <p:cNvSpPr/>
            <p:nvPr/>
          </p:nvSpPr>
          <p:spPr>
            <a:xfrm>
              <a:off x="6581656" y="2179875"/>
              <a:ext cx="58021" cy="170416"/>
            </a:xfrm>
            <a:custGeom>
              <a:rect b="b" l="l" r="r" t="t"/>
              <a:pathLst>
                <a:path extrusionOk="0" h="6497" w="2212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3" name="Google Shape;25433;p85"/>
            <p:cNvSpPr/>
            <p:nvPr/>
          </p:nvSpPr>
          <p:spPr>
            <a:xfrm>
              <a:off x="6488461" y="2209227"/>
              <a:ext cx="51253" cy="141065"/>
            </a:xfrm>
            <a:custGeom>
              <a:rect b="b" l="l" r="r" t="t"/>
              <a:pathLst>
                <a:path extrusionOk="0" h="5378" w="1954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4" name="Google Shape;25434;p85"/>
            <p:cNvSpPr/>
            <p:nvPr/>
          </p:nvSpPr>
          <p:spPr>
            <a:xfrm>
              <a:off x="6642720" y="2150524"/>
              <a:ext cx="57601" cy="88238"/>
            </a:xfrm>
            <a:custGeom>
              <a:rect b="b" l="l" r="r" t="t"/>
              <a:pathLst>
                <a:path extrusionOk="0" h="3364" w="2196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5" name="Google Shape;25435;p85"/>
            <p:cNvSpPr/>
            <p:nvPr/>
          </p:nvSpPr>
          <p:spPr>
            <a:xfrm>
              <a:off x="6328222" y="2056620"/>
              <a:ext cx="352190" cy="293671"/>
            </a:xfrm>
            <a:custGeom>
              <a:rect b="b" l="l" r="r" t="t"/>
              <a:pathLst>
                <a:path extrusionOk="0" h="11196" w="13427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6" name="Google Shape;25436;p85"/>
            <p:cNvSpPr/>
            <p:nvPr/>
          </p:nvSpPr>
          <p:spPr>
            <a:xfrm>
              <a:off x="6371633" y="2068896"/>
              <a:ext cx="18151" cy="11751"/>
            </a:xfrm>
            <a:custGeom>
              <a:rect b="b" l="l" r="r" t="t"/>
              <a:pathLst>
                <a:path extrusionOk="0" h="448" w="692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7" name="Google Shape;25437;p85"/>
            <p:cNvSpPr/>
            <p:nvPr/>
          </p:nvSpPr>
          <p:spPr>
            <a:xfrm>
              <a:off x="6396158" y="2056306"/>
              <a:ext cx="25102" cy="18702"/>
            </a:xfrm>
            <a:custGeom>
              <a:rect b="b" l="l" r="r" t="t"/>
              <a:pathLst>
                <a:path extrusionOk="0" h="713" w="957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8" name="Google Shape;25438;p85"/>
            <p:cNvSpPr/>
            <p:nvPr/>
          </p:nvSpPr>
          <p:spPr>
            <a:xfrm>
              <a:off x="6380682" y="2097697"/>
              <a:ext cx="88605" cy="117589"/>
            </a:xfrm>
            <a:custGeom>
              <a:rect b="b" l="l" r="r" t="t"/>
              <a:pathLst>
                <a:path extrusionOk="0" h="4483" w="3378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9" name="Google Shape;25439;p85"/>
            <p:cNvSpPr/>
            <p:nvPr/>
          </p:nvSpPr>
          <p:spPr>
            <a:xfrm>
              <a:off x="6328406" y="2070496"/>
              <a:ext cx="23318" cy="27227"/>
            </a:xfrm>
            <a:custGeom>
              <a:rect b="b" l="l" r="r" t="t"/>
              <a:pathLst>
                <a:path extrusionOk="0" h="1038" w="889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0" name="Google Shape;25440;p85"/>
            <p:cNvSpPr/>
            <p:nvPr/>
          </p:nvSpPr>
          <p:spPr>
            <a:xfrm>
              <a:off x="6495937" y="2180347"/>
              <a:ext cx="120448" cy="41889"/>
            </a:xfrm>
            <a:custGeom>
              <a:rect b="b" l="l" r="r" t="t"/>
              <a:pathLst>
                <a:path extrusionOk="0" h="1597" w="4592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41" name="Google Shape;25441;p85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25442" name="Google Shape;25442;p85"/>
            <p:cNvSpPr/>
            <p:nvPr/>
          </p:nvSpPr>
          <p:spPr>
            <a:xfrm>
              <a:off x="5794651" y="2568132"/>
              <a:ext cx="341882" cy="228935"/>
            </a:xfrm>
            <a:custGeom>
              <a:rect b="b" l="l" r="r" t="t"/>
              <a:pathLst>
                <a:path extrusionOk="0" h="8728" w="13034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3" name="Google Shape;25443;p85"/>
            <p:cNvSpPr/>
            <p:nvPr/>
          </p:nvSpPr>
          <p:spPr>
            <a:xfrm>
              <a:off x="5998826" y="2544656"/>
              <a:ext cx="143032" cy="117405"/>
            </a:xfrm>
            <a:custGeom>
              <a:rect b="b" l="l" r="r" t="t"/>
              <a:pathLst>
                <a:path extrusionOk="0" h="4476" w="5453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4" name="Google Shape;25444;p85"/>
            <p:cNvSpPr/>
            <p:nvPr/>
          </p:nvSpPr>
          <p:spPr>
            <a:xfrm>
              <a:off x="5846062" y="2667360"/>
              <a:ext cx="238877" cy="135740"/>
            </a:xfrm>
            <a:custGeom>
              <a:rect b="b" l="l" r="r" t="t"/>
              <a:pathLst>
                <a:path extrusionOk="0" h="5175" w="9107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5" name="Google Shape;25445;p85"/>
            <p:cNvSpPr/>
            <p:nvPr/>
          </p:nvSpPr>
          <p:spPr>
            <a:xfrm>
              <a:off x="5898339" y="2432968"/>
              <a:ext cx="134481" cy="211492"/>
            </a:xfrm>
            <a:custGeom>
              <a:rect b="b" l="l" r="r" t="t"/>
              <a:pathLst>
                <a:path extrusionOk="0" h="8063" w="5127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6" name="Google Shape;25446;p85"/>
            <p:cNvSpPr/>
            <p:nvPr/>
          </p:nvSpPr>
          <p:spPr>
            <a:xfrm>
              <a:off x="5898522" y="2433309"/>
              <a:ext cx="59962" cy="175925"/>
            </a:xfrm>
            <a:custGeom>
              <a:rect b="b" l="l" r="r" t="t"/>
              <a:pathLst>
                <a:path extrusionOk="0" h="6707" w="2286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7" name="Google Shape;25447;p85"/>
            <p:cNvSpPr/>
            <p:nvPr/>
          </p:nvSpPr>
          <p:spPr>
            <a:xfrm>
              <a:off x="5804960" y="2667045"/>
              <a:ext cx="141065" cy="88920"/>
            </a:xfrm>
            <a:custGeom>
              <a:rect b="b" l="l" r="r" t="t"/>
              <a:pathLst>
                <a:path extrusionOk="0" h="3390" w="5378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8" name="Google Shape;25448;p85"/>
            <p:cNvSpPr/>
            <p:nvPr/>
          </p:nvSpPr>
          <p:spPr>
            <a:xfrm>
              <a:off x="5912739" y="2597483"/>
              <a:ext cx="29378" cy="23502"/>
            </a:xfrm>
            <a:custGeom>
              <a:rect b="b" l="l" r="r" t="t"/>
              <a:pathLst>
                <a:path extrusionOk="0" h="896" w="112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9" name="Google Shape;25449;p85"/>
            <p:cNvSpPr/>
            <p:nvPr/>
          </p:nvSpPr>
          <p:spPr>
            <a:xfrm>
              <a:off x="5989042" y="2597483"/>
              <a:ext cx="29378" cy="23502"/>
            </a:xfrm>
            <a:custGeom>
              <a:rect b="b" l="l" r="r" t="t"/>
              <a:pathLst>
                <a:path extrusionOk="0" h="896" w="112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0" name="Google Shape;25450;p85"/>
            <p:cNvSpPr/>
            <p:nvPr/>
          </p:nvSpPr>
          <p:spPr>
            <a:xfrm>
              <a:off x="5789327" y="2544656"/>
              <a:ext cx="142849" cy="117405"/>
            </a:xfrm>
            <a:custGeom>
              <a:rect b="b" l="l" r="r" t="t"/>
              <a:pathLst>
                <a:path extrusionOk="0" h="4476" w="5446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1" name="Google Shape;25451;p85"/>
            <p:cNvSpPr/>
            <p:nvPr/>
          </p:nvSpPr>
          <p:spPr>
            <a:xfrm>
              <a:off x="5985134" y="2666940"/>
              <a:ext cx="141065" cy="89025"/>
            </a:xfrm>
            <a:custGeom>
              <a:rect b="b" l="l" r="r" t="t"/>
              <a:pathLst>
                <a:path extrusionOk="0" h="3394" w="5378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52" name="Google Shape;25452;p85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25453" name="Google Shape;25453;p85"/>
            <p:cNvSpPr/>
            <p:nvPr/>
          </p:nvSpPr>
          <p:spPr>
            <a:xfrm>
              <a:off x="1067586" y="1980134"/>
              <a:ext cx="129340" cy="193709"/>
            </a:xfrm>
            <a:custGeom>
              <a:rect b="b" l="l" r="r" t="t"/>
              <a:pathLst>
                <a:path extrusionOk="0" h="7385" w="4931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4" name="Google Shape;25454;p85"/>
            <p:cNvSpPr/>
            <p:nvPr/>
          </p:nvSpPr>
          <p:spPr>
            <a:xfrm>
              <a:off x="1095521" y="1980317"/>
              <a:ext cx="101405" cy="193525"/>
            </a:xfrm>
            <a:custGeom>
              <a:rect b="b" l="l" r="r" t="t"/>
              <a:pathLst>
                <a:path extrusionOk="0" h="7378" w="3866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5" name="Google Shape;25455;p85"/>
            <p:cNvSpPr/>
            <p:nvPr/>
          </p:nvSpPr>
          <p:spPr>
            <a:xfrm>
              <a:off x="874612" y="1980134"/>
              <a:ext cx="129681" cy="193709"/>
            </a:xfrm>
            <a:custGeom>
              <a:rect b="b" l="l" r="r" t="t"/>
              <a:pathLst>
                <a:path extrusionOk="0" h="7385" w="4944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6" name="Google Shape;25456;p85"/>
            <p:cNvSpPr/>
            <p:nvPr/>
          </p:nvSpPr>
          <p:spPr>
            <a:xfrm>
              <a:off x="874612" y="1980317"/>
              <a:ext cx="101589" cy="193525"/>
            </a:xfrm>
            <a:custGeom>
              <a:rect b="b" l="l" r="r" t="t"/>
              <a:pathLst>
                <a:path extrusionOk="0" h="7378" w="387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7" name="Google Shape;25457;p85"/>
            <p:cNvSpPr/>
            <p:nvPr/>
          </p:nvSpPr>
          <p:spPr>
            <a:xfrm>
              <a:off x="922455" y="2123481"/>
              <a:ext cx="226785" cy="226811"/>
            </a:xfrm>
            <a:custGeom>
              <a:rect b="b" l="l" r="r" t="t"/>
              <a:pathLst>
                <a:path extrusionOk="0" h="8647" w="8646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8" name="Google Shape;25458;p85"/>
            <p:cNvSpPr/>
            <p:nvPr/>
          </p:nvSpPr>
          <p:spPr>
            <a:xfrm>
              <a:off x="922455" y="2123664"/>
              <a:ext cx="106205" cy="222876"/>
            </a:xfrm>
            <a:custGeom>
              <a:rect b="b" l="l" r="r" t="t"/>
              <a:pathLst>
                <a:path extrusionOk="0" h="8497" w="4049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9" name="Google Shape;25459;p85"/>
            <p:cNvSpPr/>
            <p:nvPr/>
          </p:nvSpPr>
          <p:spPr>
            <a:xfrm>
              <a:off x="964082" y="2219010"/>
              <a:ext cx="35935" cy="41627"/>
            </a:xfrm>
            <a:custGeom>
              <a:rect b="b" l="l" r="r" t="t"/>
              <a:pathLst>
                <a:path extrusionOk="0" h="1587" w="137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0" name="Google Shape;25460;p85"/>
            <p:cNvSpPr/>
            <p:nvPr/>
          </p:nvSpPr>
          <p:spPr>
            <a:xfrm>
              <a:off x="982050" y="2218984"/>
              <a:ext cx="17968" cy="29797"/>
            </a:xfrm>
            <a:custGeom>
              <a:rect b="b" l="l" r="r" t="t"/>
              <a:pathLst>
                <a:path extrusionOk="0" h="1136" w="685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1" name="Google Shape;25461;p85"/>
            <p:cNvSpPr/>
            <p:nvPr/>
          </p:nvSpPr>
          <p:spPr>
            <a:xfrm>
              <a:off x="976174" y="2224860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2" name="Google Shape;25462;p85"/>
            <p:cNvSpPr/>
            <p:nvPr/>
          </p:nvSpPr>
          <p:spPr>
            <a:xfrm>
              <a:off x="1071678" y="2219010"/>
              <a:ext cx="35778" cy="41627"/>
            </a:xfrm>
            <a:custGeom>
              <a:rect b="b" l="l" r="r" t="t"/>
              <a:pathLst>
                <a:path extrusionOk="0" h="1587" w="1364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3" name="Google Shape;25463;p85"/>
            <p:cNvSpPr/>
            <p:nvPr/>
          </p:nvSpPr>
          <p:spPr>
            <a:xfrm>
              <a:off x="1089462" y="2218984"/>
              <a:ext cx="17994" cy="29797"/>
            </a:xfrm>
            <a:custGeom>
              <a:rect b="b" l="l" r="r" t="t"/>
              <a:pathLst>
                <a:path extrusionOk="0" h="1136" w="686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4" name="Google Shape;25464;p85"/>
            <p:cNvSpPr/>
            <p:nvPr/>
          </p:nvSpPr>
          <p:spPr>
            <a:xfrm>
              <a:off x="1083586" y="2224860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5" name="Google Shape;25465;p85"/>
            <p:cNvSpPr/>
            <p:nvPr/>
          </p:nvSpPr>
          <p:spPr>
            <a:xfrm>
              <a:off x="949682" y="2219010"/>
              <a:ext cx="172357" cy="131281"/>
            </a:xfrm>
            <a:custGeom>
              <a:rect b="b" l="l" r="r" t="t"/>
              <a:pathLst>
                <a:path extrusionOk="0" h="5005" w="6571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6" name="Google Shape;25466;p85"/>
            <p:cNvSpPr/>
            <p:nvPr/>
          </p:nvSpPr>
          <p:spPr>
            <a:xfrm>
              <a:off x="985984" y="2318238"/>
              <a:ext cx="99700" cy="24027"/>
            </a:xfrm>
            <a:custGeom>
              <a:rect b="b" l="l" r="r" t="t"/>
              <a:pathLst>
                <a:path extrusionOk="0" h="916" w="3801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7" name="Google Shape;25467;p85"/>
            <p:cNvSpPr/>
            <p:nvPr/>
          </p:nvSpPr>
          <p:spPr>
            <a:xfrm>
              <a:off x="1008726" y="2278579"/>
              <a:ext cx="54270" cy="41784"/>
            </a:xfrm>
            <a:custGeom>
              <a:rect b="b" l="l" r="r" t="t"/>
              <a:pathLst>
                <a:path extrusionOk="0" h="1593" w="2069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8" name="Google Shape;25468;p85"/>
            <p:cNvSpPr/>
            <p:nvPr/>
          </p:nvSpPr>
          <p:spPr>
            <a:xfrm>
              <a:off x="1008726" y="2279811"/>
              <a:ext cx="36827" cy="40552"/>
            </a:xfrm>
            <a:custGeom>
              <a:rect b="b" l="l" r="r" t="t"/>
              <a:pathLst>
                <a:path extrusionOk="0" h="1546" w="1404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9" name="Google Shape;25469;p85"/>
            <p:cNvSpPr/>
            <p:nvPr/>
          </p:nvSpPr>
          <p:spPr>
            <a:xfrm>
              <a:off x="950023" y="2286395"/>
              <a:ext cx="51070" cy="59962"/>
            </a:xfrm>
            <a:custGeom>
              <a:rect b="b" l="l" r="r" t="t"/>
              <a:pathLst>
                <a:path extrusionOk="0" h="2286" w="1947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70" name="Google Shape;25470;p85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25471" name="Google Shape;25471;p85"/>
            <p:cNvSpPr/>
            <p:nvPr/>
          </p:nvSpPr>
          <p:spPr>
            <a:xfrm>
              <a:off x="3270171" y="2554964"/>
              <a:ext cx="64395" cy="72762"/>
            </a:xfrm>
            <a:custGeom>
              <a:rect b="b" l="l" r="r" t="t"/>
              <a:pathLst>
                <a:path extrusionOk="0" h="2774" w="2455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2" name="Google Shape;25472;p85"/>
            <p:cNvSpPr/>
            <p:nvPr/>
          </p:nvSpPr>
          <p:spPr>
            <a:xfrm>
              <a:off x="3245804" y="2514780"/>
              <a:ext cx="97838" cy="179571"/>
            </a:xfrm>
            <a:custGeom>
              <a:rect b="b" l="l" r="r" t="t"/>
              <a:pathLst>
                <a:path extrusionOk="0" h="6846" w="373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3" name="Google Shape;25473;p85"/>
            <p:cNvSpPr/>
            <p:nvPr/>
          </p:nvSpPr>
          <p:spPr>
            <a:xfrm>
              <a:off x="3119165" y="2554964"/>
              <a:ext cx="64395" cy="72762"/>
            </a:xfrm>
            <a:custGeom>
              <a:rect b="b" l="l" r="r" t="t"/>
              <a:pathLst>
                <a:path extrusionOk="0" h="2774" w="2455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4" name="Google Shape;25474;p85"/>
            <p:cNvSpPr/>
            <p:nvPr/>
          </p:nvSpPr>
          <p:spPr>
            <a:xfrm>
              <a:off x="3254512" y="2624867"/>
              <a:ext cx="17627" cy="28827"/>
            </a:xfrm>
            <a:custGeom>
              <a:rect b="b" l="l" r="r" t="t"/>
              <a:pathLst>
                <a:path extrusionOk="0" h="1099" w="672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5" name="Google Shape;25475;p85"/>
            <p:cNvSpPr/>
            <p:nvPr/>
          </p:nvSpPr>
          <p:spPr>
            <a:xfrm>
              <a:off x="3255745" y="2607424"/>
              <a:ext cx="23161" cy="23161"/>
            </a:xfrm>
            <a:custGeom>
              <a:rect b="b" l="l" r="r" t="t"/>
              <a:pathLst>
                <a:path extrusionOk="0" h="883" w="883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6" name="Google Shape;25476;p85"/>
            <p:cNvSpPr/>
            <p:nvPr/>
          </p:nvSpPr>
          <p:spPr>
            <a:xfrm>
              <a:off x="3181593" y="2624867"/>
              <a:ext cx="17627" cy="28827"/>
            </a:xfrm>
            <a:custGeom>
              <a:rect b="b" l="l" r="r" t="t"/>
              <a:pathLst>
                <a:path extrusionOk="0" h="1099" w="672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7" name="Google Shape;25477;p85"/>
            <p:cNvSpPr/>
            <p:nvPr/>
          </p:nvSpPr>
          <p:spPr>
            <a:xfrm>
              <a:off x="3288480" y="2694219"/>
              <a:ext cx="125406" cy="52145"/>
            </a:xfrm>
            <a:custGeom>
              <a:rect b="b" l="l" r="r" t="t"/>
              <a:pathLst>
                <a:path extrusionOk="0" h="1988" w="4781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8" name="Google Shape;25478;p85"/>
            <p:cNvSpPr/>
            <p:nvPr/>
          </p:nvSpPr>
          <p:spPr>
            <a:xfrm>
              <a:off x="3276204" y="2705813"/>
              <a:ext cx="118140" cy="78952"/>
            </a:xfrm>
            <a:custGeom>
              <a:rect b="b" l="l" r="r" t="t"/>
              <a:pathLst>
                <a:path extrusionOk="0" h="3010" w="4504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9" name="Google Shape;25479;p85"/>
            <p:cNvSpPr/>
            <p:nvPr/>
          </p:nvSpPr>
          <p:spPr>
            <a:xfrm>
              <a:off x="3265240" y="2711793"/>
              <a:ext cx="104186" cy="103399"/>
            </a:xfrm>
            <a:custGeom>
              <a:rect b="b" l="l" r="r" t="t"/>
              <a:pathLst>
                <a:path extrusionOk="0" h="3942" w="3972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0" name="Google Shape;25480;p85"/>
            <p:cNvSpPr/>
            <p:nvPr/>
          </p:nvSpPr>
          <p:spPr>
            <a:xfrm>
              <a:off x="3247430" y="2717223"/>
              <a:ext cx="88920" cy="127320"/>
            </a:xfrm>
            <a:custGeom>
              <a:rect b="b" l="l" r="r" t="t"/>
              <a:pathLst>
                <a:path extrusionOk="0" h="4854" w="339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1" name="Google Shape;25481;p85"/>
            <p:cNvSpPr/>
            <p:nvPr/>
          </p:nvSpPr>
          <p:spPr>
            <a:xfrm>
              <a:off x="3039662" y="2694219"/>
              <a:ext cx="125406" cy="52145"/>
            </a:xfrm>
            <a:custGeom>
              <a:rect b="b" l="l" r="r" t="t"/>
              <a:pathLst>
                <a:path extrusionOk="0" h="1988" w="4781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2" name="Google Shape;25482;p85"/>
            <p:cNvSpPr/>
            <p:nvPr/>
          </p:nvSpPr>
          <p:spPr>
            <a:xfrm>
              <a:off x="3059230" y="2705813"/>
              <a:ext cx="118297" cy="78952"/>
            </a:xfrm>
            <a:custGeom>
              <a:rect b="b" l="l" r="r" t="t"/>
              <a:pathLst>
                <a:path extrusionOk="0" h="3010" w="451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3" name="Google Shape;25483;p85"/>
            <p:cNvSpPr/>
            <p:nvPr/>
          </p:nvSpPr>
          <p:spPr>
            <a:xfrm>
              <a:off x="3084306" y="2711793"/>
              <a:ext cx="104186" cy="103399"/>
            </a:xfrm>
            <a:custGeom>
              <a:rect b="b" l="l" r="r" t="t"/>
              <a:pathLst>
                <a:path extrusionOk="0" h="3942" w="3972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4" name="Google Shape;25484;p85"/>
            <p:cNvSpPr/>
            <p:nvPr/>
          </p:nvSpPr>
          <p:spPr>
            <a:xfrm>
              <a:off x="3117198" y="2717223"/>
              <a:ext cx="88972" cy="127320"/>
            </a:xfrm>
            <a:custGeom>
              <a:rect b="b" l="l" r="r" t="t"/>
              <a:pathLst>
                <a:path extrusionOk="0" h="4854" w="3392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5" name="Google Shape;25485;p85"/>
            <p:cNvSpPr/>
            <p:nvPr/>
          </p:nvSpPr>
          <p:spPr>
            <a:xfrm>
              <a:off x="3145841" y="2642100"/>
              <a:ext cx="161865" cy="121524"/>
            </a:xfrm>
            <a:custGeom>
              <a:rect b="b" l="l" r="r" t="t"/>
              <a:pathLst>
                <a:path extrusionOk="0" h="4633" w="6171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6" name="Google Shape;25486;p85"/>
            <p:cNvSpPr/>
            <p:nvPr/>
          </p:nvSpPr>
          <p:spPr>
            <a:xfrm>
              <a:off x="3109906" y="2514780"/>
              <a:ext cx="97864" cy="179571"/>
            </a:xfrm>
            <a:custGeom>
              <a:rect b="b" l="l" r="r" t="t"/>
              <a:pathLst>
                <a:path extrusionOk="0" h="6846" w="3731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7" name="Google Shape;25487;p85"/>
            <p:cNvSpPr/>
            <p:nvPr/>
          </p:nvSpPr>
          <p:spPr>
            <a:xfrm>
              <a:off x="3174825" y="2607424"/>
              <a:ext cx="23161" cy="23161"/>
            </a:xfrm>
            <a:custGeom>
              <a:rect b="b" l="l" r="r" t="t"/>
              <a:pathLst>
                <a:path extrusionOk="0" h="883" w="883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8" name="Google Shape;25488;p85"/>
            <p:cNvSpPr/>
            <p:nvPr/>
          </p:nvSpPr>
          <p:spPr>
            <a:xfrm>
              <a:off x="3145841" y="2642651"/>
              <a:ext cx="79529" cy="120973"/>
            </a:xfrm>
            <a:custGeom>
              <a:rect b="b" l="l" r="r" t="t"/>
              <a:pathLst>
                <a:path extrusionOk="0" h="4612" w="3032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89" name="Google Shape;25489;p85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25490" name="Google Shape;25490;p85"/>
            <p:cNvSpPr/>
            <p:nvPr/>
          </p:nvSpPr>
          <p:spPr>
            <a:xfrm>
              <a:off x="1946369" y="2563148"/>
              <a:ext cx="334223" cy="215401"/>
            </a:xfrm>
            <a:custGeom>
              <a:rect b="b" l="l" r="r" t="t"/>
              <a:pathLst>
                <a:path extrusionOk="0" h="8212" w="12742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1" name="Google Shape;25491;p85"/>
            <p:cNvSpPr/>
            <p:nvPr/>
          </p:nvSpPr>
          <p:spPr>
            <a:xfrm>
              <a:off x="1995656" y="2698836"/>
              <a:ext cx="107254" cy="97497"/>
            </a:xfrm>
            <a:custGeom>
              <a:rect b="b" l="l" r="r" t="t"/>
              <a:pathLst>
                <a:path extrusionOk="0" h="3717" w="4089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2" name="Google Shape;25492;p85"/>
            <p:cNvSpPr/>
            <p:nvPr/>
          </p:nvSpPr>
          <p:spPr>
            <a:xfrm>
              <a:off x="2186846" y="2736738"/>
              <a:ext cx="57811" cy="59778"/>
            </a:xfrm>
            <a:custGeom>
              <a:rect b="b" l="l" r="r" t="t"/>
              <a:pathLst>
                <a:path extrusionOk="0" h="2279" w="2204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3" name="Google Shape;25493;p85"/>
            <p:cNvSpPr/>
            <p:nvPr/>
          </p:nvSpPr>
          <p:spPr>
            <a:xfrm>
              <a:off x="1974645" y="2580433"/>
              <a:ext cx="14977" cy="20433"/>
            </a:xfrm>
            <a:custGeom>
              <a:rect b="b" l="l" r="r" t="t"/>
              <a:pathLst>
                <a:path extrusionOk="0" h="779" w="571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4" name="Google Shape;25494;p85"/>
            <p:cNvSpPr/>
            <p:nvPr/>
          </p:nvSpPr>
          <p:spPr>
            <a:xfrm>
              <a:off x="1952429" y="2612408"/>
              <a:ext cx="38506" cy="16918"/>
            </a:xfrm>
            <a:custGeom>
              <a:rect b="b" l="l" r="r" t="t"/>
              <a:pathLst>
                <a:path extrusionOk="0" h="645" w="1468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5" name="Google Shape;25495;p85"/>
            <p:cNvSpPr/>
            <p:nvPr/>
          </p:nvSpPr>
          <p:spPr>
            <a:xfrm>
              <a:off x="1978029" y="2563122"/>
              <a:ext cx="51962" cy="90048"/>
            </a:xfrm>
            <a:custGeom>
              <a:rect b="b" l="l" r="r" t="t"/>
              <a:pathLst>
                <a:path extrusionOk="0" h="3433" w="1981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6" name="Google Shape;25496;p85"/>
            <p:cNvSpPr/>
            <p:nvPr/>
          </p:nvSpPr>
          <p:spPr>
            <a:xfrm>
              <a:off x="2029781" y="2601417"/>
              <a:ext cx="290655" cy="147098"/>
            </a:xfrm>
            <a:custGeom>
              <a:rect b="b" l="l" r="r" t="t"/>
              <a:pathLst>
                <a:path extrusionOk="0" h="5608" w="11081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7" name="Google Shape;25497;p85"/>
            <p:cNvSpPr/>
            <p:nvPr/>
          </p:nvSpPr>
          <p:spPr>
            <a:xfrm>
              <a:off x="2029781" y="2604932"/>
              <a:ext cx="286379" cy="143635"/>
            </a:xfrm>
            <a:custGeom>
              <a:rect b="b" l="l" r="r" t="t"/>
              <a:pathLst>
                <a:path extrusionOk="0" h="5476" w="10918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98" name="Google Shape;25498;p85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25499" name="Google Shape;25499;p85"/>
            <p:cNvSpPr/>
            <p:nvPr/>
          </p:nvSpPr>
          <p:spPr>
            <a:xfrm>
              <a:off x="4165139" y="2935037"/>
              <a:ext cx="314288" cy="312347"/>
            </a:xfrm>
            <a:custGeom>
              <a:rect b="b" l="l" r="r" t="t"/>
              <a:pathLst>
                <a:path extrusionOk="0" h="11908" w="11982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0" name="Google Shape;25500;p85"/>
            <p:cNvSpPr/>
            <p:nvPr/>
          </p:nvSpPr>
          <p:spPr>
            <a:xfrm>
              <a:off x="4228799" y="2998802"/>
              <a:ext cx="187151" cy="184895"/>
            </a:xfrm>
            <a:custGeom>
              <a:rect b="b" l="l" r="r" t="t"/>
              <a:pathLst>
                <a:path extrusionOk="0" h="7049" w="7135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1" name="Google Shape;25501;p85"/>
            <p:cNvSpPr/>
            <p:nvPr/>
          </p:nvSpPr>
          <p:spPr>
            <a:xfrm>
              <a:off x="4135263" y="2906184"/>
              <a:ext cx="374040" cy="370184"/>
            </a:xfrm>
            <a:custGeom>
              <a:rect b="b" l="l" r="r" t="t"/>
              <a:pathLst>
                <a:path extrusionOk="0" h="14113" w="1426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02" name="Google Shape;25502;p85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25503" name="Google Shape;25503;p85"/>
            <p:cNvSpPr/>
            <p:nvPr/>
          </p:nvSpPr>
          <p:spPr>
            <a:xfrm>
              <a:off x="4846516" y="3004205"/>
              <a:ext cx="20538" cy="69588"/>
            </a:xfrm>
            <a:custGeom>
              <a:rect b="b" l="l" r="r" t="t"/>
              <a:pathLst>
                <a:path extrusionOk="0" h="2653" w="783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4" name="Google Shape;25504;p85"/>
            <p:cNvSpPr/>
            <p:nvPr/>
          </p:nvSpPr>
          <p:spPr>
            <a:xfrm>
              <a:off x="4875133" y="3004415"/>
              <a:ext cx="18361" cy="69378"/>
            </a:xfrm>
            <a:custGeom>
              <a:rect b="b" l="l" r="r" t="t"/>
              <a:pathLst>
                <a:path extrusionOk="0" h="2645" w="70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5" name="Google Shape;25505;p85"/>
            <p:cNvSpPr/>
            <p:nvPr/>
          </p:nvSpPr>
          <p:spPr>
            <a:xfrm>
              <a:off x="4846857" y="3027524"/>
              <a:ext cx="46270" cy="46270"/>
            </a:xfrm>
            <a:custGeom>
              <a:rect b="b" l="l" r="r" t="t"/>
              <a:pathLst>
                <a:path extrusionOk="0" h="1764" w="1764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6" name="Google Shape;25506;p85"/>
            <p:cNvSpPr/>
            <p:nvPr/>
          </p:nvSpPr>
          <p:spPr>
            <a:xfrm>
              <a:off x="4683601" y="2906184"/>
              <a:ext cx="372676" cy="370184"/>
            </a:xfrm>
            <a:custGeom>
              <a:rect b="b" l="l" r="r" t="t"/>
              <a:pathLst>
                <a:path extrusionOk="0" h="14113" w="14208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7" name="Google Shape;25507;p85"/>
            <p:cNvSpPr/>
            <p:nvPr/>
          </p:nvSpPr>
          <p:spPr>
            <a:xfrm>
              <a:off x="4818056" y="3102751"/>
              <a:ext cx="104054" cy="104081"/>
            </a:xfrm>
            <a:custGeom>
              <a:rect b="b" l="l" r="r" t="t"/>
              <a:pathLst>
                <a:path extrusionOk="0" h="3968" w="3967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8" name="Google Shape;25508;p85"/>
            <p:cNvSpPr/>
            <p:nvPr/>
          </p:nvSpPr>
          <p:spPr>
            <a:xfrm>
              <a:off x="4817872" y="3102935"/>
              <a:ext cx="54086" cy="103897"/>
            </a:xfrm>
            <a:custGeom>
              <a:rect b="b" l="l" r="r" t="t"/>
              <a:pathLst>
                <a:path extrusionOk="0" h="3961" w="2062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09" name="Google Shape;25509;p85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25510" name="Google Shape;25510;p85"/>
            <p:cNvSpPr/>
            <p:nvPr/>
          </p:nvSpPr>
          <p:spPr>
            <a:xfrm>
              <a:off x="907530" y="3114004"/>
              <a:ext cx="113943" cy="162180"/>
            </a:xfrm>
            <a:custGeom>
              <a:rect b="b" l="l" r="r" t="t"/>
              <a:pathLst>
                <a:path extrusionOk="0" h="6183" w="4344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1" name="Google Shape;25511;p85"/>
            <p:cNvSpPr/>
            <p:nvPr/>
          </p:nvSpPr>
          <p:spPr>
            <a:xfrm>
              <a:off x="1050169" y="3114030"/>
              <a:ext cx="113838" cy="162154"/>
            </a:xfrm>
            <a:custGeom>
              <a:rect b="b" l="l" r="r" t="t"/>
              <a:pathLst>
                <a:path extrusionOk="0" h="6182" w="434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2" name="Google Shape;25512;p85"/>
            <p:cNvSpPr/>
            <p:nvPr/>
          </p:nvSpPr>
          <p:spPr>
            <a:xfrm>
              <a:off x="870808" y="3073951"/>
              <a:ext cx="329134" cy="52250"/>
            </a:xfrm>
            <a:custGeom>
              <a:rect b="b" l="l" r="r" t="t"/>
              <a:pathLst>
                <a:path extrusionOk="0" h="1992" w="12548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3" name="Google Shape;25513;p85"/>
            <p:cNvSpPr/>
            <p:nvPr/>
          </p:nvSpPr>
          <p:spPr>
            <a:xfrm>
              <a:off x="889038" y="2975536"/>
              <a:ext cx="293828" cy="86690"/>
            </a:xfrm>
            <a:custGeom>
              <a:rect b="b" l="l" r="r" t="t"/>
              <a:pathLst>
                <a:path extrusionOk="0" h="3305" w="11202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4" name="Google Shape;25514;p85"/>
            <p:cNvSpPr/>
            <p:nvPr/>
          </p:nvSpPr>
          <p:spPr>
            <a:xfrm>
              <a:off x="983807" y="3021832"/>
              <a:ext cx="104081" cy="225368"/>
            </a:xfrm>
            <a:custGeom>
              <a:rect b="b" l="l" r="r" t="t"/>
              <a:pathLst>
                <a:path extrusionOk="0" h="8592" w="3968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5" name="Google Shape;25515;p85"/>
            <p:cNvSpPr/>
            <p:nvPr/>
          </p:nvSpPr>
          <p:spPr>
            <a:xfrm>
              <a:off x="1042326" y="3108968"/>
              <a:ext cx="210" cy="26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6" name="Google Shape;25516;p85"/>
            <p:cNvSpPr/>
            <p:nvPr/>
          </p:nvSpPr>
          <p:spPr>
            <a:xfrm>
              <a:off x="983650" y="3021648"/>
              <a:ext cx="70270" cy="225552"/>
            </a:xfrm>
            <a:custGeom>
              <a:rect b="b" l="l" r="r" t="t"/>
              <a:pathLst>
                <a:path extrusionOk="0" h="8599" w="2679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7" name="Google Shape;25517;p85"/>
            <p:cNvSpPr/>
            <p:nvPr/>
          </p:nvSpPr>
          <p:spPr>
            <a:xfrm>
              <a:off x="983807" y="3151120"/>
              <a:ext cx="104081" cy="26728"/>
            </a:xfrm>
            <a:custGeom>
              <a:rect b="b" l="l" r="r" t="t"/>
              <a:pathLst>
                <a:path extrusionOk="0" h="1019" w="3968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8" name="Google Shape;25518;p85"/>
            <p:cNvSpPr/>
            <p:nvPr/>
          </p:nvSpPr>
          <p:spPr>
            <a:xfrm>
              <a:off x="988633" y="3194347"/>
              <a:ext cx="94271" cy="24053"/>
            </a:xfrm>
            <a:custGeom>
              <a:rect b="b" l="l" r="r" t="t"/>
              <a:pathLst>
                <a:path extrusionOk="0" h="917" w="3594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9" name="Google Shape;25519;p85"/>
            <p:cNvSpPr/>
            <p:nvPr/>
          </p:nvSpPr>
          <p:spPr>
            <a:xfrm>
              <a:off x="1024201" y="3151120"/>
              <a:ext cx="63503" cy="26728"/>
            </a:xfrm>
            <a:custGeom>
              <a:rect b="b" l="l" r="r" t="t"/>
              <a:pathLst>
                <a:path extrusionOk="0" h="1019" w="2421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0" name="Google Shape;25520;p85"/>
            <p:cNvSpPr/>
            <p:nvPr/>
          </p:nvSpPr>
          <p:spPr>
            <a:xfrm>
              <a:off x="985066" y="3150962"/>
              <a:ext cx="26" cy="2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1" name="Google Shape;25521;p85"/>
            <p:cNvSpPr/>
            <p:nvPr/>
          </p:nvSpPr>
          <p:spPr>
            <a:xfrm>
              <a:off x="984174" y="3157362"/>
              <a:ext cx="26" cy="2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2" name="Google Shape;25522;p85"/>
            <p:cNvSpPr/>
            <p:nvPr/>
          </p:nvSpPr>
          <p:spPr>
            <a:xfrm>
              <a:off x="991834" y="3202714"/>
              <a:ext cx="367" cy="734"/>
            </a:xfrm>
            <a:custGeom>
              <a:rect b="b" l="l" r="r" t="t"/>
              <a:pathLst>
                <a:path extrusionOk="0" h="28" w="14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3" name="Google Shape;25523;p85"/>
            <p:cNvSpPr/>
            <p:nvPr/>
          </p:nvSpPr>
          <p:spPr>
            <a:xfrm>
              <a:off x="1029159" y="3194347"/>
              <a:ext cx="53745" cy="24053"/>
            </a:xfrm>
            <a:custGeom>
              <a:rect b="b" l="l" r="r" t="t"/>
              <a:pathLst>
                <a:path extrusionOk="0" h="917" w="2049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4" name="Google Shape;25524;p85"/>
            <p:cNvSpPr/>
            <p:nvPr/>
          </p:nvSpPr>
          <p:spPr>
            <a:xfrm>
              <a:off x="935282" y="2906053"/>
              <a:ext cx="201341" cy="63686"/>
            </a:xfrm>
            <a:custGeom>
              <a:rect b="b" l="l" r="r" t="t"/>
              <a:pathLst>
                <a:path extrusionOk="0" h="2428" w="7676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5" name="Google Shape;25525;p85"/>
            <p:cNvSpPr/>
            <p:nvPr/>
          </p:nvSpPr>
          <p:spPr>
            <a:xfrm>
              <a:off x="1001066" y="2958172"/>
              <a:ext cx="69405" cy="69378"/>
            </a:xfrm>
            <a:custGeom>
              <a:rect b="b" l="l" r="r" t="t"/>
              <a:pathLst>
                <a:path extrusionOk="0" h="2645" w="2646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6" name="Google Shape;25526;p85"/>
            <p:cNvSpPr/>
            <p:nvPr/>
          </p:nvSpPr>
          <p:spPr>
            <a:xfrm>
              <a:off x="1001066" y="2958172"/>
              <a:ext cx="37378" cy="69378"/>
            </a:xfrm>
            <a:custGeom>
              <a:rect b="b" l="l" r="r" t="t"/>
              <a:pathLst>
                <a:path extrusionOk="0" h="2645" w="1425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7" name="Google Shape;25527;p85"/>
            <p:cNvSpPr/>
            <p:nvPr/>
          </p:nvSpPr>
          <p:spPr>
            <a:xfrm>
              <a:off x="1001066" y="2987156"/>
              <a:ext cx="23161" cy="23135"/>
            </a:xfrm>
            <a:custGeom>
              <a:rect b="b" l="l" r="r" t="t"/>
              <a:pathLst>
                <a:path extrusionOk="0" h="882" w="883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8" name="Google Shape;25528;p85"/>
            <p:cNvSpPr/>
            <p:nvPr/>
          </p:nvSpPr>
          <p:spPr>
            <a:xfrm>
              <a:off x="1047310" y="2987156"/>
              <a:ext cx="23161" cy="23135"/>
            </a:xfrm>
            <a:custGeom>
              <a:rect b="b" l="l" r="r" t="t"/>
              <a:pathLst>
                <a:path extrusionOk="0" h="882" w="883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29" name="Google Shape;25529;p85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25530" name="Google Shape;25530;p85"/>
            <p:cNvSpPr/>
            <p:nvPr/>
          </p:nvSpPr>
          <p:spPr>
            <a:xfrm>
              <a:off x="2142911" y="2909069"/>
              <a:ext cx="65470" cy="50178"/>
            </a:xfrm>
            <a:custGeom>
              <a:rect b="b" l="l" r="r" t="t"/>
              <a:pathLst>
                <a:path extrusionOk="0" h="1913" w="2496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1" name="Google Shape;25531;p85"/>
            <p:cNvSpPr/>
            <p:nvPr/>
          </p:nvSpPr>
          <p:spPr>
            <a:xfrm>
              <a:off x="2193063" y="2938316"/>
              <a:ext cx="90231" cy="51699"/>
            </a:xfrm>
            <a:custGeom>
              <a:rect b="b" l="l" r="r" t="t"/>
              <a:pathLst>
                <a:path extrusionOk="0" h="1971" w="344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2" name="Google Shape;25532;p85"/>
            <p:cNvSpPr/>
            <p:nvPr/>
          </p:nvSpPr>
          <p:spPr>
            <a:xfrm>
              <a:off x="2239306" y="3065216"/>
              <a:ext cx="79346" cy="75096"/>
            </a:xfrm>
            <a:custGeom>
              <a:rect b="b" l="l" r="r" t="t"/>
              <a:pathLst>
                <a:path extrusionOk="0" h="2863" w="3025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3" name="Google Shape;25533;p85"/>
            <p:cNvSpPr/>
            <p:nvPr/>
          </p:nvSpPr>
          <p:spPr>
            <a:xfrm>
              <a:off x="2232696" y="3151723"/>
              <a:ext cx="43096" cy="98494"/>
            </a:xfrm>
            <a:custGeom>
              <a:rect b="b" l="l" r="r" t="t"/>
              <a:pathLst>
                <a:path extrusionOk="0" h="3755" w="1643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4" name="Google Shape;25534;p85"/>
            <p:cNvSpPr/>
            <p:nvPr/>
          </p:nvSpPr>
          <p:spPr>
            <a:xfrm>
              <a:off x="2054149" y="2909069"/>
              <a:ext cx="65654" cy="50178"/>
            </a:xfrm>
            <a:custGeom>
              <a:rect b="b" l="l" r="r" t="t"/>
              <a:pathLst>
                <a:path extrusionOk="0" h="1913" w="2503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5" name="Google Shape;25535;p85"/>
            <p:cNvSpPr/>
            <p:nvPr/>
          </p:nvSpPr>
          <p:spPr>
            <a:xfrm>
              <a:off x="1978344" y="2937634"/>
              <a:ext cx="91307" cy="52381"/>
            </a:xfrm>
            <a:custGeom>
              <a:rect b="b" l="l" r="r" t="t"/>
              <a:pathLst>
                <a:path extrusionOk="0" h="1997" w="3481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6" name="Google Shape;25536;p85"/>
            <p:cNvSpPr/>
            <p:nvPr/>
          </p:nvSpPr>
          <p:spPr>
            <a:xfrm>
              <a:off x="1943878" y="3065216"/>
              <a:ext cx="79529" cy="75096"/>
            </a:xfrm>
            <a:custGeom>
              <a:rect b="b" l="l" r="r" t="t"/>
              <a:pathLst>
                <a:path extrusionOk="0" h="2863" w="3032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7" name="Google Shape;25537;p85"/>
            <p:cNvSpPr/>
            <p:nvPr/>
          </p:nvSpPr>
          <p:spPr>
            <a:xfrm>
              <a:off x="1986737" y="3151723"/>
              <a:ext cx="43122" cy="98494"/>
            </a:xfrm>
            <a:custGeom>
              <a:rect b="b" l="l" r="r" t="t"/>
              <a:pathLst>
                <a:path extrusionOk="0" h="3755" w="1644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8" name="Google Shape;25538;p85"/>
            <p:cNvSpPr/>
            <p:nvPr/>
          </p:nvSpPr>
          <p:spPr>
            <a:xfrm>
              <a:off x="2003813" y="3007432"/>
              <a:ext cx="254903" cy="265920"/>
            </a:xfrm>
            <a:custGeom>
              <a:rect b="b" l="l" r="r" t="t"/>
              <a:pathLst>
                <a:path extrusionOk="0" h="10138" w="9718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9" name="Google Shape;25539;p85"/>
            <p:cNvSpPr/>
            <p:nvPr/>
          </p:nvSpPr>
          <p:spPr>
            <a:xfrm>
              <a:off x="2125468" y="3007432"/>
              <a:ext cx="11594" cy="248529"/>
            </a:xfrm>
            <a:custGeom>
              <a:rect b="b" l="l" r="r" t="t"/>
              <a:pathLst>
                <a:path extrusionOk="0" h="9475" w="442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0" name="Google Shape;25540;p85"/>
            <p:cNvSpPr/>
            <p:nvPr/>
          </p:nvSpPr>
          <p:spPr>
            <a:xfrm>
              <a:off x="2003813" y="3007432"/>
              <a:ext cx="129865" cy="265736"/>
            </a:xfrm>
            <a:custGeom>
              <a:rect b="b" l="l" r="r" t="t"/>
              <a:pathLst>
                <a:path extrusionOk="0" h="10131" w="4951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1" name="Google Shape;25541;p85"/>
            <p:cNvSpPr/>
            <p:nvPr/>
          </p:nvSpPr>
          <p:spPr>
            <a:xfrm>
              <a:off x="2044732" y="2937896"/>
              <a:ext cx="173433" cy="92487"/>
            </a:xfrm>
            <a:custGeom>
              <a:rect b="b" l="l" r="r" t="t"/>
              <a:pathLst>
                <a:path extrusionOk="0" h="3526" w="6612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2" name="Google Shape;25542;p85"/>
            <p:cNvSpPr/>
            <p:nvPr/>
          </p:nvSpPr>
          <p:spPr>
            <a:xfrm>
              <a:off x="2044548" y="2937896"/>
              <a:ext cx="99805" cy="91962"/>
            </a:xfrm>
            <a:custGeom>
              <a:rect b="b" l="l" r="r" t="t"/>
              <a:pathLst>
                <a:path extrusionOk="0" h="3506" w="3805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3" name="Google Shape;25543;p85"/>
            <p:cNvSpPr/>
            <p:nvPr/>
          </p:nvSpPr>
          <p:spPr>
            <a:xfrm>
              <a:off x="2153219" y="2943404"/>
              <a:ext cx="47162" cy="35070"/>
            </a:xfrm>
            <a:custGeom>
              <a:rect b="b" l="l" r="r" t="t"/>
              <a:pathLst>
                <a:path extrusionOk="0" h="1337" w="1798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4" name="Google Shape;25544;p85"/>
            <p:cNvSpPr/>
            <p:nvPr/>
          </p:nvSpPr>
          <p:spPr>
            <a:xfrm>
              <a:off x="2062332" y="2943404"/>
              <a:ext cx="47162" cy="35070"/>
            </a:xfrm>
            <a:custGeom>
              <a:rect b="b" l="l" r="r" t="t"/>
              <a:pathLst>
                <a:path extrusionOk="0" h="1337" w="1798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5" name="Google Shape;25545;p85"/>
            <p:cNvSpPr/>
            <p:nvPr/>
          </p:nvSpPr>
          <p:spPr>
            <a:xfrm>
              <a:off x="2061991" y="3123027"/>
              <a:ext cx="40394" cy="40394"/>
            </a:xfrm>
            <a:custGeom>
              <a:rect b="b" l="l" r="r" t="t"/>
              <a:pathLst>
                <a:path extrusionOk="0" h="1540" w="154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6" name="Google Shape;25546;p85"/>
            <p:cNvSpPr/>
            <p:nvPr/>
          </p:nvSpPr>
          <p:spPr>
            <a:xfrm>
              <a:off x="2039407" y="3209665"/>
              <a:ext cx="38794" cy="34519"/>
            </a:xfrm>
            <a:custGeom>
              <a:rect b="b" l="l" r="r" t="t"/>
              <a:pathLst>
                <a:path extrusionOk="0" h="1316" w="1479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7" name="Google Shape;25547;p85"/>
            <p:cNvSpPr/>
            <p:nvPr/>
          </p:nvSpPr>
          <p:spPr>
            <a:xfrm>
              <a:off x="2015748" y="3065216"/>
              <a:ext cx="28827" cy="28853"/>
            </a:xfrm>
            <a:custGeom>
              <a:rect b="b" l="l" r="r" t="t"/>
              <a:pathLst>
                <a:path extrusionOk="0" h="1100" w="1099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8" name="Google Shape;25548;p85"/>
            <p:cNvSpPr/>
            <p:nvPr/>
          </p:nvSpPr>
          <p:spPr>
            <a:xfrm>
              <a:off x="2160170" y="3123027"/>
              <a:ext cx="40578" cy="40394"/>
            </a:xfrm>
            <a:custGeom>
              <a:rect b="b" l="l" r="r" t="t"/>
              <a:pathLst>
                <a:path extrusionOk="0" h="1540" w="1547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9" name="Google Shape;25549;p85"/>
            <p:cNvSpPr/>
            <p:nvPr/>
          </p:nvSpPr>
          <p:spPr>
            <a:xfrm>
              <a:off x="2184354" y="3209665"/>
              <a:ext cx="38794" cy="34519"/>
            </a:xfrm>
            <a:custGeom>
              <a:rect b="b" l="l" r="r" t="t"/>
              <a:pathLst>
                <a:path extrusionOk="0" h="1316" w="1479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0" name="Google Shape;25550;p85"/>
            <p:cNvSpPr/>
            <p:nvPr/>
          </p:nvSpPr>
          <p:spPr>
            <a:xfrm>
              <a:off x="2218138" y="3065216"/>
              <a:ext cx="28853" cy="28853"/>
            </a:xfrm>
            <a:custGeom>
              <a:rect b="b" l="l" r="r" t="t"/>
              <a:pathLst>
                <a:path extrusionOk="0" h="1100" w="110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51" name="Google Shape;25551;p85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25552" name="Google Shape;25552;p85"/>
            <p:cNvSpPr/>
            <p:nvPr/>
          </p:nvSpPr>
          <p:spPr>
            <a:xfrm>
              <a:off x="1128072" y="3641306"/>
              <a:ext cx="23502" cy="11935"/>
            </a:xfrm>
            <a:custGeom>
              <a:rect b="b" l="l" r="r" t="t"/>
              <a:pathLst>
                <a:path extrusionOk="0" h="455" w="896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3" name="Google Shape;25553;p85"/>
            <p:cNvSpPr/>
            <p:nvPr/>
          </p:nvSpPr>
          <p:spPr>
            <a:xfrm>
              <a:off x="1128072" y="3600203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4" name="Google Shape;25554;p85"/>
            <p:cNvSpPr/>
            <p:nvPr/>
          </p:nvSpPr>
          <p:spPr>
            <a:xfrm>
              <a:off x="1186749" y="3600203"/>
              <a:ext cx="23502" cy="11961"/>
            </a:xfrm>
            <a:custGeom>
              <a:rect b="b" l="l" r="r" t="t"/>
              <a:pathLst>
                <a:path extrusionOk="0" h="456" w="896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5" name="Google Shape;25555;p85"/>
            <p:cNvSpPr/>
            <p:nvPr/>
          </p:nvSpPr>
          <p:spPr>
            <a:xfrm>
              <a:off x="1128072" y="3559127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6" name="Google Shape;25556;p85"/>
            <p:cNvSpPr/>
            <p:nvPr/>
          </p:nvSpPr>
          <p:spPr>
            <a:xfrm>
              <a:off x="1186749" y="3559127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7" name="Google Shape;25557;p85"/>
            <p:cNvSpPr/>
            <p:nvPr/>
          </p:nvSpPr>
          <p:spPr>
            <a:xfrm>
              <a:off x="1128072" y="3518051"/>
              <a:ext cx="23502" cy="11751"/>
            </a:xfrm>
            <a:custGeom>
              <a:rect b="b" l="l" r="r" t="t"/>
              <a:pathLst>
                <a:path extrusionOk="0" h="448" w="896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8" name="Google Shape;25558;p85"/>
            <p:cNvSpPr/>
            <p:nvPr/>
          </p:nvSpPr>
          <p:spPr>
            <a:xfrm>
              <a:off x="1186749" y="3518051"/>
              <a:ext cx="23502" cy="11751"/>
            </a:xfrm>
            <a:custGeom>
              <a:rect b="b" l="l" r="r" t="t"/>
              <a:pathLst>
                <a:path extrusionOk="0" h="448" w="896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9" name="Google Shape;25559;p85"/>
            <p:cNvSpPr/>
            <p:nvPr/>
          </p:nvSpPr>
          <p:spPr>
            <a:xfrm>
              <a:off x="1163273" y="3476975"/>
              <a:ext cx="11777" cy="23502"/>
            </a:xfrm>
            <a:custGeom>
              <a:rect b="b" l="l" r="r" t="t"/>
              <a:pathLst>
                <a:path extrusionOk="0" h="896" w="449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0" name="Google Shape;25560;p85"/>
            <p:cNvSpPr/>
            <p:nvPr/>
          </p:nvSpPr>
          <p:spPr>
            <a:xfrm>
              <a:off x="1374739" y="3512176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1" name="Google Shape;25561;p85"/>
            <p:cNvSpPr/>
            <p:nvPr/>
          </p:nvSpPr>
          <p:spPr>
            <a:xfrm>
              <a:off x="1433442" y="3512176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2" name="Google Shape;25562;p85"/>
            <p:cNvSpPr/>
            <p:nvPr/>
          </p:nvSpPr>
          <p:spPr>
            <a:xfrm>
              <a:off x="1433442" y="3553252"/>
              <a:ext cx="23502" cy="11777"/>
            </a:xfrm>
            <a:custGeom>
              <a:rect b="b" l="l" r="r" t="t"/>
              <a:pathLst>
                <a:path extrusionOk="0" h="449" w="896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3" name="Google Shape;25563;p85"/>
            <p:cNvSpPr/>
            <p:nvPr/>
          </p:nvSpPr>
          <p:spPr>
            <a:xfrm>
              <a:off x="1374739" y="3471099"/>
              <a:ext cx="23502" cy="11751"/>
            </a:xfrm>
            <a:custGeom>
              <a:rect b="b" l="l" r="r" t="t"/>
              <a:pathLst>
                <a:path extrusionOk="0" h="448" w="896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4" name="Google Shape;25564;p85"/>
            <p:cNvSpPr/>
            <p:nvPr/>
          </p:nvSpPr>
          <p:spPr>
            <a:xfrm>
              <a:off x="1433442" y="3471099"/>
              <a:ext cx="23502" cy="11751"/>
            </a:xfrm>
            <a:custGeom>
              <a:rect b="b" l="l" r="r" t="t"/>
              <a:pathLst>
                <a:path extrusionOk="0" h="448" w="896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5" name="Google Shape;25565;p85"/>
            <p:cNvSpPr/>
            <p:nvPr/>
          </p:nvSpPr>
          <p:spPr>
            <a:xfrm>
              <a:off x="1409966" y="3429997"/>
              <a:ext cx="11751" cy="23502"/>
            </a:xfrm>
            <a:custGeom>
              <a:rect b="b" l="l" r="r" t="t"/>
              <a:pathLst>
                <a:path extrusionOk="0" h="896" w="448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6" name="Google Shape;25566;p85"/>
            <p:cNvSpPr/>
            <p:nvPr/>
          </p:nvSpPr>
          <p:spPr>
            <a:xfrm>
              <a:off x="1210225" y="3582603"/>
              <a:ext cx="29378" cy="11777"/>
            </a:xfrm>
            <a:custGeom>
              <a:rect b="b" l="l" r="r" t="t"/>
              <a:pathLst>
                <a:path extrusionOk="0" h="449" w="112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7" name="Google Shape;25567;p85"/>
            <p:cNvSpPr/>
            <p:nvPr/>
          </p:nvSpPr>
          <p:spPr>
            <a:xfrm>
              <a:off x="1210225" y="3535651"/>
              <a:ext cx="29378" cy="11777"/>
            </a:xfrm>
            <a:custGeom>
              <a:rect b="b" l="l" r="r" t="t"/>
              <a:pathLst>
                <a:path extrusionOk="0" h="449" w="112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8" name="Google Shape;25568;p85"/>
            <p:cNvSpPr/>
            <p:nvPr/>
          </p:nvSpPr>
          <p:spPr>
            <a:xfrm>
              <a:off x="1345230" y="3676690"/>
              <a:ext cx="29535" cy="11777"/>
            </a:xfrm>
            <a:custGeom>
              <a:rect b="b" l="l" r="r" t="t"/>
              <a:pathLst>
                <a:path extrusionOk="0" h="449" w="1126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9" name="Google Shape;25569;p85"/>
            <p:cNvSpPr/>
            <p:nvPr/>
          </p:nvSpPr>
          <p:spPr>
            <a:xfrm>
              <a:off x="1345230" y="3629738"/>
              <a:ext cx="29535" cy="11777"/>
            </a:xfrm>
            <a:custGeom>
              <a:rect b="b" l="l" r="r" t="t"/>
              <a:pathLst>
                <a:path extrusionOk="0" h="449" w="1126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0" name="Google Shape;25570;p85"/>
            <p:cNvSpPr/>
            <p:nvPr/>
          </p:nvSpPr>
          <p:spPr>
            <a:xfrm>
              <a:off x="1210225" y="3488700"/>
              <a:ext cx="29378" cy="11777"/>
            </a:xfrm>
            <a:custGeom>
              <a:rect b="b" l="l" r="r" t="t"/>
              <a:pathLst>
                <a:path extrusionOk="0" h="449" w="112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1" name="Google Shape;25571;p85"/>
            <p:cNvSpPr/>
            <p:nvPr/>
          </p:nvSpPr>
          <p:spPr>
            <a:xfrm>
              <a:off x="1345230" y="3488700"/>
              <a:ext cx="29535" cy="11777"/>
            </a:xfrm>
            <a:custGeom>
              <a:rect b="b" l="l" r="r" t="t"/>
              <a:pathLst>
                <a:path extrusionOk="0" h="449" w="1126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2" name="Google Shape;25572;p85"/>
            <p:cNvSpPr/>
            <p:nvPr/>
          </p:nvSpPr>
          <p:spPr>
            <a:xfrm>
              <a:off x="1210225" y="3441748"/>
              <a:ext cx="29378" cy="11751"/>
            </a:xfrm>
            <a:custGeom>
              <a:rect b="b" l="l" r="r" t="t"/>
              <a:pathLst>
                <a:path extrusionOk="0" h="448" w="112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3" name="Google Shape;25573;p85"/>
            <p:cNvSpPr/>
            <p:nvPr/>
          </p:nvSpPr>
          <p:spPr>
            <a:xfrm>
              <a:off x="1286528" y="3365261"/>
              <a:ext cx="11777" cy="29561"/>
            </a:xfrm>
            <a:custGeom>
              <a:rect b="b" l="l" r="r" t="t"/>
              <a:pathLst>
                <a:path extrusionOk="0" h="1127" w="449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4" name="Google Shape;25574;p85"/>
            <p:cNvSpPr/>
            <p:nvPr/>
          </p:nvSpPr>
          <p:spPr>
            <a:xfrm>
              <a:off x="1233359" y="3388685"/>
              <a:ext cx="26335" cy="26046"/>
            </a:xfrm>
            <a:custGeom>
              <a:rect b="b" l="l" r="r" t="t"/>
              <a:pathLst>
                <a:path extrusionOk="0" h="993" w="1004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5" name="Google Shape;25575;p85"/>
            <p:cNvSpPr/>
            <p:nvPr/>
          </p:nvSpPr>
          <p:spPr>
            <a:xfrm>
              <a:off x="1325296" y="3388685"/>
              <a:ext cx="26361" cy="26046"/>
            </a:xfrm>
            <a:custGeom>
              <a:rect b="b" l="l" r="r" t="t"/>
              <a:pathLst>
                <a:path extrusionOk="0" h="993" w="1005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6" name="Google Shape;25576;p85"/>
            <p:cNvSpPr/>
            <p:nvPr/>
          </p:nvSpPr>
          <p:spPr>
            <a:xfrm>
              <a:off x="1345230" y="3441748"/>
              <a:ext cx="29535" cy="11751"/>
            </a:xfrm>
            <a:custGeom>
              <a:rect b="b" l="l" r="r" t="t"/>
              <a:pathLst>
                <a:path extrusionOk="0" h="448" w="1126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7" name="Google Shape;25577;p85"/>
            <p:cNvSpPr/>
            <p:nvPr/>
          </p:nvSpPr>
          <p:spPr>
            <a:xfrm>
              <a:off x="1233700" y="3388816"/>
              <a:ext cx="205643" cy="346603"/>
            </a:xfrm>
            <a:custGeom>
              <a:rect b="b" l="l" r="r" t="t"/>
              <a:pathLst>
                <a:path extrusionOk="0" h="13214" w="784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8" name="Google Shape;25578;p85"/>
            <p:cNvSpPr/>
            <p:nvPr/>
          </p:nvSpPr>
          <p:spPr>
            <a:xfrm>
              <a:off x="1145489" y="3388816"/>
              <a:ext cx="164724" cy="346603"/>
            </a:xfrm>
            <a:custGeom>
              <a:rect b="b" l="l" r="r" t="t"/>
              <a:pathLst>
                <a:path extrusionOk="0" h="13214" w="628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9" name="Google Shape;25579;p85"/>
            <p:cNvSpPr/>
            <p:nvPr/>
          </p:nvSpPr>
          <p:spPr>
            <a:xfrm>
              <a:off x="1175024" y="3495283"/>
              <a:ext cx="29351" cy="140173"/>
            </a:xfrm>
            <a:custGeom>
              <a:rect b="b" l="l" r="r" t="t"/>
              <a:pathLst>
                <a:path extrusionOk="0" h="5344" w="1119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0" name="Google Shape;25580;p85"/>
            <p:cNvSpPr/>
            <p:nvPr/>
          </p:nvSpPr>
          <p:spPr>
            <a:xfrm>
              <a:off x="1286528" y="3435872"/>
              <a:ext cx="11777" cy="17627"/>
            </a:xfrm>
            <a:custGeom>
              <a:rect b="b" l="l" r="r" t="t"/>
              <a:pathLst>
                <a:path extrusionOk="0" h="672" w="449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1" name="Google Shape;25581;p85"/>
            <p:cNvSpPr/>
            <p:nvPr/>
          </p:nvSpPr>
          <p:spPr>
            <a:xfrm>
              <a:off x="1286528" y="3482824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2" name="Google Shape;25582;p85"/>
            <p:cNvSpPr/>
            <p:nvPr/>
          </p:nvSpPr>
          <p:spPr>
            <a:xfrm>
              <a:off x="1163273" y="3518051"/>
              <a:ext cx="11777" cy="17627"/>
            </a:xfrm>
            <a:custGeom>
              <a:rect b="b" l="l" r="r" t="t"/>
              <a:pathLst>
                <a:path extrusionOk="0" h="672" w="449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3" name="Google Shape;25583;p85"/>
            <p:cNvSpPr/>
            <p:nvPr/>
          </p:nvSpPr>
          <p:spPr>
            <a:xfrm>
              <a:off x="1163273" y="3559127"/>
              <a:ext cx="11777" cy="17627"/>
            </a:xfrm>
            <a:custGeom>
              <a:rect b="b" l="l" r="r" t="t"/>
              <a:pathLst>
                <a:path extrusionOk="0" h="672" w="449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4" name="Google Shape;25584;p85"/>
            <p:cNvSpPr/>
            <p:nvPr/>
          </p:nvSpPr>
          <p:spPr>
            <a:xfrm>
              <a:off x="1163273" y="3600387"/>
              <a:ext cx="11777" cy="17627"/>
            </a:xfrm>
            <a:custGeom>
              <a:rect b="b" l="l" r="r" t="t"/>
              <a:pathLst>
                <a:path extrusionOk="0" h="672" w="449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5" name="Google Shape;25585;p85"/>
            <p:cNvSpPr/>
            <p:nvPr/>
          </p:nvSpPr>
          <p:spPr>
            <a:xfrm>
              <a:off x="1165109" y="3637581"/>
              <a:ext cx="19882" cy="16368"/>
            </a:xfrm>
            <a:custGeom>
              <a:rect b="b" l="l" r="r" t="t"/>
              <a:pathLst>
                <a:path extrusionOk="0" h="624" w="758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6" name="Google Shape;25586;p85"/>
            <p:cNvSpPr/>
            <p:nvPr/>
          </p:nvSpPr>
          <p:spPr>
            <a:xfrm>
              <a:off x="1196532" y="3653214"/>
              <a:ext cx="21377" cy="11777"/>
            </a:xfrm>
            <a:custGeom>
              <a:rect b="b" l="l" r="r" t="t"/>
              <a:pathLst>
                <a:path extrusionOk="0" h="449" w="815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7" name="Google Shape;25587;p85"/>
            <p:cNvSpPr/>
            <p:nvPr/>
          </p:nvSpPr>
          <p:spPr>
            <a:xfrm>
              <a:off x="1286528" y="3529776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8" name="Google Shape;25588;p85"/>
            <p:cNvSpPr/>
            <p:nvPr/>
          </p:nvSpPr>
          <p:spPr>
            <a:xfrm>
              <a:off x="1286528" y="3576728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9" name="Google Shape;25589;p85"/>
            <p:cNvSpPr/>
            <p:nvPr/>
          </p:nvSpPr>
          <p:spPr>
            <a:xfrm>
              <a:off x="1286528" y="3623863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0" name="Google Shape;25590;p85"/>
            <p:cNvSpPr/>
            <p:nvPr/>
          </p:nvSpPr>
          <p:spPr>
            <a:xfrm>
              <a:off x="1286528" y="3670815"/>
              <a:ext cx="11777" cy="17653"/>
            </a:xfrm>
            <a:custGeom>
              <a:rect b="b" l="l" r="r" t="t"/>
              <a:pathLst>
                <a:path extrusionOk="0" h="673" w="449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1" name="Google Shape;25591;p85"/>
            <p:cNvSpPr/>
            <p:nvPr/>
          </p:nvSpPr>
          <p:spPr>
            <a:xfrm>
              <a:off x="1380615" y="3448332"/>
              <a:ext cx="29378" cy="93221"/>
            </a:xfrm>
            <a:custGeom>
              <a:rect b="b" l="l" r="r" t="t"/>
              <a:pathLst>
                <a:path extrusionOk="0" h="3554" w="112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2" name="Google Shape;25592;p85"/>
            <p:cNvSpPr/>
            <p:nvPr/>
          </p:nvSpPr>
          <p:spPr>
            <a:xfrm>
              <a:off x="1409966" y="3471099"/>
              <a:ext cx="11751" cy="17627"/>
            </a:xfrm>
            <a:custGeom>
              <a:rect b="b" l="l" r="r" t="t"/>
              <a:pathLst>
                <a:path extrusionOk="0" h="672" w="448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3" name="Google Shape;25593;p85"/>
            <p:cNvSpPr/>
            <p:nvPr/>
          </p:nvSpPr>
          <p:spPr>
            <a:xfrm>
              <a:off x="1409966" y="3512176"/>
              <a:ext cx="11751" cy="17627"/>
            </a:xfrm>
            <a:custGeom>
              <a:rect b="b" l="l" r="r" t="t"/>
              <a:pathLst>
                <a:path extrusionOk="0" h="672" w="448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4" name="Google Shape;25594;p85"/>
            <p:cNvSpPr/>
            <p:nvPr/>
          </p:nvSpPr>
          <p:spPr>
            <a:xfrm>
              <a:off x="1368706" y="3559127"/>
              <a:ext cx="19594" cy="11777"/>
            </a:xfrm>
            <a:custGeom>
              <a:rect b="b" l="l" r="r" t="t"/>
              <a:pathLst>
                <a:path extrusionOk="0" h="449" w="747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5" name="Google Shape;25595;p85"/>
            <p:cNvSpPr/>
            <p:nvPr/>
          </p:nvSpPr>
          <p:spPr>
            <a:xfrm>
              <a:off x="1399815" y="3547691"/>
              <a:ext cx="19017" cy="16053"/>
            </a:xfrm>
            <a:custGeom>
              <a:rect b="b" l="l" r="r" t="t"/>
              <a:pathLst>
                <a:path extrusionOk="0" h="612" w="725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96" name="Google Shape;25596;p85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25597" name="Google Shape;25597;p85"/>
            <p:cNvSpPr/>
            <p:nvPr/>
          </p:nvSpPr>
          <p:spPr>
            <a:xfrm>
              <a:off x="5776868" y="1515181"/>
              <a:ext cx="176213" cy="156147"/>
            </a:xfrm>
            <a:custGeom>
              <a:rect b="b" l="l" r="r" t="t"/>
              <a:pathLst>
                <a:path extrusionOk="0" h="5953" w="6718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8" name="Google Shape;25598;p85"/>
            <p:cNvSpPr/>
            <p:nvPr/>
          </p:nvSpPr>
          <p:spPr>
            <a:xfrm>
              <a:off x="5971494" y="1515181"/>
              <a:ext cx="176239" cy="156147"/>
            </a:xfrm>
            <a:custGeom>
              <a:rect b="b" l="l" r="r" t="t"/>
              <a:pathLst>
                <a:path extrusionOk="0" h="5953" w="6719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9" name="Google Shape;25599;p85"/>
            <p:cNvSpPr/>
            <p:nvPr/>
          </p:nvSpPr>
          <p:spPr>
            <a:xfrm>
              <a:off x="5818180" y="1637360"/>
              <a:ext cx="97969" cy="62873"/>
            </a:xfrm>
            <a:custGeom>
              <a:rect b="b" l="l" r="r" t="t"/>
              <a:pathLst>
                <a:path extrusionOk="0" h="2397" w="3735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0" name="Google Shape;25600;p85"/>
            <p:cNvSpPr/>
            <p:nvPr/>
          </p:nvSpPr>
          <p:spPr>
            <a:xfrm>
              <a:off x="5821327" y="1637360"/>
              <a:ext cx="94821" cy="52906"/>
            </a:xfrm>
            <a:custGeom>
              <a:rect b="b" l="l" r="r" t="t"/>
              <a:pathLst>
                <a:path extrusionOk="0" h="2017" w="3615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1" name="Google Shape;25601;p85"/>
            <p:cNvSpPr/>
            <p:nvPr/>
          </p:nvSpPr>
          <p:spPr>
            <a:xfrm>
              <a:off x="6008610" y="1637360"/>
              <a:ext cx="97812" cy="62873"/>
            </a:xfrm>
            <a:custGeom>
              <a:rect b="b" l="l" r="r" t="t"/>
              <a:pathLst>
                <a:path extrusionOk="0" h="2397" w="3729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2" name="Google Shape;25602;p85"/>
            <p:cNvSpPr/>
            <p:nvPr/>
          </p:nvSpPr>
          <p:spPr>
            <a:xfrm>
              <a:off x="6008610" y="1637360"/>
              <a:ext cx="94664" cy="52906"/>
            </a:xfrm>
            <a:custGeom>
              <a:rect b="b" l="l" r="r" t="t"/>
              <a:pathLst>
                <a:path extrusionOk="0" h="2017" w="3609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3" name="Google Shape;25603;p85"/>
            <p:cNvSpPr/>
            <p:nvPr/>
          </p:nvSpPr>
          <p:spPr>
            <a:xfrm>
              <a:off x="5927690" y="1844603"/>
              <a:ext cx="69378" cy="34729"/>
            </a:xfrm>
            <a:custGeom>
              <a:rect b="b" l="l" r="r" t="t"/>
              <a:pathLst>
                <a:path extrusionOk="0" h="1324" w="2645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4" name="Google Shape;25604;p85"/>
            <p:cNvSpPr/>
            <p:nvPr/>
          </p:nvSpPr>
          <p:spPr>
            <a:xfrm>
              <a:off x="5875571" y="1653964"/>
              <a:ext cx="173433" cy="167557"/>
            </a:xfrm>
            <a:custGeom>
              <a:rect b="b" l="l" r="r" t="t"/>
              <a:pathLst>
                <a:path extrusionOk="0" h="6388" w="6612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5" name="Google Shape;25605;p85"/>
            <p:cNvSpPr/>
            <p:nvPr/>
          </p:nvSpPr>
          <p:spPr>
            <a:xfrm>
              <a:off x="5875571" y="1653964"/>
              <a:ext cx="88264" cy="167557"/>
            </a:xfrm>
            <a:custGeom>
              <a:rect b="b" l="l" r="r" t="t"/>
              <a:pathLst>
                <a:path extrusionOk="0" h="6388" w="3365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6" name="Google Shape;25606;p85"/>
            <p:cNvSpPr/>
            <p:nvPr/>
          </p:nvSpPr>
          <p:spPr>
            <a:xfrm>
              <a:off x="5898706" y="1729008"/>
              <a:ext cx="23135" cy="29010"/>
            </a:xfrm>
            <a:custGeom>
              <a:rect b="b" l="l" r="r" t="t"/>
              <a:pathLst>
                <a:path extrusionOk="0" h="1106" w="882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7" name="Google Shape;25607;p85"/>
            <p:cNvSpPr/>
            <p:nvPr/>
          </p:nvSpPr>
          <p:spPr>
            <a:xfrm>
              <a:off x="6002734" y="1729008"/>
              <a:ext cx="23161" cy="29010"/>
            </a:xfrm>
            <a:custGeom>
              <a:rect b="b" l="l" r="r" t="t"/>
              <a:pathLst>
                <a:path extrusionOk="0" h="1106" w="883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8" name="Google Shape;25608;p85"/>
            <p:cNvSpPr/>
            <p:nvPr/>
          </p:nvSpPr>
          <p:spPr>
            <a:xfrm>
              <a:off x="5913814" y="1781127"/>
              <a:ext cx="96972" cy="75070"/>
            </a:xfrm>
            <a:custGeom>
              <a:rect b="b" l="l" r="r" t="t"/>
              <a:pathLst>
                <a:path extrusionOk="0" h="2862" w="3697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9" name="Google Shape;25609;p85"/>
            <p:cNvSpPr/>
            <p:nvPr/>
          </p:nvSpPr>
          <p:spPr>
            <a:xfrm>
              <a:off x="5904581" y="1734883"/>
              <a:ext cx="11567" cy="11594"/>
            </a:xfrm>
            <a:custGeom>
              <a:rect b="b" l="l" r="r" t="t"/>
              <a:pathLst>
                <a:path extrusionOk="0" h="442" w="441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0" name="Google Shape;25610;p85"/>
            <p:cNvSpPr/>
            <p:nvPr/>
          </p:nvSpPr>
          <p:spPr>
            <a:xfrm>
              <a:off x="6008610" y="1734883"/>
              <a:ext cx="11594" cy="11594"/>
            </a:xfrm>
            <a:custGeom>
              <a:rect b="b" l="l" r="r" t="t"/>
              <a:pathLst>
                <a:path extrusionOk="0" h="442" w="442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1" name="Google Shape;25611;p85"/>
            <p:cNvSpPr/>
            <p:nvPr/>
          </p:nvSpPr>
          <p:spPr>
            <a:xfrm>
              <a:off x="5913998" y="1785376"/>
              <a:ext cx="80238" cy="70821"/>
            </a:xfrm>
            <a:custGeom>
              <a:rect b="b" l="l" r="r" t="t"/>
              <a:pathLst>
                <a:path extrusionOk="0" h="2700" w="3059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2" name="Google Shape;25612;p85"/>
            <p:cNvSpPr/>
            <p:nvPr/>
          </p:nvSpPr>
          <p:spPr>
            <a:xfrm>
              <a:off x="5939257" y="1809927"/>
              <a:ext cx="46270" cy="29010"/>
            </a:xfrm>
            <a:custGeom>
              <a:rect b="b" l="l" r="r" t="t"/>
              <a:pathLst>
                <a:path extrusionOk="0" h="1106" w="1764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3" name="Google Shape;25613;p85"/>
            <p:cNvSpPr/>
            <p:nvPr/>
          </p:nvSpPr>
          <p:spPr>
            <a:xfrm>
              <a:off x="5939074" y="1811527"/>
              <a:ext cx="30794" cy="44670"/>
            </a:xfrm>
            <a:custGeom>
              <a:rect b="b" l="l" r="r" t="t"/>
              <a:pathLst>
                <a:path extrusionOk="0" h="1703" w="1174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14" name="Google Shape;25614;p85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25615" name="Google Shape;25615;p85"/>
            <p:cNvSpPr/>
            <p:nvPr/>
          </p:nvSpPr>
          <p:spPr>
            <a:xfrm>
              <a:off x="3803558" y="2571279"/>
              <a:ext cx="167951" cy="223007"/>
            </a:xfrm>
            <a:custGeom>
              <a:rect b="b" l="l" r="r" t="t"/>
              <a:pathLst>
                <a:path extrusionOk="0" h="8502" w="6403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6" name="Google Shape;25616;p85"/>
            <p:cNvSpPr/>
            <p:nvPr/>
          </p:nvSpPr>
          <p:spPr>
            <a:xfrm>
              <a:off x="3805867" y="2590348"/>
              <a:ext cx="145813" cy="180567"/>
            </a:xfrm>
            <a:custGeom>
              <a:rect b="b" l="l" r="r" t="t"/>
              <a:pathLst>
                <a:path extrusionOk="0" h="6884" w="5559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7" name="Google Shape;25617;p85"/>
            <p:cNvSpPr/>
            <p:nvPr/>
          </p:nvSpPr>
          <p:spPr>
            <a:xfrm>
              <a:off x="3809591" y="2603568"/>
              <a:ext cx="117694" cy="135111"/>
            </a:xfrm>
            <a:custGeom>
              <a:rect b="b" l="l" r="r" t="t"/>
              <a:pathLst>
                <a:path extrusionOk="0" h="5151" w="4487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8" name="Google Shape;25618;p85"/>
            <p:cNvSpPr/>
            <p:nvPr/>
          </p:nvSpPr>
          <p:spPr>
            <a:xfrm>
              <a:off x="3584066" y="2432942"/>
              <a:ext cx="62637" cy="48945"/>
            </a:xfrm>
            <a:custGeom>
              <a:rect b="b" l="l" r="r" t="t"/>
              <a:pathLst>
                <a:path extrusionOk="0" h="1866" w="2388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9" name="Google Shape;25619;p85"/>
            <p:cNvSpPr/>
            <p:nvPr/>
          </p:nvSpPr>
          <p:spPr>
            <a:xfrm>
              <a:off x="3577849" y="2441887"/>
              <a:ext cx="117064" cy="105445"/>
            </a:xfrm>
            <a:custGeom>
              <a:rect b="b" l="l" r="r" t="t"/>
              <a:pathLst>
                <a:path extrusionOk="0" h="4020" w="4463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0" name="Google Shape;25620;p85"/>
            <p:cNvSpPr/>
            <p:nvPr/>
          </p:nvSpPr>
          <p:spPr>
            <a:xfrm>
              <a:off x="3580000" y="2457310"/>
              <a:ext cx="65470" cy="90021"/>
            </a:xfrm>
            <a:custGeom>
              <a:rect b="b" l="l" r="r" t="t"/>
              <a:pathLst>
                <a:path extrusionOk="0" h="3432" w="2496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1" name="Google Shape;25621;p85"/>
            <p:cNvSpPr/>
            <p:nvPr/>
          </p:nvSpPr>
          <p:spPr>
            <a:xfrm>
              <a:off x="3581417" y="2460562"/>
              <a:ext cx="173066" cy="174272"/>
            </a:xfrm>
            <a:custGeom>
              <a:rect b="b" l="l" r="r" t="t"/>
              <a:pathLst>
                <a:path extrusionOk="0" h="6644" w="6598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2" name="Google Shape;25622;p85"/>
            <p:cNvSpPr/>
            <p:nvPr/>
          </p:nvSpPr>
          <p:spPr>
            <a:xfrm>
              <a:off x="3590125" y="2505704"/>
              <a:ext cx="95530" cy="129130"/>
            </a:xfrm>
            <a:custGeom>
              <a:rect b="b" l="l" r="r" t="t"/>
              <a:pathLst>
                <a:path extrusionOk="0" h="4923" w="3642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3" name="Google Shape;25623;p85"/>
            <p:cNvSpPr/>
            <p:nvPr/>
          </p:nvSpPr>
          <p:spPr>
            <a:xfrm>
              <a:off x="3617509" y="2486661"/>
              <a:ext cx="253670" cy="316360"/>
            </a:xfrm>
            <a:custGeom>
              <a:rect b="b" l="l" r="r" t="t"/>
              <a:pathLst>
                <a:path extrusionOk="0" h="12061" w="9671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4" name="Google Shape;25624;p85"/>
            <p:cNvSpPr/>
            <p:nvPr/>
          </p:nvSpPr>
          <p:spPr>
            <a:xfrm>
              <a:off x="3627476" y="2566873"/>
              <a:ext cx="236227" cy="236149"/>
            </a:xfrm>
            <a:custGeom>
              <a:rect b="b" l="l" r="r" t="t"/>
              <a:pathLst>
                <a:path extrusionOk="0" h="9003" w="9006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25" name="Google Shape;25625;p85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25626" name="Google Shape;25626;p85"/>
            <p:cNvSpPr/>
            <p:nvPr/>
          </p:nvSpPr>
          <p:spPr>
            <a:xfrm>
              <a:off x="2538826" y="2932807"/>
              <a:ext cx="27804" cy="89759"/>
            </a:xfrm>
            <a:custGeom>
              <a:rect b="b" l="l" r="r" t="t"/>
              <a:pathLst>
                <a:path extrusionOk="0" h="3422" w="106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7" name="Google Shape;25627;p85"/>
            <p:cNvSpPr/>
            <p:nvPr/>
          </p:nvSpPr>
          <p:spPr>
            <a:xfrm>
              <a:off x="2505173" y="2932965"/>
              <a:ext cx="27804" cy="89602"/>
            </a:xfrm>
            <a:custGeom>
              <a:rect b="b" l="l" r="r" t="t"/>
              <a:pathLst>
                <a:path extrusionOk="0" h="3416" w="106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8" name="Google Shape;25628;p85"/>
            <p:cNvSpPr/>
            <p:nvPr/>
          </p:nvSpPr>
          <p:spPr>
            <a:xfrm>
              <a:off x="2493999" y="3004573"/>
              <a:ext cx="362682" cy="250628"/>
            </a:xfrm>
            <a:custGeom>
              <a:rect b="b" l="l" r="r" t="t"/>
              <a:pathLst>
                <a:path extrusionOk="0" h="9555" w="13827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9" name="Google Shape;25629;p85"/>
            <p:cNvSpPr/>
            <p:nvPr/>
          </p:nvSpPr>
          <p:spPr>
            <a:xfrm>
              <a:off x="2547718" y="2927037"/>
              <a:ext cx="23843" cy="23869"/>
            </a:xfrm>
            <a:custGeom>
              <a:rect b="b" l="l" r="r" t="t"/>
              <a:pathLst>
                <a:path extrusionOk="0" h="910" w="909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0" name="Google Shape;25630;p85"/>
            <p:cNvSpPr/>
            <p:nvPr/>
          </p:nvSpPr>
          <p:spPr>
            <a:xfrm>
              <a:off x="2557135" y="2932204"/>
              <a:ext cx="10177" cy="10151"/>
            </a:xfrm>
            <a:custGeom>
              <a:rect b="b" l="l" r="r" t="t"/>
              <a:pathLst>
                <a:path extrusionOk="0" h="387" w="388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1" name="Google Shape;25631;p85"/>
            <p:cNvSpPr/>
            <p:nvPr/>
          </p:nvSpPr>
          <p:spPr>
            <a:xfrm>
              <a:off x="2500032" y="2927037"/>
              <a:ext cx="23869" cy="23869"/>
            </a:xfrm>
            <a:custGeom>
              <a:rect b="b" l="l" r="r" t="t"/>
              <a:pathLst>
                <a:path extrusionOk="0" h="910" w="91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2" name="Google Shape;25632;p85"/>
            <p:cNvSpPr/>
            <p:nvPr/>
          </p:nvSpPr>
          <p:spPr>
            <a:xfrm>
              <a:off x="2508583" y="2932204"/>
              <a:ext cx="10151" cy="10151"/>
            </a:xfrm>
            <a:custGeom>
              <a:rect b="b" l="l" r="r" t="t"/>
              <a:pathLst>
                <a:path extrusionOk="0" h="387" w="387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3" name="Google Shape;25633;p85"/>
            <p:cNvSpPr/>
            <p:nvPr/>
          </p:nvSpPr>
          <p:spPr>
            <a:xfrm>
              <a:off x="2493999" y="3004573"/>
              <a:ext cx="342223" cy="250628"/>
            </a:xfrm>
            <a:custGeom>
              <a:rect b="b" l="l" r="r" t="t"/>
              <a:pathLst>
                <a:path extrusionOk="0" h="9555" w="13047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4" name="Google Shape;25634;p85"/>
            <p:cNvSpPr/>
            <p:nvPr/>
          </p:nvSpPr>
          <p:spPr>
            <a:xfrm>
              <a:off x="2576519" y="2987497"/>
              <a:ext cx="287612" cy="244044"/>
            </a:xfrm>
            <a:custGeom>
              <a:rect b="b" l="l" r="r" t="t"/>
              <a:pathLst>
                <a:path extrusionOk="0" h="9304" w="10965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5" name="Google Shape;25635;p85"/>
            <p:cNvSpPr/>
            <p:nvPr/>
          </p:nvSpPr>
          <p:spPr>
            <a:xfrm>
              <a:off x="2576519" y="2987497"/>
              <a:ext cx="227860" cy="211676"/>
            </a:xfrm>
            <a:custGeom>
              <a:rect b="b" l="l" r="r" t="t"/>
              <a:pathLst>
                <a:path extrusionOk="0" h="8070" w="8687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6" name="Google Shape;25636;p85"/>
            <p:cNvSpPr/>
            <p:nvPr/>
          </p:nvSpPr>
          <p:spPr>
            <a:xfrm>
              <a:off x="2651930" y="3069308"/>
              <a:ext cx="146573" cy="122940"/>
            </a:xfrm>
            <a:custGeom>
              <a:rect b="b" l="l" r="r" t="t"/>
              <a:pathLst>
                <a:path extrusionOk="0" h="4687" w="5588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7" name="Google Shape;25637;p85"/>
            <p:cNvSpPr/>
            <p:nvPr/>
          </p:nvSpPr>
          <p:spPr>
            <a:xfrm>
              <a:off x="2517842" y="3062200"/>
              <a:ext cx="19935" cy="14610"/>
            </a:xfrm>
            <a:custGeom>
              <a:rect b="b" l="l" r="r" t="t"/>
              <a:pathLst>
                <a:path extrusionOk="0" h="557" w="76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38" name="Google Shape;25638;p85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25639" name="Google Shape;25639;p85"/>
            <p:cNvSpPr/>
            <p:nvPr/>
          </p:nvSpPr>
          <p:spPr>
            <a:xfrm>
              <a:off x="3719098" y="2969083"/>
              <a:ext cx="110612" cy="83018"/>
            </a:xfrm>
            <a:custGeom>
              <a:rect b="b" l="l" r="r" t="t"/>
              <a:pathLst>
                <a:path extrusionOk="0" h="3165" w="4217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0" name="Google Shape;25640;p85"/>
            <p:cNvSpPr/>
            <p:nvPr/>
          </p:nvSpPr>
          <p:spPr>
            <a:xfrm>
              <a:off x="3589417" y="2950696"/>
              <a:ext cx="370315" cy="137865"/>
            </a:xfrm>
            <a:custGeom>
              <a:rect b="b" l="l" r="r" t="t"/>
              <a:pathLst>
                <a:path extrusionOk="0" h="5256" w="14118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1" name="Google Shape;25641;p85"/>
            <p:cNvSpPr/>
            <p:nvPr/>
          </p:nvSpPr>
          <p:spPr>
            <a:xfrm>
              <a:off x="3774574" y="3080535"/>
              <a:ext cx="162206" cy="151190"/>
            </a:xfrm>
            <a:custGeom>
              <a:rect b="b" l="l" r="r" t="t"/>
              <a:pathLst>
                <a:path extrusionOk="0" h="5764" w="6184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2" name="Google Shape;25642;p85"/>
            <p:cNvSpPr/>
            <p:nvPr/>
          </p:nvSpPr>
          <p:spPr>
            <a:xfrm>
              <a:off x="3786483" y="3097191"/>
              <a:ext cx="129157" cy="122809"/>
            </a:xfrm>
            <a:custGeom>
              <a:rect b="b" l="l" r="r" t="t"/>
              <a:pathLst>
                <a:path extrusionOk="0" h="4682" w="4924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3" name="Google Shape;25643;p85"/>
            <p:cNvSpPr/>
            <p:nvPr/>
          </p:nvSpPr>
          <p:spPr>
            <a:xfrm>
              <a:off x="3801591" y="2978054"/>
              <a:ext cx="130757" cy="98415"/>
            </a:xfrm>
            <a:custGeom>
              <a:rect b="b" l="l" r="r" t="t"/>
              <a:pathLst>
                <a:path extrusionOk="0" h="3752" w="4985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4" name="Google Shape;25644;p85"/>
            <p:cNvSpPr/>
            <p:nvPr/>
          </p:nvSpPr>
          <p:spPr>
            <a:xfrm>
              <a:off x="3803558" y="2978054"/>
              <a:ext cx="127556" cy="90415"/>
            </a:xfrm>
            <a:custGeom>
              <a:rect b="b" l="l" r="r" t="t"/>
              <a:pathLst>
                <a:path extrusionOk="0" h="3447" w="4863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5" name="Google Shape;25645;p85"/>
            <p:cNvSpPr/>
            <p:nvPr/>
          </p:nvSpPr>
          <p:spPr>
            <a:xfrm>
              <a:off x="3926813" y="2960637"/>
              <a:ext cx="20302" cy="20486"/>
            </a:xfrm>
            <a:custGeom>
              <a:rect b="b" l="l" r="r" t="t"/>
              <a:pathLst>
                <a:path extrusionOk="0" h="781" w="774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6" name="Google Shape;25646;p85"/>
            <p:cNvSpPr/>
            <p:nvPr/>
          </p:nvSpPr>
          <p:spPr>
            <a:xfrm>
              <a:off x="3786483" y="3099919"/>
              <a:ext cx="127373" cy="111530"/>
            </a:xfrm>
            <a:custGeom>
              <a:rect b="b" l="l" r="r" t="t"/>
              <a:pathLst>
                <a:path extrusionOk="0" h="4252" w="4856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7" name="Google Shape;25647;p85"/>
            <p:cNvSpPr/>
            <p:nvPr/>
          </p:nvSpPr>
          <p:spPr>
            <a:xfrm>
              <a:off x="3859979" y="3157887"/>
              <a:ext cx="51909" cy="38978"/>
            </a:xfrm>
            <a:custGeom>
              <a:rect b="b" l="l" r="r" t="t"/>
              <a:pathLst>
                <a:path extrusionOk="0" h="1486" w="1979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8" name="Google Shape;25648;p85"/>
            <p:cNvSpPr/>
            <p:nvPr/>
          </p:nvSpPr>
          <p:spPr>
            <a:xfrm>
              <a:off x="3811191" y="3046200"/>
              <a:ext cx="113340" cy="30269"/>
            </a:xfrm>
            <a:custGeom>
              <a:rect b="b" l="l" r="r" t="t"/>
              <a:pathLst>
                <a:path extrusionOk="0" h="1154" w="4321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9" name="Google Shape;25649;p85"/>
            <p:cNvSpPr/>
            <p:nvPr/>
          </p:nvSpPr>
          <p:spPr>
            <a:xfrm>
              <a:off x="3612368" y="3080535"/>
              <a:ext cx="162233" cy="151190"/>
            </a:xfrm>
            <a:custGeom>
              <a:rect b="b" l="l" r="r" t="t"/>
              <a:pathLst>
                <a:path extrusionOk="0" h="5764" w="6185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0" name="Google Shape;25650;p85"/>
            <p:cNvSpPr/>
            <p:nvPr/>
          </p:nvSpPr>
          <p:spPr>
            <a:xfrm>
              <a:off x="3633509" y="3097296"/>
              <a:ext cx="129157" cy="122704"/>
            </a:xfrm>
            <a:custGeom>
              <a:rect b="b" l="l" r="r" t="t"/>
              <a:pathLst>
                <a:path extrusionOk="0" h="4678" w="4924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1" name="Google Shape;25651;p85"/>
            <p:cNvSpPr/>
            <p:nvPr/>
          </p:nvSpPr>
          <p:spPr>
            <a:xfrm>
              <a:off x="3616801" y="2978054"/>
              <a:ext cx="130757" cy="98415"/>
            </a:xfrm>
            <a:custGeom>
              <a:rect b="b" l="l" r="r" t="t"/>
              <a:pathLst>
                <a:path extrusionOk="0" h="3752" w="4985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2" name="Google Shape;25652;p85"/>
            <p:cNvSpPr/>
            <p:nvPr/>
          </p:nvSpPr>
          <p:spPr>
            <a:xfrm>
              <a:off x="3618060" y="2978054"/>
              <a:ext cx="127373" cy="90415"/>
            </a:xfrm>
            <a:custGeom>
              <a:rect b="b" l="l" r="r" t="t"/>
              <a:pathLst>
                <a:path extrusionOk="0" h="3447" w="4856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3" name="Google Shape;25653;p85"/>
            <p:cNvSpPr/>
            <p:nvPr/>
          </p:nvSpPr>
          <p:spPr>
            <a:xfrm>
              <a:off x="3768699" y="3136142"/>
              <a:ext cx="11935" cy="65339"/>
            </a:xfrm>
            <a:custGeom>
              <a:rect b="b" l="l" r="r" t="t"/>
              <a:pathLst>
                <a:path extrusionOk="0" h="2491" w="455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4" name="Google Shape;25654;p85"/>
            <p:cNvSpPr/>
            <p:nvPr/>
          </p:nvSpPr>
          <p:spPr>
            <a:xfrm>
              <a:off x="3602033" y="2960637"/>
              <a:ext cx="20302" cy="20486"/>
            </a:xfrm>
            <a:custGeom>
              <a:rect b="b" l="l" r="r" t="t"/>
              <a:pathLst>
                <a:path extrusionOk="0" h="781" w="774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5" name="Google Shape;25655;p85"/>
            <p:cNvSpPr/>
            <p:nvPr/>
          </p:nvSpPr>
          <p:spPr>
            <a:xfrm>
              <a:off x="3635293" y="3099919"/>
              <a:ext cx="127373" cy="111530"/>
            </a:xfrm>
            <a:custGeom>
              <a:rect b="b" l="l" r="r" t="t"/>
              <a:pathLst>
                <a:path extrusionOk="0" h="4252" w="4856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6" name="Google Shape;25656;p85"/>
            <p:cNvSpPr/>
            <p:nvPr/>
          </p:nvSpPr>
          <p:spPr>
            <a:xfrm>
              <a:off x="3756764" y="3070043"/>
              <a:ext cx="35778" cy="77746"/>
            </a:xfrm>
            <a:custGeom>
              <a:rect b="b" l="l" r="r" t="t"/>
              <a:pathLst>
                <a:path extrusionOk="0" h="2964" w="1364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7" name="Google Shape;25657;p85"/>
            <p:cNvSpPr/>
            <p:nvPr/>
          </p:nvSpPr>
          <p:spPr>
            <a:xfrm>
              <a:off x="3637260" y="3157887"/>
              <a:ext cx="51909" cy="38978"/>
            </a:xfrm>
            <a:custGeom>
              <a:rect b="b" l="l" r="r" t="t"/>
              <a:pathLst>
                <a:path extrusionOk="0" h="1486" w="1979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8" name="Google Shape;25658;p85"/>
            <p:cNvSpPr/>
            <p:nvPr/>
          </p:nvSpPr>
          <p:spPr>
            <a:xfrm>
              <a:off x="3624617" y="3046200"/>
              <a:ext cx="113156" cy="30269"/>
            </a:xfrm>
            <a:custGeom>
              <a:rect b="b" l="l" r="r" t="t"/>
              <a:pathLst>
                <a:path extrusionOk="0" h="1154" w="4314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59" name="Google Shape;25659;p85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25660" name="Google Shape;25660;p85"/>
            <p:cNvSpPr/>
            <p:nvPr/>
          </p:nvSpPr>
          <p:spPr>
            <a:xfrm>
              <a:off x="3075781" y="2911718"/>
              <a:ext cx="25810" cy="46821"/>
            </a:xfrm>
            <a:custGeom>
              <a:rect b="b" l="l" r="r" t="t"/>
              <a:pathLst>
                <a:path extrusionOk="0" h="1785" w="984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1" name="Google Shape;25661;p85"/>
            <p:cNvSpPr/>
            <p:nvPr/>
          </p:nvSpPr>
          <p:spPr>
            <a:xfrm>
              <a:off x="3051098" y="2926066"/>
              <a:ext cx="35542" cy="32473"/>
            </a:xfrm>
            <a:custGeom>
              <a:rect b="b" l="l" r="r" t="t"/>
              <a:pathLst>
                <a:path extrusionOk="0" h="1238" w="1355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2" name="Google Shape;25662;p85"/>
            <p:cNvSpPr/>
            <p:nvPr/>
          </p:nvSpPr>
          <p:spPr>
            <a:xfrm>
              <a:off x="3168897" y="3190622"/>
              <a:ext cx="35122" cy="32289"/>
            </a:xfrm>
            <a:custGeom>
              <a:rect b="b" l="l" r="r" t="t"/>
              <a:pathLst>
                <a:path extrusionOk="0" h="1231" w="1339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3" name="Google Shape;25663;p85"/>
            <p:cNvSpPr/>
            <p:nvPr/>
          </p:nvSpPr>
          <p:spPr>
            <a:xfrm>
              <a:off x="3277280" y="3245941"/>
              <a:ext cx="29719" cy="24840"/>
            </a:xfrm>
            <a:custGeom>
              <a:rect b="b" l="l" r="r" t="t"/>
              <a:pathLst>
                <a:path extrusionOk="0" h="947" w="1133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4" name="Google Shape;25664;p85"/>
            <p:cNvSpPr/>
            <p:nvPr/>
          </p:nvSpPr>
          <p:spPr>
            <a:xfrm>
              <a:off x="3367799" y="3209822"/>
              <a:ext cx="28564" cy="26728"/>
            </a:xfrm>
            <a:custGeom>
              <a:rect b="b" l="l" r="r" t="t"/>
              <a:pathLst>
                <a:path extrusionOk="0" h="1019" w="1089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5" name="Google Shape;25665;p85"/>
            <p:cNvSpPr/>
            <p:nvPr/>
          </p:nvSpPr>
          <p:spPr>
            <a:xfrm>
              <a:off x="3155441" y="3089059"/>
              <a:ext cx="28486" cy="30978"/>
            </a:xfrm>
            <a:custGeom>
              <a:rect b="b" l="l" r="r" t="t"/>
              <a:pathLst>
                <a:path extrusionOk="0" h="1181" w="1086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6" name="Google Shape;25666;p85"/>
            <p:cNvSpPr/>
            <p:nvPr/>
          </p:nvSpPr>
          <p:spPr>
            <a:xfrm>
              <a:off x="3096581" y="2941280"/>
              <a:ext cx="332255" cy="310432"/>
            </a:xfrm>
            <a:custGeom>
              <a:rect b="b" l="l" r="r" t="t"/>
              <a:pathLst>
                <a:path extrusionOk="0" h="11835" w="12667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7" name="Google Shape;25667;p85"/>
            <p:cNvSpPr/>
            <p:nvPr/>
          </p:nvSpPr>
          <p:spPr>
            <a:xfrm>
              <a:off x="3109067" y="2981464"/>
              <a:ext cx="301986" cy="270117"/>
            </a:xfrm>
            <a:custGeom>
              <a:rect b="b" l="l" r="r" t="t"/>
              <a:pathLst>
                <a:path extrusionOk="0" h="10298" w="11513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8" name="Google Shape;25668;p85"/>
            <p:cNvSpPr/>
            <p:nvPr/>
          </p:nvSpPr>
          <p:spPr>
            <a:xfrm>
              <a:off x="3041787" y="2947312"/>
              <a:ext cx="95530" cy="95530"/>
            </a:xfrm>
            <a:custGeom>
              <a:rect b="b" l="l" r="r" t="t"/>
              <a:pathLst>
                <a:path extrusionOk="0" h="3642" w="3642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9" name="Google Shape;25669;p85"/>
            <p:cNvSpPr/>
            <p:nvPr/>
          </p:nvSpPr>
          <p:spPr>
            <a:xfrm>
              <a:off x="3032711" y="2952637"/>
              <a:ext cx="99281" cy="90284"/>
            </a:xfrm>
            <a:custGeom>
              <a:rect b="b" l="l" r="r" t="t"/>
              <a:pathLst>
                <a:path extrusionOk="0" h="3442" w="3785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0" name="Google Shape;25670;p85"/>
            <p:cNvSpPr/>
            <p:nvPr/>
          </p:nvSpPr>
          <p:spPr>
            <a:xfrm>
              <a:off x="3071663" y="2971156"/>
              <a:ext cx="23869" cy="24027"/>
            </a:xfrm>
            <a:custGeom>
              <a:rect b="b" l="l" r="r" t="t"/>
              <a:pathLst>
                <a:path extrusionOk="0" h="916" w="91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1" name="Google Shape;25671;p85"/>
            <p:cNvSpPr/>
            <p:nvPr/>
          </p:nvSpPr>
          <p:spPr>
            <a:xfrm>
              <a:off x="3083597" y="2971156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72" name="Google Shape;25672;p85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25673" name="Google Shape;25673;p85"/>
            <p:cNvSpPr/>
            <p:nvPr/>
          </p:nvSpPr>
          <p:spPr>
            <a:xfrm>
              <a:off x="7659841" y="1513397"/>
              <a:ext cx="131098" cy="139517"/>
            </a:xfrm>
            <a:custGeom>
              <a:rect b="b" l="l" r="r" t="t"/>
              <a:pathLst>
                <a:path extrusionOk="0" h="5319" w="4998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4" name="Google Shape;25674;p85"/>
            <p:cNvSpPr/>
            <p:nvPr/>
          </p:nvSpPr>
          <p:spPr>
            <a:xfrm>
              <a:off x="7693441" y="1515941"/>
              <a:ext cx="96421" cy="136973"/>
            </a:xfrm>
            <a:custGeom>
              <a:rect b="b" l="l" r="r" t="t"/>
              <a:pathLst>
                <a:path extrusionOk="0" h="5222" w="3676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5" name="Google Shape;25675;p85"/>
            <p:cNvSpPr/>
            <p:nvPr/>
          </p:nvSpPr>
          <p:spPr>
            <a:xfrm>
              <a:off x="7417764" y="1513397"/>
              <a:ext cx="131281" cy="139517"/>
            </a:xfrm>
            <a:custGeom>
              <a:rect b="b" l="l" r="r" t="t"/>
              <a:pathLst>
                <a:path extrusionOk="0" h="5319" w="5005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6" name="Google Shape;25676;p85"/>
            <p:cNvSpPr/>
            <p:nvPr/>
          </p:nvSpPr>
          <p:spPr>
            <a:xfrm>
              <a:off x="7419023" y="1515941"/>
              <a:ext cx="96421" cy="136973"/>
            </a:xfrm>
            <a:custGeom>
              <a:rect b="b" l="l" r="r" t="t"/>
              <a:pathLst>
                <a:path extrusionOk="0" h="5222" w="3676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7" name="Google Shape;25677;p85"/>
            <p:cNvSpPr/>
            <p:nvPr/>
          </p:nvSpPr>
          <p:spPr>
            <a:xfrm>
              <a:off x="7447115" y="1547942"/>
              <a:ext cx="314655" cy="333147"/>
            </a:xfrm>
            <a:custGeom>
              <a:rect b="b" l="l" r="r" t="t"/>
              <a:pathLst>
                <a:path extrusionOk="0" h="12701" w="11996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8" name="Google Shape;25678;p85"/>
            <p:cNvSpPr/>
            <p:nvPr/>
          </p:nvSpPr>
          <p:spPr>
            <a:xfrm>
              <a:off x="7447115" y="1550617"/>
              <a:ext cx="134298" cy="324622"/>
            </a:xfrm>
            <a:custGeom>
              <a:rect b="b" l="l" r="r" t="t"/>
              <a:pathLst>
                <a:path extrusionOk="0" h="12376" w="512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9" name="Google Shape;25679;p85"/>
            <p:cNvSpPr/>
            <p:nvPr/>
          </p:nvSpPr>
          <p:spPr>
            <a:xfrm>
              <a:off x="7518094" y="1665164"/>
              <a:ext cx="37011" cy="43227"/>
            </a:xfrm>
            <a:custGeom>
              <a:rect b="b" l="l" r="r" t="t"/>
              <a:pathLst>
                <a:path extrusionOk="0" h="1648" w="1411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0" name="Google Shape;25680;p85"/>
            <p:cNvSpPr/>
            <p:nvPr/>
          </p:nvSpPr>
          <p:spPr>
            <a:xfrm>
              <a:off x="7536586" y="1665164"/>
              <a:ext cx="18518" cy="30925"/>
            </a:xfrm>
            <a:custGeom>
              <a:rect b="b" l="l" r="r" t="t"/>
              <a:pathLst>
                <a:path extrusionOk="0" h="1179" w="706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1" name="Google Shape;25681;p85"/>
            <p:cNvSpPr/>
            <p:nvPr/>
          </p:nvSpPr>
          <p:spPr>
            <a:xfrm>
              <a:off x="7530343" y="1671380"/>
              <a:ext cx="12485" cy="12302"/>
            </a:xfrm>
            <a:custGeom>
              <a:rect b="b" l="l" r="r" t="t"/>
              <a:pathLst>
                <a:path extrusionOk="0" h="469" w="476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2" name="Google Shape;25682;p85"/>
            <p:cNvSpPr/>
            <p:nvPr/>
          </p:nvSpPr>
          <p:spPr>
            <a:xfrm>
              <a:off x="7653781" y="1665164"/>
              <a:ext cx="37037" cy="43227"/>
            </a:xfrm>
            <a:custGeom>
              <a:rect b="b" l="l" r="r" t="t"/>
              <a:pathLst>
                <a:path extrusionOk="0" h="1648" w="1412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3" name="Google Shape;25683;p85"/>
            <p:cNvSpPr/>
            <p:nvPr/>
          </p:nvSpPr>
          <p:spPr>
            <a:xfrm>
              <a:off x="7672274" y="1665164"/>
              <a:ext cx="18545" cy="30925"/>
            </a:xfrm>
            <a:custGeom>
              <a:rect b="b" l="l" r="r" t="t"/>
              <a:pathLst>
                <a:path extrusionOk="0" h="1179" w="707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4" name="Google Shape;25684;p85"/>
            <p:cNvSpPr/>
            <p:nvPr/>
          </p:nvSpPr>
          <p:spPr>
            <a:xfrm>
              <a:off x="7666057" y="1671380"/>
              <a:ext cx="12485" cy="12302"/>
            </a:xfrm>
            <a:custGeom>
              <a:rect b="b" l="l" r="r" t="t"/>
              <a:pathLst>
                <a:path extrusionOk="0" h="469" w="476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5" name="Google Shape;25685;p85"/>
            <p:cNvSpPr/>
            <p:nvPr/>
          </p:nvSpPr>
          <p:spPr>
            <a:xfrm>
              <a:off x="7432479" y="1722922"/>
              <a:ext cx="110350" cy="98782"/>
            </a:xfrm>
            <a:custGeom>
              <a:rect b="b" l="l" r="r" t="t"/>
              <a:pathLst>
                <a:path extrusionOk="0" h="3766" w="4207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6" name="Google Shape;25686;p85"/>
            <p:cNvSpPr/>
            <p:nvPr/>
          </p:nvSpPr>
          <p:spPr>
            <a:xfrm>
              <a:off x="7432531" y="1723132"/>
              <a:ext cx="102664" cy="98572"/>
            </a:xfrm>
            <a:custGeom>
              <a:rect b="b" l="l" r="r" t="t"/>
              <a:pathLst>
                <a:path extrusionOk="0" h="3758" w="3914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7" name="Google Shape;25687;p85"/>
            <p:cNvSpPr/>
            <p:nvPr/>
          </p:nvSpPr>
          <p:spPr>
            <a:xfrm>
              <a:off x="7666057" y="1722922"/>
              <a:ext cx="110350" cy="98782"/>
            </a:xfrm>
            <a:custGeom>
              <a:rect b="b" l="l" r="r" t="t"/>
              <a:pathLst>
                <a:path extrusionOk="0" h="3766" w="4207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8" name="Google Shape;25688;p85"/>
            <p:cNvSpPr/>
            <p:nvPr/>
          </p:nvSpPr>
          <p:spPr>
            <a:xfrm>
              <a:off x="7673716" y="1723132"/>
              <a:ext cx="102638" cy="98572"/>
            </a:xfrm>
            <a:custGeom>
              <a:rect b="b" l="l" r="r" t="t"/>
              <a:pathLst>
                <a:path extrusionOk="0" h="3758" w="3913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9" name="Google Shape;25689;p85"/>
            <p:cNvSpPr/>
            <p:nvPr/>
          </p:nvSpPr>
          <p:spPr>
            <a:xfrm>
              <a:off x="7527327" y="1740208"/>
              <a:ext cx="154232" cy="104999"/>
            </a:xfrm>
            <a:custGeom>
              <a:rect b="b" l="l" r="r" t="t"/>
              <a:pathLst>
                <a:path extrusionOk="0" h="4003" w="588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0" name="Google Shape;25690;p85"/>
            <p:cNvSpPr/>
            <p:nvPr/>
          </p:nvSpPr>
          <p:spPr>
            <a:xfrm>
              <a:off x="7561294" y="1788602"/>
              <a:ext cx="31869" cy="33181"/>
            </a:xfrm>
            <a:custGeom>
              <a:rect b="b" l="l" r="r" t="t"/>
              <a:pathLst>
                <a:path extrusionOk="0" h="1265" w="1215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1" name="Google Shape;25691;p85"/>
            <p:cNvSpPr/>
            <p:nvPr/>
          </p:nvSpPr>
          <p:spPr>
            <a:xfrm>
              <a:off x="7615538" y="1788602"/>
              <a:ext cx="32053" cy="33181"/>
            </a:xfrm>
            <a:custGeom>
              <a:rect b="b" l="l" r="r" t="t"/>
              <a:pathLst>
                <a:path extrusionOk="0" h="1265" w="1222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92" name="Google Shape;25692;p85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25693" name="Google Shape;25693;p85"/>
            <p:cNvSpPr/>
            <p:nvPr/>
          </p:nvSpPr>
          <p:spPr>
            <a:xfrm>
              <a:off x="7098702" y="1514368"/>
              <a:ext cx="119845" cy="138888"/>
            </a:xfrm>
            <a:custGeom>
              <a:rect b="b" l="l" r="r" t="t"/>
              <a:pathLst>
                <a:path extrusionOk="0" h="5295" w="4569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4" name="Google Shape;25694;p85"/>
            <p:cNvSpPr/>
            <p:nvPr/>
          </p:nvSpPr>
          <p:spPr>
            <a:xfrm>
              <a:off x="7133903" y="1535561"/>
              <a:ext cx="73969" cy="122153"/>
            </a:xfrm>
            <a:custGeom>
              <a:rect b="b" l="l" r="r" t="t"/>
              <a:pathLst>
                <a:path extrusionOk="0" h="4657" w="282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5" name="Google Shape;25695;p85"/>
            <p:cNvSpPr/>
            <p:nvPr/>
          </p:nvSpPr>
          <p:spPr>
            <a:xfrm>
              <a:off x="6895656" y="1514368"/>
              <a:ext cx="119661" cy="138888"/>
            </a:xfrm>
            <a:custGeom>
              <a:rect b="b" l="l" r="r" t="t"/>
              <a:pathLst>
                <a:path extrusionOk="0" h="5295" w="4562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6" name="Google Shape;25696;p85"/>
            <p:cNvSpPr/>
            <p:nvPr/>
          </p:nvSpPr>
          <p:spPr>
            <a:xfrm>
              <a:off x="6906174" y="1535561"/>
              <a:ext cx="74100" cy="122153"/>
            </a:xfrm>
            <a:custGeom>
              <a:rect b="b" l="l" r="r" t="t"/>
              <a:pathLst>
                <a:path extrusionOk="0" h="4657" w="2825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7" name="Google Shape;25697;p85"/>
            <p:cNvSpPr/>
            <p:nvPr/>
          </p:nvSpPr>
          <p:spPr>
            <a:xfrm>
              <a:off x="7021140" y="1832354"/>
              <a:ext cx="71713" cy="47686"/>
            </a:xfrm>
            <a:custGeom>
              <a:rect b="b" l="l" r="r" t="t"/>
              <a:pathLst>
                <a:path extrusionOk="0" h="1818" w="2734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8" name="Google Shape;25698;p85"/>
            <p:cNvSpPr/>
            <p:nvPr/>
          </p:nvSpPr>
          <p:spPr>
            <a:xfrm>
              <a:off x="6871944" y="1581569"/>
              <a:ext cx="370132" cy="257028"/>
            </a:xfrm>
            <a:custGeom>
              <a:rect b="b" l="l" r="r" t="t"/>
              <a:pathLst>
                <a:path extrusionOk="0" h="9799" w="14111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9" name="Google Shape;25699;p85"/>
            <p:cNvSpPr/>
            <p:nvPr/>
          </p:nvSpPr>
          <p:spPr>
            <a:xfrm>
              <a:off x="6997323" y="1742700"/>
              <a:ext cx="119373" cy="116540"/>
            </a:xfrm>
            <a:custGeom>
              <a:rect b="b" l="l" r="r" t="t"/>
              <a:pathLst>
                <a:path extrusionOk="0" h="4443" w="4551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0" name="Google Shape;25700;p85"/>
            <p:cNvSpPr/>
            <p:nvPr/>
          </p:nvSpPr>
          <p:spPr>
            <a:xfrm>
              <a:off x="6871944" y="1670541"/>
              <a:ext cx="155282" cy="168056"/>
            </a:xfrm>
            <a:custGeom>
              <a:rect b="b" l="l" r="r" t="t"/>
              <a:pathLst>
                <a:path extrusionOk="0" h="6407" w="592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1" name="Google Shape;25701;p85"/>
            <p:cNvSpPr/>
            <p:nvPr/>
          </p:nvSpPr>
          <p:spPr>
            <a:xfrm>
              <a:off x="7086951" y="1670541"/>
              <a:ext cx="155124" cy="168056"/>
            </a:xfrm>
            <a:custGeom>
              <a:rect b="b" l="l" r="r" t="t"/>
              <a:pathLst>
                <a:path extrusionOk="0" h="6407" w="5914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2" name="Google Shape;25702;p85"/>
            <p:cNvSpPr/>
            <p:nvPr/>
          </p:nvSpPr>
          <p:spPr>
            <a:xfrm>
              <a:off x="6961572" y="1695040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3" name="Google Shape;25703;p85"/>
            <p:cNvSpPr/>
            <p:nvPr/>
          </p:nvSpPr>
          <p:spPr>
            <a:xfrm>
              <a:off x="6979356" y="1695040"/>
              <a:ext cx="24027" cy="41811"/>
            </a:xfrm>
            <a:custGeom>
              <a:rect b="b" l="l" r="r" t="t"/>
              <a:pathLst>
                <a:path extrusionOk="0" h="1594" w="916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4" name="Google Shape;25704;p85"/>
            <p:cNvSpPr/>
            <p:nvPr/>
          </p:nvSpPr>
          <p:spPr>
            <a:xfrm>
              <a:off x="6973480" y="1700915"/>
              <a:ext cx="17994" cy="17994"/>
            </a:xfrm>
            <a:custGeom>
              <a:rect b="b" l="l" r="r" t="t"/>
              <a:pathLst>
                <a:path extrusionOk="0" h="686" w="686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5" name="Google Shape;25705;p85"/>
            <p:cNvSpPr/>
            <p:nvPr/>
          </p:nvSpPr>
          <p:spPr>
            <a:xfrm>
              <a:off x="7110794" y="1695040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6" name="Google Shape;25706;p85"/>
            <p:cNvSpPr/>
            <p:nvPr/>
          </p:nvSpPr>
          <p:spPr>
            <a:xfrm>
              <a:off x="7128578" y="1695040"/>
              <a:ext cx="24027" cy="41811"/>
            </a:xfrm>
            <a:custGeom>
              <a:rect b="b" l="l" r="r" t="t"/>
              <a:pathLst>
                <a:path extrusionOk="0" h="1594" w="916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7" name="Google Shape;25707;p85"/>
            <p:cNvSpPr/>
            <p:nvPr/>
          </p:nvSpPr>
          <p:spPr>
            <a:xfrm>
              <a:off x="7122703" y="1700915"/>
              <a:ext cx="17810" cy="17994"/>
            </a:xfrm>
            <a:custGeom>
              <a:rect b="b" l="l" r="r" t="t"/>
              <a:pathLst>
                <a:path extrusionOk="0" h="686" w="679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8" name="Google Shape;25708;p85"/>
            <p:cNvSpPr/>
            <p:nvPr/>
          </p:nvSpPr>
          <p:spPr>
            <a:xfrm>
              <a:off x="7026491" y="1796602"/>
              <a:ext cx="60486" cy="59411"/>
            </a:xfrm>
            <a:custGeom>
              <a:rect b="b" l="l" r="r" t="t"/>
              <a:pathLst>
                <a:path extrusionOk="0" h="2265" w="2306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9" name="Google Shape;25709;p85"/>
            <p:cNvSpPr/>
            <p:nvPr/>
          </p:nvSpPr>
          <p:spPr>
            <a:xfrm>
              <a:off x="6871944" y="1581569"/>
              <a:ext cx="185158" cy="232660"/>
            </a:xfrm>
            <a:custGeom>
              <a:rect b="b" l="l" r="r" t="t"/>
              <a:pathLst>
                <a:path extrusionOk="0" h="8870" w="7059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0" name="Google Shape;25710;p85"/>
            <p:cNvSpPr/>
            <p:nvPr/>
          </p:nvSpPr>
          <p:spPr>
            <a:xfrm>
              <a:off x="6871944" y="1675289"/>
              <a:ext cx="84670" cy="138940"/>
            </a:xfrm>
            <a:custGeom>
              <a:rect b="b" l="l" r="r" t="t"/>
              <a:pathLst>
                <a:path extrusionOk="0" h="5297" w="3228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11" name="Google Shape;25711;p85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25712" name="Google Shape;25712;p85"/>
            <p:cNvSpPr/>
            <p:nvPr/>
          </p:nvSpPr>
          <p:spPr>
            <a:xfrm>
              <a:off x="6592332" y="3365261"/>
              <a:ext cx="369974" cy="370158"/>
            </a:xfrm>
            <a:custGeom>
              <a:rect b="b" l="l" r="r" t="t"/>
              <a:pathLst>
                <a:path extrusionOk="0" h="14112" w="14105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3" name="Google Shape;25713;p85"/>
            <p:cNvSpPr/>
            <p:nvPr/>
          </p:nvSpPr>
          <p:spPr>
            <a:xfrm>
              <a:off x="6561931" y="3392672"/>
              <a:ext cx="372991" cy="342774"/>
            </a:xfrm>
            <a:custGeom>
              <a:rect b="b" l="l" r="r" t="t"/>
              <a:pathLst>
                <a:path extrusionOk="0" h="13068" w="1422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4" name="Google Shape;25714;p85"/>
            <p:cNvSpPr/>
            <p:nvPr/>
          </p:nvSpPr>
          <p:spPr>
            <a:xfrm>
              <a:off x="6756506" y="3585882"/>
              <a:ext cx="52539" cy="31083"/>
            </a:xfrm>
            <a:custGeom>
              <a:rect b="b" l="l" r="r" t="t"/>
              <a:pathLst>
                <a:path extrusionOk="0" h="1185" w="2003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5" name="Google Shape;25715;p85"/>
            <p:cNvSpPr/>
            <p:nvPr/>
          </p:nvSpPr>
          <p:spPr>
            <a:xfrm>
              <a:off x="6853609" y="3448830"/>
              <a:ext cx="27882" cy="35096"/>
            </a:xfrm>
            <a:custGeom>
              <a:rect b="b" l="l" r="r" t="t"/>
              <a:pathLst>
                <a:path extrusionOk="0" h="1338" w="1063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6" name="Google Shape;25716;p85"/>
            <p:cNvSpPr/>
            <p:nvPr/>
          </p:nvSpPr>
          <p:spPr>
            <a:xfrm>
              <a:off x="6816441" y="3525920"/>
              <a:ext cx="19777" cy="30925"/>
            </a:xfrm>
            <a:custGeom>
              <a:rect b="b" l="l" r="r" t="t"/>
              <a:pathLst>
                <a:path extrusionOk="0" h="1179" w="754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7" name="Google Shape;25717;p85"/>
            <p:cNvSpPr/>
            <p:nvPr/>
          </p:nvSpPr>
          <p:spPr>
            <a:xfrm>
              <a:off x="6787457" y="3566891"/>
              <a:ext cx="34519" cy="25548"/>
            </a:xfrm>
            <a:custGeom>
              <a:rect b="b" l="l" r="r" t="t"/>
              <a:pathLst>
                <a:path extrusionOk="0" h="974" w="1316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8" name="Google Shape;25718;p85"/>
            <p:cNvSpPr/>
            <p:nvPr/>
          </p:nvSpPr>
          <p:spPr>
            <a:xfrm>
              <a:off x="6844376" y="3570249"/>
              <a:ext cx="40027" cy="23450"/>
            </a:xfrm>
            <a:custGeom>
              <a:rect b="b" l="l" r="r" t="t"/>
              <a:pathLst>
                <a:path extrusionOk="0" h="894" w="1526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9" name="Google Shape;25719;p85"/>
            <p:cNvSpPr/>
            <p:nvPr/>
          </p:nvSpPr>
          <p:spPr>
            <a:xfrm>
              <a:off x="6789791" y="3610381"/>
              <a:ext cx="97287" cy="68854"/>
            </a:xfrm>
            <a:custGeom>
              <a:rect b="b" l="l" r="r" t="t"/>
              <a:pathLst>
                <a:path extrusionOk="0" h="2625" w="3709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0" name="Google Shape;25720;p85"/>
            <p:cNvSpPr/>
            <p:nvPr/>
          </p:nvSpPr>
          <p:spPr>
            <a:xfrm>
              <a:off x="6587716" y="3526576"/>
              <a:ext cx="38978" cy="131124"/>
            </a:xfrm>
            <a:custGeom>
              <a:rect b="b" l="l" r="r" t="t"/>
              <a:pathLst>
                <a:path extrusionOk="0" h="4999" w="1486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1" name="Google Shape;25721;p85"/>
            <p:cNvSpPr/>
            <p:nvPr/>
          </p:nvSpPr>
          <p:spPr>
            <a:xfrm>
              <a:off x="6596975" y="3365314"/>
              <a:ext cx="283520" cy="210207"/>
            </a:xfrm>
            <a:custGeom>
              <a:rect b="b" l="l" r="r" t="t"/>
              <a:pathLst>
                <a:path extrusionOk="0" h="8014" w="10809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2" name="Google Shape;25722;p85"/>
            <p:cNvSpPr/>
            <p:nvPr/>
          </p:nvSpPr>
          <p:spPr>
            <a:xfrm>
              <a:off x="6596791" y="3393013"/>
              <a:ext cx="83438" cy="136081"/>
            </a:xfrm>
            <a:custGeom>
              <a:rect b="b" l="l" r="r" t="t"/>
              <a:pathLst>
                <a:path extrusionOk="0" h="5188" w="3181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3" name="Google Shape;25723;p85"/>
            <p:cNvSpPr/>
            <p:nvPr/>
          </p:nvSpPr>
          <p:spPr>
            <a:xfrm>
              <a:off x="6852376" y="3672257"/>
              <a:ext cx="14951" cy="7082"/>
            </a:xfrm>
            <a:custGeom>
              <a:rect b="b" l="l" r="r" t="t"/>
              <a:pathLst>
                <a:path extrusionOk="0" h="270" w="57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24" name="Google Shape;25724;p85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25725" name="Google Shape;25725;p85"/>
            <p:cNvSpPr/>
            <p:nvPr/>
          </p:nvSpPr>
          <p:spPr>
            <a:xfrm>
              <a:off x="2161928" y="1985852"/>
              <a:ext cx="158508" cy="158901"/>
            </a:xfrm>
            <a:custGeom>
              <a:rect b="b" l="l" r="r" t="t"/>
              <a:pathLst>
                <a:path extrusionOk="0" h="6058" w="6043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6" name="Google Shape;25726;p85"/>
            <p:cNvSpPr/>
            <p:nvPr/>
          </p:nvSpPr>
          <p:spPr>
            <a:xfrm>
              <a:off x="2190571" y="2006888"/>
              <a:ext cx="115648" cy="123570"/>
            </a:xfrm>
            <a:custGeom>
              <a:rect b="b" l="l" r="r" t="t"/>
              <a:pathLst>
                <a:path extrusionOk="0" h="4711" w="4409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7" name="Google Shape;25727;p85"/>
            <p:cNvSpPr/>
            <p:nvPr/>
          </p:nvSpPr>
          <p:spPr>
            <a:xfrm>
              <a:off x="1942120" y="1986009"/>
              <a:ext cx="158665" cy="158928"/>
            </a:xfrm>
            <a:custGeom>
              <a:rect b="b" l="l" r="r" t="t"/>
              <a:pathLst>
                <a:path extrusionOk="0" h="6059" w="6049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8" name="Google Shape;25728;p85"/>
            <p:cNvSpPr/>
            <p:nvPr/>
          </p:nvSpPr>
          <p:spPr>
            <a:xfrm>
              <a:off x="1956520" y="2007072"/>
              <a:ext cx="115438" cy="123491"/>
            </a:xfrm>
            <a:custGeom>
              <a:rect b="b" l="l" r="r" t="t"/>
              <a:pathLst>
                <a:path extrusionOk="0" h="4708" w="4401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9" name="Google Shape;25729;p85"/>
            <p:cNvSpPr/>
            <p:nvPr/>
          </p:nvSpPr>
          <p:spPr>
            <a:xfrm>
              <a:off x="1986921" y="2043820"/>
              <a:ext cx="289055" cy="300727"/>
            </a:xfrm>
            <a:custGeom>
              <a:rect b="b" l="l" r="r" t="t"/>
              <a:pathLst>
                <a:path extrusionOk="0" h="11465" w="1102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0" name="Google Shape;25730;p85"/>
            <p:cNvSpPr/>
            <p:nvPr/>
          </p:nvSpPr>
          <p:spPr>
            <a:xfrm>
              <a:off x="1986737" y="2047178"/>
              <a:ext cx="119215" cy="280687"/>
            </a:xfrm>
            <a:custGeom>
              <a:rect b="b" l="l" r="r" t="t"/>
              <a:pathLst>
                <a:path extrusionOk="0" h="10701" w="4545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1" name="Google Shape;25731;p85"/>
            <p:cNvSpPr/>
            <p:nvPr/>
          </p:nvSpPr>
          <p:spPr>
            <a:xfrm>
              <a:off x="2084916" y="2316822"/>
              <a:ext cx="92697" cy="27725"/>
            </a:xfrm>
            <a:custGeom>
              <a:rect b="b" l="l" r="r" t="t"/>
              <a:pathLst>
                <a:path extrusionOk="0" h="1057" w="3534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2" name="Google Shape;25732;p85"/>
            <p:cNvSpPr/>
            <p:nvPr/>
          </p:nvSpPr>
          <p:spPr>
            <a:xfrm>
              <a:off x="2102359" y="2257778"/>
              <a:ext cx="57995" cy="48762"/>
            </a:xfrm>
            <a:custGeom>
              <a:rect b="b" l="l" r="r" t="t"/>
              <a:pathLst>
                <a:path extrusionOk="0" h="1859" w="2211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3" name="Google Shape;25733;p85"/>
            <p:cNvSpPr/>
            <p:nvPr/>
          </p:nvSpPr>
          <p:spPr>
            <a:xfrm>
              <a:off x="2081611" y="2309714"/>
              <a:ext cx="99202" cy="23135"/>
            </a:xfrm>
            <a:custGeom>
              <a:rect b="b" l="l" r="r" t="t"/>
              <a:pathLst>
                <a:path extrusionOk="0" h="882" w="3782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4" name="Google Shape;25734;p85"/>
            <p:cNvSpPr/>
            <p:nvPr/>
          </p:nvSpPr>
          <p:spPr>
            <a:xfrm>
              <a:off x="2180892" y="2280756"/>
              <a:ext cx="114809" cy="40709"/>
            </a:xfrm>
            <a:custGeom>
              <a:rect b="b" l="l" r="r" t="t"/>
              <a:pathLst>
                <a:path extrusionOk="0" h="1552" w="4377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5" name="Google Shape;25735;p85"/>
            <p:cNvSpPr/>
            <p:nvPr/>
          </p:nvSpPr>
          <p:spPr>
            <a:xfrm>
              <a:off x="2194846" y="2262841"/>
              <a:ext cx="123806" cy="18072"/>
            </a:xfrm>
            <a:custGeom>
              <a:rect b="b" l="l" r="r" t="t"/>
              <a:pathLst>
                <a:path extrusionOk="0" h="689" w="472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6" name="Google Shape;25736;p85"/>
            <p:cNvSpPr/>
            <p:nvPr/>
          </p:nvSpPr>
          <p:spPr>
            <a:xfrm>
              <a:off x="1967065" y="2280756"/>
              <a:ext cx="114599" cy="40525"/>
            </a:xfrm>
            <a:custGeom>
              <a:rect b="b" l="l" r="r" t="t"/>
              <a:pathLst>
                <a:path extrusionOk="0" h="1545" w="4369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7" name="Google Shape;25737;p85"/>
            <p:cNvSpPr/>
            <p:nvPr/>
          </p:nvSpPr>
          <p:spPr>
            <a:xfrm>
              <a:off x="1943878" y="2262841"/>
              <a:ext cx="125852" cy="18072"/>
            </a:xfrm>
            <a:custGeom>
              <a:rect b="b" l="l" r="r" t="t"/>
              <a:pathLst>
                <a:path extrusionOk="0" h="689" w="4798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8" name="Google Shape;25738;p85"/>
            <p:cNvSpPr/>
            <p:nvPr/>
          </p:nvSpPr>
          <p:spPr>
            <a:xfrm>
              <a:off x="2050424" y="2182524"/>
              <a:ext cx="40394" cy="52145"/>
            </a:xfrm>
            <a:custGeom>
              <a:rect b="b" l="l" r="r" t="t"/>
              <a:pathLst>
                <a:path extrusionOk="0" h="1988" w="154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9" name="Google Shape;25739;p85"/>
            <p:cNvSpPr/>
            <p:nvPr/>
          </p:nvSpPr>
          <p:spPr>
            <a:xfrm>
              <a:off x="2067683" y="2182524"/>
              <a:ext cx="23135" cy="40420"/>
            </a:xfrm>
            <a:custGeom>
              <a:rect b="b" l="l" r="r" t="t"/>
              <a:pathLst>
                <a:path extrusionOk="0" h="1541" w="882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0" name="Google Shape;25740;p85"/>
            <p:cNvSpPr/>
            <p:nvPr/>
          </p:nvSpPr>
          <p:spPr>
            <a:xfrm>
              <a:off x="2061991" y="2188216"/>
              <a:ext cx="17259" cy="17469"/>
            </a:xfrm>
            <a:custGeom>
              <a:rect b="b" l="l" r="r" t="t"/>
              <a:pathLst>
                <a:path extrusionOk="0" h="666" w="658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1" name="Google Shape;25741;p85"/>
            <p:cNvSpPr/>
            <p:nvPr/>
          </p:nvSpPr>
          <p:spPr>
            <a:xfrm>
              <a:off x="2171711" y="2182524"/>
              <a:ext cx="40578" cy="52145"/>
            </a:xfrm>
            <a:custGeom>
              <a:rect b="b" l="l" r="r" t="t"/>
              <a:pathLst>
                <a:path extrusionOk="0" h="1988" w="1547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2" name="Google Shape;25742;p85"/>
            <p:cNvSpPr/>
            <p:nvPr/>
          </p:nvSpPr>
          <p:spPr>
            <a:xfrm>
              <a:off x="2189154" y="2182524"/>
              <a:ext cx="23135" cy="40420"/>
            </a:xfrm>
            <a:custGeom>
              <a:rect b="b" l="l" r="r" t="t"/>
              <a:pathLst>
                <a:path extrusionOk="0" h="1541" w="882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3" name="Google Shape;25743;p85"/>
            <p:cNvSpPr/>
            <p:nvPr/>
          </p:nvSpPr>
          <p:spPr>
            <a:xfrm>
              <a:off x="2183279" y="2188216"/>
              <a:ext cx="17469" cy="17469"/>
            </a:xfrm>
            <a:custGeom>
              <a:rect b="b" l="l" r="r" t="t"/>
              <a:pathLst>
                <a:path extrusionOk="0" h="666" w="666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4" name="Google Shape;25744;p85"/>
            <p:cNvSpPr/>
            <p:nvPr/>
          </p:nvSpPr>
          <p:spPr>
            <a:xfrm>
              <a:off x="2102359" y="2258303"/>
              <a:ext cx="38086" cy="48237"/>
            </a:xfrm>
            <a:custGeom>
              <a:rect b="b" l="l" r="r" t="t"/>
              <a:pathLst>
                <a:path extrusionOk="0" h="1839" w="1452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45" name="Google Shape;25745;p85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25746" name="Google Shape;25746;p85"/>
            <p:cNvSpPr/>
            <p:nvPr/>
          </p:nvSpPr>
          <p:spPr>
            <a:xfrm>
              <a:off x="1458596" y="2755938"/>
              <a:ext cx="89759" cy="47476"/>
            </a:xfrm>
            <a:custGeom>
              <a:rect b="b" l="l" r="r" t="t"/>
              <a:pathLst>
                <a:path extrusionOk="0" h="1810" w="3422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7" name="Google Shape;25747;p85"/>
            <p:cNvSpPr/>
            <p:nvPr/>
          </p:nvSpPr>
          <p:spPr>
            <a:xfrm>
              <a:off x="1618757" y="2755938"/>
              <a:ext cx="89759" cy="47476"/>
            </a:xfrm>
            <a:custGeom>
              <a:rect b="b" l="l" r="r" t="t"/>
              <a:pathLst>
                <a:path extrusionOk="0" h="1810" w="3422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8" name="Google Shape;25748;p85"/>
            <p:cNvSpPr/>
            <p:nvPr/>
          </p:nvSpPr>
          <p:spPr>
            <a:xfrm>
              <a:off x="1442517" y="2491645"/>
              <a:ext cx="282104" cy="287979"/>
            </a:xfrm>
            <a:custGeom>
              <a:rect b="b" l="l" r="r" t="t"/>
              <a:pathLst>
                <a:path extrusionOk="0" h="10979" w="10755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9" name="Google Shape;25749;p85"/>
            <p:cNvSpPr/>
            <p:nvPr/>
          </p:nvSpPr>
          <p:spPr>
            <a:xfrm>
              <a:off x="1489653" y="2515121"/>
              <a:ext cx="187833" cy="252752"/>
            </a:xfrm>
            <a:custGeom>
              <a:rect b="b" l="l" r="r" t="t"/>
              <a:pathLst>
                <a:path extrusionOk="0" h="9636" w="7161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0" name="Google Shape;25750;p85"/>
            <p:cNvSpPr/>
            <p:nvPr/>
          </p:nvSpPr>
          <p:spPr>
            <a:xfrm>
              <a:off x="1401415" y="2432968"/>
              <a:ext cx="364282" cy="212384"/>
            </a:xfrm>
            <a:custGeom>
              <a:rect b="b" l="l" r="r" t="t"/>
              <a:pathLst>
                <a:path extrusionOk="0" h="8097" w="13888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1" name="Google Shape;25751;p85"/>
            <p:cNvSpPr/>
            <p:nvPr/>
          </p:nvSpPr>
          <p:spPr>
            <a:xfrm>
              <a:off x="1407291" y="2429218"/>
              <a:ext cx="352531" cy="209368"/>
            </a:xfrm>
            <a:custGeom>
              <a:rect b="b" l="l" r="r" t="t"/>
              <a:pathLst>
                <a:path extrusionOk="0" h="7982" w="1344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2" name="Google Shape;25752;p85"/>
            <p:cNvSpPr/>
            <p:nvPr/>
          </p:nvSpPr>
          <p:spPr>
            <a:xfrm>
              <a:off x="1448550" y="2491645"/>
              <a:ext cx="117405" cy="117589"/>
            </a:xfrm>
            <a:custGeom>
              <a:rect b="b" l="l" r="r" t="t"/>
              <a:pathLst>
                <a:path extrusionOk="0" h="4483" w="4476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3" name="Google Shape;25753;p85"/>
            <p:cNvSpPr/>
            <p:nvPr/>
          </p:nvSpPr>
          <p:spPr>
            <a:xfrm>
              <a:off x="1466177" y="2509245"/>
              <a:ext cx="82179" cy="82388"/>
            </a:xfrm>
            <a:custGeom>
              <a:rect b="b" l="l" r="r" t="t"/>
              <a:pathLst>
                <a:path extrusionOk="0" h="3141" w="3133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4" name="Google Shape;25754;p85"/>
            <p:cNvSpPr/>
            <p:nvPr/>
          </p:nvSpPr>
          <p:spPr>
            <a:xfrm>
              <a:off x="1566664" y="2590453"/>
              <a:ext cx="33627" cy="52486"/>
            </a:xfrm>
            <a:custGeom>
              <a:rect b="b" l="l" r="r" t="t"/>
              <a:pathLst>
                <a:path extrusionOk="0" h="2001" w="1282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5" name="Google Shape;25755;p85"/>
            <p:cNvSpPr/>
            <p:nvPr/>
          </p:nvSpPr>
          <p:spPr>
            <a:xfrm>
              <a:off x="1483777" y="2520996"/>
              <a:ext cx="46978" cy="58886"/>
            </a:xfrm>
            <a:custGeom>
              <a:rect b="b" l="l" r="r" t="t"/>
              <a:pathLst>
                <a:path extrusionOk="0" h="2245" w="1791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6" name="Google Shape;25756;p85"/>
            <p:cNvSpPr/>
            <p:nvPr/>
          </p:nvSpPr>
          <p:spPr>
            <a:xfrm>
              <a:off x="1501378" y="2532721"/>
              <a:ext cx="17627" cy="17653"/>
            </a:xfrm>
            <a:custGeom>
              <a:rect b="b" l="l" r="r" t="t"/>
              <a:pathLst>
                <a:path extrusionOk="0" h="673" w="672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7" name="Google Shape;25757;p85"/>
            <p:cNvSpPr/>
            <p:nvPr/>
          </p:nvSpPr>
          <p:spPr>
            <a:xfrm>
              <a:off x="1601156" y="2491645"/>
              <a:ext cx="117589" cy="117589"/>
            </a:xfrm>
            <a:custGeom>
              <a:rect b="b" l="l" r="r" t="t"/>
              <a:pathLst>
                <a:path extrusionOk="0" h="4483" w="4483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8" name="Google Shape;25758;p85"/>
            <p:cNvSpPr/>
            <p:nvPr/>
          </p:nvSpPr>
          <p:spPr>
            <a:xfrm>
              <a:off x="1618757" y="2509245"/>
              <a:ext cx="82388" cy="82388"/>
            </a:xfrm>
            <a:custGeom>
              <a:rect b="b" l="l" r="r" t="t"/>
              <a:pathLst>
                <a:path extrusionOk="0" h="3141" w="3141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9" name="Google Shape;25759;p85"/>
            <p:cNvSpPr/>
            <p:nvPr/>
          </p:nvSpPr>
          <p:spPr>
            <a:xfrm>
              <a:off x="1636541" y="2520996"/>
              <a:ext cx="46978" cy="58886"/>
            </a:xfrm>
            <a:custGeom>
              <a:rect b="b" l="l" r="r" t="t"/>
              <a:pathLst>
                <a:path extrusionOk="0" h="2245" w="1791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0" name="Google Shape;25760;p85"/>
            <p:cNvSpPr/>
            <p:nvPr/>
          </p:nvSpPr>
          <p:spPr>
            <a:xfrm>
              <a:off x="1653984" y="2532721"/>
              <a:ext cx="17627" cy="17653"/>
            </a:xfrm>
            <a:custGeom>
              <a:rect b="b" l="l" r="r" t="t"/>
              <a:pathLst>
                <a:path extrusionOk="0" h="673" w="672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61" name="Google Shape;25761;p85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25762" name="Google Shape;25762;p85"/>
            <p:cNvSpPr/>
            <p:nvPr/>
          </p:nvSpPr>
          <p:spPr>
            <a:xfrm>
              <a:off x="7140854" y="3365261"/>
              <a:ext cx="369974" cy="370158"/>
            </a:xfrm>
            <a:custGeom>
              <a:rect b="b" l="l" r="r" t="t"/>
              <a:pathLst>
                <a:path extrusionOk="0" h="14112" w="14105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3" name="Google Shape;25763;p85"/>
            <p:cNvSpPr/>
            <p:nvPr/>
          </p:nvSpPr>
          <p:spPr>
            <a:xfrm>
              <a:off x="7216081" y="3366704"/>
              <a:ext cx="294747" cy="295901"/>
            </a:xfrm>
            <a:custGeom>
              <a:rect b="b" l="l" r="r" t="t"/>
              <a:pathLst>
                <a:path extrusionOk="0" h="11281" w="11237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4" name="Google Shape;25764;p85"/>
            <p:cNvSpPr/>
            <p:nvPr/>
          </p:nvSpPr>
          <p:spPr>
            <a:xfrm>
              <a:off x="7110427" y="3392672"/>
              <a:ext cx="372991" cy="342774"/>
            </a:xfrm>
            <a:custGeom>
              <a:rect b="b" l="l" r="r" t="t"/>
              <a:pathLst>
                <a:path extrusionOk="0" h="13068" w="1422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5" name="Google Shape;25765;p85"/>
            <p:cNvSpPr/>
            <p:nvPr/>
          </p:nvSpPr>
          <p:spPr>
            <a:xfrm>
              <a:off x="7398563" y="3617646"/>
              <a:ext cx="31424" cy="30427"/>
            </a:xfrm>
            <a:custGeom>
              <a:rect b="b" l="l" r="r" t="t"/>
              <a:pathLst>
                <a:path extrusionOk="0" h="1160" w="1198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6" name="Google Shape;25766;p85"/>
            <p:cNvSpPr/>
            <p:nvPr/>
          </p:nvSpPr>
          <p:spPr>
            <a:xfrm>
              <a:off x="7268410" y="3369012"/>
              <a:ext cx="20276" cy="26886"/>
            </a:xfrm>
            <a:custGeom>
              <a:rect b="b" l="l" r="r" t="t"/>
              <a:pathLst>
                <a:path extrusionOk="0" h="1025" w="773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7" name="Google Shape;25767;p85"/>
            <p:cNvSpPr/>
            <p:nvPr/>
          </p:nvSpPr>
          <p:spPr>
            <a:xfrm>
              <a:off x="7141562" y="3566236"/>
              <a:ext cx="35778" cy="86638"/>
            </a:xfrm>
            <a:custGeom>
              <a:rect b="b" l="l" r="r" t="t"/>
              <a:pathLst>
                <a:path extrusionOk="0" h="3303" w="1364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8" name="Google Shape;25768;p85"/>
            <p:cNvSpPr/>
            <p:nvPr/>
          </p:nvSpPr>
          <p:spPr>
            <a:xfrm>
              <a:off x="7303060" y="3365261"/>
              <a:ext cx="26178" cy="27043"/>
            </a:xfrm>
            <a:custGeom>
              <a:rect b="b" l="l" r="r" t="t"/>
              <a:pathLst>
                <a:path extrusionOk="0" h="1031" w="998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69" name="Google Shape;25769;p85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25770" name="Google Shape;25770;p85"/>
            <p:cNvSpPr/>
            <p:nvPr/>
          </p:nvSpPr>
          <p:spPr>
            <a:xfrm>
              <a:off x="7689192" y="3363137"/>
              <a:ext cx="370132" cy="370132"/>
            </a:xfrm>
            <a:custGeom>
              <a:rect b="b" l="l" r="r" t="t"/>
              <a:pathLst>
                <a:path extrusionOk="0" h="14111" w="14111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1" name="Google Shape;25771;p85"/>
            <p:cNvSpPr/>
            <p:nvPr/>
          </p:nvSpPr>
          <p:spPr>
            <a:xfrm>
              <a:off x="7658949" y="3390521"/>
              <a:ext cx="372991" cy="342695"/>
            </a:xfrm>
            <a:custGeom>
              <a:rect b="b" l="l" r="r" t="t"/>
              <a:pathLst>
                <a:path extrusionOk="0" h="13065" w="1422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2" name="Google Shape;25772;p85"/>
            <p:cNvSpPr/>
            <p:nvPr/>
          </p:nvSpPr>
          <p:spPr>
            <a:xfrm>
              <a:off x="7754111" y="3380029"/>
              <a:ext cx="244569" cy="330000"/>
            </a:xfrm>
            <a:custGeom>
              <a:rect b="b" l="l" r="r" t="t"/>
              <a:pathLst>
                <a:path extrusionOk="0" h="12581" w="9324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3" name="Google Shape;25773;p85"/>
            <p:cNvSpPr/>
            <p:nvPr/>
          </p:nvSpPr>
          <p:spPr>
            <a:xfrm>
              <a:off x="7754111" y="3390704"/>
              <a:ext cx="23135" cy="30086"/>
            </a:xfrm>
            <a:custGeom>
              <a:rect b="b" l="l" r="r" t="t"/>
              <a:pathLst>
                <a:path extrusionOk="0" h="1147" w="882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4" name="Google Shape;25774;p85"/>
            <p:cNvSpPr/>
            <p:nvPr/>
          </p:nvSpPr>
          <p:spPr>
            <a:xfrm>
              <a:off x="7891766" y="3668690"/>
              <a:ext cx="47162" cy="41470"/>
            </a:xfrm>
            <a:custGeom>
              <a:rect b="b" l="l" r="r" t="t"/>
              <a:pathLst>
                <a:path extrusionOk="0" h="1581" w="1798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75" name="Google Shape;25775;p85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25776" name="Google Shape;25776;p85"/>
            <p:cNvSpPr/>
            <p:nvPr/>
          </p:nvSpPr>
          <p:spPr>
            <a:xfrm>
              <a:off x="3534465" y="3485683"/>
              <a:ext cx="129314" cy="71346"/>
            </a:xfrm>
            <a:custGeom>
              <a:rect b="b" l="l" r="r" t="t"/>
              <a:pathLst>
                <a:path extrusionOk="0" h="2720" w="493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7" name="Google Shape;25777;p85"/>
            <p:cNvSpPr/>
            <p:nvPr/>
          </p:nvSpPr>
          <p:spPr>
            <a:xfrm>
              <a:off x="3545481" y="3518235"/>
              <a:ext cx="117956" cy="38794"/>
            </a:xfrm>
            <a:custGeom>
              <a:rect b="b" l="l" r="r" t="t"/>
              <a:pathLst>
                <a:path extrusionOk="0" h="1479" w="4497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8" name="Google Shape;25778;p85"/>
            <p:cNvSpPr/>
            <p:nvPr/>
          </p:nvSpPr>
          <p:spPr>
            <a:xfrm>
              <a:off x="3356075" y="3631522"/>
              <a:ext cx="96762" cy="103897"/>
            </a:xfrm>
            <a:custGeom>
              <a:rect b="b" l="l" r="r" t="t"/>
              <a:pathLst>
                <a:path extrusionOk="0" h="3961" w="3689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9" name="Google Shape;25779;p85"/>
            <p:cNvSpPr/>
            <p:nvPr/>
          </p:nvSpPr>
          <p:spPr>
            <a:xfrm>
              <a:off x="3356075" y="3631522"/>
              <a:ext cx="59778" cy="102638"/>
            </a:xfrm>
            <a:custGeom>
              <a:rect b="b" l="l" r="r" t="t"/>
              <a:pathLst>
                <a:path extrusionOk="0" h="3913" w="2279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0" name="Google Shape;25780;p85"/>
            <p:cNvSpPr/>
            <p:nvPr/>
          </p:nvSpPr>
          <p:spPr>
            <a:xfrm>
              <a:off x="3478962" y="3563403"/>
              <a:ext cx="101222" cy="161236"/>
            </a:xfrm>
            <a:custGeom>
              <a:rect b="b" l="l" r="r" t="t"/>
              <a:pathLst>
                <a:path extrusionOk="0" h="6147" w="3859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1" name="Google Shape;25781;p85"/>
            <p:cNvSpPr/>
            <p:nvPr/>
          </p:nvSpPr>
          <p:spPr>
            <a:xfrm>
              <a:off x="3478962" y="3573711"/>
              <a:ext cx="68146" cy="150324"/>
            </a:xfrm>
            <a:custGeom>
              <a:rect b="b" l="l" r="r" t="t"/>
              <a:pathLst>
                <a:path extrusionOk="0" h="5731" w="2598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2" name="Google Shape;25782;p85"/>
            <p:cNvSpPr/>
            <p:nvPr/>
          </p:nvSpPr>
          <p:spPr>
            <a:xfrm>
              <a:off x="3382383" y="3674749"/>
              <a:ext cx="32368" cy="34151"/>
            </a:xfrm>
            <a:custGeom>
              <a:rect b="b" l="l" r="r" t="t"/>
              <a:pathLst>
                <a:path extrusionOk="0" h="1302" w="1234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3" name="Google Shape;25783;p85"/>
            <p:cNvSpPr/>
            <p:nvPr/>
          </p:nvSpPr>
          <p:spPr>
            <a:xfrm>
              <a:off x="3551698" y="3514484"/>
              <a:ext cx="80972" cy="19069"/>
            </a:xfrm>
            <a:custGeom>
              <a:rect b="b" l="l" r="r" t="t"/>
              <a:pathLst>
                <a:path extrusionOk="0" h="727" w="3087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4" name="Google Shape;25784;p85"/>
            <p:cNvSpPr/>
            <p:nvPr/>
          </p:nvSpPr>
          <p:spPr>
            <a:xfrm>
              <a:off x="3490241" y="3574787"/>
              <a:ext cx="49575" cy="107254"/>
            </a:xfrm>
            <a:custGeom>
              <a:rect b="b" l="l" r="r" t="t"/>
              <a:pathLst>
                <a:path extrusionOk="0" h="4089" w="189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5" name="Google Shape;25785;p85"/>
            <p:cNvSpPr/>
            <p:nvPr/>
          </p:nvSpPr>
          <p:spPr>
            <a:xfrm>
              <a:off x="3307156" y="3365314"/>
              <a:ext cx="345239" cy="335508"/>
            </a:xfrm>
            <a:custGeom>
              <a:rect b="b" l="l" r="r" t="t"/>
              <a:pathLst>
                <a:path extrusionOk="0" h="12791" w="13162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6" name="Google Shape;25786;p85"/>
            <p:cNvSpPr/>
            <p:nvPr/>
          </p:nvSpPr>
          <p:spPr>
            <a:xfrm>
              <a:off x="3376167" y="3431859"/>
              <a:ext cx="199453" cy="203623"/>
            </a:xfrm>
            <a:custGeom>
              <a:rect b="b" l="l" r="r" t="t"/>
              <a:pathLst>
                <a:path extrusionOk="0" h="7763" w="7604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7" name="Google Shape;25787;p85"/>
            <p:cNvSpPr/>
            <p:nvPr/>
          </p:nvSpPr>
          <p:spPr>
            <a:xfrm>
              <a:off x="3390803" y="3461499"/>
              <a:ext cx="99228" cy="74887"/>
            </a:xfrm>
            <a:custGeom>
              <a:rect b="b" l="l" r="r" t="t"/>
              <a:pathLst>
                <a:path extrusionOk="0" h="2855" w="3783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8" name="Google Shape;25788;p85"/>
            <p:cNvSpPr/>
            <p:nvPr/>
          </p:nvSpPr>
          <p:spPr>
            <a:xfrm>
              <a:off x="3369058" y="3464516"/>
              <a:ext cx="29902" cy="29719"/>
            </a:xfrm>
            <a:custGeom>
              <a:rect b="b" l="l" r="r" t="t"/>
              <a:pathLst>
                <a:path extrusionOk="0" h="1133" w="114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9" name="Google Shape;25789;p85"/>
            <p:cNvSpPr/>
            <p:nvPr/>
          </p:nvSpPr>
          <p:spPr>
            <a:xfrm>
              <a:off x="3386475" y="3446732"/>
              <a:ext cx="29902" cy="29902"/>
            </a:xfrm>
            <a:custGeom>
              <a:rect b="b" l="l" r="r" t="t"/>
              <a:pathLst>
                <a:path extrusionOk="0" h="1140" w="114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0" name="Google Shape;25790;p85"/>
            <p:cNvSpPr/>
            <p:nvPr/>
          </p:nvSpPr>
          <p:spPr>
            <a:xfrm>
              <a:off x="3390042" y="3471099"/>
              <a:ext cx="29719" cy="29719"/>
            </a:xfrm>
            <a:custGeom>
              <a:rect b="b" l="l" r="r" t="t"/>
              <a:pathLst>
                <a:path extrusionOk="0" h="1133" w="1133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91" name="Google Shape;25791;p85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25792" name="Google Shape;25792;p85"/>
            <p:cNvSpPr/>
            <p:nvPr/>
          </p:nvSpPr>
          <p:spPr>
            <a:xfrm>
              <a:off x="7422407" y="2057670"/>
              <a:ext cx="90546" cy="89680"/>
            </a:xfrm>
            <a:custGeom>
              <a:rect b="b" l="l" r="r" t="t"/>
              <a:pathLst>
                <a:path extrusionOk="0" h="3419" w="3452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3" name="Google Shape;25793;p85"/>
            <p:cNvSpPr/>
            <p:nvPr/>
          </p:nvSpPr>
          <p:spPr>
            <a:xfrm>
              <a:off x="7704668" y="2057670"/>
              <a:ext cx="90546" cy="89680"/>
            </a:xfrm>
            <a:custGeom>
              <a:rect b="b" l="l" r="r" t="t"/>
              <a:pathLst>
                <a:path extrusionOk="0" h="3419" w="3452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4" name="Google Shape;25794;p85"/>
            <p:cNvSpPr/>
            <p:nvPr/>
          </p:nvSpPr>
          <p:spPr>
            <a:xfrm>
              <a:off x="7469175" y="1981340"/>
              <a:ext cx="278720" cy="350984"/>
            </a:xfrm>
            <a:custGeom>
              <a:rect b="b" l="l" r="r" t="t"/>
              <a:pathLst>
                <a:path extrusionOk="0" h="13381" w="10626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5" name="Google Shape;25795;p85"/>
            <p:cNvSpPr/>
            <p:nvPr/>
          </p:nvSpPr>
          <p:spPr>
            <a:xfrm>
              <a:off x="7443207" y="1980107"/>
              <a:ext cx="189276" cy="352295"/>
            </a:xfrm>
            <a:custGeom>
              <a:rect b="b" l="l" r="r" t="t"/>
              <a:pathLst>
                <a:path extrusionOk="0" h="13431" w="7216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6" name="Google Shape;25796;p85"/>
            <p:cNvSpPr/>
            <p:nvPr/>
          </p:nvSpPr>
          <p:spPr>
            <a:xfrm>
              <a:off x="7456007" y="2181790"/>
              <a:ext cx="302038" cy="168370"/>
            </a:xfrm>
            <a:custGeom>
              <a:rect b="b" l="l" r="r" t="t"/>
              <a:pathLst>
                <a:path extrusionOk="0" h="6419" w="11515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7" name="Google Shape;25797;p85"/>
            <p:cNvSpPr/>
            <p:nvPr/>
          </p:nvSpPr>
          <p:spPr>
            <a:xfrm>
              <a:off x="7757469" y="2189108"/>
              <a:ext cx="210" cy="26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8" name="Google Shape;25798;p85"/>
            <p:cNvSpPr/>
            <p:nvPr/>
          </p:nvSpPr>
          <p:spPr>
            <a:xfrm>
              <a:off x="7578554" y="2076896"/>
              <a:ext cx="59778" cy="57286"/>
            </a:xfrm>
            <a:custGeom>
              <a:rect b="b" l="l" r="r" t="t"/>
              <a:pathLst>
                <a:path extrusionOk="0" h="2184" w="2279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9" name="Google Shape;25799;p85"/>
            <p:cNvSpPr/>
            <p:nvPr/>
          </p:nvSpPr>
          <p:spPr>
            <a:xfrm>
              <a:off x="7542802" y="2051820"/>
              <a:ext cx="23869" cy="29902"/>
            </a:xfrm>
            <a:custGeom>
              <a:rect b="b" l="l" r="r" t="t"/>
              <a:pathLst>
                <a:path extrusionOk="0" h="1140" w="91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0" name="Google Shape;25800;p85"/>
            <p:cNvSpPr/>
            <p:nvPr/>
          </p:nvSpPr>
          <p:spPr>
            <a:xfrm>
              <a:off x="7650240" y="2051820"/>
              <a:ext cx="23843" cy="29902"/>
            </a:xfrm>
            <a:custGeom>
              <a:rect b="b" l="l" r="r" t="t"/>
              <a:pathLst>
                <a:path extrusionOk="0" h="1140" w="909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1" name="Google Shape;25801;p85"/>
            <p:cNvSpPr/>
            <p:nvPr/>
          </p:nvSpPr>
          <p:spPr>
            <a:xfrm>
              <a:off x="7582462" y="2100582"/>
              <a:ext cx="51778" cy="22768"/>
            </a:xfrm>
            <a:custGeom>
              <a:rect b="b" l="l" r="r" t="t"/>
              <a:pathLst>
                <a:path extrusionOk="0" h="868" w="1974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2" name="Google Shape;25802;p85"/>
            <p:cNvSpPr/>
            <p:nvPr/>
          </p:nvSpPr>
          <p:spPr>
            <a:xfrm>
              <a:off x="7548678" y="2057853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3" name="Google Shape;25803;p85"/>
            <p:cNvSpPr/>
            <p:nvPr/>
          </p:nvSpPr>
          <p:spPr>
            <a:xfrm>
              <a:off x="7656273" y="2057853"/>
              <a:ext cx="11935" cy="11961"/>
            </a:xfrm>
            <a:custGeom>
              <a:rect b="b" l="l" r="r" t="t"/>
              <a:pathLst>
                <a:path extrusionOk="0" h="456" w="455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4" name="Google Shape;25804;p85"/>
            <p:cNvSpPr/>
            <p:nvPr/>
          </p:nvSpPr>
          <p:spPr>
            <a:xfrm>
              <a:off x="7455824" y="2181974"/>
              <a:ext cx="194784" cy="168213"/>
            </a:xfrm>
            <a:custGeom>
              <a:rect b="b" l="l" r="r" t="t"/>
              <a:pathLst>
                <a:path extrusionOk="0" h="6413" w="7426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05" name="Google Shape;25805;p85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25806" name="Google Shape;25806;p85"/>
            <p:cNvSpPr/>
            <p:nvPr/>
          </p:nvSpPr>
          <p:spPr>
            <a:xfrm>
              <a:off x="7003199" y="2916073"/>
              <a:ext cx="44827" cy="64159"/>
            </a:xfrm>
            <a:custGeom>
              <a:rect b="b" l="l" r="r" t="t"/>
              <a:pathLst>
                <a:path extrusionOk="0" h="2446" w="1709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7" name="Google Shape;25807;p85"/>
            <p:cNvSpPr/>
            <p:nvPr/>
          </p:nvSpPr>
          <p:spPr>
            <a:xfrm>
              <a:off x="7073967" y="3099551"/>
              <a:ext cx="44853" cy="64159"/>
            </a:xfrm>
            <a:custGeom>
              <a:rect b="b" l="l" r="r" t="t"/>
              <a:pathLst>
                <a:path extrusionOk="0" h="2446" w="171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8" name="Google Shape;25808;p85"/>
            <p:cNvSpPr/>
            <p:nvPr/>
          </p:nvSpPr>
          <p:spPr>
            <a:xfrm>
              <a:off x="7120762" y="2985530"/>
              <a:ext cx="64945" cy="41496"/>
            </a:xfrm>
            <a:custGeom>
              <a:rect b="b" l="l" r="r" t="t"/>
              <a:pathLst>
                <a:path extrusionOk="0" h="1582" w="2476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9" name="Google Shape;25809;p85"/>
            <p:cNvSpPr/>
            <p:nvPr/>
          </p:nvSpPr>
          <p:spPr>
            <a:xfrm>
              <a:off x="6936312" y="3052967"/>
              <a:ext cx="65129" cy="41470"/>
            </a:xfrm>
            <a:custGeom>
              <a:rect b="b" l="l" r="r" t="t"/>
              <a:pathLst>
                <a:path extrusionOk="0" h="1581" w="2483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0" name="Google Shape;25810;p85"/>
            <p:cNvSpPr/>
            <p:nvPr/>
          </p:nvSpPr>
          <p:spPr>
            <a:xfrm>
              <a:off x="7073967" y="2916073"/>
              <a:ext cx="44853" cy="64159"/>
            </a:xfrm>
            <a:custGeom>
              <a:rect b="b" l="l" r="r" t="t"/>
              <a:pathLst>
                <a:path extrusionOk="0" h="2446" w="171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1" name="Google Shape;25811;p85"/>
            <p:cNvSpPr/>
            <p:nvPr/>
          </p:nvSpPr>
          <p:spPr>
            <a:xfrm>
              <a:off x="7003199" y="3099551"/>
              <a:ext cx="44827" cy="64159"/>
            </a:xfrm>
            <a:custGeom>
              <a:rect b="b" l="l" r="r" t="t"/>
              <a:pathLst>
                <a:path extrusionOk="0" h="2446" w="1709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2" name="Google Shape;25812;p85"/>
            <p:cNvSpPr/>
            <p:nvPr/>
          </p:nvSpPr>
          <p:spPr>
            <a:xfrm>
              <a:off x="7120762" y="3052967"/>
              <a:ext cx="64945" cy="41338"/>
            </a:xfrm>
            <a:custGeom>
              <a:rect b="b" l="l" r="r" t="t"/>
              <a:pathLst>
                <a:path extrusionOk="0" h="1576" w="2476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3" name="Google Shape;25813;p85"/>
            <p:cNvSpPr/>
            <p:nvPr/>
          </p:nvSpPr>
          <p:spPr>
            <a:xfrm>
              <a:off x="6936496" y="2985477"/>
              <a:ext cx="64945" cy="41548"/>
            </a:xfrm>
            <a:custGeom>
              <a:rect b="b" l="l" r="r" t="t"/>
              <a:pathLst>
                <a:path extrusionOk="0" h="1584" w="2476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4" name="Google Shape;25814;p85"/>
            <p:cNvSpPr/>
            <p:nvPr/>
          </p:nvSpPr>
          <p:spPr>
            <a:xfrm>
              <a:off x="7022032" y="3104902"/>
              <a:ext cx="77929" cy="171675"/>
            </a:xfrm>
            <a:custGeom>
              <a:rect b="b" l="l" r="r" t="t"/>
              <a:pathLst>
                <a:path extrusionOk="0" h="6545" w="2971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5" name="Google Shape;25815;p85"/>
            <p:cNvSpPr/>
            <p:nvPr/>
          </p:nvSpPr>
          <p:spPr>
            <a:xfrm>
              <a:off x="6916141" y="3148234"/>
              <a:ext cx="121471" cy="83359"/>
            </a:xfrm>
            <a:custGeom>
              <a:rect b="b" l="l" r="r" t="t"/>
              <a:pathLst>
                <a:path extrusionOk="0" h="3178" w="4631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6" name="Google Shape;25816;p85"/>
            <p:cNvSpPr/>
            <p:nvPr/>
          </p:nvSpPr>
          <p:spPr>
            <a:xfrm>
              <a:off x="7084407" y="3148234"/>
              <a:ext cx="121471" cy="83359"/>
            </a:xfrm>
            <a:custGeom>
              <a:rect b="b" l="l" r="r" t="t"/>
              <a:pathLst>
                <a:path extrusionOk="0" h="3178" w="4631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7" name="Google Shape;25817;p85"/>
            <p:cNvSpPr/>
            <p:nvPr/>
          </p:nvSpPr>
          <p:spPr>
            <a:xfrm>
              <a:off x="7037508" y="2906184"/>
              <a:ext cx="46978" cy="62847"/>
            </a:xfrm>
            <a:custGeom>
              <a:rect b="b" l="l" r="r" t="t"/>
              <a:pathLst>
                <a:path extrusionOk="0" h="2396" w="1791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8" name="Google Shape;25818;p85"/>
            <p:cNvSpPr/>
            <p:nvPr/>
          </p:nvSpPr>
          <p:spPr>
            <a:xfrm>
              <a:off x="7037508" y="3110752"/>
              <a:ext cx="47162" cy="62900"/>
            </a:xfrm>
            <a:custGeom>
              <a:rect b="b" l="l" r="r" t="t"/>
              <a:pathLst>
                <a:path extrusionOk="0" h="2398" w="1798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9" name="Google Shape;25819;p85"/>
            <p:cNvSpPr/>
            <p:nvPr/>
          </p:nvSpPr>
          <p:spPr>
            <a:xfrm>
              <a:off x="7131962" y="3022225"/>
              <a:ext cx="63345" cy="35463"/>
            </a:xfrm>
            <a:custGeom>
              <a:rect b="b" l="l" r="r" t="t"/>
              <a:pathLst>
                <a:path extrusionOk="0" h="1352" w="2415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0" name="Google Shape;25820;p85"/>
            <p:cNvSpPr/>
            <p:nvPr/>
          </p:nvSpPr>
          <p:spPr>
            <a:xfrm>
              <a:off x="6926896" y="3022199"/>
              <a:ext cx="63345" cy="35489"/>
            </a:xfrm>
            <a:custGeom>
              <a:rect b="b" l="l" r="r" t="t"/>
              <a:pathLst>
                <a:path extrusionOk="0" h="1353" w="2415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1" name="Google Shape;25821;p85"/>
            <p:cNvSpPr/>
            <p:nvPr/>
          </p:nvSpPr>
          <p:spPr>
            <a:xfrm>
              <a:off x="7100302" y="2944558"/>
              <a:ext cx="56526" cy="56132"/>
            </a:xfrm>
            <a:custGeom>
              <a:rect b="b" l="l" r="r" t="t"/>
              <a:pathLst>
                <a:path extrusionOk="0" h="2140" w="2155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2" name="Google Shape;25822;p85"/>
            <p:cNvSpPr/>
            <p:nvPr/>
          </p:nvSpPr>
          <p:spPr>
            <a:xfrm>
              <a:off x="6965218" y="3079092"/>
              <a:ext cx="56499" cy="56158"/>
            </a:xfrm>
            <a:custGeom>
              <a:rect b="b" l="l" r="r" t="t"/>
              <a:pathLst>
                <a:path extrusionOk="0" h="2141" w="2154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3" name="Google Shape;25823;p85"/>
            <p:cNvSpPr/>
            <p:nvPr/>
          </p:nvSpPr>
          <p:spPr>
            <a:xfrm>
              <a:off x="7100302" y="3079276"/>
              <a:ext cx="56499" cy="56027"/>
            </a:xfrm>
            <a:custGeom>
              <a:rect b="b" l="l" r="r" t="t"/>
              <a:pathLst>
                <a:path extrusionOk="0" h="2136" w="2154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4" name="Google Shape;25824;p85"/>
            <p:cNvSpPr/>
            <p:nvPr/>
          </p:nvSpPr>
          <p:spPr>
            <a:xfrm>
              <a:off x="6965218" y="2944558"/>
              <a:ext cx="56499" cy="56132"/>
            </a:xfrm>
            <a:custGeom>
              <a:rect b="b" l="l" r="r" t="t"/>
              <a:pathLst>
                <a:path extrusionOk="0" h="2140" w="2154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5" name="Google Shape;25825;p85"/>
            <p:cNvSpPr/>
            <p:nvPr/>
          </p:nvSpPr>
          <p:spPr>
            <a:xfrm>
              <a:off x="6984156" y="2963129"/>
              <a:ext cx="153708" cy="153524"/>
            </a:xfrm>
            <a:custGeom>
              <a:rect b="b" l="l" r="r" t="t"/>
              <a:pathLst>
                <a:path extrusionOk="0" h="5853" w="586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6" name="Google Shape;25826;p85"/>
            <p:cNvSpPr/>
            <p:nvPr/>
          </p:nvSpPr>
          <p:spPr>
            <a:xfrm>
              <a:off x="7001940" y="2980756"/>
              <a:ext cx="118114" cy="118297"/>
            </a:xfrm>
            <a:custGeom>
              <a:rect b="b" l="l" r="r" t="t"/>
              <a:pathLst>
                <a:path extrusionOk="0" h="4510" w="4503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27" name="Google Shape;25827;p85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25828" name="Google Shape;25828;p85"/>
            <p:cNvSpPr/>
            <p:nvPr/>
          </p:nvSpPr>
          <p:spPr>
            <a:xfrm>
              <a:off x="8092032" y="2284533"/>
              <a:ext cx="102454" cy="60775"/>
            </a:xfrm>
            <a:custGeom>
              <a:rect b="b" l="l" r="r" t="t"/>
              <a:pathLst>
                <a:path extrusionOk="0" h="2317" w="3906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9" name="Google Shape;25829;p85"/>
            <p:cNvSpPr/>
            <p:nvPr/>
          </p:nvSpPr>
          <p:spPr>
            <a:xfrm>
              <a:off x="8116741" y="2284533"/>
              <a:ext cx="77746" cy="60775"/>
            </a:xfrm>
            <a:custGeom>
              <a:rect b="b" l="l" r="r" t="t"/>
              <a:pathLst>
                <a:path extrusionOk="0" h="2317" w="2964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0" name="Google Shape;25830;p85"/>
            <p:cNvSpPr/>
            <p:nvPr/>
          </p:nvSpPr>
          <p:spPr>
            <a:xfrm>
              <a:off x="7970194" y="2104805"/>
              <a:ext cx="38086" cy="48578"/>
            </a:xfrm>
            <a:custGeom>
              <a:rect b="b" l="l" r="r" t="t"/>
              <a:pathLst>
                <a:path extrusionOk="0" h="1852" w="1452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1" name="Google Shape;25831;p85"/>
            <p:cNvSpPr/>
            <p:nvPr/>
          </p:nvSpPr>
          <p:spPr>
            <a:xfrm>
              <a:off x="7984961" y="2013577"/>
              <a:ext cx="357908" cy="288687"/>
            </a:xfrm>
            <a:custGeom>
              <a:rect b="b" l="l" r="r" t="t"/>
              <a:pathLst>
                <a:path extrusionOk="0" h="11006" w="13645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2" name="Google Shape;25832;p85"/>
            <p:cNvSpPr/>
            <p:nvPr/>
          </p:nvSpPr>
          <p:spPr>
            <a:xfrm>
              <a:off x="7984961" y="2013577"/>
              <a:ext cx="244385" cy="288687"/>
            </a:xfrm>
            <a:custGeom>
              <a:rect b="b" l="l" r="r" t="t"/>
              <a:pathLst>
                <a:path extrusionOk="0" h="11006" w="9317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3" name="Google Shape;25833;p85"/>
            <p:cNvSpPr/>
            <p:nvPr/>
          </p:nvSpPr>
          <p:spPr>
            <a:xfrm>
              <a:off x="8083875" y="2093447"/>
              <a:ext cx="208974" cy="129786"/>
            </a:xfrm>
            <a:custGeom>
              <a:rect b="b" l="l" r="r" t="t"/>
              <a:pathLst>
                <a:path extrusionOk="0" h="4948" w="7967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4" name="Google Shape;25834;p85"/>
            <p:cNvSpPr/>
            <p:nvPr/>
          </p:nvSpPr>
          <p:spPr>
            <a:xfrm>
              <a:off x="8108505" y="2142707"/>
              <a:ext cx="184292" cy="80552"/>
            </a:xfrm>
            <a:custGeom>
              <a:rect b="b" l="l" r="r" t="t"/>
              <a:pathLst>
                <a:path extrusionOk="0" h="3071" w="7026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5" name="Google Shape;25835;p85"/>
            <p:cNvSpPr/>
            <p:nvPr/>
          </p:nvSpPr>
          <p:spPr>
            <a:xfrm>
              <a:off x="8032805" y="2087388"/>
              <a:ext cx="36827" cy="42886"/>
            </a:xfrm>
            <a:custGeom>
              <a:rect b="b" l="l" r="r" t="t"/>
              <a:pathLst>
                <a:path extrusionOk="0" h="1635" w="1404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6" name="Google Shape;25836;p85"/>
            <p:cNvSpPr/>
            <p:nvPr/>
          </p:nvSpPr>
          <p:spPr>
            <a:xfrm>
              <a:off x="8051297" y="2087388"/>
              <a:ext cx="18518" cy="30742"/>
            </a:xfrm>
            <a:custGeom>
              <a:rect b="b" l="l" r="r" t="t"/>
              <a:pathLst>
                <a:path extrusionOk="0" h="1172" w="706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7" name="Google Shape;25837;p85"/>
            <p:cNvSpPr/>
            <p:nvPr/>
          </p:nvSpPr>
          <p:spPr>
            <a:xfrm>
              <a:off x="8045081" y="2093421"/>
              <a:ext cx="12276" cy="12302"/>
            </a:xfrm>
            <a:custGeom>
              <a:rect b="b" l="l" r="r" t="t"/>
              <a:pathLst>
                <a:path extrusionOk="0" h="469" w="468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38" name="Google Shape;25838;p85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25839" name="Google Shape;25839;p85"/>
            <p:cNvSpPr/>
            <p:nvPr/>
          </p:nvSpPr>
          <p:spPr>
            <a:xfrm>
              <a:off x="1416733" y="1637596"/>
              <a:ext cx="106913" cy="144134"/>
            </a:xfrm>
            <a:custGeom>
              <a:rect b="b" l="l" r="r" t="t"/>
              <a:pathLst>
                <a:path extrusionOk="0" h="5495" w="4076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0" name="Google Shape;25840;p85"/>
            <p:cNvSpPr/>
            <p:nvPr/>
          </p:nvSpPr>
          <p:spPr>
            <a:xfrm>
              <a:off x="1642967" y="1637596"/>
              <a:ext cx="106730" cy="144134"/>
            </a:xfrm>
            <a:custGeom>
              <a:rect b="b" l="l" r="r" t="t"/>
              <a:pathLst>
                <a:path extrusionOk="0" h="5495" w="4069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1" name="Google Shape;25841;p85"/>
            <p:cNvSpPr/>
            <p:nvPr/>
          </p:nvSpPr>
          <p:spPr>
            <a:xfrm>
              <a:off x="1463685" y="1643472"/>
              <a:ext cx="238877" cy="238877"/>
            </a:xfrm>
            <a:custGeom>
              <a:rect b="b" l="l" r="r" t="t"/>
              <a:pathLst>
                <a:path extrusionOk="0" h="9107" w="9107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2" name="Google Shape;25842;p85"/>
            <p:cNvSpPr/>
            <p:nvPr/>
          </p:nvSpPr>
          <p:spPr>
            <a:xfrm>
              <a:off x="1506178" y="1643472"/>
              <a:ext cx="154049" cy="47765"/>
            </a:xfrm>
            <a:custGeom>
              <a:rect b="b" l="l" r="r" t="t"/>
              <a:pathLst>
                <a:path extrusionOk="0" h="1821" w="5873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3" name="Google Shape;25843;p85"/>
            <p:cNvSpPr/>
            <p:nvPr/>
          </p:nvSpPr>
          <p:spPr>
            <a:xfrm>
              <a:off x="1499594" y="1643472"/>
              <a:ext cx="167216" cy="196909"/>
            </a:xfrm>
            <a:custGeom>
              <a:rect b="b" l="l" r="r" t="t"/>
              <a:pathLst>
                <a:path extrusionOk="0" h="7507" w="6375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4" name="Google Shape;25844;p85"/>
            <p:cNvSpPr/>
            <p:nvPr/>
          </p:nvSpPr>
          <p:spPr>
            <a:xfrm>
              <a:off x="1518637" y="1643472"/>
              <a:ext cx="129157" cy="47765"/>
            </a:xfrm>
            <a:custGeom>
              <a:rect b="b" l="l" r="r" t="t"/>
              <a:pathLst>
                <a:path extrusionOk="0" h="1821" w="4924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5" name="Google Shape;25845;p85"/>
            <p:cNvSpPr/>
            <p:nvPr/>
          </p:nvSpPr>
          <p:spPr>
            <a:xfrm>
              <a:off x="1493745" y="1858295"/>
              <a:ext cx="71687" cy="23869"/>
            </a:xfrm>
            <a:custGeom>
              <a:rect b="b" l="l" r="r" t="t"/>
              <a:pathLst>
                <a:path extrusionOk="0" h="910" w="2733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6" name="Google Shape;25846;p85"/>
            <p:cNvSpPr/>
            <p:nvPr/>
          </p:nvSpPr>
          <p:spPr>
            <a:xfrm>
              <a:off x="1493745" y="1858295"/>
              <a:ext cx="47686" cy="23869"/>
            </a:xfrm>
            <a:custGeom>
              <a:rect b="b" l="l" r="r" t="t"/>
              <a:pathLst>
                <a:path extrusionOk="0" h="910" w="1818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7" name="Google Shape;25847;p85"/>
            <p:cNvSpPr/>
            <p:nvPr/>
          </p:nvSpPr>
          <p:spPr>
            <a:xfrm>
              <a:off x="1601156" y="1858295"/>
              <a:ext cx="71713" cy="23869"/>
            </a:xfrm>
            <a:custGeom>
              <a:rect b="b" l="l" r="r" t="t"/>
              <a:pathLst>
                <a:path extrusionOk="0" h="910" w="2734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8" name="Google Shape;25848;p85"/>
            <p:cNvSpPr/>
            <p:nvPr/>
          </p:nvSpPr>
          <p:spPr>
            <a:xfrm>
              <a:off x="1601156" y="1858295"/>
              <a:ext cx="47870" cy="23869"/>
            </a:xfrm>
            <a:custGeom>
              <a:rect b="b" l="l" r="r" t="t"/>
              <a:pathLst>
                <a:path extrusionOk="0" h="910" w="1825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9" name="Google Shape;25849;p85"/>
            <p:cNvSpPr/>
            <p:nvPr/>
          </p:nvSpPr>
          <p:spPr>
            <a:xfrm>
              <a:off x="1499594" y="1512217"/>
              <a:ext cx="167216" cy="167190"/>
            </a:xfrm>
            <a:custGeom>
              <a:rect b="b" l="l" r="r" t="t"/>
              <a:pathLst>
                <a:path extrusionOk="0" h="6374" w="6375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0" name="Google Shape;25850;p85"/>
            <p:cNvSpPr/>
            <p:nvPr/>
          </p:nvSpPr>
          <p:spPr>
            <a:xfrm>
              <a:off x="1566480" y="1620415"/>
              <a:ext cx="33286" cy="32263"/>
            </a:xfrm>
            <a:custGeom>
              <a:rect b="b" l="l" r="r" t="t"/>
              <a:pathLst>
                <a:path extrusionOk="0" h="1230" w="1269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1" name="Google Shape;25851;p85"/>
            <p:cNvSpPr/>
            <p:nvPr/>
          </p:nvSpPr>
          <p:spPr>
            <a:xfrm>
              <a:off x="1499253" y="1512190"/>
              <a:ext cx="98913" cy="167190"/>
            </a:xfrm>
            <a:custGeom>
              <a:rect b="b" l="l" r="r" t="t"/>
              <a:pathLst>
                <a:path extrusionOk="0" h="6374" w="3771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2" name="Google Shape;25852;p85"/>
            <p:cNvSpPr/>
            <p:nvPr/>
          </p:nvSpPr>
          <p:spPr>
            <a:xfrm>
              <a:off x="1499594" y="1512217"/>
              <a:ext cx="167216" cy="86638"/>
            </a:xfrm>
            <a:custGeom>
              <a:rect b="b" l="l" r="r" t="t"/>
              <a:pathLst>
                <a:path extrusionOk="0" h="3303" w="6375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3" name="Google Shape;25853;p85"/>
            <p:cNvSpPr/>
            <p:nvPr/>
          </p:nvSpPr>
          <p:spPr>
            <a:xfrm>
              <a:off x="1499594" y="1512217"/>
              <a:ext cx="98572" cy="86638"/>
            </a:xfrm>
            <a:custGeom>
              <a:rect b="b" l="l" r="r" t="t"/>
              <a:pathLst>
                <a:path extrusionOk="0" h="3303" w="3758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4" name="Google Shape;25854;p85"/>
            <p:cNvSpPr/>
            <p:nvPr/>
          </p:nvSpPr>
          <p:spPr>
            <a:xfrm>
              <a:off x="1535529" y="1583877"/>
              <a:ext cx="23869" cy="29745"/>
            </a:xfrm>
            <a:custGeom>
              <a:rect b="b" l="l" r="r" t="t"/>
              <a:pathLst>
                <a:path extrusionOk="0" h="1134" w="91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5" name="Google Shape;25855;p85"/>
            <p:cNvSpPr/>
            <p:nvPr/>
          </p:nvSpPr>
          <p:spPr>
            <a:xfrm>
              <a:off x="1541404" y="1589753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6" name="Google Shape;25856;p85"/>
            <p:cNvSpPr/>
            <p:nvPr/>
          </p:nvSpPr>
          <p:spPr>
            <a:xfrm>
              <a:off x="1607032" y="1583877"/>
              <a:ext cx="23843" cy="29719"/>
            </a:xfrm>
            <a:custGeom>
              <a:rect b="b" l="l" r="r" t="t"/>
              <a:pathLst>
                <a:path extrusionOk="0" h="1133" w="909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7" name="Google Shape;25857;p85"/>
            <p:cNvSpPr/>
            <p:nvPr/>
          </p:nvSpPr>
          <p:spPr>
            <a:xfrm>
              <a:off x="1613065" y="1589753"/>
              <a:ext cx="11961" cy="11935"/>
            </a:xfrm>
            <a:custGeom>
              <a:rect b="b" l="l" r="r" t="t"/>
              <a:pathLst>
                <a:path extrusionOk="0" h="455" w="456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58" name="Google Shape;25858;p85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25859" name="Google Shape;25859;p85"/>
            <p:cNvSpPr/>
            <p:nvPr/>
          </p:nvSpPr>
          <p:spPr>
            <a:xfrm>
              <a:off x="5410172" y="3089033"/>
              <a:ext cx="179046" cy="163701"/>
            </a:xfrm>
            <a:custGeom>
              <a:rect b="b" l="l" r="r" t="t"/>
              <a:pathLst>
                <a:path extrusionOk="0" h="6241" w="6826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0" name="Google Shape;25860;p85"/>
            <p:cNvSpPr/>
            <p:nvPr/>
          </p:nvSpPr>
          <p:spPr>
            <a:xfrm>
              <a:off x="5405687" y="3137611"/>
              <a:ext cx="24210" cy="138573"/>
            </a:xfrm>
            <a:custGeom>
              <a:rect b="b" l="l" r="r" t="t"/>
              <a:pathLst>
                <a:path extrusionOk="0" h="5283" w="923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1" name="Google Shape;25861;p85"/>
            <p:cNvSpPr/>
            <p:nvPr/>
          </p:nvSpPr>
          <p:spPr>
            <a:xfrm>
              <a:off x="5381660" y="2906105"/>
              <a:ext cx="72237" cy="87110"/>
            </a:xfrm>
            <a:custGeom>
              <a:rect b="b" l="l" r="r" t="t"/>
              <a:pathLst>
                <a:path extrusionOk="0" h="3321" w="2754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2" name="Google Shape;25862;p85"/>
            <p:cNvSpPr/>
            <p:nvPr/>
          </p:nvSpPr>
          <p:spPr>
            <a:xfrm>
              <a:off x="5343076" y="2934093"/>
              <a:ext cx="168108" cy="215820"/>
            </a:xfrm>
            <a:custGeom>
              <a:rect b="b" l="l" r="r" t="t"/>
              <a:pathLst>
                <a:path extrusionOk="0" h="8228" w="6409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3" name="Google Shape;25863;p85"/>
            <p:cNvSpPr/>
            <p:nvPr/>
          </p:nvSpPr>
          <p:spPr>
            <a:xfrm>
              <a:off x="5324584" y="2934093"/>
              <a:ext cx="168108" cy="215820"/>
            </a:xfrm>
            <a:custGeom>
              <a:rect b="b" l="l" r="r" t="t"/>
              <a:pathLst>
                <a:path extrusionOk="0" h="8228" w="6409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4" name="Google Shape;25864;p85"/>
            <p:cNvSpPr/>
            <p:nvPr/>
          </p:nvSpPr>
          <p:spPr>
            <a:xfrm>
              <a:off x="5246366" y="3089033"/>
              <a:ext cx="179046" cy="163701"/>
            </a:xfrm>
            <a:custGeom>
              <a:rect b="b" l="l" r="r" t="t"/>
              <a:pathLst>
                <a:path extrusionOk="0" h="6241" w="6826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65" name="Google Shape;25865;p85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25866" name="Google Shape;25866;p85"/>
            <p:cNvSpPr/>
            <p:nvPr/>
          </p:nvSpPr>
          <p:spPr>
            <a:xfrm>
              <a:off x="956607" y="2434883"/>
              <a:ext cx="258628" cy="145367"/>
            </a:xfrm>
            <a:custGeom>
              <a:rect b="b" l="l" r="r" t="t"/>
              <a:pathLst>
                <a:path extrusionOk="0" h="5542" w="986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7" name="Google Shape;25867;p85"/>
            <p:cNvSpPr/>
            <p:nvPr/>
          </p:nvSpPr>
          <p:spPr>
            <a:xfrm>
              <a:off x="1078078" y="2454661"/>
              <a:ext cx="393" cy="210"/>
            </a:xfrm>
            <a:custGeom>
              <a:rect b="b" l="l" r="r" t="t"/>
              <a:pathLst>
                <a:path extrusionOk="0" h="8" w="15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8" name="Google Shape;25868;p85"/>
            <p:cNvSpPr/>
            <p:nvPr/>
          </p:nvSpPr>
          <p:spPr>
            <a:xfrm>
              <a:off x="956790" y="2434883"/>
              <a:ext cx="121314" cy="145183"/>
            </a:xfrm>
            <a:custGeom>
              <a:rect b="b" l="l" r="r" t="t"/>
              <a:pathLst>
                <a:path extrusionOk="0" h="5535" w="4625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9" name="Google Shape;25869;p85"/>
            <p:cNvSpPr/>
            <p:nvPr/>
          </p:nvSpPr>
          <p:spPr>
            <a:xfrm>
              <a:off x="869287" y="2681944"/>
              <a:ext cx="100854" cy="95372"/>
            </a:xfrm>
            <a:custGeom>
              <a:rect b="b" l="l" r="r" t="t"/>
              <a:pathLst>
                <a:path extrusionOk="0" h="3636" w="3845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0" name="Google Shape;25870;p85"/>
            <p:cNvSpPr/>
            <p:nvPr/>
          </p:nvSpPr>
          <p:spPr>
            <a:xfrm>
              <a:off x="880828" y="2681944"/>
              <a:ext cx="89313" cy="95372"/>
            </a:xfrm>
            <a:custGeom>
              <a:rect b="b" l="l" r="r" t="t"/>
              <a:pathLst>
                <a:path extrusionOk="0" h="3636" w="3405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1" name="Google Shape;25871;p85"/>
            <p:cNvSpPr/>
            <p:nvPr/>
          </p:nvSpPr>
          <p:spPr>
            <a:xfrm>
              <a:off x="946456" y="2490674"/>
              <a:ext cx="274471" cy="310458"/>
            </a:xfrm>
            <a:custGeom>
              <a:rect b="b" l="l" r="r" t="t"/>
              <a:pathLst>
                <a:path extrusionOk="0" h="11836" w="10464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2" name="Google Shape;25872;p85"/>
            <p:cNvSpPr/>
            <p:nvPr/>
          </p:nvSpPr>
          <p:spPr>
            <a:xfrm>
              <a:off x="946456" y="2490753"/>
              <a:ext cx="172908" cy="310380"/>
            </a:xfrm>
            <a:custGeom>
              <a:rect b="b" l="l" r="r" t="t"/>
              <a:pathLst>
                <a:path extrusionOk="0" h="11833" w="6592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3" name="Google Shape;25873;p85"/>
            <p:cNvSpPr/>
            <p:nvPr/>
          </p:nvSpPr>
          <p:spPr>
            <a:xfrm>
              <a:off x="850952" y="2598506"/>
              <a:ext cx="156200" cy="100592"/>
            </a:xfrm>
            <a:custGeom>
              <a:rect b="b" l="l" r="r" t="t"/>
              <a:pathLst>
                <a:path extrusionOk="0" h="3835" w="5955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4" name="Google Shape;25874;p85"/>
            <p:cNvSpPr/>
            <p:nvPr/>
          </p:nvSpPr>
          <p:spPr>
            <a:xfrm>
              <a:off x="855936" y="2664160"/>
              <a:ext cx="131281" cy="34938"/>
            </a:xfrm>
            <a:custGeom>
              <a:rect b="b" l="l" r="r" t="t"/>
              <a:pathLst>
                <a:path extrusionOk="0" h="1332" w="5005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5" name="Google Shape;25875;p85"/>
            <p:cNvSpPr/>
            <p:nvPr/>
          </p:nvSpPr>
          <p:spPr>
            <a:xfrm>
              <a:off x="1011926" y="2574164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6" name="Google Shape;25876;p85"/>
            <p:cNvSpPr/>
            <p:nvPr/>
          </p:nvSpPr>
          <p:spPr>
            <a:xfrm>
              <a:off x="1029893" y="2574164"/>
              <a:ext cx="23843" cy="41837"/>
            </a:xfrm>
            <a:custGeom>
              <a:rect b="b" l="l" r="r" t="t"/>
              <a:pathLst>
                <a:path extrusionOk="0" h="1595" w="909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7" name="Google Shape;25877;p85"/>
            <p:cNvSpPr/>
            <p:nvPr/>
          </p:nvSpPr>
          <p:spPr>
            <a:xfrm>
              <a:off x="1023834" y="2580224"/>
              <a:ext cx="17994" cy="17994"/>
            </a:xfrm>
            <a:custGeom>
              <a:rect b="b" l="l" r="r" t="t"/>
              <a:pathLst>
                <a:path extrusionOk="0" h="686" w="686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8" name="Google Shape;25878;p85"/>
            <p:cNvSpPr/>
            <p:nvPr/>
          </p:nvSpPr>
          <p:spPr>
            <a:xfrm>
              <a:off x="849667" y="2658127"/>
              <a:ext cx="121733" cy="30138"/>
            </a:xfrm>
            <a:custGeom>
              <a:rect b="b" l="l" r="r" t="t"/>
              <a:pathLst>
                <a:path extrusionOk="0" h="1149" w="4641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79" name="Google Shape;25879;p85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25880" name="Google Shape;25880;p85"/>
            <p:cNvSpPr/>
            <p:nvPr/>
          </p:nvSpPr>
          <p:spPr>
            <a:xfrm>
              <a:off x="4486352" y="3547402"/>
              <a:ext cx="194050" cy="188017"/>
            </a:xfrm>
            <a:custGeom>
              <a:rect b="b" l="l" r="r" t="t"/>
              <a:pathLst>
                <a:path extrusionOk="0" h="7168" w="7398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1" name="Google Shape;25881;p85"/>
            <p:cNvSpPr/>
            <p:nvPr/>
          </p:nvSpPr>
          <p:spPr>
            <a:xfrm>
              <a:off x="4572071" y="3656598"/>
              <a:ext cx="22610" cy="30269"/>
            </a:xfrm>
            <a:custGeom>
              <a:rect b="b" l="l" r="r" t="t"/>
              <a:pathLst>
                <a:path extrusionOk="0" h="1154" w="862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2" name="Google Shape;25882;p85"/>
            <p:cNvSpPr/>
            <p:nvPr/>
          </p:nvSpPr>
          <p:spPr>
            <a:xfrm>
              <a:off x="4583271" y="3619482"/>
              <a:ext cx="147465" cy="43175"/>
            </a:xfrm>
            <a:custGeom>
              <a:rect b="b" l="l" r="r" t="t"/>
              <a:pathLst>
                <a:path extrusionOk="0" h="1646" w="5622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3" name="Google Shape;25883;p85"/>
            <p:cNvSpPr/>
            <p:nvPr/>
          </p:nvSpPr>
          <p:spPr>
            <a:xfrm>
              <a:off x="4583271" y="3555455"/>
              <a:ext cx="166482" cy="95110"/>
            </a:xfrm>
            <a:custGeom>
              <a:rect b="b" l="l" r="r" t="t"/>
              <a:pathLst>
                <a:path extrusionOk="0" h="3626" w="6347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4" name="Google Shape;25884;p85"/>
            <p:cNvSpPr/>
            <p:nvPr/>
          </p:nvSpPr>
          <p:spPr>
            <a:xfrm>
              <a:off x="4436016" y="3619482"/>
              <a:ext cx="147465" cy="43175"/>
            </a:xfrm>
            <a:custGeom>
              <a:rect b="b" l="l" r="r" t="t"/>
              <a:pathLst>
                <a:path extrusionOk="0" h="1646" w="5622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5" name="Google Shape;25885;p85"/>
            <p:cNvSpPr/>
            <p:nvPr/>
          </p:nvSpPr>
          <p:spPr>
            <a:xfrm>
              <a:off x="4430928" y="3444082"/>
              <a:ext cx="46191" cy="45535"/>
            </a:xfrm>
            <a:custGeom>
              <a:rect b="b" l="l" r="r" t="t"/>
              <a:pathLst>
                <a:path extrusionOk="0" h="1736" w="1761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6" name="Google Shape;25886;p85"/>
            <p:cNvSpPr/>
            <p:nvPr/>
          </p:nvSpPr>
          <p:spPr>
            <a:xfrm>
              <a:off x="4464135" y="3435899"/>
              <a:ext cx="92487" cy="118874"/>
            </a:xfrm>
            <a:custGeom>
              <a:rect b="b" l="l" r="r" t="t"/>
              <a:pathLst>
                <a:path extrusionOk="0" h="4532" w="3526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7" name="Google Shape;25887;p85"/>
            <p:cNvSpPr/>
            <p:nvPr/>
          </p:nvSpPr>
          <p:spPr>
            <a:xfrm>
              <a:off x="4422481" y="3476791"/>
              <a:ext cx="121681" cy="88867"/>
            </a:xfrm>
            <a:custGeom>
              <a:rect b="b" l="l" r="r" t="t"/>
              <a:pathLst>
                <a:path extrusionOk="0" h="3388" w="4639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8" name="Google Shape;25888;p85"/>
            <p:cNvSpPr/>
            <p:nvPr/>
          </p:nvSpPr>
          <p:spPr>
            <a:xfrm>
              <a:off x="4689818" y="3444082"/>
              <a:ext cx="46007" cy="45535"/>
            </a:xfrm>
            <a:custGeom>
              <a:rect b="b" l="l" r="r" t="t"/>
              <a:pathLst>
                <a:path extrusionOk="0" h="1736" w="1754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9" name="Google Shape;25889;p85"/>
            <p:cNvSpPr/>
            <p:nvPr/>
          </p:nvSpPr>
          <p:spPr>
            <a:xfrm>
              <a:off x="4610131" y="3435899"/>
              <a:ext cx="92487" cy="118874"/>
            </a:xfrm>
            <a:custGeom>
              <a:rect b="b" l="l" r="r" t="t"/>
              <a:pathLst>
                <a:path extrusionOk="0" h="4532" w="3526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0" name="Google Shape;25890;p85"/>
            <p:cNvSpPr/>
            <p:nvPr/>
          </p:nvSpPr>
          <p:spPr>
            <a:xfrm>
              <a:off x="4622590" y="3476791"/>
              <a:ext cx="121681" cy="88867"/>
            </a:xfrm>
            <a:custGeom>
              <a:rect b="b" l="l" r="r" t="t"/>
              <a:pathLst>
                <a:path extrusionOk="0" h="3388" w="4639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1" name="Google Shape;25891;p85"/>
            <p:cNvSpPr/>
            <p:nvPr/>
          </p:nvSpPr>
          <p:spPr>
            <a:xfrm>
              <a:off x="4560687" y="3365366"/>
              <a:ext cx="45378" cy="62532"/>
            </a:xfrm>
            <a:custGeom>
              <a:rect b="b" l="l" r="r" t="t"/>
              <a:pathLst>
                <a:path extrusionOk="0" h="2384" w="173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2" name="Google Shape;25892;p85"/>
            <p:cNvSpPr/>
            <p:nvPr/>
          </p:nvSpPr>
          <p:spPr>
            <a:xfrm>
              <a:off x="4551271" y="3382730"/>
              <a:ext cx="86638" cy="128343"/>
            </a:xfrm>
            <a:custGeom>
              <a:rect b="b" l="l" r="r" t="t"/>
              <a:pathLst>
                <a:path extrusionOk="0" h="4893" w="3303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3" name="Google Shape;25893;p85"/>
            <p:cNvSpPr/>
            <p:nvPr/>
          </p:nvSpPr>
          <p:spPr>
            <a:xfrm>
              <a:off x="4528844" y="3382730"/>
              <a:ext cx="86638" cy="128343"/>
            </a:xfrm>
            <a:custGeom>
              <a:rect b="b" l="l" r="r" t="t"/>
              <a:pathLst>
                <a:path extrusionOk="0" h="4893" w="3303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4" name="Google Shape;25894;p85"/>
            <p:cNvSpPr/>
            <p:nvPr/>
          </p:nvSpPr>
          <p:spPr>
            <a:xfrm>
              <a:off x="4417026" y="3555455"/>
              <a:ext cx="166456" cy="95110"/>
            </a:xfrm>
            <a:custGeom>
              <a:rect b="b" l="l" r="r" t="t"/>
              <a:pathLst>
                <a:path extrusionOk="0" h="3626" w="6346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5" name="Google Shape;25895;p85"/>
            <p:cNvSpPr/>
            <p:nvPr/>
          </p:nvSpPr>
          <p:spPr>
            <a:xfrm>
              <a:off x="4560687" y="3478968"/>
              <a:ext cx="45378" cy="62401"/>
            </a:xfrm>
            <a:custGeom>
              <a:rect b="b" l="l" r="r" t="t"/>
              <a:pathLst>
                <a:path extrusionOk="0" h="2379" w="173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6" name="Google Shape;25896;p85"/>
            <p:cNvSpPr/>
            <p:nvPr/>
          </p:nvSpPr>
          <p:spPr>
            <a:xfrm>
              <a:off x="4551271" y="3496306"/>
              <a:ext cx="86638" cy="128422"/>
            </a:xfrm>
            <a:custGeom>
              <a:rect b="b" l="l" r="r" t="t"/>
              <a:pathLst>
                <a:path extrusionOk="0" h="4896" w="3303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7" name="Google Shape;25897;p85"/>
            <p:cNvSpPr/>
            <p:nvPr/>
          </p:nvSpPr>
          <p:spPr>
            <a:xfrm>
              <a:off x="4528844" y="3496306"/>
              <a:ext cx="86638" cy="128422"/>
            </a:xfrm>
            <a:custGeom>
              <a:rect b="b" l="l" r="r" t="t"/>
              <a:pathLst>
                <a:path extrusionOk="0" h="4896" w="3303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98" name="Google Shape;25898;p85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25899" name="Google Shape;25899;p85"/>
            <p:cNvSpPr/>
            <p:nvPr/>
          </p:nvSpPr>
          <p:spPr>
            <a:xfrm>
              <a:off x="2702974" y="1980186"/>
              <a:ext cx="131832" cy="172488"/>
            </a:xfrm>
            <a:custGeom>
              <a:rect b="b" l="l" r="r" t="t"/>
              <a:pathLst>
                <a:path extrusionOk="0" h="6576" w="5026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0" name="Google Shape;25900;p85"/>
            <p:cNvSpPr/>
            <p:nvPr/>
          </p:nvSpPr>
          <p:spPr>
            <a:xfrm>
              <a:off x="2742634" y="2020292"/>
              <a:ext cx="80238" cy="125274"/>
            </a:xfrm>
            <a:custGeom>
              <a:rect b="b" l="l" r="r" t="t"/>
              <a:pathLst>
                <a:path extrusionOk="0" h="4776" w="3059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1" name="Google Shape;25901;p85"/>
            <p:cNvSpPr/>
            <p:nvPr/>
          </p:nvSpPr>
          <p:spPr>
            <a:xfrm>
              <a:off x="2523351" y="1980186"/>
              <a:ext cx="131806" cy="172488"/>
            </a:xfrm>
            <a:custGeom>
              <a:rect b="b" l="l" r="r" t="t"/>
              <a:pathLst>
                <a:path extrusionOk="0" h="6576" w="5025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2" name="Google Shape;25902;p85"/>
            <p:cNvSpPr/>
            <p:nvPr/>
          </p:nvSpPr>
          <p:spPr>
            <a:xfrm>
              <a:off x="2535443" y="2020292"/>
              <a:ext cx="80238" cy="125274"/>
            </a:xfrm>
            <a:custGeom>
              <a:rect b="b" l="l" r="r" t="t"/>
              <a:pathLst>
                <a:path extrusionOk="0" h="4776" w="3059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3" name="Google Shape;25903;p85"/>
            <p:cNvSpPr/>
            <p:nvPr/>
          </p:nvSpPr>
          <p:spPr>
            <a:xfrm>
              <a:off x="2511416" y="2032961"/>
              <a:ext cx="335298" cy="317331"/>
            </a:xfrm>
            <a:custGeom>
              <a:rect b="b" l="l" r="r" t="t"/>
              <a:pathLst>
                <a:path extrusionOk="0" h="12098" w="12783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4" name="Google Shape;25904;p85"/>
            <p:cNvSpPr/>
            <p:nvPr/>
          </p:nvSpPr>
          <p:spPr>
            <a:xfrm>
              <a:off x="2655130" y="2278395"/>
              <a:ext cx="47870" cy="47870"/>
            </a:xfrm>
            <a:custGeom>
              <a:rect b="b" l="l" r="r" t="t"/>
              <a:pathLst>
                <a:path extrusionOk="0" h="1825" w="1825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5" name="Google Shape;25905;p85"/>
            <p:cNvSpPr/>
            <p:nvPr/>
          </p:nvSpPr>
          <p:spPr>
            <a:xfrm>
              <a:off x="2656914" y="2228610"/>
              <a:ext cx="44302" cy="30112"/>
            </a:xfrm>
            <a:custGeom>
              <a:rect b="b" l="l" r="r" t="t"/>
              <a:pathLst>
                <a:path extrusionOk="0" h="1148" w="1689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6" name="Google Shape;25906;p85"/>
            <p:cNvSpPr/>
            <p:nvPr/>
          </p:nvSpPr>
          <p:spPr>
            <a:xfrm>
              <a:off x="2737204" y="2253555"/>
              <a:ext cx="111792" cy="42834"/>
            </a:xfrm>
            <a:custGeom>
              <a:rect b="b" l="l" r="r" t="t"/>
              <a:pathLst>
                <a:path extrusionOk="0" h="1633" w="4262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7" name="Google Shape;25907;p85"/>
            <p:cNvSpPr/>
            <p:nvPr/>
          </p:nvSpPr>
          <p:spPr>
            <a:xfrm>
              <a:off x="2747670" y="2234879"/>
              <a:ext cx="113392" cy="19541"/>
            </a:xfrm>
            <a:custGeom>
              <a:rect b="b" l="l" r="r" t="t"/>
              <a:pathLst>
                <a:path extrusionOk="0" h="745" w="4323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8" name="Google Shape;25908;p85"/>
            <p:cNvSpPr/>
            <p:nvPr/>
          </p:nvSpPr>
          <p:spPr>
            <a:xfrm>
              <a:off x="2511416" y="2035086"/>
              <a:ext cx="236595" cy="315206"/>
            </a:xfrm>
            <a:custGeom>
              <a:rect b="b" l="l" r="r" t="t"/>
              <a:pathLst>
                <a:path extrusionOk="0" h="12017" w="902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9" name="Google Shape;25909;p85"/>
            <p:cNvSpPr/>
            <p:nvPr/>
          </p:nvSpPr>
          <p:spPr>
            <a:xfrm>
              <a:off x="2508924" y="2253713"/>
              <a:ext cx="111950" cy="42676"/>
            </a:xfrm>
            <a:custGeom>
              <a:rect b="b" l="l" r="r" t="t"/>
              <a:pathLst>
                <a:path extrusionOk="0" h="1627" w="4268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0" name="Google Shape;25910;p85"/>
            <p:cNvSpPr/>
            <p:nvPr/>
          </p:nvSpPr>
          <p:spPr>
            <a:xfrm>
              <a:off x="2497068" y="2234801"/>
              <a:ext cx="113392" cy="19620"/>
            </a:xfrm>
            <a:custGeom>
              <a:rect b="b" l="l" r="r" t="t"/>
              <a:pathLst>
                <a:path extrusionOk="0" h="748" w="4323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1" name="Google Shape;25911;p85"/>
            <p:cNvSpPr/>
            <p:nvPr/>
          </p:nvSpPr>
          <p:spPr>
            <a:xfrm>
              <a:off x="2589319" y="2158524"/>
              <a:ext cx="41837" cy="54086"/>
            </a:xfrm>
            <a:custGeom>
              <a:rect b="b" l="l" r="r" t="t"/>
              <a:pathLst>
                <a:path extrusionOk="0" h="2062" w="1595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2" name="Google Shape;25912;p85"/>
            <p:cNvSpPr/>
            <p:nvPr/>
          </p:nvSpPr>
          <p:spPr>
            <a:xfrm>
              <a:off x="2606946" y="2158708"/>
              <a:ext cx="24551" cy="42361"/>
            </a:xfrm>
            <a:custGeom>
              <a:rect b="b" l="l" r="r" t="t"/>
              <a:pathLst>
                <a:path extrusionOk="0" h="1615" w="936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3" name="Google Shape;25913;p85"/>
            <p:cNvSpPr/>
            <p:nvPr/>
          </p:nvSpPr>
          <p:spPr>
            <a:xfrm>
              <a:off x="2601254" y="2164583"/>
              <a:ext cx="17968" cy="17968"/>
            </a:xfrm>
            <a:custGeom>
              <a:rect b="b" l="l" r="r" t="t"/>
              <a:pathLst>
                <a:path extrusionOk="0" h="685" w="685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4" name="Google Shape;25914;p85"/>
            <p:cNvSpPr/>
            <p:nvPr/>
          </p:nvSpPr>
          <p:spPr>
            <a:xfrm>
              <a:off x="2727000" y="2158524"/>
              <a:ext cx="41994" cy="54086"/>
            </a:xfrm>
            <a:custGeom>
              <a:rect b="b" l="l" r="r" t="t"/>
              <a:pathLst>
                <a:path extrusionOk="0" h="2062" w="1601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5" name="Google Shape;25915;p85"/>
            <p:cNvSpPr/>
            <p:nvPr/>
          </p:nvSpPr>
          <p:spPr>
            <a:xfrm>
              <a:off x="2744601" y="2158708"/>
              <a:ext cx="24578" cy="42361"/>
            </a:xfrm>
            <a:custGeom>
              <a:rect b="b" l="l" r="r" t="t"/>
              <a:pathLst>
                <a:path extrusionOk="0" h="1615" w="937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6" name="Google Shape;25916;p85"/>
            <p:cNvSpPr/>
            <p:nvPr/>
          </p:nvSpPr>
          <p:spPr>
            <a:xfrm>
              <a:off x="2738909" y="2164583"/>
              <a:ext cx="17994" cy="17968"/>
            </a:xfrm>
            <a:custGeom>
              <a:rect b="b" l="l" r="r" t="t"/>
              <a:pathLst>
                <a:path extrusionOk="0" h="685" w="686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7" name="Google Shape;25917;p85"/>
            <p:cNvSpPr/>
            <p:nvPr/>
          </p:nvSpPr>
          <p:spPr>
            <a:xfrm>
              <a:off x="2656914" y="2228768"/>
              <a:ext cx="26886" cy="29981"/>
            </a:xfrm>
            <a:custGeom>
              <a:rect b="b" l="l" r="r" t="t"/>
              <a:pathLst>
                <a:path extrusionOk="0" h="1143" w="1025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8" name="Google Shape;25918;p85"/>
            <p:cNvSpPr/>
            <p:nvPr/>
          </p:nvSpPr>
          <p:spPr>
            <a:xfrm>
              <a:off x="2655130" y="2278395"/>
              <a:ext cx="47870" cy="35909"/>
            </a:xfrm>
            <a:custGeom>
              <a:rect b="b" l="l" r="r" t="t"/>
              <a:pathLst>
                <a:path extrusionOk="0" h="1369" w="1825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9" name="Google Shape;25919;p85"/>
            <p:cNvSpPr/>
            <p:nvPr/>
          </p:nvSpPr>
          <p:spPr>
            <a:xfrm>
              <a:off x="2616572" y="2275142"/>
              <a:ext cx="124986" cy="21246"/>
            </a:xfrm>
            <a:custGeom>
              <a:rect b="b" l="l" r="r" t="t"/>
              <a:pathLst>
                <a:path extrusionOk="0" h="810" w="4765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20" name="Google Shape;25920;p85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25921" name="Google Shape;25921;p85"/>
            <p:cNvSpPr/>
            <p:nvPr/>
          </p:nvSpPr>
          <p:spPr>
            <a:xfrm>
              <a:off x="5893198" y="2987339"/>
              <a:ext cx="193158" cy="168790"/>
            </a:xfrm>
            <a:custGeom>
              <a:rect b="b" l="l" r="r" t="t"/>
              <a:pathLst>
                <a:path extrusionOk="0" h="6435" w="7364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2" name="Google Shape;25922;p85"/>
            <p:cNvSpPr/>
            <p:nvPr/>
          </p:nvSpPr>
          <p:spPr>
            <a:xfrm>
              <a:off x="5885906" y="2906158"/>
              <a:ext cx="229276" cy="237880"/>
            </a:xfrm>
            <a:custGeom>
              <a:rect b="b" l="l" r="r" t="t"/>
              <a:pathLst>
                <a:path extrusionOk="0" h="9069" w="8741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3" name="Google Shape;25923;p85"/>
            <p:cNvSpPr/>
            <p:nvPr/>
          </p:nvSpPr>
          <p:spPr>
            <a:xfrm>
              <a:off x="5836987" y="2915154"/>
              <a:ext cx="61562" cy="295061"/>
            </a:xfrm>
            <a:custGeom>
              <a:rect b="b" l="l" r="r" t="t"/>
              <a:pathLst>
                <a:path extrusionOk="0" h="11249" w="2347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4" name="Google Shape;25924;p85"/>
            <p:cNvSpPr/>
            <p:nvPr/>
          </p:nvSpPr>
          <p:spPr>
            <a:xfrm>
              <a:off x="5880555" y="3094358"/>
              <a:ext cx="187990" cy="175951"/>
            </a:xfrm>
            <a:custGeom>
              <a:rect b="b" l="l" r="r" t="t"/>
              <a:pathLst>
                <a:path extrusionOk="0" h="6708" w="7167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5" name="Google Shape;25925;p85"/>
            <p:cNvSpPr/>
            <p:nvPr/>
          </p:nvSpPr>
          <p:spPr>
            <a:xfrm>
              <a:off x="5820278" y="2986343"/>
              <a:ext cx="94979" cy="289842"/>
            </a:xfrm>
            <a:custGeom>
              <a:rect b="b" l="l" r="r" t="t"/>
              <a:pathLst>
                <a:path extrusionOk="0" h="11050" w="3621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6" name="Google Shape;25926;p85"/>
            <p:cNvSpPr/>
            <p:nvPr/>
          </p:nvSpPr>
          <p:spPr>
            <a:xfrm>
              <a:off x="5951166" y="2917804"/>
              <a:ext cx="156541" cy="130179"/>
            </a:xfrm>
            <a:custGeom>
              <a:rect b="b" l="l" r="r" t="t"/>
              <a:pathLst>
                <a:path extrusionOk="0" h="4963" w="5968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7" name="Google Shape;25927;p85"/>
            <p:cNvSpPr/>
            <p:nvPr/>
          </p:nvSpPr>
          <p:spPr>
            <a:xfrm>
              <a:off x="5937290" y="2999589"/>
              <a:ext cx="141249" cy="156541"/>
            </a:xfrm>
            <a:custGeom>
              <a:rect b="b" l="l" r="r" t="t"/>
              <a:pathLst>
                <a:path extrusionOk="0" h="5968" w="5385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28" name="Google Shape;25928;p85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25929" name="Google Shape;25929;p85"/>
            <p:cNvSpPr/>
            <p:nvPr/>
          </p:nvSpPr>
          <p:spPr>
            <a:xfrm>
              <a:off x="4946819" y="3383229"/>
              <a:ext cx="370132" cy="179125"/>
            </a:xfrm>
            <a:custGeom>
              <a:rect b="b" l="l" r="r" t="t"/>
              <a:pathLst>
                <a:path extrusionOk="0" h="6829" w="14111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0" name="Google Shape;25930;p85"/>
            <p:cNvSpPr/>
            <p:nvPr/>
          </p:nvSpPr>
          <p:spPr>
            <a:xfrm>
              <a:off x="4946819" y="3383229"/>
              <a:ext cx="200817" cy="179125"/>
            </a:xfrm>
            <a:custGeom>
              <a:rect b="b" l="l" r="r" t="t"/>
              <a:pathLst>
                <a:path extrusionOk="0" h="6829" w="7656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1" name="Google Shape;25931;p85"/>
            <p:cNvSpPr/>
            <p:nvPr/>
          </p:nvSpPr>
          <p:spPr>
            <a:xfrm>
              <a:off x="5063149" y="3562327"/>
              <a:ext cx="137314" cy="155124"/>
            </a:xfrm>
            <a:custGeom>
              <a:rect b="b" l="l" r="r" t="t"/>
              <a:pathLst>
                <a:path extrusionOk="0" h="5914" w="5235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2" name="Google Shape;25932;p85"/>
            <p:cNvSpPr/>
            <p:nvPr/>
          </p:nvSpPr>
          <p:spPr>
            <a:xfrm>
              <a:off x="5063149" y="3562327"/>
              <a:ext cx="122206" cy="155124"/>
            </a:xfrm>
            <a:custGeom>
              <a:rect b="b" l="l" r="r" t="t"/>
              <a:pathLst>
                <a:path extrusionOk="0" h="5914" w="4659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3" name="Google Shape;25933;p85"/>
            <p:cNvSpPr/>
            <p:nvPr/>
          </p:nvSpPr>
          <p:spPr>
            <a:xfrm>
              <a:off x="5048382" y="3425039"/>
              <a:ext cx="95530" cy="83595"/>
            </a:xfrm>
            <a:custGeom>
              <a:rect b="b" l="l" r="r" t="t"/>
              <a:pathLst>
                <a:path extrusionOk="0" h="3187" w="3642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4" name="Google Shape;25934;p85"/>
            <p:cNvSpPr/>
            <p:nvPr/>
          </p:nvSpPr>
          <p:spPr>
            <a:xfrm>
              <a:off x="5197604" y="3396580"/>
              <a:ext cx="82362" cy="64237"/>
            </a:xfrm>
            <a:custGeom>
              <a:rect b="b" l="l" r="r" t="t"/>
              <a:pathLst>
                <a:path extrusionOk="0" h="2449" w="314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5" name="Google Shape;25935;p85"/>
            <p:cNvSpPr/>
            <p:nvPr/>
          </p:nvSpPr>
          <p:spPr>
            <a:xfrm>
              <a:off x="5157394" y="3496700"/>
              <a:ext cx="115989" cy="65654"/>
            </a:xfrm>
            <a:custGeom>
              <a:rect b="b" l="l" r="r" t="t"/>
              <a:pathLst>
                <a:path extrusionOk="0" h="2503" w="4422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6" name="Google Shape;25936;p85"/>
            <p:cNvSpPr/>
            <p:nvPr/>
          </p:nvSpPr>
          <p:spPr>
            <a:xfrm>
              <a:off x="4947344" y="3455807"/>
              <a:ext cx="58545" cy="70690"/>
            </a:xfrm>
            <a:custGeom>
              <a:rect b="b" l="l" r="r" t="t"/>
              <a:pathLst>
                <a:path extrusionOk="0" h="2695" w="2232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7" name="Google Shape;25937;p85"/>
            <p:cNvSpPr/>
            <p:nvPr/>
          </p:nvSpPr>
          <p:spPr>
            <a:xfrm>
              <a:off x="5048198" y="3425564"/>
              <a:ext cx="41102" cy="71529"/>
            </a:xfrm>
            <a:custGeom>
              <a:rect b="b" l="l" r="r" t="t"/>
              <a:pathLst>
                <a:path extrusionOk="0" h="2727" w="1567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38" name="Google Shape;25938;p85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25939" name="Google Shape;25939;p85"/>
            <p:cNvSpPr/>
            <p:nvPr/>
          </p:nvSpPr>
          <p:spPr>
            <a:xfrm>
              <a:off x="3137965" y="1548658"/>
              <a:ext cx="10688" cy="13760"/>
            </a:xfrm>
            <a:custGeom>
              <a:rect b="b" l="l" r="r" t="t"/>
              <a:pathLst>
                <a:path extrusionOk="0" h="430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5940" name="Google Shape;25940;p85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25941" name="Google Shape;25941;p85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rect b="b" l="l" r="r" t="t"/>
                <a:pathLst>
                  <a:path extrusionOk="0" h="2227" w="2775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2" name="Google Shape;25942;p85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rect b="b" l="l" r="r" t="t"/>
                <a:pathLst>
                  <a:path extrusionOk="0" h="6447" w="9324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3" name="Google Shape;25943;p85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rect b="b" l="l" r="r" t="t"/>
                <a:pathLst>
                  <a:path extrusionOk="0" h="3938" w="7541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4" name="Google Shape;25944;p85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rect b="b" l="l" r="r" t="t"/>
                <a:pathLst>
                  <a:path extrusionOk="0" h="11474" w="5847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5" name="Google Shape;25945;p85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rect b="b" l="l" r="r" t="t"/>
                <a:pathLst>
                  <a:path extrusionOk="0" h="7498" w="10845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6" name="Google Shape;25946;p85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rect b="b" l="l" r="r" t="t"/>
                <a:pathLst>
                  <a:path extrusionOk="0" h="7331" w="10407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7" name="Google Shape;25947;p85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rect b="b" l="l" r="r" t="t"/>
                <a:pathLst>
                  <a:path extrusionOk="0" h="8361" w="3256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8" name="Google Shape;25948;p85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rect b="b" l="l" r="r" t="t"/>
                <a:pathLst>
                  <a:path extrusionOk="0" h="1231" w="3594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49" name="Google Shape;25949;p85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rect b="b" l="l" r="r" t="t"/>
                <a:pathLst>
                  <a:path extrusionOk="0" h="782" w="563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5950" name="Google Shape;25950;p85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25951" name="Google Shape;25951;p85"/>
            <p:cNvSpPr/>
            <p:nvPr/>
          </p:nvSpPr>
          <p:spPr>
            <a:xfrm>
              <a:off x="6332865" y="2906131"/>
              <a:ext cx="360846" cy="327508"/>
            </a:xfrm>
            <a:custGeom>
              <a:rect b="b" l="l" r="r" t="t"/>
              <a:pathLst>
                <a:path extrusionOk="0" h="12486" w="13757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2" name="Google Shape;25952;p85"/>
            <p:cNvSpPr/>
            <p:nvPr/>
          </p:nvSpPr>
          <p:spPr>
            <a:xfrm>
              <a:off x="6636005" y="3022855"/>
              <a:ext cx="21089" cy="18466"/>
            </a:xfrm>
            <a:custGeom>
              <a:rect b="b" l="l" r="r" t="t"/>
              <a:pathLst>
                <a:path extrusionOk="0" h="704" w="804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3" name="Google Shape;25953;p85"/>
            <p:cNvSpPr/>
            <p:nvPr/>
          </p:nvSpPr>
          <p:spPr>
            <a:xfrm>
              <a:off x="6391594" y="2960034"/>
              <a:ext cx="243546" cy="316281"/>
            </a:xfrm>
            <a:custGeom>
              <a:rect b="b" l="l" r="r" t="t"/>
              <a:pathLst>
                <a:path extrusionOk="0" h="12058" w="9285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4" name="Google Shape;25954;p85"/>
            <p:cNvSpPr/>
            <p:nvPr/>
          </p:nvSpPr>
          <p:spPr>
            <a:xfrm>
              <a:off x="6624333" y="3184510"/>
              <a:ext cx="22820" cy="12879"/>
            </a:xfrm>
            <a:custGeom>
              <a:rect b="b" l="l" r="r" t="t"/>
              <a:pathLst>
                <a:path extrusionOk="0" h="491" w="87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5" name="Google Shape;25955;p85"/>
            <p:cNvSpPr/>
            <p:nvPr/>
          </p:nvSpPr>
          <p:spPr>
            <a:xfrm>
              <a:off x="6367593" y="3022750"/>
              <a:ext cx="21115" cy="18387"/>
            </a:xfrm>
            <a:custGeom>
              <a:rect b="b" l="l" r="r" t="t"/>
              <a:pathLst>
                <a:path extrusionOk="0" h="701" w="805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6" name="Google Shape;25956;p85"/>
            <p:cNvSpPr/>
            <p:nvPr/>
          </p:nvSpPr>
          <p:spPr>
            <a:xfrm>
              <a:off x="6379633" y="3184563"/>
              <a:ext cx="22794" cy="12826"/>
            </a:xfrm>
            <a:custGeom>
              <a:rect b="b" l="l" r="r" t="t"/>
              <a:pathLst>
                <a:path extrusionOk="0" h="489" w="869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7" name="Google Shape;25957;p85"/>
            <p:cNvSpPr/>
            <p:nvPr/>
          </p:nvSpPr>
          <p:spPr>
            <a:xfrm>
              <a:off x="6507321" y="2948257"/>
              <a:ext cx="11935" cy="17941"/>
            </a:xfrm>
            <a:custGeom>
              <a:rect b="b" l="l" r="r" t="t"/>
              <a:pathLst>
                <a:path extrusionOk="0" h="684" w="455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8" name="Google Shape;25958;p85"/>
            <p:cNvSpPr/>
            <p:nvPr/>
          </p:nvSpPr>
          <p:spPr>
            <a:xfrm>
              <a:off x="6417142" y="3001923"/>
              <a:ext cx="72001" cy="84985"/>
            </a:xfrm>
            <a:custGeom>
              <a:rect b="b" l="l" r="r" t="t"/>
              <a:pathLst>
                <a:path extrusionOk="0" h="3240" w="2745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9" name="Google Shape;25959;p85"/>
            <p:cNvSpPr/>
            <p:nvPr/>
          </p:nvSpPr>
          <p:spPr>
            <a:xfrm>
              <a:off x="6358990" y="3090659"/>
              <a:ext cx="102481" cy="86113"/>
            </a:xfrm>
            <a:custGeom>
              <a:rect b="b" l="l" r="r" t="t"/>
              <a:pathLst>
                <a:path extrusionOk="0" h="3283" w="3907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0" name="Google Shape;25960;p85"/>
            <p:cNvSpPr/>
            <p:nvPr/>
          </p:nvSpPr>
          <p:spPr>
            <a:xfrm>
              <a:off x="6565131" y="3090659"/>
              <a:ext cx="102481" cy="86113"/>
            </a:xfrm>
            <a:custGeom>
              <a:rect b="b" l="l" r="r" t="t"/>
              <a:pathLst>
                <a:path extrusionOk="0" h="3283" w="3907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1" name="Google Shape;25961;p85"/>
            <p:cNvSpPr/>
            <p:nvPr/>
          </p:nvSpPr>
          <p:spPr>
            <a:xfrm>
              <a:off x="6537459" y="3001740"/>
              <a:ext cx="72342" cy="85038"/>
            </a:xfrm>
            <a:custGeom>
              <a:rect b="b" l="l" r="r" t="t"/>
              <a:pathLst>
                <a:path extrusionOk="0" h="3242" w="2758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62" name="Google Shape;25962;p85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25963" name="Google Shape;25963;p85"/>
            <p:cNvSpPr/>
            <p:nvPr/>
          </p:nvSpPr>
          <p:spPr>
            <a:xfrm>
              <a:off x="4135079" y="1625688"/>
              <a:ext cx="95530" cy="95530"/>
            </a:xfrm>
            <a:custGeom>
              <a:rect b="b" l="l" r="r" t="t"/>
              <a:pathLst>
                <a:path extrusionOk="0" h="3642" w="3642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4" name="Google Shape;25964;p85"/>
            <p:cNvSpPr/>
            <p:nvPr/>
          </p:nvSpPr>
          <p:spPr>
            <a:xfrm>
              <a:off x="4153047" y="1643472"/>
              <a:ext cx="59595" cy="59778"/>
            </a:xfrm>
            <a:custGeom>
              <a:rect b="b" l="l" r="r" t="t"/>
              <a:pathLst>
                <a:path extrusionOk="0" h="2279" w="2272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5" name="Google Shape;25965;p85"/>
            <p:cNvSpPr/>
            <p:nvPr/>
          </p:nvSpPr>
          <p:spPr>
            <a:xfrm>
              <a:off x="4409681" y="1625688"/>
              <a:ext cx="95530" cy="95530"/>
            </a:xfrm>
            <a:custGeom>
              <a:rect b="b" l="l" r="r" t="t"/>
              <a:pathLst>
                <a:path extrusionOk="0" h="3642" w="3642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6" name="Google Shape;25966;p85"/>
            <p:cNvSpPr/>
            <p:nvPr/>
          </p:nvSpPr>
          <p:spPr>
            <a:xfrm>
              <a:off x="4427649" y="1643472"/>
              <a:ext cx="59621" cy="59778"/>
            </a:xfrm>
            <a:custGeom>
              <a:rect b="b" l="l" r="r" t="t"/>
              <a:pathLst>
                <a:path extrusionOk="0" h="2279" w="2273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7" name="Google Shape;25967;p85"/>
            <p:cNvSpPr/>
            <p:nvPr/>
          </p:nvSpPr>
          <p:spPr>
            <a:xfrm>
              <a:off x="4170831" y="1518250"/>
              <a:ext cx="298471" cy="358040"/>
            </a:xfrm>
            <a:custGeom>
              <a:rect b="b" l="l" r="r" t="t"/>
              <a:pathLst>
                <a:path extrusionOk="0" h="13650" w="11379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8" name="Google Shape;25968;p85"/>
            <p:cNvSpPr/>
            <p:nvPr/>
          </p:nvSpPr>
          <p:spPr>
            <a:xfrm>
              <a:off x="4170831" y="1518066"/>
              <a:ext cx="166665" cy="352374"/>
            </a:xfrm>
            <a:custGeom>
              <a:rect b="b" l="l" r="r" t="t"/>
              <a:pathLst>
                <a:path extrusionOk="0" h="13434" w="6354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9" name="Google Shape;25969;p85"/>
            <p:cNvSpPr/>
            <p:nvPr/>
          </p:nvSpPr>
          <p:spPr>
            <a:xfrm>
              <a:off x="4212615" y="1636914"/>
              <a:ext cx="214719" cy="215558"/>
            </a:xfrm>
            <a:custGeom>
              <a:rect b="b" l="l" r="r" t="t"/>
              <a:pathLst>
                <a:path extrusionOk="0" h="8218" w="8186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0" name="Google Shape;25970;p85"/>
            <p:cNvSpPr/>
            <p:nvPr/>
          </p:nvSpPr>
          <p:spPr>
            <a:xfrm>
              <a:off x="4204274" y="1638121"/>
              <a:ext cx="60119" cy="179308"/>
            </a:xfrm>
            <a:custGeom>
              <a:rect b="b" l="l" r="r" t="t"/>
              <a:pathLst>
                <a:path extrusionOk="0" h="6836" w="2292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1" name="Google Shape;25971;p85"/>
            <p:cNvSpPr/>
            <p:nvPr/>
          </p:nvSpPr>
          <p:spPr>
            <a:xfrm>
              <a:off x="4287948" y="1733126"/>
              <a:ext cx="28564" cy="17968"/>
            </a:xfrm>
            <a:custGeom>
              <a:rect b="b" l="l" r="r" t="t"/>
              <a:pathLst>
                <a:path extrusionOk="0" h="685" w="1089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2" name="Google Shape;25972;p85"/>
            <p:cNvSpPr/>
            <p:nvPr/>
          </p:nvSpPr>
          <p:spPr>
            <a:xfrm>
              <a:off x="4323673" y="1733126"/>
              <a:ext cx="28696" cy="17784"/>
            </a:xfrm>
            <a:custGeom>
              <a:rect b="b" l="l" r="r" t="t"/>
              <a:pathLst>
                <a:path extrusionOk="0" h="678" w="1094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3" name="Google Shape;25973;p85"/>
            <p:cNvSpPr/>
            <p:nvPr/>
          </p:nvSpPr>
          <p:spPr>
            <a:xfrm>
              <a:off x="4260459" y="1774884"/>
              <a:ext cx="119373" cy="53745"/>
            </a:xfrm>
            <a:custGeom>
              <a:rect b="b" l="l" r="r" t="t"/>
              <a:pathLst>
                <a:path extrusionOk="0" h="2049" w="4551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4" name="Google Shape;25974;p85"/>
            <p:cNvSpPr/>
            <p:nvPr/>
          </p:nvSpPr>
          <p:spPr>
            <a:xfrm>
              <a:off x="4285718" y="1792773"/>
              <a:ext cx="68670" cy="35778"/>
            </a:xfrm>
            <a:custGeom>
              <a:rect b="b" l="l" r="r" t="t"/>
              <a:pathLst>
                <a:path extrusionOk="0" h="1364" w="2618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5" name="Google Shape;25975;p85"/>
            <p:cNvSpPr/>
            <p:nvPr/>
          </p:nvSpPr>
          <p:spPr>
            <a:xfrm>
              <a:off x="4248550" y="1667472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6" name="Google Shape;25976;p85"/>
            <p:cNvSpPr/>
            <p:nvPr/>
          </p:nvSpPr>
          <p:spPr>
            <a:xfrm>
              <a:off x="4266334" y="1667472"/>
              <a:ext cx="17994" cy="29771"/>
            </a:xfrm>
            <a:custGeom>
              <a:rect b="b" l="l" r="r" t="t"/>
              <a:pathLst>
                <a:path extrusionOk="0" h="1135" w="686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7" name="Google Shape;25977;p85"/>
            <p:cNvSpPr/>
            <p:nvPr/>
          </p:nvSpPr>
          <p:spPr>
            <a:xfrm>
              <a:off x="4260459" y="1673348"/>
              <a:ext cx="11961" cy="11935"/>
            </a:xfrm>
            <a:custGeom>
              <a:rect b="b" l="l" r="r" t="t"/>
              <a:pathLst>
                <a:path extrusionOk="0" h="455" w="456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8" name="Google Shape;25978;p85"/>
            <p:cNvSpPr/>
            <p:nvPr/>
          </p:nvSpPr>
          <p:spPr>
            <a:xfrm>
              <a:off x="4355962" y="1667472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9" name="Google Shape;25979;p85"/>
            <p:cNvSpPr/>
            <p:nvPr/>
          </p:nvSpPr>
          <p:spPr>
            <a:xfrm>
              <a:off x="4373772" y="1667472"/>
              <a:ext cx="17968" cy="29771"/>
            </a:xfrm>
            <a:custGeom>
              <a:rect b="b" l="l" r="r" t="t"/>
              <a:pathLst>
                <a:path extrusionOk="0" h="1135" w="685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0" name="Google Shape;25980;p85"/>
            <p:cNvSpPr/>
            <p:nvPr/>
          </p:nvSpPr>
          <p:spPr>
            <a:xfrm>
              <a:off x="4367897" y="1673348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1" name="Google Shape;25981;p85"/>
            <p:cNvSpPr/>
            <p:nvPr/>
          </p:nvSpPr>
          <p:spPr>
            <a:xfrm>
              <a:off x="4314178" y="1810688"/>
              <a:ext cx="11935" cy="17941"/>
            </a:xfrm>
            <a:custGeom>
              <a:rect b="b" l="l" r="r" t="t"/>
              <a:pathLst>
                <a:path extrusionOk="0" h="684" w="455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82" name="Google Shape;25982;p85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25983" name="Google Shape;25983;p85"/>
            <p:cNvSpPr/>
            <p:nvPr/>
          </p:nvSpPr>
          <p:spPr>
            <a:xfrm>
              <a:off x="6878869" y="2012869"/>
              <a:ext cx="67437" cy="32027"/>
            </a:xfrm>
            <a:custGeom>
              <a:rect b="b" l="l" r="r" t="t"/>
              <a:pathLst>
                <a:path extrusionOk="0" h="1221" w="2571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4" name="Google Shape;25984;p85"/>
            <p:cNvSpPr/>
            <p:nvPr/>
          </p:nvSpPr>
          <p:spPr>
            <a:xfrm>
              <a:off x="6882777" y="2032961"/>
              <a:ext cx="63529" cy="11777"/>
            </a:xfrm>
            <a:custGeom>
              <a:rect b="b" l="l" r="r" t="t"/>
              <a:pathLst>
                <a:path extrusionOk="0" h="449" w="2422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5" name="Google Shape;25985;p85"/>
            <p:cNvSpPr/>
            <p:nvPr/>
          </p:nvSpPr>
          <p:spPr>
            <a:xfrm>
              <a:off x="6992339" y="2273962"/>
              <a:ext cx="91989" cy="76329"/>
            </a:xfrm>
            <a:custGeom>
              <a:rect b="b" l="l" r="r" t="t"/>
              <a:pathLst>
                <a:path extrusionOk="0" h="2910" w="3507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6" name="Google Shape;25986;p85"/>
            <p:cNvSpPr/>
            <p:nvPr/>
          </p:nvSpPr>
          <p:spPr>
            <a:xfrm>
              <a:off x="7015815" y="2273962"/>
              <a:ext cx="68670" cy="76329"/>
            </a:xfrm>
            <a:custGeom>
              <a:rect b="b" l="l" r="r" t="t"/>
              <a:pathLst>
                <a:path extrusionOk="0" h="2910" w="2618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7" name="Google Shape;25987;p85"/>
            <p:cNvSpPr/>
            <p:nvPr/>
          </p:nvSpPr>
          <p:spPr>
            <a:xfrm>
              <a:off x="6923696" y="1980134"/>
              <a:ext cx="316412" cy="317147"/>
            </a:xfrm>
            <a:custGeom>
              <a:rect b="b" l="l" r="r" t="t"/>
              <a:pathLst>
                <a:path extrusionOk="0" h="12091" w="12063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8" name="Google Shape;25988;p85"/>
            <p:cNvSpPr/>
            <p:nvPr/>
          </p:nvSpPr>
          <p:spPr>
            <a:xfrm>
              <a:off x="6923853" y="1987085"/>
              <a:ext cx="305239" cy="310380"/>
            </a:xfrm>
            <a:custGeom>
              <a:rect b="b" l="l" r="r" t="t"/>
              <a:pathLst>
                <a:path extrusionOk="0" h="11833" w="11637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9" name="Google Shape;25989;p85"/>
            <p:cNvSpPr/>
            <p:nvPr/>
          </p:nvSpPr>
          <p:spPr>
            <a:xfrm>
              <a:off x="6923853" y="2087388"/>
              <a:ext cx="316255" cy="210076"/>
            </a:xfrm>
            <a:custGeom>
              <a:rect b="b" l="l" r="r" t="t"/>
              <a:pathLst>
                <a:path extrusionOk="0" h="8009" w="12057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0" name="Google Shape;25990;p85"/>
            <p:cNvSpPr/>
            <p:nvPr/>
          </p:nvSpPr>
          <p:spPr>
            <a:xfrm>
              <a:off x="6923853" y="2087388"/>
              <a:ext cx="305239" cy="210076"/>
            </a:xfrm>
            <a:custGeom>
              <a:rect b="b" l="l" r="r" t="t"/>
              <a:pathLst>
                <a:path extrusionOk="0" h="8009" w="11637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1" name="Google Shape;25991;p85"/>
            <p:cNvSpPr/>
            <p:nvPr/>
          </p:nvSpPr>
          <p:spPr>
            <a:xfrm>
              <a:off x="6941296" y="2121356"/>
              <a:ext cx="298812" cy="176108"/>
            </a:xfrm>
            <a:custGeom>
              <a:rect b="b" l="l" r="r" t="t"/>
              <a:pathLst>
                <a:path extrusionOk="0" h="6714" w="11392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2" name="Google Shape;25992;p85"/>
            <p:cNvSpPr/>
            <p:nvPr/>
          </p:nvSpPr>
          <p:spPr>
            <a:xfrm>
              <a:off x="6953388" y="2121172"/>
              <a:ext cx="286720" cy="152632"/>
            </a:xfrm>
            <a:custGeom>
              <a:rect b="b" l="l" r="r" t="t"/>
              <a:pathLst>
                <a:path extrusionOk="0" h="5819" w="10931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3" name="Google Shape;25993;p85"/>
            <p:cNvSpPr/>
            <p:nvPr/>
          </p:nvSpPr>
          <p:spPr>
            <a:xfrm>
              <a:off x="6953204" y="2003610"/>
              <a:ext cx="23502" cy="23502"/>
            </a:xfrm>
            <a:custGeom>
              <a:rect b="b" l="l" r="r" t="t"/>
              <a:pathLst>
                <a:path extrusionOk="0" h="896" w="896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4" name="Google Shape;25994;p85"/>
            <p:cNvSpPr/>
            <p:nvPr/>
          </p:nvSpPr>
          <p:spPr>
            <a:xfrm>
              <a:off x="6971696" y="2121146"/>
              <a:ext cx="218811" cy="95503"/>
            </a:xfrm>
            <a:custGeom>
              <a:rect b="b" l="l" r="r" t="t"/>
              <a:pathLst>
                <a:path extrusionOk="0" h="3641" w="8342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5" name="Google Shape;25995;p85"/>
            <p:cNvSpPr/>
            <p:nvPr/>
          </p:nvSpPr>
          <p:spPr>
            <a:xfrm>
              <a:off x="6964955" y="2003610"/>
              <a:ext cx="11751" cy="11777"/>
            </a:xfrm>
            <a:custGeom>
              <a:rect b="b" l="l" r="r" t="t"/>
              <a:pathLst>
                <a:path extrusionOk="0" h="449" w="448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96" name="Google Shape;25996;p85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25997" name="Google Shape;25997;p85"/>
            <p:cNvSpPr/>
            <p:nvPr/>
          </p:nvSpPr>
          <p:spPr>
            <a:xfrm>
              <a:off x="2493999" y="2660251"/>
              <a:ext cx="370132" cy="149249"/>
            </a:xfrm>
            <a:custGeom>
              <a:rect b="b" l="l" r="r" t="t"/>
              <a:pathLst>
                <a:path extrusionOk="0" h="5690" w="14111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8" name="Google Shape;25998;p85"/>
            <p:cNvSpPr/>
            <p:nvPr/>
          </p:nvSpPr>
          <p:spPr>
            <a:xfrm>
              <a:off x="2493999" y="2660251"/>
              <a:ext cx="139649" cy="140724"/>
            </a:xfrm>
            <a:custGeom>
              <a:rect b="b" l="l" r="r" t="t"/>
              <a:pathLst>
                <a:path extrusionOk="0" h="5365" w="5324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9" name="Google Shape;25999;p85"/>
            <p:cNvSpPr/>
            <p:nvPr/>
          </p:nvSpPr>
          <p:spPr>
            <a:xfrm>
              <a:off x="2493999" y="2660251"/>
              <a:ext cx="370132" cy="101405"/>
            </a:xfrm>
            <a:custGeom>
              <a:rect b="b" l="l" r="r" t="t"/>
              <a:pathLst>
                <a:path extrusionOk="0" h="3866" w="14111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0" name="Google Shape;26000;p85"/>
            <p:cNvSpPr/>
            <p:nvPr/>
          </p:nvSpPr>
          <p:spPr>
            <a:xfrm>
              <a:off x="2493999" y="2550033"/>
              <a:ext cx="370132" cy="152055"/>
            </a:xfrm>
            <a:custGeom>
              <a:rect b="b" l="l" r="r" t="t"/>
              <a:pathLst>
                <a:path extrusionOk="0" h="5797" w="14111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1" name="Google Shape;26001;p85"/>
            <p:cNvSpPr/>
            <p:nvPr/>
          </p:nvSpPr>
          <p:spPr>
            <a:xfrm>
              <a:off x="2493999" y="2550033"/>
              <a:ext cx="158665" cy="141012"/>
            </a:xfrm>
            <a:custGeom>
              <a:rect b="b" l="l" r="r" t="t"/>
              <a:pathLst>
                <a:path extrusionOk="0" h="5376" w="6049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2" name="Google Shape;26002;p85"/>
            <p:cNvSpPr/>
            <p:nvPr/>
          </p:nvSpPr>
          <p:spPr>
            <a:xfrm>
              <a:off x="2505908" y="2558689"/>
              <a:ext cx="95530" cy="95556"/>
            </a:xfrm>
            <a:custGeom>
              <a:rect b="b" l="l" r="r" t="t"/>
              <a:pathLst>
                <a:path extrusionOk="0" h="3643" w="3642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3" name="Google Shape;26003;p85"/>
            <p:cNvSpPr/>
            <p:nvPr/>
          </p:nvSpPr>
          <p:spPr>
            <a:xfrm>
              <a:off x="2497567" y="2564932"/>
              <a:ext cx="97654" cy="89392"/>
            </a:xfrm>
            <a:custGeom>
              <a:rect b="b" l="l" r="r" t="t"/>
              <a:pathLst>
                <a:path extrusionOk="0" h="3408" w="3723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4" name="Google Shape;26004;p85"/>
            <p:cNvSpPr/>
            <p:nvPr/>
          </p:nvSpPr>
          <p:spPr>
            <a:xfrm>
              <a:off x="2756693" y="2558689"/>
              <a:ext cx="95530" cy="95556"/>
            </a:xfrm>
            <a:custGeom>
              <a:rect b="b" l="l" r="r" t="t"/>
              <a:pathLst>
                <a:path extrusionOk="0" h="3643" w="3642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5" name="Google Shape;26005;p85"/>
            <p:cNvSpPr/>
            <p:nvPr/>
          </p:nvSpPr>
          <p:spPr>
            <a:xfrm>
              <a:off x="2748325" y="2564932"/>
              <a:ext cx="97681" cy="89392"/>
            </a:xfrm>
            <a:custGeom>
              <a:rect b="b" l="l" r="r" t="t"/>
              <a:pathLst>
                <a:path extrusionOk="0" h="3408" w="3724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6" name="Google Shape;26006;p85"/>
            <p:cNvSpPr/>
            <p:nvPr/>
          </p:nvSpPr>
          <p:spPr>
            <a:xfrm>
              <a:off x="2523875" y="2576840"/>
              <a:ext cx="35778" cy="53745"/>
            </a:xfrm>
            <a:custGeom>
              <a:rect b="b" l="l" r="r" t="t"/>
              <a:pathLst>
                <a:path extrusionOk="0" h="2049" w="1364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7" name="Google Shape;26007;p85"/>
            <p:cNvSpPr/>
            <p:nvPr/>
          </p:nvSpPr>
          <p:spPr>
            <a:xfrm>
              <a:off x="2647130" y="2648212"/>
              <a:ext cx="22558" cy="17941"/>
            </a:xfrm>
            <a:custGeom>
              <a:rect b="b" l="l" r="r" t="t"/>
              <a:pathLst>
                <a:path extrusionOk="0" h="684" w="86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8" name="Google Shape;26008;p85"/>
            <p:cNvSpPr/>
            <p:nvPr/>
          </p:nvSpPr>
          <p:spPr>
            <a:xfrm>
              <a:off x="2688495" y="2648212"/>
              <a:ext cx="22505" cy="17941"/>
            </a:xfrm>
            <a:custGeom>
              <a:rect b="b" l="l" r="r" t="t"/>
              <a:pathLst>
                <a:path extrusionOk="0" h="684" w="858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9" name="Google Shape;26009;p85"/>
            <p:cNvSpPr/>
            <p:nvPr/>
          </p:nvSpPr>
          <p:spPr>
            <a:xfrm>
              <a:off x="2541843" y="2576656"/>
              <a:ext cx="17810" cy="35830"/>
            </a:xfrm>
            <a:custGeom>
              <a:rect b="b" l="l" r="r" t="t"/>
              <a:pathLst>
                <a:path extrusionOk="0" h="1366" w="679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0" name="Google Shape;26010;p85"/>
            <p:cNvSpPr/>
            <p:nvPr/>
          </p:nvSpPr>
          <p:spPr>
            <a:xfrm>
              <a:off x="2535784" y="2588591"/>
              <a:ext cx="11961" cy="11935"/>
            </a:xfrm>
            <a:custGeom>
              <a:rect b="b" l="l" r="r" t="t"/>
              <a:pathLst>
                <a:path extrusionOk="0" h="455" w="456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1" name="Google Shape;26011;p85"/>
            <p:cNvSpPr/>
            <p:nvPr/>
          </p:nvSpPr>
          <p:spPr>
            <a:xfrm>
              <a:off x="2798477" y="2576840"/>
              <a:ext cx="35778" cy="53745"/>
            </a:xfrm>
            <a:custGeom>
              <a:rect b="b" l="l" r="r" t="t"/>
              <a:pathLst>
                <a:path extrusionOk="0" h="2049" w="1364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2" name="Google Shape;26012;p85"/>
            <p:cNvSpPr/>
            <p:nvPr/>
          </p:nvSpPr>
          <p:spPr>
            <a:xfrm>
              <a:off x="2816261" y="2576656"/>
              <a:ext cx="17994" cy="35830"/>
            </a:xfrm>
            <a:custGeom>
              <a:rect b="b" l="l" r="r" t="t"/>
              <a:pathLst>
                <a:path extrusionOk="0" h="1366" w="686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3" name="Google Shape;26013;p85"/>
            <p:cNvSpPr/>
            <p:nvPr/>
          </p:nvSpPr>
          <p:spPr>
            <a:xfrm>
              <a:off x="2810412" y="2588591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4" name="Google Shape;26014;p85"/>
            <p:cNvSpPr/>
            <p:nvPr/>
          </p:nvSpPr>
          <p:spPr>
            <a:xfrm>
              <a:off x="2609595" y="2725879"/>
              <a:ext cx="138940" cy="35778"/>
            </a:xfrm>
            <a:custGeom>
              <a:rect b="b" l="l" r="r" t="t"/>
              <a:pathLst>
                <a:path extrusionOk="0" h="1364" w="5297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5" name="Google Shape;26015;p85"/>
            <p:cNvSpPr/>
            <p:nvPr/>
          </p:nvSpPr>
          <p:spPr>
            <a:xfrm>
              <a:off x="2656730" y="2727662"/>
              <a:ext cx="91805" cy="33994"/>
            </a:xfrm>
            <a:custGeom>
              <a:rect b="b" l="l" r="r" t="t"/>
              <a:pathLst>
                <a:path extrusionOk="0" h="1296" w="350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16" name="Google Shape;26016;p85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26017" name="Google Shape;26017;p85"/>
            <p:cNvSpPr/>
            <p:nvPr/>
          </p:nvSpPr>
          <p:spPr>
            <a:xfrm>
              <a:off x="1737474" y="3471362"/>
              <a:ext cx="227781" cy="108435"/>
            </a:xfrm>
            <a:custGeom>
              <a:rect b="b" l="l" r="r" t="t"/>
              <a:pathLst>
                <a:path extrusionOk="0" h="4134" w="8684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8" name="Google Shape;26018;p85"/>
            <p:cNvSpPr/>
            <p:nvPr/>
          </p:nvSpPr>
          <p:spPr>
            <a:xfrm>
              <a:off x="1743271" y="3393301"/>
              <a:ext cx="237486" cy="103425"/>
            </a:xfrm>
            <a:custGeom>
              <a:rect b="b" l="l" r="r" t="t"/>
              <a:pathLst>
                <a:path extrusionOk="0" h="3943" w="9054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9" name="Google Shape;26019;p85"/>
            <p:cNvSpPr/>
            <p:nvPr/>
          </p:nvSpPr>
          <p:spPr>
            <a:xfrm>
              <a:off x="1709644" y="3365261"/>
              <a:ext cx="47686" cy="370158"/>
            </a:xfrm>
            <a:custGeom>
              <a:rect b="b" l="l" r="r" t="t"/>
              <a:pathLst>
                <a:path extrusionOk="0" h="14112" w="1818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0" name="Google Shape;26020;p85"/>
            <p:cNvSpPr/>
            <p:nvPr/>
          </p:nvSpPr>
          <p:spPr>
            <a:xfrm>
              <a:off x="1709644" y="3365261"/>
              <a:ext cx="25653" cy="370158"/>
            </a:xfrm>
            <a:custGeom>
              <a:rect b="b" l="l" r="r" t="t"/>
              <a:pathLst>
                <a:path extrusionOk="0" h="14112" w="978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1" name="Google Shape;26021;p85"/>
            <p:cNvSpPr/>
            <p:nvPr/>
          </p:nvSpPr>
          <p:spPr>
            <a:xfrm>
              <a:off x="1789881" y="3484660"/>
              <a:ext cx="38243" cy="70218"/>
            </a:xfrm>
            <a:custGeom>
              <a:rect b="b" l="l" r="r" t="t"/>
              <a:pathLst>
                <a:path extrusionOk="0" h="2677" w="1458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2" name="Google Shape;26022;p85"/>
            <p:cNvSpPr/>
            <p:nvPr/>
          </p:nvSpPr>
          <p:spPr>
            <a:xfrm>
              <a:off x="1805147" y="3536228"/>
              <a:ext cx="122232" cy="130389"/>
            </a:xfrm>
            <a:custGeom>
              <a:rect b="b" l="l" r="r" t="t"/>
              <a:pathLst>
                <a:path extrusionOk="0" h="4971" w="466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3" name="Google Shape;26023;p85"/>
            <p:cNvSpPr/>
            <p:nvPr/>
          </p:nvSpPr>
          <p:spPr>
            <a:xfrm>
              <a:off x="1703611" y="3472699"/>
              <a:ext cx="59778" cy="24027"/>
            </a:xfrm>
            <a:custGeom>
              <a:rect b="b" l="l" r="r" t="t"/>
              <a:pathLst>
                <a:path extrusionOk="0" h="916" w="2279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4" name="Google Shape;26024;p85"/>
            <p:cNvSpPr/>
            <p:nvPr/>
          </p:nvSpPr>
          <p:spPr>
            <a:xfrm>
              <a:off x="1699703" y="3472699"/>
              <a:ext cx="33810" cy="24027"/>
            </a:xfrm>
            <a:custGeom>
              <a:rect b="b" l="l" r="r" t="t"/>
              <a:pathLst>
                <a:path extrusionOk="0" h="916" w="1289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5" name="Google Shape;26025;p85"/>
            <p:cNvSpPr/>
            <p:nvPr/>
          </p:nvSpPr>
          <p:spPr>
            <a:xfrm>
              <a:off x="1703611" y="3604138"/>
              <a:ext cx="59778" cy="23843"/>
            </a:xfrm>
            <a:custGeom>
              <a:rect b="b" l="l" r="r" t="t"/>
              <a:pathLst>
                <a:path extrusionOk="0" h="909" w="2279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6" name="Google Shape;26026;p85"/>
            <p:cNvSpPr/>
            <p:nvPr/>
          </p:nvSpPr>
          <p:spPr>
            <a:xfrm>
              <a:off x="1699703" y="3604138"/>
              <a:ext cx="33810" cy="23843"/>
            </a:xfrm>
            <a:custGeom>
              <a:rect b="b" l="l" r="r" t="t"/>
              <a:pathLst>
                <a:path extrusionOk="0" h="909" w="1289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7" name="Google Shape;26027;p85"/>
            <p:cNvSpPr/>
            <p:nvPr/>
          </p:nvSpPr>
          <p:spPr>
            <a:xfrm>
              <a:off x="1801606" y="3393222"/>
              <a:ext cx="177341" cy="55844"/>
            </a:xfrm>
            <a:custGeom>
              <a:rect b="b" l="l" r="r" t="t"/>
              <a:pathLst>
                <a:path extrusionOk="0" h="2129" w="6761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8" name="Google Shape;26028;p85"/>
            <p:cNvSpPr/>
            <p:nvPr/>
          </p:nvSpPr>
          <p:spPr>
            <a:xfrm>
              <a:off x="1822957" y="3484319"/>
              <a:ext cx="141590" cy="95582"/>
            </a:xfrm>
            <a:custGeom>
              <a:rect b="b" l="l" r="r" t="t"/>
              <a:pathLst>
                <a:path extrusionOk="0" h="3644" w="5398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9" name="Google Shape;26029;p85"/>
            <p:cNvSpPr/>
            <p:nvPr/>
          </p:nvSpPr>
          <p:spPr>
            <a:xfrm>
              <a:off x="1805147" y="3536228"/>
              <a:ext cx="98572" cy="130389"/>
            </a:xfrm>
            <a:custGeom>
              <a:rect b="b" l="l" r="r" t="t"/>
              <a:pathLst>
                <a:path extrusionOk="0" h="4971" w="3758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30" name="Google Shape;26030;p85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26031" name="Google Shape;26031;p85"/>
            <p:cNvSpPr/>
            <p:nvPr/>
          </p:nvSpPr>
          <p:spPr>
            <a:xfrm>
              <a:off x="8205503" y="1519430"/>
              <a:ext cx="131281" cy="122992"/>
            </a:xfrm>
            <a:custGeom>
              <a:rect b="b" l="l" r="r" t="t"/>
              <a:pathLst>
                <a:path extrusionOk="0" h="4689" w="5005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2" name="Google Shape;26032;p85"/>
            <p:cNvSpPr/>
            <p:nvPr/>
          </p:nvSpPr>
          <p:spPr>
            <a:xfrm>
              <a:off x="8230763" y="1530132"/>
              <a:ext cx="105130" cy="112291"/>
            </a:xfrm>
            <a:custGeom>
              <a:rect b="b" l="l" r="r" t="t"/>
              <a:pathLst>
                <a:path extrusionOk="0" h="4281" w="4008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3" name="Google Shape;26033;p85"/>
            <p:cNvSpPr/>
            <p:nvPr/>
          </p:nvSpPr>
          <p:spPr>
            <a:xfrm>
              <a:off x="7966810" y="1519430"/>
              <a:ext cx="131281" cy="122992"/>
            </a:xfrm>
            <a:custGeom>
              <a:rect b="b" l="l" r="r" t="t"/>
              <a:pathLst>
                <a:path extrusionOk="0" h="4689" w="5005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4" name="Google Shape;26034;p85"/>
            <p:cNvSpPr/>
            <p:nvPr/>
          </p:nvSpPr>
          <p:spPr>
            <a:xfrm>
              <a:off x="7967886" y="1530132"/>
              <a:ext cx="104946" cy="112291"/>
            </a:xfrm>
            <a:custGeom>
              <a:rect b="b" l="l" r="r" t="t"/>
              <a:pathLst>
                <a:path extrusionOk="0" h="4281" w="4001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5" name="Google Shape;26035;p85"/>
            <p:cNvSpPr/>
            <p:nvPr/>
          </p:nvSpPr>
          <p:spPr>
            <a:xfrm>
              <a:off x="8002562" y="1564677"/>
              <a:ext cx="298471" cy="310380"/>
            </a:xfrm>
            <a:custGeom>
              <a:rect b="b" l="l" r="r" t="t"/>
              <a:pathLst>
                <a:path extrusionOk="0" h="11833" w="11379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6" name="Google Shape;26036;p85"/>
            <p:cNvSpPr/>
            <p:nvPr/>
          </p:nvSpPr>
          <p:spPr>
            <a:xfrm>
              <a:off x="8100741" y="1803527"/>
              <a:ext cx="102481" cy="35778"/>
            </a:xfrm>
            <a:custGeom>
              <a:rect b="b" l="l" r="r" t="t"/>
              <a:pathLst>
                <a:path extrusionOk="0" h="1364" w="3907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7" name="Google Shape;26037;p85"/>
            <p:cNvSpPr/>
            <p:nvPr/>
          </p:nvSpPr>
          <p:spPr>
            <a:xfrm>
              <a:off x="8084924" y="1714948"/>
              <a:ext cx="133930" cy="94507"/>
            </a:xfrm>
            <a:custGeom>
              <a:rect b="b" l="l" r="r" t="t"/>
              <a:pathLst>
                <a:path extrusionOk="0" h="3603" w="5106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8" name="Google Shape;26038;p85"/>
            <p:cNvSpPr/>
            <p:nvPr/>
          </p:nvSpPr>
          <p:spPr>
            <a:xfrm>
              <a:off x="8002562" y="1564677"/>
              <a:ext cx="149249" cy="309855"/>
            </a:xfrm>
            <a:custGeom>
              <a:rect b="b" l="l" r="r" t="t"/>
              <a:pathLst>
                <a:path extrusionOk="0" h="11813" w="569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9" name="Google Shape;26039;p85"/>
            <p:cNvSpPr/>
            <p:nvPr/>
          </p:nvSpPr>
          <p:spPr>
            <a:xfrm>
              <a:off x="8112492" y="1755684"/>
              <a:ext cx="29010" cy="28486"/>
            </a:xfrm>
            <a:custGeom>
              <a:rect b="b" l="l" r="r" t="t"/>
              <a:pathLst>
                <a:path extrusionOk="0" h="1086" w="1106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0" name="Google Shape;26040;p85"/>
            <p:cNvSpPr/>
            <p:nvPr/>
          </p:nvSpPr>
          <p:spPr>
            <a:xfrm>
              <a:off x="8161935" y="1755788"/>
              <a:ext cx="29194" cy="28538"/>
            </a:xfrm>
            <a:custGeom>
              <a:rect b="b" l="l" r="r" t="t"/>
              <a:pathLst>
                <a:path extrusionOk="0" h="1088" w="1113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1" name="Google Shape;26041;p85"/>
            <p:cNvSpPr/>
            <p:nvPr/>
          </p:nvSpPr>
          <p:spPr>
            <a:xfrm>
              <a:off x="8068189" y="1666213"/>
              <a:ext cx="35778" cy="41837"/>
            </a:xfrm>
            <a:custGeom>
              <a:rect b="b" l="l" r="r" t="t"/>
              <a:pathLst>
                <a:path extrusionOk="0" h="1595" w="1364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2" name="Google Shape;26042;p85"/>
            <p:cNvSpPr/>
            <p:nvPr/>
          </p:nvSpPr>
          <p:spPr>
            <a:xfrm>
              <a:off x="8086157" y="1666213"/>
              <a:ext cx="17810" cy="29797"/>
            </a:xfrm>
            <a:custGeom>
              <a:rect b="b" l="l" r="r" t="t"/>
              <a:pathLst>
                <a:path extrusionOk="0" h="1136" w="679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3" name="Google Shape;26043;p85"/>
            <p:cNvSpPr/>
            <p:nvPr/>
          </p:nvSpPr>
          <p:spPr>
            <a:xfrm>
              <a:off x="8080098" y="1672089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4" name="Google Shape;26044;p85"/>
            <p:cNvSpPr/>
            <p:nvPr/>
          </p:nvSpPr>
          <p:spPr>
            <a:xfrm>
              <a:off x="8199628" y="1666213"/>
              <a:ext cx="35778" cy="41837"/>
            </a:xfrm>
            <a:custGeom>
              <a:rect b="b" l="l" r="r" t="t"/>
              <a:pathLst>
                <a:path extrusionOk="0" h="1595" w="1364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5" name="Google Shape;26045;p85"/>
            <p:cNvSpPr/>
            <p:nvPr/>
          </p:nvSpPr>
          <p:spPr>
            <a:xfrm>
              <a:off x="8217412" y="1666213"/>
              <a:ext cx="17994" cy="29797"/>
            </a:xfrm>
            <a:custGeom>
              <a:rect b="b" l="l" r="r" t="t"/>
              <a:pathLst>
                <a:path extrusionOk="0" h="1136" w="686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6" name="Google Shape;26046;p85"/>
            <p:cNvSpPr/>
            <p:nvPr/>
          </p:nvSpPr>
          <p:spPr>
            <a:xfrm>
              <a:off x="8211536" y="1672089"/>
              <a:ext cx="11961" cy="11961"/>
            </a:xfrm>
            <a:custGeom>
              <a:rect b="b" l="l" r="r" t="t"/>
              <a:pathLst>
                <a:path extrusionOk="0" h="456" w="456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47" name="Google Shape;26047;p85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26048" name="Google Shape;26048;p85"/>
            <p:cNvSpPr/>
            <p:nvPr/>
          </p:nvSpPr>
          <p:spPr>
            <a:xfrm>
              <a:off x="2792628" y="3365366"/>
              <a:ext cx="290445" cy="287769"/>
            </a:xfrm>
            <a:custGeom>
              <a:rect b="b" l="l" r="r" t="t"/>
              <a:pathLst>
                <a:path extrusionOk="0" h="10971" w="11073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9" name="Google Shape;26049;p85"/>
            <p:cNvSpPr/>
            <p:nvPr/>
          </p:nvSpPr>
          <p:spPr>
            <a:xfrm>
              <a:off x="2792628" y="3502025"/>
              <a:ext cx="145314" cy="89156"/>
            </a:xfrm>
            <a:custGeom>
              <a:rect b="b" l="l" r="r" t="t"/>
              <a:pathLst>
                <a:path extrusionOk="0" h="3399" w="554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0" name="Google Shape;26050;p85"/>
            <p:cNvSpPr/>
            <p:nvPr/>
          </p:nvSpPr>
          <p:spPr>
            <a:xfrm>
              <a:off x="2937916" y="3427348"/>
              <a:ext cx="145157" cy="88946"/>
            </a:xfrm>
            <a:custGeom>
              <a:rect b="b" l="l" r="r" t="t"/>
              <a:pathLst>
                <a:path extrusionOk="0" h="3391" w="5534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1" name="Google Shape;26051;p85"/>
            <p:cNvSpPr/>
            <p:nvPr/>
          </p:nvSpPr>
          <p:spPr>
            <a:xfrm>
              <a:off x="2856105" y="3365340"/>
              <a:ext cx="108356" cy="143845"/>
            </a:xfrm>
            <a:custGeom>
              <a:rect b="b" l="l" r="r" t="t"/>
              <a:pathLst>
                <a:path extrusionOk="0" h="5484" w="4131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2" name="Google Shape;26052;p85"/>
            <p:cNvSpPr/>
            <p:nvPr/>
          </p:nvSpPr>
          <p:spPr>
            <a:xfrm>
              <a:off x="2911424" y="3509159"/>
              <a:ext cx="108173" cy="143845"/>
            </a:xfrm>
            <a:custGeom>
              <a:rect b="b" l="l" r="r" t="t"/>
              <a:pathLst>
                <a:path extrusionOk="0" h="5484" w="4124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3" name="Google Shape;26053;p85"/>
            <p:cNvSpPr/>
            <p:nvPr/>
          </p:nvSpPr>
          <p:spPr>
            <a:xfrm>
              <a:off x="2830504" y="3566708"/>
              <a:ext cx="25181" cy="17889"/>
            </a:xfrm>
            <a:custGeom>
              <a:rect b="b" l="l" r="r" t="t"/>
              <a:pathLst>
                <a:path extrusionOk="0" h="682" w="96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4" name="Google Shape;26054;p85"/>
            <p:cNvSpPr/>
            <p:nvPr/>
          </p:nvSpPr>
          <p:spPr>
            <a:xfrm>
              <a:off x="2857547" y="3525002"/>
              <a:ext cx="57890" cy="40735"/>
            </a:xfrm>
            <a:custGeom>
              <a:rect b="b" l="l" r="r" t="t"/>
              <a:pathLst>
                <a:path extrusionOk="0" h="1553" w="2207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5" name="Google Shape;26055;p85"/>
            <p:cNvSpPr/>
            <p:nvPr/>
          </p:nvSpPr>
          <p:spPr>
            <a:xfrm>
              <a:off x="3020095" y="3433407"/>
              <a:ext cx="26256" cy="18492"/>
            </a:xfrm>
            <a:custGeom>
              <a:rect b="b" l="l" r="r" t="t"/>
              <a:pathLst>
                <a:path extrusionOk="0" h="705" w="1001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6" name="Google Shape;26056;p85"/>
            <p:cNvSpPr/>
            <p:nvPr/>
          </p:nvSpPr>
          <p:spPr>
            <a:xfrm>
              <a:off x="2961392" y="3452529"/>
              <a:ext cx="57837" cy="40657"/>
            </a:xfrm>
            <a:custGeom>
              <a:rect b="b" l="l" r="r" t="t"/>
              <a:pathLst>
                <a:path extrusionOk="0" h="1550" w="2205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7" name="Google Shape;26057;p85"/>
            <p:cNvSpPr/>
            <p:nvPr/>
          </p:nvSpPr>
          <p:spPr>
            <a:xfrm>
              <a:off x="2860878" y="3404292"/>
              <a:ext cx="21404" cy="20591"/>
            </a:xfrm>
            <a:custGeom>
              <a:rect b="b" l="l" r="r" t="t"/>
              <a:pathLst>
                <a:path extrusionOk="0" h="785" w="816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8" name="Google Shape;26058;p85"/>
            <p:cNvSpPr/>
            <p:nvPr/>
          </p:nvSpPr>
          <p:spPr>
            <a:xfrm>
              <a:off x="2879790" y="3431466"/>
              <a:ext cx="43568" cy="52093"/>
            </a:xfrm>
            <a:custGeom>
              <a:rect b="b" l="l" r="r" t="t"/>
              <a:pathLst>
                <a:path extrusionOk="0" h="1986" w="1661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9" name="Google Shape;26059;p85"/>
            <p:cNvSpPr/>
            <p:nvPr/>
          </p:nvSpPr>
          <p:spPr>
            <a:xfrm>
              <a:off x="2993445" y="3593856"/>
              <a:ext cx="21509" cy="20617"/>
            </a:xfrm>
            <a:custGeom>
              <a:rect b="b" l="l" r="r" t="t"/>
              <a:pathLst>
                <a:path extrusionOk="0" h="786" w="82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0" name="Google Shape;26060;p85"/>
            <p:cNvSpPr/>
            <p:nvPr/>
          </p:nvSpPr>
          <p:spPr>
            <a:xfrm>
              <a:off x="2952500" y="3535258"/>
              <a:ext cx="43620" cy="52171"/>
            </a:xfrm>
            <a:custGeom>
              <a:rect b="b" l="l" r="r" t="t"/>
              <a:pathLst>
                <a:path extrusionOk="0" h="1989" w="1663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1" name="Google Shape;26061;p85"/>
            <p:cNvSpPr/>
            <p:nvPr/>
          </p:nvSpPr>
          <p:spPr>
            <a:xfrm>
              <a:off x="2912315" y="3503284"/>
              <a:ext cx="41470" cy="232136"/>
            </a:xfrm>
            <a:custGeom>
              <a:rect b="b" l="l" r="r" t="t"/>
              <a:pathLst>
                <a:path extrusionOk="0" h="8850" w="1581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62" name="Google Shape;26062;p85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26063" name="Google Shape;26063;p85"/>
            <p:cNvSpPr/>
            <p:nvPr/>
          </p:nvSpPr>
          <p:spPr>
            <a:xfrm>
              <a:off x="1673551" y="2066221"/>
              <a:ext cx="104159" cy="74546"/>
            </a:xfrm>
            <a:custGeom>
              <a:rect b="b" l="l" r="r" t="t"/>
              <a:pathLst>
                <a:path extrusionOk="0" h="2842" w="3971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4" name="Google Shape;26064;p85"/>
            <p:cNvSpPr/>
            <p:nvPr/>
          </p:nvSpPr>
          <p:spPr>
            <a:xfrm>
              <a:off x="1691519" y="2074745"/>
              <a:ext cx="77510" cy="66021"/>
            </a:xfrm>
            <a:custGeom>
              <a:rect b="b" l="l" r="r" t="t"/>
              <a:pathLst>
                <a:path extrusionOk="0" h="2517" w="2955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5" name="Google Shape;26065;p85"/>
            <p:cNvSpPr/>
            <p:nvPr/>
          </p:nvSpPr>
          <p:spPr>
            <a:xfrm>
              <a:off x="1389585" y="2066221"/>
              <a:ext cx="104002" cy="74546"/>
            </a:xfrm>
            <a:custGeom>
              <a:rect b="b" l="l" r="r" t="t"/>
              <a:pathLst>
                <a:path extrusionOk="0" h="2842" w="3965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6" name="Google Shape;26066;p85"/>
            <p:cNvSpPr/>
            <p:nvPr/>
          </p:nvSpPr>
          <p:spPr>
            <a:xfrm>
              <a:off x="1398267" y="2074745"/>
              <a:ext cx="77352" cy="66021"/>
            </a:xfrm>
            <a:custGeom>
              <a:rect b="b" l="l" r="r" t="t"/>
              <a:pathLst>
                <a:path extrusionOk="0" h="2517" w="2949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7" name="Google Shape;26067;p85"/>
            <p:cNvSpPr/>
            <p:nvPr/>
          </p:nvSpPr>
          <p:spPr>
            <a:xfrm>
              <a:off x="1655584" y="1988317"/>
              <a:ext cx="89838" cy="101930"/>
            </a:xfrm>
            <a:custGeom>
              <a:rect b="b" l="l" r="r" t="t"/>
              <a:pathLst>
                <a:path extrusionOk="0" h="3886" w="3425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8" name="Google Shape;26068;p85"/>
            <p:cNvSpPr/>
            <p:nvPr/>
          </p:nvSpPr>
          <p:spPr>
            <a:xfrm>
              <a:off x="1670168" y="1988317"/>
              <a:ext cx="75254" cy="101930"/>
            </a:xfrm>
            <a:custGeom>
              <a:rect b="b" l="l" r="r" t="t"/>
              <a:pathLst>
                <a:path extrusionOk="0" h="3886" w="2869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9" name="Google Shape;26069;p85"/>
            <p:cNvSpPr/>
            <p:nvPr/>
          </p:nvSpPr>
          <p:spPr>
            <a:xfrm>
              <a:off x="1421691" y="1988317"/>
              <a:ext cx="90021" cy="101930"/>
            </a:xfrm>
            <a:custGeom>
              <a:rect b="b" l="l" r="r" t="t"/>
              <a:pathLst>
                <a:path extrusionOk="0" h="3886" w="3432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0" name="Google Shape;26070;p85"/>
            <p:cNvSpPr/>
            <p:nvPr/>
          </p:nvSpPr>
          <p:spPr>
            <a:xfrm>
              <a:off x="1421691" y="1988317"/>
              <a:ext cx="75280" cy="101930"/>
            </a:xfrm>
            <a:custGeom>
              <a:rect b="b" l="l" r="r" t="t"/>
              <a:pathLst>
                <a:path extrusionOk="0" h="3886" w="287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1" name="Google Shape;26071;p85"/>
            <p:cNvSpPr/>
            <p:nvPr/>
          </p:nvSpPr>
          <p:spPr>
            <a:xfrm>
              <a:off x="1461193" y="2012502"/>
              <a:ext cx="244726" cy="295088"/>
            </a:xfrm>
            <a:custGeom>
              <a:rect b="b" l="l" r="r" t="t"/>
              <a:pathLst>
                <a:path extrusionOk="0" h="11250" w="933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2" name="Google Shape;26072;p85"/>
            <p:cNvSpPr/>
            <p:nvPr/>
          </p:nvSpPr>
          <p:spPr>
            <a:xfrm>
              <a:off x="1461901" y="2012869"/>
              <a:ext cx="111346" cy="294720"/>
            </a:xfrm>
            <a:custGeom>
              <a:rect b="b" l="l" r="r" t="t"/>
              <a:pathLst>
                <a:path extrusionOk="0" h="11236" w="4245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3" name="Google Shape;26073;p85"/>
            <p:cNvSpPr/>
            <p:nvPr/>
          </p:nvSpPr>
          <p:spPr>
            <a:xfrm>
              <a:off x="1526270" y="2270054"/>
              <a:ext cx="114573" cy="72054"/>
            </a:xfrm>
            <a:custGeom>
              <a:rect b="b" l="l" r="r" t="t"/>
              <a:pathLst>
                <a:path extrusionOk="0" h="2747" w="4368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4" name="Google Shape;26074;p85"/>
            <p:cNvSpPr/>
            <p:nvPr/>
          </p:nvSpPr>
          <p:spPr>
            <a:xfrm>
              <a:off x="1526270" y="2270211"/>
              <a:ext cx="75437" cy="71896"/>
            </a:xfrm>
            <a:custGeom>
              <a:rect b="b" l="l" r="r" t="t"/>
              <a:pathLst>
                <a:path extrusionOk="0" h="2741" w="2876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5" name="Google Shape;26075;p85"/>
            <p:cNvSpPr/>
            <p:nvPr/>
          </p:nvSpPr>
          <p:spPr>
            <a:xfrm>
              <a:off x="1547621" y="2287628"/>
              <a:ext cx="19463" cy="24420"/>
            </a:xfrm>
            <a:custGeom>
              <a:rect b="b" l="l" r="r" t="t"/>
              <a:pathLst>
                <a:path extrusionOk="0" h="931" w="742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6" name="Google Shape;26076;p85"/>
            <p:cNvSpPr/>
            <p:nvPr/>
          </p:nvSpPr>
          <p:spPr>
            <a:xfrm>
              <a:off x="1600029" y="2287628"/>
              <a:ext cx="19463" cy="24420"/>
            </a:xfrm>
            <a:custGeom>
              <a:rect b="b" l="l" r="r" t="t"/>
              <a:pathLst>
                <a:path extrusionOk="0" h="931" w="742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7" name="Google Shape;26077;p85"/>
            <p:cNvSpPr/>
            <p:nvPr/>
          </p:nvSpPr>
          <p:spPr>
            <a:xfrm>
              <a:off x="1499594" y="2126156"/>
              <a:ext cx="35961" cy="41994"/>
            </a:xfrm>
            <a:custGeom>
              <a:rect b="b" l="l" r="r" t="t"/>
              <a:pathLst>
                <a:path extrusionOk="0" h="1601" w="1371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8" name="Google Shape;26078;p85"/>
            <p:cNvSpPr/>
            <p:nvPr/>
          </p:nvSpPr>
          <p:spPr>
            <a:xfrm>
              <a:off x="1517561" y="2126156"/>
              <a:ext cx="17994" cy="30086"/>
            </a:xfrm>
            <a:custGeom>
              <a:rect b="b" l="l" r="r" t="t"/>
              <a:pathLst>
                <a:path extrusionOk="0" h="1147" w="686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9" name="Google Shape;26079;p85"/>
            <p:cNvSpPr/>
            <p:nvPr/>
          </p:nvSpPr>
          <p:spPr>
            <a:xfrm>
              <a:off x="1511686" y="2132215"/>
              <a:ext cx="11961" cy="11935"/>
            </a:xfrm>
            <a:custGeom>
              <a:rect b="b" l="l" r="r" t="t"/>
              <a:pathLst>
                <a:path extrusionOk="0" h="455" w="456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0" name="Google Shape;26080;p85"/>
            <p:cNvSpPr/>
            <p:nvPr/>
          </p:nvSpPr>
          <p:spPr>
            <a:xfrm>
              <a:off x="1631583" y="2126156"/>
              <a:ext cx="35935" cy="41994"/>
            </a:xfrm>
            <a:custGeom>
              <a:rect b="b" l="l" r="r" t="t"/>
              <a:pathLst>
                <a:path extrusionOk="0" h="1601" w="137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1" name="Google Shape;26081;p85"/>
            <p:cNvSpPr/>
            <p:nvPr/>
          </p:nvSpPr>
          <p:spPr>
            <a:xfrm>
              <a:off x="1649525" y="2126156"/>
              <a:ext cx="17994" cy="30086"/>
            </a:xfrm>
            <a:custGeom>
              <a:rect b="b" l="l" r="r" t="t"/>
              <a:pathLst>
                <a:path extrusionOk="0" h="1147" w="686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2" name="Google Shape;26082;p85"/>
            <p:cNvSpPr/>
            <p:nvPr/>
          </p:nvSpPr>
          <p:spPr>
            <a:xfrm>
              <a:off x="1643492" y="2132215"/>
              <a:ext cx="12118" cy="11935"/>
            </a:xfrm>
            <a:custGeom>
              <a:rect b="b" l="l" r="r" t="t"/>
              <a:pathLst>
                <a:path extrusionOk="0" h="455" w="462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3" name="Google Shape;26083;p85"/>
            <p:cNvSpPr/>
            <p:nvPr/>
          </p:nvSpPr>
          <p:spPr>
            <a:xfrm>
              <a:off x="1483410" y="2012370"/>
              <a:ext cx="190876" cy="73077"/>
            </a:xfrm>
            <a:custGeom>
              <a:rect b="b" l="l" r="r" t="t"/>
              <a:pathLst>
                <a:path extrusionOk="0" h="2786" w="7277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4" name="Google Shape;26084;p85"/>
            <p:cNvSpPr/>
            <p:nvPr/>
          </p:nvSpPr>
          <p:spPr>
            <a:xfrm>
              <a:off x="1483410" y="2012869"/>
              <a:ext cx="89838" cy="60460"/>
            </a:xfrm>
            <a:custGeom>
              <a:rect b="b" l="l" r="r" t="t"/>
              <a:pathLst>
                <a:path extrusionOk="0" h="2305" w="3425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85" name="Google Shape;26085;p85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26086" name="Google Shape;26086;p85"/>
            <p:cNvSpPr/>
            <p:nvPr/>
          </p:nvSpPr>
          <p:spPr>
            <a:xfrm>
              <a:off x="2492924" y="1512190"/>
              <a:ext cx="370158" cy="370158"/>
            </a:xfrm>
            <a:custGeom>
              <a:rect b="b" l="l" r="r" t="t"/>
              <a:pathLst>
                <a:path extrusionOk="0" h="14112" w="14112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7" name="Google Shape;26087;p85"/>
            <p:cNvSpPr/>
            <p:nvPr/>
          </p:nvSpPr>
          <p:spPr>
            <a:xfrm>
              <a:off x="2492924" y="1512190"/>
              <a:ext cx="185000" cy="369974"/>
            </a:xfrm>
            <a:custGeom>
              <a:rect b="b" l="l" r="r" t="t"/>
              <a:pathLst>
                <a:path extrusionOk="0" h="14105" w="7053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8" name="Google Shape;26088;p85"/>
            <p:cNvSpPr/>
            <p:nvPr/>
          </p:nvSpPr>
          <p:spPr>
            <a:xfrm>
              <a:off x="2725033" y="1548047"/>
              <a:ext cx="91307" cy="91175"/>
            </a:xfrm>
            <a:custGeom>
              <a:rect b="b" l="l" r="r" t="t"/>
              <a:pathLst>
                <a:path extrusionOk="0" h="3476" w="3481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9" name="Google Shape;26089;p85"/>
            <p:cNvSpPr/>
            <p:nvPr/>
          </p:nvSpPr>
          <p:spPr>
            <a:xfrm>
              <a:off x="2740509" y="1563732"/>
              <a:ext cx="66782" cy="71739"/>
            </a:xfrm>
            <a:custGeom>
              <a:rect b="b" l="l" r="r" t="t"/>
              <a:pathLst>
                <a:path extrusionOk="0" h="2735" w="2546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0" name="Google Shape;26090;p85"/>
            <p:cNvSpPr/>
            <p:nvPr/>
          </p:nvSpPr>
          <p:spPr>
            <a:xfrm>
              <a:off x="2539666" y="1548047"/>
              <a:ext cx="91307" cy="91175"/>
            </a:xfrm>
            <a:custGeom>
              <a:rect b="b" l="l" r="r" t="t"/>
              <a:pathLst>
                <a:path extrusionOk="0" h="3476" w="3481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1" name="Google Shape;26091;p85"/>
            <p:cNvSpPr/>
            <p:nvPr/>
          </p:nvSpPr>
          <p:spPr>
            <a:xfrm>
              <a:off x="2548532" y="1563732"/>
              <a:ext cx="66782" cy="71739"/>
            </a:xfrm>
            <a:custGeom>
              <a:rect b="b" l="l" r="r" t="t"/>
              <a:pathLst>
                <a:path extrusionOk="0" h="2735" w="2546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2" name="Google Shape;26092;p85"/>
            <p:cNvSpPr/>
            <p:nvPr/>
          </p:nvSpPr>
          <p:spPr>
            <a:xfrm>
              <a:off x="2540767" y="1577975"/>
              <a:ext cx="274471" cy="250654"/>
            </a:xfrm>
            <a:custGeom>
              <a:rect b="b" l="l" r="r" t="t"/>
              <a:pathLst>
                <a:path extrusionOk="0" h="9556" w="10464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3" name="Google Shape;26093;p85"/>
            <p:cNvSpPr/>
            <p:nvPr/>
          </p:nvSpPr>
          <p:spPr>
            <a:xfrm>
              <a:off x="2540767" y="1577949"/>
              <a:ext cx="87530" cy="229513"/>
            </a:xfrm>
            <a:custGeom>
              <a:rect b="b" l="l" r="r" t="t"/>
              <a:pathLst>
                <a:path extrusionOk="0" h="8750" w="3337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4" name="Google Shape;26094;p85"/>
            <p:cNvSpPr/>
            <p:nvPr/>
          </p:nvSpPr>
          <p:spPr>
            <a:xfrm>
              <a:off x="2544676" y="1735067"/>
              <a:ext cx="266471" cy="93562"/>
            </a:xfrm>
            <a:custGeom>
              <a:rect b="b" l="l" r="r" t="t"/>
              <a:pathLst>
                <a:path extrusionOk="0" h="3567" w="10159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5" name="Google Shape;26095;p85"/>
            <p:cNvSpPr/>
            <p:nvPr/>
          </p:nvSpPr>
          <p:spPr>
            <a:xfrm>
              <a:off x="2628454" y="1810478"/>
              <a:ext cx="99097" cy="41994"/>
            </a:xfrm>
            <a:custGeom>
              <a:rect b="b" l="l" r="r" t="t"/>
              <a:pathLst>
                <a:path extrusionOk="0" h="1601" w="3778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6" name="Google Shape;26096;p85"/>
            <p:cNvSpPr/>
            <p:nvPr/>
          </p:nvSpPr>
          <p:spPr>
            <a:xfrm>
              <a:off x="2606395" y="1762976"/>
              <a:ext cx="143216" cy="59621"/>
            </a:xfrm>
            <a:custGeom>
              <a:rect b="b" l="l" r="r" t="t"/>
              <a:pathLst>
                <a:path extrusionOk="0" h="2273" w="546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7" name="Google Shape;26097;p85"/>
            <p:cNvSpPr/>
            <p:nvPr/>
          </p:nvSpPr>
          <p:spPr>
            <a:xfrm>
              <a:off x="2601778" y="1776353"/>
              <a:ext cx="152265" cy="51935"/>
            </a:xfrm>
            <a:custGeom>
              <a:rect b="b" l="l" r="r" t="t"/>
              <a:pathLst>
                <a:path extrusionOk="0" h="1980" w="5805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8" name="Google Shape;26098;p85"/>
            <p:cNvSpPr/>
            <p:nvPr/>
          </p:nvSpPr>
          <p:spPr>
            <a:xfrm>
              <a:off x="2640022" y="1759434"/>
              <a:ext cx="75778" cy="31633"/>
            </a:xfrm>
            <a:custGeom>
              <a:rect b="b" l="l" r="r" t="t"/>
              <a:pathLst>
                <a:path extrusionOk="0" h="1206" w="2889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9" name="Google Shape;26099;p85"/>
            <p:cNvSpPr/>
            <p:nvPr/>
          </p:nvSpPr>
          <p:spPr>
            <a:xfrm>
              <a:off x="2672022" y="1606697"/>
              <a:ext cx="11961" cy="60801"/>
            </a:xfrm>
            <a:custGeom>
              <a:rect b="b" l="l" r="r" t="t"/>
              <a:pathLst>
                <a:path extrusionOk="0" h="2318" w="456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0" name="Google Shape;26100;p85"/>
            <p:cNvSpPr/>
            <p:nvPr/>
          </p:nvSpPr>
          <p:spPr>
            <a:xfrm>
              <a:off x="2600362" y="1685256"/>
              <a:ext cx="35778" cy="41811"/>
            </a:xfrm>
            <a:custGeom>
              <a:rect b="b" l="l" r="r" t="t"/>
              <a:pathLst>
                <a:path extrusionOk="0" h="1594" w="1364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1" name="Google Shape;26101;p85"/>
            <p:cNvSpPr/>
            <p:nvPr/>
          </p:nvSpPr>
          <p:spPr>
            <a:xfrm>
              <a:off x="2618330" y="1685256"/>
              <a:ext cx="17810" cy="29955"/>
            </a:xfrm>
            <a:custGeom>
              <a:rect b="b" l="l" r="r" t="t"/>
              <a:pathLst>
                <a:path extrusionOk="0" h="1142" w="679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2" name="Google Shape;26102;p85"/>
            <p:cNvSpPr/>
            <p:nvPr/>
          </p:nvSpPr>
          <p:spPr>
            <a:xfrm>
              <a:off x="2612270" y="1691315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3" name="Google Shape;26103;p85"/>
            <p:cNvSpPr/>
            <p:nvPr/>
          </p:nvSpPr>
          <p:spPr>
            <a:xfrm>
              <a:off x="2719709" y="1685256"/>
              <a:ext cx="35935" cy="41811"/>
            </a:xfrm>
            <a:custGeom>
              <a:rect b="b" l="l" r="r" t="t"/>
              <a:pathLst>
                <a:path extrusionOk="0" h="1594" w="137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4" name="Google Shape;26104;p85"/>
            <p:cNvSpPr/>
            <p:nvPr/>
          </p:nvSpPr>
          <p:spPr>
            <a:xfrm>
              <a:off x="2737650" y="1685256"/>
              <a:ext cx="17994" cy="29955"/>
            </a:xfrm>
            <a:custGeom>
              <a:rect b="b" l="l" r="r" t="t"/>
              <a:pathLst>
                <a:path extrusionOk="0" h="1142" w="686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5" name="Google Shape;26105;p85"/>
            <p:cNvSpPr/>
            <p:nvPr/>
          </p:nvSpPr>
          <p:spPr>
            <a:xfrm>
              <a:off x="2731617" y="1691315"/>
              <a:ext cx="11935" cy="11935"/>
            </a:xfrm>
            <a:custGeom>
              <a:rect b="b" l="l" r="r" t="t"/>
              <a:pathLst>
                <a:path extrusionOk="0" h="455" w="455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6" name="Google Shape;26106;p85"/>
            <p:cNvSpPr/>
            <p:nvPr/>
          </p:nvSpPr>
          <p:spPr>
            <a:xfrm>
              <a:off x="2640022" y="1759434"/>
              <a:ext cx="48762" cy="31528"/>
            </a:xfrm>
            <a:custGeom>
              <a:rect b="b" l="l" r="r" t="t"/>
              <a:pathLst>
                <a:path extrusionOk="0" h="1202" w="1859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7" name="Google Shape;26107;p85"/>
            <p:cNvSpPr/>
            <p:nvPr/>
          </p:nvSpPr>
          <p:spPr>
            <a:xfrm>
              <a:off x="2544859" y="1735067"/>
              <a:ext cx="39345" cy="72578"/>
            </a:xfrm>
            <a:custGeom>
              <a:rect b="b" l="l" r="r" t="t"/>
              <a:pathLst>
                <a:path extrusionOk="0" h="2767" w="150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08" name="Google Shape;26108;p85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26109" name="Google Shape;26109;p85"/>
            <p:cNvSpPr/>
            <p:nvPr/>
          </p:nvSpPr>
          <p:spPr>
            <a:xfrm>
              <a:off x="2184354" y="1512243"/>
              <a:ext cx="113943" cy="113471"/>
            </a:xfrm>
            <a:custGeom>
              <a:rect b="b" l="l" r="r" t="t"/>
              <a:pathLst>
                <a:path extrusionOk="0" h="4326" w="4344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0" name="Google Shape;26110;p85"/>
            <p:cNvSpPr/>
            <p:nvPr/>
          </p:nvSpPr>
          <p:spPr>
            <a:xfrm>
              <a:off x="2203214" y="1527273"/>
              <a:ext cx="86979" cy="92749"/>
            </a:xfrm>
            <a:custGeom>
              <a:rect b="b" l="l" r="r" t="t"/>
              <a:pathLst>
                <a:path extrusionOk="0" h="3536" w="3316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1" name="Google Shape;26111;p85"/>
            <p:cNvSpPr/>
            <p:nvPr/>
          </p:nvSpPr>
          <p:spPr>
            <a:xfrm>
              <a:off x="1962999" y="1512243"/>
              <a:ext cx="113943" cy="113471"/>
            </a:xfrm>
            <a:custGeom>
              <a:rect b="b" l="l" r="r" t="t"/>
              <a:pathLst>
                <a:path extrusionOk="0" h="4326" w="4344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2" name="Google Shape;26112;p85"/>
            <p:cNvSpPr/>
            <p:nvPr/>
          </p:nvSpPr>
          <p:spPr>
            <a:xfrm>
              <a:off x="1970947" y="1527273"/>
              <a:ext cx="87162" cy="92749"/>
            </a:xfrm>
            <a:custGeom>
              <a:rect b="b" l="l" r="r" t="t"/>
              <a:pathLst>
                <a:path extrusionOk="0" h="3536" w="3323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3" name="Google Shape;26113;p85"/>
            <p:cNvSpPr/>
            <p:nvPr/>
          </p:nvSpPr>
          <p:spPr>
            <a:xfrm>
              <a:off x="1933569" y="1542093"/>
              <a:ext cx="393975" cy="328347"/>
            </a:xfrm>
            <a:custGeom>
              <a:rect b="b" l="l" r="r" t="t"/>
              <a:pathLst>
                <a:path extrusionOk="0" h="12518" w="1502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4" name="Google Shape;26114;p85"/>
            <p:cNvSpPr/>
            <p:nvPr/>
          </p:nvSpPr>
          <p:spPr>
            <a:xfrm>
              <a:off x="1939445" y="1551876"/>
              <a:ext cx="190508" cy="318563"/>
            </a:xfrm>
            <a:custGeom>
              <a:rect b="b" l="l" r="r" t="t"/>
              <a:pathLst>
                <a:path extrusionOk="0" h="12145" w="7263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5" name="Google Shape;26115;p85"/>
            <p:cNvSpPr/>
            <p:nvPr/>
          </p:nvSpPr>
          <p:spPr>
            <a:xfrm>
              <a:off x="2199122" y="1856538"/>
              <a:ext cx="23135" cy="13902"/>
            </a:xfrm>
            <a:custGeom>
              <a:rect b="b" l="l" r="r" t="t"/>
              <a:pathLst>
                <a:path extrusionOk="0" h="530" w="882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6" name="Google Shape;26116;p85"/>
            <p:cNvSpPr/>
            <p:nvPr/>
          </p:nvSpPr>
          <p:spPr>
            <a:xfrm>
              <a:off x="1950461" y="1650921"/>
              <a:ext cx="120448" cy="219519"/>
            </a:xfrm>
            <a:custGeom>
              <a:rect b="b" l="l" r="r" t="t"/>
              <a:pathLst>
                <a:path extrusionOk="0" h="8369" w="4592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7" name="Google Shape;26117;p85"/>
            <p:cNvSpPr/>
            <p:nvPr/>
          </p:nvSpPr>
          <p:spPr>
            <a:xfrm>
              <a:off x="2190230" y="1650921"/>
              <a:ext cx="120422" cy="219519"/>
            </a:xfrm>
            <a:custGeom>
              <a:rect b="b" l="l" r="r" t="t"/>
              <a:pathLst>
                <a:path extrusionOk="0" h="8369" w="4591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8" name="Google Shape;26118;p85"/>
            <p:cNvSpPr/>
            <p:nvPr/>
          </p:nvSpPr>
          <p:spPr>
            <a:xfrm>
              <a:off x="2071408" y="1828603"/>
              <a:ext cx="118114" cy="53745"/>
            </a:xfrm>
            <a:custGeom>
              <a:rect b="b" l="l" r="r" t="t"/>
              <a:pathLst>
                <a:path extrusionOk="0" h="2049" w="4503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9" name="Google Shape;26119;p85"/>
            <p:cNvSpPr/>
            <p:nvPr/>
          </p:nvSpPr>
          <p:spPr>
            <a:xfrm>
              <a:off x="2023040" y="1755395"/>
              <a:ext cx="25627" cy="20958"/>
            </a:xfrm>
            <a:custGeom>
              <a:rect b="b" l="l" r="r" t="t"/>
              <a:pathLst>
                <a:path extrusionOk="0" h="799" w="977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0" name="Google Shape;26120;p85"/>
            <p:cNvSpPr/>
            <p:nvPr/>
          </p:nvSpPr>
          <p:spPr>
            <a:xfrm>
              <a:off x="1986213" y="1706188"/>
              <a:ext cx="35778" cy="47922"/>
            </a:xfrm>
            <a:custGeom>
              <a:rect b="b" l="l" r="r" t="t"/>
              <a:pathLst>
                <a:path extrusionOk="0" h="1827" w="1364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1" name="Google Shape;26121;p85"/>
            <p:cNvSpPr/>
            <p:nvPr/>
          </p:nvSpPr>
          <p:spPr>
            <a:xfrm>
              <a:off x="2206571" y="1755474"/>
              <a:ext cx="25653" cy="20879"/>
            </a:xfrm>
            <a:custGeom>
              <a:rect b="b" l="l" r="r" t="t"/>
              <a:pathLst>
                <a:path extrusionOk="0" h="796" w="978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2" name="Google Shape;26122;p85"/>
            <p:cNvSpPr/>
            <p:nvPr/>
          </p:nvSpPr>
          <p:spPr>
            <a:xfrm>
              <a:off x="2233090" y="1706188"/>
              <a:ext cx="35778" cy="47922"/>
            </a:xfrm>
            <a:custGeom>
              <a:rect b="b" l="l" r="r" t="t"/>
              <a:pathLst>
                <a:path extrusionOk="0" h="1827" w="1364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3" name="Google Shape;26123;p85"/>
            <p:cNvSpPr/>
            <p:nvPr/>
          </p:nvSpPr>
          <p:spPr>
            <a:xfrm>
              <a:off x="2042765" y="1585031"/>
              <a:ext cx="33758" cy="22164"/>
            </a:xfrm>
            <a:custGeom>
              <a:rect b="b" l="l" r="r" t="t"/>
              <a:pathLst>
                <a:path extrusionOk="0" h="845" w="1287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4" name="Google Shape;26124;p85"/>
            <p:cNvSpPr/>
            <p:nvPr/>
          </p:nvSpPr>
          <p:spPr>
            <a:xfrm>
              <a:off x="2078201" y="1600297"/>
              <a:ext cx="104395" cy="23082"/>
            </a:xfrm>
            <a:custGeom>
              <a:rect b="b" l="l" r="r" t="t"/>
              <a:pathLst>
                <a:path extrusionOk="0" h="880" w="398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5" name="Google Shape;26125;p85"/>
            <p:cNvSpPr/>
            <p:nvPr/>
          </p:nvSpPr>
          <p:spPr>
            <a:xfrm>
              <a:off x="2184590" y="1585031"/>
              <a:ext cx="33942" cy="22164"/>
            </a:xfrm>
            <a:custGeom>
              <a:rect b="b" l="l" r="r" t="t"/>
              <a:pathLst>
                <a:path extrusionOk="0" h="845" w="1294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6" name="Google Shape;26126;p85"/>
            <p:cNvSpPr/>
            <p:nvPr/>
          </p:nvSpPr>
          <p:spPr>
            <a:xfrm>
              <a:off x="2075264" y="1568952"/>
              <a:ext cx="110717" cy="23922"/>
            </a:xfrm>
            <a:custGeom>
              <a:rect b="b" l="l" r="r" t="t"/>
              <a:pathLst>
                <a:path extrusionOk="0" h="912" w="4221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7" name="Google Shape;26127;p85"/>
            <p:cNvSpPr/>
            <p:nvPr/>
          </p:nvSpPr>
          <p:spPr>
            <a:xfrm>
              <a:off x="2035132" y="1679381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8" name="Google Shape;26128;p85"/>
            <p:cNvSpPr/>
            <p:nvPr/>
          </p:nvSpPr>
          <p:spPr>
            <a:xfrm>
              <a:off x="2052916" y="1679381"/>
              <a:ext cx="24027" cy="41837"/>
            </a:xfrm>
            <a:custGeom>
              <a:rect b="b" l="l" r="r" t="t"/>
              <a:pathLst>
                <a:path extrusionOk="0" h="1595" w="916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9" name="Google Shape;26129;p85"/>
            <p:cNvSpPr/>
            <p:nvPr/>
          </p:nvSpPr>
          <p:spPr>
            <a:xfrm>
              <a:off x="2047040" y="1685256"/>
              <a:ext cx="17994" cy="17994"/>
            </a:xfrm>
            <a:custGeom>
              <a:rect b="b" l="l" r="r" t="t"/>
              <a:pathLst>
                <a:path extrusionOk="0" h="686" w="686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0" name="Google Shape;26130;p85"/>
            <p:cNvSpPr/>
            <p:nvPr/>
          </p:nvSpPr>
          <p:spPr>
            <a:xfrm>
              <a:off x="2184354" y="1679381"/>
              <a:ext cx="41811" cy="53745"/>
            </a:xfrm>
            <a:custGeom>
              <a:rect b="b" l="l" r="r" t="t"/>
              <a:pathLst>
                <a:path extrusionOk="0" h="2049" w="1594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1" name="Google Shape;26131;p85"/>
            <p:cNvSpPr/>
            <p:nvPr/>
          </p:nvSpPr>
          <p:spPr>
            <a:xfrm>
              <a:off x="2202138" y="1679381"/>
              <a:ext cx="24027" cy="41837"/>
            </a:xfrm>
            <a:custGeom>
              <a:rect b="b" l="l" r="r" t="t"/>
              <a:pathLst>
                <a:path extrusionOk="0" h="1595" w="916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2" name="Google Shape;26132;p85"/>
            <p:cNvSpPr/>
            <p:nvPr/>
          </p:nvSpPr>
          <p:spPr>
            <a:xfrm>
              <a:off x="2196263" y="1685256"/>
              <a:ext cx="17994" cy="17994"/>
            </a:xfrm>
            <a:custGeom>
              <a:rect b="b" l="l" r="r" t="t"/>
              <a:pathLst>
                <a:path extrusionOk="0" h="686" w="686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3" name="Google Shape;26133;p85"/>
            <p:cNvSpPr/>
            <p:nvPr/>
          </p:nvSpPr>
          <p:spPr>
            <a:xfrm>
              <a:off x="2047040" y="1774884"/>
              <a:ext cx="167216" cy="71529"/>
            </a:xfrm>
            <a:custGeom>
              <a:rect b="b" l="l" r="r" t="t"/>
              <a:pathLst>
                <a:path extrusionOk="0" h="2727" w="6375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4" name="Google Shape;26134;p85"/>
            <p:cNvSpPr/>
            <p:nvPr/>
          </p:nvSpPr>
          <p:spPr>
            <a:xfrm>
              <a:off x="2085467" y="1771343"/>
              <a:ext cx="90205" cy="37588"/>
            </a:xfrm>
            <a:custGeom>
              <a:rect b="b" l="l" r="r" t="t"/>
              <a:pathLst>
                <a:path extrusionOk="0" h="1433" w="3439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5" name="Google Shape;26135;p85"/>
            <p:cNvSpPr/>
            <p:nvPr/>
          </p:nvSpPr>
          <p:spPr>
            <a:xfrm>
              <a:off x="2085467" y="1771526"/>
              <a:ext cx="48762" cy="37404"/>
            </a:xfrm>
            <a:custGeom>
              <a:rect b="b" l="l" r="r" t="t"/>
              <a:pathLst>
                <a:path extrusionOk="0" h="1426" w="1859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6" name="Google Shape;26136;p85"/>
            <p:cNvSpPr/>
            <p:nvPr/>
          </p:nvSpPr>
          <p:spPr>
            <a:xfrm>
              <a:off x="2041007" y="1792720"/>
              <a:ext cx="179125" cy="59752"/>
            </a:xfrm>
            <a:custGeom>
              <a:rect b="b" l="l" r="r" t="t"/>
              <a:pathLst>
                <a:path extrusionOk="0" h="2278" w="6829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37" name="Google Shape;26137;p85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26138" name="Google Shape;26138;p85"/>
            <p:cNvSpPr/>
            <p:nvPr/>
          </p:nvSpPr>
          <p:spPr>
            <a:xfrm>
              <a:off x="2413788" y="3588085"/>
              <a:ext cx="128789" cy="88107"/>
            </a:xfrm>
            <a:custGeom>
              <a:rect b="b" l="l" r="r" t="t"/>
              <a:pathLst>
                <a:path extrusionOk="0" h="3359" w="491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9" name="Google Shape;26139;p85"/>
            <p:cNvSpPr/>
            <p:nvPr/>
          </p:nvSpPr>
          <p:spPr>
            <a:xfrm>
              <a:off x="2413604" y="3588085"/>
              <a:ext cx="127740" cy="67831"/>
            </a:xfrm>
            <a:custGeom>
              <a:rect b="b" l="l" r="r" t="t"/>
              <a:pathLst>
                <a:path extrusionOk="0" h="2586" w="487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0" name="Google Shape;26140;p85"/>
            <p:cNvSpPr/>
            <p:nvPr/>
          </p:nvSpPr>
          <p:spPr>
            <a:xfrm>
              <a:off x="2350469" y="3365471"/>
              <a:ext cx="64945" cy="86559"/>
            </a:xfrm>
            <a:custGeom>
              <a:rect b="b" l="l" r="r" t="t"/>
              <a:pathLst>
                <a:path extrusionOk="0" h="3300" w="2476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1" name="Google Shape;26141;p85"/>
            <p:cNvSpPr/>
            <p:nvPr/>
          </p:nvSpPr>
          <p:spPr>
            <a:xfrm>
              <a:off x="2368436" y="3365392"/>
              <a:ext cx="46978" cy="86166"/>
            </a:xfrm>
            <a:custGeom>
              <a:rect b="b" l="l" r="r" t="t"/>
              <a:pathLst>
                <a:path extrusionOk="0" h="3285" w="1791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2" name="Google Shape;26142;p85"/>
            <p:cNvSpPr/>
            <p:nvPr/>
          </p:nvSpPr>
          <p:spPr>
            <a:xfrm>
              <a:off x="2236106" y="3542156"/>
              <a:ext cx="145157" cy="92618"/>
            </a:xfrm>
            <a:custGeom>
              <a:rect b="b" l="l" r="r" t="t"/>
              <a:pathLst>
                <a:path extrusionOk="0" h="3531" w="5534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3" name="Google Shape;26143;p85"/>
            <p:cNvSpPr/>
            <p:nvPr/>
          </p:nvSpPr>
          <p:spPr>
            <a:xfrm>
              <a:off x="2236814" y="3542156"/>
              <a:ext cx="144449" cy="63608"/>
            </a:xfrm>
            <a:custGeom>
              <a:rect b="b" l="l" r="r" t="t"/>
              <a:pathLst>
                <a:path extrusionOk="0" h="2425" w="5507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4" name="Google Shape;26144;p85"/>
            <p:cNvSpPr/>
            <p:nvPr/>
          </p:nvSpPr>
          <p:spPr>
            <a:xfrm>
              <a:off x="2298717" y="3457171"/>
              <a:ext cx="81654" cy="61693"/>
            </a:xfrm>
            <a:custGeom>
              <a:rect b="b" l="l" r="r" t="t"/>
              <a:pathLst>
                <a:path extrusionOk="0" h="2352" w="3113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5" name="Google Shape;26145;p85"/>
            <p:cNvSpPr/>
            <p:nvPr/>
          </p:nvSpPr>
          <p:spPr>
            <a:xfrm>
              <a:off x="2299609" y="3457171"/>
              <a:ext cx="80762" cy="51647"/>
            </a:xfrm>
            <a:custGeom>
              <a:rect b="b" l="l" r="r" t="t"/>
              <a:pathLst>
                <a:path extrusionOk="0" h="1969" w="3079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6" name="Google Shape;26146;p85"/>
            <p:cNvSpPr/>
            <p:nvPr/>
          </p:nvSpPr>
          <p:spPr>
            <a:xfrm>
              <a:off x="2421080" y="3480857"/>
              <a:ext cx="85929" cy="59044"/>
            </a:xfrm>
            <a:custGeom>
              <a:rect b="b" l="l" r="r" t="t"/>
              <a:pathLst>
                <a:path extrusionOk="0" h="2251" w="3276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7" name="Google Shape;26147;p85"/>
            <p:cNvSpPr/>
            <p:nvPr/>
          </p:nvSpPr>
          <p:spPr>
            <a:xfrm>
              <a:off x="2421080" y="3480857"/>
              <a:ext cx="85221" cy="47345"/>
            </a:xfrm>
            <a:custGeom>
              <a:rect b="b" l="l" r="r" t="t"/>
              <a:pathLst>
                <a:path extrusionOk="0" h="1805" w="3249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8" name="Google Shape;26148;p85"/>
            <p:cNvSpPr/>
            <p:nvPr/>
          </p:nvSpPr>
          <p:spPr>
            <a:xfrm>
              <a:off x="2379269" y="3608807"/>
              <a:ext cx="129340" cy="76093"/>
            </a:xfrm>
            <a:custGeom>
              <a:rect b="b" l="l" r="r" t="t"/>
              <a:pathLst>
                <a:path extrusionOk="0" h="2901" w="4931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9" name="Google Shape;26149;p85"/>
            <p:cNvSpPr/>
            <p:nvPr/>
          </p:nvSpPr>
          <p:spPr>
            <a:xfrm>
              <a:off x="2274035" y="3568019"/>
              <a:ext cx="22400" cy="12485"/>
            </a:xfrm>
            <a:custGeom>
              <a:rect b="b" l="l" r="r" t="t"/>
              <a:pathLst>
                <a:path extrusionOk="0" h="476" w="854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0" name="Google Shape;26150;p85"/>
            <p:cNvSpPr/>
            <p:nvPr/>
          </p:nvSpPr>
          <p:spPr>
            <a:xfrm>
              <a:off x="2450012" y="3500398"/>
              <a:ext cx="20722" cy="13823"/>
            </a:xfrm>
            <a:custGeom>
              <a:rect b="b" l="l" r="r" t="t"/>
              <a:pathLst>
                <a:path extrusionOk="0" h="527" w="79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1" name="Google Shape;26151;p85"/>
            <p:cNvSpPr/>
            <p:nvPr/>
          </p:nvSpPr>
          <p:spPr>
            <a:xfrm>
              <a:off x="2303675" y="3396003"/>
              <a:ext cx="142088" cy="339390"/>
            </a:xfrm>
            <a:custGeom>
              <a:rect b="b" l="l" r="r" t="t"/>
              <a:pathLst>
                <a:path extrusionOk="0" h="12939" w="5417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52" name="Google Shape;26152;p85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26153" name="Google Shape;26153;p85"/>
            <p:cNvSpPr/>
            <p:nvPr/>
          </p:nvSpPr>
          <p:spPr>
            <a:xfrm>
              <a:off x="5531617" y="3399019"/>
              <a:ext cx="53719" cy="53404"/>
            </a:xfrm>
            <a:custGeom>
              <a:rect b="b" l="l" r="r" t="t"/>
              <a:pathLst>
                <a:path extrusionOk="0" h="2036" w="2048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4" name="Google Shape;26154;p85"/>
            <p:cNvSpPr/>
            <p:nvPr/>
          </p:nvSpPr>
          <p:spPr>
            <a:xfrm>
              <a:off x="5492823" y="3446417"/>
              <a:ext cx="50729" cy="42388"/>
            </a:xfrm>
            <a:custGeom>
              <a:rect b="b" l="l" r="r" t="t"/>
              <a:pathLst>
                <a:path extrusionOk="0" h="1616" w="1934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5" name="Google Shape;26155;p85"/>
            <p:cNvSpPr/>
            <p:nvPr/>
          </p:nvSpPr>
          <p:spPr>
            <a:xfrm>
              <a:off x="5654321" y="3412318"/>
              <a:ext cx="43437" cy="47660"/>
            </a:xfrm>
            <a:custGeom>
              <a:rect b="b" l="l" r="r" t="t"/>
              <a:pathLst>
                <a:path extrusionOk="0" h="1817" w="1656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6" name="Google Shape;26156;p85"/>
            <p:cNvSpPr/>
            <p:nvPr/>
          </p:nvSpPr>
          <p:spPr>
            <a:xfrm>
              <a:off x="5541742" y="3464332"/>
              <a:ext cx="135373" cy="89182"/>
            </a:xfrm>
            <a:custGeom>
              <a:rect b="b" l="l" r="r" t="t"/>
              <a:pathLst>
                <a:path extrusionOk="0" h="3400" w="5161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7" name="Google Shape;26157;p85"/>
            <p:cNvSpPr/>
            <p:nvPr/>
          </p:nvSpPr>
          <p:spPr>
            <a:xfrm>
              <a:off x="5596877" y="3385563"/>
              <a:ext cx="46270" cy="57470"/>
            </a:xfrm>
            <a:custGeom>
              <a:rect b="b" l="l" r="r" t="t"/>
              <a:pathLst>
                <a:path extrusionOk="0" h="2191" w="1764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8" name="Google Shape;26158;p85"/>
            <p:cNvSpPr/>
            <p:nvPr/>
          </p:nvSpPr>
          <p:spPr>
            <a:xfrm>
              <a:off x="5542109" y="3467532"/>
              <a:ext cx="50519" cy="85956"/>
            </a:xfrm>
            <a:custGeom>
              <a:rect b="b" l="l" r="r" t="t"/>
              <a:pathLst>
                <a:path extrusionOk="0" h="3277" w="1926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9" name="Google Shape;26159;p85"/>
            <p:cNvSpPr/>
            <p:nvPr/>
          </p:nvSpPr>
          <p:spPr>
            <a:xfrm>
              <a:off x="5492823" y="3450273"/>
              <a:ext cx="46821" cy="38532"/>
            </a:xfrm>
            <a:custGeom>
              <a:rect b="b" l="l" r="r" t="t"/>
              <a:pathLst>
                <a:path extrusionOk="0" h="1469" w="1785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0" name="Google Shape;26160;p85"/>
            <p:cNvSpPr/>
            <p:nvPr/>
          </p:nvSpPr>
          <p:spPr>
            <a:xfrm>
              <a:off x="5531774" y="3399596"/>
              <a:ext cx="44486" cy="52827"/>
            </a:xfrm>
            <a:custGeom>
              <a:rect b="b" l="l" r="r" t="t"/>
              <a:pathLst>
                <a:path extrusionOk="0" h="2014" w="1696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1" name="Google Shape;26161;p85"/>
            <p:cNvSpPr/>
            <p:nvPr/>
          </p:nvSpPr>
          <p:spPr>
            <a:xfrm>
              <a:off x="5597244" y="3385563"/>
              <a:ext cx="34886" cy="55686"/>
            </a:xfrm>
            <a:custGeom>
              <a:rect b="b" l="l" r="r" t="t"/>
              <a:pathLst>
                <a:path extrusionOk="0" h="2123" w="133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2" name="Google Shape;26162;p85"/>
            <p:cNvSpPr/>
            <p:nvPr/>
          </p:nvSpPr>
          <p:spPr>
            <a:xfrm>
              <a:off x="5654872" y="3412292"/>
              <a:ext cx="38086" cy="42807"/>
            </a:xfrm>
            <a:custGeom>
              <a:rect b="b" l="l" r="r" t="t"/>
              <a:pathLst>
                <a:path extrusionOk="0" h="1632" w="1452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3" name="Google Shape;26163;p85"/>
            <p:cNvSpPr/>
            <p:nvPr/>
          </p:nvSpPr>
          <p:spPr>
            <a:xfrm>
              <a:off x="5730624" y="3541868"/>
              <a:ext cx="43070" cy="57863"/>
            </a:xfrm>
            <a:custGeom>
              <a:rect b="b" l="l" r="r" t="t"/>
              <a:pathLst>
                <a:path extrusionOk="0" h="2206" w="1642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4" name="Google Shape;26164;p85"/>
            <p:cNvSpPr/>
            <p:nvPr/>
          </p:nvSpPr>
          <p:spPr>
            <a:xfrm>
              <a:off x="5672472" y="3557868"/>
              <a:ext cx="41102" cy="49260"/>
            </a:xfrm>
            <a:custGeom>
              <a:rect b="b" l="l" r="r" t="t"/>
              <a:pathLst>
                <a:path extrusionOk="0" h="1878" w="1567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5" name="Google Shape;26165;p85"/>
            <p:cNvSpPr/>
            <p:nvPr/>
          </p:nvSpPr>
          <p:spPr>
            <a:xfrm>
              <a:off x="5815111" y="3621974"/>
              <a:ext cx="53037" cy="39712"/>
            </a:xfrm>
            <a:custGeom>
              <a:rect b="b" l="l" r="r" t="t"/>
              <a:pathLst>
                <a:path extrusionOk="0" h="1514" w="2022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6" name="Google Shape;26166;p85"/>
            <p:cNvSpPr/>
            <p:nvPr/>
          </p:nvSpPr>
          <p:spPr>
            <a:xfrm>
              <a:off x="5673180" y="3620138"/>
              <a:ext cx="136265" cy="95031"/>
            </a:xfrm>
            <a:custGeom>
              <a:rect b="b" l="l" r="r" t="t"/>
              <a:pathLst>
                <a:path extrusionOk="0" h="3623" w="5195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7" name="Google Shape;26167;p85"/>
            <p:cNvSpPr/>
            <p:nvPr/>
          </p:nvSpPr>
          <p:spPr>
            <a:xfrm>
              <a:off x="5779884" y="3567363"/>
              <a:ext cx="56237" cy="51280"/>
            </a:xfrm>
            <a:custGeom>
              <a:rect b="b" l="l" r="r" t="t"/>
              <a:pathLst>
                <a:path extrusionOk="0" h="1955" w="2144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8" name="Google Shape;26168;p85"/>
            <p:cNvSpPr/>
            <p:nvPr/>
          </p:nvSpPr>
          <p:spPr>
            <a:xfrm>
              <a:off x="5676380" y="3620243"/>
              <a:ext cx="79897" cy="70349"/>
            </a:xfrm>
            <a:custGeom>
              <a:rect b="b" l="l" r="r" t="t"/>
              <a:pathLst>
                <a:path extrusionOk="0" h="2682" w="3046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9" name="Google Shape;26169;p85"/>
            <p:cNvSpPr/>
            <p:nvPr/>
          </p:nvSpPr>
          <p:spPr>
            <a:xfrm>
              <a:off x="5672289" y="3558052"/>
              <a:ext cx="33286" cy="49076"/>
            </a:xfrm>
            <a:custGeom>
              <a:rect b="b" l="l" r="r" t="t"/>
              <a:pathLst>
                <a:path extrusionOk="0" h="1871" w="1269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0" name="Google Shape;26170;p85"/>
            <p:cNvSpPr/>
            <p:nvPr/>
          </p:nvSpPr>
          <p:spPr>
            <a:xfrm>
              <a:off x="5730624" y="3541868"/>
              <a:ext cx="28486" cy="57837"/>
            </a:xfrm>
            <a:custGeom>
              <a:rect b="b" l="l" r="r" t="t"/>
              <a:pathLst>
                <a:path extrusionOk="0" h="2205" w="1086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1" name="Google Shape;26171;p85"/>
            <p:cNvSpPr/>
            <p:nvPr/>
          </p:nvSpPr>
          <p:spPr>
            <a:xfrm>
              <a:off x="5781484" y="3567363"/>
              <a:ext cx="51070" cy="44093"/>
            </a:xfrm>
            <a:custGeom>
              <a:rect b="b" l="l" r="r" t="t"/>
              <a:pathLst>
                <a:path extrusionOk="0" h="1681" w="1947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2" name="Google Shape;26172;p85"/>
            <p:cNvSpPr/>
            <p:nvPr/>
          </p:nvSpPr>
          <p:spPr>
            <a:xfrm>
              <a:off x="5818836" y="3622027"/>
              <a:ext cx="46978" cy="28197"/>
            </a:xfrm>
            <a:custGeom>
              <a:rect b="b" l="l" r="r" t="t"/>
              <a:pathLst>
                <a:path extrusionOk="0" h="1075" w="1791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73" name="Google Shape;26173;p85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26174" name="Google Shape;26174;p85"/>
            <p:cNvSpPr/>
            <p:nvPr/>
          </p:nvSpPr>
          <p:spPr>
            <a:xfrm>
              <a:off x="3087689" y="2006993"/>
              <a:ext cx="278536" cy="258628"/>
            </a:xfrm>
            <a:custGeom>
              <a:rect b="b" l="l" r="r" t="t"/>
              <a:pathLst>
                <a:path extrusionOk="0" h="9860" w="10619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5" name="Google Shape;26175;p85"/>
            <p:cNvSpPr/>
            <p:nvPr/>
          </p:nvSpPr>
          <p:spPr>
            <a:xfrm>
              <a:off x="3298631" y="2001118"/>
              <a:ext cx="113314" cy="184082"/>
            </a:xfrm>
            <a:custGeom>
              <a:rect b="b" l="l" r="r" t="t"/>
              <a:pathLst>
                <a:path extrusionOk="0" h="7018" w="432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6" name="Google Shape;26176;p85"/>
            <p:cNvSpPr/>
            <p:nvPr/>
          </p:nvSpPr>
          <p:spPr>
            <a:xfrm>
              <a:off x="3143166" y="2114431"/>
              <a:ext cx="41837" cy="53719"/>
            </a:xfrm>
            <a:custGeom>
              <a:rect b="b" l="l" r="r" t="t"/>
              <a:pathLst>
                <a:path extrusionOk="0" h="2048" w="1595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7" name="Google Shape;26177;p85"/>
            <p:cNvSpPr/>
            <p:nvPr/>
          </p:nvSpPr>
          <p:spPr>
            <a:xfrm>
              <a:off x="3161133" y="2114431"/>
              <a:ext cx="23869" cy="41811"/>
            </a:xfrm>
            <a:custGeom>
              <a:rect b="b" l="l" r="r" t="t"/>
              <a:pathLst>
                <a:path extrusionOk="0" h="1594" w="91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8" name="Google Shape;26178;p85"/>
            <p:cNvSpPr/>
            <p:nvPr/>
          </p:nvSpPr>
          <p:spPr>
            <a:xfrm>
              <a:off x="3155258" y="2120464"/>
              <a:ext cx="17810" cy="17810"/>
            </a:xfrm>
            <a:custGeom>
              <a:rect b="b" l="l" r="r" t="t"/>
              <a:pathLst>
                <a:path extrusionOk="0" h="679" w="679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9" name="Google Shape;26179;p85"/>
            <p:cNvSpPr/>
            <p:nvPr/>
          </p:nvSpPr>
          <p:spPr>
            <a:xfrm>
              <a:off x="3268571" y="2114431"/>
              <a:ext cx="41811" cy="53719"/>
            </a:xfrm>
            <a:custGeom>
              <a:rect b="b" l="l" r="r" t="t"/>
              <a:pathLst>
                <a:path extrusionOk="0" h="2048" w="1594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0" name="Google Shape;26180;p85"/>
            <p:cNvSpPr/>
            <p:nvPr/>
          </p:nvSpPr>
          <p:spPr>
            <a:xfrm>
              <a:off x="3286513" y="2114431"/>
              <a:ext cx="23869" cy="41811"/>
            </a:xfrm>
            <a:custGeom>
              <a:rect b="b" l="l" r="r" t="t"/>
              <a:pathLst>
                <a:path extrusionOk="0" h="1594" w="91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1" name="Google Shape;26181;p85"/>
            <p:cNvSpPr/>
            <p:nvPr/>
          </p:nvSpPr>
          <p:spPr>
            <a:xfrm>
              <a:off x="3280480" y="2120464"/>
              <a:ext cx="17994" cy="17810"/>
            </a:xfrm>
            <a:custGeom>
              <a:rect b="b" l="l" r="r" t="t"/>
              <a:pathLst>
                <a:path extrusionOk="0" h="679" w="686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2" name="Google Shape;26182;p85"/>
            <p:cNvSpPr/>
            <p:nvPr/>
          </p:nvSpPr>
          <p:spPr>
            <a:xfrm>
              <a:off x="3298447" y="2011741"/>
              <a:ext cx="98730" cy="173459"/>
            </a:xfrm>
            <a:custGeom>
              <a:rect b="b" l="l" r="r" t="t"/>
              <a:pathLst>
                <a:path extrusionOk="0" h="6613" w="3764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3" name="Google Shape;26183;p85"/>
            <p:cNvSpPr/>
            <p:nvPr/>
          </p:nvSpPr>
          <p:spPr>
            <a:xfrm>
              <a:off x="3087506" y="2013052"/>
              <a:ext cx="98730" cy="252569"/>
            </a:xfrm>
            <a:custGeom>
              <a:rect b="b" l="l" r="r" t="t"/>
              <a:pathLst>
                <a:path extrusionOk="0" h="9629" w="3764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4" name="Google Shape;26184;p85"/>
            <p:cNvSpPr/>
            <p:nvPr/>
          </p:nvSpPr>
          <p:spPr>
            <a:xfrm>
              <a:off x="3041787" y="2001118"/>
              <a:ext cx="113497" cy="184082"/>
            </a:xfrm>
            <a:custGeom>
              <a:rect b="b" l="l" r="r" t="t"/>
              <a:pathLst>
                <a:path extrusionOk="0" h="7018" w="4327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5" name="Google Shape;26185;p85"/>
            <p:cNvSpPr/>
            <p:nvPr/>
          </p:nvSpPr>
          <p:spPr>
            <a:xfrm>
              <a:off x="3041787" y="2001118"/>
              <a:ext cx="111373" cy="122232"/>
            </a:xfrm>
            <a:custGeom>
              <a:rect b="b" l="l" r="r" t="t"/>
              <a:pathLst>
                <a:path extrusionOk="0" h="4660" w="4246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6" name="Google Shape;26186;p85"/>
            <p:cNvSpPr/>
            <p:nvPr/>
          </p:nvSpPr>
          <p:spPr>
            <a:xfrm>
              <a:off x="3161133" y="2221843"/>
              <a:ext cx="131281" cy="95530"/>
            </a:xfrm>
            <a:custGeom>
              <a:rect b="b" l="l" r="r" t="t"/>
              <a:pathLst>
                <a:path extrusionOk="0" h="3642" w="5005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7" name="Google Shape;26187;p85"/>
            <p:cNvSpPr/>
            <p:nvPr/>
          </p:nvSpPr>
          <p:spPr>
            <a:xfrm>
              <a:off x="3196885" y="2269687"/>
              <a:ext cx="59778" cy="59595"/>
            </a:xfrm>
            <a:custGeom>
              <a:rect b="b" l="l" r="r" t="t"/>
              <a:pathLst>
                <a:path extrusionOk="0" h="2272" w="2279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8" name="Google Shape;26188;p85"/>
            <p:cNvSpPr/>
            <p:nvPr/>
          </p:nvSpPr>
          <p:spPr>
            <a:xfrm>
              <a:off x="3196885" y="2269687"/>
              <a:ext cx="59778" cy="29850"/>
            </a:xfrm>
            <a:custGeom>
              <a:rect b="b" l="l" r="r" t="t"/>
              <a:pathLst>
                <a:path extrusionOk="0" h="1138" w="2279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9" name="Google Shape;26189;p85"/>
            <p:cNvSpPr/>
            <p:nvPr/>
          </p:nvSpPr>
          <p:spPr>
            <a:xfrm>
              <a:off x="3143166" y="2215968"/>
              <a:ext cx="167216" cy="65680"/>
            </a:xfrm>
            <a:custGeom>
              <a:rect b="b" l="l" r="r" t="t"/>
              <a:pathLst>
                <a:path extrusionOk="0" h="2504" w="6375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0" name="Google Shape;26190;p85"/>
            <p:cNvSpPr/>
            <p:nvPr/>
          </p:nvSpPr>
          <p:spPr>
            <a:xfrm>
              <a:off x="3191009" y="2192151"/>
              <a:ext cx="71713" cy="50362"/>
            </a:xfrm>
            <a:custGeom>
              <a:rect b="b" l="l" r="r" t="t"/>
              <a:pathLst>
                <a:path extrusionOk="0" h="1920" w="2734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1" name="Google Shape;26191;p85"/>
            <p:cNvSpPr/>
            <p:nvPr/>
          </p:nvSpPr>
          <p:spPr>
            <a:xfrm>
              <a:off x="3190826" y="2193908"/>
              <a:ext cx="53221" cy="48604"/>
            </a:xfrm>
            <a:custGeom>
              <a:rect b="b" l="l" r="r" t="t"/>
              <a:pathLst>
                <a:path extrusionOk="0" h="1853" w="2029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92" name="Google Shape;26192;p85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26193" name="Google Shape;26193;p85"/>
            <p:cNvSpPr/>
            <p:nvPr/>
          </p:nvSpPr>
          <p:spPr>
            <a:xfrm>
              <a:off x="5893198" y="2355406"/>
              <a:ext cx="22610" cy="11935"/>
            </a:xfrm>
            <a:custGeom>
              <a:rect b="b" l="l" r="r" t="t"/>
              <a:pathLst>
                <a:path extrusionOk="0" h="455" w="862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4" name="Google Shape;26194;p85"/>
            <p:cNvSpPr/>
            <p:nvPr/>
          </p:nvSpPr>
          <p:spPr>
            <a:xfrm>
              <a:off x="6089188" y="2355223"/>
              <a:ext cx="22610" cy="12118"/>
            </a:xfrm>
            <a:custGeom>
              <a:rect b="b" l="l" r="r" t="t"/>
              <a:pathLst>
                <a:path extrusionOk="0" h="462" w="862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5" name="Google Shape;26195;p85"/>
            <p:cNvSpPr/>
            <p:nvPr/>
          </p:nvSpPr>
          <p:spPr>
            <a:xfrm>
              <a:off x="6095221" y="2136097"/>
              <a:ext cx="56972" cy="134088"/>
            </a:xfrm>
            <a:custGeom>
              <a:rect b="b" l="l" r="r" t="t"/>
              <a:pathLst>
                <a:path extrusionOk="0" h="5112" w="2172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6" name="Google Shape;26196;p85"/>
            <p:cNvSpPr/>
            <p:nvPr/>
          </p:nvSpPr>
          <p:spPr>
            <a:xfrm>
              <a:off x="5801419" y="2039125"/>
              <a:ext cx="156882" cy="90441"/>
            </a:xfrm>
            <a:custGeom>
              <a:rect b="b" l="l" r="r" t="t"/>
              <a:pathLst>
                <a:path extrusionOk="0" h="3448" w="5981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7" name="Google Shape;26197;p85"/>
            <p:cNvSpPr/>
            <p:nvPr/>
          </p:nvSpPr>
          <p:spPr>
            <a:xfrm>
              <a:off x="5779884" y="2058666"/>
              <a:ext cx="331731" cy="308675"/>
            </a:xfrm>
            <a:custGeom>
              <a:rect b="b" l="l" r="r" t="t"/>
              <a:pathLst>
                <a:path extrusionOk="0" h="11768" w="12647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8" name="Google Shape;26198;p85"/>
            <p:cNvSpPr/>
            <p:nvPr/>
          </p:nvSpPr>
          <p:spPr>
            <a:xfrm>
              <a:off x="5818757" y="2041250"/>
              <a:ext cx="35515" cy="28250"/>
            </a:xfrm>
            <a:custGeom>
              <a:rect b="b" l="l" r="r" t="t"/>
              <a:pathLst>
                <a:path extrusionOk="0" h="1077" w="1354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9" name="Google Shape;26199;p85"/>
            <p:cNvSpPr/>
            <p:nvPr/>
          </p:nvSpPr>
          <p:spPr>
            <a:xfrm>
              <a:off x="5821695" y="2081513"/>
              <a:ext cx="16027" cy="12118"/>
            </a:xfrm>
            <a:custGeom>
              <a:rect b="b" l="l" r="r" t="t"/>
              <a:pathLst>
                <a:path extrusionOk="0" h="462" w="611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0" name="Google Shape;26200;p85"/>
            <p:cNvSpPr/>
            <p:nvPr/>
          </p:nvSpPr>
          <p:spPr>
            <a:xfrm>
              <a:off x="5844987" y="2093710"/>
              <a:ext cx="48945" cy="110717"/>
            </a:xfrm>
            <a:custGeom>
              <a:rect b="b" l="l" r="r" t="t"/>
              <a:pathLst>
                <a:path extrusionOk="0" h="4221" w="1866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1" name="Google Shape;26201;p85"/>
            <p:cNvSpPr/>
            <p:nvPr/>
          </p:nvSpPr>
          <p:spPr>
            <a:xfrm>
              <a:off x="5927690" y="2196374"/>
              <a:ext cx="105864" cy="35253"/>
            </a:xfrm>
            <a:custGeom>
              <a:rect b="b" l="l" r="r" t="t"/>
              <a:pathLst>
                <a:path extrusionOk="0" h="1344" w="4036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2" name="Google Shape;26202;p85"/>
            <p:cNvSpPr/>
            <p:nvPr/>
          </p:nvSpPr>
          <p:spPr>
            <a:xfrm>
              <a:off x="5779884" y="2098956"/>
              <a:ext cx="42886" cy="34833"/>
            </a:xfrm>
            <a:custGeom>
              <a:rect b="b" l="l" r="r" t="t"/>
              <a:pathLst>
                <a:path extrusionOk="0" h="1328" w="1635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3" name="Google Shape;26203;p85"/>
            <p:cNvSpPr/>
            <p:nvPr/>
          </p:nvSpPr>
          <p:spPr>
            <a:xfrm>
              <a:off x="5780959" y="2120884"/>
              <a:ext cx="9102" cy="7790"/>
            </a:xfrm>
            <a:custGeom>
              <a:rect b="b" l="l" r="r" t="t"/>
              <a:pathLst>
                <a:path extrusionOk="0" h="297" w="347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4" name="Google Shape;26204;p85"/>
            <p:cNvSpPr/>
            <p:nvPr/>
          </p:nvSpPr>
          <p:spPr>
            <a:xfrm>
              <a:off x="5893198" y="2355406"/>
              <a:ext cx="22610" cy="11935"/>
            </a:xfrm>
            <a:custGeom>
              <a:rect b="b" l="l" r="r" t="t"/>
              <a:pathLst>
                <a:path extrusionOk="0" h="455" w="862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5" name="Google Shape;26205;p85"/>
            <p:cNvSpPr/>
            <p:nvPr/>
          </p:nvSpPr>
          <p:spPr>
            <a:xfrm>
              <a:off x="6089188" y="2355223"/>
              <a:ext cx="22610" cy="12118"/>
            </a:xfrm>
            <a:custGeom>
              <a:rect b="b" l="l" r="r" t="t"/>
              <a:pathLst>
                <a:path extrusionOk="0" h="462" w="862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6209" name="Shape 26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0" name="Google Shape;26210;p8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211" name="Google Shape;26211;p86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26212" name="Google Shape;26212;p86"/>
            <p:cNvSpPr/>
            <p:nvPr/>
          </p:nvSpPr>
          <p:spPr>
            <a:xfrm>
              <a:off x="1002194" y="1982386"/>
              <a:ext cx="230482" cy="176742"/>
            </a:xfrm>
            <a:custGeom>
              <a:rect b="b" l="l" r="r" t="t"/>
              <a:pathLst>
                <a:path extrusionOk="0" h="6742" w="8792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3" name="Google Shape;26213;p86"/>
            <p:cNvSpPr/>
            <p:nvPr/>
          </p:nvSpPr>
          <p:spPr>
            <a:xfrm>
              <a:off x="1038895" y="1981993"/>
              <a:ext cx="163136" cy="177135"/>
            </a:xfrm>
            <a:custGeom>
              <a:rect b="b" l="l" r="r" t="t"/>
              <a:pathLst>
                <a:path extrusionOk="0" h="6757" w="6223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4" name="Google Shape;26214;p86"/>
            <p:cNvSpPr/>
            <p:nvPr/>
          </p:nvSpPr>
          <p:spPr>
            <a:xfrm>
              <a:off x="1075596" y="1982386"/>
              <a:ext cx="156687" cy="176742"/>
            </a:xfrm>
            <a:custGeom>
              <a:rect b="b" l="l" r="r" t="t"/>
              <a:pathLst>
                <a:path extrusionOk="0" h="6742" w="5977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5" name="Google Shape;26215;p86"/>
            <p:cNvSpPr/>
            <p:nvPr/>
          </p:nvSpPr>
          <p:spPr>
            <a:xfrm>
              <a:off x="878145" y="1982281"/>
              <a:ext cx="230404" cy="176846"/>
            </a:xfrm>
            <a:custGeom>
              <a:rect b="b" l="l" r="r" t="t"/>
              <a:pathLst>
                <a:path extrusionOk="0" h="6746" w="8789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6" name="Google Shape;26216;p86"/>
            <p:cNvSpPr/>
            <p:nvPr/>
          </p:nvSpPr>
          <p:spPr>
            <a:xfrm>
              <a:off x="910599" y="1981993"/>
              <a:ext cx="163136" cy="177135"/>
            </a:xfrm>
            <a:custGeom>
              <a:rect b="b" l="l" r="r" t="t"/>
              <a:pathLst>
                <a:path extrusionOk="0" h="6757" w="6223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7" name="Google Shape;26217;p86"/>
            <p:cNvSpPr/>
            <p:nvPr/>
          </p:nvSpPr>
          <p:spPr>
            <a:xfrm>
              <a:off x="878066" y="1982386"/>
              <a:ext cx="159335" cy="177109"/>
            </a:xfrm>
            <a:custGeom>
              <a:rect b="b" l="l" r="r" t="t"/>
              <a:pathLst>
                <a:path extrusionOk="0" h="6756" w="6078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8" name="Google Shape;26218;p86"/>
            <p:cNvSpPr/>
            <p:nvPr/>
          </p:nvSpPr>
          <p:spPr>
            <a:xfrm>
              <a:off x="1092243" y="2108008"/>
              <a:ext cx="36360" cy="51119"/>
            </a:xfrm>
            <a:custGeom>
              <a:rect b="b" l="l" r="r" t="t"/>
              <a:pathLst>
                <a:path extrusionOk="0" h="1950" w="1387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9" name="Google Shape;26219;p86"/>
            <p:cNvSpPr/>
            <p:nvPr/>
          </p:nvSpPr>
          <p:spPr>
            <a:xfrm>
              <a:off x="1073709" y="2082658"/>
              <a:ext cx="38248" cy="53374"/>
            </a:xfrm>
            <a:custGeom>
              <a:rect b="b" l="l" r="r" t="t"/>
              <a:pathLst>
                <a:path extrusionOk="0" h="2036" w="1459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0" name="Google Shape;26220;p86"/>
            <p:cNvSpPr/>
            <p:nvPr/>
          </p:nvSpPr>
          <p:spPr>
            <a:xfrm>
              <a:off x="1055542" y="2056915"/>
              <a:ext cx="38248" cy="53400"/>
            </a:xfrm>
            <a:custGeom>
              <a:rect b="b" l="l" r="r" t="t"/>
              <a:pathLst>
                <a:path extrusionOk="0" h="2037" w="1459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1" name="Google Shape;26221;p86"/>
            <p:cNvSpPr/>
            <p:nvPr/>
          </p:nvSpPr>
          <p:spPr>
            <a:xfrm>
              <a:off x="940117" y="2129583"/>
              <a:ext cx="230482" cy="224636"/>
            </a:xfrm>
            <a:custGeom>
              <a:rect b="b" l="l" r="r" t="t"/>
              <a:pathLst>
                <a:path extrusionOk="0" h="8569" w="8792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2" name="Google Shape;26222;p86"/>
            <p:cNvSpPr/>
            <p:nvPr/>
          </p:nvSpPr>
          <p:spPr>
            <a:xfrm>
              <a:off x="1038502" y="2129478"/>
              <a:ext cx="132097" cy="224872"/>
            </a:xfrm>
            <a:custGeom>
              <a:rect b="b" l="l" r="r" t="t"/>
              <a:pathLst>
                <a:path extrusionOk="0" h="8578" w="5039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3" name="Google Shape;26223;p86"/>
            <p:cNvSpPr/>
            <p:nvPr/>
          </p:nvSpPr>
          <p:spPr>
            <a:xfrm>
              <a:off x="970395" y="2156821"/>
              <a:ext cx="169952" cy="169559"/>
            </a:xfrm>
            <a:custGeom>
              <a:rect b="b" l="l" r="r" t="t"/>
              <a:pathLst>
                <a:path extrusionOk="0" h="6468" w="6483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4" name="Google Shape;26224;p86"/>
            <p:cNvSpPr/>
            <p:nvPr/>
          </p:nvSpPr>
          <p:spPr>
            <a:xfrm>
              <a:off x="1038502" y="2156821"/>
              <a:ext cx="106380" cy="169716"/>
            </a:xfrm>
            <a:custGeom>
              <a:rect b="b" l="l" r="r" t="t"/>
              <a:pathLst>
                <a:path extrusionOk="0" h="6474" w="4058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5" name="Google Shape;26225;p86"/>
            <p:cNvSpPr/>
            <p:nvPr/>
          </p:nvSpPr>
          <p:spPr>
            <a:xfrm>
              <a:off x="1038502" y="2203641"/>
              <a:ext cx="20841" cy="76207"/>
            </a:xfrm>
            <a:custGeom>
              <a:rect b="b" l="l" r="r" t="t"/>
              <a:pathLst>
                <a:path extrusionOk="0" h="2907" w="795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26" name="Google Shape;26226;p86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26227" name="Google Shape;26227;p86"/>
            <p:cNvSpPr/>
            <p:nvPr/>
          </p:nvSpPr>
          <p:spPr>
            <a:xfrm>
              <a:off x="1345794" y="2140567"/>
              <a:ext cx="111676" cy="123001"/>
            </a:xfrm>
            <a:custGeom>
              <a:rect b="b" l="l" r="r" t="t"/>
              <a:pathLst>
                <a:path extrusionOk="0" h="4692" w="426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8" name="Google Shape;26228;p86"/>
            <p:cNvSpPr/>
            <p:nvPr/>
          </p:nvSpPr>
          <p:spPr>
            <a:xfrm>
              <a:off x="1345794" y="2172445"/>
              <a:ext cx="31065" cy="91490"/>
            </a:xfrm>
            <a:custGeom>
              <a:rect b="b" l="l" r="r" t="t"/>
              <a:pathLst>
                <a:path extrusionOk="0" h="3490" w="1185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9" name="Google Shape;26229;p86"/>
            <p:cNvSpPr/>
            <p:nvPr/>
          </p:nvSpPr>
          <p:spPr>
            <a:xfrm>
              <a:off x="1368496" y="2140934"/>
              <a:ext cx="14418" cy="50752"/>
            </a:xfrm>
            <a:custGeom>
              <a:rect b="b" l="l" r="r" t="t"/>
              <a:pathLst>
                <a:path extrusionOk="0" h="1936" w="55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0" name="Google Shape;26230;p86"/>
            <p:cNvSpPr/>
            <p:nvPr/>
          </p:nvSpPr>
          <p:spPr>
            <a:xfrm>
              <a:off x="1392509" y="2146675"/>
              <a:ext cx="8939" cy="46165"/>
            </a:xfrm>
            <a:custGeom>
              <a:rect b="b" l="l" r="r" t="t"/>
              <a:pathLst>
                <a:path extrusionOk="0" h="1761" w="341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1" name="Google Shape;26231;p86"/>
            <p:cNvSpPr/>
            <p:nvPr/>
          </p:nvSpPr>
          <p:spPr>
            <a:xfrm>
              <a:off x="1412092" y="2150608"/>
              <a:ext cx="9804" cy="46007"/>
            </a:xfrm>
            <a:custGeom>
              <a:rect b="b" l="l" r="r" t="t"/>
              <a:pathLst>
                <a:path extrusionOk="0" h="1755" w="374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2" name="Google Shape;26232;p86"/>
            <p:cNvSpPr/>
            <p:nvPr/>
          </p:nvSpPr>
          <p:spPr>
            <a:xfrm>
              <a:off x="1434348" y="2154933"/>
              <a:ext cx="7209" cy="42442"/>
            </a:xfrm>
            <a:custGeom>
              <a:rect b="b" l="l" r="r" t="t"/>
              <a:pathLst>
                <a:path extrusionOk="0" h="1619" w="275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3" name="Google Shape;26233;p86"/>
            <p:cNvSpPr/>
            <p:nvPr/>
          </p:nvSpPr>
          <p:spPr>
            <a:xfrm>
              <a:off x="1427926" y="1982386"/>
              <a:ext cx="46558" cy="32192"/>
            </a:xfrm>
            <a:custGeom>
              <a:rect b="b" l="l" r="r" t="t"/>
              <a:pathLst>
                <a:path extrusionOk="0" h="1228" w="1776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4" name="Google Shape;26234;p86"/>
            <p:cNvSpPr/>
            <p:nvPr/>
          </p:nvSpPr>
          <p:spPr>
            <a:xfrm>
              <a:off x="1429420" y="1983120"/>
              <a:ext cx="38248" cy="31065"/>
            </a:xfrm>
            <a:custGeom>
              <a:rect b="b" l="l" r="r" t="t"/>
              <a:pathLst>
                <a:path extrusionOk="0" h="1185" w="1459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5" name="Google Shape;26235;p86"/>
            <p:cNvSpPr/>
            <p:nvPr/>
          </p:nvSpPr>
          <p:spPr>
            <a:xfrm>
              <a:off x="1458178" y="1984640"/>
              <a:ext cx="65511" cy="52640"/>
            </a:xfrm>
            <a:custGeom>
              <a:rect b="b" l="l" r="r" t="t"/>
              <a:pathLst>
                <a:path extrusionOk="0" h="2008" w="2499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6" name="Google Shape;26236;p86"/>
            <p:cNvSpPr/>
            <p:nvPr/>
          </p:nvSpPr>
          <p:spPr>
            <a:xfrm>
              <a:off x="1590249" y="2037621"/>
              <a:ext cx="35233" cy="40528"/>
            </a:xfrm>
            <a:custGeom>
              <a:rect b="b" l="l" r="r" t="t"/>
              <a:pathLst>
                <a:path extrusionOk="0" h="1546" w="1344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7" name="Google Shape;26237;p86"/>
            <p:cNvSpPr/>
            <p:nvPr/>
          </p:nvSpPr>
          <p:spPr>
            <a:xfrm>
              <a:off x="1593657" y="2037621"/>
              <a:ext cx="31825" cy="25769"/>
            </a:xfrm>
            <a:custGeom>
              <a:rect b="b" l="l" r="r" t="t"/>
              <a:pathLst>
                <a:path extrusionOk="0" h="983" w="1214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8" name="Google Shape;26238;p86"/>
            <p:cNvSpPr/>
            <p:nvPr/>
          </p:nvSpPr>
          <p:spPr>
            <a:xfrm>
              <a:off x="1465387" y="1984640"/>
              <a:ext cx="58302" cy="36727"/>
            </a:xfrm>
            <a:custGeom>
              <a:rect b="b" l="l" r="r" t="t"/>
              <a:pathLst>
                <a:path extrusionOk="0" h="1401" w="2224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9" name="Google Shape;26239;p86"/>
            <p:cNvSpPr/>
            <p:nvPr/>
          </p:nvSpPr>
          <p:spPr>
            <a:xfrm>
              <a:off x="1605768" y="2108401"/>
              <a:ext cx="111676" cy="123001"/>
            </a:xfrm>
            <a:custGeom>
              <a:rect b="b" l="l" r="r" t="t"/>
              <a:pathLst>
                <a:path extrusionOk="0" h="4692" w="426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0" name="Google Shape;26240;p86"/>
            <p:cNvSpPr/>
            <p:nvPr/>
          </p:nvSpPr>
          <p:spPr>
            <a:xfrm>
              <a:off x="1605768" y="2139886"/>
              <a:ext cx="31432" cy="91517"/>
            </a:xfrm>
            <a:custGeom>
              <a:rect b="b" l="l" r="r" t="t"/>
              <a:pathLst>
                <a:path extrusionOk="0" h="3491" w="1199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1" name="Google Shape;26241;p86"/>
            <p:cNvSpPr/>
            <p:nvPr/>
          </p:nvSpPr>
          <p:spPr>
            <a:xfrm>
              <a:off x="1482400" y="1991483"/>
              <a:ext cx="123394" cy="138887"/>
            </a:xfrm>
            <a:custGeom>
              <a:rect b="b" l="l" r="r" t="t"/>
              <a:pathLst>
                <a:path extrusionOk="0" h="5298" w="4707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2" name="Google Shape;26242;p86"/>
            <p:cNvSpPr/>
            <p:nvPr/>
          </p:nvSpPr>
          <p:spPr>
            <a:xfrm>
              <a:off x="1482794" y="2027030"/>
              <a:ext cx="26503" cy="102946"/>
            </a:xfrm>
            <a:custGeom>
              <a:rect b="b" l="l" r="r" t="t"/>
              <a:pathLst>
                <a:path extrusionOk="0" h="3927" w="1011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3" name="Google Shape;26243;p86"/>
            <p:cNvSpPr/>
            <p:nvPr/>
          </p:nvSpPr>
          <p:spPr>
            <a:xfrm>
              <a:off x="1610303" y="2048212"/>
              <a:ext cx="34473" cy="36413"/>
            </a:xfrm>
            <a:custGeom>
              <a:rect b="b" l="l" r="r" t="t"/>
              <a:pathLst>
                <a:path extrusionOk="0" h="1389" w="1315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4" name="Google Shape;26244;p86"/>
            <p:cNvSpPr/>
            <p:nvPr/>
          </p:nvSpPr>
          <p:spPr>
            <a:xfrm>
              <a:off x="1489216" y="2157214"/>
              <a:ext cx="92355" cy="196796"/>
            </a:xfrm>
            <a:custGeom>
              <a:rect b="b" l="l" r="r" t="t"/>
              <a:pathLst>
                <a:path extrusionOk="0" h="7507" w="3523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5" name="Google Shape;26245;p86"/>
            <p:cNvSpPr/>
            <p:nvPr/>
          </p:nvSpPr>
          <p:spPr>
            <a:xfrm>
              <a:off x="1621681" y="2257879"/>
              <a:ext cx="91962" cy="96130"/>
            </a:xfrm>
            <a:custGeom>
              <a:rect b="b" l="l" r="r" t="t"/>
              <a:pathLst>
                <a:path extrusionOk="0" h="3667" w="3508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6" name="Google Shape;26246;p86"/>
            <p:cNvSpPr/>
            <p:nvPr/>
          </p:nvSpPr>
          <p:spPr>
            <a:xfrm>
              <a:off x="1509664" y="2157214"/>
              <a:ext cx="71908" cy="196796"/>
            </a:xfrm>
            <a:custGeom>
              <a:rect b="b" l="l" r="r" t="t"/>
              <a:pathLst>
                <a:path extrusionOk="0" h="7507" w="2743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7" name="Google Shape;26247;p86"/>
            <p:cNvSpPr/>
            <p:nvPr/>
          </p:nvSpPr>
          <p:spPr>
            <a:xfrm>
              <a:off x="1639822" y="2257879"/>
              <a:ext cx="73821" cy="96130"/>
            </a:xfrm>
            <a:custGeom>
              <a:rect b="b" l="l" r="r" t="t"/>
              <a:pathLst>
                <a:path extrusionOk="0" h="3667" w="2816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8" name="Google Shape;26248;p86"/>
            <p:cNvSpPr/>
            <p:nvPr/>
          </p:nvSpPr>
          <p:spPr>
            <a:xfrm>
              <a:off x="1360920" y="2290779"/>
              <a:ext cx="92749" cy="63231"/>
            </a:xfrm>
            <a:custGeom>
              <a:rect b="b" l="l" r="r" t="t"/>
              <a:pathLst>
                <a:path extrusionOk="0" h="2412" w="3538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9" name="Google Shape;26249;p86"/>
            <p:cNvSpPr/>
            <p:nvPr/>
          </p:nvSpPr>
          <p:spPr>
            <a:xfrm>
              <a:off x="1381368" y="2290779"/>
              <a:ext cx="72301" cy="63231"/>
            </a:xfrm>
            <a:custGeom>
              <a:rect b="b" l="l" r="r" t="t"/>
              <a:pathLst>
                <a:path extrusionOk="0" h="2412" w="2758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0" name="Google Shape;26250;p86"/>
            <p:cNvSpPr/>
            <p:nvPr/>
          </p:nvSpPr>
          <p:spPr>
            <a:xfrm>
              <a:off x="1489216" y="2126542"/>
              <a:ext cx="92749" cy="34473"/>
            </a:xfrm>
            <a:custGeom>
              <a:rect b="b" l="l" r="r" t="t"/>
              <a:pathLst>
                <a:path extrusionOk="0" h="1315" w="3538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1" name="Google Shape;26251;p86"/>
            <p:cNvSpPr/>
            <p:nvPr/>
          </p:nvSpPr>
          <p:spPr>
            <a:xfrm>
              <a:off x="1509664" y="2126542"/>
              <a:ext cx="72301" cy="34473"/>
            </a:xfrm>
            <a:custGeom>
              <a:rect b="b" l="l" r="r" t="t"/>
              <a:pathLst>
                <a:path extrusionOk="0" h="1315" w="2758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2" name="Google Shape;26252;p86"/>
            <p:cNvSpPr/>
            <p:nvPr/>
          </p:nvSpPr>
          <p:spPr>
            <a:xfrm>
              <a:off x="1511919" y="1991089"/>
              <a:ext cx="26897" cy="47528"/>
            </a:xfrm>
            <a:custGeom>
              <a:rect b="b" l="l" r="r" t="t"/>
              <a:pathLst>
                <a:path extrusionOk="0" h="1813" w="1026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3" name="Google Shape;26253;p86"/>
            <p:cNvSpPr/>
            <p:nvPr/>
          </p:nvSpPr>
          <p:spPr>
            <a:xfrm>
              <a:off x="1535774" y="2000841"/>
              <a:ext cx="19320" cy="44225"/>
            </a:xfrm>
            <a:custGeom>
              <a:rect b="b" l="l" r="r" t="t"/>
              <a:pathLst>
                <a:path extrusionOk="0" h="1687" w="737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4" name="Google Shape;26254;p86"/>
            <p:cNvSpPr/>
            <p:nvPr/>
          </p:nvSpPr>
          <p:spPr>
            <a:xfrm>
              <a:off x="1554675" y="2009623"/>
              <a:ext cx="19714" cy="44146"/>
            </a:xfrm>
            <a:custGeom>
              <a:rect b="b" l="l" r="r" t="t"/>
              <a:pathLst>
                <a:path extrusionOk="0" h="1684" w="752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5" name="Google Shape;26255;p86"/>
            <p:cNvSpPr/>
            <p:nvPr/>
          </p:nvSpPr>
          <p:spPr>
            <a:xfrm>
              <a:off x="1575123" y="2019087"/>
              <a:ext cx="17433" cy="40345"/>
            </a:xfrm>
            <a:custGeom>
              <a:rect b="b" l="l" r="r" t="t"/>
              <a:pathLst>
                <a:path extrusionOk="0" h="1539" w="665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6" name="Google Shape;26256;p86"/>
            <p:cNvSpPr/>
            <p:nvPr/>
          </p:nvSpPr>
          <p:spPr>
            <a:xfrm>
              <a:off x="1628864" y="2108008"/>
              <a:ext cx="14025" cy="51145"/>
            </a:xfrm>
            <a:custGeom>
              <a:rect b="b" l="l" r="r" t="t"/>
              <a:pathLst>
                <a:path extrusionOk="0" h="1951" w="535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7" name="Google Shape;26257;p86"/>
            <p:cNvSpPr/>
            <p:nvPr/>
          </p:nvSpPr>
          <p:spPr>
            <a:xfrm>
              <a:off x="1652798" y="2114116"/>
              <a:ext cx="8625" cy="46165"/>
            </a:xfrm>
            <a:custGeom>
              <a:rect b="b" l="l" r="r" t="t"/>
              <a:pathLst>
                <a:path extrusionOk="0" h="1761" w="329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8" name="Google Shape;26258;p86"/>
            <p:cNvSpPr/>
            <p:nvPr/>
          </p:nvSpPr>
          <p:spPr>
            <a:xfrm>
              <a:off x="1672459" y="2118049"/>
              <a:ext cx="9411" cy="46034"/>
            </a:xfrm>
            <a:custGeom>
              <a:rect b="b" l="l" r="r" t="t"/>
              <a:pathLst>
                <a:path extrusionOk="0" h="1756" w="359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9" name="Google Shape;26259;p86"/>
            <p:cNvSpPr/>
            <p:nvPr/>
          </p:nvSpPr>
          <p:spPr>
            <a:xfrm>
              <a:off x="1694323" y="2122400"/>
              <a:ext cx="7209" cy="42416"/>
            </a:xfrm>
            <a:custGeom>
              <a:rect b="b" l="l" r="r" t="t"/>
              <a:pathLst>
                <a:path extrusionOk="0" h="1618" w="275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0" name="Google Shape;26260;p86"/>
            <p:cNvSpPr/>
            <p:nvPr/>
          </p:nvSpPr>
          <p:spPr>
            <a:xfrm>
              <a:off x="1621288" y="2227208"/>
              <a:ext cx="92749" cy="34840"/>
            </a:xfrm>
            <a:custGeom>
              <a:rect b="b" l="l" r="r" t="t"/>
              <a:pathLst>
                <a:path extrusionOk="0" h="1329" w="3538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1" name="Google Shape;26261;p86"/>
            <p:cNvSpPr/>
            <p:nvPr/>
          </p:nvSpPr>
          <p:spPr>
            <a:xfrm>
              <a:off x="1639822" y="2227208"/>
              <a:ext cx="74215" cy="34840"/>
            </a:xfrm>
            <a:custGeom>
              <a:rect b="b" l="l" r="r" t="t"/>
              <a:pathLst>
                <a:path extrusionOk="0" h="1329" w="2831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2" name="Google Shape;26262;p86"/>
            <p:cNvSpPr/>
            <p:nvPr/>
          </p:nvSpPr>
          <p:spPr>
            <a:xfrm>
              <a:off x="1360920" y="2260134"/>
              <a:ext cx="92749" cy="34473"/>
            </a:xfrm>
            <a:custGeom>
              <a:rect b="b" l="l" r="r" t="t"/>
              <a:pathLst>
                <a:path extrusionOk="0" h="1315" w="3538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3" name="Google Shape;26263;p86"/>
            <p:cNvSpPr/>
            <p:nvPr/>
          </p:nvSpPr>
          <p:spPr>
            <a:xfrm>
              <a:off x="1381368" y="2260134"/>
              <a:ext cx="72301" cy="34473"/>
            </a:xfrm>
            <a:custGeom>
              <a:rect b="b" l="l" r="r" t="t"/>
              <a:pathLst>
                <a:path extrusionOk="0" h="1315" w="2758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64" name="Google Shape;26264;p86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26265" name="Google Shape;26265;p86"/>
            <p:cNvSpPr/>
            <p:nvPr/>
          </p:nvSpPr>
          <p:spPr>
            <a:xfrm>
              <a:off x="1821858" y="1981993"/>
              <a:ext cx="282336" cy="186205"/>
            </a:xfrm>
            <a:custGeom>
              <a:rect b="b" l="l" r="r" t="t"/>
              <a:pathLst>
                <a:path extrusionOk="0" h="7103" w="1077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6" name="Google Shape;26266;p86"/>
            <p:cNvSpPr/>
            <p:nvPr/>
          </p:nvSpPr>
          <p:spPr>
            <a:xfrm>
              <a:off x="2007670" y="1981993"/>
              <a:ext cx="186205" cy="282336"/>
            </a:xfrm>
            <a:custGeom>
              <a:rect b="b" l="l" r="r" t="t"/>
              <a:pathLst>
                <a:path extrusionOk="0" h="10770" w="7103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7" name="Google Shape;26267;p86"/>
            <p:cNvSpPr/>
            <p:nvPr/>
          </p:nvSpPr>
          <p:spPr>
            <a:xfrm>
              <a:off x="1911540" y="2167805"/>
              <a:ext cx="282336" cy="186598"/>
            </a:xfrm>
            <a:custGeom>
              <a:rect b="b" l="l" r="r" t="t"/>
              <a:pathLst>
                <a:path extrusionOk="0" h="7118" w="1077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8" name="Google Shape;26268;p86"/>
            <p:cNvSpPr/>
            <p:nvPr/>
          </p:nvSpPr>
          <p:spPr>
            <a:xfrm>
              <a:off x="1821465" y="2072067"/>
              <a:ext cx="186598" cy="281942"/>
            </a:xfrm>
            <a:custGeom>
              <a:rect b="b" l="l" r="r" t="t"/>
              <a:pathLst>
                <a:path extrusionOk="0" h="10755" w="7118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9" name="Google Shape;26269;p86"/>
            <p:cNvSpPr/>
            <p:nvPr/>
          </p:nvSpPr>
          <p:spPr>
            <a:xfrm>
              <a:off x="1821858" y="2167805"/>
              <a:ext cx="42023" cy="186205"/>
            </a:xfrm>
            <a:custGeom>
              <a:rect b="b" l="l" r="r" t="t"/>
              <a:pathLst>
                <a:path extrusionOk="0" h="7103" w="1603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0" name="Google Shape;26270;p86"/>
            <p:cNvSpPr/>
            <p:nvPr/>
          </p:nvSpPr>
          <p:spPr>
            <a:xfrm>
              <a:off x="1869989" y="2072303"/>
              <a:ext cx="51041" cy="95894"/>
            </a:xfrm>
            <a:custGeom>
              <a:rect b="b" l="l" r="r" t="t"/>
              <a:pathLst>
                <a:path extrusionOk="0" h="3658" w="1947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1" name="Google Shape;26271;p86"/>
            <p:cNvSpPr/>
            <p:nvPr/>
          </p:nvSpPr>
          <p:spPr>
            <a:xfrm>
              <a:off x="1821858" y="1981993"/>
              <a:ext cx="42023" cy="186205"/>
            </a:xfrm>
            <a:custGeom>
              <a:rect b="b" l="l" r="r" t="t"/>
              <a:pathLst>
                <a:path extrusionOk="0" h="7103" w="1603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2" name="Google Shape;26272;p86"/>
            <p:cNvSpPr/>
            <p:nvPr/>
          </p:nvSpPr>
          <p:spPr>
            <a:xfrm>
              <a:off x="2076904" y="2041658"/>
              <a:ext cx="45064" cy="66560"/>
            </a:xfrm>
            <a:custGeom>
              <a:rect b="b" l="l" r="r" t="t"/>
              <a:pathLst>
                <a:path extrusionOk="0" h="2539" w="1719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3" name="Google Shape;26273;p86"/>
            <p:cNvSpPr/>
            <p:nvPr/>
          </p:nvSpPr>
          <p:spPr>
            <a:xfrm>
              <a:off x="2008037" y="1981993"/>
              <a:ext cx="23882" cy="78357"/>
            </a:xfrm>
            <a:custGeom>
              <a:rect b="b" l="l" r="r" t="t"/>
              <a:pathLst>
                <a:path extrusionOk="0" h="2989" w="911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4" name="Google Shape;26274;p86"/>
            <p:cNvSpPr/>
            <p:nvPr/>
          </p:nvSpPr>
          <p:spPr>
            <a:xfrm>
              <a:off x="2008037" y="2090234"/>
              <a:ext cx="23882" cy="77963"/>
            </a:xfrm>
            <a:custGeom>
              <a:rect b="b" l="l" r="r" t="t"/>
              <a:pathLst>
                <a:path extrusionOk="0" h="2974" w="911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5" name="Google Shape;26275;p86"/>
            <p:cNvSpPr/>
            <p:nvPr/>
          </p:nvSpPr>
          <p:spPr>
            <a:xfrm>
              <a:off x="2058737" y="2168172"/>
              <a:ext cx="48105" cy="95973"/>
            </a:xfrm>
            <a:custGeom>
              <a:rect b="b" l="l" r="r" t="t"/>
              <a:pathLst>
                <a:path extrusionOk="0" h="3661" w="1835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6" name="Google Shape;26276;p86"/>
            <p:cNvSpPr/>
            <p:nvPr/>
          </p:nvSpPr>
          <p:spPr>
            <a:xfrm>
              <a:off x="1995926" y="2167805"/>
              <a:ext cx="23882" cy="78357"/>
            </a:xfrm>
            <a:custGeom>
              <a:rect b="b" l="l" r="r" t="t"/>
              <a:pathLst>
                <a:path extrusionOk="0" h="2989" w="911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7" name="Google Shape;26277;p86"/>
            <p:cNvSpPr/>
            <p:nvPr/>
          </p:nvSpPr>
          <p:spPr>
            <a:xfrm>
              <a:off x="1905484" y="2228152"/>
              <a:ext cx="45431" cy="66586"/>
            </a:xfrm>
            <a:custGeom>
              <a:rect b="b" l="l" r="r" t="t"/>
              <a:pathLst>
                <a:path extrusionOk="0" h="2540" w="1733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8" name="Google Shape;26278;p86"/>
            <p:cNvSpPr/>
            <p:nvPr/>
          </p:nvSpPr>
          <p:spPr>
            <a:xfrm>
              <a:off x="1995926" y="2276020"/>
              <a:ext cx="29938" cy="77990"/>
            </a:xfrm>
            <a:custGeom>
              <a:rect b="b" l="l" r="r" t="t"/>
              <a:pathLst>
                <a:path extrusionOk="0" h="2975" w="1142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79" name="Google Shape;26279;p86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26280" name="Google Shape;26280;p86"/>
            <p:cNvSpPr/>
            <p:nvPr/>
          </p:nvSpPr>
          <p:spPr>
            <a:xfrm>
              <a:off x="2350510" y="2034606"/>
              <a:ext cx="267209" cy="267183"/>
            </a:xfrm>
            <a:custGeom>
              <a:rect b="b" l="l" r="r" t="t"/>
              <a:pathLst>
                <a:path extrusionOk="0" h="10192" w="10193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1" name="Google Shape;26281;p86"/>
            <p:cNvSpPr/>
            <p:nvPr/>
          </p:nvSpPr>
          <p:spPr>
            <a:xfrm>
              <a:off x="2324033" y="2037254"/>
              <a:ext cx="254312" cy="264614"/>
            </a:xfrm>
            <a:custGeom>
              <a:rect b="b" l="l" r="r" t="t"/>
              <a:pathLst>
                <a:path extrusionOk="0" h="10094" w="9701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2" name="Google Shape;26282;p86"/>
            <p:cNvSpPr/>
            <p:nvPr/>
          </p:nvSpPr>
          <p:spPr>
            <a:xfrm>
              <a:off x="2405771" y="2035734"/>
              <a:ext cx="211948" cy="264169"/>
            </a:xfrm>
            <a:custGeom>
              <a:rect b="b" l="l" r="r" t="t"/>
              <a:pathLst>
                <a:path extrusionOk="0" h="10077" w="8085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3" name="Google Shape;26283;p86"/>
            <p:cNvSpPr/>
            <p:nvPr/>
          </p:nvSpPr>
          <p:spPr>
            <a:xfrm>
              <a:off x="2437177" y="2084939"/>
              <a:ext cx="17066" cy="27264"/>
            </a:xfrm>
            <a:custGeom>
              <a:rect b="b" l="l" r="r" t="t"/>
              <a:pathLst>
                <a:path extrusionOk="0" h="1040" w="651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4" name="Google Shape;26284;p86"/>
            <p:cNvSpPr/>
            <p:nvPr/>
          </p:nvSpPr>
          <p:spPr>
            <a:xfrm>
              <a:off x="2405771" y="2174621"/>
              <a:ext cx="153279" cy="125281"/>
            </a:xfrm>
            <a:custGeom>
              <a:rect b="b" l="l" r="r" t="t"/>
              <a:pathLst>
                <a:path extrusionOk="0" h="4779" w="5847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5" name="Google Shape;26285;p86"/>
            <p:cNvSpPr/>
            <p:nvPr/>
          </p:nvSpPr>
          <p:spPr>
            <a:xfrm>
              <a:off x="2329827" y="2084651"/>
              <a:ext cx="362422" cy="269857"/>
            </a:xfrm>
            <a:custGeom>
              <a:rect b="b" l="l" r="r" t="t"/>
              <a:pathLst>
                <a:path extrusionOk="0" h="10294" w="13825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6" name="Google Shape;26286;p86"/>
            <p:cNvSpPr/>
            <p:nvPr/>
          </p:nvSpPr>
          <p:spPr>
            <a:xfrm>
              <a:off x="2276348" y="1981809"/>
              <a:ext cx="361793" cy="268704"/>
            </a:xfrm>
            <a:custGeom>
              <a:rect b="b" l="l" r="r" t="t"/>
              <a:pathLst>
                <a:path extrusionOk="0" h="10250" w="13801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87" name="Google Shape;26287;p86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26288" name="Google Shape;26288;p86"/>
            <p:cNvSpPr/>
            <p:nvPr/>
          </p:nvSpPr>
          <p:spPr>
            <a:xfrm>
              <a:off x="2948055" y="2090995"/>
              <a:ext cx="191134" cy="174094"/>
            </a:xfrm>
            <a:custGeom>
              <a:rect b="b" l="l" r="r" t="t"/>
              <a:pathLst>
                <a:path extrusionOk="0" h="6641" w="7291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9" name="Google Shape;26289;p86"/>
            <p:cNvSpPr/>
            <p:nvPr/>
          </p:nvSpPr>
          <p:spPr>
            <a:xfrm>
              <a:off x="3033568" y="2009990"/>
              <a:ext cx="112803" cy="206889"/>
            </a:xfrm>
            <a:custGeom>
              <a:rect b="b" l="l" r="r" t="t"/>
              <a:pathLst>
                <a:path extrusionOk="0" h="7892" w="4303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0" name="Google Shape;26290;p86"/>
            <p:cNvSpPr/>
            <p:nvPr/>
          </p:nvSpPr>
          <p:spPr>
            <a:xfrm>
              <a:off x="3110404" y="2165524"/>
              <a:ext cx="35600" cy="51355"/>
            </a:xfrm>
            <a:custGeom>
              <a:rect b="b" l="l" r="r" t="t"/>
              <a:pathLst>
                <a:path extrusionOk="0" h="1959" w="1358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1" name="Google Shape;26291;p86"/>
            <p:cNvSpPr/>
            <p:nvPr/>
          </p:nvSpPr>
          <p:spPr>
            <a:xfrm>
              <a:off x="2960533" y="2148510"/>
              <a:ext cx="145336" cy="96733"/>
            </a:xfrm>
            <a:custGeom>
              <a:rect b="b" l="l" r="r" t="t"/>
              <a:pathLst>
                <a:path extrusionOk="0" h="3690" w="5544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2" name="Google Shape;26292;p86"/>
            <p:cNvSpPr/>
            <p:nvPr/>
          </p:nvSpPr>
          <p:spPr>
            <a:xfrm>
              <a:off x="3017315" y="2196930"/>
              <a:ext cx="85540" cy="48419"/>
            </a:xfrm>
            <a:custGeom>
              <a:rect b="b" l="l" r="r" t="t"/>
              <a:pathLst>
                <a:path extrusionOk="0" h="1847" w="3263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3" name="Google Shape;26293;p86"/>
            <p:cNvSpPr/>
            <p:nvPr/>
          </p:nvSpPr>
          <p:spPr>
            <a:xfrm>
              <a:off x="2933663" y="2173467"/>
              <a:ext cx="145336" cy="96733"/>
            </a:xfrm>
            <a:custGeom>
              <a:rect b="b" l="l" r="r" t="t"/>
              <a:pathLst>
                <a:path extrusionOk="0" h="3690" w="5544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4" name="Google Shape;26294;p86"/>
            <p:cNvSpPr/>
            <p:nvPr/>
          </p:nvSpPr>
          <p:spPr>
            <a:xfrm>
              <a:off x="2999515" y="2228361"/>
              <a:ext cx="76102" cy="41603"/>
            </a:xfrm>
            <a:custGeom>
              <a:rect b="b" l="l" r="r" t="t"/>
              <a:pathLst>
                <a:path extrusionOk="0" h="1587" w="2903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5" name="Google Shape;26295;p86"/>
            <p:cNvSpPr/>
            <p:nvPr/>
          </p:nvSpPr>
          <p:spPr>
            <a:xfrm>
              <a:off x="2906425" y="2198450"/>
              <a:ext cx="145729" cy="96733"/>
            </a:xfrm>
            <a:custGeom>
              <a:rect b="b" l="l" r="r" t="t"/>
              <a:pathLst>
                <a:path extrusionOk="0" h="3690" w="5559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6" name="Google Shape;26296;p86"/>
            <p:cNvSpPr/>
            <p:nvPr/>
          </p:nvSpPr>
          <p:spPr>
            <a:xfrm>
              <a:off x="2982108" y="2259007"/>
              <a:ext cx="66245" cy="36150"/>
            </a:xfrm>
            <a:custGeom>
              <a:rect b="b" l="l" r="r" t="t"/>
              <a:pathLst>
                <a:path extrusionOk="0" h="1379" w="2527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7" name="Google Shape;26297;p86"/>
            <p:cNvSpPr/>
            <p:nvPr/>
          </p:nvSpPr>
          <p:spPr>
            <a:xfrm>
              <a:off x="2879555" y="2223800"/>
              <a:ext cx="145729" cy="96655"/>
            </a:xfrm>
            <a:custGeom>
              <a:rect b="b" l="l" r="r" t="t"/>
              <a:pathLst>
                <a:path extrusionOk="0" h="3687" w="5559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8" name="Google Shape;26298;p86"/>
            <p:cNvSpPr/>
            <p:nvPr/>
          </p:nvSpPr>
          <p:spPr>
            <a:xfrm>
              <a:off x="2964701" y="2288132"/>
              <a:ext cx="56782" cy="32323"/>
            </a:xfrm>
            <a:custGeom>
              <a:rect b="b" l="l" r="r" t="t"/>
              <a:pathLst>
                <a:path extrusionOk="0" h="1233" w="2166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9" name="Google Shape;26299;p86"/>
            <p:cNvSpPr/>
            <p:nvPr/>
          </p:nvSpPr>
          <p:spPr>
            <a:xfrm>
              <a:off x="2791761" y="2103080"/>
              <a:ext cx="185445" cy="168064"/>
            </a:xfrm>
            <a:custGeom>
              <a:rect b="b" l="l" r="r" t="t"/>
              <a:pathLst>
                <a:path extrusionOk="0" h="6411" w="7074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0" name="Google Shape;26300;p86"/>
            <p:cNvSpPr/>
            <p:nvPr/>
          </p:nvSpPr>
          <p:spPr>
            <a:xfrm>
              <a:off x="2774354" y="2035734"/>
              <a:ext cx="114691" cy="198316"/>
            </a:xfrm>
            <a:custGeom>
              <a:rect b="b" l="l" r="r" t="t"/>
              <a:pathLst>
                <a:path extrusionOk="0" h="7565" w="4375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1" name="Google Shape;26301;p86"/>
            <p:cNvSpPr/>
            <p:nvPr/>
          </p:nvSpPr>
          <p:spPr>
            <a:xfrm>
              <a:off x="2774354" y="2035734"/>
              <a:ext cx="88580" cy="185445"/>
            </a:xfrm>
            <a:custGeom>
              <a:rect b="b" l="l" r="r" t="t"/>
              <a:pathLst>
                <a:path extrusionOk="0" h="7074" w="3379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2" name="Google Shape;26302;p86"/>
            <p:cNvSpPr/>
            <p:nvPr/>
          </p:nvSpPr>
          <p:spPr>
            <a:xfrm>
              <a:off x="2774354" y="2175381"/>
              <a:ext cx="54894" cy="58669"/>
            </a:xfrm>
            <a:custGeom>
              <a:rect b="b" l="l" r="r" t="t"/>
              <a:pathLst>
                <a:path extrusionOk="0" h="2238" w="2094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3" name="Google Shape;26303;p86"/>
            <p:cNvSpPr/>
            <p:nvPr/>
          </p:nvSpPr>
          <p:spPr>
            <a:xfrm>
              <a:off x="2774354" y="2175381"/>
              <a:ext cx="28784" cy="45798"/>
            </a:xfrm>
            <a:custGeom>
              <a:rect b="b" l="l" r="r" t="t"/>
              <a:pathLst>
                <a:path extrusionOk="0" h="1747" w="1098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4" name="Google Shape;26304;p86"/>
            <p:cNvSpPr/>
            <p:nvPr/>
          </p:nvSpPr>
          <p:spPr>
            <a:xfrm>
              <a:off x="2829983" y="2199105"/>
              <a:ext cx="78357" cy="62811"/>
            </a:xfrm>
            <a:custGeom>
              <a:rect b="b" l="l" r="r" t="t"/>
              <a:pathLst>
                <a:path extrusionOk="0" h="2396" w="2989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5" name="Google Shape;26305;p86"/>
            <p:cNvSpPr/>
            <p:nvPr/>
          </p:nvSpPr>
          <p:spPr>
            <a:xfrm>
              <a:off x="2833390" y="2200337"/>
              <a:ext cx="74949" cy="61579"/>
            </a:xfrm>
            <a:custGeom>
              <a:rect b="b" l="l" r="r" t="t"/>
              <a:pathLst>
                <a:path extrusionOk="0" h="2349" w="2859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6" name="Google Shape;26306;p86"/>
            <p:cNvSpPr/>
            <p:nvPr/>
          </p:nvSpPr>
          <p:spPr>
            <a:xfrm>
              <a:off x="2859868" y="2226815"/>
              <a:ext cx="69653" cy="56546"/>
            </a:xfrm>
            <a:custGeom>
              <a:rect b="b" l="l" r="r" t="t"/>
              <a:pathLst>
                <a:path extrusionOk="0" h="2157" w="2657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7" name="Google Shape;26307;p86"/>
            <p:cNvSpPr/>
            <p:nvPr/>
          </p:nvSpPr>
          <p:spPr>
            <a:xfrm>
              <a:off x="2863669" y="2227968"/>
              <a:ext cx="65852" cy="55392"/>
            </a:xfrm>
            <a:custGeom>
              <a:rect b="b" l="l" r="r" t="t"/>
              <a:pathLst>
                <a:path extrusionOk="0" h="2113" w="2512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8" name="Google Shape;26308;p86"/>
            <p:cNvSpPr/>
            <p:nvPr/>
          </p:nvSpPr>
          <p:spPr>
            <a:xfrm>
              <a:off x="2889779" y="2254734"/>
              <a:ext cx="60950" cy="50097"/>
            </a:xfrm>
            <a:custGeom>
              <a:rect b="b" l="l" r="r" t="t"/>
              <a:pathLst>
                <a:path extrusionOk="0" h="1911" w="2325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9" name="Google Shape;26309;p86"/>
            <p:cNvSpPr/>
            <p:nvPr/>
          </p:nvSpPr>
          <p:spPr>
            <a:xfrm>
              <a:off x="2893187" y="2255599"/>
              <a:ext cx="57542" cy="49468"/>
            </a:xfrm>
            <a:custGeom>
              <a:rect b="b" l="l" r="r" t="t"/>
              <a:pathLst>
                <a:path extrusionOk="0" h="1887" w="2195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0" name="Google Shape;26310;p86"/>
            <p:cNvSpPr/>
            <p:nvPr/>
          </p:nvSpPr>
          <p:spPr>
            <a:xfrm>
              <a:off x="2919664" y="2281971"/>
              <a:ext cx="52246" cy="44277"/>
            </a:xfrm>
            <a:custGeom>
              <a:rect b="b" l="l" r="r" t="t"/>
              <a:pathLst>
                <a:path extrusionOk="0" h="1689" w="1993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1" name="Google Shape;26311;p86"/>
            <p:cNvSpPr/>
            <p:nvPr/>
          </p:nvSpPr>
          <p:spPr>
            <a:xfrm>
              <a:off x="2923072" y="2283229"/>
              <a:ext cx="48839" cy="43071"/>
            </a:xfrm>
            <a:custGeom>
              <a:rect b="b" l="l" r="r" t="t"/>
              <a:pathLst>
                <a:path extrusionOk="0" h="1643" w="1863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2" name="Google Shape;26312;p86"/>
            <p:cNvSpPr/>
            <p:nvPr/>
          </p:nvSpPr>
          <p:spPr>
            <a:xfrm>
              <a:off x="2925353" y="2108768"/>
              <a:ext cx="75709" cy="116211"/>
            </a:xfrm>
            <a:custGeom>
              <a:rect b="b" l="l" r="r" t="t"/>
              <a:pathLst>
                <a:path extrusionOk="0" h="4433" w="2888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3" name="Google Shape;26313;p86"/>
            <p:cNvSpPr/>
            <p:nvPr/>
          </p:nvSpPr>
          <p:spPr>
            <a:xfrm>
              <a:off x="2925353" y="2108768"/>
              <a:ext cx="32192" cy="116211"/>
            </a:xfrm>
            <a:custGeom>
              <a:rect b="b" l="l" r="r" t="t"/>
              <a:pathLst>
                <a:path extrusionOk="0" h="4433" w="1228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14" name="Google Shape;26314;p86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26315" name="Google Shape;26315;p86"/>
            <p:cNvSpPr/>
            <p:nvPr/>
          </p:nvSpPr>
          <p:spPr>
            <a:xfrm>
              <a:off x="3876695" y="1981993"/>
              <a:ext cx="71934" cy="72301"/>
            </a:xfrm>
            <a:custGeom>
              <a:rect b="b" l="l" r="r" t="t"/>
              <a:pathLst>
                <a:path extrusionOk="0" h="2758" w="2744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6" name="Google Shape;26316;p86"/>
            <p:cNvSpPr/>
            <p:nvPr/>
          </p:nvSpPr>
          <p:spPr>
            <a:xfrm>
              <a:off x="3755582" y="2204217"/>
              <a:ext cx="146516" cy="102448"/>
            </a:xfrm>
            <a:custGeom>
              <a:rect b="b" l="l" r="r" t="t"/>
              <a:pathLst>
                <a:path extrusionOk="0" h="3908" w="5589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7" name="Google Shape;26317;p86"/>
            <p:cNvSpPr/>
            <p:nvPr/>
          </p:nvSpPr>
          <p:spPr>
            <a:xfrm>
              <a:off x="3848697" y="2066195"/>
              <a:ext cx="129817" cy="66403"/>
            </a:xfrm>
            <a:custGeom>
              <a:rect b="b" l="l" r="r" t="t"/>
              <a:pathLst>
                <a:path extrusionOk="0" h="2533" w="4952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8" name="Google Shape;26318;p86"/>
            <p:cNvSpPr/>
            <p:nvPr/>
          </p:nvSpPr>
          <p:spPr>
            <a:xfrm>
              <a:off x="3923227" y="2204217"/>
              <a:ext cx="146909" cy="102370"/>
            </a:xfrm>
            <a:custGeom>
              <a:rect b="b" l="l" r="r" t="t"/>
              <a:pathLst>
                <a:path extrusionOk="0" h="3905" w="5604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9" name="Google Shape;26319;p86"/>
            <p:cNvSpPr/>
            <p:nvPr/>
          </p:nvSpPr>
          <p:spPr>
            <a:xfrm>
              <a:off x="3868752" y="1983513"/>
              <a:ext cx="71934" cy="70781"/>
            </a:xfrm>
            <a:custGeom>
              <a:rect b="b" l="l" r="r" t="t"/>
              <a:pathLst>
                <a:path extrusionOk="0" h="2700" w="2744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0" name="Google Shape;26320;p86"/>
            <p:cNvSpPr/>
            <p:nvPr/>
          </p:nvSpPr>
          <p:spPr>
            <a:xfrm>
              <a:off x="3804814" y="2143949"/>
              <a:ext cx="47711" cy="48105"/>
            </a:xfrm>
            <a:custGeom>
              <a:rect b="b" l="l" r="r" t="t"/>
              <a:pathLst>
                <a:path extrusionOk="0" h="1835" w="182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1" name="Google Shape;26321;p86"/>
            <p:cNvSpPr/>
            <p:nvPr/>
          </p:nvSpPr>
          <p:spPr>
            <a:xfrm>
              <a:off x="3799125" y="2145102"/>
              <a:ext cx="48078" cy="47056"/>
            </a:xfrm>
            <a:custGeom>
              <a:rect b="b" l="l" r="r" t="t"/>
              <a:pathLst>
                <a:path extrusionOk="0" h="1795" w="1834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2" name="Google Shape;26322;p86"/>
            <p:cNvSpPr/>
            <p:nvPr/>
          </p:nvSpPr>
          <p:spPr>
            <a:xfrm>
              <a:off x="3972458" y="2143949"/>
              <a:ext cx="48078" cy="48105"/>
            </a:xfrm>
            <a:custGeom>
              <a:rect b="b" l="l" r="r" t="t"/>
              <a:pathLst>
                <a:path extrusionOk="0" h="1835" w="1834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3" name="Google Shape;26323;p86"/>
            <p:cNvSpPr/>
            <p:nvPr/>
          </p:nvSpPr>
          <p:spPr>
            <a:xfrm>
              <a:off x="3967163" y="2145102"/>
              <a:ext cx="48078" cy="47056"/>
            </a:xfrm>
            <a:custGeom>
              <a:rect b="b" l="l" r="r" t="t"/>
              <a:pathLst>
                <a:path extrusionOk="0" h="1795" w="1834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4" name="Google Shape;26324;p86"/>
            <p:cNvSpPr/>
            <p:nvPr/>
          </p:nvSpPr>
          <p:spPr>
            <a:xfrm>
              <a:off x="3726850" y="2318043"/>
              <a:ext cx="35967" cy="35967"/>
            </a:xfrm>
            <a:custGeom>
              <a:rect b="b" l="l" r="r" t="t"/>
              <a:pathLst>
                <a:path extrusionOk="0" h="1372" w="1372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5" name="Google Shape;26325;p86"/>
            <p:cNvSpPr/>
            <p:nvPr/>
          </p:nvSpPr>
          <p:spPr>
            <a:xfrm>
              <a:off x="3722682" y="2318803"/>
              <a:ext cx="35993" cy="35233"/>
            </a:xfrm>
            <a:custGeom>
              <a:rect b="b" l="l" r="r" t="t"/>
              <a:pathLst>
                <a:path extrusionOk="0" h="1344" w="1373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6" name="Google Shape;26326;p86"/>
            <p:cNvSpPr/>
            <p:nvPr/>
          </p:nvSpPr>
          <p:spPr>
            <a:xfrm>
              <a:off x="3894495" y="2318043"/>
              <a:ext cx="35967" cy="35967"/>
            </a:xfrm>
            <a:custGeom>
              <a:rect b="b" l="l" r="r" t="t"/>
              <a:pathLst>
                <a:path extrusionOk="0" h="1372" w="1372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7" name="Google Shape;26327;p86"/>
            <p:cNvSpPr/>
            <p:nvPr/>
          </p:nvSpPr>
          <p:spPr>
            <a:xfrm>
              <a:off x="3890327" y="2318803"/>
              <a:ext cx="35967" cy="35233"/>
            </a:xfrm>
            <a:custGeom>
              <a:rect b="b" l="l" r="r" t="t"/>
              <a:pathLst>
                <a:path extrusionOk="0" h="1344" w="1372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8" name="Google Shape;26328;p86"/>
            <p:cNvSpPr/>
            <p:nvPr/>
          </p:nvSpPr>
          <p:spPr>
            <a:xfrm>
              <a:off x="4062507" y="2318043"/>
              <a:ext cx="35993" cy="35967"/>
            </a:xfrm>
            <a:custGeom>
              <a:rect b="b" l="l" r="r" t="t"/>
              <a:pathLst>
                <a:path extrusionOk="0" h="1372" w="1373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9" name="Google Shape;26329;p86"/>
            <p:cNvSpPr/>
            <p:nvPr/>
          </p:nvSpPr>
          <p:spPr>
            <a:xfrm>
              <a:off x="4058339" y="2318803"/>
              <a:ext cx="35993" cy="35233"/>
            </a:xfrm>
            <a:custGeom>
              <a:rect b="b" l="l" r="r" t="t"/>
              <a:pathLst>
                <a:path extrusionOk="0" h="1344" w="1373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30" name="Google Shape;26330;p86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26331" name="Google Shape;26331;p86"/>
            <p:cNvSpPr/>
            <p:nvPr/>
          </p:nvSpPr>
          <p:spPr>
            <a:xfrm>
              <a:off x="4308876" y="2188619"/>
              <a:ext cx="59429" cy="59823"/>
            </a:xfrm>
            <a:custGeom>
              <a:rect b="b" l="l" r="r" t="t"/>
              <a:pathLst>
                <a:path extrusionOk="0" h="2282" w="2267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2" name="Google Shape;26332;p86"/>
            <p:cNvSpPr/>
            <p:nvPr/>
          </p:nvSpPr>
          <p:spPr>
            <a:xfrm>
              <a:off x="4309243" y="2188619"/>
              <a:ext cx="48078" cy="59823"/>
            </a:xfrm>
            <a:custGeom>
              <a:rect b="b" l="l" r="r" t="t"/>
              <a:pathLst>
                <a:path extrusionOk="0" h="2282" w="1834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3" name="Google Shape;26333;p86"/>
            <p:cNvSpPr/>
            <p:nvPr/>
          </p:nvSpPr>
          <p:spPr>
            <a:xfrm>
              <a:off x="4303580" y="1981809"/>
              <a:ext cx="271351" cy="259030"/>
            </a:xfrm>
            <a:custGeom>
              <a:rect b="b" l="l" r="r" t="t"/>
              <a:pathLst>
                <a:path extrusionOk="0" h="9881" w="10351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4" name="Google Shape;26334;p86"/>
            <p:cNvSpPr/>
            <p:nvPr/>
          </p:nvSpPr>
          <p:spPr>
            <a:xfrm>
              <a:off x="4298652" y="1982281"/>
              <a:ext cx="158208" cy="258296"/>
            </a:xfrm>
            <a:custGeom>
              <a:rect b="b" l="l" r="r" t="t"/>
              <a:pathLst>
                <a:path extrusionOk="0" h="9853" w="6035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5" name="Google Shape;26335;p86"/>
            <p:cNvSpPr/>
            <p:nvPr/>
          </p:nvSpPr>
          <p:spPr>
            <a:xfrm>
              <a:off x="4341041" y="2006504"/>
              <a:ext cx="219498" cy="209746"/>
            </a:xfrm>
            <a:custGeom>
              <a:rect b="b" l="l" r="r" t="t"/>
              <a:pathLst>
                <a:path extrusionOk="0" h="8001" w="8373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6" name="Google Shape;26336;p86"/>
            <p:cNvSpPr/>
            <p:nvPr/>
          </p:nvSpPr>
          <p:spPr>
            <a:xfrm>
              <a:off x="4331945" y="2006845"/>
              <a:ext cx="124914" cy="209169"/>
            </a:xfrm>
            <a:custGeom>
              <a:rect b="b" l="l" r="r" t="t"/>
              <a:pathLst>
                <a:path extrusionOk="0" h="7979" w="4765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7" name="Google Shape;26337;p86"/>
            <p:cNvSpPr/>
            <p:nvPr/>
          </p:nvSpPr>
          <p:spPr>
            <a:xfrm>
              <a:off x="4417091" y="2048212"/>
              <a:ext cx="57175" cy="57175"/>
            </a:xfrm>
            <a:custGeom>
              <a:rect b="b" l="l" r="r" t="t"/>
              <a:pathLst>
                <a:path extrusionOk="0" h="2181" w="2181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8" name="Google Shape;26338;p86"/>
            <p:cNvSpPr/>
            <p:nvPr/>
          </p:nvSpPr>
          <p:spPr>
            <a:xfrm>
              <a:off x="4417851" y="2048369"/>
              <a:ext cx="39008" cy="56834"/>
            </a:xfrm>
            <a:custGeom>
              <a:rect b="b" l="l" r="r" t="t"/>
              <a:pathLst>
                <a:path extrusionOk="0" h="2168" w="1488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9" name="Google Shape;26339;p86"/>
            <p:cNvSpPr/>
            <p:nvPr/>
          </p:nvSpPr>
          <p:spPr>
            <a:xfrm>
              <a:off x="4398557" y="2105361"/>
              <a:ext cx="93876" cy="59823"/>
            </a:xfrm>
            <a:custGeom>
              <a:rect b="b" l="l" r="r" t="t"/>
              <a:pathLst>
                <a:path extrusionOk="0" h="2282" w="3581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0" name="Google Shape;26340;p86"/>
            <p:cNvSpPr/>
            <p:nvPr/>
          </p:nvSpPr>
          <p:spPr>
            <a:xfrm>
              <a:off x="4398924" y="2105361"/>
              <a:ext cx="53007" cy="59823"/>
            </a:xfrm>
            <a:custGeom>
              <a:rect b="b" l="l" r="r" t="t"/>
              <a:pathLst>
                <a:path extrusionOk="0" h="2282" w="2022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1" name="Google Shape;26341;p86"/>
            <p:cNvSpPr/>
            <p:nvPr/>
          </p:nvSpPr>
          <p:spPr>
            <a:xfrm>
              <a:off x="4416331" y="2128639"/>
              <a:ext cx="12138" cy="36544"/>
            </a:xfrm>
            <a:custGeom>
              <a:rect b="b" l="l" r="r" t="t"/>
              <a:pathLst>
                <a:path extrusionOk="0" h="1394" w="463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2" name="Google Shape;26342;p86"/>
            <p:cNvSpPr/>
            <p:nvPr/>
          </p:nvSpPr>
          <p:spPr>
            <a:xfrm>
              <a:off x="4462889" y="2128639"/>
              <a:ext cx="12138" cy="36544"/>
            </a:xfrm>
            <a:custGeom>
              <a:rect b="b" l="l" r="r" t="t"/>
              <a:pathLst>
                <a:path extrusionOk="0" h="1394" w="463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3" name="Google Shape;26343;p86"/>
            <p:cNvSpPr/>
            <p:nvPr/>
          </p:nvSpPr>
          <p:spPr>
            <a:xfrm>
              <a:off x="4201394" y="2221441"/>
              <a:ext cx="135872" cy="132674"/>
            </a:xfrm>
            <a:custGeom>
              <a:rect b="b" l="l" r="r" t="t"/>
              <a:pathLst>
                <a:path extrusionOk="0" h="5061" w="5183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4" name="Google Shape;26344;p86"/>
            <p:cNvSpPr/>
            <p:nvPr/>
          </p:nvSpPr>
          <p:spPr>
            <a:xfrm>
              <a:off x="4201394" y="2221441"/>
              <a:ext cx="118859" cy="132674"/>
            </a:xfrm>
            <a:custGeom>
              <a:rect b="b" l="l" r="r" t="t"/>
              <a:pathLst>
                <a:path extrusionOk="0" h="5061" w="4534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5" name="Google Shape;26345;p86"/>
            <p:cNvSpPr/>
            <p:nvPr/>
          </p:nvSpPr>
          <p:spPr>
            <a:xfrm>
              <a:off x="4287668" y="2221441"/>
              <a:ext cx="49599" cy="47816"/>
            </a:xfrm>
            <a:custGeom>
              <a:rect b="b" l="l" r="r" t="t"/>
              <a:pathLst>
                <a:path extrusionOk="0" h="1824" w="1892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6" name="Google Shape;26346;p86"/>
            <p:cNvSpPr/>
            <p:nvPr/>
          </p:nvSpPr>
          <p:spPr>
            <a:xfrm>
              <a:off x="4287668" y="2221545"/>
              <a:ext cx="32585" cy="26136"/>
            </a:xfrm>
            <a:custGeom>
              <a:rect b="b" l="l" r="r" t="t"/>
              <a:pathLst>
                <a:path extrusionOk="0" h="997" w="1243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47" name="Google Shape;26347;p86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26348" name="Google Shape;26348;p86"/>
            <p:cNvSpPr/>
            <p:nvPr/>
          </p:nvSpPr>
          <p:spPr>
            <a:xfrm>
              <a:off x="4786067" y="1537727"/>
              <a:ext cx="129056" cy="128689"/>
            </a:xfrm>
            <a:custGeom>
              <a:rect b="b" l="l" r="r" t="t"/>
              <a:pathLst>
                <a:path extrusionOk="0" h="4909" w="4923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9" name="Google Shape;26349;p86"/>
            <p:cNvSpPr/>
            <p:nvPr/>
          </p:nvSpPr>
          <p:spPr>
            <a:xfrm>
              <a:off x="4783419" y="1537544"/>
              <a:ext cx="75316" cy="128873"/>
            </a:xfrm>
            <a:custGeom>
              <a:rect b="b" l="l" r="r" t="t"/>
              <a:pathLst>
                <a:path extrusionOk="0" h="4916" w="2873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0" name="Google Shape;26350;p86"/>
            <p:cNvSpPr/>
            <p:nvPr/>
          </p:nvSpPr>
          <p:spPr>
            <a:xfrm>
              <a:off x="4806489" y="1558175"/>
              <a:ext cx="87820" cy="87820"/>
            </a:xfrm>
            <a:custGeom>
              <a:rect b="b" l="l" r="r" t="t"/>
              <a:pathLst>
                <a:path extrusionOk="0" h="3350" w="335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1" name="Google Shape;26351;p86"/>
            <p:cNvSpPr/>
            <p:nvPr/>
          </p:nvSpPr>
          <p:spPr>
            <a:xfrm>
              <a:off x="4806489" y="1558096"/>
              <a:ext cx="52246" cy="87951"/>
            </a:xfrm>
            <a:custGeom>
              <a:rect b="b" l="l" r="r" t="t"/>
              <a:pathLst>
                <a:path extrusionOk="0" h="3355" w="1993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2" name="Google Shape;26352;p86"/>
            <p:cNvSpPr/>
            <p:nvPr/>
          </p:nvSpPr>
          <p:spPr>
            <a:xfrm>
              <a:off x="4832599" y="1572541"/>
              <a:ext cx="34473" cy="60190"/>
            </a:xfrm>
            <a:custGeom>
              <a:rect b="b" l="l" r="r" t="t"/>
              <a:pathLst>
                <a:path extrusionOk="0" h="2296" w="1315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3" name="Google Shape;26353;p86"/>
            <p:cNvSpPr/>
            <p:nvPr/>
          </p:nvSpPr>
          <p:spPr>
            <a:xfrm>
              <a:off x="4885973" y="1500266"/>
              <a:ext cx="129056" cy="128689"/>
            </a:xfrm>
            <a:custGeom>
              <a:rect b="b" l="l" r="r" t="t"/>
              <a:pathLst>
                <a:path extrusionOk="0" h="4909" w="4923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4" name="Google Shape;26354;p86"/>
            <p:cNvSpPr/>
            <p:nvPr/>
          </p:nvSpPr>
          <p:spPr>
            <a:xfrm>
              <a:off x="4883325" y="1500449"/>
              <a:ext cx="75316" cy="128506"/>
            </a:xfrm>
            <a:custGeom>
              <a:rect b="b" l="l" r="r" t="t"/>
              <a:pathLst>
                <a:path extrusionOk="0" h="4902" w="2873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5" name="Google Shape;26355;p86"/>
            <p:cNvSpPr/>
            <p:nvPr/>
          </p:nvSpPr>
          <p:spPr>
            <a:xfrm>
              <a:off x="4906787" y="1521081"/>
              <a:ext cx="87427" cy="87427"/>
            </a:xfrm>
            <a:custGeom>
              <a:rect b="b" l="l" r="r" t="t"/>
              <a:pathLst>
                <a:path extrusionOk="0" h="3335" w="3335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6" name="Google Shape;26356;p86"/>
            <p:cNvSpPr/>
            <p:nvPr/>
          </p:nvSpPr>
          <p:spPr>
            <a:xfrm>
              <a:off x="4906394" y="1521002"/>
              <a:ext cx="52246" cy="87584"/>
            </a:xfrm>
            <a:custGeom>
              <a:rect b="b" l="l" r="r" t="t"/>
              <a:pathLst>
                <a:path extrusionOk="0" h="3341" w="1993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7" name="Google Shape;26357;p86"/>
            <p:cNvSpPr/>
            <p:nvPr/>
          </p:nvSpPr>
          <p:spPr>
            <a:xfrm>
              <a:off x="4932504" y="1535079"/>
              <a:ext cx="34840" cy="60190"/>
            </a:xfrm>
            <a:custGeom>
              <a:rect b="b" l="l" r="r" t="t"/>
              <a:pathLst>
                <a:path extrusionOk="0" h="2296" w="1329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8" name="Google Shape;26358;p86"/>
            <p:cNvSpPr/>
            <p:nvPr/>
          </p:nvSpPr>
          <p:spPr>
            <a:xfrm>
              <a:off x="4659658" y="1714836"/>
              <a:ext cx="144969" cy="163215"/>
            </a:xfrm>
            <a:custGeom>
              <a:rect b="b" l="l" r="r" t="t"/>
              <a:pathLst>
                <a:path extrusionOk="0" h="6226" w="553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9" name="Google Shape;26359;p86"/>
            <p:cNvSpPr/>
            <p:nvPr/>
          </p:nvSpPr>
          <p:spPr>
            <a:xfrm>
              <a:off x="4699400" y="1824939"/>
              <a:ext cx="105227" cy="52928"/>
            </a:xfrm>
            <a:custGeom>
              <a:rect b="b" l="l" r="r" t="t"/>
              <a:pathLst>
                <a:path extrusionOk="0" h="2019" w="4014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0" name="Google Shape;26360;p86"/>
            <p:cNvSpPr/>
            <p:nvPr/>
          </p:nvSpPr>
          <p:spPr>
            <a:xfrm>
              <a:off x="4800066" y="1641276"/>
              <a:ext cx="282336" cy="173858"/>
            </a:xfrm>
            <a:custGeom>
              <a:rect b="b" l="l" r="r" t="t"/>
              <a:pathLst>
                <a:path extrusionOk="0" h="6632" w="1077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1" name="Google Shape;26361;p86"/>
            <p:cNvSpPr/>
            <p:nvPr/>
          </p:nvSpPr>
          <p:spPr>
            <a:xfrm>
              <a:off x="4800066" y="1707260"/>
              <a:ext cx="57175" cy="107875"/>
            </a:xfrm>
            <a:custGeom>
              <a:rect b="b" l="l" r="r" t="t"/>
              <a:pathLst>
                <a:path extrusionOk="0" h="4115" w="2181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2" name="Google Shape;26362;p86"/>
            <p:cNvSpPr/>
            <p:nvPr/>
          </p:nvSpPr>
          <p:spPr>
            <a:xfrm>
              <a:off x="4874228" y="1692501"/>
              <a:ext cx="81004" cy="51827"/>
            </a:xfrm>
            <a:custGeom>
              <a:rect b="b" l="l" r="r" t="t"/>
              <a:pathLst>
                <a:path extrusionOk="0" h="1977" w="309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3" name="Google Shape;26363;p86"/>
            <p:cNvSpPr/>
            <p:nvPr/>
          </p:nvSpPr>
          <p:spPr>
            <a:xfrm>
              <a:off x="4754662" y="1702200"/>
              <a:ext cx="88187" cy="142085"/>
            </a:xfrm>
            <a:custGeom>
              <a:rect b="b" l="l" r="r" t="t"/>
              <a:pathLst>
                <a:path extrusionOk="0" h="5420" w="3364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4" name="Google Shape;26364;p86"/>
            <p:cNvSpPr/>
            <p:nvPr/>
          </p:nvSpPr>
          <p:spPr>
            <a:xfrm>
              <a:off x="4795898" y="1809446"/>
              <a:ext cx="46951" cy="35207"/>
            </a:xfrm>
            <a:custGeom>
              <a:rect b="b" l="l" r="r" t="t"/>
              <a:pathLst>
                <a:path extrusionOk="0" h="1343" w="1791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65" name="Google Shape;26365;p86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26366" name="Google Shape;26366;p86"/>
            <p:cNvSpPr/>
            <p:nvPr/>
          </p:nvSpPr>
          <p:spPr>
            <a:xfrm>
              <a:off x="5294297" y="1582765"/>
              <a:ext cx="33686" cy="74582"/>
            </a:xfrm>
            <a:custGeom>
              <a:rect b="b" l="l" r="r" t="t"/>
              <a:pathLst>
                <a:path extrusionOk="0" h="2845" w="1285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7" name="Google Shape;26367;p86"/>
            <p:cNvSpPr/>
            <p:nvPr/>
          </p:nvSpPr>
          <p:spPr>
            <a:xfrm>
              <a:off x="5307903" y="1575949"/>
              <a:ext cx="81398" cy="81398"/>
            </a:xfrm>
            <a:custGeom>
              <a:rect b="b" l="l" r="r" t="t"/>
              <a:pathLst>
                <a:path extrusionOk="0" h="3105" w="3105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8" name="Google Shape;26368;p86"/>
            <p:cNvSpPr/>
            <p:nvPr/>
          </p:nvSpPr>
          <p:spPr>
            <a:xfrm>
              <a:off x="5321168" y="1677741"/>
              <a:ext cx="40895" cy="30305"/>
            </a:xfrm>
            <a:custGeom>
              <a:rect b="b" l="l" r="r" t="t"/>
              <a:pathLst>
                <a:path extrusionOk="0" h="1156" w="156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9" name="Google Shape;26369;p86"/>
            <p:cNvSpPr/>
            <p:nvPr/>
          </p:nvSpPr>
          <p:spPr>
            <a:xfrm>
              <a:off x="5321168" y="1677741"/>
              <a:ext cx="40895" cy="16489"/>
            </a:xfrm>
            <a:custGeom>
              <a:rect b="b" l="l" r="r" t="t"/>
              <a:pathLst>
                <a:path extrusionOk="0" h="629" w="156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0" name="Google Shape;26370;p86"/>
            <p:cNvSpPr/>
            <p:nvPr/>
          </p:nvSpPr>
          <p:spPr>
            <a:xfrm>
              <a:off x="5273850" y="1694021"/>
              <a:ext cx="135872" cy="57542"/>
            </a:xfrm>
            <a:custGeom>
              <a:rect b="b" l="l" r="r" t="t"/>
              <a:pathLst>
                <a:path extrusionOk="0" h="2195" w="5183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1" name="Google Shape;26371;p86"/>
            <p:cNvSpPr/>
            <p:nvPr/>
          </p:nvSpPr>
          <p:spPr>
            <a:xfrm>
              <a:off x="5334773" y="1708020"/>
              <a:ext cx="13658" cy="54527"/>
            </a:xfrm>
            <a:custGeom>
              <a:rect b="b" l="l" r="r" t="t"/>
              <a:pathLst>
                <a:path extrusionOk="0" h="2080" w="521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2" name="Google Shape;26372;p86"/>
            <p:cNvSpPr/>
            <p:nvPr/>
          </p:nvSpPr>
          <p:spPr>
            <a:xfrm>
              <a:off x="5301113" y="1610002"/>
              <a:ext cx="81371" cy="74582"/>
            </a:xfrm>
            <a:custGeom>
              <a:rect b="b" l="l" r="r" t="t"/>
              <a:pathLst>
                <a:path extrusionOk="0" h="2845" w="3104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3" name="Google Shape;26373;p86"/>
            <p:cNvSpPr/>
            <p:nvPr/>
          </p:nvSpPr>
          <p:spPr>
            <a:xfrm>
              <a:off x="5300720" y="1610002"/>
              <a:ext cx="81398" cy="72694"/>
            </a:xfrm>
            <a:custGeom>
              <a:rect b="b" l="l" r="r" t="t"/>
              <a:pathLst>
                <a:path extrusionOk="0" h="2773" w="3105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4" name="Google Shape;26374;p86"/>
            <p:cNvSpPr/>
            <p:nvPr/>
          </p:nvSpPr>
          <p:spPr>
            <a:xfrm>
              <a:off x="5334773" y="1707653"/>
              <a:ext cx="13658" cy="13632"/>
            </a:xfrm>
            <a:custGeom>
              <a:rect b="b" l="l" r="r" t="t"/>
              <a:pathLst>
                <a:path extrusionOk="0" h="520" w="521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5" name="Google Shape;26375;p86"/>
            <p:cNvSpPr/>
            <p:nvPr/>
          </p:nvSpPr>
          <p:spPr>
            <a:xfrm>
              <a:off x="5313959" y="1688778"/>
              <a:ext cx="27657" cy="28758"/>
            </a:xfrm>
            <a:custGeom>
              <a:rect b="b" l="l" r="r" t="t"/>
              <a:pathLst>
                <a:path extrusionOk="0" h="1097" w="1055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6" name="Google Shape;26376;p86"/>
            <p:cNvSpPr/>
            <p:nvPr/>
          </p:nvSpPr>
          <p:spPr>
            <a:xfrm>
              <a:off x="5341589" y="1688778"/>
              <a:ext cx="28024" cy="28758"/>
            </a:xfrm>
            <a:custGeom>
              <a:rect b="b" l="l" r="r" t="t"/>
              <a:pathLst>
                <a:path extrusionOk="0" h="1097" w="1069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7" name="Google Shape;26377;p86"/>
            <p:cNvSpPr/>
            <p:nvPr/>
          </p:nvSpPr>
          <p:spPr>
            <a:xfrm>
              <a:off x="5211406" y="1513504"/>
              <a:ext cx="260394" cy="351202"/>
            </a:xfrm>
            <a:custGeom>
              <a:rect b="b" l="l" r="r" t="t"/>
              <a:pathLst>
                <a:path extrusionOk="0" h="13397" w="9933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8" name="Google Shape;26378;p86"/>
            <p:cNvSpPr/>
            <p:nvPr/>
          </p:nvSpPr>
          <p:spPr>
            <a:xfrm>
              <a:off x="5211406" y="1513504"/>
              <a:ext cx="252450" cy="350835"/>
            </a:xfrm>
            <a:custGeom>
              <a:rect b="b" l="l" r="r" t="t"/>
              <a:pathLst>
                <a:path extrusionOk="0" h="13383" w="963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79" name="Google Shape;26379;p86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26380" name="Google Shape;26380;p86"/>
            <p:cNvSpPr/>
            <p:nvPr/>
          </p:nvSpPr>
          <p:spPr>
            <a:xfrm>
              <a:off x="5750674" y="1724299"/>
              <a:ext cx="9857" cy="20448"/>
            </a:xfrm>
            <a:custGeom>
              <a:rect b="b" l="l" r="r" t="t"/>
              <a:pathLst>
                <a:path extrusionOk="0" h="780" w="376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1" name="Google Shape;26381;p86"/>
            <p:cNvSpPr/>
            <p:nvPr/>
          </p:nvSpPr>
          <p:spPr>
            <a:xfrm>
              <a:off x="5760505" y="1536207"/>
              <a:ext cx="238819" cy="251297"/>
            </a:xfrm>
            <a:custGeom>
              <a:rect b="b" l="l" r="r" t="t"/>
              <a:pathLst>
                <a:path extrusionOk="0" h="9586" w="911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2" name="Google Shape;26382;p86"/>
            <p:cNvSpPr/>
            <p:nvPr/>
          </p:nvSpPr>
          <p:spPr>
            <a:xfrm>
              <a:off x="5738170" y="1513216"/>
              <a:ext cx="252057" cy="243747"/>
            </a:xfrm>
            <a:custGeom>
              <a:rect b="b" l="l" r="r" t="t"/>
              <a:pathLst>
                <a:path extrusionOk="0" h="9298" w="9615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3" name="Google Shape;26383;p86"/>
            <p:cNvSpPr/>
            <p:nvPr/>
          </p:nvSpPr>
          <p:spPr>
            <a:xfrm>
              <a:off x="5867226" y="1633464"/>
              <a:ext cx="24616" cy="58695"/>
            </a:xfrm>
            <a:custGeom>
              <a:rect b="b" l="l" r="r" t="t"/>
              <a:pathLst>
                <a:path extrusionOk="0" h="2239" w="939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4" name="Google Shape;26384;p86"/>
            <p:cNvSpPr/>
            <p:nvPr/>
          </p:nvSpPr>
          <p:spPr>
            <a:xfrm>
              <a:off x="5663247" y="1786350"/>
              <a:ext cx="162743" cy="78645"/>
            </a:xfrm>
            <a:custGeom>
              <a:rect b="b" l="l" r="r" t="t"/>
              <a:pathLst>
                <a:path extrusionOk="0" h="3000" w="6208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5" name="Google Shape;26385;p86"/>
            <p:cNvSpPr/>
            <p:nvPr/>
          </p:nvSpPr>
          <p:spPr>
            <a:xfrm>
              <a:off x="5786248" y="1740946"/>
              <a:ext cx="88947" cy="49808"/>
            </a:xfrm>
            <a:custGeom>
              <a:rect b="b" l="l" r="r" t="t"/>
              <a:pathLst>
                <a:path extrusionOk="0" h="1900" w="3393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6" name="Google Shape;26386;p86"/>
            <p:cNvSpPr/>
            <p:nvPr/>
          </p:nvSpPr>
          <p:spPr>
            <a:xfrm>
              <a:off x="5632602" y="1610474"/>
              <a:ext cx="253184" cy="243773"/>
            </a:xfrm>
            <a:custGeom>
              <a:rect b="b" l="l" r="r" t="t"/>
              <a:pathLst>
                <a:path extrusionOk="0" h="9299" w="9658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7" name="Google Shape;26387;p86"/>
            <p:cNvSpPr/>
            <p:nvPr/>
          </p:nvSpPr>
          <p:spPr>
            <a:xfrm>
              <a:off x="5776784" y="1764775"/>
              <a:ext cx="39375" cy="23882"/>
            </a:xfrm>
            <a:custGeom>
              <a:rect b="b" l="l" r="r" t="t"/>
              <a:pathLst>
                <a:path extrusionOk="0" h="911" w="1502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88" name="Google Shape;26388;p86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26389" name="Google Shape;26389;p86"/>
            <p:cNvSpPr/>
            <p:nvPr/>
          </p:nvSpPr>
          <p:spPr>
            <a:xfrm>
              <a:off x="6089372" y="1552853"/>
              <a:ext cx="401902" cy="298248"/>
            </a:xfrm>
            <a:custGeom>
              <a:rect b="b" l="l" r="r" t="t"/>
              <a:pathLst>
                <a:path extrusionOk="0" h="11377" w="15331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0" name="Google Shape;26390;p86"/>
            <p:cNvSpPr/>
            <p:nvPr/>
          </p:nvSpPr>
          <p:spPr>
            <a:xfrm>
              <a:off x="6089372" y="1552853"/>
              <a:ext cx="401902" cy="39008"/>
            </a:xfrm>
            <a:custGeom>
              <a:rect b="b" l="l" r="r" t="t"/>
              <a:pathLst>
                <a:path extrusionOk="0" h="1488" w="15331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1" name="Google Shape;26391;p86"/>
            <p:cNvSpPr/>
            <p:nvPr/>
          </p:nvSpPr>
          <p:spPr>
            <a:xfrm>
              <a:off x="6115089" y="1552853"/>
              <a:ext cx="51879" cy="26136"/>
            </a:xfrm>
            <a:custGeom>
              <a:rect b="b" l="l" r="r" t="t"/>
              <a:pathLst>
                <a:path extrusionOk="0" h="997" w="1979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2" name="Google Shape;26392;p86"/>
            <p:cNvSpPr/>
            <p:nvPr/>
          </p:nvSpPr>
          <p:spPr>
            <a:xfrm>
              <a:off x="6413285" y="1552853"/>
              <a:ext cx="52246" cy="26136"/>
            </a:xfrm>
            <a:custGeom>
              <a:rect b="b" l="l" r="r" t="t"/>
              <a:pathLst>
                <a:path extrusionOk="0" h="997" w="1993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3" name="Google Shape;26393;p86"/>
            <p:cNvSpPr/>
            <p:nvPr/>
          </p:nvSpPr>
          <p:spPr>
            <a:xfrm>
              <a:off x="6128328" y="1527136"/>
              <a:ext cx="25769" cy="39008"/>
            </a:xfrm>
            <a:custGeom>
              <a:rect b="b" l="l" r="r" t="t"/>
              <a:pathLst>
                <a:path extrusionOk="0" h="1488" w="983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4" name="Google Shape;26394;p86"/>
            <p:cNvSpPr/>
            <p:nvPr/>
          </p:nvSpPr>
          <p:spPr>
            <a:xfrm>
              <a:off x="6128328" y="1527136"/>
              <a:ext cx="26136" cy="19320"/>
            </a:xfrm>
            <a:custGeom>
              <a:rect b="b" l="l" r="r" t="t"/>
              <a:pathLst>
                <a:path extrusionOk="0" h="737" w="997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5" name="Google Shape;26395;p86"/>
            <p:cNvSpPr/>
            <p:nvPr/>
          </p:nvSpPr>
          <p:spPr>
            <a:xfrm>
              <a:off x="6426549" y="1527136"/>
              <a:ext cx="26136" cy="39008"/>
            </a:xfrm>
            <a:custGeom>
              <a:rect b="b" l="l" r="r" t="t"/>
              <a:pathLst>
                <a:path extrusionOk="0" h="1488" w="997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6" name="Google Shape;26396;p86"/>
            <p:cNvSpPr/>
            <p:nvPr/>
          </p:nvSpPr>
          <p:spPr>
            <a:xfrm>
              <a:off x="6426156" y="1527136"/>
              <a:ext cx="26136" cy="19320"/>
            </a:xfrm>
            <a:custGeom>
              <a:rect b="b" l="l" r="r" t="t"/>
              <a:pathLst>
                <a:path extrusionOk="0" h="737" w="997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7" name="Google Shape;26397;p86"/>
            <p:cNvSpPr/>
            <p:nvPr/>
          </p:nvSpPr>
          <p:spPr>
            <a:xfrm>
              <a:off x="6089372" y="1591835"/>
              <a:ext cx="401902" cy="12898"/>
            </a:xfrm>
            <a:custGeom>
              <a:rect b="b" l="l" r="r" t="t"/>
              <a:pathLst>
                <a:path extrusionOk="0" h="492" w="15331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8" name="Google Shape;26398;p86"/>
            <p:cNvSpPr/>
            <p:nvPr/>
          </p:nvSpPr>
          <p:spPr>
            <a:xfrm>
              <a:off x="6128328" y="1630450"/>
              <a:ext cx="51879" cy="26136"/>
            </a:xfrm>
            <a:custGeom>
              <a:rect b="b" l="l" r="r" t="t"/>
              <a:pathLst>
                <a:path extrusionOk="0" h="997" w="1979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9" name="Google Shape;26399;p86"/>
            <p:cNvSpPr/>
            <p:nvPr/>
          </p:nvSpPr>
          <p:spPr>
            <a:xfrm>
              <a:off x="6128328" y="1682670"/>
              <a:ext cx="51879" cy="25743"/>
            </a:xfrm>
            <a:custGeom>
              <a:rect b="b" l="l" r="r" t="t"/>
              <a:pathLst>
                <a:path extrusionOk="0" h="982" w="1979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0" name="Google Shape;26400;p86"/>
            <p:cNvSpPr/>
            <p:nvPr/>
          </p:nvSpPr>
          <p:spPr>
            <a:xfrm>
              <a:off x="6128328" y="1734497"/>
              <a:ext cx="51512" cy="26136"/>
            </a:xfrm>
            <a:custGeom>
              <a:rect b="b" l="l" r="r" t="t"/>
              <a:pathLst>
                <a:path extrusionOk="0" h="997" w="1965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1" name="Google Shape;26401;p86"/>
            <p:cNvSpPr/>
            <p:nvPr/>
          </p:nvSpPr>
          <p:spPr>
            <a:xfrm>
              <a:off x="6219163" y="1734497"/>
              <a:ext cx="51486" cy="26136"/>
            </a:xfrm>
            <a:custGeom>
              <a:rect b="b" l="l" r="r" t="t"/>
              <a:pathLst>
                <a:path extrusionOk="0" h="997" w="1964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2" name="Google Shape;26402;p86"/>
            <p:cNvSpPr/>
            <p:nvPr/>
          </p:nvSpPr>
          <p:spPr>
            <a:xfrm>
              <a:off x="6309604" y="1734497"/>
              <a:ext cx="51879" cy="26136"/>
            </a:xfrm>
            <a:custGeom>
              <a:rect b="b" l="l" r="r" t="t"/>
              <a:pathLst>
                <a:path extrusionOk="0" h="997" w="1979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3" name="Google Shape;26403;p86"/>
            <p:cNvSpPr/>
            <p:nvPr/>
          </p:nvSpPr>
          <p:spPr>
            <a:xfrm>
              <a:off x="6219163" y="1682670"/>
              <a:ext cx="51486" cy="25743"/>
            </a:xfrm>
            <a:custGeom>
              <a:rect b="b" l="l" r="r" t="t"/>
              <a:pathLst>
                <a:path extrusionOk="0" h="982" w="1964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4" name="Google Shape;26404;p86"/>
            <p:cNvSpPr/>
            <p:nvPr/>
          </p:nvSpPr>
          <p:spPr>
            <a:xfrm>
              <a:off x="6128328" y="1786350"/>
              <a:ext cx="51512" cy="25769"/>
            </a:xfrm>
            <a:custGeom>
              <a:rect b="b" l="l" r="r" t="t"/>
              <a:pathLst>
                <a:path extrusionOk="0" h="983" w="1965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5" name="Google Shape;26405;p86"/>
            <p:cNvSpPr/>
            <p:nvPr/>
          </p:nvSpPr>
          <p:spPr>
            <a:xfrm>
              <a:off x="6219163" y="1630450"/>
              <a:ext cx="51879" cy="26136"/>
            </a:xfrm>
            <a:custGeom>
              <a:rect b="b" l="l" r="r" t="t"/>
              <a:pathLst>
                <a:path extrusionOk="0" h="997" w="1979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6" name="Google Shape;26406;p86"/>
            <p:cNvSpPr/>
            <p:nvPr/>
          </p:nvSpPr>
          <p:spPr>
            <a:xfrm>
              <a:off x="6219163" y="1786350"/>
              <a:ext cx="51486" cy="25769"/>
            </a:xfrm>
            <a:custGeom>
              <a:rect b="b" l="l" r="r" t="t"/>
              <a:pathLst>
                <a:path extrusionOk="0" h="983" w="1964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7" name="Google Shape;26407;p86"/>
            <p:cNvSpPr/>
            <p:nvPr/>
          </p:nvSpPr>
          <p:spPr>
            <a:xfrm>
              <a:off x="6400439" y="1734497"/>
              <a:ext cx="51853" cy="26136"/>
            </a:xfrm>
            <a:custGeom>
              <a:rect b="b" l="l" r="r" t="t"/>
              <a:pathLst>
                <a:path extrusionOk="0" h="997" w="1978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8" name="Google Shape;26408;p86"/>
            <p:cNvSpPr/>
            <p:nvPr/>
          </p:nvSpPr>
          <p:spPr>
            <a:xfrm>
              <a:off x="6400439" y="1630450"/>
              <a:ext cx="52246" cy="26136"/>
            </a:xfrm>
            <a:custGeom>
              <a:rect b="b" l="l" r="r" t="t"/>
              <a:pathLst>
                <a:path extrusionOk="0" h="997" w="1993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9" name="Google Shape;26409;p86"/>
            <p:cNvSpPr/>
            <p:nvPr/>
          </p:nvSpPr>
          <p:spPr>
            <a:xfrm>
              <a:off x="6400439" y="1786350"/>
              <a:ext cx="51853" cy="25769"/>
            </a:xfrm>
            <a:custGeom>
              <a:rect b="b" l="l" r="r" t="t"/>
              <a:pathLst>
                <a:path extrusionOk="0" h="983" w="1978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0" name="Google Shape;26410;p86"/>
            <p:cNvSpPr/>
            <p:nvPr/>
          </p:nvSpPr>
          <p:spPr>
            <a:xfrm>
              <a:off x="6309604" y="1682670"/>
              <a:ext cx="51879" cy="25743"/>
            </a:xfrm>
            <a:custGeom>
              <a:rect b="b" l="l" r="r" t="t"/>
              <a:pathLst>
                <a:path extrusionOk="0" h="982" w="1979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1" name="Google Shape;26411;p86"/>
            <p:cNvSpPr/>
            <p:nvPr/>
          </p:nvSpPr>
          <p:spPr>
            <a:xfrm>
              <a:off x="6309604" y="1630450"/>
              <a:ext cx="52246" cy="26136"/>
            </a:xfrm>
            <a:custGeom>
              <a:rect b="b" l="l" r="r" t="t"/>
              <a:pathLst>
                <a:path extrusionOk="0" h="997" w="1993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2" name="Google Shape;26412;p86"/>
            <p:cNvSpPr/>
            <p:nvPr/>
          </p:nvSpPr>
          <p:spPr>
            <a:xfrm>
              <a:off x="6400439" y="1682670"/>
              <a:ext cx="51853" cy="25743"/>
            </a:xfrm>
            <a:custGeom>
              <a:rect b="b" l="l" r="r" t="t"/>
              <a:pathLst>
                <a:path extrusionOk="0" h="982" w="1978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3" name="Google Shape;26413;p86"/>
            <p:cNvSpPr/>
            <p:nvPr/>
          </p:nvSpPr>
          <p:spPr>
            <a:xfrm>
              <a:off x="6309604" y="1786350"/>
              <a:ext cx="51879" cy="25769"/>
            </a:xfrm>
            <a:custGeom>
              <a:rect b="b" l="l" r="r" t="t"/>
              <a:pathLst>
                <a:path extrusionOk="0" h="983" w="1979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4" name="Google Shape;26414;p86"/>
            <p:cNvSpPr/>
            <p:nvPr/>
          </p:nvSpPr>
          <p:spPr>
            <a:xfrm>
              <a:off x="6397661" y="1676116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5" name="Google Shape;26415;p86"/>
            <p:cNvSpPr/>
            <p:nvPr/>
          </p:nvSpPr>
          <p:spPr>
            <a:xfrm>
              <a:off x="6216017" y="1676116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6" name="Google Shape;26416;p86"/>
            <p:cNvSpPr/>
            <p:nvPr/>
          </p:nvSpPr>
          <p:spPr>
            <a:xfrm>
              <a:off x="6306852" y="1727969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7" name="Google Shape;26417;p86"/>
            <p:cNvSpPr/>
            <p:nvPr/>
          </p:nvSpPr>
          <p:spPr>
            <a:xfrm>
              <a:off x="6125208" y="1779823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8" name="Google Shape;26418;p86"/>
            <p:cNvSpPr/>
            <p:nvPr/>
          </p:nvSpPr>
          <p:spPr>
            <a:xfrm>
              <a:off x="6306852" y="1624289"/>
              <a:ext cx="57385" cy="39113"/>
            </a:xfrm>
            <a:custGeom>
              <a:rect b="b" l="l" r="r" t="t"/>
              <a:pathLst>
                <a:path extrusionOk="0" h="1492" w="2189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19" name="Google Shape;26419;p86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26420" name="Google Shape;26420;p86"/>
            <p:cNvSpPr/>
            <p:nvPr/>
          </p:nvSpPr>
          <p:spPr>
            <a:xfrm>
              <a:off x="6704691" y="1527897"/>
              <a:ext cx="119593" cy="64725"/>
            </a:xfrm>
            <a:custGeom>
              <a:rect b="b" l="l" r="r" t="t"/>
              <a:pathLst>
                <a:path extrusionOk="0" h="2469" w="4562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1" name="Google Shape;26421;p86"/>
            <p:cNvSpPr/>
            <p:nvPr/>
          </p:nvSpPr>
          <p:spPr>
            <a:xfrm>
              <a:off x="6591153" y="1706893"/>
              <a:ext cx="346667" cy="143448"/>
            </a:xfrm>
            <a:custGeom>
              <a:rect b="b" l="l" r="r" t="t"/>
              <a:pathLst>
                <a:path extrusionOk="0" h="5472" w="13224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2" name="Google Shape;26422;p86"/>
            <p:cNvSpPr/>
            <p:nvPr/>
          </p:nvSpPr>
          <p:spPr>
            <a:xfrm>
              <a:off x="6591520" y="1706893"/>
              <a:ext cx="346300" cy="143448"/>
            </a:xfrm>
            <a:custGeom>
              <a:rect b="b" l="l" r="r" t="t"/>
              <a:pathLst>
                <a:path extrusionOk="0" h="5472" w="1321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3" name="Google Shape;26423;p86"/>
            <p:cNvSpPr/>
            <p:nvPr/>
          </p:nvSpPr>
          <p:spPr>
            <a:xfrm>
              <a:off x="6579435" y="1587693"/>
              <a:ext cx="370103" cy="155167"/>
            </a:xfrm>
            <a:custGeom>
              <a:rect b="b" l="l" r="r" t="t"/>
              <a:pathLst>
                <a:path extrusionOk="0" h="5919" w="14118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4" name="Google Shape;26424;p86"/>
            <p:cNvSpPr/>
            <p:nvPr/>
          </p:nvSpPr>
          <p:spPr>
            <a:xfrm>
              <a:off x="6609320" y="1587693"/>
              <a:ext cx="310700" cy="17800"/>
            </a:xfrm>
            <a:custGeom>
              <a:rect b="b" l="l" r="r" t="t"/>
              <a:pathLst>
                <a:path extrusionOk="0" h="679" w="11852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5" name="Google Shape;26425;p86"/>
            <p:cNvSpPr/>
            <p:nvPr/>
          </p:nvSpPr>
          <p:spPr>
            <a:xfrm>
              <a:off x="6639206" y="1587693"/>
              <a:ext cx="35993" cy="262648"/>
            </a:xfrm>
            <a:custGeom>
              <a:rect b="b" l="l" r="r" t="t"/>
              <a:pathLst>
                <a:path extrusionOk="0" h="10019" w="1373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6" name="Google Shape;26426;p86"/>
            <p:cNvSpPr/>
            <p:nvPr/>
          </p:nvSpPr>
          <p:spPr>
            <a:xfrm>
              <a:off x="6639206" y="1587693"/>
              <a:ext cx="35993" cy="17800"/>
            </a:xfrm>
            <a:custGeom>
              <a:rect b="b" l="l" r="r" t="t"/>
              <a:pathLst>
                <a:path extrusionOk="0" h="679" w="1373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7" name="Google Shape;26427;p86"/>
            <p:cNvSpPr/>
            <p:nvPr/>
          </p:nvSpPr>
          <p:spPr>
            <a:xfrm>
              <a:off x="6639206" y="1760607"/>
              <a:ext cx="35993" cy="18193"/>
            </a:xfrm>
            <a:custGeom>
              <a:rect b="b" l="l" r="r" t="t"/>
              <a:pathLst>
                <a:path extrusionOk="0" h="694" w="1373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8" name="Google Shape;26428;p86"/>
            <p:cNvSpPr/>
            <p:nvPr/>
          </p:nvSpPr>
          <p:spPr>
            <a:xfrm>
              <a:off x="6639206" y="1719004"/>
              <a:ext cx="35993" cy="17800"/>
            </a:xfrm>
            <a:custGeom>
              <a:rect b="b" l="l" r="r" t="t"/>
              <a:pathLst>
                <a:path extrusionOk="0" h="679" w="1373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9" name="Google Shape;26429;p86"/>
            <p:cNvSpPr/>
            <p:nvPr/>
          </p:nvSpPr>
          <p:spPr>
            <a:xfrm>
              <a:off x="6627094" y="1712948"/>
              <a:ext cx="59823" cy="53741"/>
            </a:xfrm>
            <a:custGeom>
              <a:rect b="b" l="l" r="r" t="t"/>
              <a:pathLst>
                <a:path extrusionOk="0" h="2050" w="2282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0" name="Google Shape;26430;p86"/>
            <p:cNvSpPr/>
            <p:nvPr/>
          </p:nvSpPr>
          <p:spPr>
            <a:xfrm>
              <a:off x="6651317" y="1713027"/>
              <a:ext cx="11771" cy="29833"/>
            </a:xfrm>
            <a:custGeom>
              <a:rect b="b" l="l" r="r" t="t"/>
              <a:pathLst>
                <a:path extrusionOk="0" h="1138" w="449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1" name="Google Shape;26431;p86"/>
            <p:cNvSpPr/>
            <p:nvPr/>
          </p:nvSpPr>
          <p:spPr>
            <a:xfrm>
              <a:off x="6639206" y="1826459"/>
              <a:ext cx="35993" cy="23882"/>
            </a:xfrm>
            <a:custGeom>
              <a:rect b="b" l="l" r="r" t="t"/>
              <a:pathLst>
                <a:path extrusionOk="0" h="911" w="1373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2" name="Google Shape;26432;p86"/>
            <p:cNvSpPr/>
            <p:nvPr/>
          </p:nvSpPr>
          <p:spPr>
            <a:xfrm>
              <a:off x="6854169" y="1587693"/>
              <a:ext cx="35967" cy="262648"/>
            </a:xfrm>
            <a:custGeom>
              <a:rect b="b" l="l" r="r" t="t"/>
              <a:pathLst>
                <a:path extrusionOk="0" h="10019" w="1372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3" name="Google Shape;26433;p86"/>
            <p:cNvSpPr/>
            <p:nvPr/>
          </p:nvSpPr>
          <p:spPr>
            <a:xfrm>
              <a:off x="6854169" y="1587693"/>
              <a:ext cx="35967" cy="17800"/>
            </a:xfrm>
            <a:custGeom>
              <a:rect b="b" l="l" r="r" t="t"/>
              <a:pathLst>
                <a:path extrusionOk="0" h="679" w="1372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4" name="Google Shape;26434;p86"/>
            <p:cNvSpPr/>
            <p:nvPr/>
          </p:nvSpPr>
          <p:spPr>
            <a:xfrm>
              <a:off x="6854169" y="1760607"/>
              <a:ext cx="35967" cy="18193"/>
            </a:xfrm>
            <a:custGeom>
              <a:rect b="b" l="l" r="r" t="t"/>
              <a:pathLst>
                <a:path extrusionOk="0" h="694" w="1372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5" name="Google Shape;26435;p86"/>
            <p:cNvSpPr/>
            <p:nvPr/>
          </p:nvSpPr>
          <p:spPr>
            <a:xfrm>
              <a:off x="6854169" y="1719004"/>
              <a:ext cx="35967" cy="17800"/>
            </a:xfrm>
            <a:custGeom>
              <a:rect b="b" l="l" r="r" t="t"/>
              <a:pathLst>
                <a:path extrusionOk="0" h="679" w="1372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6" name="Google Shape;26436;p86"/>
            <p:cNvSpPr/>
            <p:nvPr/>
          </p:nvSpPr>
          <p:spPr>
            <a:xfrm>
              <a:off x="6842057" y="1712948"/>
              <a:ext cx="59823" cy="53741"/>
            </a:xfrm>
            <a:custGeom>
              <a:rect b="b" l="l" r="r" t="t"/>
              <a:pathLst>
                <a:path extrusionOk="0" h="2050" w="2282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7" name="Google Shape;26437;p86"/>
            <p:cNvSpPr/>
            <p:nvPr/>
          </p:nvSpPr>
          <p:spPr>
            <a:xfrm>
              <a:off x="6866280" y="1713027"/>
              <a:ext cx="12138" cy="29833"/>
            </a:xfrm>
            <a:custGeom>
              <a:rect b="b" l="l" r="r" t="t"/>
              <a:pathLst>
                <a:path extrusionOk="0" h="1138" w="463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8" name="Google Shape;26438;p86"/>
            <p:cNvSpPr/>
            <p:nvPr/>
          </p:nvSpPr>
          <p:spPr>
            <a:xfrm>
              <a:off x="6854169" y="1826459"/>
              <a:ext cx="35967" cy="23882"/>
            </a:xfrm>
            <a:custGeom>
              <a:rect b="b" l="l" r="r" t="t"/>
              <a:pathLst>
                <a:path extrusionOk="0" h="911" w="1372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9" name="Google Shape;26439;p86"/>
            <p:cNvSpPr/>
            <p:nvPr/>
          </p:nvSpPr>
          <p:spPr>
            <a:xfrm>
              <a:off x="6734576" y="1695148"/>
              <a:ext cx="59823" cy="23882"/>
            </a:xfrm>
            <a:custGeom>
              <a:rect b="b" l="l" r="r" t="t"/>
              <a:pathLst>
                <a:path extrusionOk="0" h="911" w="2282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0" name="Google Shape;26440;p86"/>
            <p:cNvSpPr/>
            <p:nvPr/>
          </p:nvSpPr>
          <p:spPr>
            <a:xfrm>
              <a:off x="6734576" y="1706893"/>
              <a:ext cx="59823" cy="12138"/>
            </a:xfrm>
            <a:custGeom>
              <a:rect b="b" l="l" r="r" t="t"/>
              <a:pathLst>
                <a:path extrusionOk="0" h="463" w="2282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41" name="Google Shape;26441;p86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26442" name="Google Shape;26442;p86"/>
            <p:cNvSpPr/>
            <p:nvPr/>
          </p:nvSpPr>
          <p:spPr>
            <a:xfrm>
              <a:off x="7052826" y="1538854"/>
              <a:ext cx="372777" cy="247155"/>
            </a:xfrm>
            <a:custGeom>
              <a:rect b="b" l="l" r="r" t="t"/>
              <a:pathLst>
                <a:path extrusionOk="0" h="9428" w="1422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3" name="Google Shape;26443;p86"/>
            <p:cNvSpPr/>
            <p:nvPr/>
          </p:nvSpPr>
          <p:spPr>
            <a:xfrm>
              <a:off x="6988887" y="1773872"/>
              <a:ext cx="499920" cy="33319"/>
            </a:xfrm>
            <a:custGeom>
              <a:rect b="b" l="l" r="r" t="t"/>
              <a:pathLst>
                <a:path extrusionOk="0" h="1271" w="1907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4" name="Google Shape;26444;p86"/>
            <p:cNvSpPr/>
            <p:nvPr/>
          </p:nvSpPr>
          <p:spPr>
            <a:xfrm>
              <a:off x="6988887" y="1798095"/>
              <a:ext cx="499920" cy="40895"/>
            </a:xfrm>
            <a:custGeom>
              <a:rect b="b" l="l" r="r" t="t"/>
              <a:pathLst>
                <a:path extrusionOk="0" h="1560" w="1907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5" name="Google Shape;26445;p86"/>
            <p:cNvSpPr/>
            <p:nvPr/>
          </p:nvSpPr>
          <p:spPr>
            <a:xfrm>
              <a:off x="7149323" y="1798095"/>
              <a:ext cx="180543" cy="29544"/>
            </a:xfrm>
            <a:custGeom>
              <a:rect b="b" l="l" r="r" t="t"/>
              <a:pathLst>
                <a:path extrusionOk="0" h="1127" w="6887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6" name="Google Shape;26446;p86"/>
            <p:cNvSpPr/>
            <p:nvPr/>
          </p:nvSpPr>
          <p:spPr>
            <a:xfrm>
              <a:off x="7052826" y="1562317"/>
              <a:ext cx="372777" cy="188119"/>
            </a:xfrm>
            <a:custGeom>
              <a:rect b="b" l="l" r="r" t="t"/>
              <a:pathLst>
                <a:path extrusionOk="0" h="7176" w="1422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7" name="Google Shape;26447;p86"/>
            <p:cNvSpPr/>
            <p:nvPr/>
          </p:nvSpPr>
          <p:spPr>
            <a:xfrm>
              <a:off x="7052826" y="1562317"/>
              <a:ext cx="139674" cy="188119"/>
            </a:xfrm>
            <a:custGeom>
              <a:rect b="b" l="l" r="r" t="t"/>
              <a:pathLst>
                <a:path extrusionOk="0" h="7176" w="5328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8" name="Google Shape;26448;p86"/>
            <p:cNvSpPr/>
            <p:nvPr/>
          </p:nvSpPr>
          <p:spPr>
            <a:xfrm>
              <a:off x="7087639" y="1601692"/>
              <a:ext cx="44697" cy="25376"/>
            </a:xfrm>
            <a:custGeom>
              <a:rect b="b" l="l" r="r" t="t"/>
              <a:pathLst>
                <a:path extrusionOk="0" h="968" w="1705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9" name="Google Shape;26449;p86"/>
            <p:cNvSpPr/>
            <p:nvPr/>
          </p:nvSpPr>
          <p:spPr>
            <a:xfrm>
              <a:off x="7077442" y="1642561"/>
              <a:ext cx="100299" cy="15152"/>
            </a:xfrm>
            <a:custGeom>
              <a:rect b="b" l="l" r="r" t="t"/>
              <a:pathLst>
                <a:path extrusionOk="0" h="578" w="3826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0" name="Google Shape;26450;p86"/>
            <p:cNvSpPr/>
            <p:nvPr/>
          </p:nvSpPr>
          <p:spPr>
            <a:xfrm>
              <a:off x="7122846" y="1671686"/>
              <a:ext cx="44670" cy="25769"/>
            </a:xfrm>
            <a:custGeom>
              <a:rect b="b" l="l" r="r" t="t"/>
              <a:pathLst>
                <a:path extrusionOk="0" h="983" w="1704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1" name="Google Shape;26451;p86"/>
            <p:cNvSpPr/>
            <p:nvPr/>
          </p:nvSpPr>
          <p:spPr>
            <a:xfrm>
              <a:off x="7077442" y="1712948"/>
              <a:ext cx="100299" cy="15152"/>
            </a:xfrm>
            <a:custGeom>
              <a:rect b="b" l="l" r="r" t="t"/>
              <a:pathLst>
                <a:path extrusionOk="0" h="578" w="3826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2" name="Google Shape;26452;p86"/>
            <p:cNvSpPr/>
            <p:nvPr/>
          </p:nvSpPr>
          <p:spPr>
            <a:xfrm>
              <a:off x="7228807" y="1623922"/>
              <a:ext cx="51041" cy="79589"/>
            </a:xfrm>
            <a:custGeom>
              <a:rect b="b" l="l" r="r" t="t"/>
              <a:pathLst>
                <a:path extrusionOk="0" h="3036" w="1947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3" name="Google Shape;26453;p86"/>
            <p:cNvSpPr/>
            <p:nvPr/>
          </p:nvSpPr>
          <p:spPr>
            <a:xfrm>
              <a:off x="7342449" y="1624079"/>
              <a:ext cx="50988" cy="79431"/>
            </a:xfrm>
            <a:custGeom>
              <a:rect b="b" l="l" r="r" t="t"/>
              <a:pathLst>
                <a:path extrusionOk="0" h="3030" w="1945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4" name="Google Shape;26454;p86"/>
            <p:cNvSpPr/>
            <p:nvPr/>
          </p:nvSpPr>
          <p:spPr>
            <a:xfrm>
              <a:off x="7287450" y="1614485"/>
              <a:ext cx="48734" cy="98490"/>
            </a:xfrm>
            <a:custGeom>
              <a:rect b="b" l="l" r="r" t="t"/>
              <a:pathLst>
                <a:path extrusionOk="0" h="3757" w="1859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55" name="Google Shape;26455;p86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26456" name="Google Shape;26456;p86"/>
            <p:cNvSpPr/>
            <p:nvPr/>
          </p:nvSpPr>
          <p:spPr>
            <a:xfrm>
              <a:off x="8153305" y="1520687"/>
              <a:ext cx="68500" cy="45064"/>
            </a:xfrm>
            <a:custGeom>
              <a:rect b="b" l="l" r="r" t="t"/>
              <a:pathLst>
                <a:path extrusionOk="0" h="1719" w="2613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7" name="Google Shape;26457;p86"/>
            <p:cNvSpPr/>
            <p:nvPr/>
          </p:nvSpPr>
          <p:spPr>
            <a:xfrm>
              <a:off x="8084045" y="1599411"/>
              <a:ext cx="206653" cy="258113"/>
            </a:xfrm>
            <a:custGeom>
              <a:rect b="b" l="l" r="r" t="t"/>
              <a:pathLst>
                <a:path extrusionOk="0" h="9846" w="7883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8" name="Google Shape;26458;p86"/>
            <p:cNvSpPr/>
            <p:nvPr/>
          </p:nvSpPr>
          <p:spPr>
            <a:xfrm>
              <a:off x="8097284" y="1599411"/>
              <a:ext cx="193781" cy="258113"/>
            </a:xfrm>
            <a:custGeom>
              <a:rect b="b" l="l" r="r" t="t"/>
              <a:pathLst>
                <a:path extrusionOk="0" h="9846" w="7392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9" name="Google Shape;26459;p86"/>
            <p:cNvSpPr/>
            <p:nvPr/>
          </p:nvSpPr>
          <p:spPr>
            <a:xfrm>
              <a:off x="8084045" y="1553613"/>
              <a:ext cx="206260" cy="42809"/>
            </a:xfrm>
            <a:custGeom>
              <a:rect b="b" l="l" r="r" t="t"/>
              <a:pathLst>
                <a:path extrusionOk="0" h="1633" w="7868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0" name="Google Shape;26460;p86"/>
            <p:cNvSpPr/>
            <p:nvPr/>
          </p:nvSpPr>
          <p:spPr>
            <a:xfrm>
              <a:off x="8204372" y="1553613"/>
              <a:ext cx="86326" cy="42809"/>
            </a:xfrm>
            <a:custGeom>
              <a:rect b="b" l="l" r="r" t="t"/>
              <a:pathLst>
                <a:path extrusionOk="0" h="1633" w="3293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1" name="Google Shape;26461;p86"/>
            <p:cNvSpPr/>
            <p:nvPr/>
          </p:nvSpPr>
          <p:spPr>
            <a:xfrm>
              <a:off x="8050752" y="1578963"/>
              <a:ext cx="273606" cy="30698"/>
            </a:xfrm>
            <a:custGeom>
              <a:rect b="b" l="l" r="r" t="t"/>
              <a:pathLst>
                <a:path extrusionOk="0" h="1171" w="10437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2" name="Google Shape;26462;p86"/>
            <p:cNvSpPr/>
            <p:nvPr/>
          </p:nvSpPr>
          <p:spPr>
            <a:xfrm>
              <a:off x="8050359" y="1578963"/>
              <a:ext cx="279321" cy="30698"/>
            </a:xfrm>
            <a:custGeom>
              <a:rect b="b" l="l" r="r" t="t"/>
              <a:pathLst>
                <a:path extrusionOk="0" h="1171" w="10655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3" name="Google Shape;26463;p86"/>
            <p:cNvSpPr/>
            <p:nvPr/>
          </p:nvSpPr>
          <p:spPr>
            <a:xfrm>
              <a:off x="8177895" y="1640647"/>
              <a:ext cx="19320" cy="165417"/>
            </a:xfrm>
            <a:custGeom>
              <a:rect b="b" l="l" r="r" t="t"/>
              <a:pathLst>
                <a:path extrusionOk="0" h="6310" w="737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4" name="Google Shape;26464;p86"/>
            <p:cNvSpPr/>
            <p:nvPr/>
          </p:nvSpPr>
          <p:spPr>
            <a:xfrm>
              <a:off x="8231819" y="1640647"/>
              <a:ext cx="23305" cy="165076"/>
            </a:xfrm>
            <a:custGeom>
              <a:rect b="b" l="l" r="r" t="t"/>
              <a:pathLst>
                <a:path extrusionOk="0" h="6297" w="889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5" name="Google Shape;26465;p86"/>
            <p:cNvSpPr/>
            <p:nvPr/>
          </p:nvSpPr>
          <p:spPr>
            <a:xfrm>
              <a:off x="8119986" y="1640647"/>
              <a:ext cx="23305" cy="165076"/>
            </a:xfrm>
            <a:custGeom>
              <a:rect b="b" l="l" r="r" t="t"/>
              <a:pathLst>
                <a:path extrusionOk="0" h="6297" w="889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6" name="Google Shape;26466;p86"/>
            <p:cNvSpPr/>
            <p:nvPr/>
          </p:nvSpPr>
          <p:spPr>
            <a:xfrm>
              <a:off x="8179022" y="1640647"/>
              <a:ext cx="17826" cy="165023"/>
            </a:xfrm>
            <a:custGeom>
              <a:rect b="b" l="l" r="r" t="t"/>
              <a:pathLst>
                <a:path extrusionOk="0" h="6295" w="68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7" name="Google Shape;26467;p86"/>
            <p:cNvSpPr/>
            <p:nvPr/>
          </p:nvSpPr>
          <p:spPr>
            <a:xfrm>
              <a:off x="8232763" y="1640647"/>
              <a:ext cx="22361" cy="164919"/>
            </a:xfrm>
            <a:custGeom>
              <a:rect b="b" l="l" r="r" t="t"/>
              <a:pathLst>
                <a:path extrusionOk="0" h="6291" w="853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8" name="Google Shape;26468;p86"/>
            <p:cNvSpPr/>
            <p:nvPr/>
          </p:nvSpPr>
          <p:spPr>
            <a:xfrm>
              <a:off x="8124914" y="1640647"/>
              <a:ext cx="18403" cy="164683"/>
            </a:xfrm>
            <a:custGeom>
              <a:rect b="b" l="l" r="r" t="t"/>
              <a:pathLst>
                <a:path extrusionOk="0" h="6282" w="702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69" name="Google Shape;26469;p86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26470" name="Google Shape;26470;p86"/>
            <p:cNvSpPr/>
            <p:nvPr/>
          </p:nvSpPr>
          <p:spPr>
            <a:xfrm>
              <a:off x="6094668" y="2515573"/>
              <a:ext cx="283070" cy="233890"/>
            </a:xfrm>
            <a:custGeom>
              <a:rect b="b" l="l" r="r" t="t"/>
              <a:pathLst>
                <a:path extrusionOk="0" h="8922" w="10798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1" name="Google Shape;26471;p86"/>
            <p:cNvSpPr/>
            <p:nvPr/>
          </p:nvSpPr>
          <p:spPr>
            <a:xfrm>
              <a:off x="6234682" y="2576497"/>
              <a:ext cx="143055" cy="172967"/>
            </a:xfrm>
            <a:custGeom>
              <a:rect b="b" l="l" r="r" t="t"/>
              <a:pathLst>
                <a:path extrusionOk="0" h="6598" w="5457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2" name="Google Shape;26472;p86"/>
            <p:cNvSpPr/>
            <p:nvPr/>
          </p:nvSpPr>
          <p:spPr>
            <a:xfrm>
              <a:off x="6094274" y="2515573"/>
              <a:ext cx="283463" cy="65118"/>
            </a:xfrm>
            <a:custGeom>
              <a:rect b="b" l="l" r="r" t="t"/>
              <a:pathLst>
                <a:path extrusionOk="0" h="2484" w="10813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3" name="Google Shape;26473;p86"/>
            <p:cNvSpPr/>
            <p:nvPr/>
          </p:nvSpPr>
          <p:spPr>
            <a:xfrm>
              <a:off x="6094668" y="2612070"/>
              <a:ext cx="283070" cy="137393"/>
            </a:xfrm>
            <a:custGeom>
              <a:rect b="b" l="l" r="r" t="t"/>
              <a:pathLst>
                <a:path extrusionOk="0" h="5241" w="10798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4" name="Google Shape;26474;p86"/>
            <p:cNvSpPr/>
            <p:nvPr/>
          </p:nvSpPr>
          <p:spPr>
            <a:xfrm>
              <a:off x="6234682" y="2612070"/>
              <a:ext cx="143055" cy="137393"/>
            </a:xfrm>
            <a:custGeom>
              <a:rect b="b" l="l" r="r" t="t"/>
              <a:pathLst>
                <a:path extrusionOk="0" h="5241" w="5457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5" name="Google Shape;26475;p86"/>
            <p:cNvSpPr/>
            <p:nvPr/>
          </p:nvSpPr>
          <p:spPr>
            <a:xfrm>
              <a:off x="6093907" y="2612070"/>
              <a:ext cx="283830" cy="66245"/>
            </a:xfrm>
            <a:custGeom>
              <a:rect b="b" l="l" r="r" t="t"/>
              <a:pathLst>
                <a:path extrusionOk="0" h="2527" w="10827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6" name="Google Shape;26476;p86"/>
            <p:cNvSpPr/>
            <p:nvPr/>
          </p:nvSpPr>
          <p:spPr>
            <a:xfrm>
              <a:off x="6094668" y="2461832"/>
              <a:ext cx="283070" cy="107875"/>
            </a:xfrm>
            <a:custGeom>
              <a:rect b="b" l="l" r="r" t="t"/>
              <a:pathLst>
                <a:path extrusionOk="0" h="4115" w="10798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7" name="Google Shape;26477;p86"/>
            <p:cNvSpPr/>
            <p:nvPr/>
          </p:nvSpPr>
          <p:spPr>
            <a:xfrm>
              <a:off x="6247160" y="2587848"/>
              <a:ext cx="211188" cy="213076"/>
            </a:xfrm>
            <a:custGeom>
              <a:rect b="b" l="l" r="r" t="t"/>
              <a:pathLst>
                <a:path extrusionOk="0" h="8128" w="8056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8" name="Google Shape;26478;p86"/>
            <p:cNvSpPr/>
            <p:nvPr/>
          </p:nvSpPr>
          <p:spPr>
            <a:xfrm>
              <a:off x="6300141" y="2654670"/>
              <a:ext cx="91988" cy="78907"/>
            </a:xfrm>
            <a:custGeom>
              <a:rect b="b" l="l" r="r" t="t"/>
              <a:pathLst>
                <a:path extrusionOk="0" h="3010" w="3509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9" name="Google Shape;26479;p86"/>
            <p:cNvSpPr/>
            <p:nvPr/>
          </p:nvSpPr>
          <p:spPr>
            <a:xfrm>
              <a:off x="6324730" y="2666571"/>
              <a:ext cx="55654" cy="55654"/>
            </a:xfrm>
            <a:custGeom>
              <a:rect b="b" l="l" r="r" t="t"/>
              <a:pathLst>
                <a:path extrusionOk="0" h="2123" w="2123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80" name="Google Shape;26480;p86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26481" name="Google Shape;26481;p86"/>
            <p:cNvSpPr/>
            <p:nvPr/>
          </p:nvSpPr>
          <p:spPr>
            <a:xfrm>
              <a:off x="4676331" y="1980866"/>
              <a:ext cx="377680" cy="377680"/>
            </a:xfrm>
            <a:custGeom>
              <a:rect b="b" l="l" r="r" t="t"/>
              <a:pathLst>
                <a:path extrusionOk="0" h="14407" w="14407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2" name="Google Shape;26482;p86"/>
            <p:cNvSpPr/>
            <p:nvPr/>
          </p:nvSpPr>
          <p:spPr>
            <a:xfrm>
              <a:off x="5014636" y="1980866"/>
              <a:ext cx="39375" cy="377680"/>
            </a:xfrm>
            <a:custGeom>
              <a:rect b="b" l="l" r="r" t="t"/>
              <a:pathLst>
                <a:path extrusionOk="0" h="14407" w="1502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3" name="Google Shape;26483;p86"/>
            <p:cNvSpPr/>
            <p:nvPr/>
          </p:nvSpPr>
          <p:spPr>
            <a:xfrm>
              <a:off x="4911689" y="2080378"/>
              <a:ext cx="110155" cy="100692"/>
            </a:xfrm>
            <a:custGeom>
              <a:rect b="b" l="l" r="r" t="t"/>
              <a:pathLst>
                <a:path extrusionOk="0" h="3841" w="4202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4" name="Google Shape;26484;p86"/>
            <p:cNvSpPr/>
            <p:nvPr/>
          </p:nvSpPr>
          <p:spPr>
            <a:xfrm>
              <a:off x="4911689" y="2222279"/>
              <a:ext cx="110155" cy="100692"/>
            </a:xfrm>
            <a:custGeom>
              <a:rect b="b" l="l" r="r" t="t"/>
              <a:pathLst>
                <a:path extrusionOk="0" h="3841" w="4202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5" name="Google Shape;26485;p86"/>
            <p:cNvSpPr/>
            <p:nvPr/>
          </p:nvSpPr>
          <p:spPr>
            <a:xfrm>
              <a:off x="4982077" y="2080378"/>
              <a:ext cx="39768" cy="100692"/>
            </a:xfrm>
            <a:custGeom>
              <a:rect b="b" l="l" r="r" t="t"/>
              <a:pathLst>
                <a:path extrusionOk="0" h="3841" w="1517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6" name="Google Shape;26486;p86"/>
            <p:cNvSpPr/>
            <p:nvPr/>
          </p:nvSpPr>
          <p:spPr>
            <a:xfrm>
              <a:off x="4982077" y="2222279"/>
              <a:ext cx="39768" cy="100692"/>
            </a:xfrm>
            <a:custGeom>
              <a:rect b="b" l="l" r="r" t="t"/>
              <a:pathLst>
                <a:path extrusionOk="0" h="3841" w="1517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7" name="Google Shape;26487;p86"/>
            <p:cNvSpPr/>
            <p:nvPr/>
          </p:nvSpPr>
          <p:spPr>
            <a:xfrm>
              <a:off x="4676331" y="1980866"/>
              <a:ext cx="377680" cy="66245"/>
            </a:xfrm>
            <a:custGeom>
              <a:rect b="b" l="l" r="r" t="t"/>
              <a:pathLst>
                <a:path extrusionOk="0" h="2527" w="14407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8" name="Google Shape;26488;p86"/>
            <p:cNvSpPr/>
            <p:nvPr/>
          </p:nvSpPr>
          <p:spPr>
            <a:xfrm>
              <a:off x="5014636" y="1980866"/>
              <a:ext cx="39375" cy="66245"/>
            </a:xfrm>
            <a:custGeom>
              <a:rect b="b" l="l" r="r" t="t"/>
              <a:pathLst>
                <a:path extrusionOk="0" h="2527" w="1502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9" name="Google Shape;26489;p86"/>
            <p:cNvSpPr/>
            <p:nvPr/>
          </p:nvSpPr>
          <p:spPr>
            <a:xfrm>
              <a:off x="4697513" y="2002807"/>
              <a:ext cx="26136" cy="22099"/>
            </a:xfrm>
            <a:custGeom>
              <a:rect b="b" l="l" r="r" t="t"/>
              <a:pathLst>
                <a:path extrusionOk="0" h="843" w="997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0" name="Google Shape;26490;p86"/>
            <p:cNvSpPr/>
            <p:nvPr/>
          </p:nvSpPr>
          <p:spPr>
            <a:xfrm>
              <a:off x="4740270" y="2002807"/>
              <a:ext cx="25769" cy="22099"/>
            </a:xfrm>
            <a:custGeom>
              <a:rect b="b" l="l" r="r" t="t"/>
              <a:pathLst>
                <a:path extrusionOk="0" h="843" w="983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1" name="Google Shape;26491;p86"/>
            <p:cNvSpPr/>
            <p:nvPr/>
          </p:nvSpPr>
          <p:spPr>
            <a:xfrm>
              <a:off x="4782659" y="2002807"/>
              <a:ext cx="26136" cy="22099"/>
            </a:xfrm>
            <a:custGeom>
              <a:rect b="b" l="l" r="r" t="t"/>
              <a:pathLst>
                <a:path extrusionOk="0" h="843" w="997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2" name="Google Shape;26492;p86"/>
            <p:cNvSpPr/>
            <p:nvPr/>
          </p:nvSpPr>
          <p:spPr>
            <a:xfrm>
              <a:off x="4704696" y="2002807"/>
              <a:ext cx="18953" cy="22099"/>
            </a:xfrm>
            <a:custGeom>
              <a:rect b="b" l="l" r="r" t="t"/>
              <a:pathLst>
                <a:path extrusionOk="0" h="843" w="723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3" name="Google Shape;26493;p86"/>
            <p:cNvSpPr/>
            <p:nvPr/>
          </p:nvSpPr>
          <p:spPr>
            <a:xfrm>
              <a:off x="4747452" y="2002807"/>
              <a:ext cx="18586" cy="22099"/>
            </a:xfrm>
            <a:custGeom>
              <a:rect b="b" l="l" r="r" t="t"/>
              <a:pathLst>
                <a:path extrusionOk="0" h="843" w="709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4" name="Google Shape;26494;p86"/>
            <p:cNvSpPr/>
            <p:nvPr/>
          </p:nvSpPr>
          <p:spPr>
            <a:xfrm>
              <a:off x="4789842" y="2002807"/>
              <a:ext cx="18953" cy="22099"/>
            </a:xfrm>
            <a:custGeom>
              <a:rect b="b" l="l" r="r" t="t"/>
              <a:pathLst>
                <a:path extrusionOk="0" h="843" w="723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5" name="Google Shape;26495;p86"/>
            <p:cNvSpPr/>
            <p:nvPr/>
          </p:nvSpPr>
          <p:spPr>
            <a:xfrm>
              <a:off x="4701288" y="2080378"/>
              <a:ext cx="179022" cy="242594"/>
            </a:xfrm>
            <a:custGeom>
              <a:rect b="b" l="l" r="r" t="t"/>
              <a:pathLst>
                <a:path extrusionOk="0" h="9254" w="6829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6" name="Google Shape;26496;p86"/>
            <p:cNvSpPr/>
            <p:nvPr/>
          </p:nvSpPr>
          <p:spPr>
            <a:xfrm>
              <a:off x="4839415" y="2080011"/>
              <a:ext cx="40895" cy="242961"/>
            </a:xfrm>
            <a:custGeom>
              <a:rect b="b" l="l" r="r" t="t"/>
              <a:pathLst>
                <a:path extrusionOk="0" h="9268" w="156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7" name="Google Shape;26497;p86"/>
            <p:cNvSpPr/>
            <p:nvPr/>
          </p:nvSpPr>
          <p:spPr>
            <a:xfrm>
              <a:off x="4695625" y="2074715"/>
              <a:ext cx="190373" cy="253578"/>
            </a:xfrm>
            <a:custGeom>
              <a:rect b="b" l="l" r="r" t="t"/>
              <a:pathLst>
                <a:path extrusionOk="0" h="9673" w="7262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8" name="Google Shape;26498;p86"/>
            <p:cNvSpPr/>
            <p:nvPr/>
          </p:nvSpPr>
          <p:spPr>
            <a:xfrm>
              <a:off x="4913970" y="2083025"/>
              <a:ext cx="105620" cy="95029"/>
            </a:xfrm>
            <a:custGeom>
              <a:rect b="b" l="l" r="r" t="t"/>
              <a:pathLst>
                <a:path extrusionOk="0" h="3625" w="4029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9" name="Google Shape;26499;p86"/>
            <p:cNvSpPr/>
            <p:nvPr/>
          </p:nvSpPr>
          <p:spPr>
            <a:xfrm>
              <a:off x="4913970" y="2224953"/>
              <a:ext cx="105620" cy="95003"/>
            </a:xfrm>
            <a:custGeom>
              <a:rect b="b" l="l" r="r" t="t"/>
              <a:pathLst>
                <a:path extrusionOk="0" h="3624" w="4029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500" name="Google Shape;26500;p86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26501" name="Google Shape;26501;p86"/>
            <p:cNvSpPr/>
            <p:nvPr/>
          </p:nvSpPr>
          <p:spPr>
            <a:xfrm>
              <a:off x="7589814" y="1531304"/>
              <a:ext cx="187726" cy="323939"/>
            </a:xfrm>
            <a:custGeom>
              <a:rect b="b" l="l" r="r" t="t"/>
              <a:pathLst>
                <a:path extrusionOk="0" h="12357" w="7161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2" name="Google Shape;26502;p86"/>
            <p:cNvSpPr/>
            <p:nvPr/>
          </p:nvSpPr>
          <p:spPr>
            <a:xfrm>
              <a:off x="7739292" y="1531304"/>
              <a:ext cx="38248" cy="323939"/>
            </a:xfrm>
            <a:custGeom>
              <a:rect b="b" l="l" r="r" t="t"/>
              <a:pathLst>
                <a:path extrusionOk="0" h="12357" w="1459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3" name="Google Shape;26503;p86"/>
            <p:cNvSpPr/>
            <p:nvPr/>
          </p:nvSpPr>
          <p:spPr>
            <a:xfrm>
              <a:off x="7589814" y="1531304"/>
              <a:ext cx="187726" cy="53741"/>
            </a:xfrm>
            <a:custGeom>
              <a:rect b="b" l="l" r="r" t="t"/>
              <a:pathLst>
                <a:path extrusionOk="0" h="2050" w="7161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4" name="Google Shape;26504;p86"/>
            <p:cNvSpPr/>
            <p:nvPr/>
          </p:nvSpPr>
          <p:spPr>
            <a:xfrm>
              <a:off x="7739292" y="1531304"/>
              <a:ext cx="38248" cy="53741"/>
            </a:xfrm>
            <a:custGeom>
              <a:rect b="b" l="l" r="r" t="t"/>
              <a:pathLst>
                <a:path extrusionOk="0" h="2050" w="1459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5" name="Google Shape;26505;p86"/>
            <p:cNvSpPr/>
            <p:nvPr/>
          </p:nvSpPr>
          <p:spPr>
            <a:xfrm>
              <a:off x="7590207" y="1801476"/>
              <a:ext cx="187726" cy="53767"/>
            </a:xfrm>
            <a:custGeom>
              <a:rect b="b" l="l" r="r" t="t"/>
              <a:pathLst>
                <a:path extrusionOk="0" h="2051" w="7161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6" name="Google Shape;26506;p86"/>
            <p:cNvSpPr/>
            <p:nvPr/>
          </p:nvSpPr>
          <p:spPr>
            <a:xfrm>
              <a:off x="7739292" y="1801476"/>
              <a:ext cx="38248" cy="53767"/>
            </a:xfrm>
            <a:custGeom>
              <a:rect b="b" l="l" r="r" t="t"/>
              <a:pathLst>
                <a:path extrusionOk="0" h="2051" w="1459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7" name="Google Shape;26507;p86"/>
            <p:cNvSpPr/>
            <p:nvPr/>
          </p:nvSpPr>
          <p:spPr>
            <a:xfrm>
              <a:off x="7678001" y="1625521"/>
              <a:ext cx="205893" cy="135112"/>
            </a:xfrm>
            <a:custGeom>
              <a:rect b="b" l="l" r="r" t="t"/>
              <a:pathLst>
                <a:path extrusionOk="0" h="5154" w="7854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8" name="Google Shape;26508;p86"/>
            <p:cNvSpPr/>
            <p:nvPr/>
          </p:nvSpPr>
          <p:spPr>
            <a:xfrm>
              <a:off x="7857364" y="1625521"/>
              <a:ext cx="26530" cy="135112"/>
            </a:xfrm>
            <a:custGeom>
              <a:rect b="b" l="l" r="r" t="t"/>
              <a:pathLst>
                <a:path extrusionOk="0" h="5154" w="1012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9" name="Google Shape;26509;p86"/>
            <p:cNvSpPr/>
            <p:nvPr/>
          </p:nvSpPr>
          <p:spPr>
            <a:xfrm>
              <a:off x="7782809" y="1648223"/>
              <a:ext cx="55287" cy="47266"/>
            </a:xfrm>
            <a:custGeom>
              <a:rect b="b" l="l" r="r" t="t"/>
              <a:pathLst>
                <a:path extrusionOk="0" h="1803" w="2109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0" name="Google Shape;26510;p86"/>
            <p:cNvSpPr/>
            <p:nvPr/>
          </p:nvSpPr>
          <p:spPr>
            <a:xfrm>
              <a:off x="7807425" y="1648223"/>
              <a:ext cx="55261" cy="47266"/>
            </a:xfrm>
            <a:custGeom>
              <a:rect b="b" l="l" r="r" t="t"/>
              <a:pathLst>
                <a:path extrusionOk="0" h="1803" w="2108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1" name="Google Shape;26511;p86"/>
            <p:cNvSpPr/>
            <p:nvPr/>
          </p:nvSpPr>
          <p:spPr>
            <a:xfrm>
              <a:off x="7701464" y="1649351"/>
              <a:ext cx="65852" cy="44697"/>
            </a:xfrm>
            <a:custGeom>
              <a:rect b="b" l="l" r="r" t="t"/>
              <a:pathLst>
                <a:path extrusionOk="0" h="1705" w="2512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2" name="Google Shape;26512;p86"/>
            <p:cNvSpPr/>
            <p:nvPr/>
          </p:nvSpPr>
          <p:spPr>
            <a:xfrm>
              <a:off x="7698056" y="1704245"/>
              <a:ext cx="167278" cy="29544"/>
            </a:xfrm>
            <a:custGeom>
              <a:rect b="b" l="l" r="r" t="t"/>
              <a:pathLst>
                <a:path extrusionOk="0" h="1127" w="6381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3" name="Google Shape;26513;p86"/>
            <p:cNvSpPr/>
            <p:nvPr/>
          </p:nvSpPr>
          <p:spPr>
            <a:xfrm>
              <a:off x="7678001" y="1608298"/>
              <a:ext cx="9857" cy="169742"/>
            </a:xfrm>
            <a:custGeom>
              <a:rect b="b" l="l" r="r" t="t"/>
              <a:pathLst>
                <a:path extrusionOk="0" h="6475" w="376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4" name="Google Shape;26514;p86"/>
            <p:cNvSpPr/>
            <p:nvPr/>
          </p:nvSpPr>
          <p:spPr>
            <a:xfrm>
              <a:off x="7526242" y="1522968"/>
              <a:ext cx="114691" cy="98201"/>
            </a:xfrm>
            <a:custGeom>
              <a:rect b="b" l="l" r="r" t="t"/>
              <a:pathLst>
                <a:path extrusionOk="0" h="3746" w="4375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5" name="Google Shape;26515;p86"/>
            <p:cNvSpPr/>
            <p:nvPr/>
          </p:nvSpPr>
          <p:spPr>
            <a:xfrm>
              <a:off x="7584151" y="1522968"/>
              <a:ext cx="58669" cy="97913"/>
            </a:xfrm>
            <a:custGeom>
              <a:rect b="b" l="l" r="r" t="t"/>
              <a:pathLst>
                <a:path extrusionOk="0" h="3735" w="2238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6" name="Google Shape;26516;p86"/>
            <p:cNvSpPr/>
            <p:nvPr/>
          </p:nvSpPr>
          <p:spPr>
            <a:xfrm>
              <a:off x="7570467" y="1556471"/>
              <a:ext cx="43255" cy="30488"/>
            </a:xfrm>
            <a:custGeom>
              <a:rect b="b" l="l" r="r" t="t"/>
              <a:pathLst>
                <a:path extrusionOk="0" h="1163" w="165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517" name="Google Shape;26517;p86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26518" name="Google Shape;26518;p86"/>
            <p:cNvSpPr/>
            <p:nvPr/>
          </p:nvSpPr>
          <p:spPr>
            <a:xfrm>
              <a:off x="3358634" y="2006215"/>
              <a:ext cx="179782" cy="164263"/>
            </a:xfrm>
            <a:custGeom>
              <a:rect b="b" l="l" r="r" t="t"/>
              <a:pathLst>
                <a:path extrusionOk="0" h="6266" w="6858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9" name="Google Shape;26519;p86"/>
            <p:cNvSpPr/>
            <p:nvPr/>
          </p:nvSpPr>
          <p:spPr>
            <a:xfrm>
              <a:off x="3358634" y="2006215"/>
              <a:ext cx="167671" cy="119619"/>
            </a:xfrm>
            <a:custGeom>
              <a:rect b="b" l="l" r="r" t="t"/>
              <a:pathLst>
                <a:path extrusionOk="0" h="4563" w="6396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0" name="Google Shape;26520;p86"/>
            <p:cNvSpPr/>
            <p:nvPr/>
          </p:nvSpPr>
          <p:spPr>
            <a:xfrm>
              <a:off x="3251546" y="2150398"/>
              <a:ext cx="131730" cy="131704"/>
            </a:xfrm>
            <a:custGeom>
              <a:rect b="b" l="l" r="r" t="t"/>
              <a:pathLst>
                <a:path extrusionOk="0" h="5024" w="5025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1" name="Google Shape;26521;p86"/>
            <p:cNvSpPr/>
            <p:nvPr/>
          </p:nvSpPr>
          <p:spPr>
            <a:xfrm>
              <a:off x="3287487" y="2150398"/>
              <a:ext cx="95790" cy="131704"/>
            </a:xfrm>
            <a:custGeom>
              <a:rect b="b" l="l" r="r" t="t"/>
              <a:pathLst>
                <a:path extrusionOk="0" h="5024" w="3654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2" name="Google Shape;26522;p86"/>
            <p:cNvSpPr/>
            <p:nvPr/>
          </p:nvSpPr>
          <p:spPr>
            <a:xfrm>
              <a:off x="3251179" y="2249910"/>
              <a:ext cx="131337" cy="104100"/>
            </a:xfrm>
            <a:custGeom>
              <a:rect b="b" l="l" r="r" t="t"/>
              <a:pathLst>
                <a:path extrusionOk="0" h="3971" w="501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3" name="Google Shape;26523;p86"/>
            <p:cNvSpPr/>
            <p:nvPr/>
          </p:nvSpPr>
          <p:spPr>
            <a:xfrm>
              <a:off x="3294303" y="2249910"/>
              <a:ext cx="44697" cy="29544"/>
            </a:xfrm>
            <a:custGeom>
              <a:rect b="b" l="l" r="r" t="t"/>
              <a:pathLst>
                <a:path extrusionOk="0" h="1127" w="1705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4" name="Google Shape;26524;p86"/>
            <p:cNvSpPr/>
            <p:nvPr/>
          </p:nvSpPr>
          <p:spPr>
            <a:xfrm>
              <a:off x="3251179" y="2288525"/>
              <a:ext cx="131337" cy="65485"/>
            </a:xfrm>
            <a:custGeom>
              <a:rect b="b" l="l" r="r" t="t"/>
              <a:pathLst>
                <a:path extrusionOk="0" h="2498" w="501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5" name="Google Shape;26525;p86"/>
            <p:cNvSpPr/>
            <p:nvPr/>
          </p:nvSpPr>
          <p:spPr>
            <a:xfrm>
              <a:off x="3272728" y="2192604"/>
              <a:ext cx="87820" cy="72091"/>
            </a:xfrm>
            <a:custGeom>
              <a:rect b="b" l="l" r="r" t="t"/>
              <a:pathLst>
                <a:path extrusionOk="0" h="2750" w="335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6" name="Google Shape;26526;p86"/>
            <p:cNvSpPr/>
            <p:nvPr/>
          </p:nvSpPr>
          <p:spPr>
            <a:xfrm>
              <a:off x="3272728" y="2192814"/>
              <a:ext cx="87820" cy="71515"/>
            </a:xfrm>
            <a:custGeom>
              <a:rect b="b" l="l" r="r" t="t"/>
              <a:pathLst>
                <a:path extrusionOk="0" h="2728" w="335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7" name="Google Shape;26527;p86"/>
            <p:cNvSpPr/>
            <p:nvPr/>
          </p:nvSpPr>
          <p:spPr>
            <a:xfrm>
              <a:off x="3250786" y="2303284"/>
              <a:ext cx="29544" cy="50726"/>
            </a:xfrm>
            <a:custGeom>
              <a:rect b="b" l="l" r="r" t="t"/>
              <a:pathLst>
                <a:path extrusionOk="0" h="1935" w="1127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8" name="Google Shape;26528;p86"/>
            <p:cNvSpPr/>
            <p:nvPr/>
          </p:nvSpPr>
          <p:spPr>
            <a:xfrm>
              <a:off x="3353339" y="2303284"/>
              <a:ext cx="29177" cy="50726"/>
            </a:xfrm>
            <a:custGeom>
              <a:rect b="b" l="l" r="r" t="t"/>
              <a:pathLst>
                <a:path extrusionOk="0" h="1935" w="1113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9" name="Google Shape;26529;p86"/>
            <p:cNvSpPr/>
            <p:nvPr/>
          </p:nvSpPr>
          <p:spPr>
            <a:xfrm>
              <a:off x="3499802" y="2163636"/>
              <a:ext cx="36360" cy="79117"/>
            </a:xfrm>
            <a:custGeom>
              <a:rect b="b" l="l" r="r" t="t"/>
              <a:pathLst>
                <a:path extrusionOk="0" h="3018" w="1387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0" name="Google Shape;26530;p86"/>
            <p:cNvSpPr/>
            <p:nvPr/>
          </p:nvSpPr>
          <p:spPr>
            <a:xfrm>
              <a:off x="3514561" y="2156821"/>
              <a:ext cx="85933" cy="85933"/>
            </a:xfrm>
            <a:custGeom>
              <a:rect b="b" l="l" r="r" t="t"/>
              <a:pathLst>
                <a:path extrusionOk="0" h="3278" w="3278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1" name="Google Shape;26531;p86"/>
            <p:cNvSpPr/>
            <p:nvPr/>
          </p:nvSpPr>
          <p:spPr>
            <a:xfrm>
              <a:off x="3528560" y="2264302"/>
              <a:ext cx="43150" cy="31825"/>
            </a:xfrm>
            <a:custGeom>
              <a:rect b="b" l="l" r="r" t="t"/>
              <a:pathLst>
                <a:path extrusionOk="0" h="1214" w="1646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2" name="Google Shape;26532;p86"/>
            <p:cNvSpPr/>
            <p:nvPr/>
          </p:nvSpPr>
          <p:spPr>
            <a:xfrm>
              <a:off x="3528560" y="2264302"/>
              <a:ext cx="43150" cy="17538"/>
            </a:xfrm>
            <a:custGeom>
              <a:rect b="b" l="l" r="r" t="t"/>
              <a:pathLst>
                <a:path extrusionOk="0" h="669" w="1646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3" name="Google Shape;26533;p86"/>
            <p:cNvSpPr/>
            <p:nvPr/>
          </p:nvSpPr>
          <p:spPr>
            <a:xfrm>
              <a:off x="3478594" y="2281709"/>
              <a:ext cx="143842" cy="72301"/>
            </a:xfrm>
            <a:custGeom>
              <a:rect b="b" l="l" r="r" t="t"/>
              <a:pathLst>
                <a:path extrusionOk="0" h="2758" w="5487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4" name="Google Shape;26534;p86"/>
            <p:cNvSpPr/>
            <p:nvPr/>
          </p:nvSpPr>
          <p:spPr>
            <a:xfrm>
              <a:off x="3542926" y="2296101"/>
              <a:ext cx="14418" cy="57909"/>
            </a:xfrm>
            <a:custGeom>
              <a:rect b="b" l="l" r="r" t="t"/>
              <a:pathLst>
                <a:path extrusionOk="0" h="2209" w="55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5" name="Google Shape;26535;p86"/>
            <p:cNvSpPr/>
            <p:nvPr/>
          </p:nvSpPr>
          <p:spPr>
            <a:xfrm>
              <a:off x="3507352" y="2192394"/>
              <a:ext cx="85933" cy="79117"/>
            </a:xfrm>
            <a:custGeom>
              <a:rect b="b" l="l" r="r" t="t"/>
              <a:pathLst>
                <a:path extrusionOk="0" h="3018" w="3278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6" name="Google Shape;26536;p86"/>
            <p:cNvSpPr/>
            <p:nvPr/>
          </p:nvSpPr>
          <p:spPr>
            <a:xfrm>
              <a:off x="3506985" y="2192394"/>
              <a:ext cx="86300" cy="77229"/>
            </a:xfrm>
            <a:custGeom>
              <a:rect b="b" l="l" r="r" t="t"/>
              <a:pathLst>
                <a:path extrusionOk="0" h="2946" w="3292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7" name="Google Shape;26537;p86"/>
            <p:cNvSpPr/>
            <p:nvPr/>
          </p:nvSpPr>
          <p:spPr>
            <a:xfrm>
              <a:off x="3478594" y="2299876"/>
              <a:ext cx="28784" cy="54134"/>
            </a:xfrm>
            <a:custGeom>
              <a:rect b="b" l="l" r="r" t="t"/>
              <a:pathLst>
                <a:path extrusionOk="0" h="2065" w="1098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8" name="Google Shape;26538;p86"/>
            <p:cNvSpPr/>
            <p:nvPr/>
          </p:nvSpPr>
          <p:spPr>
            <a:xfrm>
              <a:off x="3593258" y="2299876"/>
              <a:ext cx="28784" cy="54134"/>
            </a:xfrm>
            <a:custGeom>
              <a:rect b="b" l="l" r="r" t="t"/>
              <a:pathLst>
                <a:path extrusionOk="0" h="2065" w="1098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9" name="Google Shape;26539;p86"/>
            <p:cNvSpPr/>
            <p:nvPr/>
          </p:nvSpPr>
          <p:spPr>
            <a:xfrm>
              <a:off x="3542926" y="2296101"/>
              <a:ext cx="14418" cy="14392"/>
            </a:xfrm>
            <a:custGeom>
              <a:rect b="b" l="l" r="r" t="t"/>
              <a:pathLst>
                <a:path extrusionOk="0" h="549" w="55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0" name="Google Shape;26540;p86"/>
            <p:cNvSpPr/>
            <p:nvPr/>
          </p:nvSpPr>
          <p:spPr>
            <a:xfrm>
              <a:off x="3520984" y="2276125"/>
              <a:ext cx="29544" cy="30226"/>
            </a:xfrm>
            <a:custGeom>
              <a:rect b="b" l="l" r="r" t="t"/>
              <a:pathLst>
                <a:path extrusionOk="0" h="1153" w="1127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1" name="Google Shape;26541;p86"/>
            <p:cNvSpPr/>
            <p:nvPr/>
          </p:nvSpPr>
          <p:spPr>
            <a:xfrm>
              <a:off x="3550502" y="2276125"/>
              <a:ext cx="29177" cy="30226"/>
            </a:xfrm>
            <a:custGeom>
              <a:rect b="b" l="l" r="r" t="t"/>
              <a:pathLst>
                <a:path extrusionOk="0" h="1153" w="1113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2" name="Google Shape;26542;p86"/>
            <p:cNvSpPr/>
            <p:nvPr/>
          </p:nvSpPr>
          <p:spPr>
            <a:xfrm>
              <a:off x="3310582" y="1982386"/>
              <a:ext cx="203612" cy="175169"/>
            </a:xfrm>
            <a:custGeom>
              <a:rect b="b" l="l" r="r" t="t"/>
              <a:pathLst>
                <a:path extrusionOk="0" h="6682" w="7767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3" name="Google Shape;26543;p86"/>
            <p:cNvSpPr/>
            <p:nvPr/>
          </p:nvSpPr>
          <p:spPr>
            <a:xfrm>
              <a:off x="3345396" y="2012192"/>
              <a:ext cx="33844" cy="11875"/>
            </a:xfrm>
            <a:custGeom>
              <a:rect b="b" l="l" r="r" t="t"/>
              <a:pathLst>
                <a:path extrusionOk="0" h="453" w="1291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4" name="Google Shape;26544;p86"/>
            <p:cNvSpPr/>
            <p:nvPr/>
          </p:nvSpPr>
          <p:spPr>
            <a:xfrm>
              <a:off x="3387025" y="2012192"/>
              <a:ext cx="93640" cy="11875"/>
            </a:xfrm>
            <a:custGeom>
              <a:rect b="b" l="l" r="r" t="t"/>
              <a:pathLst>
                <a:path extrusionOk="0" h="453" w="3572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5" name="Google Shape;26545;p86"/>
            <p:cNvSpPr/>
            <p:nvPr/>
          </p:nvSpPr>
          <p:spPr>
            <a:xfrm>
              <a:off x="3344111" y="2042104"/>
              <a:ext cx="136554" cy="11849"/>
            </a:xfrm>
            <a:custGeom>
              <a:rect b="b" l="l" r="r" t="t"/>
              <a:pathLst>
                <a:path extrusionOk="0" h="452" w="5209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6" name="Google Shape;26546;p86"/>
            <p:cNvSpPr/>
            <p:nvPr/>
          </p:nvSpPr>
          <p:spPr>
            <a:xfrm>
              <a:off x="3345396" y="2072041"/>
              <a:ext cx="93640" cy="11797"/>
            </a:xfrm>
            <a:custGeom>
              <a:rect b="b" l="l" r="r" t="t"/>
              <a:pathLst>
                <a:path extrusionOk="0" h="450" w="3572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7" name="Google Shape;26547;p86"/>
            <p:cNvSpPr/>
            <p:nvPr/>
          </p:nvSpPr>
          <p:spPr>
            <a:xfrm>
              <a:off x="3445904" y="2072041"/>
              <a:ext cx="34761" cy="11797"/>
            </a:xfrm>
            <a:custGeom>
              <a:rect b="b" l="l" r="r" t="t"/>
              <a:pathLst>
                <a:path extrusionOk="0" h="450" w="1326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548" name="Google Shape;26548;p86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26549" name="Google Shape;26549;p86"/>
            <p:cNvSpPr/>
            <p:nvPr/>
          </p:nvSpPr>
          <p:spPr>
            <a:xfrm>
              <a:off x="1499047" y="2916322"/>
              <a:ext cx="216877" cy="180910"/>
            </a:xfrm>
            <a:custGeom>
              <a:rect b="b" l="l" r="r" t="t"/>
              <a:pathLst>
                <a:path extrusionOk="0" h="6901" w="8273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0" name="Google Shape;26550;p86"/>
            <p:cNvSpPr/>
            <p:nvPr/>
          </p:nvSpPr>
          <p:spPr>
            <a:xfrm>
              <a:off x="1342386" y="3060137"/>
              <a:ext cx="217244" cy="187699"/>
            </a:xfrm>
            <a:custGeom>
              <a:rect b="b" l="l" r="r" t="t"/>
              <a:pathLst>
                <a:path extrusionOk="0" h="7160" w="8287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1" name="Google Shape;26551;p86"/>
            <p:cNvSpPr/>
            <p:nvPr/>
          </p:nvSpPr>
          <p:spPr>
            <a:xfrm>
              <a:off x="1382128" y="3151706"/>
              <a:ext cx="41262" cy="18193"/>
            </a:xfrm>
            <a:custGeom>
              <a:rect b="b" l="l" r="r" t="t"/>
              <a:pathLst>
                <a:path extrusionOk="0" h="694" w="1574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2" name="Google Shape;26552;p86"/>
            <p:cNvSpPr/>
            <p:nvPr/>
          </p:nvSpPr>
          <p:spPr>
            <a:xfrm>
              <a:off x="1360186" y="3066927"/>
              <a:ext cx="29911" cy="66272"/>
            </a:xfrm>
            <a:custGeom>
              <a:rect b="b" l="l" r="r" t="t"/>
              <a:pathLst>
                <a:path extrusionOk="0" h="2528" w="1141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3" name="Google Shape;26553;p86"/>
            <p:cNvSpPr/>
            <p:nvPr/>
          </p:nvSpPr>
          <p:spPr>
            <a:xfrm>
              <a:off x="1372297" y="3060871"/>
              <a:ext cx="72301" cy="72694"/>
            </a:xfrm>
            <a:custGeom>
              <a:rect b="b" l="l" r="r" t="t"/>
              <a:pathLst>
                <a:path extrusionOk="0" h="2773" w="2758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4" name="Google Shape;26554;p86"/>
            <p:cNvSpPr/>
            <p:nvPr/>
          </p:nvSpPr>
          <p:spPr>
            <a:xfrm>
              <a:off x="1366609" y="3091149"/>
              <a:ext cx="72301" cy="66245"/>
            </a:xfrm>
            <a:custGeom>
              <a:rect b="b" l="l" r="r" t="t"/>
              <a:pathLst>
                <a:path extrusionOk="0" h="2527" w="2758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5" name="Google Shape;26555;p86"/>
            <p:cNvSpPr/>
            <p:nvPr/>
          </p:nvSpPr>
          <p:spPr>
            <a:xfrm>
              <a:off x="1366242" y="3091149"/>
              <a:ext cx="72301" cy="64751"/>
            </a:xfrm>
            <a:custGeom>
              <a:rect b="b" l="l" r="r" t="t"/>
              <a:pathLst>
                <a:path extrusionOk="0" h="2470" w="2758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6" name="Google Shape;26556;p86"/>
            <p:cNvSpPr/>
            <p:nvPr/>
          </p:nvSpPr>
          <p:spPr>
            <a:xfrm>
              <a:off x="1342386" y="3086981"/>
              <a:ext cx="198710" cy="160855"/>
            </a:xfrm>
            <a:custGeom>
              <a:rect b="b" l="l" r="r" t="t"/>
              <a:pathLst>
                <a:path extrusionOk="0" h="6136" w="758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7" name="Google Shape;26557;p86"/>
            <p:cNvSpPr/>
            <p:nvPr/>
          </p:nvSpPr>
          <p:spPr>
            <a:xfrm>
              <a:off x="1342386" y="3181591"/>
              <a:ext cx="23882" cy="66245"/>
            </a:xfrm>
            <a:custGeom>
              <a:rect b="b" l="l" r="r" t="t"/>
              <a:pathLst>
                <a:path extrusionOk="0" h="2527" w="911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8" name="Google Shape;26558;p86"/>
            <p:cNvSpPr/>
            <p:nvPr/>
          </p:nvSpPr>
          <p:spPr>
            <a:xfrm>
              <a:off x="1438517" y="3086981"/>
              <a:ext cx="102579" cy="129083"/>
            </a:xfrm>
            <a:custGeom>
              <a:rect b="b" l="l" r="r" t="t"/>
              <a:pathLst>
                <a:path extrusionOk="0" h="4924" w="3913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9" name="Google Shape;26559;p86"/>
            <p:cNvSpPr/>
            <p:nvPr/>
          </p:nvSpPr>
          <p:spPr>
            <a:xfrm>
              <a:off x="1515903" y="2943559"/>
              <a:ext cx="178839" cy="114900"/>
            </a:xfrm>
            <a:custGeom>
              <a:rect b="b" l="l" r="r" t="t"/>
              <a:pathLst>
                <a:path extrusionOk="0" h="4383" w="6822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560" name="Google Shape;26560;p86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26561" name="Google Shape;26561;p86"/>
            <p:cNvSpPr/>
            <p:nvPr/>
          </p:nvSpPr>
          <p:spPr>
            <a:xfrm>
              <a:off x="2312289" y="2946600"/>
              <a:ext cx="337597" cy="247129"/>
            </a:xfrm>
            <a:custGeom>
              <a:rect b="b" l="l" r="r" t="t"/>
              <a:pathLst>
                <a:path extrusionOk="0" h="9427" w="12878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2" name="Google Shape;26562;p86"/>
            <p:cNvSpPr/>
            <p:nvPr/>
          </p:nvSpPr>
          <p:spPr>
            <a:xfrm>
              <a:off x="2336511" y="2970823"/>
              <a:ext cx="289151" cy="192628"/>
            </a:xfrm>
            <a:custGeom>
              <a:rect b="b" l="l" r="r" t="t"/>
              <a:pathLst>
                <a:path extrusionOk="0" h="7348" w="1103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3" name="Google Shape;26563;p86"/>
            <p:cNvSpPr/>
            <p:nvPr/>
          </p:nvSpPr>
          <p:spPr>
            <a:xfrm>
              <a:off x="2336511" y="3127483"/>
              <a:ext cx="168798" cy="35967"/>
            </a:xfrm>
            <a:custGeom>
              <a:rect b="b" l="l" r="r" t="t"/>
              <a:pathLst>
                <a:path extrusionOk="0" h="1372" w="6439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4" name="Google Shape;26564;p86"/>
            <p:cNvSpPr/>
            <p:nvPr/>
          </p:nvSpPr>
          <p:spPr>
            <a:xfrm>
              <a:off x="2505284" y="2970823"/>
              <a:ext cx="120379" cy="96130"/>
            </a:xfrm>
            <a:custGeom>
              <a:rect b="b" l="l" r="r" t="t"/>
              <a:pathLst>
                <a:path extrusionOk="0" h="3667" w="4592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5" name="Google Shape;26565;p86"/>
            <p:cNvSpPr/>
            <p:nvPr/>
          </p:nvSpPr>
          <p:spPr>
            <a:xfrm>
              <a:off x="2505284" y="3066927"/>
              <a:ext cx="120379" cy="96524"/>
            </a:xfrm>
            <a:custGeom>
              <a:rect b="b" l="l" r="r" t="t"/>
              <a:pathLst>
                <a:path extrusionOk="0" h="3682" w="4592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6" name="Google Shape;26566;p86"/>
            <p:cNvSpPr/>
            <p:nvPr/>
          </p:nvSpPr>
          <p:spPr>
            <a:xfrm>
              <a:off x="2294122" y="3187647"/>
              <a:ext cx="373931" cy="30305"/>
            </a:xfrm>
            <a:custGeom>
              <a:rect b="b" l="l" r="r" t="t"/>
              <a:pathLst>
                <a:path extrusionOk="0" h="1156" w="14264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7" name="Google Shape;26567;p86"/>
            <p:cNvSpPr/>
            <p:nvPr/>
          </p:nvSpPr>
          <p:spPr>
            <a:xfrm>
              <a:off x="2294122" y="3187647"/>
              <a:ext cx="373931" cy="12138"/>
            </a:xfrm>
            <a:custGeom>
              <a:rect b="b" l="l" r="r" t="t"/>
              <a:pathLst>
                <a:path extrusionOk="0" h="463" w="14264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8" name="Google Shape;26568;p86"/>
            <p:cNvSpPr/>
            <p:nvPr/>
          </p:nvSpPr>
          <p:spPr>
            <a:xfrm>
              <a:off x="2444753" y="3187647"/>
              <a:ext cx="72668" cy="18193"/>
            </a:xfrm>
            <a:custGeom>
              <a:rect b="b" l="l" r="r" t="t"/>
              <a:pathLst>
                <a:path extrusionOk="0" h="694" w="2772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9" name="Google Shape;26569;p86"/>
            <p:cNvSpPr/>
            <p:nvPr/>
          </p:nvSpPr>
          <p:spPr>
            <a:xfrm>
              <a:off x="2535195" y="3043097"/>
              <a:ext cx="60557" cy="24249"/>
            </a:xfrm>
            <a:custGeom>
              <a:rect b="b" l="l" r="r" t="t"/>
              <a:pathLst>
                <a:path extrusionOk="0" h="925" w="231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0" name="Google Shape;26570;p86"/>
            <p:cNvSpPr/>
            <p:nvPr/>
          </p:nvSpPr>
          <p:spPr>
            <a:xfrm>
              <a:off x="2553362" y="3024930"/>
              <a:ext cx="24223" cy="30305"/>
            </a:xfrm>
            <a:custGeom>
              <a:rect b="b" l="l" r="r" t="t"/>
              <a:pathLst>
                <a:path extrusionOk="0" h="1156" w="924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1" name="Google Shape;26571;p86"/>
            <p:cNvSpPr/>
            <p:nvPr/>
          </p:nvSpPr>
          <p:spPr>
            <a:xfrm>
              <a:off x="2547306" y="2994652"/>
              <a:ext cx="36334" cy="42416"/>
            </a:xfrm>
            <a:custGeom>
              <a:rect b="b" l="l" r="r" t="t"/>
              <a:pathLst>
                <a:path extrusionOk="0" h="1618" w="1386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2" name="Google Shape;26572;p86"/>
            <p:cNvSpPr/>
            <p:nvPr/>
          </p:nvSpPr>
          <p:spPr>
            <a:xfrm>
              <a:off x="2547306" y="2994652"/>
              <a:ext cx="24249" cy="42337"/>
            </a:xfrm>
            <a:custGeom>
              <a:rect b="b" l="l" r="r" t="t"/>
              <a:pathLst>
                <a:path extrusionOk="0" h="1615" w="925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3" name="Google Shape;26573;p86"/>
            <p:cNvSpPr/>
            <p:nvPr/>
          </p:nvSpPr>
          <p:spPr>
            <a:xfrm>
              <a:off x="2547306" y="2994652"/>
              <a:ext cx="36334" cy="18193"/>
            </a:xfrm>
            <a:custGeom>
              <a:rect b="b" l="l" r="r" t="t"/>
              <a:pathLst>
                <a:path extrusionOk="0" h="694" w="1386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4" name="Google Shape;26574;p86"/>
            <p:cNvSpPr/>
            <p:nvPr/>
          </p:nvSpPr>
          <p:spPr>
            <a:xfrm>
              <a:off x="2547306" y="2994652"/>
              <a:ext cx="24249" cy="15178"/>
            </a:xfrm>
            <a:custGeom>
              <a:rect b="b" l="l" r="r" t="t"/>
              <a:pathLst>
                <a:path extrusionOk="0" h="579" w="925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5" name="Google Shape;26575;p86"/>
            <p:cNvSpPr/>
            <p:nvPr/>
          </p:nvSpPr>
          <p:spPr>
            <a:xfrm>
              <a:off x="2535195" y="3139595"/>
              <a:ext cx="60557" cy="23856"/>
            </a:xfrm>
            <a:custGeom>
              <a:rect b="b" l="l" r="r" t="t"/>
              <a:pathLst>
                <a:path extrusionOk="0" h="910" w="231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6" name="Google Shape;26576;p86"/>
            <p:cNvSpPr/>
            <p:nvPr/>
          </p:nvSpPr>
          <p:spPr>
            <a:xfrm>
              <a:off x="2553362" y="3121428"/>
              <a:ext cx="24223" cy="29911"/>
            </a:xfrm>
            <a:custGeom>
              <a:rect b="b" l="l" r="r" t="t"/>
              <a:pathLst>
                <a:path extrusionOk="0" h="1141" w="924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7" name="Google Shape;26577;p86"/>
            <p:cNvSpPr/>
            <p:nvPr/>
          </p:nvSpPr>
          <p:spPr>
            <a:xfrm>
              <a:off x="2547306" y="3091543"/>
              <a:ext cx="36334" cy="42023"/>
            </a:xfrm>
            <a:custGeom>
              <a:rect b="b" l="l" r="r" t="t"/>
              <a:pathLst>
                <a:path extrusionOk="0" h="1603" w="1386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8" name="Google Shape;26578;p86"/>
            <p:cNvSpPr/>
            <p:nvPr/>
          </p:nvSpPr>
          <p:spPr>
            <a:xfrm>
              <a:off x="2547306" y="3091543"/>
              <a:ext cx="24249" cy="42101"/>
            </a:xfrm>
            <a:custGeom>
              <a:rect b="b" l="l" r="r" t="t"/>
              <a:pathLst>
                <a:path extrusionOk="0" h="1606" w="925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9" name="Google Shape;26579;p86"/>
            <p:cNvSpPr/>
            <p:nvPr/>
          </p:nvSpPr>
          <p:spPr>
            <a:xfrm>
              <a:off x="2547306" y="3091149"/>
              <a:ext cx="36334" cy="18193"/>
            </a:xfrm>
            <a:custGeom>
              <a:rect b="b" l="l" r="r" t="t"/>
              <a:pathLst>
                <a:path extrusionOk="0" h="694" w="1386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0" name="Google Shape;26580;p86"/>
            <p:cNvSpPr/>
            <p:nvPr/>
          </p:nvSpPr>
          <p:spPr>
            <a:xfrm>
              <a:off x="2547306" y="3091543"/>
              <a:ext cx="24249" cy="14785"/>
            </a:xfrm>
            <a:custGeom>
              <a:rect b="b" l="l" r="r" t="t"/>
              <a:pathLst>
                <a:path extrusionOk="0" h="564" w="925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1" name="Google Shape;26581;p86"/>
            <p:cNvSpPr/>
            <p:nvPr/>
          </p:nvSpPr>
          <p:spPr>
            <a:xfrm>
              <a:off x="2384563" y="3049153"/>
              <a:ext cx="72327" cy="90075"/>
            </a:xfrm>
            <a:custGeom>
              <a:rect b="b" l="l" r="r" t="t"/>
              <a:pathLst>
                <a:path extrusionOk="0" h="3436" w="2759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2" name="Google Shape;26582;p86"/>
            <p:cNvSpPr/>
            <p:nvPr/>
          </p:nvSpPr>
          <p:spPr>
            <a:xfrm>
              <a:off x="2407659" y="3048760"/>
              <a:ext cx="26503" cy="18115"/>
            </a:xfrm>
            <a:custGeom>
              <a:rect b="b" l="l" r="r" t="t"/>
              <a:pathLst>
                <a:path extrusionOk="0" h="691" w="1011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3" name="Google Shape;26583;p86"/>
            <p:cNvSpPr/>
            <p:nvPr/>
          </p:nvSpPr>
          <p:spPr>
            <a:xfrm>
              <a:off x="2384563" y="3068080"/>
              <a:ext cx="72327" cy="71541"/>
            </a:xfrm>
            <a:custGeom>
              <a:rect b="b" l="l" r="r" t="t"/>
              <a:pathLst>
                <a:path extrusionOk="0" h="2729" w="2759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4" name="Google Shape;26584;p86"/>
            <p:cNvSpPr/>
            <p:nvPr/>
          </p:nvSpPr>
          <p:spPr>
            <a:xfrm>
              <a:off x="2396675" y="3000708"/>
              <a:ext cx="48105" cy="54527"/>
            </a:xfrm>
            <a:custGeom>
              <a:rect b="b" l="l" r="r" t="t"/>
              <a:pathLst>
                <a:path extrusionOk="0" h="2080" w="1835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5" name="Google Shape;26585;p86"/>
            <p:cNvSpPr/>
            <p:nvPr/>
          </p:nvSpPr>
          <p:spPr>
            <a:xfrm>
              <a:off x="2396675" y="3000708"/>
              <a:ext cx="33345" cy="54422"/>
            </a:xfrm>
            <a:custGeom>
              <a:rect b="b" l="l" r="r" t="t"/>
              <a:pathLst>
                <a:path extrusionOk="0" h="2076" w="1272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6" name="Google Shape;26586;p86"/>
            <p:cNvSpPr/>
            <p:nvPr/>
          </p:nvSpPr>
          <p:spPr>
            <a:xfrm>
              <a:off x="2396675" y="3000708"/>
              <a:ext cx="48105" cy="24301"/>
            </a:xfrm>
            <a:custGeom>
              <a:rect b="b" l="l" r="r" t="t"/>
              <a:pathLst>
                <a:path extrusionOk="0" h="927" w="1835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7" name="Google Shape;26587;p86"/>
            <p:cNvSpPr/>
            <p:nvPr/>
          </p:nvSpPr>
          <p:spPr>
            <a:xfrm>
              <a:off x="2396675" y="3000708"/>
              <a:ext cx="33345" cy="21968"/>
            </a:xfrm>
            <a:custGeom>
              <a:rect b="b" l="l" r="r" t="t"/>
              <a:pathLst>
                <a:path extrusionOk="0" h="838" w="1272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8" name="Google Shape;26588;p86"/>
            <p:cNvSpPr/>
            <p:nvPr/>
          </p:nvSpPr>
          <p:spPr>
            <a:xfrm>
              <a:off x="2384563" y="3079038"/>
              <a:ext cx="30305" cy="60583"/>
            </a:xfrm>
            <a:custGeom>
              <a:rect b="b" l="l" r="r" t="t"/>
              <a:pathLst>
                <a:path extrusionOk="0" h="2311" w="1156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9" name="Google Shape;26589;p86"/>
            <p:cNvSpPr/>
            <p:nvPr/>
          </p:nvSpPr>
          <p:spPr>
            <a:xfrm>
              <a:off x="2426953" y="3078671"/>
              <a:ext cx="30305" cy="60557"/>
            </a:xfrm>
            <a:custGeom>
              <a:rect b="b" l="l" r="r" t="t"/>
              <a:pathLst>
                <a:path extrusionOk="0" h="2310" w="1156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0" name="Google Shape;26590;p86"/>
            <p:cNvSpPr/>
            <p:nvPr/>
          </p:nvSpPr>
          <p:spPr>
            <a:xfrm>
              <a:off x="2408786" y="3127483"/>
              <a:ext cx="24249" cy="11744"/>
            </a:xfrm>
            <a:custGeom>
              <a:rect b="b" l="l" r="r" t="t"/>
              <a:pathLst>
                <a:path extrusionOk="0" h="448" w="925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591" name="Google Shape;26591;p86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26592" name="Google Shape;26592;p86"/>
            <p:cNvSpPr/>
            <p:nvPr/>
          </p:nvSpPr>
          <p:spPr>
            <a:xfrm>
              <a:off x="2975292" y="2943559"/>
              <a:ext cx="168431" cy="176532"/>
            </a:xfrm>
            <a:custGeom>
              <a:rect b="b" l="l" r="r" t="t"/>
              <a:pathLst>
                <a:path extrusionOk="0" h="6734" w="6425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3" name="Google Shape;26593;p86"/>
            <p:cNvSpPr/>
            <p:nvPr/>
          </p:nvSpPr>
          <p:spPr>
            <a:xfrm>
              <a:off x="3035456" y="2943559"/>
              <a:ext cx="48105" cy="114691"/>
            </a:xfrm>
            <a:custGeom>
              <a:rect b="b" l="l" r="r" t="t"/>
              <a:pathLst>
                <a:path extrusionOk="0" h="4375" w="1835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4" name="Google Shape;26594;p86"/>
            <p:cNvSpPr/>
            <p:nvPr/>
          </p:nvSpPr>
          <p:spPr>
            <a:xfrm>
              <a:off x="3047567" y="2907251"/>
              <a:ext cx="23882" cy="96524"/>
            </a:xfrm>
            <a:custGeom>
              <a:rect b="b" l="l" r="r" t="t"/>
              <a:pathLst>
                <a:path extrusionOk="0" h="3682" w="911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5" name="Google Shape;26595;p86"/>
            <p:cNvSpPr/>
            <p:nvPr/>
          </p:nvSpPr>
          <p:spPr>
            <a:xfrm>
              <a:off x="3047567" y="3021916"/>
              <a:ext cx="23882" cy="24223"/>
            </a:xfrm>
            <a:custGeom>
              <a:rect b="b" l="l" r="r" t="t"/>
              <a:pathLst>
                <a:path extrusionOk="0" h="924" w="911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6" name="Google Shape;26596;p86"/>
            <p:cNvSpPr/>
            <p:nvPr/>
          </p:nvSpPr>
          <p:spPr>
            <a:xfrm>
              <a:off x="2769819" y="3172521"/>
              <a:ext cx="205132" cy="84412"/>
            </a:xfrm>
            <a:custGeom>
              <a:rect b="b" l="l" r="r" t="t"/>
              <a:pathLst>
                <a:path extrusionOk="0" h="3220" w="7825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7" name="Google Shape;26597;p86"/>
            <p:cNvSpPr/>
            <p:nvPr/>
          </p:nvSpPr>
          <p:spPr>
            <a:xfrm>
              <a:off x="2860628" y="3196743"/>
              <a:ext cx="24249" cy="60190"/>
            </a:xfrm>
            <a:custGeom>
              <a:rect b="b" l="l" r="r" t="t"/>
              <a:pathLst>
                <a:path extrusionOk="0" h="2296" w="925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8" name="Google Shape;26598;p86"/>
            <p:cNvSpPr/>
            <p:nvPr/>
          </p:nvSpPr>
          <p:spPr>
            <a:xfrm>
              <a:off x="2862148" y="3184632"/>
              <a:ext cx="21208" cy="20448"/>
            </a:xfrm>
            <a:custGeom>
              <a:rect b="b" l="l" r="r" t="t"/>
              <a:pathLst>
                <a:path extrusionOk="0" h="780" w="809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9" name="Google Shape;26599;p86"/>
            <p:cNvSpPr/>
            <p:nvPr/>
          </p:nvSpPr>
          <p:spPr>
            <a:xfrm>
              <a:off x="2938958" y="3197110"/>
              <a:ext cx="35993" cy="59823"/>
            </a:xfrm>
            <a:custGeom>
              <a:rect b="b" l="l" r="r" t="t"/>
              <a:pathLst>
                <a:path extrusionOk="0" h="2282" w="1373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0" name="Google Shape;26600;p86"/>
            <p:cNvSpPr/>
            <p:nvPr/>
          </p:nvSpPr>
          <p:spPr>
            <a:xfrm>
              <a:off x="2806520" y="2985582"/>
              <a:ext cx="132464" cy="96130"/>
            </a:xfrm>
            <a:custGeom>
              <a:rect b="b" l="l" r="r" t="t"/>
              <a:pathLst>
                <a:path extrusionOk="0" h="3667" w="5053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1" name="Google Shape;26601;p86"/>
            <p:cNvSpPr/>
            <p:nvPr/>
          </p:nvSpPr>
          <p:spPr>
            <a:xfrm>
              <a:off x="2836405" y="2985582"/>
              <a:ext cx="102579" cy="96524"/>
            </a:xfrm>
            <a:custGeom>
              <a:rect b="b" l="l" r="r" t="t"/>
              <a:pathLst>
                <a:path extrusionOk="0" h="3682" w="3913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2" name="Google Shape;26602;p86"/>
            <p:cNvSpPr/>
            <p:nvPr/>
          </p:nvSpPr>
          <p:spPr>
            <a:xfrm>
              <a:off x="2836405" y="3130498"/>
              <a:ext cx="72327" cy="54160"/>
            </a:xfrm>
            <a:custGeom>
              <a:rect b="b" l="l" r="r" t="t"/>
              <a:pathLst>
                <a:path extrusionOk="0" h="2066" w="2759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3" name="Google Shape;26603;p86"/>
            <p:cNvSpPr/>
            <p:nvPr/>
          </p:nvSpPr>
          <p:spPr>
            <a:xfrm>
              <a:off x="2836405" y="3130498"/>
              <a:ext cx="72327" cy="30121"/>
            </a:xfrm>
            <a:custGeom>
              <a:rect b="b" l="l" r="r" t="t"/>
              <a:pathLst>
                <a:path extrusionOk="0" h="1149" w="2759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4" name="Google Shape;26604;p86"/>
            <p:cNvSpPr/>
            <p:nvPr/>
          </p:nvSpPr>
          <p:spPr>
            <a:xfrm>
              <a:off x="2824294" y="3162533"/>
              <a:ext cx="48472" cy="43202"/>
            </a:xfrm>
            <a:custGeom>
              <a:rect b="b" l="l" r="r" t="t"/>
              <a:pathLst>
                <a:path extrusionOk="0" h="1648" w="1849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5" name="Google Shape;26605;p86"/>
            <p:cNvSpPr/>
            <p:nvPr/>
          </p:nvSpPr>
          <p:spPr>
            <a:xfrm>
              <a:off x="2872739" y="3162533"/>
              <a:ext cx="48078" cy="43202"/>
            </a:xfrm>
            <a:custGeom>
              <a:rect b="b" l="l" r="r" t="t"/>
              <a:pathLst>
                <a:path extrusionOk="0" h="1648" w="1834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6" name="Google Shape;26606;p86"/>
            <p:cNvSpPr/>
            <p:nvPr/>
          </p:nvSpPr>
          <p:spPr>
            <a:xfrm>
              <a:off x="2812576" y="3034709"/>
              <a:ext cx="120746" cy="113616"/>
            </a:xfrm>
            <a:custGeom>
              <a:rect b="b" l="l" r="r" t="t"/>
              <a:pathLst>
                <a:path extrusionOk="0" h="4334" w="4606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7" name="Google Shape;26607;p86"/>
            <p:cNvSpPr/>
            <p:nvPr/>
          </p:nvSpPr>
          <p:spPr>
            <a:xfrm>
              <a:off x="2812183" y="3034577"/>
              <a:ext cx="108268" cy="113380"/>
            </a:xfrm>
            <a:custGeom>
              <a:rect b="b" l="l" r="r" t="t"/>
              <a:pathLst>
                <a:path extrusionOk="0" h="4325" w="413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8" name="Google Shape;26608;p86"/>
            <p:cNvSpPr/>
            <p:nvPr/>
          </p:nvSpPr>
          <p:spPr>
            <a:xfrm>
              <a:off x="2770186" y="3197110"/>
              <a:ext cx="36360" cy="59823"/>
            </a:xfrm>
            <a:custGeom>
              <a:rect b="b" l="l" r="r" t="t"/>
              <a:pathLst>
                <a:path extrusionOk="0" h="2282" w="1387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09" name="Google Shape;26609;p86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26610" name="Google Shape;26610;p86"/>
            <p:cNvSpPr/>
            <p:nvPr/>
          </p:nvSpPr>
          <p:spPr>
            <a:xfrm>
              <a:off x="3246251" y="2960599"/>
              <a:ext cx="308446" cy="308446"/>
            </a:xfrm>
            <a:custGeom>
              <a:rect b="b" l="l" r="r" t="t"/>
              <a:pathLst>
                <a:path extrusionOk="0" h="11766" w="11766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1" name="Google Shape;26611;p86"/>
            <p:cNvSpPr/>
            <p:nvPr/>
          </p:nvSpPr>
          <p:spPr>
            <a:xfrm>
              <a:off x="3400264" y="3108556"/>
              <a:ext cx="154039" cy="12531"/>
            </a:xfrm>
            <a:custGeom>
              <a:rect b="b" l="l" r="r" t="t"/>
              <a:pathLst>
                <a:path extrusionOk="0" h="478" w="5876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2" name="Google Shape;26612;p86"/>
            <p:cNvSpPr/>
            <p:nvPr/>
          </p:nvSpPr>
          <p:spPr>
            <a:xfrm>
              <a:off x="3529687" y="2895245"/>
              <a:ext cx="92355" cy="89970"/>
            </a:xfrm>
            <a:custGeom>
              <a:rect b="b" l="l" r="r" t="t"/>
              <a:pathLst>
                <a:path extrusionOk="0" h="3432" w="3523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3" name="Google Shape;26613;p86"/>
            <p:cNvSpPr/>
            <p:nvPr/>
          </p:nvSpPr>
          <p:spPr>
            <a:xfrm>
              <a:off x="3529687" y="2895245"/>
              <a:ext cx="62103" cy="89970"/>
            </a:xfrm>
            <a:custGeom>
              <a:rect b="b" l="l" r="r" t="t"/>
              <a:pathLst>
                <a:path extrusionOk="0" h="3432" w="2369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4" name="Google Shape;26614;p86"/>
            <p:cNvSpPr/>
            <p:nvPr/>
          </p:nvSpPr>
          <p:spPr>
            <a:xfrm>
              <a:off x="3283345" y="2997693"/>
              <a:ext cx="234257" cy="234257"/>
            </a:xfrm>
            <a:custGeom>
              <a:rect b="b" l="l" r="r" t="t"/>
              <a:pathLst>
                <a:path extrusionOk="0" h="8936" w="8936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5" name="Google Shape;26615;p86"/>
            <p:cNvSpPr/>
            <p:nvPr/>
          </p:nvSpPr>
          <p:spPr>
            <a:xfrm>
              <a:off x="3400264" y="3108556"/>
              <a:ext cx="117338" cy="12531"/>
            </a:xfrm>
            <a:custGeom>
              <a:rect b="b" l="l" r="r" t="t"/>
              <a:pathLst>
                <a:path extrusionOk="0" h="478" w="4476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6" name="Google Shape;26616;p86"/>
            <p:cNvSpPr/>
            <p:nvPr/>
          </p:nvSpPr>
          <p:spPr>
            <a:xfrm>
              <a:off x="3313990" y="3028338"/>
              <a:ext cx="172573" cy="172967"/>
            </a:xfrm>
            <a:custGeom>
              <a:rect b="b" l="l" r="r" t="t"/>
              <a:pathLst>
                <a:path extrusionOk="0" h="6598" w="6583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7" name="Google Shape;26617;p86"/>
            <p:cNvSpPr/>
            <p:nvPr/>
          </p:nvSpPr>
          <p:spPr>
            <a:xfrm>
              <a:off x="3400264" y="3108556"/>
              <a:ext cx="86693" cy="12531"/>
            </a:xfrm>
            <a:custGeom>
              <a:rect b="b" l="l" r="r" t="t"/>
              <a:pathLst>
                <a:path extrusionOk="0" h="478" w="3307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8" name="Google Shape;26618;p86"/>
            <p:cNvSpPr/>
            <p:nvPr/>
          </p:nvSpPr>
          <p:spPr>
            <a:xfrm>
              <a:off x="3351084" y="3065432"/>
              <a:ext cx="98778" cy="98778"/>
            </a:xfrm>
            <a:custGeom>
              <a:rect b="b" l="l" r="r" t="t"/>
              <a:pathLst>
                <a:path extrusionOk="0" h="3768" w="3768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9" name="Google Shape;26619;p86"/>
            <p:cNvSpPr/>
            <p:nvPr/>
          </p:nvSpPr>
          <p:spPr>
            <a:xfrm>
              <a:off x="3400264" y="3108556"/>
              <a:ext cx="49599" cy="12531"/>
            </a:xfrm>
            <a:custGeom>
              <a:rect b="b" l="l" r="r" t="t"/>
              <a:pathLst>
                <a:path extrusionOk="0" h="478" w="1892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0" name="Google Shape;26620;p86"/>
            <p:cNvSpPr/>
            <p:nvPr/>
          </p:nvSpPr>
          <p:spPr>
            <a:xfrm>
              <a:off x="3381730" y="3096445"/>
              <a:ext cx="37120" cy="36753"/>
            </a:xfrm>
            <a:custGeom>
              <a:rect b="b" l="l" r="r" t="t"/>
              <a:pathLst>
                <a:path extrusionOk="0" h="1402" w="1416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1" name="Google Shape;26621;p86"/>
            <p:cNvSpPr/>
            <p:nvPr/>
          </p:nvSpPr>
          <p:spPr>
            <a:xfrm>
              <a:off x="3400264" y="3108556"/>
              <a:ext cx="18953" cy="12531"/>
            </a:xfrm>
            <a:custGeom>
              <a:rect b="b" l="l" r="r" t="t"/>
              <a:pathLst>
                <a:path extrusionOk="0" h="478" w="723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2" name="Google Shape;26622;p86"/>
            <p:cNvSpPr/>
            <p:nvPr/>
          </p:nvSpPr>
          <p:spPr>
            <a:xfrm>
              <a:off x="3391429" y="3079431"/>
              <a:ext cx="44434" cy="41603"/>
            </a:xfrm>
            <a:custGeom>
              <a:rect b="b" l="l" r="r" t="t"/>
              <a:pathLst>
                <a:path extrusionOk="0" h="1587" w="1695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3" name="Google Shape;26623;p86"/>
            <p:cNvSpPr/>
            <p:nvPr/>
          </p:nvSpPr>
          <p:spPr>
            <a:xfrm>
              <a:off x="3420056" y="2908038"/>
              <a:ext cx="189718" cy="185052"/>
            </a:xfrm>
            <a:custGeom>
              <a:rect b="b" l="l" r="r" t="t"/>
              <a:pathLst>
                <a:path extrusionOk="0" h="7059" w="7237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24" name="Google Shape;26624;p86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26625" name="Google Shape;26625;p86"/>
            <p:cNvSpPr/>
            <p:nvPr/>
          </p:nvSpPr>
          <p:spPr>
            <a:xfrm>
              <a:off x="3905479" y="2895454"/>
              <a:ext cx="30278" cy="35652"/>
            </a:xfrm>
            <a:custGeom>
              <a:rect b="b" l="l" r="r" t="t"/>
              <a:pathLst>
                <a:path extrusionOk="0" h="1360" w="1155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6" name="Google Shape;26626;p86"/>
            <p:cNvSpPr/>
            <p:nvPr/>
          </p:nvSpPr>
          <p:spPr>
            <a:xfrm>
              <a:off x="3881623" y="2918969"/>
              <a:ext cx="138520" cy="265689"/>
            </a:xfrm>
            <a:custGeom>
              <a:rect b="b" l="l" r="r" t="t"/>
              <a:pathLst>
                <a:path extrusionOk="0" h="10135" w="5284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7" name="Google Shape;26627;p86"/>
            <p:cNvSpPr/>
            <p:nvPr/>
          </p:nvSpPr>
          <p:spPr>
            <a:xfrm>
              <a:off x="3791182" y="2940885"/>
              <a:ext cx="223299" cy="255491"/>
            </a:xfrm>
            <a:custGeom>
              <a:rect b="b" l="l" r="r" t="t"/>
              <a:pathLst>
                <a:path extrusionOk="0" h="9746" w="8518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8" name="Google Shape;26628;p86"/>
            <p:cNvSpPr/>
            <p:nvPr/>
          </p:nvSpPr>
          <p:spPr>
            <a:xfrm>
              <a:off x="3869145" y="2961726"/>
              <a:ext cx="12138" cy="17826"/>
            </a:xfrm>
            <a:custGeom>
              <a:rect b="b" l="l" r="r" t="t"/>
              <a:pathLst>
                <a:path extrusionOk="0" h="680" w="463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9" name="Google Shape;26629;p86"/>
            <p:cNvSpPr/>
            <p:nvPr/>
          </p:nvSpPr>
          <p:spPr>
            <a:xfrm>
              <a:off x="3793069" y="3004247"/>
              <a:ext cx="155193" cy="186467"/>
            </a:xfrm>
            <a:custGeom>
              <a:rect b="b" l="l" r="r" t="t"/>
              <a:pathLst>
                <a:path extrusionOk="0" h="7113" w="592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0" name="Google Shape;26630;p86"/>
            <p:cNvSpPr/>
            <p:nvPr/>
          </p:nvSpPr>
          <p:spPr>
            <a:xfrm>
              <a:off x="3833178" y="3184632"/>
              <a:ext cx="180936" cy="30305"/>
            </a:xfrm>
            <a:custGeom>
              <a:rect b="b" l="l" r="r" t="t"/>
              <a:pathLst>
                <a:path extrusionOk="0" h="1156" w="6902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1" name="Google Shape;26631;p86"/>
            <p:cNvSpPr/>
            <p:nvPr/>
          </p:nvSpPr>
          <p:spPr>
            <a:xfrm>
              <a:off x="3833178" y="3184632"/>
              <a:ext cx="60216" cy="30305"/>
            </a:xfrm>
            <a:custGeom>
              <a:rect b="b" l="l" r="r" t="t"/>
              <a:pathLst>
                <a:path extrusionOk="0" h="1156" w="2297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2" name="Google Shape;26632;p86"/>
            <p:cNvSpPr/>
            <p:nvPr/>
          </p:nvSpPr>
          <p:spPr>
            <a:xfrm>
              <a:off x="3821067" y="3208855"/>
              <a:ext cx="204765" cy="60190"/>
            </a:xfrm>
            <a:custGeom>
              <a:rect b="b" l="l" r="r" t="t"/>
              <a:pathLst>
                <a:path extrusionOk="0" h="2296" w="7811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3" name="Google Shape;26633;p86"/>
            <p:cNvSpPr/>
            <p:nvPr/>
          </p:nvSpPr>
          <p:spPr>
            <a:xfrm>
              <a:off x="3821067" y="3208855"/>
              <a:ext cx="78383" cy="60190"/>
            </a:xfrm>
            <a:custGeom>
              <a:rect b="b" l="l" r="r" t="t"/>
              <a:pathLst>
                <a:path extrusionOk="0" h="2296" w="299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34" name="Google Shape;26634;p86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26635" name="Google Shape;26635;p86"/>
            <p:cNvSpPr/>
            <p:nvPr/>
          </p:nvSpPr>
          <p:spPr>
            <a:xfrm>
              <a:off x="7042995" y="2526164"/>
              <a:ext cx="364441" cy="219524"/>
            </a:xfrm>
            <a:custGeom>
              <a:rect b="b" l="l" r="r" t="t"/>
              <a:pathLst>
                <a:path extrusionOk="0" h="8374" w="13902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6" name="Google Shape;26636;p86"/>
            <p:cNvSpPr/>
            <p:nvPr/>
          </p:nvSpPr>
          <p:spPr>
            <a:xfrm>
              <a:off x="7042995" y="2526164"/>
              <a:ext cx="200204" cy="219524"/>
            </a:xfrm>
            <a:custGeom>
              <a:rect b="b" l="l" r="r" t="t"/>
              <a:pathLst>
                <a:path extrusionOk="0" h="8374" w="7637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7" name="Google Shape;26637;p86"/>
            <p:cNvSpPr/>
            <p:nvPr/>
          </p:nvSpPr>
          <p:spPr>
            <a:xfrm>
              <a:off x="7120198" y="2557255"/>
              <a:ext cx="183557" cy="157395"/>
            </a:xfrm>
            <a:custGeom>
              <a:rect b="b" l="l" r="r" t="t"/>
              <a:pathLst>
                <a:path extrusionOk="0" h="6004" w="7002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8" name="Google Shape;26638;p86"/>
            <p:cNvSpPr/>
            <p:nvPr/>
          </p:nvSpPr>
          <p:spPr>
            <a:xfrm>
              <a:off x="7146308" y="2557622"/>
              <a:ext cx="93876" cy="157002"/>
            </a:xfrm>
            <a:custGeom>
              <a:rect b="b" l="l" r="r" t="t"/>
              <a:pathLst>
                <a:path extrusionOk="0" h="5989" w="3581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9" name="Google Shape;26639;p86"/>
            <p:cNvSpPr/>
            <p:nvPr/>
          </p:nvSpPr>
          <p:spPr>
            <a:xfrm>
              <a:off x="7172025" y="2596236"/>
              <a:ext cx="92749" cy="79431"/>
            </a:xfrm>
            <a:custGeom>
              <a:rect b="b" l="l" r="r" t="t"/>
              <a:pathLst>
                <a:path extrusionOk="0" h="3030" w="3538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0" name="Google Shape;26640;p86"/>
            <p:cNvSpPr/>
            <p:nvPr/>
          </p:nvSpPr>
          <p:spPr>
            <a:xfrm>
              <a:off x="7185290" y="2596420"/>
              <a:ext cx="55261" cy="79143"/>
            </a:xfrm>
            <a:custGeom>
              <a:rect b="b" l="l" r="r" t="t"/>
              <a:pathLst>
                <a:path extrusionOk="0" h="3019" w="2108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1" name="Google Shape;26641;p86"/>
            <p:cNvSpPr/>
            <p:nvPr/>
          </p:nvSpPr>
          <p:spPr>
            <a:xfrm>
              <a:off x="7338360" y="2541159"/>
              <a:ext cx="35574" cy="24747"/>
            </a:xfrm>
            <a:custGeom>
              <a:rect b="b" l="l" r="r" t="t"/>
              <a:pathLst>
                <a:path extrusionOk="0" h="944" w="1357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2" name="Google Shape;26642;p86"/>
            <p:cNvSpPr/>
            <p:nvPr/>
          </p:nvSpPr>
          <p:spPr>
            <a:xfrm>
              <a:off x="7106567" y="2489463"/>
              <a:ext cx="221648" cy="56415"/>
            </a:xfrm>
            <a:custGeom>
              <a:rect b="b" l="l" r="r" t="t"/>
              <a:pathLst>
                <a:path extrusionOk="0" h="2152" w="8455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3" name="Google Shape;26643;p86"/>
            <p:cNvSpPr/>
            <p:nvPr/>
          </p:nvSpPr>
          <p:spPr>
            <a:xfrm>
              <a:off x="7234863" y="2598884"/>
              <a:ext cx="32192" cy="27211"/>
            </a:xfrm>
            <a:custGeom>
              <a:rect b="b" l="l" r="r" t="t"/>
              <a:pathLst>
                <a:path extrusionOk="0" h="1038" w="1228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44" name="Google Shape;26644;p86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26645" name="Google Shape;26645;p86"/>
            <p:cNvSpPr/>
            <p:nvPr/>
          </p:nvSpPr>
          <p:spPr>
            <a:xfrm>
              <a:off x="7517172" y="2548499"/>
              <a:ext cx="164997" cy="78724"/>
            </a:xfrm>
            <a:custGeom>
              <a:rect b="b" l="l" r="r" t="t"/>
              <a:pathLst>
                <a:path extrusionOk="0" h="3003" w="6294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6" name="Google Shape;26646;p86"/>
            <p:cNvSpPr/>
            <p:nvPr/>
          </p:nvSpPr>
          <p:spPr>
            <a:xfrm>
              <a:off x="7690112" y="2635166"/>
              <a:ext cx="79117" cy="163084"/>
            </a:xfrm>
            <a:custGeom>
              <a:rect b="b" l="l" r="r" t="t"/>
              <a:pathLst>
                <a:path extrusionOk="0" h="6221" w="3018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7" name="Google Shape;26647;p86"/>
            <p:cNvSpPr/>
            <p:nvPr/>
          </p:nvSpPr>
          <p:spPr>
            <a:xfrm>
              <a:off x="7517172" y="2552274"/>
              <a:ext cx="118833" cy="69286"/>
            </a:xfrm>
            <a:custGeom>
              <a:rect b="b" l="l" r="r" t="t"/>
              <a:pathLst>
                <a:path extrusionOk="0" h="2643" w="4533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8" name="Google Shape;26648;p86"/>
            <p:cNvSpPr/>
            <p:nvPr/>
          </p:nvSpPr>
          <p:spPr>
            <a:xfrm>
              <a:off x="7690112" y="2699864"/>
              <a:ext cx="23095" cy="98385"/>
            </a:xfrm>
            <a:custGeom>
              <a:rect b="b" l="l" r="r" t="t"/>
              <a:pathLst>
                <a:path extrusionOk="0" h="3753" w="881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9" name="Google Shape;26649;p86"/>
            <p:cNvSpPr/>
            <p:nvPr/>
          </p:nvSpPr>
          <p:spPr>
            <a:xfrm>
              <a:off x="7585646" y="2437138"/>
              <a:ext cx="295128" cy="293608"/>
            </a:xfrm>
            <a:custGeom>
              <a:rect b="b" l="l" r="r" t="t"/>
              <a:pathLst>
                <a:path extrusionOk="0" h="11200" w="11258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0" name="Google Shape;26650;p86"/>
            <p:cNvSpPr/>
            <p:nvPr/>
          </p:nvSpPr>
          <p:spPr>
            <a:xfrm>
              <a:off x="7585646" y="2437400"/>
              <a:ext cx="295495" cy="219341"/>
            </a:xfrm>
            <a:custGeom>
              <a:rect b="b" l="l" r="r" t="t"/>
              <a:pathLst>
                <a:path extrusionOk="0" h="8367" w="11272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1" name="Google Shape;26651;p86"/>
            <p:cNvSpPr/>
            <p:nvPr/>
          </p:nvSpPr>
          <p:spPr>
            <a:xfrm>
              <a:off x="7734757" y="2520868"/>
              <a:ext cx="61710" cy="61710"/>
            </a:xfrm>
            <a:custGeom>
              <a:rect b="b" l="l" r="r" t="t"/>
              <a:pathLst>
                <a:path extrusionOk="0" h="2354" w="2354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2" name="Google Shape;26652;p86"/>
            <p:cNvSpPr/>
            <p:nvPr/>
          </p:nvSpPr>
          <p:spPr>
            <a:xfrm>
              <a:off x="7734757" y="2520790"/>
              <a:ext cx="38248" cy="61867"/>
            </a:xfrm>
            <a:custGeom>
              <a:rect b="b" l="l" r="r" t="t"/>
              <a:pathLst>
                <a:path extrusionOk="0" h="2360" w="1459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3" name="Google Shape;26653;p86"/>
            <p:cNvSpPr/>
            <p:nvPr/>
          </p:nvSpPr>
          <p:spPr>
            <a:xfrm>
              <a:off x="7578096" y="2659362"/>
              <a:ext cx="79484" cy="78750"/>
            </a:xfrm>
            <a:custGeom>
              <a:rect b="b" l="l" r="r" t="t"/>
              <a:pathLst>
                <a:path extrusionOk="0" h="3004" w="3032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4" name="Google Shape;26654;p86"/>
            <p:cNvSpPr/>
            <p:nvPr/>
          </p:nvSpPr>
          <p:spPr>
            <a:xfrm>
              <a:off x="7578096" y="2659755"/>
              <a:ext cx="31039" cy="34473"/>
            </a:xfrm>
            <a:custGeom>
              <a:rect b="b" l="l" r="r" t="t"/>
              <a:pathLst>
                <a:path extrusionOk="0" h="1315" w="1184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5" name="Google Shape;26655;p86"/>
            <p:cNvSpPr/>
            <p:nvPr/>
          </p:nvSpPr>
          <p:spPr>
            <a:xfrm>
              <a:off x="7585646" y="2627196"/>
              <a:ext cx="104493" cy="103549"/>
            </a:xfrm>
            <a:custGeom>
              <a:rect b="b" l="l" r="r" t="t"/>
              <a:pathLst>
                <a:path extrusionOk="0" h="3950" w="3986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6" name="Google Shape;26656;p86"/>
            <p:cNvSpPr/>
            <p:nvPr/>
          </p:nvSpPr>
          <p:spPr>
            <a:xfrm>
              <a:off x="7585646" y="2627196"/>
              <a:ext cx="28050" cy="29544"/>
            </a:xfrm>
            <a:custGeom>
              <a:rect b="b" l="l" r="r" t="t"/>
              <a:pathLst>
                <a:path extrusionOk="0" h="1127" w="107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7" name="Google Shape;26657;p86"/>
            <p:cNvSpPr/>
            <p:nvPr/>
          </p:nvSpPr>
          <p:spPr>
            <a:xfrm>
              <a:off x="7539874" y="2697505"/>
              <a:ext cx="32480" cy="29544"/>
            </a:xfrm>
            <a:custGeom>
              <a:rect b="b" l="l" r="r" t="t"/>
              <a:pathLst>
                <a:path extrusionOk="0" h="1127" w="1239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8" name="Google Shape;26658;p86"/>
            <p:cNvSpPr/>
            <p:nvPr/>
          </p:nvSpPr>
          <p:spPr>
            <a:xfrm>
              <a:off x="7558041" y="2715515"/>
              <a:ext cx="32454" cy="29597"/>
            </a:xfrm>
            <a:custGeom>
              <a:rect b="b" l="l" r="r" t="t"/>
              <a:pathLst>
                <a:path extrusionOk="0" h="1129" w="1238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9" name="Google Shape;26659;p86"/>
            <p:cNvSpPr/>
            <p:nvPr/>
          </p:nvSpPr>
          <p:spPr>
            <a:xfrm>
              <a:off x="7593982" y="2751639"/>
              <a:ext cx="32507" cy="29518"/>
            </a:xfrm>
            <a:custGeom>
              <a:rect b="b" l="l" r="r" t="t"/>
              <a:pathLst>
                <a:path extrusionOk="0" h="1126" w="124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0" name="Google Shape;26660;p86"/>
            <p:cNvSpPr/>
            <p:nvPr/>
          </p:nvSpPr>
          <p:spPr>
            <a:xfrm>
              <a:off x="7576208" y="2733629"/>
              <a:ext cx="32140" cy="29649"/>
            </a:xfrm>
            <a:custGeom>
              <a:rect b="b" l="l" r="r" t="t"/>
              <a:pathLst>
                <a:path extrusionOk="0" h="1131" w="1226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1" name="Google Shape;26661;p86"/>
            <p:cNvSpPr/>
            <p:nvPr/>
          </p:nvSpPr>
          <p:spPr>
            <a:xfrm>
              <a:off x="7811567" y="2437033"/>
              <a:ext cx="69522" cy="68736"/>
            </a:xfrm>
            <a:custGeom>
              <a:rect b="b" l="l" r="r" t="t"/>
              <a:pathLst>
                <a:path extrusionOk="0" h="2622" w="2652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2" name="Google Shape;26662;p86"/>
            <p:cNvSpPr/>
            <p:nvPr/>
          </p:nvSpPr>
          <p:spPr>
            <a:xfrm>
              <a:off x="7811567" y="2437007"/>
              <a:ext cx="69889" cy="30147"/>
            </a:xfrm>
            <a:custGeom>
              <a:rect b="b" l="l" r="r" t="t"/>
              <a:pathLst>
                <a:path extrusionOk="0" h="1150" w="2666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3" name="Google Shape;26663;p86"/>
            <p:cNvSpPr/>
            <p:nvPr/>
          </p:nvSpPr>
          <p:spPr>
            <a:xfrm>
              <a:off x="7601165" y="2588975"/>
              <a:ext cx="127929" cy="126435"/>
            </a:xfrm>
            <a:custGeom>
              <a:rect b="b" l="l" r="r" t="t"/>
              <a:pathLst>
                <a:path extrusionOk="0" h="4823" w="488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4" name="Google Shape;26664;p86"/>
            <p:cNvSpPr/>
            <p:nvPr/>
          </p:nvSpPr>
          <p:spPr>
            <a:xfrm>
              <a:off x="7601165" y="2588975"/>
              <a:ext cx="127929" cy="126435"/>
            </a:xfrm>
            <a:custGeom>
              <a:rect b="b" l="l" r="r" t="t"/>
              <a:pathLst>
                <a:path extrusionOk="0" h="4823" w="488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5" name="Google Shape;26665;p86"/>
            <p:cNvSpPr/>
            <p:nvPr/>
          </p:nvSpPr>
          <p:spPr>
            <a:xfrm>
              <a:off x="7600798" y="2589080"/>
              <a:ext cx="126409" cy="126330"/>
            </a:xfrm>
            <a:custGeom>
              <a:rect b="b" l="l" r="r" t="t"/>
              <a:pathLst>
                <a:path extrusionOk="0" h="4819" w="4822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66" name="Google Shape;26666;p86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26667" name="Google Shape;26667;p86"/>
            <p:cNvSpPr/>
            <p:nvPr/>
          </p:nvSpPr>
          <p:spPr>
            <a:xfrm>
              <a:off x="8174487" y="2454256"/>
              <a:ext cx="83652" cy="45824"/>
            </a:xfrm>
            <a:custGeom>
              <a:rect b="b" l="l" r="r" t="t"/>
              <a:pathLst>
                <a:path extrusionOk="0" h="1748" w="3191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8" name="Google Shape;26668;p86"/>
            <p:cNvSpPr/>
            <p:nvPr/>
          </p:nvSpPr>
          <p:spPr>
            <a:xfrm>
              <a:off x="8174487" y="2454256"/>
              <a:ext cx="17066" cy="45824"/>
            </a:xfrm>
            <a:custGeom>
              <a:rect b="b" l="l" r="r" t="t"/>
              <a:pathLst>
                <a:path extrusionOk="0" h="1748" w="651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9" name="Google Shape;26669;p86"/>
            <p:cNvSpPr/>
            <p:nvPr/>
          </p:nvSpPr>
          <p:spPr>
            <a:xfrm>
              <a:off x="8168431" y="2436954"/>
              <a:ext cx="11771" cy="258008"/>
            </a:xfrm>
            <a:custGeom>
              <a:rect b="b" l="l" r="r" t="t"/>
              <a:pathLst>
                <a:path extrusionOk="0" h="9842" w="449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0" name="Google Shape;26670;p86"/>
            <p:cNvSpPr/>
            <p:nvPr/>
          </p:nvSpPr>
          <p:spPr>
            <a:xfrm>
              <a:off x="8076862" y="2643476"/>
              <a:ext cx="45798" cy="103340"/>
            </a:xfrm>
            <a:custGeom>
              <a:rect b="b" l="l" r="r" t="t"/>
              <a:pathLst>
                <a:path extrusionOk="0" h="3942" w="1747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1" name="Google Shape;26671;p86"/>
            <p:cNvSpPr/>
            <p:nvPr/>
          </p:nvSpPr>
          <p:spPr>
            <a:xfrm>
              <a:off x="8065118" y="2534500"/>
              <a:ext cx="122267" cy="120353"/>
            </a:xfrm>
            <a:custGeom>
              <a:rect b="b" l="l" r="r" t="t"/>
              <a:pathLst>
                <a:path extrusionOk="0" h="4591" w="4664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2" name="Google Shape;26672;p86"/>
            <p:cNvSpPr/>
            <p:nvPr/>
          </p:nvSpPr>
          <p:spPr>
            <a:xfrm>
              <a:off x="8099932" y="2654827"/>
              <a:ext cx="5715" cy="91988"/>
            </a:xfrm>
            <a:custGeom>
              <a:rect b="b" l="l" r="r" t="t"/>
              <a:pathLst>
                <a:path extrusionOk="0" h="3509" w="218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3" name="Google Shape;26673;p86"/>
            <p:cNvSpPr/>
            <p:nvPr/>
          </p:nvSpPr>
          <p:spPr>
            <a:xfrm>
              <a:off x="8006475" y="2677450"/>
              <a:ext cx="335290" cy="120825"/>
            </a:xfrm>
            <a:custGeom>
              <a:rect b="b" l="l" r="r" t="t"/>
              <a:pathLst>
                <a:path extrusionOk="0" h="4609" w="1279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4" name="Google Shape;26674;p86"/>
            <p:cNvSpPr/>
            <p:nvPr/>
          </p:nvSpPr>
          <p:spPr>
            <a:xfrm>
              <a:off x="8200283" y="2711163"/>
              <a:ext cx="56336" cy="40188"/>
            </a:xfrm>
            <a:custGeom>
              <a:rect b="b" l="l" r="r" t="t"/>
              <a:pathLst>
                <a:path extrusionOk="0" h="1533" w="2149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5" name="Google Shape;26675;p86"/>
            <p:cNvSpPr/>
            <p:nvPr/>
          </p:nvSpPr>
          <p:spPr>
            <a:xfrm>
              <a:off x="8177187" y="2694883"/>
              <a:ext cx="22309" cy="15598"/>
            </a:xfrm>
            <a:custGeom>
              <a:rect b="b" l="l" r="r" t="t"/>
              <a:pathLst>
                <a:path extrusionOk="0" h="595" w="851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6" name="Google Shape;26676;p86"/>
            <p:cNvSpPr/>
            <p:nvPr/>
          </p:nvSpPr>
          <p:spPr>
            <a:xfrm>
              <a:off x="8006475" y="2677398"/>
              <a:ext cx="174461" cy="120877"/>
            </a:xfrm>
            <a:custGeom>
              <a:rect b="b" l="l" r="r" t="t"/>
              <a:pathLst>
                <a:path extrusionOk="0" h="4611" w="6655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7" name="Google Shape;26677;p86"/>
            <p:cNvSpPr/>
            <p:nvPr/>
          </p:nvSpPr>
          <p:spPr>
            <a:xfrm>
              <a:off x="8088213" y="2534500"/>
              <a:ext cx="23489" cy="17040"/>
            </a:xfrm>
            <a:custGeom>
              <a:rect b="b" l="l" r="r" t="t"/>
              <a:pathLst>
                <a:path extrusionOk="0" h="650" w="896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8" name="Google Shape;26678;p86"/>
            <p:cNvSpPr/>
            <p:nvPr/>
          </p:nvSpPr>
          <p:spPr>
            <a:xfrm>
              <a:off x="8076862" y="2494391"/>
              <a:ext cx="46191" cy="51486"/>
            </a:xfrm>
            <a:custGeom>
              <a:rect b="b" l="l" r="r" t="t"/>
              <a:pathLst>
                <a:path extrusionOk="0" h="1964" w="1762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9" name="Google Shape;26679;p86"/>
            <p:cNvSpPr/>
            <p:nvPr/>
          </p:nvSpPr>
          <p:spPr>
            <a:xfrm>
              <a:off x="8076548" y="2494391"/>
              <a:ext cx="31746" cy="51644"/>
            </a:xfrm>
            <a:custGeom>
              <a:rect b="b" l="l" r="r" t="t"/>
              <a:pathLst>
                <a:path extrusionOk="0" h="1970" w="1211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0" name="Google Shape;26680;p86"/>
            <p:cNvSpPr/>
            <p:nvPr/>
          </p:nvSpPr>
          <p:spPr>
            <a:xfrm>
              <a:off x="8076862" y="2494391"/>
              <a:ext cx="45798" cy="23095"/>
            </a:xfrm>
            <a:custGeom>
              <a:rect b="b" l="l" r="r" t="t"/>
              <a:pathLst>
                <a:path extrusionOk="0" h="881" w="1747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1" name="Google Shape;26681;p86"/>
            <p:cNvSpPr/>
            <p:nvPr/>
          </p:nvSpPr>
          <p:spPr>
            <a:xfrm>
              <a:off x="8076862" y="2494391"/>
              <a:ext cx="31432" cy="20841"/>
            </a:xfrm>
            <a:custGeom>
              <a:rect b="b" l="l" r="r" t="t"/>
              <a:pathLst>
                <a:path extrusionOk="0" h="795" w="1199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2" name="Google Shape;26682;p86"/>
            <p:cNvSpPr/>
            <p:nvPr/>
          </p:nvSpPr>
          <p:spPr>
            <a:xfrm>
              <a:off x="8065511" y="2553794"/>
              <a:ext cx="112017" cy="89708"/>
            </a:xfrm>
            <a:custGeom>
              <a:rect b="b" l="l" r="r" t="t"/>
              <a:pathLst>
                <a:path extrusionOk="0" h="3422" w="4273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3" name="Google Shape;26683;p86"/>
            <p:cNvSpPr/>
            <p:nvPr/>
          </p:nvSpPr>
          <p:spPr>
            <a:xfrm>
              <a:off x="8122634" y="2560977"/>
              <a:ext cx="54527" cy="43176"/>
            </a:xfrm>
            <a:custGeom>
              <a:rect b="b" l="l" r="r" t="t"/>
              <a:pathLst>
                <a:path extrusionOk="0" h="1647" w="208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4" name="Google Shape;26684;p86"/>
            <p:cNvSpPr/>
            <p:nvPr/>
          </p:nvSpPr>
          <p:spPr>
            <a:xfrm>
              <a:off x="8065511" y="2560977"/>
              <a:ext cx="17040" cy="94269"/>
            </a:xfrm>
            <a:custGeom>
              <a:rect b="b" l="l" r="r" t="t"/>
              <a:pathLst>
                <a:path extrusionOk="0" h="3596" w="65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5" name="Google Shape;26685;p86"/>
            <p:cNvSpPr/>
            <p:nvPr/>
          </p:nvSpPr>
          <p:spPr>
            <a:xfrm>
              <a:off x="8071174" y="2654827"/>
              <a:ext cx="11377" cy="11377"/>
            </a:xfrm>
            <a:custGeom>
              <a:rect b="b" l="l" r="r" t="t"/>
              <a:pathLst>
                <a:path extrusionOk="0" h="434" w="434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86" name="Google Shape;26686;p86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26687" name="Google Shape;26687;p86"/>
            <p:cNvSpPr/>
            <p:nvPr/>
          </p:nvSpPr>
          <p:spPr>
            <a:xfrm>
              <a:off x="5762025" y="2909139"/>
              <a:ext cx="228962" cy="190740"/>
            </a:xfrm>
            <a:custGeom>
              <a:rect b="b" l="l" r="r" t="t"/>
              <a:pathLst>
                <a:path extrusionOk="0" h="7276" w="8734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8" name="Google Shape;26688;p86"/>
            <p:cNvSpPr/>
            <p:nvPr/>
          </p:nvSpPr>
          <p:spPr>
            <a:xfrm>
              <a:off x="5597395" y="3061631"/>
              <a:ext cx="113957" cy="114324"/>
            </a:xfrm>
            <a:custGeom>
              <a:rect b="b" l="l" r="r" t="t"/>
              <a:pathLst>
                <a:path extrusionOk="0" h="4361" w="4347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9" name="Google Shape;26689;p86"/>
            <p:cNvSpPr/>
            <p:nvPr/>
          </p:nvSpPr>
          <p:spPr>
            <a:xfrm>
              <a:off x="5628434" y="3061631"/>
              <a:ext cx="82918" cy="114324"/>
            </a:xfrm>
            <a:custGeom>
              <a:rect b="b" l="l" r="r" t="t"/>
              <a:pathLst>
                <a:path extrusionOk="0" h="4361" w="3163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0" name="Google Shape;26690;p86"/>
            <p:cNvSpPr/>
            <p:nvPr/>
          </p:nvSpPr>
          <p:spPr>
            <a:xfrm>
              <a:off x="5596661" y="3067032"/>
              <a:ext cx="216483" cy="191789"/>
            </a:xfrm>
            <a:custGeom>
              <a:rect b="b" l="l" r="r" t="t"/>
              <a:pathLst>
                <a:path extrusionOk="0" h="7316" w="8258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1" name="Google Shape;26691;p86"/>
            <p:cNvSpPr/>
            <p:nvPr/>
          </p:nvSpPr>
          <p:spPr>
            <a:xfrm>
              <a:off x="5596661" y="3095318"/>
              <a:ext cx="197163" cy="163136"/>
            </a:xfrm>
            <a:custGeom>
              <a:rect b="b" l="l" r="r" t="t"/>
              <a:pathLst>
                <a:path extrusionOk="0" h="6223" w="7521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2" name="Google Shape;26692;p86"/>
            <p:cNvSpPr/>
            <p:nvPr/>
          </p:nvSpPr>
          <p:spPr>
            <a:xfrm>
              <a:off x="5633362" y="3150946"/>
              <a:ext cx="41262" cy="22361"/>
            </a:xfrm>
            <a:custGeom>
              <a:rect b="b" l="l" r="r" t="t"/>
              <a:pathLst>
                <a:path extrusionOk="0" h="853" w="1574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3" name="Google Shape;26693;p86"/>
            <p:cNvSpPr/>
            <p:nvPr/>
          </p:nvSpPr>
          <p:spPr>
            <a:xfrm>
              <a:off x="5615562" y="3098149"/>
              <a:ext cx="76469" cy="62654"/>
            </a:xfrm>
            <a:custGeom>
              <a:rect b="b" l="l" r="r" t="t"/>
              <a:pathLst>
                <a:path extrusionOk="0" h="2390" w="2917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4" name="Google Shape;26694;p86"/>
            <p:cNvSpPr/>
            <p:nvPr/>
          </p:nvSpPr>
          <p:spPr>
            <a:xfrm>
              <a:off x="5615562" y="3098149"/>
              <a:ext cx="76469" cy="61894"/>
            </a:xfrm>
            <a:custGeom>
              <a:rect b="b" l="l" r="r" t="t"/>
              <a:pathLst>
                <a:path extrusionOk="0" h="2361" w="2917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5" name="Google Shape;26695;p86"/>
            <p:cNvSpPr/>
            <p:nvPr/>
          </p:nvSpPr>
          <p:spPr>
            <a:xfrm>
              <a:off x="5596661" y="3191815"/>
              <a:ext cx="25743" cy="66639"/>
            </a:xfrm>
            <a:custGeom>
              <a:rect b="b" l="l" r="r" t="t"/>
              <a:pathLst>
                <a:path extrusionOk="0" h="2542" w="982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6" name="Google Shape;26696;p86"/>
            <p:cNvSpPr/>
            <p:nvPr/>
          </p:nvSpPr>
          <p:spPr>
            <a:xfrm>
              <a:off x="5819174" y="2953416"/>
              <a:ext cx="114297" cy="114691"/>
            </a:xfrm>
            <a:custGeom>
              <a:rect b="b" l="l" r="r" t="t"/>
              <a:pathLst>
                <a:path extrusionOk="0" h="4375" w="436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7" name="Google Shape;26697;p86"/>
            <p:cNvSpPr/>
            <p:nvPr/>
          </p:nvSpPr>
          <p:spPr>
            <a:xfrm>
              <a:off x="5838075" y="2972710"/>
              <a:ext cx="76469" cy="76076"/>
            </a:xfrm>
            <a:custGeom>
              <a:rect b="b" l="l" r="r" t="t"/>
              <a:pathLst>
                <a:path extrusionOk="0" h="2902" w="2917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8" name="Google Shape;26698;p86"/>
            <p:cNvSpPr/>
            <p:nvPr/>
          </p:nvSpPr>
          <p:spPr>
            <a:xfrm>
              <a:off x="5685582" y="3095318"/>
              <a:ext cx="108242" cy="135872"/>
            </a:xfrm>
            <a:custGeom>
              <a:rect b="b" l="l" r="r" t="t"/>
              <a:pathLst>
                <a:path extrusionOk="0" h="5183" w="4129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9" name="Google Shape;26699;p86"/>
            <p:cNvSpPr/>
            <p:nvPr/>
          </p:nvSpPr>
          <p:spPr>
            <a:xfrm>
              <a:off x="5857396" y="2991637"/>
              <a:ext cx="38248" cy="38248"/>
            </a:xfrm>
            <a:custGeom>
              <a:rect b="b" l="l" r="r" t="t"/>
              <a:pathLst>
                <a:path extrusionOk="0" h="1459" w="1459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0" name="Google Shape;26700;p86"/>
            <p:cNvSpPr/>
            <p:nvPr/>
          </p:nvSpPr>
          <p:spPr>
            <a:xfrm>
              <a:off x="5867986" y="2934384"/>
              <a:ext cx="87532" cy="82630"/>
            </a:xfrm>
            <a:custGeom>
              <a:rect b="b" l="l" r="r" t="t"/>
              <a:pathLst>
                <a:path extrusionOk="0" h="3152" w="3339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1" name="Google Shape;26701;p86"/>
            <p:cNvSpPr/>
            <p:nvPr/>
          </p:nvSpPr>
          <p:spPr>
            <a:xfrm>
              <a:off x="5916799" y="2937241"/>
              <a:ext cx="38248" cy="33214"/>
            </a:xfrm>
            <a:custGeom>
              <a:rect b="b" l="l" r="r" t="t"/>
              <a:pathLst>
                <a:path extrusionOk="0" h="1267" w="1459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2" name="Google Shape;26702;p86"/>
            <p:cNvSpPr/>
            <p:nvPr/>
          </p:nvSpPr>
          <p:spPr>
            <a:xfrm>
              <a:off x="5889430" y="2934384"/>
              <a:ext cx="63729" cy="60635"/>
            </a:xfrm>
            <a:custGeom>
              <a:rect b="b" l="l" r="r" t="t"/>
              <a:pathLst>
                <a:path extrusionOk="0" h="2313" w="2431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03" name="Google Shape;26703;p86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26704" name="Google Shape;26704;p86"/>
            <p:cNvSpPr/>
            <p:nvPr/>
          </p:nvSpPr>
          <p:spPr>
            <a:xfrm>
              <a:off x="909472" y="2994285"/>
              <a:ext cx="287238" cy="177869"/>
            </a:xfrm>
            <a:custGeom>
              <a:rect b="b" l="l" r="r" t="t"/>
              <a:pathLst>
                <a:path extrusionOk="0" h="6785" w="10957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5" name="Google Shape;26705;p86"/>
            <p:cNvSpPr/>
            <p:nvPr/>
          </p:nvSpPr>
          <p:spPr>
            <a:xfrm>
              <a:off x="874658" y="2914408"/>
              <a:ext cx="356891" cy="93902"/>
            </a:xfrm>
            <a:custGeom>
              <a:rect b="b" l="l" r="r" t="t"/>
              <a:pathLst>
                <a:path extrusionOk="0" h="3582" w="13614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6" name="Google Shape;26706;p86"/>
            <p:cNvSpPr/>
            <p:nvPr/>
          </p:nvSpPr>
          <p:spPr>
            <a:xfrm>
              <a:off x="1211442" y="2914434"/>
              <a:ext cx="20107" cy="93876"/>
            </a:xfrm>
            <a:custGeom>
              <a:rect b="b" l="l" r="r" t="t"/>
              <a:pathLst>
                <a:path extrusionOk="0" h="3581" w="767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7" name="Google Shape;26707;p86"/>
            <p:cNvSpPr/>
            <p:nvPr/>
          </p:nvSpPr>
          <p:spPr>
            <a:xfrm>
              <a:off x="874658" y="2914408"/>
              <a:ext cx="20081" cy="93902"/>
            </a:xfrm>
            <a:custGeom>
              <a:rect b="b" l="l" r="r" t="t"/>
              <a:pathLst>
                <a:path extrusionOk="0" h="3582" w="766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8" name="Google Shape;26708;p86"/>
            <p:cNvSpPr/>
            <p:nvPr/>
          </p:nvSpPr>
          <p:spPr>
            <a:xfrm>
              <a:off x="1171333" y="2945079"/>
              <a:ext cx="34080" cy="34079"/>
            </a:xfrm>
            <a:custGeom>
              <a:rect b="b" l="l" r="r" t="t"/>
              <a:pathLst>
                <a:path extrusionOk="0" h="1300" w="130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9" name="Google Shape;26709;p86"/>
            <p:cNvSpPr/>
            <p:nvPr/>
          </p:nvSpPr>
          <p:spPr>
            <a:xfrm>
              <a:off x="1113451" y="2945079"/>
              <a:ext cx="34080" cy="34079"/>
            </a:xfrm>
            <a:custGeom>
              <a:rect b="b" l="l" r="r" t="t"/>
              <a:pathLst>
                <a:path extrusionOk="0" h="1300" w="130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0" name="Google Shape;26710;p86"/>
            <p:cNvSpPr/>
            <p:nvPr/>
          </p:nvSpPr>
          <p:spPr>
            <a:xfrm>
              <a:off x="898488" y="2956824"/>
              <a:ext cx="197582" cy="10617"/>
            </a:xfrm>
            <a:custGeom>
              <a:rect b="b" l="l" r="r" t="t"/>
              <a:pathLst>
                <a:path extrusionOk="0" h="405" w="7537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1" name="Google Shape;26711;p86"/>
            <p:cNvSpPr/>
            <p:nvPr/>
          </p:nvSpPr>
          <p:spPr>
            <a:xfrm>
              <a:off x="874658" y="3035154"/>
              <a:ext cx="356891" cy="94243"/>
            </a:xfrm>
            <a:custGeom>
              <a:rect b="b" l="l" r="r" t="t"/>
              <a:pathLst>
                <a:path extrusionOk="0" h="3595" w="13614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2" name="Google Shape;26712;p86"/>
            <p:cNvSpPr/>
            <p:nvPr/>
          </p:nvSpPr>
          <p:spPr>
            <a:xfrm>
              <a:off x="1211442" y="3035154"/>
              <a:ext cx="20107" cy="94243"/>
            </a:xfrm>
            <a:custGeom>
              <a:rect b="b" l="l" r="r" t="t"/>
              <a:pathLst>
                <a:path extrusionOk="0" h="3595" w="767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3" name="Google Shape;26713;p86"/>
            <p:cNvSpPr/>
            <p:nvPr/>
          </p:nvSpPr>
          <p:spPr>
            <a:xfrm>
              <a:off x="874658" y="3035154"/>
              <a:ext cx="20081" cy="94243"/>
            </a:xfrm>
            <a:custGeom>
              <a:rect b="b" l="l" r="r" t="t"/>
              <a:pathLst>
                <a:path extrusionOk="0" h="3595" w="766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4" name="Google Shape;26714;p86"/>
            <p:cNvSpPr/>
            <p:nvPr/>
          </p:nvSpPr>
          <p:spPr>
            <a:xfrm>
              <a:off x="1171333" y="3066167"/>
              <a:ext cx="34080" cy="34106"/>
            </a:xfrm>
            <a:custGeom>
              <a:rect b="b" l="l" r="r" t="t"/>
              <a:pathLst>
                <a:path extrusionOk="0" h="1301" w="130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5" name="Google Shape;26715;p86"/>
            <p:cNvSpPr/>
            <p:nvPr/>
          </p:nvSpPr>
          <p:spPr>
            <a:xfrm>
              <a:off x="1113451" y="3066167"/>
              <a:ext cx="34080" cy="34106"/>
            </a:xfrm>
            <a:custGeom>
              <a:rect b="b" l="l" r="r" t="t"/>
              <a:pathLst>
                <a:path extrusionOk="0" h="1301" w="130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6" name="Google Shape;26716;p86"/>
            <p:cNvSpPr/>
            <p:nvPr/>
          </p:nvSpPr>
          <p:spPr>
            <a:xfrm>
              <a:off x="898488" y="3077544"/>
              <a:ext cx="197582" cy="10984"/>
            </a:xfrm>
            <a:custGeom>
              <a:rect b="b" l="l" r="r" t="t"/>
              <a:pathLst>
                <a:path extrusionOk="0" h="419" w="7537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7" name="Google Shape;26717;p86"/>
            <p:cNvSpPr/>
            <p:nvPr/>
          </p:nvSpPr>
          <p:spPr>
            <a:xfrm>
              <a:off x="874658" y="3155874"/>
              <a:ext cx="356891" cy="94243"/>
            </a:xfrm>
            <a:custGeom>
              <a:rect b="b" l="l" r="r" t="t"/>
              <a:pathLst>
                <a:path extrusionOk="0" h="3595" w="13614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8" name="Google Shape;26718;p86"/>
            <p:cNvSpPr/>
            <p:nvPr/>
          </p:nvSpPr>
          <p:spPr>
            <a:xfrm>
              <a:off x="1211442" y="3155874"/>
              <a:ext cx="20107" cy="94243"/>
            </a:xfrm>
            <a:custGeom>
              <a:rect b="b" l="l" r="r" t="t"/>
              <a:pathLst>
                <a:path extrusionOk="0" h="3595" w="767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9" name="Google Shape;26719;p86"/>
            <p:cNvSpPr/>
            <p:nvPr/>
          </p:nvSpPr>
          <p:spPr>
            <a:xfrm>
              <a:off x="874658" y="3155874"/>
              <a:ext cx="20081" cy="94243"/>
            </a:xfrm>
            <a:custGeom>
              <a:rect b="b" l="l" r="r" t="t"/>
              <a:pathLst>
                <a:path extrusionOk="0" h="3595" w="766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0" name="Google Shape;26720;p86"/>
            <p:cNvSpPr/>
            <p:nvPr/>
          </p:nvSpPr>
          <p:spPr>
            <a:xfrm>
              <a:off x="1171333" y="3186887"/>
              <a:ext cx="34080" cy="34106"/>
            </a:xfrm>
            <a:custGeom>
              <a:rect b="b" l="l" r="r" t="t"/>
              <a:pathLst>
                <a:path extrusionOk="0" h="1301" w="130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1" name="Google Shape;26721;p86"/>
            <p:cNvSpPr/>
            <p:nvPr/>
          </p:nvSpPr>
          <p:spPr>
            <a:xfrm>
              <a:off x="1113451" y="3186887"/>
              <a:ext cx="34080" cy="34106"/>
            </a:xfrm>
            <a:custGeom>
              <a:rect b="b" l="l" r="r" t="t"/>
              <a:pathLst>
                <a:path extrusionOk="0" h="1301" w="130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2" name="Google Shape;26722;p86"/>
            <p:cNvSpPr/>
            <p:nvPr/>
          </p:nvSpPr>
          <p:spPr>
            <a:xfrm>
              <a:off x="898488" y="3198631"/>
              <a:ext cx="197582" cy="10617"/>
            </a:xfrm>
            <a:custGeom>
              <a:rect b="b" l="l" r="r" t="t"/>
              <a:pathLst>
                <a:path extrusionOk="0" h="405" w="7537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3" name="Google Shape;26723;p86"/>
            <p:cNvSpPr/>
            <p:nvPr/>
          </p:nvSpPr>
          <p:spPr>
            <a:xfrm>
              <a:off x="898488" y="3094924"/>
              <a:ext cx="30305" cy="10643"/>
            </a:xfrm>
            <a:custGeom>
              <a:rect b="b" l="l" r="r" t="t"/>
              <a:pathLst>
                <a:path extrusionOk="0" h="406" w="1156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24" name="Google Shape;26724;p86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26725" name="Google Shape;26725;p86"/>
            <p:cNvSpPr/>
            <p:nvPr/>
          </p:nvSpPr>
          <p:spPr>
            <a:xfrm>
              <a:off x="4425427" y="2976878"/>
              <a:ext cx="114297" cy="258113"/>
            </a:xfrm>
            <a:custGeom>
              <a:rect b="b" l="l" r="r" t="t"/>
              <a:pathLst>
                <a:path extrusionOk="0" h="9846" w="436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6" name="Google Shape;26726;p86"/>
            <p:cNvSpPr/>
            <p:nvPr/>
          </p:nvSpPr>
          <p:spPr>
            <a:xfrm>
              <a:off x="4425427" y="2976878"/>
              <a:ext cx="93116" cy="258480"/>
            </a:xfrm>
            <a:custGeom>
              <a:rect b="b" l="l" r="r" t="t"/>
              <a:pathLst>
                <a:path extrusionOk="0" h="9860" w="3552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7" name="Google Shape;26727;p86"/>
            <p:cNvSpPr/>
            <p:nvPr/>
          </p:nvSpPr>
          <p:spPr>
            <a:xfrm>
              <a:off x="4404613" y="2962879"/>
              <a:ext cx="100299" cy="272479"/>
            </a:xfrm>
            <a:custGeom>
              <a:rect b="b" l="l" r="r" t="t"/>
              <a:pathLst>
                <a:path extrusionOk="0" h="10394" w="3826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8" name="Google Shape;26728;p86"/>
            <p:cNvSpPr/>
            <p:nvPr/>
          </p:nvSpPr>
          <p:spPr>
            <a:xfrm>
              <a:off x="4404613" y="2962879"/>
              <a:ext cx="71934" cy="272479"/>
            </a:xfrm>
            <a:custGeom>
              <a:rect b="b" l="l" r="r" t="t"/>
              <a:pathLst>
                <a:path extrusionOk="0" h="10394" w="2744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9" name="Google Shape;26729;p86"/>
            <p:cNvSpPr/>
            <p:nvPr/>
          </p:nvSpPr>
          <p:spPr>
            <a:xfrm>
              <a:off x="4230912" y="2929193"/>
              <a:ext cx="229722" cy="306165"/>
            </a:xfrm>
            <a:custGeom>
              <a:rect b="b" l="l" r="r" t="t"/>
              <a:pathLst>
                <a:path extrusionOk="0" h="11679" w="8763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0" name="Google Shape;26730;p86"/>
            <p:cNvSpPr/>
            <p:nvPr/>
          </p:nvSpPr>
          <p:spPr>
            <a:xfrm>
              <a:off x="4443594" y="2950768"/>
              <a:ext cx="17040" cy="284590"/>
            </a:xfrm>
            <a:custGeom>
              <a:rect b="b" l="l" r="r" t="t"/>
              <a:pathLst>
                <a:path extrusionOk="0" h="10856" w="65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1" name="Google Shape;26731;p86"/>
            <p:cNvSpPr/>
            <p:nvPr/>
          </p:nvSpPr>
          <p:spPr>
            <a:xfrm>
              <a:off x="4271021" y="3008651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2" name="Google Shape;26732;p86"/>
            <p:cNvSpPr/>
            <p:nvPr/>
          </p:nvSpPr>
          <p:spPr>
            <a:xfrm>
              <a:off x="4310003" y="3026451"/>
              <a:ext cx="114691" cy="9490"/>
            </a:xfrm>
            <a:custGeom>
              <a:rect b="b" l="l" r="r" t="t"/>
              <a:pathLst>
                <a:path extrusionOk="0" h="362" w="4375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3" name="Google Shape;26733;p86"/>
            <p:cNvSpPr/>
            <p:nvPr/>
          </p:nvSpPr>
          <p:spPr>
            <a:xfrm>
              <a:off x="4310003" y="3010538"/>
              <a:ext cx="37120" cy="9490"/>
            </a:xfrm>
            <a:custGeom>
              <a:rect b="b" l="l" r="r" t="t"/>
              <a:pathLst>
                <a:path extrusionOk="0" h="362" w="1416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4" name="Google Shape;26734;p86"/>
            <p:cNvSpPr/>
            <p:nvPr/>
          </p:nvSpPr>
          <p:spPr>
            <a:xfrm>
              <a:off x="4271021" y="3082079"/>
              <a:ext cx="22361" cy="22335"/>
            </a:xfrm>
            <a:custGeom>
              <a:rect b="b" l="l" r="r" t="t"/>
              <a:pathLst>
                <a:path extrusionOk="0" h="852" w="853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5" name="Google Shape;26735;p86"/>
            <p:cNvSpPr/>
            <p:nvPr/>
          </p:nvSpPr>
          <p:spPr>
            <a:xfrm>
              <a:off x="4310003" y="3099853"/>
              <a:ext cx="114691" cy="9490"/>
            </a:xfrm>
            <a:custGeom>
              <a:rect b="b" l="l" r="r" t="t"/>
              <a:pathLst>
                <a:path extrusionOk="0" h="362" w="4375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6" name="Google Shape;26736;p86"/>
            <p:cNvSpPr/>
            <p:nvPr/>
          </p:nvSpPr>
          <p:spPr>
            <a:xfrm>
              <a:off x="4310003" y="3084334"/>
              <a:ext cx="37120" cy="9490"/>
            </a:xfrm>
            <a:custGeom>
              <a:rect b="b" l="l" r="r" t="t"/>
              <a:pathLst>
                <a:path extrusionOk="0" h="362" w="1416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7" name="Google Shape;26737;p86"/>
            <p:cNvSpPr/>
            <p:nvPr/>
          </p:nvSpPr>
          <p:spPr>
            <a:xfrm>
              <a:off x="4271021" y="3155874"/>
              <a:ext cx="22361" cy="21968"/>
            </a:xfrm>
            <a:custGeom>
              <a:rect b="b" l="l" r="r" t="t"/>
              <a:pathLst>
                <a:path extrusionOk="0" h="838" w="853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8" name="Google Shape;26738;p86"/>
            <p:cNvSpPr/>
            <p:nvPr/>
          </p:nvSpPr>
          <p:spPr>
            <a:xfrm>
              <a:off x="4310003" y="3173281"/>
              <a:ext cx="114691" cy="9490"/>
            </a:xfrm>
            <a:custGeom>
              <a:rect b="b" l="l" r="r" t="t"/>
              <a:pathLst>
                <a:path extrusionOk="0" h="362" w="4375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9" name="Google Shape;26739;p86"/>
            <p:cNvSpPr/>
            <p:nvPr/>
          </p:nvSpPr>
          <p:spPr>
            <a:xfrm>
              <a:off x="4310003" y="3157762"/>
              <a:ext cx="37120" cy="9490"/>
            </a:xfrm>
            <a:custGeom>
              <a:rect b="b" l="l" r="r" t="t"/>
              <a:pathLst>
                <a:path extrusionOk="0" h="362" w="1416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40" name="Google Shape;26740;p86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26741" name="Google Shape;26741;p86"/>
            <p:cNvSpPr/>
            <p:nvPr/>
          </p:nvSpPr>
          <p:spPr>
            <a:xfrm>
              <a:off x="4627886" y="3401089"/>
              <a:ext cx="409111" cy="267944"/>
            </a:xfrm>
            <a:custGeom>
              <a:rect b="b" l="l" r="r" t="t"/>
              <a:pathLst>
                <a:path extrusionOk="0" h="10221" w="15606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2" name="Google Shape;26742;p86"/>
            <p:cNvSpPr/>
            <p:nvPr/>
          </p:nvSpPr>
          <p:spPr>
            <a:xfrm>
              <a:off x="4670276" y="3422271"/>
              <a:ext cx="324332" cy="225580"/>
            </a:xfrm>
            <a:custGeom>
              <a:rect b="b" l="l" r="r" t="t"/>
              <a:pathLst>
                <a:path extrusionOk="0" h="8605" w="12372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3" name="Google Shape;26743;p86"/>
            <p:cNvSpPr/>
            <p:nvPr/>
          </p:nvSpPr>
          <p:spPr>
            <a:xfrm>
              <a:off x="4642252" y="3520761"/>
              <a:ext cx="14025" cy="28312"/>
            </a:xfrm>
            <a:custGeom>
              <a:rect b="b" l="l" r="r" t="t"/>
              <a:pathLst>
                <a:path extrusionOk="0" h="1080" w="535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4" name="Google Shape;26744;p86"/>
            <p:cNvSpPr/>
            <p:nvPr/>
          </p:nvSpPr>
          <p:spPr>
            <a:xfrm>
              <a:off x="5008947" y="3513578"/>
              <a:ext cx="14025" cy="42678"/>
            </a:xfrm>
            <a:custGeom>
              <a:rect b="b" l="l" r="r" t="t"/>
              <a:pathLst>
                <a:path extrusionOk="0" h="1628" w="535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5" name="Google Shape;26745;p86"/>
            <p:cNvSpPr/>
            <p:nvPr/>
          </p:nvSpPr>
          <p:spPr>
            <a:xfrm>
              <a:off x="5006299" y="3421904"/>
              <a:ext cx="18953" cy="14392"/>
            </a:xfrm>
            <a:custGeom>
              <a:rect b="b" l="l" r="r" t="t"/>
              <a:pathLst>
                <a:path extrusionOk="0" h="549" w="723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6" name="Google Shape;26746;p86"/>
            <p:cNvSpPr/>
            <p:nvPr/>
          </p:nvSpPr>
          <p:spPr>
            <a:xfrm>
              <a:off x="4642252" y="3485554"/>
              <a:ext cx="14025" cy="21129"/>
            </a:xfrm>
            <a:custGeom>
              <a:rect b="b" l="l" r="r" t="t"/>
              <a:pathLst>
                <a:path extrusionOk="0" h="806" w="535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7" name="Google Shape;26747;p86"/>
            <p:cNvSpPr/>
            <p:nvPr/>
          </p:nvSpPr>
          <p:spPr>
            <a:xfrm>
              <a:off x="4642252" y="3563150"/>
              <a:ext cx="14025" cy="21103"/>
            </a:xfrm>
            <a:custGeom>
              <a:rect b="b" l="l" r="r" t="t"/>
              <a:pathLst>
                <a:path extrusionOk="0" h="805" w="535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8" name="Google Shape;26748;p86"/>
            <p:cNvSpPr/>
            <p:nvPr/>
          </p:nvSpPr>
          <p:spPr>
            <a:xfrm>
              <a:off x="4761845" y="3457478"/>
              <a:ext cx="141561" cy="113170"/>
            </a:xfrm>
            <a:custGeom>
              <a:rect b="b" l="l" r="r" t="t"/>
              <a:pathLst>
                <a:path extrusionOk="0" h="4317" w="540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9" name="Google Shape;26749;p86"/>
            <p:cNvSpPr/>
            <p:nvPr/>
          </p:nvSpPr>
          <p:spPr>
            <a:xfrm>
              <a:off x="4691457" y="3598619"/>
              <a:ext cx="281942" cy="14025"/>
            </a:xfrm>
            <a:custGeom>
              <a:rect b="b" l="l" r="r" t="t"/>
              <a:pathLst>
                <a:path extrusionOk="0" h="535" w="10755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0" name="Google Shape;26750;p86"/>
            <p:cNvSpPr/>
            <p:nvPr/>
          </p:nvSpPr>
          <p:spPr>
            <a:xfrm>
              <a:off x="4691457" y="3598619"/>
              <a:ext cx="63598" cy="14025"/>
            </a:xfrm>
            <a:custGeom>
              <a:rect b="b" l="l" r="r" t="t"/>
              <a:pathLst>
                <a:path extrusionOk="0" h="535" w="2426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1" name="Google Shape;26751;p86"/>
            <p:cNvSpPr/>
            <p:nvPr/>
          </p:nvSpPr>
          <p:spPr>
            <a:xfrm>
              <a:off x="4741030" y="3591436"/>
              <a:ext cx="28024" cy="28024"/>
            </a:xfrm>
            <a:custGeom>
              <a:rect b="b" l="l" r="r" t="t"/>
              <a:pathLst>
                <a:path extrusionOk="0" h="1069" w="1069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52" name="Google Shape;26752;p86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26753" name="Google Shape;26753;p86"/>
            <p:cNvSpPr/>
            <p:nvPr/>
          </p:nvSpPr>
          <p:spPr>
            <a:xfrm>
              <a:off x="4842456" y="3088895"/>
              <a:ext cx="60190" cy="60190"/>
            </a:xfrm>
            <a:custGeom>
              <a:rect b="b" l="l" r="r" t="t"/>
              <a:pathLst>
                <a:path extrusionOk="0" h="2296" w="2296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4" name="Google Shape;26754;p86"/>
            <p:cNvSpPr/>
            <p:nvPr/>
          </p:nvSpPr>
          <p:spPr>
            <a:xfrm>
              <a:off x="4652476" y="2898915"/>
              <a:ext cx="247889" cy="247889"/>
            </a:xfrm>
            <a:custGeom>
              <a:rect b="b" l="l" r="r" t="t"/>
              <a:pathLst>
                <a:path extrusionOk="0" h="9456" w="9456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5" name="Google Shape;26755;p86"/>
            <p:cNvSpPr/>
            <p:nvPr/>
          </p:nvSpPr>
          <p:spPr>
            <a:xfrm>
              <a:off x="4680866" y="2927306"/>
              <a:ext cx="191134" cy="191134"/>
            </a:xfrm>
            <a:custGeom>
              <a:rect b="b" l="l" r="r" t="t"/>
              <a:pathLst>
                <a:path extrusionOk="0" h="7291" w="7291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6" name="Google Shape;26756;p86"/>
            <p:cNvSpPr/>
            <p:nvPr/>
          </p:nvSpPr>
          <p:spPr>
            <a:xfrm>
              <a:off x="4869693" y="3117653"/>
              <a:ext cx="168798" cy="165757"/>
            </a:xfrm>
            <a:custGeom>
              <a:rect b="b" l="l" r="r" t="t"/>
              <a:pathLst>
                <a:path extrusionOk="0" h="6323" w="6439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7" name="Google Shape;26757;p86"/>
            <p:cNvSpPr/>
            <p:nvPr/>
          </p:nvSpPr>
          <p:spPr>
            <a:xfrm>
              <a:off x="4881437" y="3118020"/>
              <a:ext cx="157054" cy="155560"/>
            </a:xfrm>
            <a:custGeom>
              <a:rect b="b" l="l" r="r" t="t"/>
              <a:pathLst>
                <a:path extrusionOk="0" h="5934" w="5991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8" name="Google Shape;26758;p86"/>
            <p:cNvSpPr/>
            <p:nvPr/>
          </p:nvSpPr>
          <p:spPr>
            <a:xfrm>
              <a:off x="4952952" y="3199391"/>
              <a:ext cx="54134" cy="54134"/>
            </a:xfrm>
            <a:custGeom>
              <a:rect b="b" l="l" r="r" t="t"/>
              <a:pathLst>
                <a:path extrusionOk="0" h="2065" w="2065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9" name="Google Shape;26759;p86"/>
            <p:cNvSpPr/>
            <p:nvPr/>
          </p:nvSpPr>
          <p:spPr>
            <a:xfrm>
              <a:off x="4931377" y="3179232"/>
              <a:ext cx="55209" cy="50464"/>
            </a:xfrm>
            <a:custGeom>
              <a:rect b="b" l="l" r="r" t="t"/>
              <a:pathLst>
                <a:path extrusionOk="0" h="1925" w="2106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0" name="Google Shape;26760;p86"/>
            <p:cNvSpPr/>
            <p:nvPr/>
          </p:nvSpPr>
          <p:spPr>
            <a:xfrm>
              <a:off x="4736101" y="2955670"/>
              <a:ext cx="87453" cy="95396"/>
            </a:xfrm>
            <a:custGeom>
              <a:rect b="b" l="l" r="r" t="t"/>
              <a:pathLst>
                <a:path extrusionOk="0" h="3639" w="3336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1" name="Google Shape;26761;p86"/>
            <p:cNvSpPr/>
            <p:nvPr/>
          </p:nvSpPr>
          <p:spPr>
            <a:xfrm>
              <a:off x="4762972" y="3064279"/>
              <a:ext cx="26897" cy="28050"/>
            </a:xfrm>
            <a:custGeom>
              <a:rect b="b" l="l" r="r" t="t"/>
              <a:pathLst>
                <a:path extrusionOk="0" h="1070" w="1026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62" name="Google Shape;26762;p86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26763" name="Google Shape;26763;p86"/>
            <p:cNvSpPr/>
            <p:nvPr/>
          </p:nvSpPr>
          <p:spPr>
            <a:xfrm>
              <a:off x="5160706" y="3072982"/>
              <a:ext cx="317149" cy="43543"/>
            </a:xfrm>
            <a:custGeom>
              <a:rect b="b" l="l" r="r" t="t"/>
              <a:pathLst>
                <a:path extrusionOk="0" h="1661" w="12098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4" name="Google Shape;26764;p86"/>
            <p:cNvSpPr/>
            <p:nvPr/>
          </p:nvSpPr>
          <p:spPr>
            <a:xfrm>
              <a:off x="5258330" y="2922194"/>
              <a:ext cx="128689" cy="62261"/>
            </a:xfrm>
            <a:custGeom>
              <a:rect b="b" l="l" r="r" t="t"/>
              <a:pathLst>
                <a:path extrusionOk="0" h="2375" w="4909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5" name="Google Shape;26765;p86"/>
            <p:cNvSpPr/>
            <p:nvPr/>
          </p:nvSpPr>
          <p:spPr>
            <a:xfrm>
              <a:off x="5258330" y="2957951"/>
              <a:ext cx="128689" cy="26503"/>
            </a:xfrm>
            <a:custGeom>
              <a:rect b="b" l="l" r="r" t="t"/>
              <a:pathLst>
                <a:path extrusionOk="0" h="1011" w="4909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6" name="Google Shape;26766;p86"/>
            <p:cNvSpPr/>
            <p:nvPr/>
          </p:nvSpPr>
          <p:spPr>
            <a:xfrm>
              <a:off x="5180000" y="2975358"/>
              <a:ext cx="278561" cy="260761"/>
            </a:xfrm>
            <a:custGeom>
              <a:rect b="b" l="l" r="r" t="t"/>
              <a:pathLst>
                <a:path extrusionOk="0" h="9947" w="10626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7" name="Google Shape;26767;p86"/>
            <p:cNvSpPr/>
            <p:nvPr/>
          </p:nvSpPr>
          <p:spPr>
            <a:xfrm>
              <a:off x="5438847" y="2975358"/>
              <a:ext cx="19714" cy="260761"/>
            </a:xfrm>
            <a:custGeom>
              <a:rect b="b" l="l" r="r" t="t"/>
              <a:pathLst>
                <a:path extrusionOk="0" h="9947" w="752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8" name="Google Shape;26768;p86"/>
            <p:cNvSpPr/>
            <p:nvPr/>
          </p:nvSpPr>
          <p:spPr>
            <a:xfrm>
              <a:off x="5180000" y="3062785"/>
              <a:ext cx="278561" cy="172967"/>
            </a:xfrm>
            <a:custGeom>
              <a:rect b="b" l="l" r="r" t="t"/>
              <a:pathLst>
                <a:path extrusionOk="0" h="6598" w="10626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9" name="Google Shape;26769;p86"/>
            <p:cNvSpPr/>
            <p:nvPr/>
          </p:nvSpPr>
          <p:spPr>
            <a:xfrm>
              <a:off x="5221262" y="3114192"/>
              <a:ext cx="196953" cy="10329"/>
            </a:xfrm>
            <a:custGeom>
              <a:rect b="b" l="l" r="r" t="t"/>
              <a:pathLst>
                <a:path extrusionOk="0" h="394" w="7513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0" name="Google Shape;26770;p86"/>
            <p:cNvSpPr/>
            <p:nvPr/>
          </p:nvSpPr>
          <p:spPr>
            <a:xfrm>
              <a:off x="5254031" y="3136528"/>
              <a:ext cx="129581" cy="10696"/>
            </a:xfrm>
            <a:custGeom>
              <a:rect b="b" l="l" r="r" t="t"/>
              <a:pathLst>
                <a:path extrusionOk="0" h="408" w="4943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1" name="Google Shape;26771;p86"/>
            <p:cNvSpPr/>
            <p:nvPr/>
          </p:nvSpPr>
          <p:spPr>
            <a:xfrm>
              <a:off x="5284074" y="3159282"/>
              <a:ext cx="68893" cy="10617"/>
            </a:xfrm>
            <a:custGeom>
              <a:rect b="b" l="l" r="r" t="t"/>
              <a:pathLst>
                <a:path extrusionOk="0" h="405" w="2628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2" name="Google Shape;26772;p86"/>
            <p:cNvSpPr/>
            <p:nvPr/>
          </p:nvSpPr>
          <p:spPr>
            <a:xfrm>
              <a:off x="5156931" y="3073009"/>
              <a:ext cx="324699" cy="196796"/>
            </a:xfrm>
            <a:custGeom>
              <a:rect b="b" l="l" r="r" t="t"/>
              <a:pathLst>
                <a:path extrusionOk="0" h="7507" w="12386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3" name="Google Shape;26773;p86"/>
            <p:cNvSpPr/>
            <p:nvPr/>
          </p:nvSpPr>
          <p:spPr>
            <a:xfrm>
              <a:off x="5464197" y="3072694"/>
              <a:ext cx="17433" cy="197111"/>
            </a:xfrm>
            <a:custGeom>
              <a:rect b="b" l="l" r="r" t="t"/>
              <a:pathLst>
                <a:path extrusionOk="0" h="7519" w="665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4" name="Google Shape;26774;p86"/>
            <p:cNvSpPr/>
            <p:nvPr/>
          </p:nvSpPr>
          <p:spPr>
            <a:xfrm>
              <a:off x="5217461" y="3013579"/>
              <a:ext cx="32585" cy="32952"/>
            </a:xfrm>
            <a:custGeom>
              <a:rect b="b" l="l" r="r" t="t"/>
              <a:pathLst>
                <a:path extrusionOk="0" h="1257" w="1243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5" name="Google Shape;26775;p86"/>
            <p:cNvSpPr/>
            <p:nvPr/>
          </p:nvSpPr>
          <p:spPr>
            <a:xfrm>
              <a:off x="5271595" y="3008258"/>
              <a:ext cx="36491" cy="10670"/>
            </a:xfrm>
            <a:custGeom>
              <a:rect b="b" l="l" r="r" t="t"/>
              <a:pathLst>
                <a:path extrusionOk="0" h="407" w="1392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6" name="Google Shape;26776;p86"/>
            <p:cNvSpPr/>
            <p:nvPr/>
          </p:nvSpPr>
          <p:spPr>
            <a:xfrm>
              <a:off x="5270206" y="3036255"/>
              <a:ext cx="113406" cy="10670"/>
            </a:xfrm>
            <a:custGeom>
              <a:rect b="b" l="l" r="r" t="t"/>
              <a:pathLst>
                <a:path extrusionOk="0" h="407" w="4326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7" name="Google Shape;26777;p86"/>
            <p:cNvSpPr/>
            <p:nvPr/>
          </p:nvSpPr>
          <p:spPr>
            <a:xfrm>
              <a:off x="5223517" y="3080532"/>
              <a:ext cx="69915" cy="10670"/>
            </a:xfrm>
            <a:custGeom>
              <a:rect b="b" l="l" r="r" t="t"/>
              <a:pathLst>
                <a:path extrusionOk="0" h="407" w="2667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8" name="Google Shape;26778;p86"/>
            <p:cNvSpPr/>
            <p:nvPr/>
          </p:nvSpPr>
          <p:spPr>
            <a:xfrm>
              <a:off x="5183251" y="3234152"/>
              <a:ext cx="56939" cy="10696"/>
            </a:xfrm>
            <a:custGeom>
              <a:rect b="b" l="l" r="r" t="t"/>
              <a:pathLst>
                <a:path extrusionOk="0" h="408" w="2172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79" name="Google Shape;26779;p86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26780" name="Google Shape;26780;p86"/>
            <p:cNvSpPr/>
            <p:nvPr/>
          </p:nvSpPr>
          <p:spPr>
            <a:xfrm>
              <a:off x="6086331" y="2905337"/>
              <a:ext cx="277407" cy="277433"/>
            </a:xfrm>
            <a:custGeom>
              <a:rect b="b" l="l" r="r" t="t"/>
              <a:pathLst>
                <a:path extrusionOk="0" h="10583" w="10582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1" name="Google Shape;26781;p86"/>
            <p:cNvSpPr/>
            <p:nvPr/>
          </p:nvSpPr>
          <p:spPr>
            <a:xfrm>
              <a:off x="6143480" y="2983301"/>
              <a:ext cx="142321" cy="121821"/>
            </a:xfrm>
            <a:custGeom>
              <a:rect b="b" l="l" r="r" t="t"/>
              <a:pathLst>
                <a:path extrusionOk="0" h="4647" w="5429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2" name="Google Shape;26782;p86"/>
            <p:cNvSpPr/>
            <p:nvPr/>
          </p:nvSpPr>
          <p:spPr>
            <a:xfrm>
              <a:off x="6184349" y="3013946"/>
              <a:ext cx="70781" cy="60557"/>
            </a:xfrm>
            <a:custGeom>
              <a:rect b="b" l="l" r="r" t="t"/>
              <a:pathLst>
                <a:path extrusionOk="0" h="2310" w="270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3" name="Google Shape;26783;p86"/>
            <p:cNvSpPr/>
            <p:nvPr/>
          </p:nvSpPr>
          <p:spPr>
            <a:xfrm>
              <a:off x="6268368" y="3087374"/>
              <a:ext cx="182404" cy="182797"/>
            </a:xfrm>
            <a:custGeom>
              <a:rect b="b" l="l" r="r" t="t"/>
              <a:pathLst>
                <a:path extrusionOk="0" h="6973" w="6958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4" name="Google Shape;26784;p86"/>
            <p:cNvSpPr/>
            <p:nvPr/>
          </p:nvSpPr>
          <p:spPr>
            <a:xfrm>
              <a:off x="6298620" y="3133172"/>
              <a:ext cx="106747" cy="91412"/>
            </a:xfrm>
            <a:custGeom>
              <a:rect b="b" l="l" r="r" t="t"/>
              <a:pathLst>
                <a:path extrusionOk="0" h="3487" w="4072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5" name="Google Shape;26785;p86"/>
            <p:cNvSpPr/>
            <p:nvPr/>
          </p:nvSpPr>
          <p:spPr>
            <a:xfrm>
              <a:off x="6322843" y="3151706"/>
              <a:ext cx="63991" cy="54527"/>
            </a:xfrm>
            <a:custGeom>
              <a:rect b="b" l="l" r="r" t="t"/>
              <a:pathLst>
                <a:path extrusionOk="0" h="2080" w="2441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86" name="Google Shape;26786;p86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26787" name="Google Shape;26787;p86"/>
            <p:cNvSpPr/>
            <p:nvPr/>
          </p:nvSpPr>
          <p:spPr>
            <a:xfrm>
              <a:off x="6635064" y="2907251"/>
              <a:ext cx="215723" cy="377680"/>
            </a:xfrm>
            <a:custGeom>
              <a:rect b="b" l="l" r="r" t="t"/>
              <a:pathLst>
                <a:path extrusionOk="0" h="14407" w="8229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8" name="Google Shape;26788;p86"/>
            <p:cNvSpPr/>
            <p:nvPr/>
          </p:nvSpPr>
          <p:spPr>
            <a:xfrm>
              <a:off x="6805330" y="2907251"/>
              <a:ext cx="45457" cy="377680"/>
            </a:xfrm>
            <a:custGeom>
              <a:rect b="b" l="l" r="r" t="t"/>
              <a:pathLst>
                <a:path extrusionOk="0" h="14407" w="1734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9" name="Google Shape;26789;p86"/>
            <p:cNvSpPr/>
            <p:nvPr/>
          </p:nvSpPr>
          <p:spPr>
            <a:xfrm>
              <a:off x="6635064" y="3227389"/>
              <a:ext cx="215723" cy="22728"/>
            </a:xfrm>
            <a:custGeom>
              <a:rect b="b" l="l" r="r" t="t"/>
              <a:pathLst>
                <a:path extrusionOk="0" h="867" w="8229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0" name="Google Shape;26790;p86"/>
            <p:cNvSpPr/>
            <p:nvPr/>
          </p:nvSpPr>
          <p:spPr>
            <a:xfrm>
              <a:off x="6828058" y="3227389"/>
              <a:ext cx="22728" cy="22728"/>
            </a:xfrm>
            <a:custGeom>
              <a:rect b="b" l="l" r="r" t="t"/>
              <a:pathLst>
                <a:path extrusionOk="0" h="867" w="867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1" name="Google Shape;26791;p86"/>
            <p:cNvSpPr/>
            <p:nvPr/>
          </p:nvSpPr>
          <p:spPr>
            <a:xfrm>
              <a:off x="6635064" y="3250091"/>
              <a:ext cx="215723" cy="34840"/>
            </a:xfrm>
            <a:custGeom>
              <a:rect b="b" l="l" r="r" t="t"/>
              <a:pathLst>
                <a:path extrusionOk="0" h="1329" w="8229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2" name="Google Shape;26792;p86"/>
            <p:cNvSpPr/>
            <p:nvPr/>
          </p:nvSpPr>
          <p:spPr>
            <a:xfrm>
              <a:off x="6805330" y="3250091"/>
              <a:ext cx="45457" cy="34840"/>
            </a:xfrm>
            <a:custGeom>
              <a:rect b="b" l="l" r="r" t="t"/>
              <a:pathLst>
                <a:path extrusionOk="0" h="1329" w="1734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3" name="Google Shape;26793;p86"/>
            <p:cNvSpPr/>
            <p:nvPr/>
          </p:nvSpPr>
          <p:spPr>
            <a:xfrm>
              <a:off x="6635064" y="2907251"/>
              <a:ext cx="216090" cy="35207"/>
            </a:xfrm>
            <a:custGeom>
              <a:rect b="b" l="l" r="r" t="t"/>
              <a:pathLst>
                <a:path extrusionOk="0" h="1343" w="8243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4" name="Google Shape;26794;p86"/>
            <p:cNvSpPr/>
            <p:nvPr/>
          </p:nvSpPr>
          <p:spPr>
            <a:xfrm>
              <a:off x="6805330" y="2907251"/>
              <a:ext cx="45457" cy="35207"/>
            </a:xfrm>
            <a:custGeom>
              <a:rect b="b" l="l" r="r" t="t"/>
              <a:pathLst>
                <a:path extrusionOk="0" h="1343" w="1734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5" name="Google Shape;26795;p86"/>
            <p:cNvSpPr/>
            <p:nvPr/>
          </p:nvSpPr>
          <p:spPr>
            <a:xfrm>
              <a:off x="6720577" y="3262202"/>
              <a:ext cx="45064" cy="11010"/>
            </a:xfrm>
            <a:custGeom>
              <a:rect b="b" l="l" r="r" t="t"/>
              <a:pathLst>
                <a:path extrusionOk="0" h="420" w="1719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6" name="Google Shape;26796;p86"/>
            <p:cNvSpPr/>
            <p:nvPr/>
          </p:nvSpPr>
          <p:spPr>
            <a:xfrm>
              <a:off x="6554059" y="2962879"/>
              <a:ext cx="149137" cy="163765"/>
            </a:xfrm>
            <a:custGeom>
              <a:rect b="b" l="l" r="r" t="t"/>
              <a:pathLst>
                <a:path extrusionOk="0" h="6247" w="5689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7" name="Google Shape;26797;p86"/>
            <p:cNvSpPr/>
            <p:nvPr/>
          </p:nvSpPr>
          <p:spPr>
            <a:xfrm>
              <a:off x="6650950" y="2962879"/>
              <a:ext cx="52246" cy="129056"/>
            </a:xfrm>
            <a:custGeom>
              <a:rect b="b" l="l" r="r" t="t"/>
              <a:pathLst>
                <a:path extrusionOk="0" h="4923" w="1993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8" name="Google Shape;26798;p86"/>
            <p:cNvSpPr/>
            <p:nvPr/>
          </p:nvSpPr>
          <p:spPr>
            <a:xfrm>
              <a:off x="6596842" y="2999580"/>
              <a:ext cx="64358" cy="53295"/>
            </a:xfrm>
            <a:custGeom>
              <a:rect b="b" l="l" r="r" t="t"/>
              <a:pathLst>
                <a:path extrusionOk="0" h="2033" w="2455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9" name="Google Shape;26799;p86"/>
            <p:cNvSpPr/>
            <p:nvPr/>
          </p:nvSpPr>
          <p:spPr>
            <a:xfrm>
              <a:off x="6782628" y="3055576"/>
              <a:ext cx="149137" cy="163765"/>
            </a:xfrm>
            <a:custGeom>
              <a:rect b="b" l="l" r="r" t="t"/>
              <a:pathLst>
                <a:path extrusionOk="0" h="6247" w="5689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0" name="Google Shape;26800;p86"/>
            <p:cNvSpPr/>
            <p:nvPr/>
          </p:nvSpPr>
          <p:spPr>
            <a:xfrm>
              <a:off x="6879885" y="3055576"/>
              <a:ext cx="51879" cy="129083"/>
            </a:xfrm>
            <a:custGeom>
              <a:rect b="b" l="l" r="r" t="t"/>
              <a:pathLst>
                <a:path extrusionOk="0" h="4924" w="1979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1" name="Google Shape;26801;p86"/>
            <p:cNvSpPr/>
            <p:nvPr/>
          </p:nvSpPr>
          <p:spPr>
            <a:xfrm>
              <a:off x="6841297" y="3080926"/>
              <a:ext cx="31799" cy="32192"/>
            </a:xfrm>
            <a:custGeom>
              <a:rect b="b" l="l" r="r" t="t"/>
              <a:pathLst>
                <a:path extrusionOk="0" h="1228" w="1213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2" name="Google Shape;26802;p86"/>
            <p:cNvSpPr/>
            <p:nvPr/>
          </p:nvSpPr>
          <p:spPr>
            <a:xfrm>
              <a:off x="6830706" y="3113091"/>
              <a:ext cx="53374" cy="31825"/>
            </a:xfrm>
            <a:custGeom>
              <a:rect b="b" l="l" r="r" t="t"/>
              <a:pathLst>
                <a:path extrusionOk="0" h="1214" w="2036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3" name="Google Shape;26803;p86"/>
            <p:cNvSpPr/>
            <p:nvPr/>
          </p:nvSpPr>
          <p:spPr>
            <a:xfrm>
              <a:off x="6725112" y="2972343"/>
              <a:ext cx="95396" cy="10984"/>
            </a:xfrm>
            <a:custGeom>
              <a:rect b="b" l="l" r="r" t="t"/>
              <a:pathLst>
                <a:path extrusionOk="0" h="419" w="3639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4" name="Google Shape;26804;p86"/>
            <p:cNvSpPr/>
            <p:nvPr/>
          </p:nvSpPr>
          <p:spPr>
            <a:xfrm>
              <a:off x="6725112" y="2995045"/>
              <a:ext cx="95396" cy="10984"/>
            </a:xfrm>
            <a:custGeom>
              <a:rect b="b" l="l" r="r" t="t"/>
              <a:pathLst>
                <a:path extrusionOk="0" h="419" w="3639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5" name="Google Shape;26805;p86"/>
            <p:cNvSpPr/>
            <p:nvPr/>
          </p:nvSpPr>
          <p:spPr>
            <a:xfrm>
              <a:off x="6725112" y="3017747"/>
              <a:ext cx="95396" cy="11377"/>
            </a:xfrm>
            <a:custGeom>
              <a:rect b="b" l="l" r="r" t="t"/>
              <a:pathLst>
                <a:path extrusionOk="0" h="434" w="3639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6" name="Google Shape;26806;p86"/>
            <p:cNvSpPr/>
            <p:nvPr/>
          </p:nvSpPr>
          <p:spPr>
            <a:xfrm>
              <a:off x="6664949" y="3138467"/>
              <a:ext cx="91595" cy="23095"/>
            </a:xfrm>
            <a:custGeom>
              <a:rect b="b" l="l" r="r" t="t"/>
              <a:pathLst>
                <a:path extrusionOk="0" h="881" w="3494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7" name="Google Shape;26807;p86"/>
            <p:cNvSpPr/>
            <p:nvPr/>
          </p:nvSpPr>
          <p:spPr>
            <a:xfrm>
              <a:off x="6663428" y="3178576"/>
              <a:ext cx="95003" cy="11377"/>
            </a:xfrm>
            <a:custGeom>
              <a:rect b="b" l="l" r="r" t="t"/>
              <a:pathLst>
                <a:path extrusionOk="0" h="434" w="3624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08" name="Google Shape;26808;p86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26809" name="Google Shape;26809;p86"/>
            <p:cNvSpPr/>
            <p:nvPr/>
          </p:nvSpPr>
          <p:spPr>
            <a:xfrm>
              <a:off x="7491796" y="2998453"/>
              <a:ext cx="340611" cy="264536"/>
            </a:xfrm>
            <a:custGeom>
              <a:rect b="b" l="l" r="r" t="t"/>
              <a:pathLst>
                <a:path extrusionOk="0" h="10091" w="12993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0" name="Google Shape;26810;p86"/>
            <p:cNvSpPr/>
            <p:nvPr/>
          </p:nvSpPr>
          <p:spPr>
            <a:xfrm>
              <a:off x="7491796" y="2998453"/>
              <a:ext cx="24249" cy="264536"/>
            </a:xfrm>
            <a:custGeom>
              <a:rect b="b" l="l" r="r" t="t"/>
              <a:pathLst>
                <a:path extrusionOk="0" h="10091" w="925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1" name="Google Shape;26811;p86"/>
            <p:cNvSpPr/>
            <p:nvPr/>
          </p:nvSpPr>
          <p:spPr>
            <a:xfrm>
              <a:off x="7541002" y="2945473"/>
              <a:ext cx="291406" cy="58669"/>
            </a:xfrm>
            <a:custGeom>
              <a:rect b="b" l="l" r="r" t="t"/>
              <a:pathLst>
                <a:path extrusionOk="0" h="2238" w="11116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2" name="Google Shape;26812;p86"/>
            <p:cNvSpPr/>
            <p:nvPr/>
          </p:nvSpPr>
          <p:spPr>
            <a:xfrm>
              <a:off x="7491796" y="2945473"/>
              <a:ext cx="56415" cy="58669"/>
            </a:xfrm>
            <a:custGeom>
              <a:rect b="b" l="l" r="r" t="t"/>
              <a:pathLst>
                <a:path extrusionOk="0" h="2238" w="2152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3" name="Google Shape;26813;p86"/>
            <p:cNvSpPr/>
            <p:nvPr/>
          </p:nvSpPr>
          <p:spPr>
            <a:xfrm>
              <a:off x="7491796" y="2945446"/>
              <a:ext cx="24642" cy="58695"/>
            </a:xfrm>
            <a:custGeom>
              <a:rect b="b" l="l" r="r" t="t"/>
              <a:pathLst>
                <a:path extrusionOk="0" h="2239" w="94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4" name="Google Shape;26814;p86"/>
            <p:cNvSpPr/>
            <p:nvPr/>
          </p:nvSpPr>
          <p:spPr>
            <a:xfrm>
              <a:off x="7568632" y="2968542"/>
              <a:ext cx="228962" cy="12138"/>
            </a:xfrm>
            <a:custGeom>
              <a:rect b="b" l="l" r="r" t="t"/>
              <a:pathLst>
                <a:path extrusionOk="0" h="463" w="8734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5" name="Google Shape;26815;p86"/>
            <p:cNvSpPr/>
            <p:nvPr/>
          </p:nvSpPr>
          <p:spPr>
            <a:xfrm>
              <a:off x="7656793" y="3073402"/>
              <a:ext cx="225947" cy="122450"/>
            </a:xfrm>
            <a:custGeom>
              <a:rect b="b" l="l" r="r" t="t"/>
              <a:pathLst>
                <a:path extrusionOk="0" h="4671" w="8619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6" name="Google Shape;26816;p86"/>
            <p:cNvSpPr/>
            <p:nvPr/>
          </p:nvSpPr>
          <p:spPr>
            <a:xfrm>
              <a:off x="7649610" y="3172888"/>
              <a:ext cx="32952" cy="32952"/>
            </a:xfrm>
            <a:custGeom>
              <a:rect b="b" l="l" r="r" t="t"/>
              <a:pathLst>
                <a:path extrusionOk="0" h="1257" w="1257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7" name="Google Shape;26817;p86"/>
            <p:cNvSpPr/>
            <p:nvPr/>
          </p:nvSpPr>
          <p:spPr>
            <a:xfrm>
              <a:off x="7778273" y="3164184"/>
              <a:ext cx="32952" cy="33345"/>
            </a:xfrm>
            <a:custGeom>
              <a:rect b="b" l="l" r="r" t="t"/>
              <a:pathLst>
                <a:path extrusionOk="0" h="1272" w="1257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8" name="Google Shape;26818;p86"/>
            <p:cNvSpPr/>
            <p:nvPr/>
          </p:nvSpPr>
          <p:spPr>
            <a:xfrm>
              <a:off x="7859252" y="3062785"/>
              <a:ext cx="33345" cy="33319"/>
            </a:xfrm>
            <a:custGeom>
              <a:rect b="b" l="l" r="r" t="t"/>
              <a:pathLst>
                <a:path extrusionOk="0" h="1271" w="1272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9" name="Google Shape;26819;p86"/>
            <p:cNvSpPr/>
            <p:nvPr/>
          </p:nvSpPr>
          <p:spPr>
            <a:xfrm>
              <a:off x="7713942" y="3112724"/>
              <a:ext cx="32952" cy="33319"/>
            </a:xfrm>
            <a:custGeom>
              <a:rect b="b" l="l" r="r" t="t"/>
              <a:pathLst>
                <a:path extrusionOk="0" h="1271" w="1257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0" name="Google Shape;26820;p86"/>
            <p:cNvSpPr/>
            <p:nvPr/>
          </p:nvSpPr>
          <p:spPr>
            <a:xfrm>
              <a:off x="7649610" y="3172704"/>
              <a:ext cx="24616" cy="33319"/>
            </a:xfrm>
            <a:custGeom>
              <a:rect b="b" l="l" r="r" t="t"/>
              <a:pathLst>
                <a:path extrusionOk="0" h="1271" w="939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1" name="Google Shape;26821;p86"/>
            <p:cNvSpPr/>
            <p:nvPr/>
          </p:nvSpPr>
          <p:spPr>
            <a:xfrm>
              <a:off x="7778273" y="3164237"/>
              <a:ext cx="24616" cy="33083"/>
            </a:xfrm>
            <a:custGeom>
              <a:rect b="b" l="l" r="r" t="t"/>
              <a:pathLst>
                <a:path extrusionOk="0" h="1262" w="939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2" name="Google Shape;26822;p86"/>
            <p:cNvSpPr/>
            <p:nvPr/>
          </p:nvSpPr>
          <p:spPr>
            <a:xfrm>
              <a:off x="7859252" y="3062968"/>
              <a:ext cx="24642" cy="33083"/>
            </a:xfrm>
            <a:custGeom>
              <a:rect b="b" l="l" r="r" t="t"/>
              <a:pathLst>
                <a:path extrusionOk="0" h="1262" w="94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3" name="Google Shape;26823;p86"/>
            <p:cNvSpPr/>
            <p:nvPr/>
          </p:nvSpPr>
          <p:spPr>
            <a:xfrm>
              <a:off x="7713942" y="3112777"/>
              <a:ext cx="24616" cy="33083"/>
            </a:xfrm>
            <a:custGeom>
              <a:rect b="b" l="l" r="r" t="t"/>
              <a:pathLst>
                <a:path extrusionOk="0" h="1262" w="939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4" name="Google Shape;26824;p86"/>
            <p:cNvSpPr/>
            <p:nvPr/>
          </p:nvSpPr>
          <p:spPr>
            <a:xfrm>
              <a:off x="7530411" y="3104021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5" name="Google Shape;26825;p86"/>
            <p:cNvSpPr/>
            <p:nvPr/>
          </p:nvSpPr>
          <p:spPr>
            <a:xfrm>
              <a:off x="7530411" y="3133539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6" name="Google Shape;26826;p86"/>
            <p:cNvSpPr/>
            <p:nvPr/>
          </p:nvSpPr>
          <p:spPr>
            <a:xfrm>
              <a:off x="7530411" y="3163057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7" name="Google Shape;26827;p86"/>
            <p:cNvSpPr/>
            <p:nvPr/>
          </p:nvSpPr>
          <p:spPr>
            <a:xfrm>
              <a:off x="7530411" y="3192575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8" name="Google Shape;26828;p86"/>
            <p:cNvSpPr/>
            <p:nvPr/>
          </p:nvSpPr>
          <p:spPr>
            <a:xfrm>
              <a:off x="7530411" y="3222093"/>
              <a:ext cx="101452" cy="12138"/>
            </a:xfrm>
            <a:custGeom>
              <a:rect b="b" l="l" r="r" t="t"/>
              <a:pathLst>
                <a:path extrusionOk="0" h="463" w="387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9" name="Google Shape;26829;p86"/>
            <p:cNvSpPr/>
            <p:nvPr/>
          </p:nvSpPr>
          <p:spPr>
            <a:xfrm>
              <a:off x="7538354" y="3035521"/>
              <a:ext cx="247522" cy="44303"/>
            </a:xfrm>
            <a:custGeom>
              <a:rect b="b" l="l" r="r" t="t"/>
              <a:pathLst>
                <a:path extrusionOk="0" h="1690" w="9442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0" name="Google Shape;26830;p86"/>
            <p:cNvSpPr/>
            <p:nvPr/>
          </p:nvSpPr>
          <p:spPr>
            <a:xfrm>
              <a:off x="7538721" y="3054081"/>
              <a:ext cx="246762" cy="25743"/>
            </a:xfrm>
            <a:custGeom>
              <a:rect b="b" l="l" r="r" t="t"/>
              <a:pathLst>
                <a:path extrusionOk="0" h="982" w="9413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31" name="Google Shape;26831;p86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26832" name="Google Shape;26832;p86"/>
            <p:cNvSpPr/>
            <p:nvPr/>
          </p:nvSpPr>
          <p:spPr>
            <a:xfrm>
              <a:off x="7101638" y="2970429"/>
              <a:ext cx="231636" cy="284223"/>
            </a:xfrm>
            <a:custGeom>
              <a:rect b="b" l="l" r="r" t="t"/>
              <a:pathLst>
                <a:path extrusionOk="0" h="10842" w="8836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3" name="Google Shape;26833;p86"/>
            <p:cNvSpPr/>
            <p:nvPr/>
          </p:nvSpPr>
          <p:spPr>
            <a:xfrm>
              <a:off x="7129269" y="2989357"/>
              <a:ext cx="176768" cy="177135"/>
            </a:xfrm>
            <a:custGeom>
              <a:rect b="b" l="l" r="r" t="t"/>
              <a:pathLst>
                <a:path extrusionOk="0" h="6757" w="6743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4" name="Google Shape;26834;p86"/>
            <p:cNvSpPr/>
            <p:nvPr/>
          </p:nvSpPr>
          <p:spPr>
            <a:xfrm>
              <a:off x="7148196" y="3008284"/>
              <a:ext cx="138913" cy="139280"/>
            </a:xfrm>
            <a:custGeom>
              <a:rect b="b" l="l" r="r" t="t"/>
              <a:pathLst>
                <a:path extrusionOk="0" h="5313" w="5299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5" name="Google Shape;26835;p86"/>
            <p:cNvSpPr/>
            <p:nvPr/>
          </p:nvSpPr>
          <p:spPr>
            <a:xfrm>
              <a:off x="7198529" y="3248570"/>
              <a:ext cx="37854" cy="25009"/>
            </a:xfrm>
            <a:custGeom>
              <a:rect b="b" l="l" r="r" t="t"/>
              <a:pathLst>
                <a:path extrusionOk="0" h="954" w="1444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6" name="Google Shape;26836;p86"/>
            <p:cNvSpPr/>
            <p:nvPr/>
          </p:nvSpPr>
          <p:spPr>
            <a:xfrm>
              <a:off x="7342711" y="3071436"/>
              <a:ext cx="48236" cy="12950"/>
            </a:xfrm>
            <a:custGeom>
              <a:rect b="b" l="l" r="r" t="t"/>
              <a:pathLst>
                <a:path extrusionOk="0" h="494" w="184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7" name="Google Shape;26837;p86"/>
            <p:cNvSpPr/>
            <p:nvPr/>
          </p:nvSpPr>
          <p:spPr>
            <a:xfrm>
              <a:off x="7045643" y="3071436"/>
              <a:ext cx="54658" cy="12950"/>
            </a:xfrm>
            <a:custGeom>
              <a:rect b="b" l="l" r="r" t="t"/>
              <a:pathLst>
                <a:path extrusionOk="0" h="494" w="2085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8" name="Google Shape;26838;p86"/>
            <p:cNvSpPr/>
            <p:nvPr/>
          </p:nvSpPr>
          <p:spPr>
            <a:xfrm>
              <a:off x="7211400" y="2907723"/>
              <a:ext cx="12505" cy="43831"/>
            </a:xfrm>
            <a:custGeom>
              <a:rect b="b" l="l" r="r" t="t"/>
              <a:pathLst>
                <a:path extrusionOk="0" h="1672" w="477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9" name="Google Shape;26839;p86"/>
            <p:cNvSpPr/>
            <p:nvPr/>
          </p:nvSpPr>
          <p:spPr>
            <a:xfrm>
              <a:off x="7204951" y="3014706"/>
              <a:ext cx="25009" cy="107508"/>
            </a:xfrm>
            <a:custGeom>
              <a:rect b="b" l="l" r="r" t="t"/>
              <a:pathLst>
                <a:path extrusionOk="0" h="4101" w="954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0" name="Google Shape;26840;p86"/>
            <p:cNvSpPr/>
            <p:nvPr/>
          </p:nvSpPr>
          <p:spPr>
            <a:xfrm>
              <a:off x="7207992" y="3134666"/>
              <a:ext cx="18953" cy="18953"/>
            </a:xfrm>
            <a:custGeom>
              <a:rect b="b" l="l" r="r" t="t"/>
              <a:pathLst>
                <a:path extrusionOk="0" h="723" w="723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1" name="Google Shape;26841;p86"/>
            <p:cNvSpPr/>
            <p:nvPr/>
          </p:nvSpPr>
          <p:spPr>
            <a:xfrm>
              <a:off x="7276099" y="2940754"/>
              <a:ext cx="25088" cy="28574"/>
            </a:xfrm>
            <a:custGeom>
              <a:rect b="b" l="l" r="r" t="t"/>
              <a:pathLst>
                <a:path extrusionOk="0" h="1090" w="957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2" name="Google Shape;26842;p86"/>
            <p:cNvSpPr/>
            <p:nvPr/>
          </p:nvSpPr>
          <p:spPr>
            <a:xfrm>
              <a:off x="7133804" y="3185812"/>
              <a:ext cx="26372" cy="29859"/>
            </a:xfrm>
            <a:custGeom>
              <a:rect b="b" l="l" r="r" t="t"/>
              <a:pathLst>
                <a:path extrusionOk="0" h="1139" w="1006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3" name="Google Shape;26843;p86"/>
            <p:cNvSpPr/>
            <p:nvPr/>
          </p:nvSpPr>
          <p:spPr>
            <a:xfrm>
              <a:off x="7132886" y="2939758"/>
              <a:ext cx="26320" cy="29571"/>
            </a:xfrm>
            <a:custGeom>
              <a:rect b="b" l="l" r="r" t="t"/>
              <a:pathLst>
                <a:path extrusionOk="0" h="1128" w="1004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4" name="Google Shape;26844;p86"/>
            <p:cNvSpPr/>
            <p:nvPr/>
          </p:nvSpPr>
          <p:spPr>
            <a:xfrm>
              <a:off x="7276020" y="3186729"/>
              <a:ext cx="25062" cy="28941"/>
            </a:xfrm>
            <a:custGeom>
              <a:rect b="b" l="l" r="r" t="t"/>
              <a:pathLst>
                <a:path extrusionOk="0" h="1104" w="956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5" name="Google Shape;26845;p86"/>
            <p:cNvSpPr/>
            <p:nvPr/>
          </p:nvSpPr>
          <p:spPr>
            <a:xfrm>
              <a:off x="7322185" y="3137550"/>
              <a:ext cx="35312" cy="22886"/>
            </a:xfrm>
            <a:custGeom>
              <a:rect b="b" l="l" r="r" t="t"/>
              <a:pathLst>
                <a:path extrusionOk="0" h="873" w="1347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6" name="Google Shape;26846;p86"/>
            <p:cNvSpPr/>
            <p:nvPr/>
          </p:nvSpPr>
          <p:spPr>
            <a:xfrm>
              <a:off x="7077599" y="2995858"/>
              <a:ext cx="33922" cy="21916"/>
            </a:xfrm>
            <a:custGeom>
              <a:rect b="b" l="l" r="r" t="t"/>
              <a:pathLst>
                <a:path extrusionOk="0" h="836" w="1294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7" name="Google Shape;26847;p86"/>
            <p:cNvSpPr/>
            <p:nvPr/>
          </p:nvSpPr>
          <p:spPr>
            <a:xfrm>
              <a:off x="7323784" y="2995255"/>
              <a:ext cx="35312" cy="22519"/>
            </a:xfrm>
            <a:custGeom>
              <a:rect b="b" l="l" r="r" t="t"/>
              <a:pathLst>
                <a:path extrusionOk="0" h="859" w="1347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8" name="Google Shape;26848;p86"/>
            <p:cNvSpPr/>
            <p:nvPr/>
          </p:nvSpPr>
          <p:spPr>
            <a:xfrm>
              <a:off x="7077809" y="3137550"/>
              <a:ext cx="34945" cy="22886"/>
            </a:xfrm>
            <a:custGeom>
              <a:rect b="b" l="l" r="r" t="t"/>
              <a:pathLst>
                <a:path extrusionOk="0" h="873" w="1333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9" name="Google Shape;26849;p86"/>
            <p:cNvSpPr/>
            <p:nvPr/>
          </p:nvSpPr>
          <p:spPr>
            <a:xfrm>
              <a:off x="7186050" y="3210742"/>
              <a:ext cx="63204" cy="44303"/>
            </a:xfrm>
            <a:custGeom>
              <a:rect b="b" l="l" r="r" t="t"/>
              <a:pathLst>
                <a:path extrusionOk="0" h="1690" w="2411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0" name="Google Shape;26850;p86"/>
            <p:cNvSpPr/>
            <p:nvPr/>
          </p:nvSpPr>
          <p:spPr>
            <a:xfrm>
              <a:off x="7179602" y="3210349"/>
              <a:ext cx="76102" cy="12898"/>
            </a:xfrm>
            <a:custGeom>
              <a:rect b="b" l="l" r="r" t="t"/>
              <a:pathLst>
                <a:path extrusionOk="0" h="492" w="2903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51" name="Google Shape;26851;p86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26852" name="Google Shape;26852;p86"/>
            <p:cNvSpPr/>
            <p:nvPr/>
          </p:nvSpPr>
          <p:spPr>
            <a:xfrm>
              <a:off x="7992843" y="2907251"/>
              <a:ext cx="347794" cy="238032"/>
            </a:xfrm>
            <a:custGeom>
              <a:rect b="b" l="l" r="r" t="t"/>
              <a:pathLst>
                <a:path extrusionOk="0" h="9080" w="13267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3" name="Google Shape;26853;p86"/>
            <p:cNvSpPr/>
            <p:nvPr/>
          </p:nvSpPr>
          <p:spPr>
            <a:xfrm>
              <a:off x="7993210" y="2907251"/>
              <a:ext cx="26897" cy="238032"/>
            </a:xfrm>
            <a:custGeom>
              <a:rect b="b" l="l" r="r" t="t"/>
              <a:pathLst>
                <a:path extrusionOk="0" h="9080" w="1026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4" name="Google Shape;26854;p86"/>
            <p:cNvSpPr/>
            <p:nvPr/>
          </p:nvSpPr>
          <p:spPr>
            <a:xfrm>
              <a:off x="8018586" y="2935590"/>
              <a:ext cx="296334" cy="207439"/>
            </a:xfrm>
            <a:custGeom>
              <a:rect b="b" l="l" r="r" t="t"/>
              <a:pathLst>
                <a:path extrusionOk="0" h="7913" w="11304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5" name="Google Shape;26855;p86"/>
            <p:cNvSpPr/>
            <p:nvPr/>
          </p:nvSpPr>
          <p:spPr>
            <a:xfrm>
              <a:off x="8018586" y="2935249"/>
              <a:ext cx="22335" cy="207387"/>
            </a:xfrm>
            <a:custGeom>
              <a:rect b="b" l="l" r="r" t="t"/>
              <a:pathLst>
                <a:path extrusionOk="0" h="7911" w="852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6" name="Google Shape;26856;p86"/>
            <p:cNvSpPr/>
            <p:nvPr/>
          </p:nvSpPr>
          <p:spPr>
            <a:xfrm>
              <a:off x="8137393" y="3051801"/>
              <a:ext cx="27657" cy="91595"/>
            </a:xfrm>
            <a:custGeom>
              <a:rect b="b" l="l" r="r" t="t"/>
              <a:pathLst>
                <a:path extrusionOk="0" h="3494" w="1055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7" name="Google Shape;26857;p86"/>
            <p:cNvSpPr/>
            <p:nvPr/>
          </p:nvSpPr>
          <p:spPr>
            <a:xfrm>
              <a:off x="8137393" y="3051801"/>
              <a:ext cx="14785" cy="91595"/>
            </a:xfrm>
            <a:custGeom>
              <a:rect b="b" l="l" r="r" t="t"/>
              <a:pathLst>
                <a:path extrusionOk="0" h="3494" w="564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8" name="Google Shape;26858;p86"/>
            <p:cNvSpPr/>
            <p:nvPr/>
          </p:nvSpPr>
          <p:spPr>
            <a:xfrm>
              <a:off x="8216116" y="2961726"/>
              <a:ext cx="54134" cy="182430"/>
            </a:xfrm>
            <a:custGeom>
              <a:rect b="b" l="l" r="r" t="t"/>
              <a:pathLst>
                <a:path extrusionOk="0" h="6959" w="2065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9" name="Google Shape;26859;p86"/>
            <p:cNvSpPr/>
            <p:nvPr/>
          </p:nvSpPr>
          <p:spPr>
            <a:xfrm>
              <a:off x="8216116" y="2961726"/>
              <a:ext cx="17800" cy="182430"/>
            </a:xfrm>
            <a:custGeom>
              <a:rect b="b" l="l" r="r" t="t"/>
              <a:pathLst>
                <a:path extrusionOk="0" h="6959" w="679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0" name="Google Shape;26860;p86"/>
            <p:cNvSpPr/>
            <p:nvPr/>
          </p:nvSpPr>
          <p:spPr>
            <a:xfrm>
              <a:off x="8137393" y="2998637"/>
              <a:ext cx="54160" cy="53190"/>
            </a:xfrm>
            <a:custGeom>
              <a:rect b="b" l="l" r="r" t="t"/>
              <a:pathLst>
                <a:path extrusionOk="0" h="2029" w="2066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1" name="Google Shape;26861;p86"/>
            <p:cNvSpPr/>
            <p:nvPr/>
          </p:nvSpPr>
          <p:spPr>
            <a:xfrm>
              <a:off x="8137393" y="2998637"/>
              <a:ext cx="34473" cy="53190"/>
            </a:xfrm>
            <a:custGeom>
              <a:rect b="b" l="l" r="r" t="t"/>
              <a:pathLst>
                <a:path extrusionOk="0" h="2029" w="1315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2" name="Google Shape;26862;p86"/>
            <p:cNvSpPr/>
            <p:nvPr/>
          </p:nvSpPr>
          <p:spPr>
            <a:xfrm>
              <a:off x="8147617" y="2998060"/>
              <a:ext cx="34079" cy="32585"/>
            </a:xfrm>
            <a:custGeom>
              <a:rect b="b" l="l" r="r" t="t"/>
              <a:pathLst>
                <a:path extrusionOk="0" h="1243" w="130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3" name="Google Shape;26863;p86"/>
            <p:cNvSpPr/>
            <p:nvPr/>
          </p:nvSpPr>
          <p:spPr>
            <a:xfrm>
              <a:off x="8148010" y="2998479"/>
              <a:ext cx="23856" cy="32166"/>
            </a:xfrm>
            <a:custGeom>
              <a:rect b="b" l="l" r="r" t="t"/>
              <a:pathLst>
                <a:path extrusionOk="0" h="1227" w="91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4" name="Google Shape;26864;p86"/>
            <p:cNvSpPr/>
            <p:nvPr/>
          </p:nvSpPr>
          <p:spPr>
            <a:xfrm>
              <a:off x="8076102" y="3071488"/>
              <a:ext cx="29544" cy="29544"/>
            </a:xfrm>
            <a:custGeom>
              <a:rect b="b" l="l" r="r" t="t"/>
              <a:pathLst>
                <a:path extrusionOk="0" h="1127" w="1127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5" name="Google Shape;26865;p86"/>
            <p:cNvSpPr/>
            <p:nvPr/>
          </p:nvSpPr>
          <p:spPr>
            <a:xfrm>
              <a:off x="8076102" y="3071488"/>
              <a:ext cx="14785" cy="29544"/>
            </a:xfrm>
            <a:custGeom>
              <a:rect b="b" l="l" r="r" t="t"/>
              <a:pathLst>
                <a:path extrusionOk="0" h="1127" w="564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6" name="Google Shape;26866;p86"/>
            <p:cNvSpPr/>
            <p:nvPr/>
          </p:nvSpPr>
          <p:spPr>
            <a:xfrm>
              <a:off x="8068526" y="3098726"/>
              <a:ext cx="44670" cy="44670"/>
            </a:xfrm>
            <a:custGeom>
              <a:rect b="b" l="l" r="r" t="t"/>
              <a:pathLst>
                <a:path extrusionOk="0" h="1704" w="1704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7" name="Google Shape;26867;p86"/>
            <p:cNvSpPr/>
            <p:nvPr/>
          </p:nvSpPr>
          <p:spPr>
            <a:xfrm>
              <a:off x="8068526" y="3098726"/>
              <a:ext cx="23122" cy="44670"/>
            </a:xfrm>
            <a:custGeom>
              <a:rect b="b" l="l" r="r" t="t"/>
              <a:pathLst>
                <a:path extrusionOk="0" h="1704" w="882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8" name="Google Shape;26868;p86"/>
            <p:cNvSpPr/>
            <p:nvPr/>
          </p:nvSpPr>
          <p:spPr>
            <a:xfrm>
              <a:off x="8250170" y="3065773"/>
              <a:ext cx="20081" cy="11037"/>
            </a:xfrm>
            <a:custGeom>
              <a:rect b="b" l="l" r="r" t="t"/>
              <a:pathLst>
                <a:path extrusionOk="0" h="421" w="766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9" name="Google Shape;26869;p86"/>
            <p:cNvSpPr/>
            <p:nvPr/>
          </p:nvSpPr>
          <p:spPr>
            <a:xfrm>
              <a:off x="8247758" y="3102107"/>
              <a:ext cx="22492" cy="11063"/>
            </a:xfrm>
            <a:custGeom>
              <a:rect b="b" l="l" r="r" t="t"/>
              <a:pathLst>
                <a:path extrusionOk="0" h="422" w="858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0" name="Google Shape;26870;p86"/>
            <p:cNvSpPr/>
            <p:nvPr/>
          </p:nvSpPr>
          <p:spPr>
            <a:xfrm>
              <a:off x="8250170" y="2992397"/>
              <a:ext cx="20081" cy="11377"/>
            </a:xfrm>
            <a:custGeom>
              <a:rect b="b" l="l" r="r" t="t"/>
              <a:pathLst>
                <a:path extrusionOk="0" h="434" w="766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1" name="Google Shape;26871;p86"/>
            <p:cNvSpPr/>
            <p:nvPr/>
          </p:nvSpPr>
          <p:spPr>
            <a:xfrm>
              <a:off x="8250170" y="3029098"/>
              <a:ext cx="20081" cy="10984"/>
            </a:xfrm>
            <a:custGeom>
              <a:rect b="b" l="l" r="r" t="t"/>
              <a:pathLst>
                <a:path extrusionOk="0" h="419" w="766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2" name="Google Shape;26872;p86"/>
            <p:cNvSpPr/>
            <p:nvPr/>
          </p:nvSpPr>
          <p:spPr>
            <a:xfrm>
              <a:off x="8059062" y="2981597"/>
              <a:ext cx="63231" cy="74765"/>
            </a:xfrm>
            <a:custGeom>
              <a:rect b="b" l="l" r="r" t="t"/>
              <a:pathLst>
                <a:path extrusionOk="0" h="2852" w="2412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3" name="Google Shape;26873;p86"/>
            <p:cNvSpPr/>
            <p:nvPr/>
          </p:nvSpPr>
          <p:spPr>
            <a:xfrm>
              <a:off x="8059062" y="2981309"/>
              <a:ext cx="39008" cy="75054"/>
            </a:xfrm>
            <a:custGeom>
              <a:rect b="b" l="l" r="r" t="t"/>
              <a:pathLst>
                <a:path extrusionOk="0" h="2863" w="1488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4" name="Google Shape;26874;p86"/>
            <p:cNvSpPr/>
            <p:nvPr/>
          </p:nvSpPr>
          <p:spPr>
            <a:xfrm>
              <a:off x="8079510" y="2981597"/>
              <a:ext cx="21968" cy="50176"/>
            </a:xfrm>
            <a:custGeom>
              <a:rect b="b" l="l" r="r" t="t"/>
              <a:pathLst>
                <a:path extrusionOk="0" h="1914" w="838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5" name="Google Shape;26875;p86"/>
            <p:cNvSpPr/>
            <p:nvPr/>
          </p:nvSpPr>
          <p:spPr>
            <a:xfrm>
              <a:off x="8065511" y="3055969"/>
              <a:ext cx="50726" cy="17040"/>
            </a:xfrm>
            <a:custGeom>
              <a:rect b="b" l="l" r="r" t="t"/>
              <a:pathLst>
                <a:path extrusionOk="0" h="650" w="1935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6" name="Google Shape;26876;p86"/>
            <p:cNvSpPr/>
            <p:nvPr/>
          </p:nvSpPr>
          <p:spPr>
            <a:xfrm>
              <a:off x="8065511" y="3058617"/>
              <a:ext cx="50726" cy="14392"/>
            </a:xfrm>
            <a:custGeom>
              <a:rect b="b" l="l" r="r" t="t"/>
              <a:pathLst>
                <a:path extrusionOk="0" h="549" w="1935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7" name="Google Shape;26877;p86"/>
            <p:cNvSpPr/>
            <p:nvPr/>
          </p:nvSpPr>
          <p:spPr>
            <a:xfrm>
              <a:off x="8164656" y="3051801"/>
              <a:ext cx="26897" cy="91595"/>
            </a:xfrm>
            <a:custGeom>
              <a:rect b="b" l="l" r="r" t="t"/>
              <a:pathLst>
                <a:path extrusionOk="0" h="3494" w="1026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8" name="Google Shape;26878;p86"/>
            <p:cNvSpPr/>
            <p:nvPr/>
          </p:nvSpPr>
          <p:spPr>
            <a:xfrm>
              <a:off x="8130577" y="3199391"/>
              <a:ext cx="68919" cy="47711"/>
            </a:xfrm>
            <a:custGeom>
              <a:rect b="b" l="l" r="r" t="t"/>
              <a:pathLst>
                <a:path extrusionOk="0" h="1820" w="2629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9" name="Google Shape;26879;p86"/>
            <p:cNvSpPr/>
            <p:nvPr/>
          </p:nvSpPr>
          <p:spPr>
            <a:xfrm>
              <a:off x="8130577" y="3199391"/>
              <a:ext cx="14785" cy="47711"/>
            </a:xfrm>
            <a:custGeom>
              <a:rect b="b" l="l" r="r" t="t"/>
              <a:pathLst>
                <a:path extrusionOk="0" h="1820" w="564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0" name="Google Shape;26880;p86"/>
            <p:cNvSpPr/>
            <p:nvPr/>
          </p:nvSpPr>
          <p:spPr>
            <a:xfrm>
              <a:off x="8096917" y="3245556"/>
              <a:ext cx="136633" cy="28024"/>
            </a:xfrm>
            <a:custGeom>
              <a:rect b="b" l="l" r="r" t="t"/>
              <a:pathLst>
                <a:path extrusionOk="0" h="1069" w="5212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1" name="Google Shape;26881;p86"/>
            <p:cNvSpPr/>
            <p:nvPr/>
          </p:nvSpPr>
          <p:spPr>
            <a:xfrm>
              <a:off x="8096524" y="3252372"/>
              <a:ext cx="137026" cy="21208"/>
            </a:xfrm>
            <a:custGeom>
              <a:rect b="b" l="l" r="r" t="t"/>
              <a:pathLst>
                <a:path extrusionOk="0" h="809" w="5227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2" name="Google Shape;26882;p86"/>
            <p:cNvSpPr/>
            <p:nvPr/>
          </p:nvSpPr>
          <p:spPr>
            <a:xfrm>
              <a:off x="7992843" y="3143003"/>
              <a:ext cx="347794" cy="59823"/>
            </a:xfrm>
            <a:custGeom>
              <a:rect b="b" l="l" r="r" t="t"/>
              <a:pathLst>
                <a:path extrusionOk="0" h="2282" w="13267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3" name="Google Shape;26883;p86"/>
            <p:cNvSpPr/>
            <p:nvPr/>
          </p:nvSpPr>
          <p:spPr>
            <a:xfrm>
              <a:off x="7992843" y="3143003"/>
              <a:ext cx="27264" cy="59823"/>
            </a:xfrm>
            <a:custGeom>
              <a:rect b="b" l="l" r="r" t="t"/>
              <a:pathLst>
                <a:path extrusionOk="0" h="2282" w="104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4" name="Google Shape;26884;p86"/>
            <p:cNvSpPr/>
            <p:nvPr/>
          </p:nvSpPr>
          <p:spPr>
            <a:xfrm>
              <a:off x="8157447" y="3167225"/>
              <a:ext cx="18586" cy="11377"/>
            </a:xfrm>
            <a:custGeom>
              <a:rect b="b" l="l" r="r" t="t"/>
              <a:pathLst>
                <a:path extrusionOk="0" h="434" w="709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85" name="Google Shape;26885;p86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26886" name="Google Shape;26886;p86"/>
            <p:cNvSpPr/>
            <p:nvPr/>
          </p:nvSpPr>
          <p:spPr>
            <a:xfrm>
              <a:off x="944652" y="1531671"/>
              <a:ext cx="76862" cy="64358"/>
            </a:xfrm>
            <a:custGeom>
              <a:rect b="b" l="l" r="r" t="t"/>
              <a:pathLst>
                <a:path extrusionOk="0" h="2455" w="2932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7" name="Google Shape;26887;p86"/>
            <p:cNvSpPr/>
            <p:nvPr/>
          </p:nvSpPr>
          <p:spPr>
            <a:xfrm>
              <a:off x="944285" y="1531671"/>
              <a:ext cx="51879" cy="64358"/>
            </a:xfrm>
            <a:custGeom>
              <a:rect b="b" l="l" r="r" t="t"/>
              <a:pathLst>
                <a:path extrusionOk="0" h="2455" w="1979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8" name="Google Shape;26888;p86"/>
            <p:cNvSpPr/>
            <p:nvPr/>
          </p:nvSpPr>
          <p:spPr>
            <a:xfrm>
              <a:off x="899641" y="1563837"/>
              <a:ext cx="166911" cy="166911"/>
            </a:xfrm>
            <a:custGeom>
              <a:rect b="b" l="l" r="r" t="t"/>
              <a:pathLst>
                <a:path extrusionOk="0" h="6367" w="6367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9" name="Google Shape;26889;p86"/>
            <p:cNvSpPr/>
            <p:nvPr/>
          </p:nvSpPr>
          <p:spPr>
            <a:xfrm>
              <a:off x="933301" y="1563837"/>
              <a:ext cx="133618" cy="166911"/>
            </a:xfrm>
            <a:custGeom>
              <a:rect b="b" l="l" r="r" t="t"/>
              <a:pathLst>
                <a:path extrusionOk="0" h="6367" w="5097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0" name="Google Shape;26890;p86"/>
            <p:cNvSpPr/>
            <p:nvPr/>
          </p:nvSpPr>
          <p:spPr>
            <a:xfrm>
              <a:off x="873898" y="1737145"/>
              <a:ext cx="218371" cy="128689"/>
            </a:xfrm>
            <a:custGeom>
              <a:rect b="b" l="l" r="r" t="t"/>
              <a:pathLst>
                <a:path extrusionOk="0" h="4909" w="833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1" name="Google Shape;26891;p86"/>
            <p:cNvSpPr/>
            <p:nvPr/>
          </p:nvSpPr>
          <p:spPr>
            <a:xfrm>
              <a:off x="873898" y="1783702"/>
              <a:ext cx="218371" cy="82132"/>
            </a:xfrm>
            <a:custGeom>
              <a:rect b="b" l="l" r="r" t="t"/>
              <a:pathLst>
                <a:path extrusionOk="0" h="3133" w="833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2" name="Google Shape;26892;p86"/>
            <p:cNvSpPr/>
            <p:nvPr/>
          </p:nvSpPr>
          <p:spPr>
            <a:xfrm>
              <a:off x="951101" y="1737145"/>
              <a:ext cx="63965" cy="25769"/>
            </a:xfrm>
            <a:custGeom>
              <a:rect b="b" l="l" r="r" t="t"/>
              <a:pathLst>
                <a:path extrusionOk="0" h="983" w="244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3" name="Google Shape;26893;p86"/>
            <p:cNvSpPr/>
            <p:nvPr/>
          </p:nvSpPr>
          <p:spPr>
            <a:xfrm>
              <a:off x="918542" y="1629191"/>
              <a:ext cx="128689" cy="120982"/>
            </a:xfrm>
            <a:custGeom>
              <a:rect b="b" l="l" r="r" t="t"/>
              <a:pathLst>
                <a:path extrusionOk="0" h="4615" w="4909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4" name="Google Shape;26894;p86"/>
            <p:cNvSpPr/>
            <p:nvPr/>
          </p:nvSpPr>
          <p:spPr>
            <a:xfrm>
              <a:off x="918542" y="1629191"/>
              <a:ext cx="126042" cy="120484"/>
            </a:xfrm>
            <a:custGeom>
              <a:rect b="b" l="l" r="r" t="t"/>
              <a:pathLst>
                <a:path extrusionOk="0" h="4596" w="4808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5" name="Google Shape;26895;p86"/>
            <p:cNvSpPr/>
            <p:nvPr/>
          </p:nvSpPr>
          <p:spPr>
            <a:xfrm>
              <a:off x="873898" y="1804884"/>
              <a:ext cx="45064" cy="60950"/>
            </a:xfrm>
            <a:custGeom>
              <a:rect b="b" l="l" r="r" t="t"/>
              <a:pathLst>
                <a:path extrusionOk="0" h="2325" w="1719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6" name="Google Shape;26896;p86"/>
            <p:cNvSpPr/>
            <p:nvPr/>
          </p:nvSpPr>
          <p:spPr>
            <a:xfrm>
              <a:off x="1047205" y="1804884"/>
              <a:ext cx="45064" cy="60950"/>
            </a:xfrm>
            <a:custGeom>
              <a:rect b="b" l="l" r="r" t="t"/>
              <a:pathLst>
                <a:path extrusionOk="0" h="2325" w="1719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7" name="Google Shape;26897;p86"/>
            <p:cNvSpPr/>
            <p:nvPr/>
          </p:nvSpPr>
          <p:spPr>
            <a:xfrm>
              <a:off x="1092243" y="1531671"/>
              <a:ext cx="179782" cy="188224"/>
            </a:xfrm>
            <a:custGeom>
              <a:rect b="b" l="l" r="r" t="t"/>
              <a:pathLst>
                <a:path extrusionOk="0" h="7180" w="6858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8" name="Google Shape;26898;p86"/>
            <p:cNvSpPr/>
            <p:nvPr/>
          </p:nvSpPr>
          <p:spPr>
            <a:xfrm>
              <a:off x="1117986" y="1531671"/>
              <a:ext cx="141168" cy="96497"/>
            </a:xfrm>
            <a:custGeom>
              <a:rect b="b" l="l" r="r" t="t"/>
              <a:pathLst>
                <a:path extrusionOk="0" h="3681" w="5385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9" name="Google Shape;26899;p86"/>
            <p:cNvSpPr/>
            <p:nvPr/>
          </p:nvSpPr>
          <p:spPr>
            <a:xfrm>
              <a:off x="1175501" y="1628064"/>
              <a:ext cx="13265" cy="25874"/>
            </a:xfrm>
            <a:custGeom>
              <a:rect b="b" l="l" r="r" t="t"/>
              <a:pathLst>
                <a:path extrusionOk="0" h="987" w="506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0" name="Google Shape;26900;p86"/>
            <p:cNvSpPr/>
            <p:nvPr/>
          </p:nvSpPr>
          <p:spPr>
            <a:xfrm>
              <a:off x="1130857" y="1512377"/>
              <a:ext cx="102579" cy="102946"/>
            </a:xfrm>
            <a:custGeom>
              <a:rect b="b" l="l" r="r" t="t"/>
              <a:pathLst>
                <a:path extrusionOk="0" h="3927" w="3913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1" name="Google Shape;26901;p86"/>
            <p:cNvSpPr/>
            <p:nvPr/>
          </p:nvSpPr>
          <p:spPr>
            <a:xfrm>
              <a:off x="1143729" y="1525249"/>
              <a:ext cx="77203" cy="77203"/>
            </a:xfrm>
            <a:custGeom>
              <a:rect b="b" l="l" r="r" t="t"/>
              <a:pathLst>
                <a:path extrusionOk="0" h="2945" w="2945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2" name="Google Shape;26902;p86"/>
            <p:cNvSpPr/>
            <p:nvPr/>
          </p:nvSpPr>
          <p:spPr>
            <a:xfrm>
              <a:off x="1155919" y="1557257"/>
              <a:ext cx="52535" cy="58066"/>
            </a:xfrm>
            <a:custGeom>
              <a:rect b="b" l="l" r="r" t="t"/>
              <a:pathLst>
                <a:path extrusionOk="0" h="2215" w="2004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3" name="Google Shape;26903;p86"/>
            <p:cNvSpPr/>
            <p:nvPr/>
          </p:nvSpPr>
          <p:spPr>
            <a:xfrm>
              <a:off x="1163023" y="1611522"/>
              <a:ext cx="38615" cy="29544"/>
            </a:xfrm>
            <a:custGeom>
              <a:rect b="b" l="l" r="r" t="t"/>
              <a:pathLst>
                <a:path extrusionOk="0" h="1127" w="1473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4" name="Google Shape;26904;p86"/>
            <p:cNvSpPr/>
            <p:nvPr/>
          </p:nvSpPr>
          <p:spPr>
            <a:xfrm>
              <a:off x="1163023" y="1611522"/>
              <a:ext cx="19320" cy="29544"/>
            </a:xfrm>
            <a:custGeom>
              <a:rect b="b" l="l" r="r" t="t"/>
              <a:pathLst>
                <a:path extrusionOk="0" h="1127" w="737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05" name="Google Shape;26905;p86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26906" name="Google Shape;26906;p86"/>
            <p:cNvSpPr/>
            <p:nvPr/>
          </p:nvSpPr>
          <p:spPr>
            <a:xfrm>
              <a:off x="1424125" y="1537727"/>
              <a:ext cx="246762" cy="325092"/>
            </a:xfrm>
            <a:custGeom>
              <a:rect b="b" l="l" r="r" t="t"/>
              <a:pathLst>
                <a:path extrusionOk="0" h="12401" w="9413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7" name="Google Shape;26907;p86"/>
            <p:cNvSpPr/>
            <p:nvPr/>
          </p:nvSpPr>
          <p:spPr>
            <a:xfrm>
              <a:off x="1435109" y="1537727"/>
              <a:ext cx="224060" cy="302757"/>
            </a:xfrm>
            <a:custGeom>
              <a:rect b="b" l="l" r="r" t="t"/>
              <a:pathLst>
                <a:path extrusionOk="0" h="11549" w="8547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8" name="Google Shape;26908;p86"/>
            <p:cNvSpPr/>
            <p:nvPr/>
          </p:nvSpPr>
          <p:spPr>
            <a:xfrm>
              <a:off x="1446460" y="1560429"/>
              <a:ext cx="201724" cy="268704"/>
            </a:xfrm>
            <a:custGeom>
              <a:rect b="b" l="l" r="r" t="t"/>
              <a:pathLst>
                <a:path extrusionOk="0" h="10250" w="7695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9" name="Google Shape;26909;p86"/>
            <p:cNvSpPr/>
            <p:nvPr/>
          </p:nvSpPr>
          <p:spPr>
            <a:xfrm>
              <a:off x="1496792" y="1515680"/>
              <a:ext cx="100692" cy="50464"/>
            </a:xfrm>
            <a:custGeom>
              <a:rect b="b" l="l" r="r" t="t"/>
              <a:pathLst>
                <a:path extrusionOk="0" h="1925" w="3841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0" name="Google Shape;26910;p86"/>
            <p:cNvSpPr/>
            <p:nvPr/>
          </p:nvSpPr>
          <p:spPr>
            <a:xfrm>
              <a:off x="1477498" y="1669431"/>
              <a:ext cx="28024" cy="28024"/>
            </a:xfrm>
            <a:custGeom>
              <a:rect b="b" l="l" r="r" t="t"/>
              <a:pathLst>
                <a:path extrusionOk="0" h="1069" w="1069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1" name="Google Shape;26911;p86"/>
            <p:cNvSpPr/>
            <p:nvPr/>
          </p:nvSpPr>
          <p:spPr>
            <a:xfrm>
              <a:off x="1477498" y="1719738"/>
              <a:ext cx="28024" cy="28050"/>
            </a:xfrm>
            <a:custGeom>
              <a:rect b="b" l="l" r="r" t="t"/>
              <a:pathLst>
                <a:path extrusionOk="0" h="1070" w="1069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2" name="Google Shape;26912;p86"/>
            <p:cNvSpPr/>
            <p:nvPr/>
          </p:nvSpPr>
          <p:spPr>
            <a:xfrm>
              <a:off x="1477498" y="1770071"/>
              <a:ext cx="28024" cy="28050"/>
            </a:xfrm>
            <a:custGeom>
              <a:rect b="b" l="l" r="r" t="t"/>
              <a:pathLst>
                <a:path extrusionOk="0" h="1070" w="1069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3" name="Google Shape;26913;p86"/>
            <p:cNvSpPr/>
            <p:nvPr/>
          </p:nvSpPr>
          <p:spPr>
            <a:xfrm>
              <a:off x="1517607" y="1666784"/>
              <a:ext cx="65118" cy="10984"/>
            </a:xfrm>
            <a:custGeom>
              <a:rect b="b" l="l" r="r" t="t"/>
              <a:pathLst>
                <a:path extrusionOk="0" h="419" w="2484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4" name="Google Shape;26914;p86"/>
            <p:cNvSpPr/>
            <p:nvPr/>
          </p:nvSpPr>
          <p:spPr>
            <a:xfrm>
              <a:off x="1517607" y="1689093"/>
              <a:ext cx="104467" cy="11377"/>
            </a:xfrm>
            <a:custGeom>
              <a:rect b="b" l="l" r="r" t="t"/>
              <a:pathLst>
                <a:path extrusionOk="0" h="434" w="3985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5" name="Google Shape;26915;p86"/>
            <p:cNvSpPr/>
            <p:nvPr/>
          </p:nvSpPr>
          <p:spPr>
            <a:xfrm>
              <a:off x="1517607" y="1717090"/>
              <a:ext cx="65118" cy="11377"/>
            </a:xfrm>
            <a:custGeom>
              <a:rect b="b" l="l" r="r" t="t"/>
              <a:pathLst>
                <a:path extrusionOk="0" h="434" w="2484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6" name="Google Shape;26916;p86"/>
            <p:cNvSpPr/>
            <p:nvPr/>
          </p:nvSpPr>
          <p:spPr>
            <a:xfrm>
              <a:off x="1517607" y="1739425"/>
              <a:ext cx="104467" cy="11377"/>
            </a:xfrm>
            <a:custGeom>
              <a:rect b="b" l="l" r="r" t="t"/>
              <a:pathLst>
                <a:path extrusionOk="0" h="434" w="3985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7" name="Google Shape;26917;p86"/>
            <p:cNvSpPr/>
            <p:nvPr/>
          </p:nvSpPr>
          <p:spPr>
            <a:xfrm>
              <a:off x="1517607" y="1767423"/>
              <a:ext cx="65118" cy="11377"/>
            </a:xfrm>
            <a:custGeom>
              <a:rect b="b" l="l" r="r" t="t"/>
              <a:pathLst>
                <a:path extrusionOk="0" h="434" w="2484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8" name="Google Shape;26918;p86"/>
            <p:cNvSpPr/>
            <p:nvPr/>
          </p:nvSpPr>
          <p:spPr>
            <a:xfrm>
              <a:off x="1517607" y="1789758"/>
              <a:ext cx="104467" cy="11377"/>
            </a:xfrm>
            <a:custGeom>
              <a:rect b="b" l="l" r="r" t="t"/>
              <a:pathLst>
                <a:path extrusionOk="0" h="434" w="3985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9" name="Google Shape;26919;p86"/>
            <p:cNvSpPr/>
            <p:nvPr/>
          </p:nvSpPr>
          <p:spPr>
            <a:xfrm>
              <a:off x="1517607" y="1582765"/>
              <a:ext cx="98778" cy="11377"/>
            </a:xfrm>
            <a:custGeom>
              <a:rect b="b" l="l" r="r" t="t"/>
              <a:pathLst>
                <a:path extrusionOk="0" h="434" w="3768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0" name="Google Shape;26920;p86"/>
            <p:cNvSpPr/>
            <p:nvPr/>
          </p:nvSpPr>
          <p:spPr>
            <a:xfrm>
              <a:off x="1472570" y="1633097"/>
              <a:ext cx="149504" cy="11377"/>
            </a:xfrm>
            <a:custGeom>
              <a:rect b="b" l="l" r="r" t="t"/>
              <a:pathLst>
                <a:path extrusionOk="0" h="434" w="5703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1" name="Google Shape;26921;p86"/>
            <p:cNvSpPr/>
            <p:nvPr/>
          </p:nvSpPr>
          <p:spPr>
            <a:xfrm>
              <a:off x="1517607" y="1605100"/>
              <a:ext cx="26136" cy="11377"/>
            </a:xfrm>
            <a:custGeom>
              <a:rect b="b" l="l" r="r" t="t"/>
              <a:pathLst>
                <a:path extrusionOk="0" h="434" w="997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2" name="Google Shape;26922;p86"/>
            <p:cNvSpPr/>
            <p:nvPr/>
          </p:nvSpPr>
          <p:spPr>
            <a:xfrm>
              <a:off x="1550900" y="1605100"/>
              <a:ext cx="37487" cy="11377"/>
            </a:xfrm>
            <a:custGeom>
              <a:rect b="b" l="l" r="r" t="t"/>
              <a:pathLst>
                <a:path extrusionOk="0" h="434" w="143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3" name="Google Shape;26923;p86"/>
            <p:cNvSpPr/>
            <p:nvPr/>
          </p:nvSpPr>
          <p:spPr>
            <a:xfrm>
              <a:off x="1474457" y="1582765"/>
              <a:ext cx="33712" cy="33712"/>
            </a:xfrm>
            <a:custGeom>
              <a:rect b="b" l="l" r="r" t="t"/>
              <a:pathLst>
                <a:path extrusionOk="0" h="1286" w="1286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4" name="Google Shape;26924;p86"/>
            <p:cNvSpPr/>
            <p:nvPr/>
          </p:nvSpPr>
          <p:spPr>
            <a:xfrm>
              <a:off x="1496792" y="1555134"/>
              <a:ext cx="100692" cy="11010"/>
            </a:xfrm>
            <a:custGeom>
              <a:rect b="b" l="l" r="r" t="t"/>
              <a:pathLst>
                <a:path extrusionOk="0" h="420" w="3841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5" name="Google Shape;26925;p86"/>
            <p:cNvSpPr/>
            <p:nvPr/>
          </p:nvSpPr>
          <p:spPr>
            <a:xfrm>
              <a:off x="1482794" y="1591075"/>
              <a:ext cx="17040" cy="17066"/>
            </a:xfrm>
            <a:custGeom>
              <a:rect b="b" l="l" r="r" t="t"/>
              <a:pathLst>
                <a:path extrusionOk="0" h="651" w="65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26" name="Google Shape;26926;p86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26927" name="Google Shape;26927;p86"/>
            <p:cNvSpPr/>
            <p:nvPr/>
          </p:nvSpPr>
          <p:spPr>
            <a:xfrm>
              <a:off x="2319498" y="1512744"/>
              <a:ext cx="352697" cy="352723"/>
            </a:xfrm>
            <a:custGeom>
              <a:rect b="b" l="l" r="r" t="t"/>
              <a:pathLst>
                <a:path extrusionOk="0" h="13455" w="13454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8" name="Google Shape;26928;p86"/>
            <p:cNvSpPr/>
            <p:nvPr/>
          </p:nvSpPr>
          <p:spPr>
            <a:xfrm>
              <a:off x="2345975" y="1539248"/>
              <a:ext cx="299742" cy="299742"/>
            </a:xfrm>
            <a:custGeom>
              <a:rect b="b" l="l" r="r" t="t"/>
              <a:pathLst>
                <a:path extrusionOk="0" h="11434" w="11434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9" name="Google Shape;26929;p86"/>
            <p:cNvSpPr/>
            <p:nvPr/>
          </p:nvSpPr>
          <p:spPr>
            <a:xfrm>
              <a:off x="2490524" y="1560534"/>
              <a:ext cx="11010" cy="133880"/>
            </a:xfrm>
            <a:custGeom>
              <a:rect b="b" l="l" r="r" t="t"/>
              <a:pathLst>
                <a:path extrusionOk="0" h="5107" w="42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0" name="Google Shape;26930;p86"/>
            <p:cNvSpPr/>
            <p:nvPr/>
          </p:nvSpPr>
          <p:spPr>
            <a:xfrm>
              <a:off x="2489397" y="1683771"/>
              <a:ext cx="137917" cy="10696"/>
            </a:xfrm>
            <a:custGeom>
              <a:rect b="b" l="l" r="r" t="t"/>
              <a:pathLst>
                <a:path extrusionOk="0" h="408" w="5261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1" name="Google Shape;26931;p86"/>
            <p:cNvSpPr/>
            <p:nvPr/>
          </p:nvSpPr>
          <p:spPr>
            <a:xfrm>
              <a:off x="2383069" y="1576316"/>
              <a:ext cx="280422" cy="262753"/>
            </a:xfrm>
            <a:custGeom>
              <a:rect b="b" l="l" r="r" t="t"/>
              <a:pathLst>
                <a:path extrusionOk="0" h="10023" w="10697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2" name="Google Shape;26932;p86"/>
            <p:cNvSpPr/>
            <p:nvPr/>
          </p:nvSpPr>
          <p:spPr>
            <a:xfrm>
              <a:off x="2365662" y="1683771"/>
              <a:ext cx="21732" cy="10696"/>
            </a:xfrm>
            <a:custGeom>
              <a:rect b="b" l="l" r="r" t="t"/>
              <a:pathLst>
                <a:path extrusionOk="0" h="408" w="829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3" name="Google Shape;26933;p86"/>
            <p:cNvSpPr/>
            <p:nvPr/>
          </p:nvSpPr>
          <p:spPr>
            <a:xfrm>
              <a:off x="2490524" y="1799589"/>
              <a:ext cx="11377" cy="18613"/>
            </a:xfrm>
            <a:custGeom>
              <a:rect b="b" l="l" r="r" t="t"/>
              <a:pathLst>
                <a:path extrusionOk="0" h="710" w="434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4" name="Google Shape;26934;p86"/>
            <p:cNvSpPr/>
            <p:nvPr/>
          </p:nvSpPr>
          <p:spPr>
            <a:xfrm>
              <a:off x="2401393" y="1596554"/>
              <a:ext cx="19163" cy="15755"/>
            </a:xfrm>
            <a:custGeom>
              <a:rect b="b" l="l" r="r" t="t"/>
              <a:pathLst>
                <a:path extrusionOk="0" h="601" w="731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5" name="Google Shape;26935;p86"/>
            <p:cNvSpPr/>
            <p:nvPr/>
          </p:nvSpPr>
          <p:spPr>
            <a:xfrm>
              <a:off x="2569563" y="1765378"/>
              <a:ext cx="20893" cy="16830"/>
            </a:xfrm>
            <a:custGeom>
              <a:rect b="b" l="l" r="r" t="t"/>
              <a:pathLst>
                <a:path extrusionOk="0" h="642" w="797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6" name="Google Shape;26936;p86"/>
            <p:cNvSpPr/>
            <p:nvPr/>
          </p:nvSpPr>
          <p:spPr>
            <a:xfrm>
              <a:off x="2571136" y="1595610"/>
              <a:ext cx="20841" cy="16699"/>
            </a:xfrm>
            <a:custGeom>
              <a:rect b="b" l="l" r="r" t="t"/>
              <a:pathLst>
                <a:path extrusionOk="0" h="637" w="795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7" name="Google Shape;26937;p86"/>
            <p:cNvSpPr/>
            <p:nvPr/>
          </p:nvSpPr>
          <p:spPr>
            <a:xfrm>
              <a:off x="2401236" y="1766296"/>
              <a:ext cx="19583" cy="15913"/>
            </a:xfrm>
            <a:custGeom>
              <a:rect b="b" l="l" r="r" t="t"/>
              <a:pathLst>
                <a:path extrusionOk="0" h="607" w="747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8" name="Google Shape;26938;p86"/>
            <p:cNvSpPr/>
            <p:nvPr/>
          </p:nvSpPr>
          <p:spPr>
            <a:xfrm>
              <a:off x="2373160" y="1634985"/>
              <a:ext cx="23174" cy="14025"/>
            </a:xfrm>
            <a:custGeom>
              <a:rect b="b" l="l" r="r" t="t"/>
              <a:pathLst>
                <a:path extrusionOk="0" h="535" w="884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9" name="Google Shape;26939;p86"/>
            <p:cNvSpPr/>
            <p:nvPr/>
          </p:nvSpPr>
          <p:spPr>
            <a:xfrm>
              <a:off x="2595516" y="1729333"/>
              <a:ext cx="21811" cy="13527"/>
            </a:xfrm>
            <a:custGeom>
              <a:rect b="b" l="l" r="r" t="t"/>
              <a:pathLst>
                <a:path extrusionOk="0" h="516" w="832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0" name="Google Shape;26940;p86"/>
            <p:cNvSpPr/>
            <p:nvPr/>
          </p:nvSpPr>
          <p:spPr>
            <a:xfrm>
              <a:off x="2535195" y="1570129"/>
              <a:ext cx="15650" cy="17197"/>
            </a:xfrm>
            <a:custGeom>
              <a:rect b="b" l="l" r="r" t="t"/>
              <a:pathLst>
                <a:path extrusionOk="0" h="656" w="597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1" name="Google Shape;26941;p86"/>
            <p:cNvSpPr/>
            <p:nvPr/>
          </p:nvSpPr>
          <p:spPr>
            <a:xfrm>
              <a:off x="2441345" y="1790099"/>
              <a:ext cx="16463" cy="18219"/>
            </a:xfrm>
            <a:custGeom>
              <a:rect b="b" l="l" r="r" t="t"/>
              <a:pathLst>
                <a:path extrusionOk="0" h="695" w="628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2" name="Google Shape;26942;p86"/>
            <p:cNvSpPr/>
            <p:nvPr/>
          </p:nvSpPr>
          <p:spPr>
            <a:xfrm>
              <a:off x="2443521" y="1569290"/>
              <a:ext cx="15624" cy="17276"/>
            </a:xfrm>
            <a:custGeom>
              <a:rect b="b" l="l" r="r" t="t"/>
              <a:pathLst>
                <a:path extrusionOk="0" h="659" w="596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3" name="Google Shape;26943;p86"/>
            <p:cNvSpPr/>
            <p:nvPr/>
          </p:nvSpPr>
          <p:spPr>
            <a:xfrm>
              <a:off x="2532416" y="1791121"/>
              <a:ext cx="16411" cy="18351"/>
            </a:xfrm>
            <a:custGeom>
              <a:rect b="b" l="l" r="r" t="t"/>
              <a:pathLst>
                <a:path extrusionOk="0" h="700" w="626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4" name="Google Shape;26944;p86"/>
            <p:cNvSpPr/>
            <p:nvPr/>
          </p:nvSpPr>
          <p:spPr>
            <a:xfrm>
              <a:off x="2596486" y="1637370"/>
              <a:ext cx="21785" cy="13527"/>
            </a:xfrm>
            <a:custGeom>
              <a:rect b="b" l="l" r="r" t="t"/>
              <a:pathLst>
                <a:path extrusionOk="0" h="516" w="831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5" name="Google Shape;26945;p86"/>
            <p:cNvSpPr/>
            <p:nvPr/>
          </p:nvSpPr>
          <p:spPr>
            <a:xfrm>
              <a:off x="2373606" y="1727052"/>
              <a:ext cx="22859" cy="13920"/>
            </a:xfrm>
            <a:custGeom>
              <a:rect b="b" l="l" r="r" t="t"/>
              <a:pathLst>
                <a:path extrusionOk="0" h="531" w="872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46" name="Google Shape;26946;p86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26947" name="Google Shape;26947;p86"/>
            <p:cNvSpPr/>
            <p:nvPr/>
          </p:nvSpPr>
          <p:spPr>
            <a:xfrm>
              <a:off x="4236601" y="1512666"/>
              <a:ext cx="312981" cy="352697"/>
            </a:xfrm>
            <a:custGeom>
              <a:rect b="b" l="l" r="r" t="t"/>
              <a:pathLst>
                <a:path extrusionOk="0" h="13454" w="11939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8" name="Google Shape;26948;p86"/>
            <p:cNvSpPr/>
            <p:nvPr/>
          </p:nvSpPr>
          <p:spPr>
            <a:xfrm>
              <a:off x="4383798" y="1561557"/>
              <a:ext cx="165784" cy="303806"/>
            </a:xfrm>
            <a:custGeom>
              <a:rect b="b" l="l" r="r" t="t"/>
              <a:pathLst>
                <a:path extrusionOk="0" h="11589" w="6324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9" name="Google Shape;26949;p86"/>
            <p:cNvSpPr/>
            <p:nvPr/>
          </p:nvSpPr>
          <p:spPr>
            <a:xfrm>
              <a:off x="4267246" y="1546326"/>
              <a:ext cx="251664" cy="283856"/>
            </a:xfrm>
            <a:custGeom>
              <a:rect b="b" l="l" r="r" t="t"/>
              <a:pathLst>
                <a:path extrusionOk="0" h="10828" w="960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0" name="Google Shape;26950;p86"/>
            <p:cNvSpPr/>
            <p:nvPr/>
          </p:nvSpPr>
          <p:spPr>
            <a:xfrm>
              <a:off x="4388726" y="1585019"/>
              <a:ext cx="130184" cy="245163"/>
            </a:xfrm>
            <a:custGeom>
              <a:rect b="b" l="l" r="r" t="t"/>
              <a:pathLst>
                <a:path extrusionOk="0" h="9352" w="4966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1" name="Google Shape;26951;p86"/>
            <p:cNvSpPr/>
            <p:nvPr/>
          </p:nvSpPr>
          <p:spPr>
            <a:xfrm>
              <a:off x="4330817" y="1674727"/>
              <a:ext cx="124521" cy="84019"/>
            </a:xfrm>
            <a:custGeom>
              <a:rect b="b" l="l" r="r" t="t"/>
              <a:pathLst>
                <a:path extrusionOk="0" h="3205" w="475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2" name="Google Shape;26952;p86"/>
            <p:cNvSpPr/>
            <p:nvPr/>
          </p:nvSpPr>
          <p:spPr>
            <a:xfrm>
              <a:off x="4383798" y="1674727"/>
              <a:ext cx="71934" cy="84019"/>
            </a:xfrm>
            <a:custGeom>
              <a:rect b="b" l="l" r="r" t="t"/>
              <a:pathLst>
                <a:path extrusionOk="0" h="3205" w="2744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3" name="Google Shape;26953;p86"/>
            <p:cNvSpPr/>
            <p:nvPr/>
          </p:nvSpPr>
          <p:spPr>
            <a:xfrm>
              <a:off x="4379263" y="1679917"/>
              <a:ext cx="27657" cy="16017"/>
            </a:xfrm>
            <a:custGeom>
              <a:rect b="b" l="l" r="r" t="t"/>
              <a:pathLst>
                <a:path extrusionOk="0" h="611" w="1055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4" name="Google Shape;26954;p86"/>
            <p:cNvSpPr/>
            <p:nvPr/>
          </p:nvSpPr>
          <p:spPr>
            <a:xfrm>
              <a:off x="4372814" y="1689486"/>
              <a:ext cx="40528" cy="58564"/>
            </a:xfrm>
            <a:custGeom>
              <a:rect b="b" l="l" r="r" t="t"/>
              <a:pathLst>
                <a:path extrusionOk="0" h="2234" w="1546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5" name="Google Shape;26955;p86"/>
            <p:cNvSpPr/>
            <p:nvPr/>
          </p:nvSpPr>
          <p:spPr>
            <a:xfrm>
              <a:off x="4383431" y="1689486"/>
              <a:ext cx="29911" cy="58564"/>
            </a:xfrm>
            <a:custGeom>
              <a:rect b="b" l="l" r="r" t="t"/>
              <a:pathLst>
                <a:path extrusionOk="0" h="2234" w="1141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6" name="Google Shape;26956;p86"/>
            <p:cNvSpPr/>
            <p:nvPr/>
          </p:nvSpPr>
          <p:spPr>
            <a:xfrm>
              <a:off x="4372054" y="1674727"/>
              <a:ext cx="42416" cy="21208"/>
            </a:xfrm>
            <a:custGeom>
              <a:rect b="b" l="l" r="r" t="t"/>
              <a:pathLst>
                <a:path extrusionOk="0" h="809" w="1618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7" name="Google Shape;26957;p86"/>
            <p:cNvSpPr/>
            <p:nvPr/>
          </p:nvSpPr>
          <p:spPr>
            <a:xfrm>
              <a:off x="4389460" y="1675094"/>
              <a:ext cx="24642" cy="20841"/>
            </a:xfrm>
            <a:custGeom>
              <a:rect b="b" l="l" r="r" t="t"/>
              <a:pathLst>
                <a:path extrusionOk="0" h="795" w="94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8" name="Google Shape;26958;p86"/>
            <p:cNvSpPr/>
            <p:nvPr/>
          </p:nvSpPr>
          <p:spPr>
            <a:xfrm>
              <a:off x="4360703" y="1596396"/>
              <a:ext cx="64751" cy="88947"/>
            </a:xfrm>
            <a:custGeom>
              <a:rect b="b" l="l" r="r" t="t"/>
              <a:pathLst>
                <a:path extrusionOk="0" h="3393" w="247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9" name="Google Shape;26959;p86"/>
            <p:cNvSpPr/>
            <p:nvPr/>
          </p:nvSpPr>
          <p:spPr>
            <a:xfrm>
              <a:off x="4383431" y="1596396"/>
              <a:ext cx="42023" cy="88947"/>
            </a:xfrm>
            <a:custGeom>
              <a:rect b="b" l="l" r="r" t="t"/>
              <a:pathLst>
                <a:path extrusionOk="0" h="3393" w="1603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0" name="Google Shape;26960;p86"/>
            <p:cNvSpPr/>
            <p:nvPr/>
          </p:nvSpPr>
          <p:spPr>
            <a:xfrm>
              <a:off x="4360336" y="1597891"/>
              <a:ext cx="65118" cy="42783"/>
            </a:xfrm>
            <a:custGeom>
              <a:rect b="b" l="l" r="r" t="t"/>
              <a:pathLst>
                <a:path extrusionOk="0" h="1632" w="2484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61" name="Google Shape;26961;p86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26962" name="Google Shape;26962;p86"/>
            <p:cNvSpPr/>
            <p:nvPr/>
          </p:nvSpPr>
          <p:spPr>
            <a:xfrm>
              <a:off x="880714" y="3347716"/>
              <a:ext cx="315262" cy="314895"/>
            </a:xfrm>
            <a:custGeom>
              <a:rect b="b" l="l" r="r" t="t"/>
              <a:pathLst>
                <a:path extrusionOk="0" h="12012" w="12026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3" name="Google Shape;26963;p86"/>
            <p:cNvSpPr/>
            <p:nvPr/>
          </p:nvSpPr>
          <p:spPr>
            <a:xfrm>
              <a:off x="849675" y="3351124"/>
              <a:ext cx="299742" cy="311801"/>
            </a:xfrm>
            <a:custGeom>
              <a:rect b="b" l="l" r="r" t="t"/>
              <a:pathLst>
                <a:path extrusionOk="0" h="11894" w="11434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4" name="Google Shape;26964;p86"/>
            <p:cNvSpPr/>
            <p:nvPr/>
          </p:nvSpPr>
          <p:spPr>
            <a:xfrm>
              <a:off x="881081" y="3347716"/>
              <a:ext cx="314501" cy="314895"/>
            </a:xfrm>
            <a:custGeom>
              <a:rect b="b" l="l" r="r" t="t"/>
              <a:pathLst>
                <a:path extrusionOk="0" h="12012" w="11997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5" name="Google Shape;26965;p86"/>
            <p:cNvSpPr/>
            <p:nvPr/>
          </p:nvSpPr>
          <p:spPr>
            <a:xfrm>
              <a:off x="881081" y="3351124"/>
              <a:ext cx="237298" cy="311487"/>
            </a:xfrm>
            <a:custGeom>
              <a:rect b="b" l="l" r="r" t="t"/>
              <a:pathLst>
                <a:path extrusionOk="0" h="11882" w="9052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6" name="Google Shape;26966;p86"/>
            <p:cNvSpPr/>
            <p:nvPr/>
          </p:nvSpPr>
          <p:spPr>
            <a:xfrm>
              <a:off x="935582" y="3650473"/>
              <a:ext cx="205893" cy="72668"/>
            </a:xfrm>
            <a:custGeom>
              <a:rect b="b" l="l" r="r" t="t"/>
              <a:pathLst>
                <a:path extrusionOk="0" h="2772" w="7854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7" name="Google Shape;26967;p86"/>
            <p:cNvSpPr/>
            <p:nvPr/>
          </p:nvSpPr>
          <p:spPr>
            <a:xfrm>
              <a:off x="1026024" y="3675062"/>
              <a:ext cx="24616" cy="48472"/>
            </a:xfrm>
            <a:custGeom>
              <a:rect b="b" l="l" r="r" t="t"/>
              <a:pathLst>
                <a:path extrusionOk="0" h="1849" w="939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8" name="Google Shape;26968;p86"/>
            <p:cNvSpPr/>
            <p:nvPr/>
          </p:nvSpPr>
          <p:spPr>
            <a:xfrm>
              <a:off x="1027544" y="3662584"/>
              <a:ext cx="21601" cy="20841"/>
            </a:xfrm>
            <a:custGeom>
              <a:rect b="b" l="l" r="r" t="t"/>
              <a:pathLst>
                <a:path extrusionOk="0" h="795" w="824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9" name="Google Shape;26969;p86"/>
            <p:cNvSpPr/>
            <p:nvPr/>
          </p:nvSpPr>
          <p:spPr>
            <a:xfrm>
              <a:off x="1104747" y="3675429"/>
              <a:ext cx="36727" cy="47711"/>
            </a:xfrm>
            <a:custGeom>
              <a:rect b="b" l="l" r="r" t="t"/>
              <a:pathLst>
                <a:path extrusionOk="0" h="1820" w="1401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0" name="Google Shape;26970;p86"/>
            <p:cNvSpPr/>
            <p:nvPr/>
          </p:nvSpPr>
          <p:spPr>
            <a:xfrm>
              <a:off x="971523" y="3463140"/>
              <a:ext cx="133251" cy="96524"/>
            </a:xfrm>
            <a:custGeom>
              <a:rect b="b" l="l" r="r" t="t"/>
              <a:pathLst>
                <a:path extrusionOk="0" h="3682" w="5083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1" name="Google Shape;26971;p86"/>
            <p:cNvSpPr/>
            <p:nvPr/>
          </p:nvSpPr>
          <p:spPr>
            <a:xfrm>
              <a:off x="1001801" y="3463140"/>
              <a:ext cx="103340" cy="96524"/>
            </a:xfrm>
            <a:custGeom>
              <a:rect b="b" l="l" r="r" t="t"/>
              <a:pathLst>
                <a:path extrusionOk="0" h="3682" w="3942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2" name="Google Shape;26972;p86"/>
            <p:cNvSpPr/>
            <p:nvPr/>
          </p:nvSpPr>
          <p:spPr>
            <a:xfrm>
              <a:off x="1001801" y="3608083"/>
              <a:ext cx="73061" cy="54527"/>
            </a:xfrm>
            <a:custGeom>
              <a:rect b="b" l="l" r="r" t="t"/>
              <a:pathLst>
                <a:path extrusionOk="0" h="2080" w="2787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3" name="Google Shape;26973;p86"/>
            <p:cNvSpPr/>
            <p:nvPr/>
          </p:nvSpPr>
          <p:spPr>
            <a:xfrm>
              <a:off x="1001801" y="3608083"/>
              <a:ext cx="73061" cy="30383"/>
            </a:xfrm>
            <a:custGeom>
              <a:rect b="b" l="l" r="r" t="t"/>
              <a:pathLst>
                <a:path extrusionOk="0" h="1159" w="2787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4" name="Google Shape;26974;p86"/>
            <p:cNvSpPr/>
            <p:nvPr/>
          </p:nvSpPr>
          <p:spPr>
            <a:xfrm>
              <a:off x="990083" y="3640459"/>
              <a:ext cx="48445" cy="43596"/>
            </a:xfrm>
            <a:custGeom>
              <a:rect b="b" l="l" r="r" t="t"/>
              <a:pathLst>
                <a:path extrusionOk="0" h="1663" w="1848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5" name="Google Shape;26975;p86"/>
            <p:cNvSpPr/>
            <p:nvPr/>
          </p:nvSpPr>
          <p:spPr>
            <a:xfrm>
              <a:off x="1038502" y="3640459"/>
              <a:ext cx="48105" cy="43438"/>
            </a:xfrm>
            <a:custGeom>
              <a:rect b="b" l="l" r="r" t="t"/>
              <a:pathLst>
                <a:path extrusionOk="0" h="1657" w="1835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6" name="Google Shape;26976;p86"/>
            <p:cNvSpPr/>
            <p:nvPr/>
          </p:nvSpPr>
          <p:spPr>
            <a:xfrm>
              <a:off x="977971" y="3511926"/>
              <a:ext cx="120746" cy="114350"/>
            </a:xfrm>
            <a:custGeom>
              <a:rect b="b" l="l" r="r" t="t"/>
              <a:pathLst>
                <a:path extrusionOk="0" h="4362" w="4606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7" name="Google Shape;26977;p86"/>
            <p:cNvSpPr/>
            <p:nvPr/>
          </p:nvSpPr>
          <p:spPr>
            <a:xfrm>
              <a:off x="977578" y="3511926"/>
              <a:ext cx="109028" cy="113957"/>
            </a:xfrm>
            <a:custGeom>
              <a:rect b="b" l="l" r="r" t="t"/>
              <a:pathLst>
                <a:path extrusionOk="0" h="4347" w="4159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8" name="Google Shape;26978;p86"/>
            <p:cNvSpPr/>
            <p:nvPr/>
          </p:nvSpPr>
          <p:spPr>
            <a:xfrm>
              <a:off x="935215" y="3675429"/>
              <a:ext cx="36334" cy="47711"/>
            </a:xfrm>
            <a:custGeom>
              <a:rect b="b" l="l" r="r" t="t"/>
              <a:pathLst>
                <a:path extrusionOk="0" h="1820" w="1386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79" name="Google Shape;26979;p86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26980" name="Google Shape;26980;p86"/>
            <p:cNvSpPr/>
            <p:nvPr/>
          </p:nvSpPr>
          <p:spPr>
            <a:xfrm>
              <a:off x="1597458" y="3496066"/>
              <a:ext cx="30278" cy="66639"/>
            </a:xfrm>
            <a:custGeom>
              <a:rect b="b" l="l" r="r" t="t"/>
              <a:pathLst>
                <a:path extrusionOk="0" h="2542" w="1155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1" name="Google Shape;26981;p86"/>
            <p:cNvSpPr/>
            <p:nvPr/>
          </p:nvSpPr>
          <p:spPr>
            <a:xfrm>
              <a:off x="1609569" y="3490011"/>
              <a:ext cx="72668" cy="72694"/>
            </a:xfrm>
            <a:custGeom>
              <a:rect b="b" l="l" r="r" t="t"/>
              <a:pathLst>
                <a:path extrusionOk="0" h="2773" w="2772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2" name="Google Shape;26982;p86"/>
            <p:cNvSpPr/>
            <p:nvPr/>
          </p:nvSpPr>
          <p:spPr>
            <a:xfrm>
              <a:off x="1621681" y="3580846"/>
              <a:ext cx="36334" cy="26870"/>
            </a:xfrm>
            <a:custGeom>
              <a:rect b="b" l="l" r="r" t="t"/>
              <a:pathLst>
                <a:path extrusionOk="0" h="1025" w="1386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3" name="Google Shape;26983;p86"/>
            <p:cNvSpPr/>
            <p:nvPr/>
          </p:nvSpPr>
          <p:spPr>
            <a:xfrm>
              <a:off x="1621681" y="3580846"/>
              <a:ext cx="36334" cy="14785"/>
            </a:xfrm>
            <a:custGeom>
              <a:rect b="b" l="l" r="r" t="t"/>
              <a:pathLst>
                <a:path extrusionOk="0" h="564" w="1386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4" name="Google Shape;26984;p86"/>
            <p:cNvSpPr/>
            <p:nvPr/>
          </p:nvSpPr>
          <p:spPr>
            <a:xfrm>
              <a:off x="1579291" y="3595605"/>
              <a:ext cx="121507" cy="76443"/>
            </a:xfrm>
            <a:custGeom>
              <a:rect b="b" l="l" r="r" t="t"/>
              <a:pathLst>
                <a:path extrusionOk="0" h="2916" w="4635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5" name="Google Shape;26985;p86"/>
            <p:cNvSpPr/>
            <p:nvPr/>
          </p:nvSpPr>
          <p:spPr>
            <a:xfrm>
              <a:off x="1633766" y="3607690"/>
              <a:ext cx="12138" cy="64358"/>
            </a:xfrm>
            <a:custGeom>
              <a:rect b="b" l="l" r="r" t="t"/>
              <a:pathLst>
                <a:path extrusionOk="0" h="2455" w="463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6" name="Google Shape;26986;p86"/>
            <p:cNvSpPr/>
            <p:nvPr/>
          </p:nvSpPr>
          <p:spPr>
            <a:xfrm>
              <a:off x="1603514" y="3520289"/>
              <a:ext cx="72668" cy="66639"/>
            </a:xfrm>
            <a:custGeom>
              <a:rect b="b" l="l" r="r" t="t"/>
              <a:pathLst>
                <a:path extrusionOk="0" h="2542" w="2772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7" name="Google Shape;26987;p86"/>
            <p:cNvSpPr/>
            <p:nvPr/>
          </p:nvSpPr>
          <p:spPr>
            <a:xfrm>
              <a:off x="1603514" y="3520289"/>
              <a:ext cx="72668" cy="65118"/>
            </a:xfrm>
            <a:custGeom>
              <a:rect b="b" l="l" r="r" t="t"/>
              <a:pathLst>
                <a:path extrusionOk="0" h="2484" w="2772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8" name="Google Shape;26988;p86"/>
            <p:cNvSpPr/>
            <p:nvPr/>
          </p:nvSpPr>
          <p:spPr>
            <a:xfrm>
              <a:off x="1676156" y="3611098"/>
              <a:ext cx="24249" cy="60583"/>
            </a:xfrm>
            <a:custGeom>
              <a:rect b="b" l="l" r="r" t="t"/>
              <a:pathLst>
                <a:path extrusionOk="0" h="2311" w="925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9" name="Google Shape;26989;p86"/>
            <p:cNvSpPr/>
            <p:nvPr/>
          </p:nvSpPr>
          <p:spPr>
            <a:xfrm>
              <a:off x="1633766" y="3607690"/>
              <a:ext cx="12138" cy="12138"/>
            </a:xfrm>
            <a:custGeom>
              <a:rect b="b" l="l" r="r" t="t"/>
              <a:pathLst>
                <a:path extrusionOk="0" h="463" w="463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0" name="Google Shape;26990;p86"/>
            <p:cNvSpPr/>
            <p:nvPr/>
          </p:nvSpPr>
          <p:spPr>
            <a:xfrm>
              <a:off x="1614865" y="3590755"/>
              <a:ext cx="24983" cy="25560"/>
            </a:xfrm>
            <a:custGeom>
              <a:rect b="b" l="l" r="r" t="t"/>
              <a:pathLst>
                <a:path extrusionOk="0" h="975" w="953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1" name="Google Shape;26991;p86"/>
            <p:cNvSpPr/>
            <p:nvPr/>
          </p:nvSpPr>
          <p:spPr>
            <a:xfrm>
              <a:off x="1639822" y="3590755"/>
              <a:ext cx="25009" cy="25560"/>
            </a:xfrm>
            <a:custGeom>
              <a:rect b="b" l="l" r="r" t="t"/>
              <a:pathLst>
                <a:path extrusionOk="0" h="975" w="954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2" name="Google Shape;26992;p86"/>
            <p:cNvSpPr/>
            <p:nvPr/>
          </p:nvSpPr>
          <p:spPr>
            <a:xfrm>
              <a:off x="1325373" y="3492291"/>
              <a:ext cx="109002" cy="109395"/>
            </a:xfrm>
            <a:custGeom>
              <a:rect b="b" l="l" r="r" t="t"/>
              <a:pathLst>
                <a:path extrusionOk="0" h="4173" w="4158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3" name="Google Shape;26993;p86"/>
            <p:cNvSpPr/>
            <p:nvPr/>
          </p:nvSpPr>
          <p:spPr>
            <a:xfrm>
              <a:off x="1355258" y="3492291"/>
              <a:ext cx="79117" cy="109002"/>
            </a:xfrm>
            <a:custGeom>
              <a:rect b="b" l="l" r="r" t="t"/>
              <a:pathLst>
                <a:path extrusionOk="0" h="4158" w="3018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4" name="Google Shape;26994;p86"/>
            <p:cNvSpPr/>
            <p:nvPr/>
          </p:nvSpPr>
          <p:spPr>
            <a:xfrm>
              <a:off x="1324612" y="3574790"/>
              <a:ext cx="109002" cy="97258"/>
            </a:xfrm>
            <a:custGeom>
              <a:rect b="b" l="l" r="r" t="t"/>
              <a:pathLst>
                <a:path extrusionOk="0" h="3710" w="4158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5" name="Google Shape;26995;p86"/>
            <p:cNvSpPr/>
            <p:nvPr/>
          </p:nvSpPr>
          <p:spPr>
            <a:xfrm>
              <a:off x="1360553" y="3574790"/>
              <a:ext cx="37120" cy="24223"/>
            </a:xfrm>
            <a:custGeom>
              <a:rect b="b" l="l" r="r" t="t"/>
              <a:pathLst>
                <a:path extrusionOk="0" h="924" w="1416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6" name="Google Shape;26996;p86"/>
            <p:cNvSpPr/>
            <p:nvPr/>
          </p:nvSpPr>
          <p:spPr>
            <a:xfrm>
              <a:off x="1324219" y="3606563"/>
              <a:ext cx="109395" cy="65485"/>
            </a:xfrm>
            <a:custGeom>
              <a:rect b="b" l="l" r="r" t="t"/>
              <a:pathLst>
                <a:path extrusionOk="0" h="2498" w="4173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7" name="Google Shape;26997;p86"/>
            <p:cNvSpPr/>
            <p:nvPr/>
          </p:nvSpPr>
          <p:spPr>
            <a:xfrm>
              <a:off x="1342779" y="3527393"/>
              <a:ext cx="72668" cy="59534"/>
            </a:xfrm>
            <a:custGeom>
              <a:rect b="b" l="l" r="r" t="t"/>
              <a:pathLst>
                <a:path extrusionOk="0" h="2271" w="2772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8" name="Google Shape;26998;p86"/>
            <p:cNvSpPr/>
            <p:nvPr/>
          </p:nvSpPr>
          <p:spPr>
            <a:xfrm>
              <a:off x="1342779" y="3527393"/>
              <a:ext cx="73061" cy="59141"/>
            </a:xfrm>
            <a:custGeom>
              <a:rect b="b" l="l" r="r" t="t"/>
              <a:pathLst>
                <a:path extrusionOk="0" h="2256" w="2787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9" name="Google Shape;26999;p86"/>
            <p:cNvSpPr/>
            <p:nvPr/>
          </p:nvSpPr>
          <p:spPr>
            <a:xfrm>
              <a:off x="1324612" y="3619067"/>
              <a:ext cx="24249" cy="52981"/>
            </a:xfrm>
            <a:custGeom>
              <a:rect b="b" l="l" r="r" t="t"/>
              <a:pathLst>
                <a:path extrusionOk="0" h="2021" w="925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0" name="Google Shape;27000;p86"/>
            <p:cNvSpPr/>
            <p:nvPr/>
          </p:nvSpPr>
          <p:spPr>
            <a:xfrm>
              <a:off x="1409365" y="3586901"/>
              <a:ext cx="206286" cy="85146"/>
            </a:xfrm>
            <a:custGeom>
              <a:rect b="b" l="l" r="r" t="t"/>
              <a:pathLst>
                <a:path extrusionOk="0" h="3248" w="7869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1" name="Google Shape;27001;p86"/>
            <p:cNvSpPr/>
            <p:nvPr/>
          </p:nvSpPr>
          <p:spPr>
            <a:xfrm>
              <a:off x="1500567" y="3611098"/>
              <a:ext cx="24249" cy="60950"/>
            </a:xfrm>
            <a:custGeom>
              <a:rect b="b" l="l" r="r" t="t"/>
              <a:pathLst>
                <a:path extrusionOk="0" h="2325" w="925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2" name="Google Shape;27002;p86"/>
            <p:cNvSpPr/>
            <p:nvPr/>
          </p:nvSpPr>
          <p:spPr>
            <a:xfrm>
              <a:off x="1502088" y="3598986"/>
              <a:ext cx="21208" cy="20474"/>
            </a:xfrm>
            <a:custGeom>
              <a:rect b="b" l="l" r="r" t="t"/>
              <a:pathLst>
                <a:path extrusionOk="0" h="781" w="809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3" name="Google Shape;27003;p86"/>
            <p:cNvSpPr/>
            <p:nvPr/>
          </p:nvSpPr>
          <p:spPr>
            <a:xfrm>
              <a:off x="1579291" y="3611858"/>
              <a:ext cx="36360" cy="60190"/>
            </a:xfrm>
            <a:custGeom>
              <a:rect b="b" l="l" r="r" t="t"/>
              <a:pathLst>
                <a:path extrusionOk="0" h="2296" w="1387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4" name="Google Shape;27004;p86"/>
            <p:cNvSpPr/>
            <p:nvPr/>
          </p:nvSpPr>
          <p:spPr>
            <a:xfrm>
              <a:off x="1446066" y="3399202"/>
              <a:ext cx="133251" cy="96891"/>
            </a:xfrm>
            <a:custGeom>
              <a:rect b="b" l="l" r="r" t="t"/>
              <a:pathLst>
                <a:path extrusionOk="0" h="3696" w="5083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5" name="Google Shape;27005;p86"/>
            <p:cNvSpPr/>
            <p:nvPr/>
          </p:nvSpPr>
          <p:spPr>
            <a:xfrm>
              <a:off x="1476345" y="3399202"/>
              <a:ext cx="102973" cy="96891"/>
            </a:xfrm>
            <a:custGeom>
              <a:rect b="b" l="l" r="r" t="t"/>
              <a:pathLst>
                <a:path extrusionOk="0" h="3696" w="3928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6" name="Google Shape;27006;p86"/>
            <p:cNvSpPr/>
            <p:nvPr/>
          </p:nvSpPr>
          <p:spPr>
            <a:xfrm>
              <a:off x="1476345" y="3544512"/>
              <a:ext cx="72694" cy="54501"/>
            </a:xfrm>
            <a:custGeom>
              <a:rect b="b" l="l" r="r" t="t"/>
              <a:pathLst>
                <a:path extrusionOk="0" h="2079" w="2773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7" name="Google Shape;27007;p86"/>
            <p:cNvSpPr/>
            <p:nvPr/>
          </p:nvSpPr>
          <p:spPr>
            <a:xfrm>
              <a:off x="1476345" y="3544512"/>
              <a:ext cx="72694" cy="30383"/>
            </a:xfrm>
            <a:custGeom>
              <a:rect b="b" l="l" r="r" t="t"/>
              <a:pathLst>
                <a:path extrusionOk="0" h="1159" w="2773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8" name="Google Shape;27008;p86"/>
            <p:cNvSpPr/>
            <p:nvPr/>
          </p:nvSpPr>
          <p:spPr>
            <a:xfrm>
              <a:off x="1464233" y="3576887"/>
              <a:ext cx="48472" cy="43438"/>
            </a:xfrm>
            <a:custGeom>
              <a:rect b="b" l="l" r="r" t="t"/>
              <a:pathLst>
                <a:path extrusionOk="0" h="1657" w="1849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9" name="Google Shape;27009;p86"/>
            <p:cNvSpPr/>
            <p:nvPr/>
          </p:nvSpPr>
          <p:spPr>
            <a:xfrm>
              <a:off x="1512679" y="3576887"/>
              <a:ext cx="48472" cy="43438"/>
            </a:xfrm>
            <a:custGeom>
              <a:rect b="b" l="l" r="r" t="t"/>
              <a:pathLst>
                <a:path extrusionOk="0" h="1657" w="1849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0" name="Google Shape;27010;p86"/>
            <p:cNvSpPr/>
            <p:nvPr/>
          </p:nvSpPr>
          <p:spPr>
            <a:xfrm>
              <a:off x="1452122" y="3448171"/>
              <a:ext cx="121140" cy="114533"/>
            </a:xfrm>
            <a:custGeom>
              <a:rect b="b" l="l" r="r" t="t"/>
              <a:pathLst>
                <a:path extrusionOk="0" h="4369" w="4621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1" name="Google Shape;27011;p86"/>
            <p:cNvSpPr/>
            <p:nvPr/>
          </p:nvSpPr>
          <p:spPr>
            <a:xfrm>
              <a:off x="1452122" y="3448355"/>
              <a:ext cx="109028" cy="113957"/>
            </a:xfrm>
            <a:custGeom>
              <a:rect b="b" l="l" r="r" t="t"/>
              <a:pathLst>
                <a:path extrusionOk="0" h="4347" w="4159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2" name="Google Shape;27012;p86"/>
            <p:cNvSpPr/>
            <p:nvPr/>
          </p:nvSpPr>
          <p:spPr>
            <a:xfrm>
              <a:off x="1409759" y="3611858"/>
              <a:ext cx="36334" cy="60190"/>
            </a:xfrm>
            <a:custGeom>
              <a:rect b="b" l="l" r="r" t="t"/>
              <a:pathLst>
                <a:path extrusionOk="0" h="2296" w="1386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13" name="Google Shape;27013;p86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27014" name="Google Shape;27014;p86"/>
            <p:cNvSpPr/>
            <p:nvPr/>
          </p:nvSpPr>
          <p:spPr>
            <a:xfrm>
              <a:off x="2097352" y="3478660"/>
              <a:ext cx="47711" cy="42023"/>
            </a:xfrm>
            <a:custGeom>
              <a:rect b="b" l="l" r="r" t="t"/>
              <a:pathLst>
                <a:path extrusionOk="0" h="1603" w="182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5" name="Google Shape;27015;p86"/>
            <p:cNvSpPr/>
            <p:nvPr/>
          </p:nvSpPr>
          <p:spPr>
            <a:xfrm>
              <a:off x="2097352" y="3478660"/>
              <a:ext cx="32559" cy="42023"/>
            </a:xfrm>
            <a:custGeom>
              <a:rect b="b" l="l" r="r" t="t"/>
              <a:pathLst>
                <a:path extrusionOk="0" h="1603" w="1242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6" name="Google Shape;27016;p86"/>
            <p:cNvSpPr/>
            <p:nvPr/>
          </p:nvSpPr>
          <p:spPr>
            <a:xfrm>
              <a:off x="2067441" y="3580452"/>
              <a:ext cx="107508" cy="95396"/>
            </a:xfrm>
            <a:custGeom>
              <a:rect b="b" l="l" r="r" t="t"/>
              <a:pathLst>
                <a:path extrusionOk="0" h="3639" w="4101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7" name="Google Shape;27017;p86"/>
            <p:cNvSpPr/>
            <p:nvPr/>
          </p:nvSpPr>
          <p:spPr>
            <a:xfrm>
              <a:off x="2103014" y="3580085"/>
              <a:ext cx="36360" cy="23856"/>
            </a:xfrm>
            <a:custGeom>
              <a:rect b="b" l="l" r="r" t="t"/>
              <a:pathLst>
                <a:path extrusionOk="0" h="910" w="1387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8" name="Google Shape;27018;p86"/>
            <p:cNvSpPr/>
            <p:nvPr/>
          </p:nvSpPr>
          <p:spPr>
            <a:xfrm>
              <a:off x="2067441" y="3611491"/>
              <a:ext cx="107141" cy="64358"/>
            </a:xfrm>
            <a:custGeom>
              <a:rect b="b" l="l" r="r" t="t"/>
              <a:pathLst>
                <a:path extrusionOk="0" h="2455" w="4087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9" name="Google Shape;27019;p86"/>
            <p:cNvSpPr/>
            <p:nvPr/>
          </p:nvSpPr>
          <p:spPr>
            <a:xfrm>
              <a:off x="2079185" y="3496827"/>
              <a:ext cx="83652" cy="83285"/>
            </a:xfrm>
            <a:custGeom>
              <a:rect b="b" l="l" r="r" t="t"/>
              <a:pathLst>
                <a:path extrusionOk="0" h="3177" w="3191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0" name="Google Shape;27020;p86"/>
            <p:cNvSpPr/>
            <p:nvPr/>
          </p:nvSpPr>
          <p:spPr>
            <a:xfrm>
              <a:off x="2095071" y="3496827"/>
              <a:ext cx="69653" cy="75342"/>
            </a:xfrm>
            <a:custGeom>
              <a:rect b="b" l="l" r="r" t="t"/>
              <a:pathLst>
                <a:path extrusionOk="0" h="2874" w="2657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1" name="Google Shape;27021;p86"/>
            <p:cNvSpPr/>
            <p:nvPr/>
          </p:nvSpPr>
          <p:spPr>
            <a:xfrm>
              <a:off x="2085241" y="3533449"/>
              <a:ext cx="71541" cy="58774"/>
            </a:xfrm>
            <a:custGeom>
              <a:rect b="b" l="l" r="r" t="t"/>
              <a:pathLst>
                <a:path extrusionOk="0" h="2242" w="2729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2" name="Google Shape;27022;p86"/>
            <p:cNvSpPr/>
            <p:nvPr/>
          </p:nvSpPr>
          <p:spPr>
            <a:xfrm>
              <a:off x="2085608" y="3533449"/>
              <a:ext cx="71567" cy="58381"/>
            </a:xfrm>
            <a:custGeom>
              <a:rect b="b" l="l" r="r" t="t"/>
              <a:pathLst>
                <a:path extrusionOk="0" h="2227" w="273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3" name="Google Shape;27023;p86"/>
            <p:cNvSpPr/>
            <p:nvPr/>
          </p:nvSpPr>
          <p:spPr>
            <a:xfrm>
              <a:off x="2150699" y="3623969"/>
              <a:ext cx="24249" cy="51879"/>
            </a:xfrm>
            <a:custGeom>
              <a:rect b="b" l="l" r="r" t="t"/>
              <a:pathLst>
                <a:path extrusionOk="0" h="1979" w="925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4" name="Google Shape;27024;p86"/>
            <p:cNvSpPr/>
            <p:nvPr/>
          </p:nvSpPr>
          <p:spPr>
            <a:xfrm>
              <a:off x="1816930" y="3502882"/>
              <a:ext cx="29938" cy="65485"/>
            </a:xfrm>
            <a:custGeom>
              <a:rect b="b" l="l" r="r" t="t"/>
              <a:pathLst>
                <a:path extrusionOk="0" h="2498" w="1142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5" name="Google Shape;27025;p86"/>
            <p:cNvSpPr/>
            <p:nvPr/>
          </p:nvSpPr>
          <p:spPr>
            <a:xfrm>
              <a:off x="1828674" y="3496827"/>
              <a:ext cx="71541" cy="71541"/>
            </a:xfrm>
            <a:custGeom>
              <a:rect b="b" l="l" r="r" t="t"/>
              <a:pathLst>
                <a:path extrusionOk="0" h="2729" w="2729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6" name="Google Shape;27026;p86"/>
            <p:cNvSpPr/>
            <p:nvPr/>
          </p:nvSpPr>
          <p:spPr>
            <a:xfrm>
              <a:off x="1840786" y="3586141"/>
              <a:ext cx="35967" cy="26503"/>
            </a:xfrm>
            <a:custGeom>
              <a:rect b="b" l="l" r="r" t="t"/>
              <a:pathLst>
                <a:path extrusionOk="0" h="1011" w="1372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7" name="Google Shape;27027;p86"/>
            <p:cNvSpPr/>
            <p:nvPr/>
          </p:nvSpPr>
          <p:spPr>
            <a:xfrm>
              <a:off x="1840786" y="3586141"/>
              <a:ext cx="35967" cy="14392"/>
            </a:xfrm>
            <a:custGeom>
              <a:rect b="b" l="l" r="r" t="t"/>
              <a:pathLst>
                <a:path extrusionOk="0" h="549" w="1372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8" name="Google Shape;27028;p86"/>
            <p:cNvSpPr/>
            <p:nvPr/>
          </p:nvSpPr>
          <p:spPr>
            <a:xfrm>
              <a:off x="1799156" y="3600507"/>
              <a:ext cx="119226" cy="75342"/>
            </a:xfrm>
            <a:custGeom>
              <a:rect b="b" l="l" r="r" t="t"/>
              <a:pathLst>
                <a:path extrusionOk="0" h="2874" w="4548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9" name="Google Shape;27029;p86"/>
            <p:cNvSpPr/>
            <p:nvPr/>
          </p:nvSpPr>
          <p:spPr>
            <a:xfrm>
              <a:off x="1852897" y="3612618"/>
              <a:ext cx="11744" cy="63231"/>
            </a:xfrm>
            <a:custGeom>
              <a:rect b="b" l="l" r="r" t="t"/>
              <a:pathLst>
                <a:path extrusionOk="0" h="2412" w="448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0" name="Google Shape;27030;p86"/>
            <p:cNvSpPr/>
            <p:nvPr/>
          </p:nvSpPr>
          <p:spPr>
            <a:xfrm>
              <a:off x="1822986" y="3526712"/>
              <a:ext cx="71541" cy="65511"/>
            </a:xfrm>
            <a:custGeom>
              <a:rect b="b" l="l" r="r" t="t"/>
              <a:pathLst>
                <a:path extrusionOk="0" h="2499" w="2729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1" name="Google Shape;27031;p86"/>
            <p:cNvSpPr/>
            <p:nvPr/>
          </p:nvSpPr>
          <p:spPr>
            <a:xfrm>
              <a:off x="1822986" y="3526712"/>
              <a:ext cx="71174" cy="63991"/>
            </a:xfrm>
            <a:custGeom>
              <a:rect b="b" l="l" r="r" t="t"/>
              <a:pathLst>
                <a:path extrusionOk="0" h="2441" w="2715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2" name="Google Shape;27032;p86"/>
            <p:cNvSpPr/>
            <p:nvPr/>
          </p:nvSpPr>
          <p:spPr>
            <a:xfrm>
              <a:off x="1798763" y="3616026"/>
              <a:ext cx="24249" cy="59823"/>
            </a:xfrm>
            <a:custGeom>
              <a:rect b="b" l="l" r="r" t="t"/>
              <a:pathLst>
                <a:path extrusionOk="0" h="2282" w="925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3" name="Google Shape;27033;p86"/>
            <p:cNvSpPr/>
            <p:nvPr/>
          </p:nvSpPr>
          <p:spPr>
            <a:xfrm>
              <a:off x="1852504" y="3612618"/>
              <a:ext cx="12138" cy="11771"/>
            </a:xfrm>
            <a:custGeom>
              <a:rect b="b" l="l" r="r" t="t"/>
              <a:pathLst>
                <a:path extrusionOk="0" h="449" w="463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4" name="Google Shape;27034;p86"/>
            <p:cNvSpPr/>
            <p:nvPr/>
          </p:nvSpPr>
          <p:spPr>
            <a:xfrm>
              <a:off x="1834337" y="3595919"/>
              <a:ext cx="24249" cy="25114"/>
            </a:xfrm>
            <a:custGeom>
              <a:rect b="b" l="l" r="r" t="t"/>
              <a:pathLst>
                <a:path extrusionOk="0" h="958" w="925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5" name="Google Shape;27035;p86"/>
            <p:cNvSpPr/>
            <p:nvPr/>
          </p:nvSpPr>
          <p:spPr>
            <a:xfrm>
              <a:off x="1858559" y="3595919"/>
              <a:ext cx="24616" cy="25114"/>
            </a:xfrm>
            <a:custGeom>
              <a:rect b="b" l="l" r="r" t="t"/>
              <a:pathLst>
                <a:path extrusionOk="0" h="958" w="939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6" name="Google Shape;27036;p86"/>
            <p:cNvSpPr/>
            <p:nvPr/>
          </p:nvSpPr>
          <p:spPr>
            <a:xfrm>
              <a:off x="1900556" y="3395401"/>
              <a:ext cx="178288" cy="208540"/>
            </a:xfrm>
            <a:custGeom>
              <a:rect b="b" l="l" r="r" t="t"/>
              <a:pathLst>
                <a:path extrusionOk="0" h="7955" w="6801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7" name="Google Shape;27037;p86"/>
            <p:cNvSpPr/>
            <p:nvPr/>
          </p:nvSpPr>
          <p:spPr>
            <a:xfrm>
              <a:off x="1942579" y="3395401"/>
              <a:ext cx="136266" cy="208593"/>
            </a:xfrm>
            <a:custGeom>
              <a:rect b="b" l="l" r="r" t="t"/>
              <a:pathLst>
                <a:path extrusionOk="0" h="7957" w="5198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8" name="Google Shape;27038;p86"/>
            <p:cNvSpPr/>
            <p:nvPr/>
          </p:nvSpPr>
          <p:spPr>
            <a:xfrm>
              <a:off x="1888471" y="3556230"/>
              <a:ext cx="202852" cy="119619"/>
            </a:xfrm>
            <a:custGeom>
              <a:rect b="b" l="l" r="r" t="t"/>
              <a:pathLst>
                <a:path extrusionOk="0" h="4563" w="7738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9" name="Google Shape;27039;p86"/>
            <p:cNvSpPr/>
            <p:nvPr/>
          </p:nvSpPr>
          <p:spPr>
            <a:xfrm>
              <a:off x="1888471" y="3599380"/>
              <a:ext cx="202852" cy="76469"/>
            </a:xfrm>
            <a:custGeom>
              <a:rect b="b" l="l" r="r" t="t"/>
              <a:pathLst>
                <a:path extrusionOk="0" h="2917" w="7738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0" name="Google Shape;27040;p86"/>
            <p:cNvSpPr/>
            <p:nvPr/>
          </p:nvSpPr>
          <p:spPr>
            <a:xfrm>
              <a:off x="1959985" y="3556230"/>
              <a:ext cx="59823" cy="23961"/>
            </a:xfrm>
            <a:custGeom>
              <a:rect b="b" l="l" r="r" t="t"/>
              <a:pathLst>
                <a:path extrusionOk="0" h="914" w="2282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1" name="Google Shape;27041;p86"/>
            <p:cNvSpPr/>
            <p:nvPr/>
          </p:nvSpPr>
          <p:spPr>
            <a:xfrm>
              <a:off x="1929707" y="3456062"/>
              <a:ext cx="119619" cy="112069"/>
            </a:xfrm>
            <a:custGeom>
              <a:rect b="b" l="l" r="r" t="t"/>
              <a:pathLst>
                <a:path extrusionOk="0" h="4275" w="4563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2" name="Google Shape;27042;p86"/>
            <p:cNvSpPr/>
            <p:nvPr/>
          </p:nvSpPr>
          <p:spPr>
            <a:xfrm>
              <a:off x="1929707" y="3456062"/>
              <a:ext cx="116971" cy="111938"/>
            </a:xfrm>
            <a:custGeom>
              <a:rect b="b" l="l" r="r" t="t"/>
              <a:pathLst>
                <a:path extrusionOk="0" h="4270" w="4462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3" name="Google Shape;27043;p86"/>
            <p:cNvSpPr/>
            <p:nvPr/>
          </p:nvSpPr>
          <p:spPr>
            <a:xfrm>
              <a:off x="1888471" y="3619067"/>
              <a:ext cx="41629" cy="56782"/>
            </a:xfrm>
            <a:custGeom>
              <a:rect b="b" l="l" r="r" t="t"/>
              <a:pathLst>
                <a:path extrusionOk="0" h="2166" w="1588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4" name="Google Shape;27044;p86"/>
            <p:cNvSpPr/>
            <p:nvPr/>
          </p:nvSpPr>
          <p:spPr>
            <a:xfrm>
              <a:off x="2049667" y="3619067"/>
              <a:ext cx="41656" cy="56782"/>
            </a:xfrm>
            <a:custGeom>
              <a:rect b="b" l="l" r="r" t="t"/>
              <a:pathLst>
                <a:path extrusionOk="0" h="2166" w="1589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045" name="Google Shape;27045;p86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27046" name="Google Shape;27046;p86"/>
            <p:cNvSpPr/>
            <p:nvPr/>
          </p:nvSpPr>
          <p:spPr>
            <a:xfrm>
              <a:off x="2448528" y="3429087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7" name="Google Shape;27047;p86"/>
            <p:cNvSpPr/>
            <p:nvPr/>
          </p:nvSpPr>
          <p:spPr>
            <a:xfrm>
              <a:off x="2447401" y="3429087"/>
              <a:ext cx="27631" cy="18849"/>
            </a:xfrm>
            <a:custGeom>
              <a:rect b="b" l="l" r="r" t="t"/>
              <a:pathLst>
                <a:path extrusionOk="0" h="719" w="1054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8" name="Google Shape;27048;p86"/>
            <p:cNvSpPr/>
            <p:nvPr/>
          </p:nvSpPr>
          <p:spPr>
            <a:xfrm>
              <a:off x="2423545" y="3448774"/>
              <a:ext cx="74949" cy="93116"/>
            </a:xfrm>
            <a:custGeom>
              <a:rect b="b" l="l" r="r" t="t"/>
              <a:pathLst>
                <a:path extrusionOk="0" h="3552" w="2859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9" name="Google Shape;27049;p86"/>
            <p:cNvSpPr/>
            <p:nvPr/>
          </p:nvSpPr>
          <p:spPr>
            <a:xfrm>
              <a:off x="2436050" y="3541864"/>
              <a:ext cx="50359" cy="106354"/>
            </a:xfrm>
            <a:custGeom>
              <a:rect b="b" l="l" r="r" t="t"/>
              <a:pathLst>
                <a:path extrusionOk="0" h="4057" w="1921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0" name="Google Shape;27050;p86"/>
            <p:cNvSpPr/>
            <p:nvPr/>
          </p:nvSpPr>
          <p:spPr>
            <a:xfrm>
              <a:off x="2423545" y="3458972"/>
              <a:ext cx="12531" cy="82918"/>
            </a:xfrm>
            <a:custGeom>
              <a:rect b="b" l="l" r="r" t="t"/>
              <a:pathLst>
                <a:path extrusionOk="0" h="3163" w="478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1" name="Google Shape;27051;p86"/>
            <p:cNvSpPr/>
            <p:nvPr/>
          </p:nvSpPr>
          <p:spPr>
            <a:xfrm>
              <a:off x="2485989" y="3458972"/>
              <a:ext cx="12505" cy="82918"/>
            </a:xfrm>
            <a:custGeom>
              <a:rect b="b" l="l" r="r" t="t"/>
              <a:pathLst>
                <a:path extrusionOk="0" h="3163" w="477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2" name="Google Shape;27052;p86"/>
            <p:cNvSpPr/>
            <p:nvPr/>
          </p:nvSpPr>
          <p:spPr>
            <a:xfrm>
              <a:off x="2442105" y="3441670"/>
              <a:ext cx="38248" cy="100220"/>
            </a:xfrm>
            <a:custGeom>
              <a:rect b="b" l="l" r="r" t="t"/>
              <a:pathLst>
                <a:path extrusionOk="0" h="3823" w="1459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3" name="Google Shape;27053;p86"/>
            <p:cNvSpPr/>
            <p:nvPr/>
          </p:nvSpPr>
          <p:spPr>
            <a:xfrm>
              <a:off x="2457992" y="3554342"/>
              <a:ext cx="6449" cy="93876"/>
            </a:xfrm>
            <a:custGeom>
              <a:rect b="b" l="l" r="r" t="t"/>
              <a:pathLst>
                <a:path extrusionOk="0" h="3581" w="246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4" name="Google Shape;27054;p86"/>
            <p:cNvSpPr/>
            <p:nvPr/>
          </p:nvSpPr>
          <p:spPr>
            <a:xfrm>
              <a:off x="2436050" y="3378754"/>
              <a:ext cx="50359" cy="56782"/>
            </a:xfrm>
            <a:custGeom>
              <a:rect b="b" l="l" r="r" t="t"/>
              <a:pathLst>
                <a:path extrusionOk="0" h="2166" w="1921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5" name="Google Shape;27055;p86"/>
            <p:cNvSpPr/>
            <p:nvPr/>
          </p:nvSpPr>
          <p:spPr>
            <a:xfrm>
              <a:off x="2436050" y="3379147"/>
              <a:ext cx="34447" cy="56441"/>
            </a:xfrm>
            <a:custGeom>
              <a:rect b="b" l="l" r="r" t="t"/>
              <a:pathLst>
                <a:path extrusionOk="0" h="2153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6" name="Google Shape;27056;p86"/>
            <p:cNvSpPr/>
            <p:nvPr/>
          </p:nvSpPr>
          <p:spPr>
            <a:xfrm>
              <a:off x="2435656" y="3378754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7" name="Google Shape;27057;p86"/>
            <p:cNvSpPr/>
            <p:nvPr/>
          </p:nvSpPr>
          <p:spPr>
            <a:xfrm>
              <a:off x="2436050" y="3379147"/>
              <a:ext cx="34447" cy="22728"/>
            </a:xfrm>
            <a:custGeom>
              <a:rect b="b" l="l" r="r" t="t"/>
              <a:pathLst>
                <a:path extrusionOk="0" h="867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8" name="Google Shape;27058;p86"/>
            <p:cNvSpPr/>
            <p:nvPr/>
          </p:nvSpPr>
          <p:spPr>
            <a:xfrm>
              <a:off x="2548800" y="3429087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9" name="Google Shape;27059;p86"/>
            <p:cNvSpPr/>
            <p:nvPr/>
          </p:nvSpPr>
          <p:spPr>
            <a:xfrm>
              <a:off x="2547673" y="3429087"/>
              <a:ext cx="27264" cy="18849"/>
            </a:xfrm>
            <a:custGeom>
              <a:rect b="b" l="l" r="r" t="t"/>
              <a:pathLst>
                <a:path extrusionOk="0" h="719" w="104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0" name="Google Shape;27060;p86"/>
            <p:cNvSpPr/>
            <p:nvPr/>
          </p:nvSpPr>
          <p:spPr>
            <a:xfrm>
              <a:off x="2523844" y="3448774"/>
              <a:ext cx="75316" cy="93116"/>
            </a:xfrm>
            <a:custGeom>
              <a:rect b="b" l="l" r="r" t="t"/>
              <a:pathLst>
                <a:path extrusionOk="0" h="3552" w="2873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1" name="Google Shape;27061;p86"/>
            <p:cNvSpPr/>
            <p:nvPr/>
          </p:nvSpPr>
          <p:spPr>
            <a:xfrm>
              <a:off x="2536322" y="3541864"/>
              <a:ext cx="49992" cy="106354"/>
            </a:xfrm>
            <a:custGeom>
              <a:rect b="b" l="l" r="r" t="t"/>
              <a:pathLst>
                <a:path extrusionOk="0" h="4057" w="1907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2" name="Google Shape;27062;p86"/>
            <p:cNvSpPr/>
            <p:nvPr/>
          </p:nvSpPr>
          <p:spPr>
            <a:xfrm>
              <a:off x="2523844" y="3458972"/>
              <a:ext cx="12505" cy="82918"/>
            </a:xfrm>
            <a:custGeom>
              <a:rect b="b" l="l" r="r" t="t"/>
              <a:pathLst>
                <a:path extrusionOk="0" h="3163" w="477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3" name="Google Shape;27063;p86"/>
            <p:cNvSpPr/>
            <p:nvPr/>
          </p:nvSpPr>
          <p:spPr>
            <a:xfrm>
              <a:off x="2586288" y="3458972"/>
              <a:ext cx="12505" cy="82918"/>
            </a:xfrm>
            <a:custGeom>
              <a:rect b="b" l="l" r="r" t="t"/>
              <a:pathLst>
                <a:path extrusionOk="0" h="3163" w="477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4" name="Google Shape;27064;p86"/>
            <p:cNvSpPr/>
            <p:nvPr/>
          </p:nvSpPr>
          <p:spPr>
            <a:xfrm>
              <a:off x="2542011" y="3441670"/>
              <a:ext cx="38615" cy="100220"/>
            </a:xfrm>
            <a:custGeom>
              <a:rect b="b" l="l" r="r" t="t"/>
              <a:pathLst>
                <a:path extrusionOk="0" h="3823" w="1473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5" name="Google Shape;27065;p86"/>
            <p:cNvSpPr/>
            <p:nvPr/>
          </p:nvSpPr>
          <p:spPr>
            <a:xfrm>
              <a:off x="2558264" y="3554342"/>
              <a:ext cx="6475" cy="93876"/>
            </a:xfrm>
            <a:custGeom>
              <a:rect b="b" l="l" r="r" t="t"/>
              <a:pathLst>
                <a:path extrusionOk="0" h="3581" w="247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6" name="Google Shape;27066;p86"/>
            <p:cNvSpPr/>
            <p:nvPr/>
          </p:nvSpPr>
          <p:spPr>
            <a:xfrm>
              <a:off x="2536322" y="3378754"/>
              <a:ext cx="50359" cy="56782"/>
            </a:xfrm>
            <a:custGeom>
              <a:rect b="b" l="l" r="r" t="t"/>
              <a:pathLst>
                <a:path extrusionOk="0" h="2166" w="1921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7" name="Google Shape;27067;p86"/>
            <p:cNvSpPr/>
            <p:nvPr/>
          </p:nvSpPr>
          <p:spPr>
            <a:xfrm>
              <a:off x="2536008" y="3379147"/>
              <a:ext cx="34787" cy="56441"/>
            </a:xfrm>
            <a:custGeom>
              <a:rect b="b" l="l" r="r" t="t"/>
              <a:pathLst>
                <a:path extrusionOk="0" h="2153" w="1327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8" name="Google Shape;27068;p86"/>
            <p:cNvSpPr/>
            <p:nvPr/>
          </p:nvSpPr>
          <p:spPr>
            <a:xfrm>
              <a:off x="2536322" y="3378754"/>
              <a:ext cx="49992" cy="25429"/>
            </a:xfrm>
            <a:custGeom>
              <a:rect b="b" l="l" r="r" t="t"/>
              <a:pathLst>
                <a:path extrusionOk="0" h="970" w="1907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9" name="Google Shape;27069;p86"/>
            <p:cNvSpPr/>
            <p:nvPr/>
          </p:nvSpPr>
          <p:spPr>
            <a:xfrm>
              <a:off x="2536322" y="3379147"/>
              <a:ext cx="34473" cy="22728"/>
            </a:xfrm>
            <a:custGeom>
              <a:rect b="b" l="l" r="r" t="t"/>
              <a:pathLst>
                <a:path extrusionOk="0" h="867" w="1315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0" name="Google Shape;27070;p86"/>
            <p:cNvSpPr/>
            <p:nvPr/>
          </p:nvSpPr>
          <p:spPr>
            <a:xfrm>
              <a:off x="2348623" y="3429087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1" name="Google Shape;27071;p86"/>
            <p:cNvSpPr/>
            <p:nvPr/>
          </p:nvSpPr>
          <p:spPr>
            <a:xfrm>
              <a:off x="2347102" y="3429087"/>
              <a:ext cx="27657" cy="18849"/>
            </a:xfrm>
            <a:custGeom>
              <a:rect b="b" l="l" r="r" t="t"/>
              <a:pathLst>
                <a:path extrusionOk="0" h="719" w="1055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2" name="Google Shape;27072;p86"/>
            <p:cNvSpPr/>
            <p:nvPr/>
          </p:nvSpPr>
          <p:spPr>
            <a:xfrm>
              <a:off x="2323273" y="3448774"/>
              <a:ext cx="75342" cy="93116"/>
            </a:xfrm>
            <a:custGeom>
              <a:rect b="b" l="l" r="r" t="t"/>
              <a:pathLst>
                <a:path extrusionOk="0" h="3552" w="2874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3" name="Google Shape;27073;p86"/>
            <p:cNvSpPr/>
            <p:nvPr/>
          </p:nvSpPr>
          <p:spPr>
            <a:xfrm>
              <a:off x="2335751" y="3541864"/>
              <a:ext cx="50359" cy="106354"/>
            </a:xfrm>
            <a:custGeom>
              <a:rect b="b" l="l" r="r" t="t"/>
              <a:pathLst>
                <a:path extrusionOk="0" h="4057" w="1921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4" name="Google Shape;27074;p86"/>
            <p:cNvSpPr/>
            <p:nvPr/>
          </p:nvSpPr>
          <p:spPr>
            <a:xfrm>
              <a:off x="2323273" y="3458972"/>
              <a:ext cx="12505" cy="82918"/>
            </a:xfrm>
            <a:custGeom>
              <a:rect b="b" l="l" r="r" t="t"/>
              <a:pathLst>
                <a:path extrusionOk="0" h="3163" w="477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5" name="Google Shape;27075;p86"/>
            <p:cNvSpPr/>
            <p:nvPr/>
          </p:nvSpPr>
          <p:spPr>
            <a:xfrm>
              <a:off x="2386084" y="3458972"/>
              <a:ext cx="12531" cy="82918"/>
            </a:xfrm>
            <a:custGeom>
              <a:rect b="b" l="l" r="r" t="t"/>
              <a:pathLst>
                <a:path extrusionOk="0" h="3163" w="478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6" name="Google Shape;27076;p86"/>
            <p:cNvSpPr/>
            <p:nvPr/>
          </p:nvSpPr>
          <p:spPr>
            <a:xfrm>
              <a:off x="2341807" y="3441670"/>
              <a:ext cx="38248" cy="100220"/>
            </a:xfrm>
            <a:custGeom>
              <a:rect b="b" l="l" r="r" t="t"/>
              <a:pathLst>
                <a:path extrusionOk="0" h="3823" w="1459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7" name="Google Shape;27077;p86"/>
            <p:cNvSpPr/>
            <p:nvPr/>
          </p:nvSpPr>
          <p:spPr>
            <a:xfrm>
              <a:off x="2357693" y="3554342"/>
              <a:ext cx="6475" cy="93876"/>
            </a:xfrm>
            <a:custGeom>
              <a:rect b="b" l="l" r="r" t="t"/>
              <a:pathLst>
                <a:path extrusionOk="0" h="3581" w="247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8" name="Google Shape;27078;p86"/>
            <p:cNvSpPr/>
            <p:nvPr/>
          </p:nvSpPr>
          <p:spPr>
            <a:xfrm>
              <a:off x="2335751" y="3378754"/>
              <a:ext cx="50752" cy="56782"/>
            </a:xfrm>
            <a:custGeom>
              <a:rect b="b" l="l" r="r" t="t"/>
              <a:pathLst>
                <a:path extrusionOk="0" h="2166" w="1936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9" name="Google Shape;27079;p86"/>
            <p:cNvSpPr/>
            <p:nvPr/>
          </p:nvSpPr>
          <p:spPr>
            <a:xfrm>
              <a:off x="2335751" y="3379147"/>
              <a:ext cx="34473" cy="56441"/>
            </a:xfrm>
            <a:custGeom>
              <a:rect b="b" l="l" r="r" t="t"/>
              <a:pathLst>
                <a:path extrusionOk="0" h="2153" w="1315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0" name="Google Shape;27080;p86"/>
            <p:cNvSpPr/>
            <p:nvPr/>
          </p:nvSpPr>
          <p:spPr>
            <a:xfrm>
              <a:off x="2335751" y="3378754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1" name="Google Shape;27081;p86"/>
            <p:cNvSpPr/>
            <p:nvPr/>
          </p:nvSpPr>
          <p:spPr>
            <a:xfrm>
              <a:off x="2335751" y="3379147"/>
              <a:ext cx="34473" cy="22728"/>
            </a:xfrm>
            <a:custGeom>
              <a:rect b="b" l="l" r="r" t="t"/>
              <a:pathLst>
                <a:path extrusionOk="0" h="867" w="1315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2" name="Google Shape;27082;p86"/>
            <p:cNvSpPr/>
            <p:nvPr/>
          </p:nvSpPr>
          <p:spPr>
            <a:xfrm>
              <a:off x="2298290" y="3535415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3" name="Google Shape;27083;p86"/>
            <p:cNvSpPr/>
            <p:nvPr/>
          </p:nvSpPr>
          <p:spPr>
            <a:xfrm>
              <a:off x="2297163" y="3535415"/>
              <a:ext cx="27657" cy="18849"/>
            </a:xfrm>
            <a:custGeom>
              <a:rect b="b" l="l" r="r" t="t"/>
              <a:pathLst>
                <a:path extrusionOk="0" h="719" w="1055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4" name="Google Shape;27084;p86"/>
            <p:cNvSpPr/>
            <p:nvPr/>
          </p:nvSpPr>
          <p:spPr>
            <a:xfrm>
              <a:off x="2273307" y="3555102"/>
              <a:ext cx="74975" cy="93116"/>
            </a:xfrm>
            <a:custGeom>
              <a:rect b="b" l="l" r="r" t="t"/>
              <a:pathLst>
                <a:path extrusionOk="0" h="3552" w="286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5" name="Google Shape;27085;p86"/>
            <p:cNvSpPr/>
            <p:nvPr/>
          </p:nvSpPr>
          <p:spPr>
            <a:xfrm>
              <a:off x="2285812" y="3648192"/>
              <a:ext cx="49966" cy="43936"/>
            </a:xfrm>
            <a:custGeom>
              <a:rect b="b" l="l" r="r" t="t"/>
              <a:pathLst>
                <a:path extrusionOk="0" h="1676" w="1906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6" name="Google Shape;27086;p86"/>
            <p:cNvSpPr/>
            <p:nvPr/>
          </p:nvSpPr>
          <p:spPr>
            <a:xfrm>
              <a:off x="2273307" y="3565693"/>
              <a:ext cx="12531" cy="82525"/>
            </a:xfrm>
            <a:custGeom>
              <a:rect b="b" l="l" r="r" t="t"/>
              <a:pathLst>
                <a:path extrusionOk="0" h="3148" w="478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7" name="Google Shape;27087;p86"/>
            <p:cNvSpPr/>
            <p:nvPr/>
          </p:nvSpPr>
          <p:spPr>
            <a:xfrm>
              <a:off x="2335751" y="3565693"/>
              <a:ext cx="12898" cy="82525"/>
            </a:xfrm>
            <a:custGeom>
              <a:rect b="b" l="l" r="r" t="t"/>
              <a:pathLst>
                <a:path extrusionOk="0" h="3148" w="492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8" name="Google Shape;27088;p86"/>
            <p:cNvSpPr/>
            <p:nvPr/>
          </p:nvSpPr>
          <p:spPr>
            <a:xfrm>
              <a:off x="2291867" y="3547998"/>
              <a:ext cx="38248" cy="100220"/>
            </a:xfrm>
            <a:custGeom>
              <a:rect b="b" l="l" r="r" t="t"/>
              <a:pathLst>
                <a:path extrusionOk="0" h="3823" w="1459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9" name="Google Shape;27089;p86"/>
            <p:cNvSpPr/>
            <p:nvPr/>
          </p:nvSpPr>
          <p:spPr>
            <a:xfrm>
              <a:off x="2307754" y="3660670"/>
              <a:ext cx="6449" cy="31458"/>
            </a:xfrm>
            <a:custGeom>
              <a:rect b="b" l="l" r="r" t="t"/>
              <a:pathLst>
                <a:path extrusionOk="0" h="1200" w="246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0" name="Google Shape;27090;p86"/>
            <p:cNvSpPr/>
            <p:nvPr/>
          </p:nvSpPr>
          <p:spPr>
            <a:xfrm>
              <a:off x="2285812" y="3485475"/>
              <a:ext cx="50359" cy="56415"/>
            </a:xfrm>
            <a:custGeom>
              <a:rect b="b" l="l" r="r" t="t"/>
              <a:pathLst>
                <a:path extrusionOk="0" h="2152" w="1921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1" name="Google Shape;27091;p86"/>
            <p:cNvSpPr/>
            <p:nvPr/>
          </p:nvSpPr>
          <p:spPr>
            <a:xfrm>
              <a:off x="2285812" y="3485475"/>
              <a:ext cx="34447" cy="56441"/>
            </a:xfrm>
            <a:custGeom>
              <a:rect b="b" l="l" r="r" t="t"/>
              <a:pathLst>
                <a:path extrusionOk="0" h="2153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2" name="Google Shape;27092;p86"/>
            <p:cNvSpPr/>
            <p:nvPr/>
          </p:nvSpPr>
          <p:spPr>
            <a:xfrm>
              <a:off x="2285418" y="3485082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3" name="Google Shape;27093;p86"/>
            <p:cNvSpPr/>
            <p:nvPr/>
          </p:nvSpPr>
          <p:spPr>
            <a:xfrm>
              <a:off x="2285812" y="3485475"/>
              <a:ext cx="34447" cy="23095"/>
            </a:xfrm>
            <a:custGeom>
              <a:rect b="b" l="l" r="r" t="t"/>
              <a:pathLst>
                <a:path extrusionOk="0" h="881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4" name="Google Shape;27094;p86"/>
            <p:cNvSpPr/>
            <p:nvPr/>
          </p:nvSpPr>
          <p:spPr>
            <a:xfrm>
              <a:off x="2398588" y="3535415"/>
              <a:ext cx="24983" cy="25009"/>
            </a:xfrm>
            <a:custGeom>
              <a:rect b="b" l="l" r="r" t="t"/>
              <a:pathLst>
                <a:path extrusionOk="0" h="954" w="953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5" name="Google Shape;27095;p86"/>
            <p:cNvSpPr/>
            <p:nvPr/>
          </p:nvSpPr>
          <p:spPr>
            <a:xfrm>
              <a:off x="2397435" y="3535415"/>
              <a:ext cx="27290" cy="18849"/>
            </a:xfrm>
            <a:custGeom>
              <a:rect b="b" l="l" r="r" t="t"/>
              <a:pathLst>
                <a:path extrusionOk="0" h="719" w="1041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6" name="Google Shape;27096;p86"/>
            <p:cNvSpPr/>
            <p:nvPr/>
          </p:nvSpPr>
          <p:spPr>
            <a:xfrm>
              <a:off x="2373606" y="3555102"/>
              <a:ext cx="75316" cy="93116"/>
            </a:xfrm>
            <a:custGeom>
              <a:rect b="b" l="l" r="r" t="t"/>
              <a:pathLst>
                <a:path extrusionOk="0" h="3552" w="2873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7" name="Google Shape;27097;p86"/>
            <p:cNvSpPr/>
            <p:nvPr/>
          </p:nvSpPr>
          <p:spPr>
            <a:xfrm>
              <a:off x="2386084" y="3485475"/>
              <a:ext cx="50359" cy="56415"/>
            </a:xfrm>
            <a:custGeom>
              <a:rect b="b" l="l" r="r" t="t"/>
              <a:pathLst>
                <a:path extrusionOk="0" h="2152" w="1921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8" name="Google Shape;27098;p86"/>
            <p:cNvSpPr/>
            <p:nvPr/>
          </p:nvSpPr>
          <p:spPr>
            <a:xfrm>
              <a:off x="2385717" y="3485475"/>
              <a:ext cx="34840" cy="56441"/>
            </a:xfrm>
            <a:custGeom>
              <a:rect b="b" l="l" r="r" t="t"/>
              <a:pathLst>
                <a:path extrusionOk="0" h="2153" w="1329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9" name="Google Shape;27099;p86"/>
            <p:cNvSpPr/>
            <p:nvPr/>
          </p:nvSpPr>
          <p:spPr>
            <a:xfrm>
              <a:off x="2386084" y="3648192"/>
              <a:ext cx="49992" cy="43936"/>
            </a:xfrm>
            <a:custGeom>
              <a:rect b="b" l="l" r="r" t="t"/>
              <a:pathLst>
                <a:path extrusionOk="0" h="1676" w="1907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0" name="Google Shape;27100;p86"/>
            <p:cNvSpPr/>
            <p:nvPr/>
          </p:nvSpPr>
          <p:spPr>
            <a:xfrm>
              <a:off x="2373606" y="3565693"/>
              <a:ext cx="12505" cy="82525"/>
            </a:xfrm>
            <a:custGeom>
              <a:rect b="b" l="l" r="r" t="t"/>
              <a:pathLst>
                <a:path extrusionOk="0" h="3148" w="477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1" name="Google Shape;27101;p86"/>
            <p:cNvSpPr/>
            <p:nvPr/>
          </p:nvSpPr>
          <p:spPr>
            <a:xfrm>
              <a:off x="2436050" y="3565693"/>
              <a:ext cx="12505" cy="82525"/>
            </a:xfrm>
            <a:custGeom>
              <a:rect b="b" l="l" r="r" t="t"/>
              <a:pathLst>
                <a:path extrusionOk="0" h="3148" w="477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2" name="Google Shape;27102;p86"/>
            <p:cNvSpPr/>
            <p:nvPr/>
          </p:nvSpPr>
          <p:spPr>
            <a:xfrm>
              <a:off x="2391773" y="3548103"/>
              <a:ext cx="38615" cy="100115"/>
            </a:xfrm>
            <a:custGeom>
              <a:rect b="b" l="l" r="r" t="t"/>
              <a:pathLst>
                <a:path extrusionOk="0" h="3819" w="1473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3" name="Google Shape;27103;p86"/>
            <p:cNvSpPr/>
            <p:nvPr/>
          </p:nvSpPr>
          <p:spPr>
            <a:xfrm>
              <a:off x="2408026" y="3660670"/>
              <a:ext cx="6082" cy="31458"/>
            </a:xfrm>
            <a:custGeom>
              <a:rect b="b" l="l" r="r" t="t"/>
              <a:pathLst>
                <a:path extrusionOk="0" h="1200" w="232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4" name="Google Shape;27104;p86"/>
            <p:cNvSpPr/>
            <p:nvPr/>
          </p:nvSpPr>
          <p:spPr>
            <a:xfrm>
              <a:off x="2385717" y="3485082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5" name="Google Shape;27105;p86"/>
            <p:cNvSpPr/>
            <p:nvPr/>
          </p:nvSpPr>
          <p:spPr>
            <a:xfrm>
              <a:off x="2385717" y="3485475"/>
              <a:ext cx="34840" cy="23095"/>
            </a:xfrm>
            <a:custGeom>
              <a:rect b="b" l="l" r="r" t="t"/>
              <a:pathLst>
                <a:path extrusionOk="0" h="881" w="1329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6" name="Google Shape;27106;p86"/>
            <p:cNvSpPr/>
            <p:nvPr/>
          </p:nvSpPr>
          <p:spPr>
            <a:xfrm>
              <a:off x="2498861" y="3535415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7" name="Google Shape;27107;p86"/>
            <p:cNvSpPr/>
            <p:nvPr/>
          </p:nvSpPr>
          <p:spPr>
            <a:xfrm>
              <a:off x="2497340" y="3535415"/>
              <a:ext cx="27657" cy="18849"/>
            </a:xfrm>
            <a:custGeom>
              <a:rect b="b" l="l" r="r" t="t"/>
              <a:pathLst>
                <a:path extrusionOk="0" h="719" w="1055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8" name="Google Shape;27108;p86"/>
            <p:cNvSpPr/>
            <p:nvPr/>
          </p:nvSpPr>
          <p:spPr>
            <a:xfrm>
              <a:off x="2473878" y="3555102"/>
              <a:ext cx="74949" cy="93116"/>
            </a:xfrm>
            <a:custGeom>
              <a:rect b="b" l="l" r="r" t="t"/>
              <a:pathLst>
                <a:path extrusionOk="0" h="3552" w="2859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9" name="Google Shape;27109;p86"/>
            <p:cNvSpPr/>
            <p:nvPr/>
          </p:nvSpPr>
          <p:spPr>
            <a:xfrm>
              <a:off x="2485989" y="3648192"/>
              <a:ext cx="49992" cy="43936"/>
            </a:xfrm>
            <a:custGeom>
              <a:rect b="b" l="l" r="r" t="t"/>
              <a:pathLst>
                <a:path extrusionOk="0" h="1676" w="1907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0" name="Google Shape;27110;p86"/>
            <p:cNvSpPr/>
            <p:nvPr/>
          </p:nvSpPr>
          <p:spPr>
            <a:xfrm>
              <a:off x="2473511" y="3565693"/>
              <a:ext cx="12505" cy="82525"/>
            </a:xfrm>
            <a:custGeom>
              <a:rect b="b" l="l" r="r" t="t"/>
              <a:pathLst>
                <a:path extrusionOk="0" h="3148" w="477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1" name="Google Shape;27111;p86"/>
            <p:cNvSpPr/>
            <p:nvPr/>
          </p:nvSpPr>
          <p:spPr>
            <a:xfrm>
              <a:off x="2536322" y="3565693"/>
              <a:ext cx="12505" cy="82525"/>
            </a:xfrm>
            <a:custGeom>
              <a:rect b="b" l="l" r="r" t="t"/>
              <a:pathLst>
                <a:path extrusionOk="0" h="3148" w="477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2" name="Google Shape;27112;p86"/>
            <p:cNvSpPr/>
            <p:nvPr/>
          </p:nvSpPr>
          <p:spPr>
            <a:xfrm>
              <a:off x="2492045" y="3548103"/>
              <a:ext cx="38615" cy="100115"/>
            </a:xfrm>
            <a:custGeom>
              <a:rect b="b" l="l" r="r" t="t"/>
              <a:pathLst>
                <a:path extrusionOk="0" h="3819" w="1473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3" name="Google Shape;27113;p86"/>
            <p:cNvSpPr/>
            <p:nvPr/>
          </p:nvSpPr>
          <p:spPr>
            <a:xfrm>
              <a:off x="2507931" y="3660670"/>
              <a:ext cx="6475" cy="31458"/>
            </a:xfrm>
            <a:custGeom>
              <a:rect b="b" l="l" r="r" t="t"/>
              <a:pathLst>
                <a:path extrusionOk="0" h="1200" w="247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4" name="Google Shape;27114;p86"/>
            <p:cNvSpPr/>
            <p:nvPr/>
          </p:nvSpPr>
          <p:spPr>
            <a:xfrm>
              <a:off x="2486383" y="3485475"/>
              <a:ext cx="50333" cy="56415"/>
            </a:xfrm>
            <a:custGeom>
              <a:rect b="b" l="l" r="r" t="t"/>
              <a:pathLst>
                <a:path extrusionOk="0" h="2152" w="192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5" name="Google Shape;27115;p86"/>
            <p:cNvSpPr/>
            <p:nvPr/>
          </p:nvSpPr>
          <p:spPr>
            <a:xfrm>
              <a:off x="2485989" y="3485475"/>
              <a:ext cx="34473" cy="56441"/>
            </a:xfrm>
            <a:custGeom>
              <a:rect b="b" l="l" r="r" t="t"/>
              <a:pathLst>
                <a:path extrusionOk="0" h="2153" w="1315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6" name="Google Shape;27116;p86"/>
            <p:cNvSpPr/>
            <p:nvPr/>
          </p:nvSpPr>
          <p:spPr>
            <a:xfrm>
              <a:off x="2485989" y="3485082"/>
              <a:ext cx="50359" cy="25429"/>
            </a:xfrm>
            <a:custGeom>
              <a:rect b="b" l="l" r="r" t="t"/>
              <a:pathLst>
                <a:path extrusionOk="0" h="970" w="1921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7" name="Google Shape;27117;p86"/>
            <p:cNvSpPr/>
            <p:nvPr/>
          </p:nvSpPr>
          <p:spPr>
            <a:xfrm>
              <a:off x="2485989" y="3485475"/>
              <a:ext cx="34473" cy="23095"/>
            </a:xfrm>
            <a:custGeom>
              <a:rect b="b" l="l" r="r" t="t"/>
              <a:pathLst>
                <a:path extrusionOk="0" h="881" w="1315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8" name="Google Shape;27118;p86"/>
            <p:cNvSpPr/>
            <p:nvPr/>
          </p:nvSpPr>
          <p:spPr>
            <a:xfrm>
              <a:off x="2598766" y="3535415"/>
              <a:ext cx="25009" cy="25009"/>
            </a:xfrm>
            <a:custGeom>
              <a:rect b="b" l="l" r="r" t="t"/>
              <a:pathLst>
                <a:path extrusionOk="0" h="954" w="954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9" name="Google Shape;27119;p86"/>
            <p:cNvSpPr/>
            <p:nvPr/>
          </p:nvSpPr>
          <p:spPr>
            <a:xfrm>
              <a:off x="2597639" y="3535415"/>
              <a:ext cx="27631" cy="18849"/>
            </a:xfrm>
            <a:custGeom>
              <a:rect b="b" l="l" r="r" t="t"/>
              <a:pathLst>
                <a:path extrusionOk="0" h="719" w="1054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0" name="Google Shape;27120;p86"/>
            <p:cNvSpPr/>
            <p:nvPr/>
          </p:nvSpPr>
          <p:spPr>
            <a:xfrm>
              <a:off x="2573783" y="3555102"/>
              <a:ext cx="74949" cy="93116"/>
            </a:xfrm>
            <a:custGeom>
              <a:rect b="b" l="l" r="r" t="t"/>
              <a:pathLst>
                <a:path extrusionOk="0" h="3552" w="2859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1" name="Google Shape;27121;p86"/>
            <p:cNvSpPr/>
            <p:nvPr/>
          </p:nvSpPr>
          <p:spPr>
            <a:xfrm>
              <a:off x="2586288" y="3648192"/>
              <a:ext cx="50333" cy="43936"/>
            </a:xfrm>
            <a:custGeom>
              <a:rect b="b" l="l" r="r" t="t"/>
              <a:pathLst>
                <a:path extrusionOk="0" h="1676" w="192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2" name="Google Shape;27122;p86"/>
            <p:cNvSpPr/>
            <p:nvPr/>
          </p:nvSpPr>
          <p:spPr>
            <a:xfrm>
              <a:off x="2573783" y="3565693"/>
              <a:ext cx="12531" cy="82525"/>
            </a:xfrm>
            <a:custGeom>
              <a:rect b="b" l="l" r="r" t="t"/>
              <a:pathLst>
                <a:path extrusionOk="0" h="3148" w="478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3" name="Google Shape;27123;p86"/>
            <p:cNvSpPr/>
            <p:nvPr/>
          </p:nvSpPr>
          <p:spPr>
            <a:xfrm>
              <a:off x="2636594" y="3565693"/>
              <a:ext cx="12531" cy="82525"/>
            </a:xfrm>
            <a:custGeom>
              <a:rect b="b" l="l" r="r" t="t"/>
              <a:pathLst>
                <a:path extrusionOk="0" h="3148" w="478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4" name="Google Shape;27124;p86"/>
            <p:cNvSpPr/>
            <p:nvPr/>
          </p:nvSpPr>
          <p:spPr>
            <a:xfrm>
              <a:off x="2592317" y="3548103"/>
              <a:ext cx="38248" cy="100115"/>
            </a:xfrm>
            <a:custGeom>
              <a:rect b="b" l="l" r="r" t="t"/>
              <a:pathLst>
                <a:path extrusionOk="0" h="3819" w="1459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5" name="Google Shape;27125;p86"/>
            <p:cNvSpPr/>
            <p:nvPr/>
          </p:nvSpPr>
          <p:spPr>
            <a:xfrm>
              <a:off x="2608230" y="3660670"/>
              <a:ext cx="6449" cy="31458"/>
            </a:xfrm>
            <a:custGeom>
              <a:rect b="b" l="l" r="r" t="t"/>
              <a:pathLst>
                <a:path extrusionOk="0" h="1200" w="246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6" name="Google Shape;27126;p86"/>
            <p:cNvSpPr/>
            <p:nvPr/>
          </p:nvSpPr>
          <p:spPr>
            <a:xfrm>
              <a:off x="2586288" y="3485475"/>
              <a:ext cx="50333" cy="56415"/>
            </a:xfrm>
            <a:custGeom>
              <a:rect b="b" l="l" r="r" t="t"/>
              <a:pathLst>
                <a:path extrusionOk="0" h="2152" w="192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7" name="Google Shape;27127;p86"/>
            <p:cNvSpPr/>
            <p:nvPr/>
          </p:nvSpPr>
          <p:spPr>
            <a:xfrm>
              <a:off x="2586288" y="3485475"/>
              <a:ext cx="34447" cy="56441"/>
            </a:xfrm>
            <a:custGeom>
              <a:rect b="b" l="l" r="r" t="t"/>
              <a:pathLst>
                <a:path extrusionOk="0" h="2153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8" name="Google Shape;27128;p86"/>
            <p:cNvSpPr/>
            <p:nvPr/>
          </p:nvSpPr>
          <p:spPr>
            <a:xfrm>
              <a:off x="2586288" y="3485082"/>
              <a:ext cx="50333" cy="25429"/>
            </a:xfrm>
            <a:custGeom>
              <a:rect b="b" l="l" r="r" t="t"/>
              <a:pathLst>
                <a:path extrusionOk="0" h="970" w="192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9" name="Google Shape;27129;p86"/>
            <p:cNvSpPr/>
            <p:nvPr/>
          </p:nvSpPr>
          <p:spPr>
            <a:xfrm>
              <a:off x="2586288" y="3485475"/>
              <a:ext cx="34447" cy="23095"/>
            </a:xfrm>
            <a:custGeom>
              <a:rect b="b" l="l" r="r" t="t"/>
              <a:pathLst>
                <a:path extrusionOk="0" h="881" w="1314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30" name="Google Shape;27130;p86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27131" name="Google Shape;27131;p86"/>
            <p:cNvSpPr/>
            <p:nvPr/>
          </p:nvSpPr>
          <p:spPr>
            <a:xfrm>
              <a:off x="2806520" y="3611858"/>
              <a:ext cx="46951" cy="46951"/>
            </a:xfrm>
            <a:custGeom>
              <a:rect b="b" l="l" r="r" t="t"/>
              <a:pathLst>
                <a:path extrusionOk="0" h="1791" w="1791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2" name="Google Shape;27132;p86"/>
            <p:cNvSpPr/>
            <p:nvPr/>
          </p:nvSpPr>
          <p:spPr>
            <a:xfrm>
              <a:off x="2960533" y="3488490"/>
              <a:ext cx="110155" cy="94086"/>
            </a:xfrm>
            <a:custGeom>
              <a:rect b="b" l="l" r="r" t="t"/>
              <a:pathLst>
                <a:path extrusionOk="0" h="3589" w="4202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3" name="Google Shape;27133;p86"/>
            <p:cNvSpPr/>
            <p:nvPr/>
          </p:nvSpPr>
          <p:spPr>
            <a:xfrm>
              <a:off x="2971884" y="3526712"/>
              <a:ext cx="103340" cy="56048"/>
            </a:xfrm>
            <a:custGeom>
              <a:rect b="b" l="l" r="r" t="t"/>
              <a:pathLst>
                <a:path extrusionOk="0" h="2138" w="3942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4" name="Google Shape;27134;p86"/>
            <p:cNvSpPr/>
            <p:nvPr/>
          </p:nvSpPr>
          <p:spPr>
            <a:xfrm>
              <a:off x="2835645" y="3382817"/>
              <a:ext cx="158601" cy="305457"/>
            </a:xfrm>
            <a:custGeom>
              <a:rect b="b" l="l" r="r" t="t"/>
              <a:pathLst>
                <a:path extrusionOk="0" h="11652" w="605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5" name="Google Shape;27135;p86"/>
            <p:cNvSpPr/>
            <p:nvPr/>
          </p:nvSpPr>
          <p:spPr>
            <a:xfrm>
              <a:off x="2835645" y="3564933"/>
              <a:ext cx="158601" cy="123342"/>
            </a:xfrm>
            <a:custGeom>
              <a:rect b="b" l="l" r="r" t="t"/>
              <a:pathLst>
                <a:path extrusionOk="0" h="4705" w="605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6" name="Google Shape;27136;p86"/>
            <p:cNvSpPr/>
            <p:nvPr/>
          </p:nvSpPr>
          <p:spPr>
            <a:xfrm>
              <a:off x="2982475" y="3359460"/>
              <a:ext cx="46951" cy="352330"/>
            </a:xfrm>
            <a:custGeom>
              <a:rect b="b" l="l" r="r" t="t"/>
              <a:pathLst>
                <a:path extrusionOk="0" h="13440" w="1791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7" name="Google Shape;27137;p86"/>
            <p:cNvSpPr/>
            <p:nvPr/>
          </p:nvSpPr>
          <p:spPr>
            <a:xfrm>
              <a:off x="2982475" y="3682245"/>
              <a:ext cx="46951" cy="29544"/>
            </a:xfrm>
            <a:custGeom>
              <a:rect b="b" l="l" r="r" t="t"/>
              <a:pathLst>
                <a:path extrusionOk="0" h="1127" w="1791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8" name="Google Shape;27138;p86"/>
            <p:cNvSpPr/>
            <p:nvPr/>
          </p:nvSpPr>
          <p:spPr>
            <a:xfrm>
              <a:off x="2747851" y="3482828"/>
              <a:ext cx="46951" cy="105594"/>
            </a:xfrm>
            <a:custGeom>
              <a:rect b="b" l="l" r="r" t="t"/>
              <a:pathLst>
                <a:path extrusionOk="0" h="4028" w="1791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9" name="Google Shape;27139;p86"/>
            <p:cNvSpPr/>
            <p:nvPr/>
          </p:nvSpPr>
          <p:spPr>
            <a:xfrm>
              <a:off x="2747484" y="3488123"/>
              <a:ext cx="47318" cy="100299"/>
            </a:xfrm>
            <a:custGeom>
              <a:rect b="b" l="l" r="r" t="t"/>
              <a:pathLst>
                <a:path extrusionOk="0" h="3826" w="1805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0" name="Google Shape;27140;p86"/>
            <p:cNvSpPr/>
            <p:nvPr/>
          </p:nvSpPr>
          <p:spPr>
            <a:xfrm>
              <a:off x="2788720" y="3482828"/>
              <a:ext cx="58695" cy="105594"/>
            </a:xfrm>
            <a:custGeom>
              <a:rect b="b" l="l" r="r" t="t"/>
              <a:pathLst>
                <a:path extrusionOk="0" h="4028" w="2239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1" name="Google Shape;27141;p86"/>
            <p:cNvSpPr/>
            <p:nvPr/>
          </p:nvSpPr>
          <p:spPr>
            <a:xfrm>
              <a:off x="2788720" y="3570622"/>
              <a:ext cx="58695" cy="17800"/>
            </a:xfrm>
            <a:custGeom>
              <a:rect b="b" l="l" r="r" t="t"/>
              <a:pathLst>
                <a:path extrusionOk="0" h="679" w="2239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2" name="Google Shape;27142;p86"/>
            <p:cNvSpPr/>
            <p:nvPr/>
          </p:nvSpPr>
          <p:spPr>
            <a:xfrm>
              <a:off x="2788720" y="3588396"/>
              <a:ext cx="59062" cy="93876"/>
            </a:xfrm>
            <a:custGeom>
              <a:rect b="b" l="l" r="r" t="t"/>
              <a:pathLst>
                <a:path extrusionOk="0" h="3581" w="2253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3" name="Google Shape;27143;p86"/>
            <p:cNvSpPr/>
            <p:nvPr/>
          </p:nvSpPr>
          <p:spPr>
            <a:xfrm>
              <a:off x="3091844" y="3529753"/>
              <a:ext cx="33345" cy="11744"/>
            </a:xfrm>
            <a:custGeom>
              <a:rect b="b" l="l" r="r" t="t"/>
              <a:pathLst>
                <a:path extrusionOk="0" h="448" w="1272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4" name="Google Shape;27144;p86"/>
            <p:cNvSpPr/>
            <p:nvPr/>
          </p:nvSpPr>
          <p:spPr>
            <a:xfrm>
              <a:off x="3069535" y="3463140"/>
              <a:ext cx="28574" cy="24249"/>
            </a:xfrm>
            <a:custGeom>
              <a:rect b="b" l="l" r="r" t="t"/>
              <a:pathLst>
                <a:path extrusionOk="0" h="925" w="109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5" name="Google Shape;27145;p86"/>
            <p:cNvSpPr/>
            <p:nvPr/>
          </p:nvSpPr>
          <p:spPr>
            <a:xfrm>
              <a:off x="3068958" y="3583467"/>
              <a:ext cx="28601" cy="24249"/>
            </a:xfrm>
            <a:custGeom>
              <a:rect b="b" l="l" r="r" t="t"/>
              <a:pathLst>
                <a:path extrusionOk="0" h="925" w="1091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46" name="Google Shape;27146;p86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27147" name="Google Shape;27147;p86"/>
            <p:cNvSpPr/>
            <p:nvPr/>
          </p:nvSpPr>
          <p:spPr>
            <a:xfrm>
              <a:off x="3696205" y="3456718"/>
              <a:ext cx="375792" cy="242594"/>
            </a:xfrm>
            <a:custGeom>
              <a:rect b="b" l="l" r="r" t="t"/>
              <a:pathLst>
                <a:path extrusionOk="0" h="9254" w="14335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8" name="Google Shape;27148;p86"/>
            <p:cNvSpPr/>
            <p:nvPr/>
          </p:nvSpPr>
          <p:spPr>
            <a:xfrm>
              <a:off x="3696205" y="3456718"/>
              <a:ext cx="375792" cy="18193"/>
            </a:xfrm>
            <a:custGeom>
              <a:rect b="b" l="l" r="r" t="t"/>
              <a:pathLst>
                <a:path extrusionOk="0" h="694" w="14335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9" name="Google Shape;27149;p86"/>
            <p:cNvSpPr/>
            <p:nvPr/>
          </p:nvSpPr>
          <p:spPr>
            <a:xfrm>
              <a:off x="3732539" y="3505163"/>
              <a:ext cx="121113" cy="157814"/>
            </a:xfrm>
            <a:custGeom>
              <a:rect b="b" l="l" r="r" t="t"/>
              <a:pathLst>
                <a:path extrusionOk="0" h="6020" w="462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0" name="Google Shape;27150;p86"/>
            <p:cNvSpPr/>
            <p:nvPr/>
          </p:nvSpPr>
          <p:spPr>
            <a:xfrm>
              <a:off x="3883904" y="3505163"/>
              <a:ext cx="151759" cy="30278"/>
            </a:xfrm>
            <a:custGeom>
              <a:rect b="b" l="l" r="r" t="t"/>
              <a:pathLst>
                <a:path extrusionOk="0" h="1155" w="5789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1" name="Google Shape;27151;p86"/>
            <p:cNvSpPr/>
            <p:nvPr/>
          </p:nvSpPr>
          <p:spPr>
            <a:xfrm>
              <a:off x="3883904" y="3553582"/>
              <a:ext cx="115451" cy="24249"/>
            </a:xfrm>
            <a:custGeom>
              <a:rect b="b" l="l" r="r" t="t"/>
              <a:pathLst>
                <a:path extrusionOk="0" h="925" w="4404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2" name="Google Shape;27152;p86"/>
            <p:cNvSpPr/>
            <p:nvPr/>
          </p:nvSpPr>
          <p:spPr>
            <a:xfrm>
              <a:off x="3882017" y="3595972"/>
              <a:ext cx="76836" cy="12138"/>
            </a:xfrm>
            <a:custGeom>
              <a:rect b="b" l="l" r="r" t="t"/>
              <a:pathLst>
                <a:path extrusionOk="0" h="463" w="2931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3" name="Google Shape;27153;p86"/>
            <p:cNvSpPr/>
            <p:nvPr/>
          </p:nvSpPr>
          <p:spPr>
            <a:xfrm>
              <a:off x="3966770" y="3595972"/>
              <a:ext cx="40528" cy="12138"/>
            </a:xfrm>
            <a:custGeom>
              <a:rect b="b" l="l" r="r" t="t"/>
              <a:pathLst>
                <a:path extrusionOk="0" h="463" w="1546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4" name="Google Shape;27154;p86"/>
            <p:cNvSpPr/>
            <p:nvPr/>
          </p:nvSpPr>
          <p:spPr>
            <a:xfrm>
              <a:off x="3882017" y="3632306"/>
              <a:ext cx="28391" cy="12138"/>
            </a:xfrm>
            <a:custGeom>
              <a:rect b="b" l="l" r="r" t="t"/>
              <a:pathLst>
                <a:path extrusionOk="0" h="463" w="1083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5" name="Google Shape;27155;p86"/>
            <p:cNvSpPr/>
            <p:nvPr/>
          </p:nvSpPr>
          <p:spPr>
            <a:xfrm>
              <a:off x="3918324" y="3632306"/>
              <a:ext cx="64751" cy="12138"/>
            </a:xfrm>
            <a:custGeom>
              <a:rect b="b" l="l" r="r" t="t"/>
              <a:pathLst>
                <a:path extrusionOk="0" h="463" w="247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6" name="Google Shape;27156;p86"/>
            <p:cNvSpPr/>
            <p:nvPr/>
          </p:nvSpPr>
          <p:spPr>
            <a:xfrm>
              <a:off x="3882017" y="3656895"/>
              <a:ext cx="28391" cy="12138"/>
            </a:xfrm>
            <a:custGeom>
              <a:rect b="b" l="l" r="r" t="t"/>
              <a:pathLst>
                <a:path extrusionOk="0" h="463" w="1083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7" name="Google Shape;27157;p86"/>
            <p:cNvSpPr/>
            <p:nvPr/>
          </p:nvSpPr>
          <p:spPr>
            <a:xfrm>
              <a:off x="3918324" y="3656895"/>
              <a:ext cx="64751" cy="12138"/>
            </a:xfrm>
            <a:custGeom>
              <a:rect b="b" l="l" r="r" t="t"/>
              <a:pathLst>
                <a:path extrusionOk="0" h="463" w="247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8" name="Google Shape;27158;p86"/>
            <p:cNvSpPr/>
            <p:nvPr/>
          </p:nvSpPr>
          <p:spPr>
            <a:xfrm>
              <a:off x="3853993" y="3371938"/>
              <a:ext cx="59823" cy="109028"/>
            </a:xfrm>
            <a:custGeom>
              <a:rect b="b" l="l" r="r" t="t"/>
              <a:pathLst>
                <a:path extrusionOk="0" h="4159" w="2282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9" name="Google Shape;27159;p86"/>
            <p:cNvSpPr/>
            <p:nvPr/>
          </p:nvSpPr>
          <p:spPr>
            <a:xfrm>
              <a:off x="3756735" y="3583860"/>
              <a:ext cx="72694" cy="78750"/>
            </a:xfrm>
            <a:custGeom>
              <a:rect b="b" l="l" r="r" t="t"/>
              <a:pathLst>
                <a:path extrusionOk="0" h="3004" w="2773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0" name="Google Shape;27160;p86"/>
            <p:cNvSpPr/>
            <p:nvPr/>
          </p:nvSpPr>
          <p:spPr>
            <a:xfrm>
              <a:off x="3779831" y="3583860"/>
              <a:ext cx="26503" cy="18193"/>
            </a:xfrm>
            <a:custGeom>
              <a:rect b="b" l="l" r="r" t="t"/>
              <a:pathLst>
                <a:path extrusionOk="0" h="694" w="1011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1" name="Google Shape;27161;p86"/>
            <p:cNvSpPr/>
            <p:nvPr/>
          </p:nvSpPr>
          <p:spPr>
            <a:xfrm>
              <a:off x="3756735" y="3603155"/>
              <a:ext cx="72694" cy="59456"/>
            </a:xfrm>
            <a:custGeom>
              <a:rect b="b" l="l" r="r" t="t"/>
              <a:pathLst>
                <a:path extrusionOk="0" h="2268" w="2773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2" name="Google Shape;27162;p86"/>
            <p:cNvSpPr/>
            <p:nvPr/>
          </p:nvSpPr>
          <p:spPr>
            <a:xfrm>
              <a:off x="3756735" y="3614139"/>
              <a:ext cx="18193" cy="48839"/>
            </a:xfrm>
            <a:custGeom>
              <a:rect b="b" l="l" r="r" t="t"/>
              <a:pathLst>
                <a:path extrusionOk="0" h="1863" w="694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3" name="Google Shape;27163;p86"/>
            <p:cNvSpPr/>
            <p:nvPr/>
          </p:nvSpPr>
          <p:spPr>
            <a:xfrm>
              <a:off x="3811236" y="3614139"/>
              <a:ext cx="18193" cy="48839"/>
            </a:xfrm>
            <a:custGeom>
              <a:rect b="b" l="l" r="r" t="t"/>
              <a:pathLst>
                <a:path extrusionOk="0" h="1863" w="694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4" name="Google Shape;27164;p86"/>
            <p:cNvSpPr/>
            <p:nvPr/>
          </p:nvSpPr>
          <p:spPr>
            <a:xfrm>
              <a:off x="3768847" y="3535415"/>
              <a:ext cx="48472" cy="54527"/>
            </a:xfrm>
            <a:custGeom>
              <a:rect b="b" l="l" r="r" t="t"/>
              <a:pathLst>
                <a:path extrusionOk="0" h="2080" w="1849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5" name="Google Shape;27165;p86"/>
            <p:cNvSpPr/>
            <p:nvPr/>
          </p:nvSpPr>
          <p:spPr>
            <a:xfrm>
              <a:off x="3768847" y="3535415"/>
              <a:ext cx="33345" cy="54632"/>
            </a:xfrm>
            <a:custGeom>
              <a:rect b="b" l="l" r="r" t="t"/>
              <a:pathLst>
                <a:path extrusionOk="0" h="2084" w="1272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6" name="Google Shape;27166;p86"/>
            <p:cNvSpPr/>
            <p:nvPr/>
          </p:nvSpPr>
          <p:spPr>
            <a:xfrm>
              <a:off x="3768847" y="3535415"/>
              <a:ext cx="48472" cy="24301"/>
            </a:xfrm>
            <a:custGeom>
              <a:rect b="b" l="l" r="r" t="t"/>
              <a:pathLst>
                <a:path extrusionOk="0" h="927" w="1849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7" name="Google Shape;27167;p86"/>
            <p:cNvSpPr/>
            <p:nvPr/>
          </p:nvSpPr>
          <p:spPr>
            <a:xfrm>
              <a:off x="3768847" y="3535415"/>
              <a:ext cx="33345" cy="22361"/>
            </a:xfrm>
            <a:custGeom>
              <a:rect b="b" l="l" r="r" t="t"/>
              <a:pathLst>
                <a:path extrusionOk="0" h="853" w="1272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8" name="Google Shape;27168;p86"/>
            <p:cNvSpPr/>
            <p:nvPr/>
          </p:nvSpPr>
          <p:spPr>
            <a:xfrm>
              <a:off x="3871793" y="3451029"/>
              <a:ext cx="24249" cy="12138"/>
            </a:xfrm>
            <a:custGeom>
              <a:rect b="b" l="l" r="r" t="t"/>
              <a:pathLst>
                <a:path extrusionOk="0" h="463" w="925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9" name="Google Shape;27169;p86"/>
            <p:cNvSpPr/>
            <p:nvPr/>
          </p:nvSpPr>
          <p:spPr>
            <a:xfrm>
              <a:off x="3854386" y="3371938"/>
              <a:ext cx="59429" cy="12138"/>
            </a:xfrm>
            <a:custGeom>
              <a:rect b="b" l="l" r="r" t="t"/>
              <a:pathLst>
                <a:path extrusionOk="0" h="463" w="2267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70" name="Google Shape;27170;p86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27171" name="Google Shape;27171;p86"/>
            <p:cNvSpPr/>
            <p:nvPr/>
          </p:nvSpPr>
          <p:spPr>
            <a:xfrm>
              <a:off x="6567324" y="2508390"/>
              <a:ext cx="366722" cy="271351"/>
            </a:xfrm>
            <a:custGeom>
              <a:rect b="b" l="l" r="r" t="t"/>
              <a:pathLst>
                <a:path extrusionOk="0" h="10351" w="13989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2" name="Google Shape;27172;p86"/>
            <p:cNvSpPr/>
            <p:nvPr/>
          </p:nvSpPr>
          <p:spPr>
            <a:xfrm>
              <a:off x="6567324" y="2508390"/>
              <a:ext cx="183164" cy="271351"/>
            </a:xfrm>
            <a:custGeom>
              <a:rect b="b" l="l" r="r" t="t"/>
              <a:pathLst>
                <a:path extrusionOk="0" h="10351" w="6987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3" name="Google Shape;27173;p86"/>
            <p:cNvSpPr/>
            <p:nvPr/>
          </p:nvSpPr>
          <p:spPr>
            <a:xfrm>
              <a:off x="6599097" y="2540163"/>
              <a:ext cx="303150" cy="207780"/>
            </a:xfrm>
            <a:custGeom>
              <a:rect b="b" l="l" r="r" t="t"/>
              <a:pathLst>
                <a:path extrusionOk="0" h="7926" w="11564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4" name="Google Shape;27174;p86"/>
            <p:cNvSpPr/>
            <p:nvPr/>
          </p:nvSpPr>
          <p:spPr>
            <a:xfrm>
              <a:off x="6598730" y="2540556"/>
              <a:ext cx="151759" cy="207780"/>
            </a:xfrm>
            <a:custGeom>
              <a:rect b="b" l="l" r="r" t="t"/>
              <a:pathLst>
                <a:path extrusionOk="0" h="7926" w="5789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5" name="Google Shape;27175;p86"/>
            <p:cNvSpPr/>
            <p:nvPr/>
          </p:nvSpPr>
          <p:spPr>
            <a:xfrm>
              <a:off x="6678580" y="2436849"/>
              <a:ext cx="144209" cy="120379"/>
            </a:xfrm>
            <a:custGeom>
              <a:rect b="b" l="l" r="r" t="t"/>
              <a:pathLst>
                <a:path extrusionOk="0" h="4592" w="5501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6" name="Google Shape;27176;p86"/>
            <p:cNvSpPr/>
            <p:nvPr/>
          </p:nvSpPr>
          <p:spPr>
            <a:xfrm>
              <a:off x="6711480" y="2591256"/>
              <a:ext cx="141954" cy="101452"/>
            </a:xfrm>
            <a:custGeom>
              <a:rect b="b" l="l" r="r" t="t"/>
              <a:pathLst>
                <a:path extrusionOk="0" h="3870" w="5415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7" name="Google Shape;27177;p86"/>
            <p:cNvSpPr/>
            <p:nvPr/>
          </p:nvSpPr>
          <p:spPr>
            <a:xfrm>
              <a:off x="6669117" y="2666178"/>
              <a:ext cx="41656" cy="35652"/>
            </a:xfrm>
            <a:custGeom>
              <a:rect b="b" l="l" r="r" t="t"/>
              <a:pathLst>
                <a:path extrusionOk="0" h="1360" w="1589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8" name="Google Shape;27178;p86"/>
            <p:cNvSpPr/>
            <p:nvPr/>
          </p:nvSpPr>
          <p:spPr>
            <a:xfrm>
              <a:off x="6630476" y="2582238"/>
              <a:ext cx="41682" cy="36413"/>
            </a:xfrm>
            <a:custGeom>
              <a:rect b="b" l="l" r="r" t="t"/>
              <a:pathLst>
                <a:path extrusionOk="0" h="1389" w="159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9" name="Google Shape;27179;p86"/>
            <p:cNvSpPr/>
            <p:nvPr/>
          </p:nvSpPr>
          <p:spPr>
            <a:xfrm>
              <a:off x="6837889" y="2678080"/>
              <a:ext cx="40948" cy="35967"/>
            </a:xfrm>
            <a:custGeom>
              <a:rect b="b" l="l" r="r" t="t"/>
              <a:pathLst>
                <a:path extrusionOk="0" h="1372" w="1562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0" name="Google Shape;27180;p86"/>
            <p:cNvSpPr/>
            <p:nvPr/>
          </p:nvSpPr>
          <p:spPr>
            <a:xfrm>
              <a:off x="6733868" y="2598124"/>
              <a:ext cx="40895" cy="36124"/>
            </a:xfrm>
            <a:custGeom>
              <a:rect b="b" l="l" r="r" t="t"/>
              <a:pathLst>
                <a:path extrusionOk="0" h="1378" w="156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1" name="Google Shape;27181;p86"/>
            <p:cNvSpPr/>
            <p:nvPr/>
          </p:nvSpPr>
          <p:spPr>
            <a:xfrm>
              <a:off x="6678580" y="2436849"/>
              <a:ext cx="71908" cy="120379"/>
            </a:xfrm>
            <a:custGeom>
              <a:rect b="b" l="l" r="r" t="t"/>
              <a:pathLst>
                <a:path extrusionOk="0" h="4592" w="2743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2" name="Google Shape;27182;p86"/>
            <p:cNvSpPr/>
            <p:nvPr/>
          </p:nvSpPr>
          <p:spPr>
            <a:xfrm>
              <a:off x="6728913" y="2500578"/>
              <a:ext cx="38221" cy="32795"/>
            </a:xfrm>
            <a:custGeom>
              <a:rect b="b" l="l" r="r" t="t"/>
              <a:pathLst>
                <a:path extrusionOk="0" h="1251" w="1458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83" name="Google Shape;27183;p86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27184" name="Google Shape;27184;p86"/>
            <p:cNvSpPr/>
            <p:nvPr/>
          </p:nvSpPr>
          <p:spPr>
            <a:xfrm>
              <a:off x="4208970" y="3374979"/>
              <a:ext cx="252817" cy="334556"/>
            </a:xfrm>
            <a:custGeom>
              <a:rect b="b" l="l" r="r" t="t"/>
              <a:pathLst>
                <a:path extrusionOk="0" h="12762" w="9644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5" name="Google Shape;27185;p86"/>
            <p:cNvSpPr/>
            <p:nvPr/>
          </p:nvSpPr>
          <p:spPr>
            <a:xfrm>
              <a:off x="4439059" y="3410920"/>
              <a:ext cx="22728" cy="298615"/>
            </a:xfrm>
            <a:custGeom>
              <a:rect b="b" l="l" r="r" t="t"/>
              <a:pathLst>
                <a:path extrusionOk="0" h="11391" w="867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6" name="Google Shape;27186;p86"/>
            <p:cNvSpPr/>
            <p:nvPr/>
          </p:nvSpPr>
          <p:spPr>
            <a:xfrm>
              <a:off x="4403092" y="3374979"/>
              <a:ext cx="58695" cy="58669"/>
            </a:xfrm>
            <a:custGeom>
              <a:rect b="b" l="l" r="r" t="t"/>
              <a:pathLst>
                <a:path extrusionOk="0" h="2238" w="2239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7" name="Google Shape;27187;p86"/>
            <p:cNvSpPr/>
            <p:nvPr/>
          </p:nvSpPr>
          <p:spPr>
            <a:xfrm>
              <a:off x="4289188" y="3457478"/>
              <a:ext cx="141194" cy="10617"/>
            </a:xfrm>
            <a:custGeom>
              <a:rect b="b" l="l" r="r" t="t"/>
              <a:pathLst>
                <a:path extrusionOk="0" h="405" w="5386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8" name="Google Shape;27188;p86"/>
            <p:cNvSpPr/>
            <p:nvPr/>
          </p:nvSpPr>
          <p:spPr>
            <a:xfrm>
              <a:off x="4289188" y="3478293"/>
              <a:ext cx="141194" cy="10224"/>
            </a:xfrm>
            <a:custGeom>
              <a:rect b="b" l="l" r="r" t="t"/>
              <a:pathLst>
                <a:path extrusionOk="0" h="390" w="5386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9" name="Google Shape;27189;p86"/>
            <p:cNvSpPr/>
            <p:nvPr/>
          </p:nvSpPr>
          <p:spPr>
            <a:xfrm>
              <a:off x="4240743" y="3457845"/>
              <a:ext cx="31065" cy="30672"/>
            </a:xfrm>
            <a:custGeom>
              <a:rect b="b" l="l" r="r" t="t"/>
              <a:pathLst>
                <a:path extrusionOk="0" h="1170" w="1185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0" name="Google Shape;27190;p86"/>
            <p:cNvSpPr/>
            <p:nvPr/>
          </p:nvSpPr>
          <p:spPr>
            <a:xfrm>
              <a:off x="4289188" y="3544512"/>
              <a:ext cx="141194" cy="10617"/>
            </a:xfrm>
            <a:custGeom>
              <a:rect b="b" l="l" r="r" t="t"/>
              <a:pathLst>
                <a:path extrusionOk="0" h="405" w="5386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1" name="Google Shape;27191;p86"/>
            <p:cNvSpPr/>
            <p:nvPr/>
          </p:nvSpPr>
          <p:spPr>
            <a:xfrm>
              <a:off x="4289188" y="3565326"/>
              <a:ext cx="141194" cy="10224"/>
            </a:xfrm>
            <a:custGeom>
              <a:rect b="b" l="l" r="r" t="t"/>
              <a:pathLst>
                <a:path extrusionOk="0" h="390" w="5386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2" name="Google Shape;27192;p86"/>
            <p:cNvSpPr/>
            <p:nvPr/>
          </p:nvSpPr>
          <p:spPr>
            <a:xfrm>
              <a:off x="4240743" y="3544879"/>
              <a:ext cx="31065" cy="30672"/>
            </a:xfrm>
            <a:custGeom>
              <a:rect b="b" l="l" r="r" t="t"/>
              <a:pathLst>
                <a:path extrusionOk="0" h="1170" w="1185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3" name="Google Shape;27193;p86"/>
            <p:cNvSpPr/>
            <p:nvPr/>
          </p:nvSpPr>
          <p:spPr>
            <a:xfrm>
              <a:off x="4289188" y="3631545"/>
              <a:ext cx="141194" cy="10617"/>
            </a:xfrm>
            <a:custGeom>
              <a:rect b="b" l="l" r="r" t="t"/>
              <a:pathLst>
                <a:path extrusionOk="0" h="405" w="5386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4" name="Google Shape;27194;p86"/>
            <p:cNvSpPr/>
            <p:nvPr/>
          </p:nvSpPr>
          <p:spPr>
            <a:xfrm>
              <a:off x="4289188" y="3652360"/>
              <a:ext cx="141194" cy="10250"/>
            </a:xfrm>
            <a:custGeom>
              <a:rect b="b" l="l" r="r" t="t"/>
              <a:pathLst>
                <a:path extrusionOk="0" h="391" w="5386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5" name="Google Shape;27195;p86"/>
            <p:cNvSpPr/>
            <p:nvPr/>
          </p:nvSpPr>
          <p:spPr>
            <a:xfrm>
              <a:off x="4240743" y="3631912"/>
              <a:ext cx="31065" cy="30698"/>
            </a:xfrm>
            <a:custGeom>
              <a:rect b="b" l="l" r="r" t="t"/>
              <a:pathLst>
                <a:path extrusionOk="0" h="1171" w="1185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6" name="Google Shape;27196;p86"/>
            <p:cNvSpPr/>
            <p:nvPr/>
          </p:nvSpPr>
          <p:spPr>
            <a:xfrm>
              <a:off x="4320227" y="3361347"/>
              <a:ext cx="38248" cy="35967"/>
            </a:xfrm>
            <a:custGeom>
              <a:rect b="b" l="l" r="r" t="t"/>
              <a:pathLst>
                <a:path extrusionOk="0" h="1372" w="1459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7" name="Google Shape;27197;p86"/>
            <p:cNvSpPr/>
            <p:nvPr/>
          </p:nvSpPr>
          <p:spPr>
            <a:xfrm>
              <a:off x="4405609" y="3596653"/>
              <a:ext cx="102710" cy="101033"/>
            </a:xfrm>
            <a:custGeom>
              <a:rect b="b" l="l" r="r" t="t"/>
              <a:pathLst>
                <a:path extrusionOk="0" h="3854" w="3918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98" name="Google Shape;27198;p86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27199" name="Google Shape;27199;p86"/>
            <p:cNvSpPr/>
            <p:nvPr/>
          </p:nvSpPr>
          <p:spPr>
            <a:xfrm>
              <a:off x="2987797" y="1713315"/>
              <a:ext cx="165757" cy="75106"/>
            </a:xfrm>
            <a:custGeom>
              <a:rect b="b" l="l" r="r" t="t"/>
              <a:pathLst>
                <a:path extrusionOk="0" h="2865" w="6323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0" name="Google Shape;27200;p86"/>
            <p:cNvSpPr/>
            <p:nvPr/>
          </p:nvSpPr>
          <p:spPr>
            <a:xfrm>
              <a:off x="2786833" y="1767423"/>
              <a:ext cx="177528" cy="98595"/>
            </a:xfrm>
            <a:custGeom>
              <a:rect b="b" l="l" r="r" t="t"/>
              <a:pathLst>
                <a:path extrusionOk="0" h="3761" w="6772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1" name="Google Shape;27201;p86"/>
            <p:cNvSpPr/>
            <p:nvPr/>
          </p:nvSpPr>
          <p:spPr>
            <a:xfrm>
              <a:off x="2786833" y="1607747"/>
              <a:ext cx="189246" cy="122398"/>
            </a:xfrm>
            <a:custGeom>
              <a:rect b="b" l="l" r="r" t="t"/>
              <a:pathLst>
                <a:path extrusionOk="0" h="4669" w="7219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2" name="Google Shape;27202;p86"/>
            <p:cNvSpPr/>
            <p:nvPr/>
          </p:nvSpPr>
          <p:spPr>
            <a:xfrm>
              <a:off x="2964334" y="1512351"/>
              <a:ext cx="189220" cy="98595"/>
            </a:xfrm>
            <a:custGeom>
              <a:rect b="b" l="l" r="r" t="t"/>
              <a:pathLst>
                <a:path extrusionOk="0" h="3761" w="7218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3" name="Google Shape;27203;p86"/>
            <p:cNvSpPr/>
            <p:nvPr/>
          </p:nvSpPr>
          <p:spPr>
            <a:xfrm>
              <a:off x="2991939" y="1529784"/>
              <a:ext cx="39401" cy="12138"/>
            </a:xfrm>
            <a:custGeom>
              <a:rect b="b" l="l" r="r" t="t"/>
              <a:pathLst>
                <a:path extrusionOk="0" h="463" w="1503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4" name="Google Shape;27204;p86"/>
            <p:cNvSpPr/>
            <p:nvPr/>
          </p:nvSpPr>
          <p:spPr>
            <a:xfrm>
              <a:off x="3098293" y="1553613"/>
              <a:ext cx="27631" cy="11771"/>
            </a:xfrm>
            <a:custGeom>
              <a:rect b="b" l="l" r="r" t="t"/>
              <a:pathLst>
                <a:path extrusionOk="0" h="449" w="1054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5" name="Google Shape;27205;p86"/>
            <p:cNvSpPr/>
            <p:nvPr/>
          </p:nvSpPr>
          <p:spPr>
            <a:xfrm>
              <a:off x="3039257" y="1529784"/>
              <a:ext cx="84779" cy="12138"/>
            </a:xfrm>
            <a:custGeom>
              <a:rect b="b" l="l" r="r" t="t"/>
              <a:pathLst>
                <a:path extrusionOk="0" h="463" w="3234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6" name="Google Shape;27206;p86"/>
            <p:cNvSpPr/>
            <p:nvPr/>
          </p:nvSpPr>
          <p:spPr>
            <a:xfrm>
              <a:off x="2991939" y="1553613"/>
              <a:ext cx="98437" cy="11771"/>
            </a:xfrm>
            <a:custGeom>
              <a:rect b="b" l="l" r="r" t="t"/>
              <a:pathLst>
                <a:path extrusionOk="0" h="449" w="3755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7" name="Google Shape;27207;p86"/>
            <p:cNvSpPr/>
            <p:nvPr/>
          </p:nvSpPr>
          <p:spPr>
            <a:xfrm>
              <a:off x="2814463" y="1784070"/>
              <a:ext cx="86693" cy="11771"/>
            </a:xfrm>
            <a:custGeom>
              <a:rect b="b" l="l" r="r" t="t"/>
              <a:pathLst>
                <a:path extrusionOk="0" h="449" w="3307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8" name="Google Shape;27208;p86"/>
            <p:cNvSpPr/>
            <p:nvPr/>
          </p:nvSpPr>
          <p:spPr>
            <a:xfrm>
              <a:off x="2909073" y="1784070"/>
              <a:ext cx="27657" cy="11771"/>
            </a:xfrm>
            <a:custGeom>
              <a:rect b="b" l="l" r="r" t="t"/>
              <a:pathLst>
                <a:path extrusionOk="0" h="449" w="1055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9" name="Google Shape;27209;p86"/>
            <p:cNvSpPr/>
            <p:nvPr/>
          </p:nvSpPr>
          <p:spPr>
            <a:xfrm>
              <a:off x="2814463" y="1807925"/>
              <a:ext cx="27657" cy="11744"/>
            </a:xfrm>
            <a:custGeom>
              <a:rect b="b" l="l" r="r" t="t"/>
              <a:pathLst>
                <a:path extrusionOk="0" h="448" w="1055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0" name="Google Shape;27210;p86"/>
            <p:cNvSpPr/>
            <p:nvPr/>
          </p:nvSpPr>
          <p:spPr>
            <a:xfrm>
              <a:off x="2850037" y="1807925"/>
              <a:ext cx="86693" cy="11744"/>
            </a:xfrm>
            <a:custGeom>
              <a:rect b="b" l="l" r="r" t="t"/>
              <a:pathLst>
                <a:path extrusionOk="0" h="448" w="3307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1" name="Google Shape;27211;p86"/>
            <p:cNvSpPr/>
            <p:nvPr/>
          </p:nvSpPr>
          <p:spPr>
            <a:xfrm>
              <a:off x="3050975" y="1731115"/>
              <a:ext cx="74949" cy="11744"/>
            </a:xfrm>
            <a:custGeom>
              <a:rect b="b" l="l" r="r" t="t"/>
              <a:pathLst>
                <a:path extrusionOk="0" h="448" w="2859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2" name="Google Shape;27212;p86"/>
            <p:cNvSpPr/>
            <p:nvPr/>
          </p:nvSpPr>
          <p:spPr>
            <a:xfrm>
              <a:off x="3015401" y="1731115"/>
              <a:ext cx="27657" cy="11744"/>
            </a:xfrm>
            <a:custGeom>
              <a:rect b="b" l="l" r="r" t="t"/>
              <a:pathLst>
                <a:path extrusionOk="0" h="448" w="1055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3" name="Google Shape;27213;p86"/>
            <p:cNvSpPr/>
            <p:nvPr/>
          </p:nvSpPr>
          <p:spPr>
            <a:xfrm>
              <a:off x="2814463" y="1624394"/>
              <a:ext cx="86693" cy="12138"/>
            </a:xfrm>
            <a:custGeom>
              <a:rect b="b" l="l" r="r" t="t"/>
              <a:pathLst>
                <a:path extrusionOk="0" h="463" w="3307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4" name="Google Shape;27214;p86"/>
            <p:cNvSpPr/>
            <p:nvPr/>
          </p:nvSpPr>
          <p:spPr>
            <a:xfrm>
              <a:off x="2909073" y="1624394"/>
              <a:ext cx="39375" cy="12138"/>
            </a:xfrm>
            <a:custGeom>
              <a:rect b="b" l="l" r="r" t="t"/>
              <a:pathLst>
                <a:path extrusionOk="0" h="463" w="1502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5" name="Google Shape;27215;p86"/>
            <p:cNvSpPr/>
            <p:nvPr/>
          </p:nvSpPr>
          <p:spPr>
            <a:xfrm>
              <a:off x="2814463" y="1671686"/>
              <a:ext cx="86693" cy="12138"/>
            </a:xfrm>
            <a:custGeom>
              <a:rect b="b" l="l" r="r" t="t"/>
              <a:pathLst>
                <a:path extrusionOk="0" h="463" w="3307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6" name="Google Shape;27216;p86"/>
            <p:cNvSpPr/>
            <p:nvPr/>
          </p:nvSpPr>
          <p:spPr>
            <a:xfrm>
              <a:off x="2909073" y="1671686"/>
              <a:ext cx="39375" cy="12138"/>
            </a:xfrm>
            <a:custGeom>
              <a:rect b="b" l="l" r="r" t="t"/>
              <a:pathLst>
                <a:path extrusionOk="0" h="463" w="1502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7" name="Google Shape;27217;p86"/>
            <p:cNvSpPr/>
            <p:nvPr/>
          </p:nvSpPr>
          <p:spPr>
            <a:xfrm>
              <a:off x="2814463" y="1648223"/>
              <a:ext cx="27657" cy="11771"/>
            </a:xfrm>
            <a:custGeom>
              <a:rect b="b" l="l" r="r" t="t"/>
              <a:pathLst>
                <a:path extrusionOk="0" h="449" w="1055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8" name="Google Shape;27218;p86"/>
            <p:cNvSpPr/>
            <p:nvPr/>
          </p:nvSpPr>
          <p:spPr>
            <a:xfrm>
              <a:off x="2850037" y="1648223"/>
              <a:ext cx="98411" cy="11771"/>
            </a:xfrm>
            <a:custGeom>
              <a:rect b="b" l="l" r="r" t="t"/>
              <a:pathLst>
                <a:path extrusionOk="0" h="449" w="3754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19" name="Google Shape;27219;p86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27220" name="Google Shape;27220;p86"/>
            <p:cNvSpPr/>
            <p:nvPr/>
          </p:nvSpPr>
          <p:spPr>
            <a:xfrm>
              <a:off x="1964888" y="1700444"/>
              <a:ext cx="113563" cy="96917"/>
            </a:xfrm>
            <a:custGeom>
              <a:rect b="b" l="l" r="r" t="t"/>
              <a:pathLst>
                <a:path extrusionOk="0" h="3697" w="4332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1" name="Google Shape;27221;p86"/>
            <p:cNvSpPr/>
            <p:nvPr/>
          </p:nvSpPr>
          <p:spPr>
            <a:xfrm>
              <a:off x="2001615" y="1700444"/>
              <a:ext cx="39742" cy="17066"/>
            </a:xfrm>
            <a:custGeom>
              <a:rect b="b" l="l" r="r" t="t"/>
              <a:pathLst>
                <a:path extrusionOk="0" h="651" w="1516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2" name="Google Shape;27222;p86"/>
            <p:cNvSpPr/>
            <p:nvPr/>
          </p:nvSpPr>
          <p:spPr>
            <a:xfrm>
              <a:off x="1964521" y="1715203"/>
              <a:ext cx="113930" cy="82158"/>
            </a:xfrm>
            <a:custGeom>
              <a:rect b="b" l="l" r="r" t="t"/>
              <a:pathLst>
                <a:path extrusionOk="0" h="3134" w="4346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3" name="Google Shape;27223;p86"/>
            <p:cNvSpPr/>
            <p:nvPr/>
          </p:nvSpPr>
          <p:spPr>
            <a:xfrm>
              <a:off x="1981560" y="1620986"/>
              <a:ext cx="28784" cy="62077"/>
            </a:xfrm>
            <a:custGeom>
              <a:rect b="b" l="l" r="r" t="t"/>
              <a:pathLst>
                <a:path extrusionOk="0" h="2368" w="1098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4" name="Google Shape;27224;p86"/>
            <p:cNvSpPr/>
            <p:nvPr/>
          </p:nvSpPr>
          <p:spPr>
            <a:xfrm>
              <a:off x="1993278" y="1615297"/>
              <a:ext cx="68159" cy="68159"/>
            </a:xfrm>
            <a:custGeom>
              <a:rect b="b" l="l" r="r" t="t"/>
              <a:pathLst>
                <a:path extrusionOk="0" h="2600" w="260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5" name="Google Shape;27225;p86"/>
            <p:cNvSpPr/>
            <p:nvPr/>
          </p:nvSpPr>
          <p:spPr>
            <a:xfrm>
              <a:off x="1987223" y="1643688"/>
              <a:ext cx="68526" cy="62470"/>
            </a:xfrm>
            <a:custGeom>
              <a:rect b="b" l="l" r="r" t="t"/>
              <a:pathLst>
                <a:path extrusionOk="0" h="2383" w="2614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6" name="Google Shape;27226;p86"/>
            <p:cNvSpPr/>
            <p:nvPr/>
          </p:nvSpPr>
          <p:spPr>
            <a:xfrm>
              <a:off x="1987223" y="1643688"/>
              <a:ext cx="68526" cy="61317"/>
            </a:xfrm>
            <a:custGeom>
              <a:rect b="b" l="l" r="r" t="t"/>
              <a:pathLst>
                <a:path extrusionOk="0" h="2339" w="2614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7" name="Google Shape;27227;p86"/>
            <p:cNvSpPr/>
            <p:nvPr/>
          </p:nvSpPr>
          <p:spPr>
            <a:xfrm>
              <a:off x="1964521" y="1729595"/>
              <a:ext cx="23122" cy="67766"/>
            </a:xfrm>
            <a:custGeom>
              <a:rect b="b" l="l" r="r" t="t"/>
              <a:pathLst>
                <a:path extrusionOk="0" h="2585" w="882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8" name="Google Shape;27228;p86"/>
            <p:cNvSpPr/>
            <p:nvPr/>
          </p:nvSpPr>
          <p:spPr>
            <a:xfrm>
              <a:off x="2055723" y="1729595"/>
              <a:ext cx="22728" cy="67766"/>
            </a:xfrm>
            <a:custGeom>
              <a:rect b="b" l="l" r="r" t="t"/>
              <a:pathLst>
                <a:path extrusionOk="0" h="2585" w="867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9" name="Google Shape;27229;p86"/>
            <p:cNvSpPr/>
            <p:nvPr/>
          </p:nvSpPr>
          <p:spPr>
            <a:xfrm>
              <a:off x="1845321" y="1512744"/>
              <a:ext cx="352723" cy="353090"/>
            </a:xfrm>
            <a:custGeom>
              <a:rect b="b" l="l" r="r" t="t"/>
              <a:pathLst>
                <a:path extrusionOk="0" h="13469" w="13455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0" name="Google Shape;27230;p86"/>
            <p:cNvSpPr/>
            <p:nvPr/>
          </p:nvSpPr>
          <p:spPr>
            <a:xfrm>
              <a:off x="1854391" y="1563837"/>
              <a:ext cx="292166" cy="250511"/>
            </a:xfrm>
            <a:custGeom>
              <a:rect b="b" l="l" r="r" t="t"/>
              <a:pathLst>
                <a:path extrusionOk="0" h="9556" w="11145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31" name="Google Shape;27231;p86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27232" name="Google Shape;27232;p86"/>
            <p:cNvSpPr/>
            <p:nvPr/>
          </p:nvSpPr>
          <p:spPr>
            <a:xfrm>
              <a:off x="3214452" y="3340533"/>
              <a:ext cx="289912" cy="97651"/>
            </a:xfrm>
            <a:custGeom>
              <a:rect b="b" l="l" r="r" t="t"/>
              <a:pathLst>
                <a:path extrusionOk="0" h="3725" w="11059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3" name="Google Shape;27233;p86"/>
            <p:cNvSpPr/>
            <p:nvPr/>
          </p:nvSpPr>
          <p:spPr>
            <a:xfrm>
              <a:off x="3214452" y="3571749"/>
              <a:ext cx="302783" cy="98411"/>
            </a:xfrm>
            <a:custGeom>
              <a:rect b="b" l="l" r="r" t="t"/>
              <a:pathLst>
                <a:path extrusionOk="0" h="3754" w="1155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4" name="Google Shape;27234;p86"/>
            <p:cNvSpPr/>
            <p:nvPr/>
          </p:nvSpPr>
          <p:spPr>
            <a:xfrm>
              <a:off x="3214452" y="3456246"/>
              <a:ext cx="289912" cy="97756"/>
            </a:xfrm>
            <a:custGeom>
              <a:rect b="b" l="l" r="r" t="t"/>
              <a:pathLst>
                <a:path extrusionOk="0" h="3729" w="11059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5" name="Google Shape;27235;p86"/>
            <p:cNvSpPr/>
            <p:nvPr/>
          </p:nvSpPr>
          <p:spPr>
            <a:xfrm>
              <a:off x="3307410" y="3371912"/>
              <a:ext cx="88476" cy="12950"/>
            </a:xfrm>
            <a:custGeom>
              <a:rect b="b" l="l" r="r" t="t"/>
              <a:pathLst>
                <a:path extrusionOk="0" h="494" w="3375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6" name="Google Shape;27236;p86"/>
            <p:cNvSpPr/>
            <p:nvPr/>
          </p:nvSpPr>
          <p:spPr>
            <a:xfrm>
              <a:off x="3307410" y="3400303"/>
              <a:ext cx="157605" cy="12557"/>
            </a:xfrm>
            <a:custGeom>
              <a:rect b="b" l="l" r="r" t="t"/>
              <a:pathLst>
                <a:path extrusionOk="0" h="479" w="6012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7" name="Google Shape;27237;p86"/>
            <p:cNvSpPr/>
            <p:nvPr/>
          </p:nvSpPr>
          <p:spPr>
            <a:xfrm>
              <a:off x="3307410" y="3487704"/>
              <a:ext cx="88476" cy="12950"/>
            </a:xfrm>
            <a:custGeom>
              <a:rect b="b" l="l" r="r" t="t"/>
              <a:pathLst>
                <a:path extrusionOk="0" h="494" w="3375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8" name="Google Shape;27238;p86"/>
            <p:cNvSpPr/>
            <p:nvPr/>
          </p:nvSpPr>
          <p:spPr>
            <a:xfrm>
              <a:off x="3307410" y="3516068"/>
              <a:ext cx="155691" cy="12609"/>
            </a:xfrm>
            <a:custGeom>
              <a:rect b="b" l="l" r="r" t="t"/>
              <a:pathLst>
                <a:path extrusionOk="0" h="481" w="5939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9" name="Google Shape;27239;p86"/>
            <p:cNvSpPr/>
            <p:nvPr/>
          </p:nvSpPr>
          <p:spPr>
            <a:xfrm>
              <a:off x="3307410" y="3603522"/>
              <a:ext cx="88476" cy="12950"/>
            </a:xfrm>
            <a:custGeom>
              <a:rect b="b" l="l" r="r" t="t"/>
              <a:pathLst>
                <a:path extrusionOk="0" h="494" w="3375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0" name="Google Shape;27240;p86"/>
            <p:cNvSpPr/>
            <p:nvPr/>
          </p:nvSpPr>
          <p:spPr>
            <a:xfrm>
              <a:off x="3307410" y="3631519"/>
              <a:ext cx="156215" cy="12950"/>
            </a:xfrm>
            <a:custGeom>
              <a:rect b="b" l="l" r="r" t="t"/>
              <a:pathLst>
                <a:path extrusionOk="0" h="494" w="5959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1" name="Google Shape;27241;p86"/>
            <p:cNvSpPr/>
            <p:nvPr/>
          </p:nvSpPr>
          <p:spPr>
            <a:xfrm>
              <a:off x="3235660" y="3365070"/>
              <a:ext cx="57175" cy="54973"/>
            </a:xfrm>
            <a:custGeom>
              <a:rect b="b" l="l" r="r" t="t"/>
              <a:pathLst>
                <a:path extrusionOk="0" h="2097" w="2181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2" name="Google Shape;27242;p86"/>
            <p:cNvSpPr/>
            <p:nvPr/>
          </p:nvSpPr>
          <p:spPr>
            <a:xfrm>
              <a:off x="3248426" y="3364755"/>
              <a:ext cx="55104" cy="40528"/>
            </a:xfrm>
            <a:custGeom>
              <a:rect b="b" l="l" r="r" t="t"/>
              <a:pathLst>
                <a:path extrusionOk="0" h="1546" w="2102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3" name="Google Shape;27243;p86"/>
            <p:cNvSpPr/>
            <p:nvPr/>
          </p:nvSpPr>
          <p:spPr>
            <a:xfrm>
              <a:off x="3235660" y="3480547"/>
              <a:ext cx="56782" cy="55287"/>
            </a:xfrm>
            <a:custGeom>
              <a:rect b="b" l="l" r="r" t="t"/>
              <a:pathLst>
                <a:path extrusionOk="0" h="2109" w="2166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4" name="Google Shape;27244;p86"/>
            <p:cNvSpPr/>
            <p:nvPr/>
          </p:nvSpPr>
          <p:spPr>
            <a:xfrm>
              <a:off x="3248400" y="3480573"/>
              <a:ext cx="55130" cy="40502"/>
            </a:xfrm>
            <a:custGeom>
              <a:rect b="b" l="l" r="r" t="t"/>
              <a:pathLst>
                <a:path extrusionOk="0" h="1545" w="2103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5" name="Google Shape;27245;p86"/>
            <p:cNvSpPr/>
            <p:nvPr/>
          </p:nvSpPr>
          <p:spPr>
            <a:xfrm>
              <a:off x="3235660" y="3596312"/>
              <a:ext cx="56782" cy="55314"/>
            </a:xfrm>
            <a:custGeom>
              <a:rect b="b" l="l" r="r" t="t"/>
              <a:pathLst>
                <a:path extrusionOk="0" h="2110" w="2166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6" name="Google Shape;27246;p86"/>
            <p:cNvSpPr/>
            <p:nvPr/>
          </p:nvSpPr>
          <p:spPr>
            <a:xfrm>
              <a:off x="3248400" y="3596365"/>
              <a:ext cx="55130" cy="40214"/>
            </a:xfrm>
            <a:custGeom>
              <a:rect b="b" l="l" r="r" t="t"/>
              <a:pathLst>
                <a:path extrusionOk="0" h="1534" w="2103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7" name="Google Shape;27247;p86"/>
            <p:cNvSpPr/>
            <p:nvPr/>
          </p:nvSpPr>
          <p:spPr>
            <a:xfrm>
              <a:off x="3438878" y="3642136"/>
              <a:ext cx="168038" cy="88292"/>
            </a:xfrm>
            <a:custGeom>
              <a:rect b="b" l="l" r="r" t="t"/>
              <a:pathLst>
                <a:path extrusionOk="0" h="3368" w="641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8" name="Google Shape;27248;p86"/>
            <p:cNvSpPr/>
            <p:nvPr/>
          </p:nvSpPr>
          <p:spPr>
            <a:xfrm>
              <a:off x="3436965" y="3642529"/>
              <a:ext cx="68526" cy="87899"/>
            </a:xfrm>
            <a:custGeom>
              <a:rect b="b" l="l" r="r" t="t"/>
              <a:pathLst>
                <a:path extrusionOk="0" h="3353" w="2614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9" name="Google Shape;27249;p86"/>
            <p:cNvSpPr/>
            <p:nvPr/>
          </p:nvSpPr>
          <p:spPr>
            <a:xfrm>
              <a:off x="3468003" y="3503249"/>
              <a:ext cx="106354" cy="74975"/>
            </a:xfrm>
            <a:custGeom>
              <a:rect b="b" l="l" r="r" t="t"/>
              <a:pathLst>
                <a:path extrusionOk="0" h="2860" w="4057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0" name="Google Shape;27250;p86"/>
            <p:cNvSpPr/>
            <p:nvPr/>
          </p:nvSpPr>
          <p:spPr>
            <a:xfrm>
              <a:off x="3468003" y="3502882"/>
              <a:ext cx="57542" cy="74949"/>
            </a:xfrm>
            <a:custGeom>
              <a:rect b="b" l="l" r="r" t="t"/>
              <a:pathLst>
                <a:path extrusionOk="0" h="2859" w="2195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1" name="Google Shape;27251;p86"/>
            <p:cNvSpPr/>
            <p:nvPr/>
          </p:nvSpPr>
          <p:spPr>
            <a:xfrm>
              <a:off x="3559598" y="3570386"/>
              <a:ext cx="23489" cy="31143"/>
            </a:xfrm>
            <a:custGeom>
              <a:rect b="b" l="l" r="r" t="t"/>
              <a:pathLst>
                <a:path extrusionOk="0" h="1188" w="896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2" name="Google Shape;27252;p86"/>
            <p:cNvSpPr/>
            <p:nvPr/>
          </p:nvSpPr>
          <p:spPr>
            <a:xfrm>
              <a:off x="3459300" y="3570596"/>
              <a:ext cx="23489" cy="31065"/>
            </a:xfrm>
            <a:custGeom>
              <a:rect b="b" l="l" r="r" t="t"/>
              <a:pathLst>
                <a:path extrusionOk="0" h="1185" w="896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3" name="Google Shape;27253;p86"/>
            <p:cNvSpPr/>
            <p:nvPr/>
          </p:nvSpPr>
          <p:spPr>
            <a:xfrm>
              <a:off x="3501689" y="3624887"/>
              <a:ext cx="39008" cy="44146"/>
            </a:xfrm>
            <a:custGeom>
              <a:rect b="b" l="l" r="r" t="t"/>
              <a:pathLst>
                <a:path extrusionOk="0" h="1684" w="1488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4" name="Google Shape;27254;p86"/>
            <p:cNvSpPr/>
            <p:nvPr/>
          </p:nvSpPr>
          <p:spPr>
            <a:xfrm>
              <a:off x="3501689" y="3625385"/>
              <a:ext cx="24249" cy="44015"/>
            </a:xfrm>
            <a:custGeom>
              <a:rect b="b" l="l" r="r" t="t"/>
              <a:pathLst>
                <a:path extrusionOk="0" h="1679" w="925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5" name="Google Shape;27255;p86"/>
            <p:cNvSpPr/>
            <p:nvPr/>
          </p:nvSpPr>
          <p:spPr>
            <a:xfrm>
              <a:off x="3479354" y="3547133"/>
              <a:ext cx="83652" cy="89367"/>
            </a:xfrm>
            <a:custGeom>
              <a:rect b="b" l="l" r="r" t="t"/>
              <a:pathLst>
                <a:path extrusionOk="0" h="3409" w="3191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6" name="Google Shape;27256;p86"/>
            <p:cNvSpPr/>
            <p:nvPr/>
          </p:nvSpPr>
          <p:spPr>
            <a:xfrm>
              <a:off x="3479354" y="3547133"/>
              <a:ext cx="60583" cy="89367"/>
            </a:xfrm>
            <a:custGeom>
              <a:rect b="b" l="l" r="r" t="t"/>
              <a:pathLst>
                <a:path extrusionOk="0" h="3409" w="2311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57" name="Google Shape;27257;p86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27258" name="Google Shape;27258;p86"/>
            <p:cNvSpPr/>
            <p:nvPr/>
          </p:nvSpPr>
          <p:spPr>
            <a:xfrm>
              <a:off x="3327229" y="1553613"/>
              <a:ext cx="180543" cy="324725"/>
            </a:xfrm>
            <a:custGeom>
              <a:rect b="b" l="l" r="r" t="t"/>
              <a:pathLst>
                <a:path extrusionOk="0" h="12387" w="6887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9" name="Google Shape;27259;p86"/>
            <p:cNvSpPr/>
            <p:nvPr/>
          </p:nvSpPr>
          <p:spPr>
            <a:xfrm>
              <a:off x="3327229" y="1553613"/>
              <a:ext cx="42023" cy="324725"/>
            </a:xfrm>
            <a:custGeom>
              <a:rect b="b" l="l" r="r" t="t"/>
              <a:pathLst>
                <a:path extrusionOk="0" h="12387" w="1603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0" name="Google Shape;27260;p86"/>
            <p:cNvSpPr/>
            <p:nvPr/>
          </p:nvSpPr>
          <p:spPr>
            <a:xfrm>
              <a:off x="3339340" y="1577836"/>
              <a:ext cx="156320" cy="252450"/>
            </a:xfrm>
            <a:custGeom>
              <a:rect b="b" l="l" r="r" t="t"/>
              <a:pathLst>
                <a:path extrusionOk="0" h="9630" w="5963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1" name="Google Shape;27261;p86"/>
            <p:cNvSpPr/>
            <p:nvPr/>
          </p:nvSpPr>
          <p:spPr>
            <a:xfrm>
              <a:off x="3339340" y="1596187"/>
              <a:ext cx="156320" cy="167960"/>
            </a:xfrm>
            <a:custGeom>
              <a:rect b="b" l="l" r="r" t="t"/>
              <a:pathLst>
                <a:path extrusionOk="0" h="6407" w="5963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2" name="Google Shape;27262;p86"/>
            <p:cNvSpPr/>
            <p:nvPr/>
          </p:nvSpPr>
          <p:spPr>
            <a:xfrm>
              <a:off x="3441526" y="1776126"/>
              <a:ext cx="35967" cy="35993"/>
            </a:xfrm>
            <a:custGeom>
              <a:rect b="b" l="l" r="r" t="t"/>
              <a:pathLst>
                <a:path extrusionOk="0" h="1373" w="1372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3" name="Google Shape;27263;p86"/>
            <p:cNvSpPr/>
            <p:nvPr/>
          </p:nvSpPr>
          <p:spPr>
            <a:xfrm>
              <a:off x="3357507" y="1776126"/>
              <a:ext cx="35967" cy="35993"/>
            </a:xfrm>
            <a:custGeom>
              <a:rect b="b" l="l" r="r" t="t"/>
              <a:pathLst>
                <a:path extrusionOk="0" h="1373" w="1372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4" name="Google Shape;27264;p86"/>
            <p:cNvSpPr/>
            <p:nvPr/>
          </p:nvSpPr>
          <p:spPr>
            <a:xfrm>
              <a:off x="3357507" y="1619859"/>
              <a:ext cx="119986" cy="120353"/>
            </a:xfrm>
            <a:custGeom>
              <a:rect b="b" l="l" r="r" t="t"/>
              <a:pathLst>
                <a:path extrusionOk="0" h="4591" w="4577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5" name="Google Shape;27265;p86"/>
            <p:cNvSpPr/>
            <p:nvPr/>
          </p:nvSpPr>
          <p:spPr>
            <a:xfrm>
              <a:off x="3366210" y="1846907"/>
              <a:ext cx="24249" cy="14785"/>
            </a:xfrm>
            <a:custGeom>
              <a:rect b="b" l="l" r="r" t="t"/>
              <a:pathLst>
                <a:path extrusionOk="0" h="564" w="925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6" name="Google Shape;27266;p86"/>
            <p:cNvSpPr/>
            <p:nvPr/>
          </p:nvSpPr>
          <p:spPr>
            <a:xfrm>
              <a:off x="3444174" y="1846907"/>
              <a:ext cx="24616" cy="14785"/>
            </a:xfrm>
            <a:custGeom>
              <a:rect b="b" l="l" r="r" t="t"/>
              <a:pathLst>
                <a:path extrusionOk="0" h="564" w="939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7" name="Google Shape;27267;p86"/>
            <p:cNvSpPr/>
            <p:nvPr/>
          </p:nvSpPr>
          <p:spPr>
            <a:xfrm>
              <a:off x="3396095" y="1846907"/>
              <a:ext cx="42809" cy="14785"/>
            </a:xfrm>
            <a:custGeom>
              <a:rect b="b" l="l" r="r" t="t"/>
              <a:pathLst>
                <a:path extrusionOk="0" h="564" w="1633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8" name="Google Shape;27268;p86"/>
            <p:cNvSpPr/>
            <p:nvPr/>
          </p:nvSpPr>
          <p:spPr>
            <a:xfrm>
              <a:off x="3487691" y="1524095"/>
              <a:ext cx="49966" cy="48105"/>
            </a:xfrm>
            <a:custGeom>
              <a:rect b="b" l="l" r="r" t="t"/>
              <a:pathLst>
                <a:path extrusionOk="0" h="1835" w="1906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9" name="Google Shape;27269;p86"/>
            <p:cNvSpPr/>
            <p:nvPr/>
          </p:nvSpPr>
          <p:spPr>
            <a:xfrm>
              <a:off x="3487691" y="1499899"/>
              <a:ext cx="74188" cy="72301"/>
            </a:xfrm>
            <a:custGeom>
              <a:rect b="b" l="l" r="r" t="t"/>
              <a:pathLst>
                <a:path extrusionOk="0" h="2758" w="283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0" name="Google Shape;27270;p86"/>
            <p:cNvSpPr/>
            <p:nvPr/>
          </p:nvSpPr>
          <p:spPr>
            <a:xfrm>
              <a:off x="3381336" y="1686078"/>
              <a:ext cx="71934" cy="54239"/>
            </a:xfrm>
            <a:custGeom>
              <a:rect b="b" l="l" r="r" t="t"/>
              <a:pathLst>
                <a:path extrusionOk="0" h="2069" w="2744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1" name="Google Shape;27271;p86"/>
            <p:cNvSpPr/>
            <p:nvPr/>
          </p:nvSpPr>
          <p:spPr>
            <a:xfrm>
              <a:off x="3381336" y="1704979"/>
              <a:ext cx="72327" cy="35338"/>
            </a:xfrm>
            <a:custGeom>
              <a:rect b="b" l="l" r="r" t="t"/>
              <a:pathLst>
                <a:path extrusionOk="0" h="1348" w="2759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2" name="Google Shape;27272;p86"/>
            <p:cNvSpPr/>
            <p:nvPr/>
          </p:nvSpPr>
          <p:spPr>
            <a:xfrm>
              <a:off x="3404432" y="1686078"/>
              <a:ext cx="26136" cy="18088"/>
            </a:xfrm>
            <a:custGeom>
              <a:rect b="b" l="l" r="r" t="t"/>
              <a:pathLst>
                <a:path extrusionOk="0" h="690" w="997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3" name="Google Shape;27273;p86"/>
            <p:cNvSpPr/>
            <p:nvPr/>
          </p:nvSpPr>
          <p:spPr>
            <a:xfrm>
              <a:off x="3393448" y="1638000"/>
              <a:ext cx="48105" cy="54160"/>
            </a:xfrm>
            <a:custGeom>
              <a:rect b="b" l="l" r="r" t="t"/>
              <a:pathLst>
                <a:path extrusionOk="0" h="2066" w="1835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4" name="Google Shape;27274;p86"/>
            <p:cNvSpPr/>
            <p:nvPr/>
          </p:nvSpPr>
          <p:spPr>
            <a:xfrm>
              <a:off x="3393448" y="1638000"/>
              <a:ext cx="32952" cy="54055"/>
            </a:xfrm>
            <a:custGeom>
              <a:rect b="b" l="l" r="r" t="t"/>
              <a:pathLst>
                <a:path extrusionOk="0" h="2062" w="1257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5" name="Google Shape;27275;p86"/>
            <p:cNvSpPr/>
            <p:nvPr/>
          </p:nvSpPr>
          <p:spPr>
            <a:xfrm>
              <a:off x="3393448" y="1638000"/>
              <a:ext cx="48105" cy="24249"/>
            </a:xfrm>
            <a:custGeom>
              <a:rect b="b" l="l" r="r" t="t"/>
              <a:pathLst>
                <a:path extrusionOk="0" h="925" w="1835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6" name="Google Shape;27276;p86"/>
            <p:cNvSpPr/>
            <p:nvPr/>
          </p:nvSpPr>
          <p:spPr>
            <a:xfrm>
              <a:off x="3393448" y="1638000"/>
              <a:ext cx="32952" cy="21994"/>
            </a:xfrm>
            <a:custGeom>
              <a:rect b="b" l="l" r="r" t="t"/>
              <a:pathLst>
                <a:path extrusionOk="0" h="839" w="1257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7" name="Google Shape;27277;p86"/>
            <p:cNvSpPr/>
            <p:nvPr/>
          </p:nvSpPr>
          <p:spPr>
            <a:xfrm>
              <a:off x="3435470" y="1715596"/>
              <a:ext cx="18193" cy="21575"/>
            </a:xfrm>
            <a:custGeom>
              <a:rect b="b" l="l" r="r" t="t"/>
              <a:pathLst>
                <a:path extrusionOk="0" h="823" w="694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8" name="Google Shape;27278;p86"/>
            <p:cNvSpPr/>
            <p:nvPr/>
          </p:nvSpPr>
          <p:spPr>
            <a:xfrm>
              <a:off x="3381336" y="1715596"/>
              <a:ext cx="18193" cy="21968"/>
            </a:xfrm>
            <a:custGeom>
              <a:rect b="b" l="l" r="r" t="t"/>
              <a:pathLst>
                <a:path extrusionOk="0" h="838" w="694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79" name="Google Shape;27279;p86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27280" name="Google Shape;27280;p86"/>
            <p:cNvSpPr/>
            <p:nvPr/>
          </p:nvSpPr>
          <p:spPr>
            <a:xfrm>
              <a:off x="3770760" y="1565725"/>
              <a:ext cx="331515" cy="282388"/>
            </a:xfrm>
            <a:custGeom>
              <a:rect b="b" l="l" r="r" t="t"/>
              <a:pathLst>
                <a:path extrusionOk="0" h="10772" w="12646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1" name="Google Shape;27281;p86"/>
            <p:cNvSpPr/>
            <p:nvPr/>
          </p:nvSpPr>
          <p:spPr>
            <a:xfrm>
              <a:off x="3770760" y="1565725"/>
              <a:ext cx="307685" cy="189246"/>
            </a:xfrm>
            <a:custGeom>
              <a:rect b="b" l="l" r="r" t="t"/>
              <a:pathLst>
                <a:path extrusionOk="0" h="7219" w="11737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2" name="Google Shape;27282;p86"/>
            <p:cNvSpPr/>
            <p:nvPr/>
          </p:nvSpPr>
          <p:spPr>
            <a:xfrm>
              <a:off x="3735553" y="1530151"/>
              <a:ext cx="330781" cy="282073"/>
            </a:xfrm>
            <a:custGeom>
              <a:rect b="b" l="l" r="r" t="t"/>
              <a:pathLst>
                <a:path extrusionOk="0" h="10760" w="12618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3" name="Google Shape;27283;p86"/>
            <p:cNvSpPr/>
            <p:nvPr/>
          </p:nvSpPr>
          <p:spPr>
            <a:xfrm>
              <a:off x="3779070" y="1629296"/>
              <a:ext cx="250170" cy="14785"/>
            </a:xfrm>
            <a:custGeom>
              <a:rect b="b" l="l" r="r" t="t"/>
              <a:pathLst>
                <a:path extrusionOk="0" h="564" w="9543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4" name="Google Shape;27284;p86"/>
            <p:cNvSpPr/>
            <p:nvPr/>
          </p:nvSpPr>
          <p:spPr>
            <a:xfrm>
              <a:off x="3779070" y="1599778"/>
              <a:ext cx="167304" cy="14785"/>
            </a:xfrm>
            <a:custGeom>
              <a:rect b="b" l="l" r="r" t="t"/>
              <a:pathLst>
                <a:path extrusionOk="0" h="564" w="6382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5" name="Google Shape;27285;p86"/>
            <p:cNvSpPr/>
            <p:nvPr/>
          </p:nvSpPr>
          <p:spPr>
            <a:xfrm>
              <a:off x="3950490" y="1599778"/>
              <a:ext cx="78750" cy="14785"/>
            </a:xfrm>
            <a:custGeom>
              <a:rect b="b" l="l" r="r" t="t"/>
              <a:pathLst>
                <a:path extrusionOk="0" h="564" w="3004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6" name="Google Shape;27286;p86"/>
            <p:cNvSpPr/>
            <p:nvPr/>
          </p:nvSpPr>
          <p:spPr>
            <a:xfrm>
              <a:off x="3779070" y="1658814"/>
              <a:ext cx="96524" cy="14785"/>
            </a:xfrm>
            <a:custGeom>
              <a:rect b="b" l="l" r="r" t="t"/>
              <a:pathLst>
                <a:path extrusionOk="0" h="564" w="3682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7" name="Google Shape;27287;p86"/>
            <p:cNvSpPr/>
            <p:nvPr/>
          </p:nvSpPr>
          <p:spPr>
            <a:xfrm>
              <a:off x="3891087" y="1658814"/>
              <a:ext cx="138153" cy="14785"/>
            </a:xfrm>
            <a:custGeom>
              <a:rect b="b" l="l" r="r" t="t"/>
              <a:pathLst>
                <a:path extrusionOk="0" h="564" w="527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8" name="Google Shape;27288;p86"/>
            <p:cNvSpPr/>
            <p:nvPr/>
          </p:nvSpPr>
          <p:spPr>
            <a:xfrm>
              <a:off x="3779070" y="1570260"/>
              <a:ext cx="49232" cy="14785"/>
            </a:xfrm>
            <a:custGeom>
              <a:rect b="b" l="l" r="r" t="t"/>
              <a:pathLst>
                <a:path extrusionOk="0" h="564" w="1878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9" name="Google Shape;27289;p86"/>
            <p:cNvSpPr/>
            <p:nvPr/>
          </p:nvSpPr>
          <p:spPr>
            <a:xfrm>
              <a:off x="3832051" y="1570260"/>
              <a:ext cx="197189" cy="14785"/>
            </a:xfrm>
            <a:custGeom>
              <a:rect b="b" l="l" r="r" t="t"/>
              <a:pathLst>
                <a:path extrusionOk="0" h="564" w="7522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0" name="Google Shape;27290;p86"/>
            <p:cNvSpPr/>
            <p:nvPr/>
          </p:nvSpPr>
          <p:spPr>
            <a:xfrm>
              <a:off x="3779070" y="1688699"/>
              <a:ext cx="190740" cy="14811"/>
            </a:xfrm>
            <a:custGeom>
              <a:rect b="b" l="l" r="r" t="t"/>
              <a:pathLst>
                <a:path extrusionOk="0" h="565" w="7276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1" name="Google Shape;27291;p86"/>
            <p:cNvSpPr/>
            <p:nvPr/>
          </p:nvSpPr>
          <p:spPr>
            <a:xfrm>
              <a:off x="3973953" y="1688699"/>
              <a:ext cx="55287" cy="14811"/>
            </a:xfrm>
            <a:custGeom>
              <a:rect b="b" l="l" r="r" t="t"/>
              <a:pathLst>
                <a:path extrusionOk="0" h="565" w="2109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92" name="Google Shape;27292;p86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27293" name="Google Shape;27293;p86"/>
            <p:cNvSpPr/>
            <p:nvPr/>
          </p:nvSpPr>
          <p:spPr>
            <a:xfrm>
              <a:off x="1050246" y="2469775"/>
              <a:ext cx="175981" cy="171787"/>
            </a:xfrm>
            <a:custGeom>
              <a:rect b="b" l="l" r="r" t="t"/>
              <a:pathLst>
                <a:path extrusionOk="0" h="6553" w="6713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4" name="Google Shape;27294;p86"/>
            <p:cNvSpPr/>
            <p:nvPr/>
          </p:nvSpPr>
          <p:spPr>
            <a:xfrm>
              <a:off x="1077484" y="2498926"/>
              <a:ext cx="33345" cy="11744"/>
            </a:xfrm>
            <a:custGeom>
              <a:rect b="b" l="l" r="r" t="t"/>
              <a:pathLst>
                <a:path extrusionOk="0" h="448" w="1272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5" name="Google Shape;27295;p86"/>
            <p:cNvSpPr/>
            <p:nvPr/>
          </p:nvSpPr>
          <p:spPr>
            <a:xfrm>
              <a:off x="1118353" y="2498926"/>
              <a:ext cx="80270" cy="11744"/>
            </a:xfrm>
            <a:custGeom>
              <a:rect b="b" l="l" r="r" t="t"/>
              <a:pathLst>
                <a:path extrusionOk="0" h="448" w="3062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6" name="Google Shape;27296;p86"/>
            <p:cNvSpPr/>
            <p:nvPr/>
          </p:nvSpPr>
          <p:spPr>
            <a:xfrm>
              <a:off x="1077484" y="2528418"/>
              <a:ext cx="121140" cy="11771"/>
            </a:xfrm>
            <a:custGeom>
              <a:rect b="b" l="l" r="r" t="t"/>
              <a:pathLst>
                <a:path extrusionOk="0" h="449" w="4621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7" name="Google Shape;27297;p86"/>
            <p:cNvSpPr/>
            <p:nvPr/>
          </p:nvSpPr>
          <p:spPr>
            <a:xfrm>
              <a:off x="1077484" y="2557569"/>
              <a:ext cx="80270" cy="11771"/>
            </a:xfrm>
            <a:custGeom>
              <a:rect b="b" l="l" r="r" t="t"/>
              <a:pathLst>
                <a:path extrusionOk="0" h="449" w="3062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8" name="Google Shape;27298;p86"/>
            <p:cNvSpPr/>
            <p:nvPr/>
          </p:nvSpPr>
          <p:spPr>
            <a:xfrm>
              <a:off x="1165278" y="2557569"/>
              <a:ext cx="33345" cy="11771"/>
            </a:xfrm>
            <a:custGeom>
              <a:rect b="b" l="l" r="r" t="t"/>
              <a:pathLst>
                <a:path extrusionOk="0" h="449" w="1272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9" name="Google Shape;27299;p86"/>
            <p:cNvSpPr/>
            <p:nvPr/>
          </p:nvSpPr>
          <p:spPr>
            <a:xfrm>
              <a:off x="886009" y="2733551"/>
              <a:ext cx="340218" cy="17433"/>
            </a:xfrm>
            <a:custGeom>
              <a:rect b="b" l="l" r="r" t="t"/>
              <a:pathLst>
                <a:path extrusionOk="0" h="665" w="12978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0" name="Google Shape;27300;p86"/>
            <p:cNvSpPr/>
            <p:nvPr/>
          </p:nvSpPr>
          <p:spPr>
            <a:xfrm>
              <a:off x="879954" y="2733551"/>
              <a:ext cx="12138" cy="58958"/>
            </a:xfrm>
            <a:custGeom>
              <a:rect b="b" l="l" r="r" t="t"/>
              <a:pathLst>
                <a:path extrusionOk="0" h="2249" w="463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1" name="Google Shape;27301;p86"/>
            <p:cNvSpPr/>
            <p:nvPr/>
          </p:nvSpPr>
          <p:spPr>
            <a:xfrm>
              <a:off x="1220146" y="2733551"/>
              <a:ext cx="11771" cy="58958"/>
            </a:xfrm>
            <a:custGeom>
              <a:rect b="b" l="l" r="r" t="t"/>
              <a:pathLst>
                <a:path extrusionOk="0" h="2249" w="449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2" name="Google Shape;27302;p86"/>
            <p:cNvSpPr/>
            <p:nvPr/>
          </p:nvSpPr>
          <p:spPr>
            <a:xfrm>
              <a:off x="921190" y="2608295"/>
              <a:ext cx="105620" cy="119593"/>
            </a:xfrm>
            <a:custGeom>
              <a:rect b="b" l="l" r="r" t="t"/>
              <a:pathLst>
                <a:path extrusionOk="0" h="4562" w="4029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3" name="Google Shape;27303;p86"/>
            <p:cNvSpPr/>
            <p:nvPr/>
          </p:nvSpPr>
          <p:spPr>
            <a:xfrm>
              <a:off x="956029" y="2608295"/>
              <a:ext cx="35574" cy="23095"/>
            </a:xfrm>
            <a:custGeom>
              <a:rect b="b" l="l" r="r" t="t"/>
              <a:pathLst>
                <a:path extrusionOk="0" h="881" w="1357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4" name="Google Shape;27304;p86"/>
            <p:cNvSpPr/>
            <p:nvPr/>
          </p:nvSpPr>
          <p:spPr>
            <a:xfrm>
              <a:off x="920823" y="2638941"/>
              <a:ext cx="105987" cy="88947"/>
            </a:xfrm>
            <a:custGeom>
              <a:rect b="b" l="l" r="r" t="t"/>
              <a:pathLst>
                <a:path extrusionOk="0" h="3393" w="4043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5" name="Google Shape;27305;p86"/>
            <p:cNvSpPr/>
            <p:nvPr/>
          </p:nvSpPr>
          <p:spPr>
            <a:xfrm>
              <a:off x="1002954" y="2650659"/>
              <a:ext cx="23856" cy="76862"/>
            </a:xfrm>
            <a:custGeom>
              <a:rect b="b" l="l" r="r" t="t"/>
              <a:pathLst>
                <a:path extrusionOk="0" h="2932" w="91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6" name="Google Shape;27306;p86"/>
            <p:cNvSpPr/>
            <p:nvPr/>
          </p:nvSpPr>
          <p:spPr>
            <a:xfrm>
              <a:off x="921190" y="2650659"/>
              <a:ext cx="52640" cy="77229"/>
            </a:xfrm>
            <a:custGeom>
              <a:rect b="b" l="l" r="r" t="t"/>
              <a:pathLst>
                <a:path extrusionOk="0" h="2946" w="2008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7" name="Google Shape;27307;p86"/>
            <p:cNvSpPr/>
            <p:nvPr/>
          </p:nvSpPr>
          <p:spPr>
            <a:xfrm>
              <a:off x="950341" y="2510644"/>
              <a:ext cx="46951" cy="41289"/>
            </a:xfrm>
            <a:custGeom>
              <a:rect b="b" l="l" r="r" t="t"/>
              <a:pathLst>
                <a:path extrusionOk="0" h="1575" w="1791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8" name="Google Shape;27308;p86"/>
            <p:cNvSpPr/>
            <p:nvPr/>
          </p:nvSpPr>
          <p:spPr>
            <a:xfrm>
              <a:off x="950341" y="2510644"/>
              <a:ext cx="32192" cy="41289"/>
            </a:xfrm>
            <a:custGeom>
              <a:rect b="b" l="l" r="r" t="t"/>
              <a:pathLst>
                <a:path extrusionOk="0" h="1575" w="1228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9" name="Google Shape;27309;p86"/>
            <p:cNvSpPr/>
            <p:nvPr/>
          </p:nvSpPr>
          <p:spPr>
            <a:xfrm>
              <a:off x="932567" y="2528444"/>
              <a:ext cx="82499" cy="82132"/>
            </a:xfrm>
            <a:custGeom>
              <a:rect b="b" l="l" r="r" t="t"/>
              <a:pathLst>
                <a:path extrusionOk="0" h="3133" w="3147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0" name="Google Shape;27310;p86"/>
            <p:cNvSpPr/>
            <p:nvPr/>
          </p:nvSpPr>
          <p:spPr>
            <a:xfrm>
              <a:off x="948060" y="2528051"/>
              <a:ext cx="68526" cy="74215"/>
            </a:xfrm>
            <a:custGeom>
              <a:rect b="b" l="l" r="r" t="t"/>
              <a:pathLst>
                <a:path extrusionOk="0" h="2831" w="2614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1" name="Google Shape;27311;p86"/>
            <p:cNvSpPr/>
            <p:nvPr/>
          </p:nvSpPr>
          <p:spPr>
            <a:xfrm>
              <a:off x="938596" y="2564542"/>
              <a:ext cx="70413" cy="57778"/>
            </a:xfrm>
            <a:custGeom>
              <a:rect b="b" l="l" r="r" t="t"/>
              <a:pathLst>
                <a:path extrusionOk="0" h="2204" w="2686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2" name="Google Shape;27312;p86"/>
            <p:cNvSpPr/>
            <p:nvPr/>
          </p:nvSpPr>
          <p:spPr>
            <a:xfrm>
              <a:off x="938596" y="2564542"/>
              <a:ext cx="70413" cy="57018"/>
            </a:xfrm>
            <a:custGeom>
              <a:rect b="b" l="l" r="r" t="t"/>
              <a:pathLst>
                <a:path extrusionOk="0" h="2175" w="2686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3" name="Google Shape;27313;p86"/>
            <p:cNvSpPr/>
            <p:nvPr/>
          </p:nvSpPr>
          <p:spPr>
            <a:xfrm>
              <a:off x="879954" y="2733551"/>
              <a:ext cx="11744" cy="17433"/>
            </a:xfrm>
            <a:custGeom>
              <a:rect b="b" l="l" r="r" t="t"/>
              <a:pathLst>
                <a:path extrusionOk="0" h="665" w="448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4" name="Google Shape;27314;p86"/>
            <p:cNvSpPr/>
            <p:nvPr/>
          </p:nvSpPr>
          <p:spPr>
            <a:xfrm>
              <a:off x="1220146" y="2733551"/>
              <a:ext cx="11771" cy="17433"/>
            </a:xfrm>
            <a:custGeom>
              <a:rect b="b" l="l" r="r" t="t"/>
              <a:pathLst>
                <a:path extrusionOk="0" h="665" w="449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5" name="Google Shape;27315;p86"/>
            <p:cNvSpPr/>
            <p:nvPr/>
          </p:nvSpPr>
          <p:spPr>
            <a:xfrm>
              <a:off x="866322" y="2727495"/>
              <a:ext cx="379226" cy="11744"/>
            </a:xfrm>
            <a:custGeom>
              <a:rect b="b" l="l" r="r" t="t"/>
              <a:pathLst>
                <a:path extrusionOk="0" h="448" w="14466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6" name="Google Shape;27316;p86"/>
            <p:cNvSpPr/>
            <p:nvPr/>
          </p:nvSpPr>
          <p:spPr>
            <a:xfrm>
              <a:off x="944652" y="2716144"/>
              <a:ext cx="35233" cy="11744"/>
            </a:xfrm>
            <a:custGeom>
              <a:rect b="b" l="l" r="r" t="t"/>
              <a:pathLst>
                <a:path extrusionOk="0" h="448" w="1344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7" name="Google Shape;27317;p86"/>
            <p:cNvSpPr/>
            <p:nvPr/>
          </p:nvSpPr>
          <p:spPr>
            <a:xfrm>
              <a:off x="968115" y="2669219"/>
              <a:ext cx="82158" cy="58669"/>
            </a:xfrm>
            <a:custGeom>
              <a:rect b="b" l="l" r="r" t="t"/>
              <a:pathLst>
                <a:path extrusionOk="0" h="2238" w="3134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8" name="Google Shape;27318;p86"/>
            <p:cNvSpPr/>
            <p:nvPr/>
          </p:nvSpPr>
          <p:spPr>
            <a:xfrm>
              <a:off x="995378" y="2692681"/>
              <a:ext cx="27264" cy="11744"/>
            </a:xfrm>
            <a:custGeom>
              <a:rect b="b" l="l" r="r" t="t"/>
              <a:pathLst>
                <a:path extrusionOk="0" h="448" w="104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19" name="Google Shape;27319;p86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27320" name="Google Shape;27320;p86"/>
            <p:cNvSpPr/>
            <p:nvPr/>
          </p:nvSpPr>
          <p:spPr>
            <a:xfrm>
              <a:off x="1561491" y="2601479"/>
              <a:ext cx="125281" cy="118859"/>
            </a:xfrm>
            <a:custGeom>
              <a:rect b="b" l="l" r="r" t="t"/>
              <a:pathLst>
                <a:path extrusionOk="0" h="4534" w="4779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1" name="Google Shape;27321;p86"/>
            <p:cNvSpPr/>
            <p:nvPr/>
          </p:nvSpPr>
          <p:spPr>
            <a:xfrm>
              <a:off x="1561884" y="2620407"/>
              <a:ext cx="125281" cy="99932"/>
            </a:xfrm>
            <a:custGeom>
              <a:rect b="b" l="l" r="r" t="t"/>
              <a:pathLst>
                <a:path extrusionOk="0" h="3812" w="4779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2" name="Google Shape;27322;p86"/>
            <p:cNvSpPr/>
            <p:nvPr/>
          </p:nvSpPr>
          <p:spPr>
            <a:xfrm>
              <a:off x="1603881" y="2601479"/>
              <a:ext cx="40895" cy="18953"/>
            </a:xfrm>
            <a:custGeom>
              <a:rect b="b" l="l" r="r" t="t"/>
              <a:pathLst>
                <a:path extrusionOk="0" h="723" w="156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3" name="Google Shape;27323;p86"/>
            <p:cNvSpPr/>
            <p:nvPr/>
          </p:nvSpPr>
          <p:spPr>
            <a:xfrm>
              <a:off x="1580785" y="2513685"/>
              <a:ext cx="31458" cy="68893"/>
            </a:xfrm>
            <a:custGeom>
              <a:rect b="b" l="l" r="r" t="t"/>
              <a:pathLst>
                <a:path extrusionOk="0" h="2628" w="120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4" name="Google Shape;27324;p86"/>
            <p:cNvSpPr/>
            <p:nvPr/>
          </p:nvSpPr>
          <p:spPr>
            <a:xfrm>
              <a:off x="1593290" y="2507236"/>
              <a:ext cx="75342" cy="75342"/>
            </a:xfrm>
            <a:custGeom>
              <a:rect b="b" l="l" r="r" t="t"/>
              <a:pathLst>
                <a:path extrusionOk="0" h="2874" w="2874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5" name="Google Shape;27325;p86"/>
            <p:cNvSpPr/>
            <p:nvPr/>
          </p:nvSpPr>
          <p:spPr>
            <a:xfrm>
              <a:off x="1586841" y="2538668"/>
              <a:ext cx="74975" cy="68893"/>
            </a:xfrm>
            <a:custGeom>
              <a:rect b="b" l="l" r="r" t="t"/>
              <a:pathLst>
                <a:path extrusionOk="0" h="2628" w="286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6" name="Google Shape;27326;p86"/>
            <p:cNvSpPr/>
            <p:nvPr/>
          </p:nvSpPr>
          <p:spPr>
            <a:xfrm>
              <a:off x="1587234" y="2538983"/>
              <a:ext cx="74949" cy="67451"/>
            </a:xfrm>
            <a:custGeom>
              <a:rect b="b" l="l" r="r" t="t"/>
              <a:pathLst>
                <a:path extrusionOk="0" h="2573" w="2859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7" name="Google Shape;27327;p86"/>
            <p:cNvSpPr/>
            <p:nvPr/>
          </p:nvSpPr>
          <p:spPr>
            <a:xfrm>
              <a:off x="1561884" y="2632518"/>
              <a:ext cx="24983" cy="87820"/>
            </a:xfrm>
            <a:custGeom>
              <a:rect b="b" l="l" r="r" t="t"/>
              <a:pathLst>
                <a:path extrusionOk="0" h="3350" w="953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8" name="Google Shape;27328;p86"/>
            <p:cNvSpPr/>
            <p:nvPr/>
          </p:nvSpPr>
          <p:spPr>
            <a:xfrm>
              <a:off x="1630751" y="2632518"/>
              <a:ext cx="56415" cy="87820"/>
            </a:xfrm>
            <a:custGeom>
              <a:rect b="b" l="l" r="r" t="t"/>
              <a:pathLst>
                <a:path extrusionOk="0" h="3350" w="2152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9" name="Google Shape;27329;p86"/>
            <p:cNvSpPr/>
            <p:nvPr/>
          </p:nvSpPr>
          <p:spPr>
            <a:xfrm>
              <a:off x="1348442" y="2726735"/>
              <a:ext cx="364074" cy="18953"/>
            </a:xfrm>
            <a:custGeom>
              <a:rect b="b" l="l" r="r" t="t"/>
              <a:pathLst>
                <a:path extrusionOk="0" h="723" w="13888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0" name="Google Shape;27330;p86"/>
            <p:cNvSpPr/>
            <p:nvPr/>
          </p:nvSpPr>
          <p:spPr>
            <a:xfrm>
              <a:off x="1342019" y="2726735"/>
              <a:ext cx="13265" cy="63231"/>
            </a:xfrm>
            <a:custGeom>
              <a:rect b="b" l="l" r="r" t="t"/>
              <a:pathLst>
                <a:path extrusionOk="0" h="2412" w="506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1" name="Google Shape;27331;p86"/>
            <p:cNvSpPr/>
            <p:nvPr/>
          </p:nvSpPr>
          <p:spPr>
            <a:xfrm>
              <a:off x="1705674" y="2726735"/>
              <a:ext cx="13265" cy="63231"/>
            </a:xfrm>
            <a:custGeom>
              <a:rect b="b" l="l" r="r" t="t"/>
              <a:pathLst>
                <a:path extrusionOk="0" h="2412" w="506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2" name="Google Shape;27332;p86"/>
            <p:cNvSpPr/>
            <p:nvPr/>
          </p:nvSpPr>
          <p:spPr>
            <a:xfrm>
              <a:off x="1342386" y="2726735"/>
              <a:ext cx="12531" cy="18953"/>
            </a:xfrm>
            <a:custGeom>
              <a:rect b="b" l="l" r="r" t="t"/>
              <a:pathLst>
                <a:path extrusionOk="0" h="723" w="478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3" name="Google Shape;27333;p86"/>
            <p:cNvSpPr/>
            <p:nvPr/>
          </p:nvSpPr>
          <p:spPr>
            <a:xfrm>
              <a:off x="1706067" y="2726735"/>
              <a:ext cx="12505" cy="18953"/>
            </a:xfrm>
            <a:custGeom>
              <a:rect b="b" l="l" r="r" t="t"/>
              <a:pathLst>
                <a:path extrusionOk="0" h="723" w="477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4" name="Google Shape;27334;p86"/>
            <p:cNvSpPr/>
            <p:nvPr/>
          </p:nvSpPr>
          <p:spPr>
            <a:xfrm>
              <a:off x="1328387" y="2720679"/>
              <a:ext cx="404183" cy="12505"/>
            </a:xfrm>
            <a:custGeom>
              <a:rect b="b" l="l" r="r" t="t"/>
              <a:pathLst>
                <a:path extrusionOk="0" h="477" w="15418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5" name="Google Shape;27335;p86"/>
            <p:cNvSpPr/>
            <p:nvPr/>
          </p:nvSpPr>
          <p:spPr>
            <a:xfrm>
              <a:off x="1624695" y="2708148"/>
              <a:ext cx="37487" cy="12557"/>
            </a:xfrm>
            <a:custGeom>
              <a:rect b="b" l="l" r="r" t="t"/>
              <a:pathLst>
                <a:path extrusionOk="0" h="479" w="143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6" name="Google Shape;27336;p86"/>
            <p:cNvSpPr/>
            <p:nvPr/>
          </p:nvSpPr>
          <p:spPr>
            <a:xfrm>
              <a:off x="1549380" y="2657868"/>
              <a:ext cx="87820" cy="62837"/>
            </a:xfrm>
            <a:custGeom>
              <a:rect b="b" l="l" r="r" t="t"/>
              <a:pathLst>
                <a:path extrusionOk="0" h="2397" w="335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7" name="Google Shape;27337;p86"/>
            <p:cNvSpPr/>
            <p:nvPr/>
          </p:nvSpPr>
          <p:spPr>
            <a:xfrm>
              <a:off x="1585714" y="2682825"/>
              <a:ext cx="15178" cy="12531"/>
            </a:xfrm>
            <a:custGeom>
              <a:rect b="b" l="l" r="r" t="t"/>
              <a:pathLst>
                <a:path extrusionOk="0" h="478" w="579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8" name="Google Shape;27338;p86"/>
            <p:cNvSpPr/>
            <p:nvPr/>
          </p:nvSpPr>
          <p:spPr>
            <a:xfrm>
              <a:off x="1386296" y="2607535"/>
              <a:ext cx="125648" cy="113170"/>
            </a:xfrm>
            <a:custGeom>
              <a:rect b="b" l="l" r="r" t="t"/>
              <a:pathLst>
                <a:path extrusionOk="0" h="4317" w="4793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9" name="Google Shape;27339;p86"/>
            <p:cNvSpPr/>
            <p:nvPr/>
          </p:nvSpPr>
          <p:spPr>
            <a:xfrm>
              <a:off x="1386296" y="2636293"/>
              <a:ext cx="24983" cy="84412"/>
            </a:xfrm>
            <a:custGeom>
              <a:rect b="b" l="l" r="r" t="t"/>
              <a:pathLst>
                <a:path extrusionOk="0" h="3220" w="953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0" name="Google Shape;27340;p86"/>
            <p:cNvSpPr/>
            <p:nvPr/>
          </p:nvSpPr>
          <p:spPr>
            <a:xfrm>
              <a:off x="1486569" y="2636293"/>
              <a:ext cx="25376" cy="84412"/>
            </a:xfrm>
            <a:custGeom>
              <a:rect b="b" l="l" r="r" t="t"/>
              <a:pathLst>
                <a:path extrusionOk="0" h="3220" w="968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1" name="Google Shape;27341;p86"/>
            <p:cNvSpPr/>
            <p:nvPr/>
          </p:nvSpPr>
          <p:spPr>
            <a:xfrm>
              <a:off x="1418829" y="2607535"/>
              <a:ext cx="60190" cy="18953"/>
            </a:xfrm>
            <a:custGeom>
              <a:rect b="b" l="l" r="r" t="t"/>
              <a:pathLst>
                <a:path extrusionOk="0" h="723" w="2296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2" name="Google Shape;27342;p86"/>
            <p:cNvSpPr/>
            <p:nvPr/>
          </p:nvSpPr>
          <p:spPr>
            <a:xfrm>
              <a:off x="1393846" y="2500814"/>
              <a:ext cx="110549" cy="113170"/>
            </a:xfrm>
            <a:custGeom>
              <a:rect b="b" l="l" r="r" t="t"/>
              <a:pathLst>
                <a:path extrusionOk="0" h="4317" w="4217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3" name="Google Shape;27343;p86"/>
            <p:cNvSpPr/>
            <p:nvPr/>
          </p:nvSpPr>
          <p:spPr>
            <a:xfrm>
              <a:off x="1405197" y="2751718"/>
              <a:ext cx="12531" cy="37854"/>
            </a:xfrm>
            <a:custGeom>
              <a:rect b="b" l="l" r="r" t="t"/>
              <a:pathLst>
                <a:path extrusionOk="0" h="1444" w="478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4" name="Google Shape;27344;p86"/>
            <p:cNvSpPr/>
            <p:nvPr/>
          </p:nvSpPr>
          <p:spPr>
            <a:xfrm>
              <a:off x="1405197" y="2745662"/>
              <a:ext cx="12531" cy="24983"/>
            </a:xfrm>
            <a:custGeom>
              <a:rect b="b" l="l" r="r" t="t"/>
              <a:pathLst>
                <a:path extrusionOk="0" h="953" w="478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5" name="Google Shape;27345;p86"/>
            <p:cNvSpPr/>
            <p:nvPr/>
          </p:nvSpPr>
          <p:spPr>
            <a:xfrm>
              <a:off x="1480146" y="2751718"/>
              <a:ext cx="12872" cy="37854"/>
            </a:xfrm>
            <a:custGeom>
              <a:rect b="b" l="l" r="r" t="t"/>
              <a:pathLst>
                <a:path extrusionOk="0" h="1444" w="491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6" name="Google Shape;27346;p86"/>
            <p:cNvSpPr/>
            <p:nvPr/>
          </p:nvSpPr>
          <p:spPr>
            <a:xfrm>
              <a:off x="1480146" y="2745662"/>
              <a:ext cx="12872" cy="24983"/>
            </a:xfrm>
            <a:custGeom>
              <a:rect b="b" l="l" r="r" t="t"/>
              <a:pathLst>
                <a:path extrusionOk="0" h="953" w="491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7" name="Google Shape;27347;p86"/>
            <p:cNvSpPr/>
            <p:nvPr/>
          </p:nvSpPr>
          <p:spPr>
            <a:xfrm>
              <a:off x="1404830" y="2651419"/>
              <a:ext cx="88187" cy="106747"/>
            </a:xfrm>
            <a:custGeom>
              <a:rect b="b" l="l" r="r" t="t"/>
              <a:pathLst>
                <a:path extrusionOk="0" h="4072" w="3364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8" name="Google Shape;27348;p86"/>
            <p:cNvSpPr/>
            <p:nvPr/>
          </p:nvSpPr>
          <p:spPr>
            <a:xfrm>
              <a:off x="1393846" y="2501181"/>
              <a:ext cx="67399" cy="110916"/>
            </a:xfrm>
            <a:custGeom>
              <a:rect b="b" l="l" r="r" t="t"/>
              <a:pathLst>
                <a:path extrusionOk="0" h="4231" w="2571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49" name="Google Shape;27349;p86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27350" name="Google Shape;27350;p86"/>
            <p:cNvSpPr/>
            <p:nvPr/>
          </p:nvSpPr>
          <p:spPr>
            <a:xfrm>
              <a:off x="1822619" y="2495702"/>
              <a:ext cx="364834" cy="194725"/>
            </a:xfrm>
            <a:custGeom>
              <a:rect b="b" l="l" r="r" t="t"/>
              <a:pathLst>
                <a:path extrusionOk="0" h="7428" w="13917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1" name="Google Shape;27351;p86"/>
            <p:cNvSpPr/>
            <p:nvPr/>
          </p:nvSpPr>
          <p:spPr>
            <a:xfrm>
              <a:off x="1821465" y="2554922"/>
              <a:ext cx="333062" cy="135138"/>
            </a:xfrm>
            <a:custGeom>
              <a:rect b="b" l="l" r="r" t="t"/>
              <a:pathLst>
                <a:path extrusionOk="0" h="5155" w="12705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2" name="Google Shape;27352;p86"/>
            <p:cNvSpPr/>
            <p:nvPr/>
          </p:nvSpPr>
          <p:spPr>
            <a:xfrm>
              <a:off x="1940298" y="2589735"/>
              <a:ext cx="129450" cy="176768"/>
            </a:xfrm>
            <a:custGeom>
              <a:rect b="b" l="l" r="r" t="t"/>
              <a:pathLst>
                <a:path extrusionOk="0" h="6743" w="4938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3" name="Google Shape;27353;p86"/>
            <p:cNvSpPr/>
            <p:nvPr/>
          </p:nvSpPr>
          <p:spPr>
            <a:xfrm>
              <a:off x="1971546" y="2659100"/>
              <a:ext cx="67608" cy="79012"/>
            </a:xfrm>
            <a:custGeom>
              <a:rect b="b" l="l" r="r" t="t"/>
              <a:pathLst>
                <a:path extrusionOk="0" h="3014" w="2579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4" name="Google Shape;27354;p86"/>
            <p:cNvSpPr/>
            <p:nvPr/>
          </p:nvSpPr>
          <p:spPr>
            <a:xfrm>
              <a:off x="1972464" y="2513292"/>
              <a:ext cx="53767" cy="37120"/>
            </a:xfrm>
            <a:custGeom>
              <a:rect b="b" l="l" r="r" t="t"/>
              <a:pathLst>
                <a:path extrusionOk="0" h="1416" w="2051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5" name="Google Shape;27355;p86"/>
            <p:cNvSpPr/>
            <p:nvPr/>
          </p:nvSpPr>
          <p:spPr>
            <a:xfrm>
              <a:off x="2065973" y="2549521"/>
              <a:ext cx="43124" cy="36098"/>
            </a:xfrm>
            <a:custGeom>
              <a:rect b="b" l="l" r="r" t="t"/>
              <a:pathLst>
                <a:path extrusionOk="0" h="1377" w="1645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6" name="Google Shape;27356;p86"/>
            <p:cNvSpPr/>
            <p:nvPr/>
          </p:nvSpPr>
          <p:spPr>
            <a:xfrm>
              <a:off x="2017134" y="2589735"/>
              <a:ext cx="52614" cy="53400"/>
            </a:xfrm>
            <a:custGeom>
              <a:rect b="b" l="l" r="r" t="t"/>
              <a:pathLst>
                <a:path extrusionOk="0" h="2037" w="2007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57" name="Google Shape;27357;p86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27358" name="Google Shape;27358;p86"/>
            <p:cNvSpPr/>
            <p:nvPr/>
          </p:nvSpPr>
          <p:spPr>
            <a:xfrm>
              <a:off x="3979248" y="2643109"/>
              <a:ext cx="40895" cy="40895"/>
            </a:xfrm>
            <a:custGeom>
              <a:rect b="b" l="l" r="r" t="t"/>
              <a:pathLst>
                <a:path extrusionOk="0" h="1560" w="156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9" name="Google Shape;27359;p86"/>
            <p:cNvSpPr/>
            <p:nvPr/>
          </p:nvSpPr>
          <p:spPr>
            <a:xfrm>
              <a:off x="3938012" y="2643109"/>
              <a:ext cx="67373" cy="40502"/>
            </a:xfrm>
            <a:custGeom>
              <a:rect b="b" l="l" r="r" t="t"/>
              <a:pathLst>
                <a:path extrusionOk="0" h="1545" w="257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0" name="Google Shape;27360;p86"/>
            <p:cNvSpPr/>
            <p:nvPr/>
          </p:nvSpPr>
          <p:spPr>
            <a:xfrm>
              <a:off x="3978514" y="2575736"/>
              <a:ext cx="22728" cy="45064"/>
            </a:xfrm>
            <a:custGeom>
              <a:rect b="b" l="l" r="r" t="t"/>
              <a:pathLst>
                <a:path extrusionOk="0" h="1719" w="867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1" name="Google Shape;27361;p86"/>
            <p:cNvSpPr/>
            <p:nvPr/>
          </p:nvSpPr>
          <p:spPr>
            <a:xfrm>
              <a:off x="3827516" y="2643109"/>
              <a:ext cx="41262" cy="40895"/>
            </a:xfrm>
            <a:custGeom>
              <a:rect b="b" l="l" r="r" t="t"/>
              <a:pathLst>
                <a:path extrusionOk="0" h="1560" w="1574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2" name="Google Shape;27362;p86"/>
            <p:cNvSpPr/>
            <p:nvPr/>
          </p:nvSpPr>
          <p:spPr>
            <a:xfrm>
              <a:off x="3786253" y="2643109"/>
              <a:ext cx="67399" cy="40502"/>
            </a:xfrm>
            <a:custGeom>
              <a:rect b="b" l="l" r="r" t="t"/>
              <a:pathLst>
                <a:path extrusionOk="0" h="1545" w="2571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3" name="Google Shape;27363;p86"/>
            <p:cNvSpPr/>
            <p:nvPr/>
          </p:nvSpPr>
          <p:spPr>
            <a:xfrm>
              <a:off x="3827122" y="2575736"/>
              <a:ext cx="22361" cy="45064"/>
            </a:xfrm>
            <a:custGeom>
              <a:rect b="b" l="l" r="r" t="t"/>
              <a:pathLst>
                <a:path extrusionOk="0" h="1719" w="853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4" name="Google Shape;27364;p86"/>
            <p:cNvSpPr/>
            <p:nvPr/>
          </p:nvSpPr>
          <p:spPr>
            <a:xfrm>
              <a:off x="3903198" y="2644996"/>
              <a:ext cx="55261" cy="55261"/>
            </a:xfrm>
            <a:custGeom>
              <a:rect b="b" l="l" r="r" t="t"/>
              <a:pathLst>
                <a:path extrusionOk="0" h="2108" w="2108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5" name="Google Shape;27365;p86"/>
            <p:cNvSpPr/>
            <p:nvPr/>
          </p:nvSpPr>
          <p:spPr>
            <a:xfrm>
              <a:off x="3847937" y="2644996"/>
              <a:ext cx="88213" cy="55261"/>
            </a:xfrm>
            <a:custGeom>
              <a:rect b="b" l="l" r="r" t="t"/>
              <a:pathLst>
                <a:path extrusionOk="0" h="2108" w="3365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6" name="Google Shape;27366;p86"/>
            <p:cNvSpPr/>
            <p:nvPr/>
          </p:nvSpPr>
          <p:spPr>
            <a:xfrm>
              <a:off x="3903565" y="2561737"/>
              <a:ext cx="30698" cy="60950"/>
            </a:xfrm>
            <a:custGeom>
              <a:rect b="b" l="l" r="r" t="t"/>
              <a:pathLst>
                <a:path extrusionOk="0" h="2325" w="1171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7" name="Google Shape;27367;p86"/>
            <p:cNvSpPr/>
            <p:nvPr/>
          </p:nvSpPr>
          <p:spPr>
            <a:xfrm>
              <a:off x="3872553" y="2561737"/>
              <a:ext cx="46191" cy="60950"/>
            </a:xfrm>
            <a:custGeom>
              <a:rect b="b" l="l" r="r" t="t"/>
              <a:pathLst>
                <a:path extrusionOk="0" h="2325" w="1762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8" name="Google Shape;27368;p86"/>
            <p:cNvSpPr/>
            <p:nvPr/>
          </p:nvSpPr>
          <p:spPr>
            <a:xfrm>
              <a:off x="3797237" y="2575736"/>
              <a:ext cx="37120" cy="45064"/>
            </a:xfrm>
            <a:custGeom>
              <a:rect b="b" l="l" r="r" t="t"/>
              <a:pathLst>
                <a:path extrusionOk="0" h="1719" w="1416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9" name="Google Shape;27369;p86"/>
            <p:cNvSpPr/>
            <p:nvPr/>
          </p:nvSpPr>
          <p:spPr>
            <a:xfrm>
              <a:off x="3948603" y="2575736"/>
              <a:ext cx="37487" cy="45064"/>
            </a:xfrm>
            <a:custGeom>
              <a:rect b="b" l="l" r="r" t="t"/>
              <a:pathLst>
                <a:path extrusionOk="0" h="1719" w="143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0" name="Google Shape;27370;p86"/>
            <p:cNvSpPr/>
            <p:nvPr/>
          </p:nvSpPr>
          <p:spPr>
            <a:xfrm>
              <a:off x="3725723" y="2455776"/>
              <a:ext cx="354977" cy="351202"/>
            </a:xfrm>
            <a:custGeom>
              <a:rect b="b" l="l" r="r" t="t"/>
              <a:pathLst>
                <a:path extrusionOk="0" h="13397" w="13541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71" name="Google Shape;27371;p86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27372" name="Google Shape;27372;p86"/>
            <p:cNvSpPr/>
            <p:nvPr/>
          </p:nvSpPr>
          <p:spPr>
            <a:xfrm>
              <a:off x="5256443" y="2329761"/>
              <a:ext cx="169952" cy="12138"/>
            </a:xfrm>
            <a:custGeom>
              <a:rect b="b" l="l" r="r" t="t"/>
              <a:pathLst>
                <a:path extrusionOk="0" h="463" w="6483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3" name="Google Shape;27373;p86"/>
            <p:cNvSpPr/>
            <p:nvPr/>
          </p:nvSpPr>
          <p:spPr>
            <a:xfrm>
              <a:off x="5335167" y="1977641"/>
              <a:ext cx="12138" cy="388480"/>
            </a:xfrm>
            <a:custGeom>
              <a:rect b="b" l="l" r="r" t="t"/>
              <a:pathLst>
                <a:path extrusionOk="0" h="14819" w="463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4" name="Google Shape;27374;p86"/>
            <p:cNvSpPr/>
            <p:nvPr/>
          </p:nvSpPr>
          <p:spPr>
            <a:xfrm>
              <a:off x="5243571" y="2226421"/>
              <a:ext cx="37986" cy="139700"/>
            </a:xfrm>
            <a:custGeom>
              <a:rect b="b" l="l" r="r" t="t"/>
              <a:pathLst>
                <a:path extrusionOk="0" h="5329" w="1449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5" name="Google Shape;27375;p86"/>
            <p:cNvSpPr/>
            <p:nvPr/>
          </p:nvSpPr>
          <p:spPr>
            <a:xfrm>
              <a:off x="5401281" y="2226421"/>
              <a:ext cx="37592" cy="140067"/>
            </a:xfrm>
            <a:custGeom>
              <a:rect b="b" l="l" r="r" t="t"/>
              <a:pathLst>
                <a:path extrusionOk="0" h="5343" w="1434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6" name="Google Shape;27376;p86"/>
            <p:cNvSpPr/>
            <p:nvPr/>
          </p:nvSpPr>
          <p:spPr>
            <a:xfrm>
              <a:off x="5335167" y="2226448"/>
              <a:ext cx="12138" cy="24249"/>
            </a:xfrm>
            <a:custGeom>
              <a:rect b="b" l="l" r="r" t="t"/>
              <a:pathLst>
                <a:path extrusionOk="0" h="925" w="463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7" name="Google Shape;27377;p86"/>
            <p:cNvSpPr/>
            <p:nvPr/>
          </p:nvSpPr>
          <p:spPr>
            <a:xfrm>
              <a:off x="5264779" y="2226421"/>
              <a:ext cx="16280" cy="24275"/>
            </a:xfrm>
            <a:custGeom>
              <a:rect b="b" l="l" r="r" t="t"/>
              <a:pathLst>
                <a:path extrusionOk="0" h="926" w="621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8" name="Google Shape;27378;p86"/>
            <p:cNvSpPr/>
            <p:nvPr/>
          </p:nvSpPr>
          <p:spPr>
            <a:xfrm>
              <a:off x="5401281" y="2226421"/>
              <a:ext cx="16411" cy="24275"/>
            </a:xfrm>
            <a:custGeom>
              <a:rect b="b" l="l" r="r" t="t"/>
              <a:pathLst>
                <a:path extrusionOk="0" h="926" w="626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9" name="Google Shape;27379;p86"/>
            <p:cNvSpPr/>
            <p:nvPr/>
          </p:nvSpPr>
          <p:spPr>
            <a:xfrm>
              <a:off x="5238276" y="2020214"/>
              <a:ext cx="206286" cy="218371"/>
            </a:xfrm>
            <a:custGeom>
              <a:rect b="b" l="l" r="r" t="t"/>
              <a:pathLst>
                <a:path extrusionOk="0" h="8330" w="7869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0" name="Google Shape;27380;p86"/>
            <p:cNvSpPr/>
            <p:nvPr/>
          </p:nvSpPr>
          <p:spPr>
            <a:xfrm>
              <a:off x="5237909" y="2020214"/>
              <a:ext cx="206653" cy="18193"/>
            </a:xfrm>
            <a:custGeom>
              <a:rect b="b" l="l" r="r" t="t"/>
              <a:pathLst>
                <a:path extrusionOk="0" h="694" w="7883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1" name="Google Shape;27381;p86"/>
            <p:cNvSpPr/>
            <p:nvPr/>
          </p:nvSpPr>
          <p:spPr>
            <a:xfrm>
              <a:off x="5226165" y="2002047"/>
              <a:ext cx="230482" cy="24249"/>
            </a:xfrm>
            <a:custGeom>
              <a:rect b="b" l="l" r="r" t="t"/>
              <a:pathLst>
                <a:path extrusionOk="0" h="925" w="8792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2" name="Google Shape;27382;p86"/>
            <p:cNvSpPr/>
            <p:nvPr/>
          </p:nvSpPr>
          <p:spPr>
            <a:xfrm>
              <a:off x="5257754" y="2073195"/>
              <a:ext cx="164080" cy="118597"/>
            </a:xfrm>
            <a:custGeom>
              <a:rect b="b" l="l" r="r" t="t"/>
              <a:pathLst>
                <a:path extrusionOk="0" h="4524" w="6259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3" name="Google Shape;27383;p86"/>
            <p:cNvSpPr/>
            <p:nvPr/>
          </p:nvSpPr>
          <p:spPr>
            <a:xfrm>
              <a:off x="5226165" y="2014159"/>
              <a:ext cx="230482" cy="12138"/>
            </a:xfrm>
            <a:custGeom>
              <a:rect b="b" l="l" r="r" t="t"/>
              <a:pathLst>
                <a:path extrusionOk="0" h="463" w="8792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84" name="Google Shape;27384;p86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27385" name="Google Shape;27385;p86"/>
            <p:cNvSpPr/>
            <p:nvPr/>
          </p:nvSpPr>
          <p:spPr>
            <a:xfrm>
              <a:off x="5695046" y="2050493"/>
              <a:ext cx="296701" cy="191501"/>
            </a:xfrm>
            <a:custGeom>
              <a:rect b="b" l="l" r="r" t="t"/>
              <a:pathLst>
                <a:path extrusionOk="0" h="7305" w="11318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6" name="Google Shape;27386;p86"/>
            <p:cNvSpPr/>
            <p:nvPr/>
          </p:nvSpPr>
          <p:spPr>
            <a:xfrm>
              <a:off x="5735522" y="2241967"/>
              <a:ext cx="50359" cy="23882"/>
            </a:xfrm>
            <a:custGeom>
              <a:rect b="b" l="l" r="r" t="t"/>
              <a:pathLst>
                <a:path extrusionOk="0" h="911" w="1921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7" name="Google Shape;27387;p86"/>
            <p:cNvSpPr/>
            <p:nvPr/>
          </p:nvSpPr>
          <p:spPr>
            <a:xfrm>
              <a:off x="5746899" y="2179156"/>
              <a:ext cx="38982" cy="62470"/>
            </a:xfrm>
            <a:custGeom>
              <a:rect b="b" l="l" r="r" t="t"/>
              <a:pathLst>
                <a:path extrusionOk="0" h="2383" w="1487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8" name="Google Shape;27388;p86"/>
            <p:cNvSpPr/>
            <p:nvPr/>
          </p:nvSpPr>
          <p:spPr>
            <a:xfrm>
              <a:off x="5698821" y="2168565"/>
              <a:ext cx="42783" cy="26136"/>
            </a:xfrm>
            <a:custGeom>
              <a:rect b="b" l="l" r="r" t="t"/>
              <a:pathLst>
                <a:path extrusionOk="0" h="997" w="1632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9" name="Google Shape;27389;p86"/>
            <p:cNvSpPr/>
            <p:nvPr/>
          </p:nvSpPr>
          <p:spPr>
            <a:xfrm>
              <a:off x="5695046" y="2050493"/>
              <a:ext cx="9857" cy="118099"/>
            </a:xfrm>
            <a:custGeom>
              <a:rect b="b" l="l" r="r" t="t"/>
              <a:pathLst>
                <a:path extrusionOk="0" h="4505" w="376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0" name="Google Shape;27390;p86"/>
            <p:cNvSpPr/>
            <p:nvPr/>
          </p:nvSpPr>
          <p:spPr>
            <a:xfrm>
              <a:off x="5695046" y="2049732"/>
              <a:ext cx="296701" cy="9857"/>
            </a:xfrm>
            <a:custGeom>
              <a:rect b="b" l="l" r="r" t="t"/>
              <a:pathLst>
                <a:path extrusionOk="0" h="376" w="11318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1" name="Google Shape;27391;p86"/>
            <p:cNvSpPr/>
            <p:nvPr/>
          </p:nvSpPr>
          <p:spPr>
            <a:xfrm>
              <a:off x="5725324" y="2240473"/>
              <a:ext cx="277014" cy="26503"/>
            </a:xfrm>
            <a:custGeom>
              <a:rect b="b" l="l" r="r" t="t"/>
              <a:pathLst>
                <a:path extrusionOk="0" h="1011" w="10567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2" name="Google Shape;27392;p86"/>
            <p:cNvSpPr/>
            <p:nvPr/>
          </p:nvSpPr>
          <p:spPr>
            <a:xfrm>
              <a:off x="5684062" y="2025510"/>
              <a:ext cx="318670" cy="26136"/>
            </a:xfrm>
            <a:custGeom>
              <a:rect b="b" l="l" r="r" t="t"/>
              <a:pathLst>
                <a:path extrusionOk="0" h="997" w="12156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3" name="Google Shape;27393;p86"/>
            <p:cNvSpPr/>
            <p:nvPr/>
          </p:nvSpPr>
          <p:spPr>
            <a:xfrm>
              <a:off x="5804022" y="2150005"/>
              <a:ext cx="25009" cy="58328"/>
            </a:xfrm>
            <a:custGeom>
              <a:rect b="b" l="l" r="r" t="t"/>
              <a:pathLst>
                <a:path extrusionOk="0" h="2225" w="954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4" name="Google Shape;27394;p86"/>
            <p:cNvSpPr/>
            <p:nvPr/>
          </p:nvSpPr>
          <p:spPr>
            <a:xfrm>
              <a:off x="5846779" y="2125048"/>
              <a:ext cx="25009" cy="83285"/>
            </a:xfrm>
            <a:custGeom>
              <a:rect b="b" l="l" r="r" t="t"/>
              <a:pathLst>
                <a:path extrusionOk="0" h="3177" w="954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5" name="Google Shape;27395;p86"/>
            <p:cNvSpPr/>
            <p:nvPr/>
          </p:nvSpPr>
          <p:spPr>
            <a:xfrm>
              <a:off x="5888408" y="2140174"/>
              <a:ext cx="25009" cy="68159"/>
            </a:xfrm>
            <a:custGeom>
              <a:rect b="b" l="l" r="r" t="t"/>
              <a:pathLst>
                <a:path extrusionOk="0" h="2600" w="954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6" name="Google Shape;27396;p86"/>
            <p:cNvSpPr/>
            <p:nvPr/>
          </p:nvSpPr>
          <p:spPr>
            <a:xfrm>
              <a:off x="5932318" y="2090995"/>
              <a:ext cx="25009" cy="117338"/>
            </a:xfrm>
            <a:custGeom>
              <a:rect b="b" l="l" r="r" t="t"/>
              <a:pathLst>
                <a:path extrusionOk="0" h="4476" w="954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7" name="Google Shape;27397;p86"/>
            <p:cNvSpPr/>
            <p:nvPr/>
          </p:nvSpPr>
          <p:spPr>
            <a:xfrm>
              <a:off x="5719636" y="2082658"/>
              <a:ext cx="47711" cy="11744"/>
            </a:xfrm>
            <a:custGeom>
              <a:rect b="b" l="l" r="r" t="t"/>
              <a:pathLst>
                <a:path extrusionOk="0" h="448" w="182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8" name="Google Shape;27398;p86"/>
            <p:cNvSpPr/>
            <p:nvPr/>
          </p:nvSpPr>
          <p:spPr>
            <a:xfrm>
              <a:off x="5719636" y="2102346"/>
              <a:ext cx="65118" cy="12138"/>
            </a:xfrm>
            <a:custGeom>
              <a:rect b="b" l="l" r="r" t="t"/>
              <a:pathLst>
                <a:path extrusionOk="0" h="463" w="2484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9" name="Google Shape;27399;p86"/>
            <p:cNvSpPr/>
            <p:nvPr/>
          </p:nvSpPr>
          <p:spPr>
            <a:xfrm>
              <a:off x="5719636" y="2122374"/>
              <a:ext cx="65118" cy="11771"/>
            </a:xfrm>
            <a:custGeom>
              <a:rect b="b" l="l" r="r" t="t"/>
              <a:pathLst>
                <a:path extrusionOk="0" h="449" w="2484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0" name="Google Shape;27400;p86"/>
            <p:cNvSpPr/>
            <p:nvPr/>
          </p:nvSpPr>
          <p:spPr>
            <a:xfrm>
              <a:off x="5719636" y="2142062"/>
              <a:ext cx="65118" cy="12138"/>
            </a:xfrm>
            <a:custGeom>
              <a:rect b="b" l="l" r="r" t="t"/>
              <a:pathLst>
                <a:path extrusionOk="0" h="463" w="2484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1" name="Google Shape;27401;p86"/>
            <p:cNvSpPr/>
            <p:nvPr/>
          </p:nvSpPr>
          <p:spPr>
            <a:xfrm>
              <a:off x="5632602" y="2168172"/>
              <a:ext cx="144576" cy="144602"/>
            </a:xfrm>
            <a:custGeom>
              <a:rect b="b" l="l" r="r" t="t"/>
              <a:pathLst>
                <a:path extrusionOk="0" h="5516" w="5515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2" name="Google Shape;27402;p86"/>
            <p:cNvSpPr/>
            <p:nvPr/>
          </p:nvSpPr>
          <p:spPr>
            <a:xfrm>
              <a:off x="5669696" y="2213602"/>
              <a:ext cx="29151" cy="54894"/>
            </a:xfrm>
            <a:custGeom>
              <a:rect b="b" l="l" r="r" t="t"/>
              <a:pathLst>
                <a:path extrusionOk="0" h="2094" w="1112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03" name="Google Shape;27403;p86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27404" name="Google Shape;27404;p86"/>
            <p:cNvSpPr/>
            <p:nvPr/>
          </p:nvSpPr>
          <p:spPr>
            <a:xfrm>
              <a:off x="4212378" y="2651026"/>
              <a:ext cx="59796" cy="135532"/>
            </a:xfrm>
            <a:custGeom>
              <a:rect b="b" l="l" r="r" t="t"/>
              <a:pathLst>
                <a:path extrusionOk="0" h="5170" w="2281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5" name="Google Shape;27405;p86"/>
            <p:cNvSpPr/>
            <p:nvPr/>
          </p:nvSpPr>
          <p:spPr>
            <a:xfrm>
              <a:off x="4212378" y="2651052"/>
              <a:ext cx="28784" cy="135505"/>
            </a:xfrm>
            <a:custGeom>
              <a:rect b="b" l="l" r="r" t="t"/>
              <a:pathLst>
                <a:path extrusionOk="0" h="5169" w="1098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6" name="Google Shape;27406;p86"/>
            <p:cNvSpPr/>
            <p:nvPr/>
          </p:nvSpPr>
          <p:spPr>
            <a:xfrm>
              <a:off x="4302820" y="2617366"/>
              <a:ext cx="59823" cy="169192"/>
            </a:xfrm>
            <a:custGeom>
              <a:rect b="b" l="l" r="r" t="t"/>
              <a:pathLst>
                <a:path extrusionOk="0" h="6454" w="2282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7" name="Google Shape;27407;p86"/>
            <p:cNvSpPr/>
            <p:nvPr/>
          </p:nvSpPr>
          <p:spPr>
            <a:xfrm>
              <a:off x="4302820" y="2617366"/>
              <a:ext cx="28391" cy="169192"/>
            </a:xfrm>
            <a:custGeom>
              <a:rect b="b" l="l" r="r" t="t"/>
              <a:pathLst>
                <a:path extrusionOk="0" h="6454" w="1083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8" name="Google Shape;27408;p86"/>
            <p:cNvSpPr/>
            <p:nvPr/>
          </p:nvSpPr>
          <p:spPr>
            <a:xfrm>
              <a:off x="4393262" y="2583679"/>
              <a:ext cx="59823" cy="202878"/>
            </a:xfrm>
            <a:custGeom>
              <a:rect b="b" l="l" r="r" t="t"/>
              <a:pathLst>
                <a:path extrusionOk="0" h="7739" w="2282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9" name="Google Shape;27409;p86"/>
            <p:cNvSpPr/>
            <p:nvPr/>
          </p:nvSpPr>
          <p:spPr>
            <a:xfrm>
              <a:off x="4393262" y="2583679"/>
              <a:ext cx="28391" cy="202878"/>
            </a:xfrm>
            <a:custGeom>
              <a:rect b="b" l="l" r="r" t="t"/>
              <a:pathLst>
                <a:path extrusionOk="0" h="7739" w="1083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0" name="Google Shape;27410;p86"/>
            <p:cNvSpPr/>
            <p:nvPr/>
          </p:nvSpPr>
          <p:spPr>
            <a:xfrm>
              <a:off x="4483703" y="2550386"/>
              <a:ext cx="60190" cy="236171"/>
            </a:xfrm>
            <a:custGeom>
              <a:rect b="b" l="l" r="r" t="t"/>
              <a:pathLst>
                <a:path extrusionOk="0" h="9009" w="2296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1" name="Google Shape;27411;p86"/>
            <p:cNvSpPr/>
            <p:nvPr/>
          </p:nvSpPr>
          <p:spPr>
            <a:xfrm>
              <a:off x="4483703" y="2550386"/>
              <a:ext cx="28417" cy="236171"/>
            </a:xfrm>
            <a:custGeom>
              <a:rect b="b" l="l" r="r" t="t"/>
              <a:pathLst>
                <a:path extrusionOk="0" h="9009" w="1084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2" name="Google Shape;27412;p86"/>
            <p:cNvSpPr/>
            <p:nvPr/>
          </p:nvSpPr>
          <p:spPr>
            <a:xfrm>
              <a:off x="4226744" y="2456537"/>
              <a:ext cx="307318" cy="124154"/>
            </a:xfrm>
            <a:custGeom>
              <a:rect b="b" l="l" r="r" t="t"/>
              <a:pathLst>
                <a:path extrusionOk="0" h="4736" w="11723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13" name="Google Shape;27413;p86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27414" name="Google Shape;27414;p86"/>
            <p:cNvSpPr/>
            <p:nvPr/>
          </p:nvSpPr>
          <p:spPr>
            <a:xfrm>
              <a:off x="6268368" y="2084179"/>
              <a:ext cx="50726" cy="50726"/>
            </a:xfrm>
            <a:custGeom>
              <a:rect b="b" l="l" r="r" t="t"/>
              <a:pathLst>
                <a:path extrusionOk="0" h="1935" w="1935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5" name="Google Shape;27415;p86"/>
            <p:cNvSpPr/>
            <p:nvPr/>
          </p:nvSpPr>
          <p:spPr>
            <a:xfrm>
              <a:off x="6268368" y="2084179"/>
              <a:ext cx="50726" cy="28024"/>
            </a:xfrm>
            <a:custGeom>
              <a:rect b="b" l="l" r="r" t="t"/>
              <a:pathLst>
                <a:path extrusionOk="0" h="1069" w="1935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6" name="Google Shape;27416;p86"/>
            <p:cNvSpPr/>
            <p:nvPr/>
          </p:nvSpPr>
          <p:spPr>
            <a:xfrm>
              <a:off x="6243385" y="1977825"/>
              <a:ext cx="101059" cy="78357"/>
            </a:xfrm>
            <a:custGeom>
              <a:rect b="b" l="l" r="r" t="t"/>
              <a:pathLst>
                <a:path extrusionOk="0" h="2989" w="3855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7" name="Google Shape;27417;p86"/>
            <p:cNvSpPr/>
            <p:nvPr/>
          </p:nvSpPr>
          <p:spPr>
            <a:xfrm>
              <a:off x="6243385" y="1977825"/>
              <a:ext cx="42416" cy="78357"/>
            </a:xfrm>
            <a:custGeom>
              <a:rect b="b" l="l" r="r" t="t"/>
              <a:pathLst>
                <a:path extrusionOk="0" h="2989" w="1618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8" name="Google Shape;27418;p86"/>
            <p:cNvSpPr/>
            <p:nvPr/>
          </p:nvSpPr>
          <p:spPr>
            <a:xfrm>
              <a:off x="6215388" y="2117839"/>
              <a:ext cx="156687" cy="73061"/>
            </a:xfrm>
            <a:custGeom>
              <a:rect b="b" l="l" r="r" t="t"/>
              <a:pathLst>
                <a:path extrusionOk="0" h="2787" w="5977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9" name="Google Shape;27419;p86"/>
            <p:cNvSpPr/>
            <p:nvPr/>
          </p:nvSpPr>
          <p:spPr>
            <a:xfrm>
              <a:off x="6285382" y="2140174"/>
              <a:ext cx="16673" cy="50726"/>
            </a:xfrm>
            <a:custGeom>
              <a:rect b="b" l="l" r="r" t="t"/>
              <a:pathLst>
                <a:path extrusionOk="0" h="1935" w="636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0" name="Google Shape;27420;p86"/>
            <p:cNvSpPr/>
            <p:nvPr/>
          </p:nvSpPr>
          <p:spPr>
            <a:xfrm>
              <a:off x="6215388" y="2138654"/>
              <a:ext cx="28024" cy="51879"/>
            </a:xfrm>
            <a:custGeom>
              <a:rect b="b" l="l" r="r" t="t"/>
              <a:pathLst>
                <a:path extrusionOk="0" h="1979" w="1069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1" name="Google Shape;27421;p86"/>
            <p:cNvSpPr/>
            <p:nvPr/>
          </p:nvSpPr>
          <p:spPr>
            <a:xfrm>
              <a:off x="6344051" y="2138654"/>
              <a:ext cx="28391" cy="51879"/>
            </a:xfrm>
            <a:custGeom>
              <a:rect b="b" l="l" r="r" t="t"/>
              <a:pathLst>
                <a:path extrusionOk="0" h="1979" w="1083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2" name="Google Shape;27422;p86"/>
            <p:cNvSpPr/>
            <p:nvPr/>
          </p:nvSpPr>
          <p:spPr>
            <a:xfrm>
              <a:off x="6285015" y="2134879"/>
              <a:ext cx="17040" cy="13658"/>
            </a:xfrm>
            <a:custGeom>
              <a:rect b="b" l="l" r="r" t="t"/>
              <a:pathLst>
                <a:path extrusionOk="0" h="521" w="65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3" name="Google Shape;27423;p86"/>
            <p:cNvSpPr/>
            <p:nvPr/>
          </p:nvSpPr>
          <p:spPr>
            <a:xfrm>
              <a:off x="6258905" y="2112334"/>
              <a:ext cx="34840" cy="31301"/>
            </a:xfrm>
            <a:custGeom>
              <a:rect b="b" l="l" r="r" t="t"/>
              <a:pathLst>
                <a:path extrusionOk="0" h="1194" w="1329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4" name="Google Shape;27424;p86"/>
            <p:cNvSpPr/>
            <p:nvPr/>
          </p:nvSpPr>
          <p:spPr>
            <a:xfrm>
              <a:off x="6293718" y="2112334"/>
              <a:ext cx="34840" cy="31301"/>
            </a:xfrm>
            <a:custGeom>
              <a:rect b="b" l="l" r="r" t="t"/>
              <a:pathLst>
                <a:path extrusionOk="0" h="1194" w="1329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5" name="Google Shape;27425;p86"/>
            <p:cNvSpPr/>
            <p:nvPr/>
          </p:nvSpPr>
          <p:spPr>
            <a:xfrm>
              <a:off x="6248681" y="2016859"/>
              <a:ext cx="90075" cy="84045"/>
            </a:xfrm>
            <a:custGeom>
              <a:rect b="b" l="l" r="r" t="t"/>
              <a:pathLst>
                <a:path extrusionOk="0" h="3206" w="3436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6" name="Google Shape;27426;p86"/>
            <p:cNvSpPr/>
            <p:nvPr/>
          </p:nvSpPr>
          <p:spPr>
            <a:xfrm>
              <a:off x="6248681" y="2016911"/>
              <a:ext cx="78724" cy="83180"/>
            </a:xfrm>
            <a:custGeom>
              <a:rect b="b" l="l" r="r" t="t"/>
              <a:pathLst>
                <a:path extrusionOk="0" h="3173" w="3003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7" name="Google Shape;27427;p86"/>
            <p:cNvSpPr/>
            <p:nvPr/>
          </p:nvSpPr>
          <p:spPr>
            <a:xfrm>
              <a:off x="6282367" y="2302891"/>
              <a:ext cx="22728" cy="22361"/>
            </a:xfrm>
            <a:custGeom>
              <a:rect b="b" l="l" r="r" t="t"/>
              <a:pathLst>
                <a:path extrusionOk="0" h="853" w="867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8" name="Google Shape;27428;p86"/>
            <p:cNvSpPr/>
            <p:nvPr/>
          </p:nvSpPr>
          <p:spPr>
            <a:xfrm>
              <a:off x="6176013" y="2302891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9" name="Google Shape;27429;p86"/>
            <p:cNvSpPr/>
            <p:nvPr/>
          </p:nvSpPr>
          <p:spPr>
            <a:xfrm>
              <a:off x="6389062" y="2302891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0" name="Google Shape;27430;p86"/>
            <p:cNvSpPr/>
            <p:nvPr/>
          </p:nvSpPr>
          <p:spPr>
            <a:xfrm>
              <a:off x="6199528" y="2217954"/>
              <a:ext cx="188381" cy="73769"/>
            </a:xfrm>
            <a:custGeom>
              <a:rect b="b" l="l" r="r" t="t"/>
              <a:pathLst>
                <a:path extrusionOk="0" h="2814" w="7186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31" name="Google Shape;27431;p86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27432" name="Google Shape;27432;p86"/>
            <p:cNvSpPr/>
            <p:nvPr/>
          </p:nvSpPr>
          <p:spPr>
            <a:xfrm>
              <a:off x="6758798" y="2302891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3" name="Google Shape;27433;p86"/>
            <p:cNvSpPr/>
            <p:nvPr/>
          </p:nvSpPr>
          <p:spPr>
            <a:xfrm>
              <a:off x="6652077" y="2302891"/>
              <a:ext cx="22728" cy="22361"/>
            </a:xfrm>
            <a:custGeom>
              <a:rect b="b" l="l" r="r" t="t"/>
              <a:pathLst>
                <a:path extrusionOk="0" h="853" w="867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4" name="Google Shape;27434;p86"/>
            <p:cNvSpPr/>
            <p:nvPr/>
          </p:nvSpPr>
          <p:spPr>
            <a:xfrm>
              <a:off x="6865126" y="2302891"/>
              <a:ext cx="22728" cy="22361"/>
            </a:xfrm>
            <a:custGeom>
              <a:rect b="b" l="l" r="r" t="t"/>
              <a:pathLst>
                <a:path extrusionOk="0" h="853" w="867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5" name="Google Shape;27435;p86"/>
            <p:cNvSpPr/>
            <p:nvPr/>
          </p:nvSpPr>
          <p:spPr>
            <a:xfrm>
              <a:off x="6675697" y="2219081"/>
              <a:ext cx="188564" cy="72642"/>
            </a:xfrm>
            <a:custGeom>
              <a:rect b="b" l="l" r="r" t="t"/>
              <a:pathLst>
                <a:path extrusionOk="0" h="2771" w="7193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6" name="Google Shape;27436;p86"/>
            <p:cNvSpPr/>
            <p:nvPr/>
          </p:nvSpPr>
          <p:spPr>
            <a:xfrm>
              <a:off x="6747447" y="2112176"/>
              <a:ext cx="45064" cy="45064"/>
            </a:xfrm>
            <a:custGeom>
              <a:rect b="b" l="l" r="r" t="t"/>
              <a:pathLst>
                <a:path extrusionOk="0" h="1719" w="1719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7" name="Google Shape;27437;p86"/>
            <p:cNvSpPr/>
            <p:nvPr/>
          </p:nvSpPr>
          <p:spPr>
            <a:xfrm>
              <a:off x="6747447" y="2112176"/>
              <a:ext cx="45064" cy="22361"/>
            </a:xfrm>
            <a:custGeom>
              <a:rect b="b" l="l" r="r" t="t"/>
              <a:pathLst>
                <a:path extrusionOk="0" h="853" w="1719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8" name="Google Shape;27438;p86"/>
            <p:cNvSpPr/>
            <p:nvPr/>
          </p:nvSpPr>
          <p:spPr>
            <a:xfrm>
              <a:off x="6741759" y="1977458"/>
              <a:ext cx="56415" cy="45064"/>
            </a:xfrm>
            <a:custGeom>
              <a:rect b="b" l="l" r="r" t="t"/>
              <a:pathLst>
                <a:path extrusionOk="0" h="1719" w="2152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9" name="Google Shape;27439;p86"/>
            <p:cNvSpPr/>
            <p:nvPr/>
          </p:nvSpPr>
          <p:spPr>
            <a:xfrm>
              <a:off x="6741759" y="1977825"/>
              <a:ext cx="38248" cy="44697"/>
            </a:xfrm>
            <a:custGeom>
              <a:rect b="b" l="l" r="r" t="t"/>
              <a:pathLst>
                <a:path extrusionOk="0" h="1705" w="1459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0" name="Google Shape;27440;p86"/>
            <p:cNvSpPr/>
            <p:nvPr/>
          </p:nvSpPr>
          <p:spPr>
            <a:xfrm>
              <a:off x="6713761" y="2000160"/>
              <a:ext cx="112410" cy="112043"/>
            </a:xfrm>
            <a:custGeom>
              <a:rect b="b" l="l" r="r" t="t"/>
              <a:pathLst>
                <a:path extrusionOk="0" h="4274" w="4288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1" name="Google Shape;27441;p86"/>
            <p:cNvSpPr/>
            <p:nvPr/>
          </p:nvSpPr>
          <p:spPr>
            <a:xfrm>
              <a:off x="6740605" y="2000134"/>
              <a:ext cx="88974" cy="110942"/>
            </a:xfrm>
            <a:custGeom>
              <a:rect b="b" l="l" r="r" t="t"/>
              <a:pathLst>
                <a:path extrusionOk="0" h="4232" w="3394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2" name="Google Shape;27442;p86"/>
            <p:cNvSpPr/>
            <p:nvPr/>
          </p:nvSpPr>
          <p:spPr>
            <a:xfrm>
              <a:off x="6725112" y="2040033"/>
              <a:ext cx="89708" cy="83521"/>
            </a:xfrm>
            <a:custGeom>
              <a:rect b="b" l="l" r="r" t="t"/>
              <a:pathLst>
                <a:path extrusionOk="0" h="3186" w="3422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3" name="Google Shape;27443;p86"/>
            <p:cNvSpPr/>
            <p:nvPr/>
          </p:nvSpPr>
          <p:spPr>
            <a:xfrm>
              <a:off x="6697481" y="2142822"/>
              <a:ext cx="145362" cy="59062"/>
            </a:xfrm>
            <a:custGeom>
              <a:rect b="b" l="l" r="r" t="t"/>
              <a:pathLst>
                <a:path extrusionOk="0" h="2253" w="5545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4" name="Google Shape;27444;p86"/>
            <p:cNvSpPr/>
            <p:nvPr/>
          </p:nvSpPr>
          <p:spPr>
            <a:xfrm>
              <a:off x="6697114" y="2161749"/>
              <a:ext cx="28024" cy="40135"/>
            </a:xfrm>
            <a:custGeom>
              <a:rect b="b" l="l" r="r" t="t"/>
              <a:pathLst>
                <a:path extrusionOk="0" h="1531" w="1069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5" name="Google Shape;27445;p86"/>
            <p:cNvSpPr/>
            <p:nvPr/>
          </p:nvSpPr>
          <p:spPr>
            <a:xfrm>
              <a:off x="6814427" y="2161749"/>
              <a:ext cx="28417" cy="40135"/>
            </a:xfrm>
            <a:custGeom>
              <a:rect b="b" l="l" r="r" t="t"/>
              <a:pathLst>
                <a:path extrusionOk="0" h="1531" w="1084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6" name="Google Shape;27446;p86"/>
            <p:cNvSpPr/>
            <p:nvPr/>
          </p:nvSpPr>
          <p:spPr>
            <a:xfrm>
              <a:off x="6737617" y="2135849"/>
              <a:ext cx="64358" cy="66036"/>
            </a:xfrm>
            <a:custGeom>
              <a:rect b="b" l="l" r="r" t="t"/>
              <a:pathLst>
                <a:path extrusionOk="0" h="2519" w="2455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7" name="Google Shape;27447;p86"/>
            <p:cNvSpPr/>
            <p:nvPr/>
          </p:nvSpPr>
          <p:spPr>
            <a:xfrm>
              <a:off x="6725112" y="2040033"/>
              <a:ext cx="90101" cy="82761"/>
            </a:xfrm>
            <a:custGeom>
              <a:rect b="b" l="l" r="r" t="t"/>
              <a:pathLst>
                <a:path extrusionOk="0" h="3157" w="3437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48" name="Google Shape;27448;p86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27449" name="Google Shape;27449;p86"/>
            <p:cNvSpPr/>
            <p:nvPr/>
          </p:nvSpPr>
          <p:spPr>
            <a:xfrm>
              <a:off x="7111862" y="2025903"/>
              <a:ext cx="279321" cy="279662"/>
            </a:xfrm>
            <a:custGeom>
              <a:rect b="b" l="l" r="r" t="t"/>
              <a:pathLst>
                <a:path extrusionOk="0" h="10668" w="10655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0" name="Google Shape;27450;p86"/>
            <p:cNvSpPr/>
            <p:nvPr/>
          </p:nvSpPr>
          <p:spPr>
            <a:xfrm>
              <a:off x="7250749" y="2106488"/>
              <a:ext cx="74582" cy="97677"/>
            </a:xfrm>
            <a:custGeom>
              <a:rect b="b" l="l" r="r" t="t"/>
              <a:pathLst>
                <a:path extrusionOk="0" h="3726" w="2845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1" name="Google Shape;27451;p86"/>
            <p:cNvSpPr/>
            <p:nvPr/>
          </p:nvSpPr>
          <p:spPr>
            <a:xfrm>
              <a:off x="7250749" y="2048212"/>
              <a:ext cx="148744" cy="193021"/>
            </a:xfrm>
            <a:custGeom>
              <a:rect b="b" l="l" r="r" t="t"/>
              <a:pathLst>
                <a:path extrusionOk="0" h="7363" w="5674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2" name="Google Shape;27452;p86"/>
            <p:cNvSpPr/>
            <p:nvPr/>
          </p:nvSpPr>
          <p:spPr>
            <a:xfrm>
              <a:off x="7250382" y="1997512"/>
              <a:ext cx="216483" cy="272872"/>
            </a:xfrm>
            <a:custGeom>
              <a:rect b="b" l="l" r="r" t="t"/>
              <a:pathLst>
                <a:path extrusionOk="0" h="10409" w="8258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3" name="Google Shape;27453;p86"/>
            <p:cNvSpPr/>
            <p:nvPr/>
          </p:nvSpPr>
          <p:spPr>
            <a:xfrm>
              <a:off x="7114903" y="2025903"/>
              <a:ext cx="137000" cy="140408"/>
            </a:xfrm>
            <a:custGeom>
              <a:rect b="b" l="l" r="r" t="t"/>
              <a:pathLst>
                <a:path extrusionOk="0" h="5356" w="5226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4" name="Google Shape;27454;p86"/>
            <p:cNvSpPr/>
            <p:nvPr/>
          </p:nvSpPr>
          <p:spPr>
            <a:xfrm>
              <a:off x="7111862" y="2135639"/>
              <a:ext cx="140041" cy="164630"/>
            </a:xfrm>
            <a:custGeom>
              <a:rect b="b" l="l" r="r" t="t"/>
              <a:pathLst>
                <a:path extrusionOk="0" h="6280" w="5342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5" name="Google Shape;27455;p86"/>
            <p:cNvSpPr/>
            <p:nvPr/>
          </p:nvSpPr>
          <p:spPr>
            <a:xfrm>
              <a:off x="7198529" y="2280188"/>
              <a:ext cx="73821" cy="25376"/>
            </a:xfrm>
            <a:custGeom>
              <a:rect b="b" l="l" r="r" t="t"/>
              <a:pathLst>
                <a:path extrusionOk="0" h="968" w="2816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6" name="Google Shape;27456;p86"/>
            <p:cNvSpPr/>
            <p:nvPr/>
          </p:nvSpPr>
          <p:spPr>
            <a:xfrm>
              <a:off x="7114903" y="2025903"/>
              <a:ext cx="136239" cy="118833"/>
            </a:xfrm>
            <a:custGeom>
              <a:rect b="b" l="l" r="r" t="t"/>
              <a:pathLst>
                <a:path extrusionOk="0" h="4533" w="5197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7" name="Google Shape;27457;p86"/>
            <p:cNvSpPr/>
            <p:nvPr/>
          </p:nvSpPr>
          <p:spPr>
            <a:xfrm>
              <a:off x="7072513" y="2004223"/>
              <a:ext cx="136947" cy="105515"/>
            </a:xfrm>
            <a:custGeom>
              <a:rect b="b" l="l" r="r" t="t"/>
              <a:pathLst>
                <a:path extrusionOk="0" h="4025" w="5224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8" name="Google Shape;27458;p86"/>
            <p:cNvSpPr/>
            <p:nvPr/>
          </p:nvSpPr>
          <p:spPr>
            <a:xfrm>
              <a:off x="7187545" y="2099436"/>
              <a:ext cx="35233" cy="30173"/>
            </a:xfrm>
            <a:custGeom>
              <a:rect b="b" l="l" r="r" t="t"/>
              <a:pathLst>
                <a:path extrusionOk="0" h="1151" w="1344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9" name="Google Shape;27459;p86"/>
            <p:cNvSpPr/>
            <p:nvPr/>
          </p:nvSpPr>
          <p:spPr>
            <a:xfrm>
              <a:off x="7098990" y="2135246"/>
              <a:ext cx="120379" cy="165023"/>
            </a:xfrm>
            <a:custGeom>
              <a:rect b="b" l="l" r="r" t="t"/>
              <a:pathLst>
                <a:path extrusionOk="0" h="6295" w="4592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60" name="Google Shape;27460;p86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27461" name="Google Shape;27461;p86"/>
            <p:cNvSpPr/>
            <p:nvPr/>
          </p:nvSpPr>
          <p:spPr>
            <a:xfrm>
              <a:off x="7576208" y="1999032"/>
              <a:ext cx="89315" cy="148351"/>
            </a:xfrm>
            <a:custGeom>
              <a:rect b="b" l="l" r="r" t="t"/>
              <a:pathLst>
                <a:path extrusionOk="0" h="5659" w="3407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2" name="Google Shape;27462;p86"/>
            <p:cNvSpPr/>
            <p:nvPr/>
          </p:nvSpPr>
          <p:spPr>
            <a:xfrm>
              <a:off x="7779034" y="1999032"/>
              <a:ext cx="89708" cy="148351"/>
            </a:xfrm>
            <a:custGeom>
              <a:rect b="b" l="l" r="r" t="t"/>
              <a:pathLst>
                <a:path extrusionOk="0" h="5659" w="3422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3" name="Google Shape;27463;p86"/>
            <p:cNvSpPr/>
            <p:nvPr/>
          </p:nvSpPr>
          <p:spPr>
            <a:xfrm>
              <a:off x="7710927" y="2175381"/>
              <a:ext cx="22728" cy="103707"/>
            </a:xfrm>
            <a:custGeom>
              <a:rect b="b" l="l" r="r" t="t"/>
              <a:pathLst>
                <a:path extrusionOk="0" h="3956" w="867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4" name="Google Shape;27464;p86"/>
            <p:cNvSpPr/>
            <p:nvPr/>
          </p:nvSpPr>
          <p:spPr>
            <a:xfrm>
              <a:off x="7638626" y="1989176"/>
              <a:ext cx="167671" cy="204765"/>
            </a:xfrm>
            <a:custGeom>
              <a:rect b="b" l="l" r="r" t="t"/>
              <a:pathLst>
                <a:path extrusionOk="0" h="7811" w="6396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5" name="Google Shape;27465;p86"/>
            <p:cNvSpPr/>
            <p:nvPr/>
          </p:nvSpPr>
          <p:spPr>
            <a:xfrm>
              <a:off x="7706759" y="1989176"/>
              <a:ext cx="99538" cy="204765"/>
            </a:xfrm>
            <a:custGeom>
              <a:rect b="b" l="l" r="r" t="t"/>
              <a:pathLst>
                <a:path extrusionOk="0" h="7811" w="3797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6" name="Google Shape;27466;p86"/>
            <p:cNvSpPr/>
            <p:nvPr/>
          </p:nvSpPr>
          <p:spPr>
            <a:xfrm>
              <a:off x="7628035" y="1977825"/>
              <a:ext cx="189246" cy="22728"/>
            </a:xfrm>
            <a:custGeom>
              <a:rect b="b" l="l" r="r" t="t"/>
              <a:pathLst>
                <a:path extrusionOk="0" h="867" w="7219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7" name="Google Shape;27467;p86"/>
            <p:cNvSpPr/>
            <p:nvPr/>
          </p:nvSpPr>
          <p:spPr>
            <a:xfrm>
              <a:off x="7785456" y="1977825"/>
              <a:ext cx="31825" cy="22728"/>
            </a:xfrm>
            <a:custGeom>
              <a:rect b="b" l="l" r="r" t="t"/>
              <a:pathLst>
                <a:path extrusionOk="0" h="867" w="1214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8" name="Google Shape;27468;p86"/>
            <p:cNvSpPr/>
            <p:nvPr/>
          </p:nvSpPr>
          <p:spPr>
            <a:xfrm>
              <a:off x="7681776" y="2039980"/>
              <a:ext cx="82158" cy="78042"/>
            </a:xfrm>
            <a:custGeom>
              <a:rect b="b" l="l" r="r" t="t"/>
              <a:pathLst>
                <a:path extrusionOk="0" h="2977" w="3134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9" name="Google Shape;27469;p86"/>
            <p:cNvSpPr/>
            <p:nvPr/>
          </p:nvSpPr>
          <p:spPr>
            <a:xfrm>
              <a:off x="7700703" y="2180676"/>
              <a:ext cx="43543" cy="21208"/>
            </a:xfrm>
            <a:custGeom>
              <a:rect b="b" l="l" r="r" t="t"/>
              <a:pathLst>
                <a:path extrusionOk="0" h="809" w="1661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0" name="Google Shape;27470;p86"/>
            <p:cNvSpPr/>
            <p:nvPr/>
          </p:nvSpPr>
          <p:spPr>
            <a:xfrm>
              <a:off x="7678001" y="2263542"/>
              <a:ext cx="88947" cy="30672"/>
            </a:xfrm>
            <a:custGeom>
              <a:rect b="b" l="l" r="r" t="t"/>
              <a:pathLst>
                <a:path extrusionOk="0" h="1170" w="3393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1" name="Google Shape;27471;p86"/>
            <p:cNvSpPr/>
            <p:nvPr/>
          </p:nvSpPr>
          <p:spPr>
            <a:xfrm>
              <a:off x="7735517" y="2263542"/>
              <a:ext cx="31432" cy="30672"/>
            </a:xfrm>
            <a:custGeom>
              <a:rect b="b" l="l" r="r" t="t"/>
              <a:pathLst>
                <a:path extrusionOk="0" h="1170" w="1199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2" name="Google Shape;27472;p86"/>
            <p:cNvSpPr/>
            <p:nvPr/>
          </p:nvSpPr>
          <p:spPr>
            <a:xfrm>
              <a:off x="7645835" y="2286637"/>
              <a:ext cx="152519" cy="38615"/>
            </a:xfrm>
            <a:custGeom>
              <a:rect b="b" l="l" r="r" t="t"/>
              <a:pathLst>
                <a:path extrusionOk="0" h="1473" w="5818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3" name="Google Shape;27473;p86"/>
            <p:cNvSpPr/>
            <p:nvPr/>
          </p:nvSpPr>
          <p:spPr>
            <a:xfrm>
              <a:off x="7760500" y="2286637"/>
              <a:ext cx="38588" cy="38641"/>
            </a:xfrm>
            <a:custGeom>
              <a:rect b="b" l="l" r="r" t="t"/>
              <a:pathLst>
                <a:path extrusionOk="0" h="1474" w="1472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74" name="Google Shape;27474;p86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27475" name="Google Shape;27475;p86"/>
            <p:cNvSpPr/>
            <p:nvPr/>
          </p:nvSpPr>
          <p:spPr>
            <a:xfrm>
              <a:off x="8053007" y="1977458"/>
              <a:ext cx="291432" cy="291799"/>
            </a:xfrm>
            <a:custGeom>
              <a:rect b="b" l="l" r="r" t="t"/>
              <a:pathLst>
                <a:path extrusionOk="0" h="11131" w="11117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6" name="Google Shape;27476;p86"/>
            <p:cNvSpPr/>
            <p:nvPr/>
          </p:nvSpPr>
          <p:spPr>
            <a:xfrm>
              <a:off x="8023882" y="1980866"/>
              <a:ext cx="277407" cy="288549"/>
            </a:xfrm>
            <a:custGeom>
              <a:rect b="b" l="l" r="r" t="t"/>
              <a:pathLst>
                <a:path extrusionOk="0" h="11007" w="10582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7" name="Google Shape;27477;p86"/>
            <p:cNvSpPr/>
            <p:nvPr/>
          </p:nvSpPr>
          <p:spPr>
            <a:xfrm>
              <a:off x="8053007" y="1977825"/>
              <a:ext cx="291432" cy="291039"/>
            </a:xfrm>
            <a:custGeom>
              <a:rect b="b" l="l" r="r" t="t"/>
              <a:pathLst>
                <a:path extrusionOk="0" h="11102" w="11117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8" name="Google Shape;27478;p86"/>
            <p:cNvSpPr/>
            <p:nvPr/>
          </p:nvSpPr>
          <p:spPr>
            <a:xfrm>
              <a:off x="8052640" y="1981233"/>
              <a:ext cx="220258" cy="288024"/>
            </a:xfrm>
            <a:custGeom>
              <a:rect b="b" l="l" r="r" t="t"/>
              <a:pathLst>
                <a:path extrusionOk="0" h="10987" w="8402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9" name="Google Shape;27479;p86"/>
            <p:cNvSpPr/>
            <p:nvPr/>
          </p:nvSpPr>
          <p:spPr>
            <a:xfrm>
              <a:off x="8097677" y="2201858"/>
              <a:ext cx="22335" cy="22361"/>
            </a:xfrm>
            <a:custGeom>
              <a:rect b="b" l="l" r="r" t="t"/>
              <a:pathLst>
                <a:path extrusionOk="0" h="853" w="852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0" name="Google Shape;27480;p86"/>
            <p:cNvSpPr/>
            <p:nvPr/>
          </p:nvSpPr>
          <p:spPr>
            <a:xfrm>
              <a:off x="8096524" y="2201858"/>
              <a:ext cx="24642" cy="16961"/>
            </a:xfrm>
            <a:custGeom>
              <a:rect b="b" l="l" r="r" t="t"/>
              <a:pathLst>
                <a:path extrusionOk="0" h="647" w="94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1" name="Google Shape;27481;p86"/>
            <p:cNvSpPr/>
            <p:nvPr/>
          </p:nvSpPr>
          <p:spPr>
            <a:xfrm>
              <a:off x="8075342" y="2219658"/>
              <a:ext cx="67373" cy="83259"/>
            </a:xfrm>
            <a:custGeom>
              <a:rect b="b" l="l" r="r" t="t"/>
              <a:pathLst>
                <a:path extrusionOk="0" h="3176" w="257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2" name="Google Shape;27482;p86"/>
            <p:cNvSpPr/>
            <p:nvPr/>
          </p:nvSpPr>
          <p:spPr>
            <a:xfrm>
              <a:off x="8086693" y="2302891"/>
              <a:ext cx="45064" cy="22361"/>
            </a:xfrm>
            <a:custGeom>
              <a:rect b="b" l="l" r="r" t="t"/>
              <a:pathLst>
                <a:path extrusionOk="0" h="853" w="1719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3" name="Google Shape;27483;p86"/>
            <p:cNvSpPr/>
            <p:nvPr/>
          </p:nvSpPr>
          <p:spPr>
            <a:xfrm>
              <a:off x="8075342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4" name="Google Shape;27484;p86"/>
            <p:cNvSpPr/>
            <p:nvPr/>
          </p:nvSpPr>
          <p:spPr>
            <a:xfrm>
              <a:off x="8131337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5" name="Google Shape;27485;p86"/>
            <p:cNvSpPr/>
            <p:nvPr/>
          </p:nvSpPr>
          <p:spPr>
            <a:xfrm>
              <a:off x="8091621" y="2213314"/>
              <a:ext cx="34447" cy="89603"/>
            </a:xfrm>
            <a:custGeom>
              <a:rect b="b" l="l" r="r" t="t"/>
              <a:pathLst>
                <a:path extrusionOk="0" h="3418" w="1314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6" name="Google Shape;27486;p86"/>
            <p:cNvSpPr/>
            <p:nvPr/>
          </p:nvSpPr>
          <p:spPr>
            <a:xfrm>
              <a:off x="8105987" y="2313875"/>
              <a:ext cx="5715" cy="11377"/>
            </a:xfrm>
            <a:custGeom>
              <a:rect b="b" l="l" r="r" t="t"/>
              <a:pathLst>
                <a:path extrusionOk="0" h="434" w="218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7" name="Google Shape;27487;p86"/>
            <p:cNvSpPr/>
            <p:nvPr/>
          </p:nvSpPr>
          <p:spPr>
            <a:xfrm>
              <a:off x="8086326" y="2156821"/>
              <a:ext cx="45037" cy="50752"/>
            </a:xfrm>
            <a:custGeom>
              <a:rect b="b" l="l" r="r" t="t"/>
              <a:pathLst>
                <a:path extrusionOk="0" h="1936" w="1718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8" name="Google Shape;27488;p86"/>
            <p:cNvSpPr/>
            <p:nvPr/>
          </p:nvSpPr>
          <p:spPr>
            <a:xfrm>
              <a:off x="8086693" y="2156821"/>
              <a:ext cx="30672" cy="50569"/>
            </a:xfrm>
            <a:custGeom>
              <a:rect b="b" l="l" r="r" t="t"/>
              <a:pathLst>
                <a:path extrusionOk="0" h="1929" w="117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9" name="Google Shape;27489;p86"/>
            <p:cNvSpPr/>
            <p:nvPr/>
          </p:nvSpPr>
          <p:spPr>
            <a:xfrm>
              <a:off x="8086693" y="2156821"/>
              <a:ext cx="45064" cy="22781"/>
            </a:xfrm>
            <a:custGeom>
              <a:rect b="b" l="l" r="r" t="t"/>
              <a:pathLst>
                <a:path extrusionOk="0" h="869" w="1719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0" name="Google Shape;27490;p86"/>
            <p:cNvSpPr/>
            <p:nvPr/>
          </p:nvSpPr>
          <p:spPr>
            <a:xfrm>
              <a:off x="8086693" y="2156821"/>
              <a:ext cx="30672" cy="20474"/>
            </a:xfrm>
            <a:custGeom>
              <a:rect b="b" l="l" r="r" t="t"/>
              <a:pathLst>
                <a:path extrusionOk="0" h="781" w="117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1" name="Google Shape;27491;p86"/>
            <p:cNvSpPr/>
            <p:nvPr/>
          </p:nvSpPr>
          <p:spPr>
            <a:xfrm>
              <a:off x="8187359" y="2201858"/>
              <a:ext cx="22335" cy="22361"/>
            </a:xfrm>
            <a:custGeom>
              <a:rect b="b" l="l" r="r" t="t"/>
              <a:pathLst>
                <a:path extrusionOk="0" h="853" w="852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2" name="Google Shape;27492;p86"/>
            <p:cNvSpPr/>
            <p:nvPr/>
          </p:nvSpPr>
          <p:spPr>
            <a:xfrm>
              <a:off x="8186231" y="2201858"/>
              <a:ext cx="24616" cy="16961"/>
            </a:xfrm>
            <a:custGeom>
              <a:rect b="b" l="l" r="r" t="t"/>
              <a:pathLst>
                <a:path extrusionOk="0" h="647" w="939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3" name="Google Shape;27493;p86"/>
            <p:cNvSpPr/>
            <p:nvPr/>
          </p:nvSpPr>
          <p:spPr>
            <a:xfrm>
              <a:off x="8165023" y="2219658"/>
              <a:ext cx="67399" cy="83259"/>
            </a:xfrm>
            <a:custGeom>
              <a:rect b="b" l="l" r="r" t="t"/>
              <a:pathLst>
                <a:path extrusionOk="0" h="3176" w="2571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4" name="Google Shape;27494;p86"/>
            <p:cNvSpPr/>
            <p:nvPr/>
          </p:nvSpPr>
          <p:spPr>
            <a:xfrm>
              <a:off x="8176374" y="2302891"/>
              <a:ext cx="44697" cy="22361"/>
            </a:xfrm>
            <a:custGeom>
              <a:rect b="b" l="l" r="r" t="t"/>
              <a:pathLst>
                <a:path extrusionOk="0" h="853" w="1705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5" name="Google Shape;27495;p86"/>
            <p:cNvSpPr/>
            <p:nvPr/>
          </p:nvSpPr>
          <p:spPr>
            <a:xfrm>
              <a:off x="8165023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6" name="Google Shape;27496;p86"/>
            <p:cNvSpPr/>
            <p:nvPr/>
          </p:nvSpPr>
          <p:spPr>
            <a:xfrm>
              <a:off x="8221045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7" name="Google Shape;27497;p86"/>
            <p:cNvSpPr/>
            <p:nvPr/>
          </p:nvSpPr>
          <p:spPr>
            <a:xfrm>
              <a:off x="8181303" y="2213314"/>
              <a:ext cx="34447" cy="89603"/>
            </a:xfrm>
            <a:custGeom>
              <a:rect b="b" l="l" r="r" t="t"/>
              <a:pathLst>
                <a:path extrusionOk="0" h="3418" w="1314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8" name="Google Shape;27498;p86"/>
            <p:cNvSpPr/>
            <p:nvPr/>
          </p:nvSpPr>
          <p:spPr>
            <a:xfrm>
              <a:off x="8195669" y="2313875"/>
              <a:ext cx="5715" cy="11377"/>
            </a:xfrm>
            <a:custGeom>
              <a:rect b="b" l="l" r="r" t="t"/>
              <a:pathLst>
                <a:path extrusionOk="0" h="434" w="218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9" name="Google Shape;27499;p86"/>
            <p:cNvSpPr/>
            <p:nvPr/>
          </p:nvSpPr>
          <p:spPr>
            <a:xfrm>
              <a:off x="8176374" y="2156821"/>
              <a:ext cx="44697" cy="50752"/>
            </a:xfrm>
            <a:custGeom>
              <a:rect b="b" l="l" r="r" t="t"/>
              <a:pathLst>
                <a:path extrusionOk="0" h="1936" w="1705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0" name="Google Shape;27500;p86"/>
            <p:cNvSpPr/>
            <p:nvPr/>
          </p:nvSpPr>
          <p:spPr>
            <a:xfrm>
              <a:off x="8176374" y="2156821"/>
              <a:ext cx="30672" cy="50569"/>
            </a:xfrm>
            <a:custGeom>
              <a:rect b="b" l="l" r="r" t="t"/>
              <a:pathLst>
                <a:path extrusionOk="0" h="1929" w="117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1" name="Google Shape;27501;p86"/>
            <p:cNvSpPr/>
            <p:nvPr/>
          </p:nvSpPr>
          <p:spPr>
            <a:xfrm>
              <a:off x="8176007" y="2156821"/>
              <a:ext cx="45064" cy="22781"/>
            </a:xfrm>
            <a:custGeom>
              <a:rect b="b" l="l" r="r" t="t"/>
              <a:pathLst>
                <a:path extrusionOk="0" h="869" w="1719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2" name="Google Shape;27502;p86"/>
            <p:cNvSpPr/>
            <p:nvPr/>
          </p:nvSpPr>
          <p:spPr>
            <a:xfrm>
              <a:off x="8176374" y="2156821"/>
              <a:ext cx="30672" cy="20474"/>
            </a:xfrm>
            <a:custGeom>
              <a:rect b="b" l="l" r="r" t="t"/>
              <a:pathLst>
                <a:path extrusionOk="0" h="781" w="117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3" name="Google Shape;27503;p86"/>
            <p:cNvSpPr/>
            <p:nvPr/>
          </p:nvSpPr>
          <p:spPr>
            <a:xfrm>
              <a:off x="8277040" y="2201858"/>
              <a:ext cx="22361" cy="22361"/>
            </a:xfrm>
            <a:custGeom>
              <a:rect b="b" l="l" r="r" t="t"/>
              <a:pathLst>
                <a:path extrusionOk="0" h="853" w="853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4" name="Google Shape;27504;p86"/>
            <p:cNvSpPr/>
            <p:nvPr/>
          </p:nvSpPr>
          <p:spPr>
            <a:xfrm>
              <a:off x="8275913" y="2201858"/>
              <a:ext cx="24616" cy="16961"/>
            </a:xfrm>
            <a:custGeom>
              <a:rect b="b" l="l" r="r" t="t"/>
              <a:pathLst>
                <a:path extrusionOk="0" h="647" w="939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5" name="Google Shape;27505;p86"/>
            <p:cNvSpPr/>
            <p:nvPr/>
          </p:nvSpPr>
          <p:spPr>
            <a:xfrm>
              <a:off x="8254705" y="2219658"/>
              <a:ext cx="67399" cy="83259"/>
            </a:xfrm>
            <a:custGeom>
              <a:rect b="b" l="l" r="r" t="t"/>
              <a:pathLst>
                <a:path extrusionOk="0" h="3176" w="2571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6" name="Google Shape;27506;p86"/>
            <p:cNvSpPr/>
            <p:nvPr/>
          </p:nvSpPr>
          <p:spPr>
            <a:xfrm>
              <a:off x="8266056" y="2302891"/>
              <a:ext cx="44697" cy="22361"/>
            </a:xfrm>
            <a:custGeom>
              <a:rect b="b" l="l" r="r" t="t"/>
              <a:pathLst>
                <a:path extrusionOk="0" h="853" w="1705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7" name="Google Shape;27507;p86"/>
            <p:cNvSpPr/>
            <p:nvPr/>
          </p:nvSpPr>
          <p:spPr>
            <a:xfrm>
              <a:off x="8254705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8" name="Google Shape;27508;p86"/>
            <p:cNvSpPr/>
            <p:nvPr/>
          </p:nvSpPr>
          <p:spPr>
            <a:xfrm>
              <a:off x="8310726" y="2228728"/>
              <a:ext cx="11377" cy="74188"/>
            </a:xfrm>
            <a:custGeom>
              <a:rect b="b" l="l" r="r" t="t"/>
              <a:pathLst>
                <a:path extrusionOk="0" h="2830" w="434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9" name="Google Shape;27509;p86"/>
            <p:cNvSpPr/>
            <p:nvPr/>
          </p:nvSpPr>
          <p:spPr>
            <a:xfrm>
              <a:off x="8270984" y="2213314"/>
              <a:ext cx="34473" cy="89603"/>
            </a:xfrm>
            <a:custGeom>
              <a:rect b="b" l="l" r="r" t="t"/>
              <a:pathLst>
                <a:path extrusionOk="0" h="3418" w="1315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0" name="Google Shape;27510;p86"/>
            <p:cNvSpPr/>
            <p:nvPr/>
          </p:nvSpPr>
          <p:spPr>
            <a:xfrm>
              <a:off x="8285376" y="2313875"/>
              <a:ext cx="5689" cy="11377"/>
            </a:xfrm>
            <a:custGeom>
              <a:rect b="b" l="l" r="r" t="t"/>
              <a:pathLst>
                <a:path extrusionOk="0" h="434" w="217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1" name="Google Shape;27511;p86"/>
            <p:cNvSpPr/>
            <p:nvPr/>
          </p:nvSpPr>
          <p:spPr>
            <a:xfrm>
              <a:off x="8266056" y="2156821"/>
              <a:ext cx="44697" cy="50752"/>
            </a:xfrm>
            <a:custGeom>
              <a:rect b="b" l="l" r="r" t="t"/>
              <a:pathLst>
                <a:path extrusionOk="0" h="1936" w="1705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2" name="Google Shape;27512;p86"/>
            <p:cNvSpPr/>
            <p:nvPr/>
          </p:nvSpPr>
          <p:spPr>
            <a:xfrm>
              <a:off x="8266056" y="2156821"/>
              <a:ext cx="31065" cy="50569"/>
            </a:xfrm>
            <a:custGeom>
              <a:rect b="b" l="l" r="r" t="t"/>
              <a:pathLst>
                <a:path extrusionOk="0" h="1929" w="1185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3" name="Google Shape;27513;p86"/>
            <p:cNvSpPr/>
            <p:nvPr/>
          </p:nvSpPr>
          <p:spPr>
            <a:xfrm>
              <a:off x="8265689" y="2156821"/>
              <a:ext cx="45064" cy="22781"/>
            </a:xfrm>
            <a:custGeom>
              <a:rect b="b" l="l" r="r" t="t"/>
              <a:pathLst>
                <a:path extrusionOk="0" h="869" w="1719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4" name="Google Shape;27514;p86"/>
            <p:cNvSpPr/>
            <p:nvPr/>
          </p:nvSpPr>
          <p:spPr>
            <a:xfrm>
              <a:off x="8266056" y="2156821"/>
              <a:ext cx="31065" cy="20474"/>
            </a:xfrm>
            <a:custGeom>
              <a:rect b="b" l="l" r="r" t="t"/>
              <a:pathLst>
                <a:path extrusionOk="0" h="781" w="1185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15" name="Google Shape;27515;p86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27516" name="Google Shape;27516;p86"/>
            <p:cNvSpPr/>
            <p:nvPr/>
          </p:nvSpPr>
          <p:spPr>
            <a:xfrm>
              <a:off x="5755210" y="2444819"/>
              <a:ext cx="217611" cy="217978"/>
            </a:xfrm>
            <a:custGeom>
              <a:rect b="b" l="l" r="r" t="t"/>
              <a:pathLst>
                <a:path extrusionOk="0" h="8315" w="8301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7" name="Google Shape;27517;p86"/>
            <p:cNvSpPr/>
            <p:nvPr/>
          </p:nvSpPr>
          <p:spPr>
            <a:xfrm>
              <a:off x="5818021" y="2523516"/>
              <a:ext cx="15545" cy="15178"/>
            </a:xfrm>
            <a:custGeom>
              <a:rect b="b" l="l" r="r" t="t"/>
              <a:pathLst>
                <a:path extrusionOk="0" h="579" w="593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8" name="Google Shape;27518;p86"/>
            <p:cNvSpPr/>
            <p:nvPr/>
          </p:nvSpPr>
          <p:spPr>
            <a:xfrm>
              <a:off x="5894857" y="2523516"/>
              <a:ext cx="15152" cy="15178"/>
            </a:xfrm>
            <a:custGeom>
              <a:rect b="b" l="l" r="r" t="t"/>
              <a:pathLst>
                <a:path extrusionOk="0" h="579" w="578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9" name="Google Shape;27519;p86"/>
            <p:cNvSpPr/>
            <p:nvPr/>
          </p:nvSpPr>
          <p:spPr>
            <a:xfrm>
              <a:off x="5856635" y="2523516"/>
              <a:ext cx="15152" cy="15178"/>
            </a:xfrm>
            <a:custGeom>
              <a:rect b="b" l="l" r="r" t="t"/>
              <a:pathLst>
                <a:path extrusionOk="0" h="579" w="578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0" name="Google Shape;27520;p86"/>
            <p:cNvSpPr/>
            <p:nvPr/>
          </p:nvSpPr>
          <p:spPr>
            <a:xfrm>
              <a:off x="5627674" y="2523149"/>
              <a:ext cx="266816" cy="264300"/>
            </a:xfrm>
            <a:custGeom>
              <a:rect b="b" l="l" r="r" t="t"/>
              <a:pathLst>
                <a:path extrusionOk="0" h="10082" w="10178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21" name="Google Shape;27521;p86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27522" name="Google Shape;27522;p86"/>
            <p:cNvSpPr/>
            <p:nvPr/>
          </p:nvSpPr>
          <p:spPr>
            <a:xfrm>
              <a:off x="4670643" y="2520108"/>
              <a:ext cx="363707" cy="250930"/>
            </a:xfrm>
            <a:custGeom>
              <a:rect b="b" l="l" r="r" t="t"/>
              <a:pathLst>
                <a:path extrusionOk="0" h="9572" w="13874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3" name="Google Shape;27523;p86"/>
            <p:cNvSpPr/>
            <p:nvPr/>
          </p:nvSpPr>
          <p:spPr>
            <a:xfrm>
              <a:off x="4981710" y="2520108"/>
              <a:ext cx="52640" cy="250930"/>
            </a:xfrm>
            <a:custGeom>
              <a:rect b="b" l="l" r="r" t="t"/>
              <a:pathLst>
                <a:path extrusionOk="0" h="9572" w="2008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4" name="Google Shape;27524;p86"/>
            <p:cNvSpPr/>
            <p:nvPr/>
          </p:nvSpPr>
          <p:spPr>
            <a:xfrm>
              <a:off x="4694865" y="2544724"/>
              <a:ext cx="314108" cy="226681"/>
            </a:xfrm>
            <a:custGeom>
              <a:rect b="b" l="l" r="r" t="t"/>
              <a:pathLst>
                <a:path extrusionOk="0" h="8647" w="11982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5" name="Google Shape;27525;p86"/>
            <p:cNvSpPr/>
            <p:nvPr/>
          </p:nvSpPr>
          <p:spPr>
            <a:xfrm>
              <a:off x="4981710" y="2544724"/>
              <a:ext cx="28024" cy="226314"/>
            </a:xfrm>
            <a:custGeom>
              <a:rect b="b" l="l" r="r" t="t"/>
              <a:pathLst>
                <a:path extrusionOk="0" h="8633" w="1069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6" name="Google Shape;27526;p86"/>
            <p:cNvSpPr/>
            <p:nvPr/>
          </p:nvSpPr>
          <p:spPr>
            <a:xfrm>
              <a:off x="4775476" y="2618493"/>
              <a:ext cx="69260" cy="30409"/>
            </a:xfrm>
            <a:custGeom>
              <a:rect b="b" l="l" r="r" t="t"/>
              <a:pathLst>
                <a:path extrusionOk="0" h="1160" w="2642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7" name="Google Shape;27527;p86"/>
            <p:cNvSpPr/>
            <p:nvPr/>
          </p:nvSpPr>
          <p:spPr>
            <a:xfrm>
              <a:off x="4775476" y="2643476"/>
              <a:ext cx="69260" cy="30672"/>
            </a:xfrm>
            <a:custGeom>
              <a:rect b="b" l="l" r="r" t="t"/>
              <a:pathLst>
                <a:path extrusionOk="0" h="1170" w="2642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8" name="Google Shape;27528;p86"/>
            <p:cNvSpPr/>
            <p:nvPr/>
          </p:nvSpPr>
          <p:spPr>
            <a:xfrm>
              <a:off x="4775476" y="2668459"/>
              <a:ext cx="69260" cy="30672"/>
            </a:xfrm>
            <a:custGeom>
              <a:rect b="b" l="l" r="r" t="t"/>
              <a:pathLst>
                <a:path extrusionOk="0" h="1170" w="2642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9" name="Google Shape;27529;p86"/>
            <p:cNvSpPr/>
            <p:nvPr/>
          </p:nvSpPr>
          <p:spPr>
            <a:xfrm>
              <a:off x="4860229" y="2618126"/>
              <a:ext cx="68893" cy="30672"/>
            </a:xfrm>
            <a:custGeom>
              <a:rect b="b" l="l" r="r" t="t"/>
              <a:pathLst>
                <a:path extrusionOk="0" h="1170" w="2628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0" name="Google Shape;27530;p86"/>
            <p:cNvSpPr/>
            <p:nvPr/>
          </p:nvSpPr>
          <p:spPr>
            <a:xfrm>
              <a:off x="4860229" y="2643476"/>
              <a:ext cx="68893" cy="30672"/>
            </a:xfrm>
            <a:custGeom>
              <a:rect b="b" l="l" r="r" t="t"/>
              <a:pathLst>
                <a:path extrusionOk="0" h="1170" w="2628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1" name="Google Shape;27531;p86"/>
            <p:cNvSpPr/>
            <p:nvPr/>
          </p:nvSpPr>
          <p:spPr>
            <a:xfrm>
              <a:off x="4860229" y="2668354"/>
              <a:ext cx="68893" cy="30776"/>
            </a:xfrm>
            <a:custGeom>
              <a:rect b="b" l="l" r="r" t="t"/>
              <a:pathLst>
                <a:path extrusionOk="0" h="1174" w="2628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2" name="Google Shape;27532;p86"/>
            <p:cNvSpPr/>
            <p:nvPr/>
          </p:nvSpPr>
          <p:spPr>
            <a:xfrm>
              <a:off x="4825049" y="2584440"/>
              <a:ext cx="54894" cy="33712"/>
            </a:xfrm>
            <a:custGeom>
              <a:rect b="b" l="l" r="r" t="t"/>
              <a:pathLst>
                <a:path extrusionOk="0" h="1286" w="2094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3" name="Google Shape;27533;p86"/>
            <p:cNvSpPr/>
            <p:nvPr/>
          </p:nvSpPr>
          <p:spPr>
            <a:xfrm>
              <a:off x="4843216" y="2584440"/>
              <a:ext cx="36727" cy="33712"/>
            </a:xfrm>
            <a:custGeom>
              <a:rect b="b" l="l" r="r" t="t"/>
              <a:pathLst>
                <a:path extrusionOk="0" h="1286" w="1401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4" name="Google Shape;27534;p86"/>
            <p:cNvSpPr/>
            <p:nvPr/>
          </p:nvSpPr>
          <p:spPr>
            <a:xfrm>
              <a:off x="4809897" y="2606775"/>
              <a:ext cx="85173" cy="95763"/>
            </a:xfrm>
            <a:custGeom>
              <a:rect b="b" l="l" r="r" t="t"/>
              <a:pathLst>
                <a:path extrusionOk="0" h="3653" w="3249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5" name="Google Shape;27535;p86"/>
            <p:cNvSpPr/>
            <p:nvPr/>
          </p:nvSpPr>
          <p:spPr>
            <a:xfrm>
              <a:off x="4843216" y="2606775"/>
              <a:ext cx="51093" cy="94217"/>
            </a:xfrm>
            <a:custGeom>
              <a:rect b="b" l="l" r="r" t="t"/>
              <a:pathLst>
                <a:path extrusionOk="0" h="3594" w="1949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6" name="Google Shape;27536;p86"/>
            <p:cNvSpPr/>
            <p:nvPr/>
          </p:nvSpPr>
          <p:spPr>
            <a:xfrm>
              <a:off x="4801953" y="2440257"/>
              <a:ext cx="101452" cy="56415"/>
            </a:xfrm>
            <a:custGeom>
              <a:rect b="b" l="l" r="r" t="t"/>
              <a:pathLst>
                <a:path extrusionOk="0" h="2152" w="387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7" name="Google Shape;27537;p86"/>
            <p:cNvSpPr/>
            <p:nvPr/>
          </p:nvSpPr>
          <p:spPr>
            <a:xfrm>
              <a:off x="4824656" y="2459945"/>
              <a:ext cx="56048" cy="34079"/>
            </a:xfrm>
            <a:custGeom>
              <a:rect b="b" l="l" r="r" t="t"/>
              <a:pathLst>
                <a:path extrusionOk="0" h="1300" w="2138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8" name="Google Shape;27538;p86"/>
            <p:cNvSpPr/>
            <p:nvPr/>
          </p:nvSpPr>
          <p:spPr>
            <a:xfrm>
              <a:off x="4653996" y="2737326"/>
              <a:ext cx="396607" cy="51486"/>
            </a:xfrm>
            <a:custGeom>
              <a:rect b="b" l="l" r="r" t="t"/>
              <a:pathLst>
                <a:path extrusionOk="0" h="1964" w="15129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9" name="Google Shape;27539;p86"/>
            <p:cNvSpPr/>
            <p:nvPr/>
          </p:nvSpPr>
          <p:spPr>
            <a:xfrm>
              <a:off x="4998749" y="2737326"/>
              <a:ext cx="51853" cy="51486"/>
            </a:xfrm>
            <a:custGeom>
              <a:rect b="b" l="l" r="r" t="t"/>
              <a:pathLst>
                <a:path extrusionOk="0" h="1964" w="1978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40" name="Google Shape;27540;p86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27541" name="Google Shape;27541;p86"/>
            <p:cNvSpPr/>
            <p:nvPr/>
          </p:nvSpPr>
          <p:spPr>
            <a:xfrm>
              <a:off x="1968689" y="2943559"/>
              <a:ext cx="72668" cy="60216"/>
            </a:xfrm>
            <a:custGeom>
              <a:rect b="b" l="l" r="r" t="t"/>
              <a:pathLst>
                <a:path extrusionOk="0" h="2297" w="2772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2" name="Google Shape;27542;p86"/>
            <p:cNvSpPr/>
            <p:nvPr/>
          </p:nvSpPr>
          <p:spPr>
            <a:xfrm>
              <a:off x="1991758" y="2943559"/>
              <a:ext cx="26530" cy="18115"/>
            </a:xfrm>
            <a:custGeom>
              <a:rect b="b" l="l" r="r" t="t"/>
              <a:pathLst>
                <a:path extrusionOk="0" h="691" w="1012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3" name="Google Shape;27543;p86"/>
            <p:cNvSpPr/>
            <p:nvPr/>
          </p:nvSpPr>
          <p:spPr>
            <a:xfrm>
              <a:off x="1969056" y="2962486"/>
              <a:ext cx="72301" cy="41289"/>
            </a:xfrm>
            <a:custGeom>
              <a:rect b="b" l="l" r="r" t="t"/>
              <a:pathLst>
                <a:path extrusionOk="0" h="1575" w="2758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4" name="Google Shape;27544;p86"/>
            <p:cNvSpPr/>
            <p:nvPr/>
          </p:nvSpPr>
          <p:spPr>
            <a:xfrm>
              <a:off x="1969056" y="2973470"/>
              <a:ext cx="18193" cy="30672"/>
            </a:xfrm>
            <a:custGeom>
              <a:rect b="b" l="l" r="r" t="t"/>
              <a:pathLst>
                <a:path extrusionOk="0" h="1170" w="694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5" name="Google Shape;27545;p86"/>
            <p:cNvSpPr/>
            <p:nvPr/>
          </p:nvSpPr>
          <p:spPr>
            <a:xfrm>
              <a:off x="2023190" y="2973470"/>
              <a:ext cx="18167" cy="30672"/>
            </a:xfrm>
            <a:custGeom>
              <a:rect b="b" l="l" r="r" t="t"/>
              <a:pathLst>
                <a:path extrusionOk="0" h="1170" w="693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6" name="Google Shape;27546;p86"/>
            <p:cNvSpPr/>
            <p:nvPr/>
          </p:nvSpPr>
          <p:spPr>
            <a:xfrm>
              <a:off x="1980800" y="2895140"/>
              <a:ext cx="48472" cy="54501"/>
            </a:xfrm>
            <a:custGeom>
              <a:rect b="b" l="l" r="r" t="t"/>
              <a:pathLst>
                <a:path extrusionOk="0" h="2079" w="1849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7" name="Google Shape;27547;p86"/>
            <p:cNvSpPr/>
            <p:nvPr/>
          </p:nvSpPr>
          <p:spPr>
            <a:xfrm>
              <a:off x="1980879" y="2895507"/>
              <a:ext cx="33241" cy="54029"/>
            </a:xfrm>
            <a:custGeom>
              <a:rect b="b" l="l" r="r" t="t"/>
              <a:pathLst>
                <a:path extrusionOk="0" h="2061" w="1268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8" name="Google Shape;27548;p86"/>
            <p:cNvSpPr/>
            <p:nvPr/>
          </p:nvSpPr>
          <p:spPr>
            <a:xfrm>
              <a:off x="1981167" y="2895507"/>
              <a:ext cx="48105" cy="23908"/>
            </a:xfrm>
            <a:custGeom>
              <a:rect b="b" l="l" r="r" t="t"/>
              <a:pathLst>
                <a:path extrusionOk="0" h="912" w="1835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9" name="Google Shape;27549;p86"/>
            <p:cNvSpPr/>
            <p:nvPr/>
          </p:nvSpPr>
          <p:spPr>
            <a:xfrm>
              <a:off x="1981167" y="2895507"/>
              <a:ext cx="32952" cy="21968"/>
            </a:xfrm>
            <a:custGeom>
              <a:rect b="b" l="l" r="r" t="t"/>
              <a:pathLst>
                <a:path extrusionOk="0" h="838" w="1257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0" name="Google Shape;27550;p86"/>
            <p:cNvSpPr/>
            <p:nvPr/>
          </p:nvSpPr>
          <p:spPr>
            <a:xfrm>
              <a:off x="1963000" y="3015860"/>
              <a:ext cx="84412" cy="144576"/>
            </a:xfrm>
            <a:custGeom>
              <a:rect b="b" l="l" r="r" t="t"/>
              <a:pathLst>
                <a:path extrusionOk="0" h="5515" w="322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1" name="Google Shape;27551;p86"/>
            <p:cNvSpPr/>
            <p:nvPr/>
          </p:nvSpPr>
          <p:spPr>
            <a:xfrm>
              <a:off x="1963000" y="3100246"/>
              <a:ext cx="84412" cy="60190"/>
            </a:xfrm>
            <a:custGeom>
              <a:rect b="b" l="l" r="r" t="t"/>
              <a:pathLst>
                <a:path extrusionOk="0" h="2296" w="322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2" name="Google Shape;27552;p86"/>
            <p:cNvSpPr/>
            <p:nvPr/>
          </p:nvSpPr>
          <p:spPr>
            <a:xfrm>
              <a:off x="2034908" y="3082079"/>
              <a:ext cx="48472" cy="72668"/>
            </a:xfrm>
            <a:custGeom>
              <a:rect b="b" l="l" r="r" t="t"/>
              <a:pathLst>
                <a:path extrusionOk="0" h="2772" w="1849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3" name="Google Shape;27553;p86"/>
            <p:cNvSpPr/>
            <p:nvPr/>
          </p:nvSpPr>
          <p:spPr>
            <a:xfrm>
              <a:off x="2035275" y="3082446"/>
              <a:ext cx="26897" cy="72301"/>
            </a:xfrm>
            <a:custGeom>
              <a:rect b="b" l="l" r="r" t="t"/>
              <a:pathLst>
                <a:path extrusionOk="0" h="2758" w="1026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4" name="Google Shape;27554;p86"/>
            <p:cNvSpPr/>
            <p:nvPr/>
          </p:nvSpPr>
          <p:spPr>
            <a:xfrm>
              <a:off x="2035275" y="3082446"/>
              <a:ext cx="48105" cy="54134"/>
            </a:xfrm>
            <a:custGeom>
              <a:rect b="b" l="l" r="r" t="t"/>
              <a:pathLst>
                <a:path extrusionOk="0" h="2065" w="1835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5" name="Google Shape;27555;p86"/>
            <p:cNvSpPr/>
            <p:nvPr/>
          </p:nvSpPr>
          <p:spPr>
            <a:xfrm>
              <a:off x="2035275" y="3082079"/>
              <a:ext cx="26897" cy="54134"/>
            </a:xfrm>
            <a:custGeom>
              <a:rect b="b" l="l" r="r" t="t"/>
              <a:pathLst>
                <a:path extrusionOk="0" h="2065" w="1026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6" name="Google Shape;27556;p86"/>
            <p:cNvSpPr/>
            <p:nvPr/>
          </p:nvSpPr>
          <p:spPr>
            <a:xfrm>
              <a:off x="2017134" y="3148665"/>
              <a:ext cx="84412" cy="96524"/>
            </a:xfrm>
            <a:custGeom>
              <a:rect b="b" l="l" r="r" t="t"/>
              <a:pathLst>
                <a:path extrusionOk="0" h="3682" w="322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7" name="Google Shape;27557;p86"/>
            <p:cNvSpPr/>
            <p:nvPr/>
          </p:nvSpPr>
          <p:spPr>
            <a:xfrm>
              <a:off x="2017134" y="3162297"/>
              <a:ext cx="18167" cy="82892"/>
            </a:xfrm>
            <a:custGeom>
              <a:rect b="b" l="l" r="r" t="t"/>
              <a:pathLst>
                <a:path extrusionOk="0" h="3162" w="693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8" name="Google Shape;27558;p86"/>
            <p:cNvSpPr/>
            <p:nvPr/>
          </p:nvSpPr>
          <p:spPr>
            <a:xfrm>
              <a:off x="2083353" y="3162297"/>
              <a:ext cx="18193" cy="82892"/>
            </a:xfrm>
            <a:custGeom>
              <a:rect b="b" l="l" r="r" t="t"/>
              <a:pathLst>
                <a:path extrusionOk="0" h="3162" w="694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9" name="Google Shape;27559;p86"/>
            <p:cNvSpPr/>
            <p:nvPr/>
          </p:nvSpPr>
          <p:spPr>
            <a:xfrm>
              <a:off x="1926666" y="3082079"/>
              <a:ext cx="47711" cy="72668"/>
            </a:xfrm>
            <a:custGeom>
              <a:rect b="b" l="l" r="r" t="t"/>
              <a:pathLst>
                <a:path extrusionOk="0" h="2772" w="182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0" name="Google Shape;27560;p86"/>
            <p:cNvSpPr/>
            <p:nvPr/>
          </p:nvSpPr>
          <p:spPr>
            <a:xfrm>
              <a:off x="1926666" y="3082446"/>
              <a:ext cx="27290" cy="72301"/>
            </a:xfrm>
            <a:custGeom>
              <a:rect b="b" l="l" r="r" t="t"/>
              <a:pathLst>
                <a:path extrusionOk="0" h="2758" w="1041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1" name="Google Shape;27561;p86"/>
            <p:cNvSpPr/>
            <p:nvPr/>
          </p:nvSpPr>
          <p:spPr>
            <a:xfrm>
              <a:off x="1926666" y="3082446"/>
              <a:ext cx="48472" cy="54134"/>
            </a:xfrm>
            <a:custGeom>
              <a:rect b="b" l="l" r="r" t="t"/>
              <a:pathLst>
                <a:path extrusionOk="0" h="2065" w="1849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2" name="Google Shape;27562;p86"/>
            <p:cNvSpPr/>
            <p:nvPr/>
          </p:nvSpPr>
          <p:spPr>
            <a:xfrm>
              <a:off x="1926666" y="3082079"/>
              <a:ext cx="27290" cy="54134"/>
            </a:xfrm>
            <a:custGeom>
              <a:rect b="b" l="l" r="r" t="t"/>
              <a:pathLst>
                <a:path extrusionOk="0" h="2065" w="1041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3" name="Google Shape;27563;p86"/>
            <p:cNvSpPr/>
            <p:nvPr/>
          </p:nvSpPr>
          <p:spPr>
            <a:xfrm>
              <a:off x="1908525" y="3148665"/>
              <a:ext cx="84412" cy="96524"/>
            </a:xfrm>
            <a:custGeom>
              <a:rect b="b" l="l" r="r" t="t"/>
              <a:pathLst>
                <a:path extrusionOk="0" h="3682" w="322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4" name="Google Shape;27564;p86"/>
            <p:cNvSpPr/>
            <p:nvPr/>
          </p:nvSpPr>
          <p:spPr>
            <a:xfrm>
              <a:off x="1908892" y="3162297"/>
              <a:ext cx="17800" cy="82892"/>
            </a:xfrm>
            <a:custGeom>
              <a:rect b="b" l="l" r="r" t="t"/>
              <a:pathLst>
                <a:path extrusionOk="0" h="3162" w="679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5" name="Google Shape;27565;p86"/>
            <p:cNvSpPr/>
            <p:nvPr/>
          </p:nvSpPr>
          <p:spPr>
            <a:xfrm>
              <a:off x="1975111" y="3162297"/>
              <a:ext cx="18193" cy="82892"/>
            </a:xfrm>
            <a:custGeom>
              <a:rect b="b" l="l" r="r" t="t"/>
              <a:pathLst>
                <a:path extrusionOk="0" h="3162" w="694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6" name="Google Shape;27566;p86"/>
            <p:cNvSpPr/>
            <p:nvPr/>
          </p:nvSpPr>
          <p:spPr>
            <a:xfrm>
              <a:off x="2089409" y="3142242"/>
              <a:ext cx="48078" cy="72694"/>
            </a:xfrm>
            <a:custGeom>
              <a:rect b="b" l="l" r="r" t="t"/>
              <a:pathLst>
                <a:path extrusionOk="0" h="2773" w="1834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7" name="Google Shape;27567;p86"/>
            <p:cNvSpPr/>
            <p:nvPr/>
          </p:nvSpPr>
          <p:spPr>
            <a:xfrm>
              <a:off x="2089409" y="3142609"/>
              <a:ext cx="27264" cy="72327"/>
            </a:xfrm>
            <a:custGeom>
              <a:rect b="b" l="l" r="r" t="t"/>
              <a:pathLst>
                <a:path extrusionOk="0" h="2759" w="104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8" name="Google Shape;27568;p86"/>
            <p:cNvSpPr/>
            <p:nvPr/>
          </p:nvSpPr>
          <p:spPr>
            <a:xfrm>
              <a:off x="2089409" y="3142242"/>
              <a:ext cx="48445" cy="54527"/>
            </a:xfrm>
            <a:custGeom>
              <a:rect b="b" l="l" r="r" t="t"/>
              <a:pathLst>
                <a:path extrusionOk="0" h="2080" w="1848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9" name="Google Shape;27569;p86"/>
            <p:cNvSpPr/>
            <p:nvPr/>
          </p:nvSpPr>
          <p:spPr>
            <a:xfrm>
              <a:off x="2089409" y="3142609"/>
              <a:ext cx="27264" cy="53767"/>
            </a:xfrm>
            <a:custGeom>
              <a:rect b="b" l="l" r="r" t="t"/>
              <a:pathLst>
                <a:path extrusionOk="0" h="2051" w="104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0" name="Google Shape;27570;p86"/>
            <p:cNvSpPr/>
            <p:nvPr/>
          </p:nvSpPr>
          <p:spPr>
            <a:xfrm>
              <a:off x="2071609" y="3208855"/>
              <a:ext cx="84412" cy="60190"/>
            </a:xfrm>
            <a:custGeom>
              <a:rect b="b" l="l" r="r" t="t"/>
              <a:pathLst>
                <a:path extrusionOk="0" h="2296" w="322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1" name="Google Shape;27571;p86"/>
            <p:cNvSpPr/>
            <p:nvPr/>
          </p:nvSpPr>
          <p:spPr>
            <a:xfrm>
              <a:off x="2071609" y="3222460"/>
              <a:ext cx="17826" cy="46951"/>
            </a:xfrm>
            <a:custGeom>
              <a:rect b="b" l="l" r="r" t="t"/>
              <a:pathLst>
                <a:path extrusionOk="0" h="1791" w="68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2" name="Google Shape;27572;p86"/>
            <p:cNvSpPr/>
            <p:nvPr/>
          </p:nvSpPr>
          <p:spPr>
            <a:xfrm>
              <a:off x="2137828" y="3222460"/>
              <a:ext cx="17826" cy="46951"/>
            </a:xfrm>
            <a:custGeom>
              <a:rect b="b" l="l" r="r" t="t"/>
              <a:pathLst>
                <a:path extrusionOk="0" h="1791" w="68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3" name="Google Shape;27573;p86"/>
            <p:cNvSpPr/>
            <p:nvPr/>
          </p:nvSpPr>
          <p:spPr>
            <a:xfrm>
              <a:off x="1980800" y="3142242"/>
              <a:ext cx="48078" cy="72694"/>
            </a:xfrm>
            <a:custGeom>
              <a:rect b="b" l="l" r="r" t="t"/>
              <a:pathLst>
                <a:path extrusionOk="0" h="2773" w="1834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4" name="Google Shape;27574;p86"/>
            <p:cNvSpPr/>
            <p:nvPr/>
          </p:nvSpPr>
          <p:spPr>
            <a:xfrm>
              <a:off x="1981167" y="3142609"/>
              <a:ext cx="26897" cy="72327"/>
            </a:xfrm>
            <a:custGeom>
              <a:rect b="b" l="l" r="r" t="t"/>
              <a:pathLst>
                <a:path extrusionOk="0" h="2759" w="1026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5" name="Google Shape;27575;p86"/>
            <p:cNvSpPr/>
            <p:nvPr/>
          </p:nvSpPr>
          <p:spPr>
            <a:xfrm>
              <a:off x="1980800" y="3142242"/>
              <a:ext cx="48472" cy="54527"/>
            </a:xfrm>
            <a:custGeom>
              <a:rect b="b" l="l" r="r" t="t"/>
              <a:pathLst>
                <a:path extrusionOk="0" h="2080" w="1849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6" name="Google Shape;27576;p86"/>
            <p:cNvSpPr/>
            <p:nvPr/>
          </p:nvSpPr>
          <p:spPr>
            <a:xfrm>
              <a:off x="1980800" y="3142609"/>
              <a:ext cx="27264" cy="53767"/>
            </a:xfrm>
            <a:custGeom>
              <a:rect b="b" l="l" r="r" t="t"/>
              <a:pathLst>
                <a:path extrusionOk="0" h="2051" w="104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7" name="Google Shape;27577;p86"/>
            <p:cNvSpPr/>
            <p:nvPr/>
          </p:nvSpPr>
          <p:spPr>
            <a:xfrm>
              <a:off x="1962633" y="3208855"/>
              <a:ext cx="84779" cy="60190"/>
            </a:xfrm>
            <a:custGeom>
              <a:rect b="b" l="l" r="r" t="t"/>
              <a:pathLst>
                <a:path extrusionOk="0" h="2296" w="3234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8" name="Google Shape;27578;p86"/>
            <p:cNvSpPr/>
            <p:nvPr/>
          </p:nvSpPr>
          <p:spPr>
            <a:xfrm>
              <a:off x="1963000" y="3222460"/>
              <a:ext cx="18193" cy="46951"/>
            </a:xfrm>
            <a:custGeom>
              <a:rect b="b" l="l" r="r" t="t"/>
              <a:pathLst>
                <a:path extrusionOk="0" h="1791" w="694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9" name="Google Shape;27579;p86"/>
            <p:cNvSpPr/>
            <p:nvPr/>
          </p:nvSpPr>
          <p:spPr>
            <a:xfrm>
              <a:off x="2029245" y="3222460"/>
              <a:ext cx="18167" cy="46584"/>
            </a:xfrm>
            <a:custGeom>
              <a:rect b="b" l="l" r="r" t="t"/>
              <a:pathLst>
                <a:path extrusionOk="0" h="1777" w="693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0" name="Google Shape;27580;p86"/>
            <p:cNvSpPr/>
            <p:nvPr/>
          </p:nvSpPr>
          <p:spPr>
            <a:xfrm>
              <a:off x="1872558" y="3142242"/>
              <a:ext cx="47711" cy="72694"/>
            </a:xfrm>
            <a:custGeom>
              <a:rect b="b" l="l" r="r" t="t"/>
              <a:pathLst>
                <a:path extrusionOk="0" h="2773" w="182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1" name="Google Shape;27581;p86"/>
            <p:cNvSpPr/>
            <p:nvPr/>
          </p:nvSpPr>
          <p:spPr>
            <a:xfrm>
              <a:off x="1872558" y="3142609"/>
              <a:ext cx="26897" cy="72327"/>
            </a:xfrm>
            <a:custGeom>
              <a:rect b="b" l="l" r="r" t="t"/>
              <a:pathLst>
                <a:path extrusionOk="0" h="2759" w="1026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2" name="Google Shape;27582;p86"/>
            <p:cNvSpPr/>
            <p:nvPr/>
          </p:nvSpPr>
          <p:spPr>
            <a:xfrm>
              <a:off x="1872558" y="3142242"/>
              <a:ext cx="48105" cy="54527"/>
            </a:xfrm>
            <a:custGeom>
              <a:rect b="b" l="l" r="r" t="t"/>
              <a:pathLst>
                <a:path extrusionOk="0" h="2080" w="1835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3" name="Google Shape;27583;p86"/>
            <p:cNvSpPr/>
            <p:nvPr/>
          </p:nvSpPr>
          <p:spPr>
            <a:xfrm>
              <a:off x="1872558" y="3142609"/>
              <a:ext cx="27290" cy="53767"/>
            </a:xfrm>
            <a:custGeom>
              <a:rect b="b" l="l" r="r" t="t"/>
              <a:pathLst>
                <a:path extrusionOk="0" h="2051" w="1041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4" name="Google Shape;27584;p86"/>
            <p:cNvSpPr/>
            <p:nvPr/>
          </p:nvSpPr>
          <p:spPr>
            <a:xfrm>
              <a:off x="1854391" y="3208855"/>
              <a:ext cx="84045" cy="60190"/>
            </a:xfrm>
            <a:custGeom>
              <a:rect b="b" l="l" r="r" t="t"/>
              <a:pathLst>
                <a:path extrusionOk="0" h="2296" w="3206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5" name="Google Shape;27585;p86"/>
            <p:cNvSpPr/>
            <p:nvPr/>
          </p:nvSpPr>
          <p:spPr>
            <a:xfrm>
              <a:off x="1854391" y="3222460"/>
              <a:ext cx="18193" cy="46951"/>
            </a:xfrm>
            <a:custGeom>
              <a:rect b="b" l="l" r="r" t="t"/>
              <a:pathLst>
                <a:path extrusionOk="0" h="1791" w="694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6" name="Google Shape;27586;p86"/>
            <p:cNvSpPr/>
            <p:nvPr/>
          </p:nvSpPr>
          <p:spPr>
            <a:xfrm>
              <a:off x="1920637" y="3222460"/>
              <a:ext cx="18167" cy="46584"/>
            </a:xfrm>
            <a:custGeom>
              <a:rect b="b" l="l" r="r" t="t"/>
              <a:pathLst>
                <a:path extrusionOk="0" h="1777" w="693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7" name="Google Shape;27587;p86"/>
            <p:cNvSpPr/>
            <p:nvPr/>
          </p:nvSpPr>
          <p:spPr>
            <a:xfrm>
              <a:off x="1946354" y="2997693"/>
              <a:ext cx="117338" cy="24249"/>
            </a:xfrm>
            <a:custGeom>
              <a:rect b="b" l="l" r="r" t="t"/>
              <a:pathLst>
                <a:path extrusionOk="0" h="925" w="4476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8" name="Google Shape;27588;p86"/>
            <p:cNvSpPr/>
            <p:nvPr/>
          </p:nvSpPr>
          <p:spPr>
            <a:xfrm>
              <a:off x="1986856" y="3040056"/>
              <a:ext cx="36360" cy="18193"/>
            </a:xfrm>
            <a:custGeom>
              <a:rect b="b" l="l" r="r" t="t"/>
              <a:pathLst>
                <a:path extrusionOk="0" h="694" w="1387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9" name="Google Shape;27589;p86"/>
            <p:cNvSpPr/>
            <p:nvPr/>
          </p:nvSpPr>
          <p:spPr>
            <a:xfrm>
              <a:off x="1963000" y="3009804"/>
              <a:ext cx="84412" cy="12138"/>
            </a:xfrm>
            <a:custGeom>
              <a:rect b="b" l="l" r="r" t="t"/>
              <a:pathLst>
                <a:path extrusionOk="0" h="463" w="322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90" name="Google Shape;27590;p86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27591" name="Google Shape;27591;p86"/>
            <p:cNvSpPr/>
            <p:nvPr/>
          </p:nvSpPr>
          <p:spPr>
            <a:xfrm>
              <a:off x="5267427" y="2438370"/>
              <a:ext cx="119593" cy="30672"/>
            </a:xfrm>
            <a:custGeom>
              <a:rect b="b" l="l" r="r" t="t"/>
              <a:pathLst>
                <a:path extrusionOk="0" h="1170" w="4562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2" name="Google Shape;27592;p86"/>
            <p:cNvSpPr/>
            <p:nvPr/>
          </p:nvSpPr>
          <p:spPr>
            <a:xfrm>
              <a:off x="5352940" y="2438370"/>
              <a:ext cx="33712" cy="30672"/>
            </a:xfrm>
            <a:custGeom>
              <a:rect b="b" l="l" r="r" t="t"/>
              <a:pathLst>
                <a:path extrusionOk="0" h="1170" w="1286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3" name="Google Shape;27593;p86"/>
            <p:cNvSpPr/>
            <p:nvPr/>
          </p:nvSpPr>
          <p:spPr>
            <a:xfrm>
              <a:off x="5172817" y="2469015"/>
              <a:ext cx="281942" cy="327006"/>
            </a:xfrm>
            <a:custGeom>
              <a:rect b="b" l="l" r="r" t="t"/>
              <a:pathLst>
                <a:path extrusionOk="0" h="12474" w="10755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4" name="Google Shape;27594;p86"/>
            <p:cNvSpPr/>
            <p:nvPr/>
          </p:nvSpPr>
          <p:spPr>
            <a:xfrm>
              <a:off x="5289002" y="2469015"/>
              <a:ext cx="172967" cy="325092"/>
            </a:xfrm>
            <a:custGeom>
              <a:rect b="b" l="l" r="r" t="t"/>
              <a:pathLst>
                <a:path extrusionOk="0" h="12401" w="6598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5" name="Google Shape;27595;p86"/>
            <p:cNvSpPr/>
            <p:nvPr/>
          </p:nvSpPr>
          <p:spPr>
            <a:xfrm>
              <a:off x="5192505" y="2645285"/>
              <a:ext cx="269831" cy="150736"/>
            </a:xfrm>
            <a:custGeom>
              <a:rect b="b" l="l" r="r" t="t"/>
              <a:pathLst>
                <a:path extrusionOk="0" h="5750" w="10293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6" name="Google Shape;27596;p86"/>
            <p:cNvSpPr/>
            <p:nvPr/>
          </p:nvSpPr>
          <p:spPr>
            <a:xfrm>
              <a:off x="5404400" y="2653700"/>
              <a:ext cx="51119" cy="140801"/>
            </a:xfrm>
            <a:custGeom>
              <a:rect b="b" l="l" r="r" t="t"/>
              <a:pathLst>
                <a:path extrusionOk="0" h="5371" w="195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7" name="Google Shape;27597;p86"/>
            <p:cNvSpPr/>
            <p:nvPr/>
          </p:nvSpPr>
          <p:spPr>
            <a:xfrm>
              <a:off x="5403273" y="2692288"/>
              <a:ext cx="19320" cy="16515"/>
            </a:xfrm>
            <a:custGeom>
              <a:rect b="b" l="l" r="r" t="t"/>
              <a:pathLst>
                <a:path extrusionOk="0" h="630" w="737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8" name="Google Shape;27598;p86"/>
            <p:cNvSpPr/>
            <p:nvPr/>
          </p:nvSpPr>
          <p:spPr>
            <a:xfrm>
              <a:off x="5363531" y="2752478"/>
              <a:ext cx="16699" cy="14287"/>
            </a:xfrm>
            <a:custGeom>
              <a:rect b="b" l="l" r="r" t="t"/>
              <a:pathLst>
                <a:path extrusionOk="0" h="545" w="637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9" name="Google Shape;27599;p86"/>
            <p:cNvSpPr/>
            <p:nvPr/>
          </p:nvSpPr>
          <p:spPr>
            <a:xfrm>
              <a:off x="5248133" y="2682458"/>
              <a:ext cx="16673" cy="14313"/>
            </a:xfrm>
            <a:custGeom>
              <a:rect b="b" l="l" r="r" t="t"/>
              <a:pathLst>
                <a:path extrusionOk="0" h="546" w="636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0" name="Google Shape;27600;p86"/>
            <p:cNvSpPr/>
            <p:nvPr/>
          </p:nvSpPr>
          <p:spPr>
            <a:xfrm>
              <a:off x="5271202" y="2752478"/>
              <a:ext cx="16673" cy="14287"/>
            </a:xfrm>
            <a:custGeom>
              <a:rect b="b" l="l" r="r" t="t"/>
              <a:pathLst>
                <a:path extrusionOk="0" h="545" w="636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1" name="Google Shape;27601;p86"/>
            <p:cNvSpPr/>
            <p:nvPr/>
          </p:nvSpPr>
          <p:spPr>
            <a:xfrm>
              <a:off x="5312831" y="2697584"/>
              <a:ext cx="20081" cy="17145"/>
            </a:xfrm>
            <a:custGeom>
              <a:rect b="b" l="l" r="r" t="t"/>
              <a:pathLst>
                <a:path extrusionOk="0" h="654" w="766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02" name="Google Shape;27602;p86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27603" name="Google Shape;27603;p86"/>
            <p:cNvSpPr/>
            <p:nvPr/>
          </p:nvSpPr>
          <p:spPr>
            <a:xfrm>
              <a:off x="3531208" y="2527684"/>
              <a:ext cx="91595" cy="250170"/>
            </a:xfrm>
            <a:custGeom>
              <a:rect b="b" l="l" r="r" t="t"/>
              <a:pathLst>
                <a:path extrusionOk="0" h="9543" w="3494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4" name="Google Shape;27604;p86"/>
            <p:cNvSpPr/>
            <p:nvPr/>
          </p:nvSpPr>
          <p:spPr>
            <a:xfrm>
              <a:off x="3520984" y="2527684"/>
              <a:ext cx="70413" cy="157814"/>
            </a:xfrm>
            <a:custGeom>
              <a:rect b="b" l="l" r="r" t="t"/>
              <a:pathLst>
                <a:path extrusionOk="0" h="6020" w="2686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5" name="Google Shape;27605;p86"/>
            <p:cNvSpPr/>
            <p:nvPr/>
          </p:nvSpPr>
          <p:spPr>
            <a:xfrm>
              <a:off x="3234506" y="2576130"/>
              <a:ext cx="340244" cy="201724"/>
            </a:xfrm>
            <a:custGeom>
              <a:rect b="b" l="l" r="r" t="t"/>
              <a:pathLst>
                <a:path extrusionOk="0" h="7695" w="12979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6" name="Google Shape;27606;p86"/>
            <p:cNvSpPr/>
            <p:nvPr/>
          </p:nvSpPr>
          <p:spPr>
            <a:xfrm>
              <a:off x="3234506" y="2484534"/>
              <a:ext cx="297095" cy="105227"/>
            </a:xfrm>
            <a:custGeom>
              <a:rect b="b" l="l" r="r" t="t"/>
              <a:pathLst>
                <a:path extrusionOk="0" h="4014" w="11333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7" name="Google Shape;27607;p86"/>
            <p:cNvSpPr/>
            <p:nvPr/>
          </p:nvSpPr>
          <p:spPr>
            <a:xfrm>
              <a:off x="3268192" y="2507971"/>
              <a:ext cx="51879" cy="58486"/>
            </a:xfrm>
            <a:custGeom>
              <a:rect b="b" l="l" r="r" t="t"/>
              <a:pathLst>
                <a:path extrusionOk="0" h="2231" w="1979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8" name="Google Shape;27608;p86"/>
            <p:cNvSpPr/>
            <p:nvPr/>
          </p:nvSpPr>
          <p:spPr>
            <a:xfrm>
              <a:off x="3327229" y="2507997"/>
              <a:ext cx="46951" cy="58695"/>
            </a:xfrm>
            <a:custGeom>
              <a:rect b="b" l="l" r="r" t="t"/>
              <a:pathLst>
                <a:path extrusionOk="0" h="2239" w="1791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9" name="Google Shape;27609;p86"/>
            <p:cNvSpPr/>
            <p:nvPr/>
          </p:nvSpPr>
          <p:spPr>
            <a:xfrm>
              <a:off x="3379292" y="2508049"/>
              <a:ext cx="66796" cy="58643"/>
            </a:xfrm>
            <a:custGeom>
              <a:rect b="b" l="l" r="r" t="t"/>
              <a:pathLst>
                <a:path extrusionOk="0" h="2237" w="2548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0" name="Google Shape;27610;p86"/>
            <p:cNvSpPr/>
            <p:nvPr/>
          </p:nvSpPr>
          <p:spPr>
            <a:xfrm>
              <a:off x="3450072" y="2507971"/>
              <a:ext cx="50647" cy="58748"/>
            </a:xfrm>
            <a:custGeom>
              <a:rect b="b" l="l" r="r" t="t"/>
              <a:pathLst>
                <a:path extrusionOk="0" h="2241" w="1932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1" name="Google Shape;27611;p86"/>
            <p:cNvSpPr/>
            <p:nvPr/>
          </p:nvSpPr>
          <p:spPr>
            <a:xfrm>
              <a:off x="3271233" y="2606775"/>
              <a:ext cx="91595" cy="78724"/>
            </a:xfrm>
            <a:custGeom>
              <a:rect b="b" l="l" r="r" t="t"/>
              <a:pathLst>
                <a:path extrusionOk="0" h="3003" w="3494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2" name="Google Shape;27612;p86"/>
            <p:cNvSpPr/>
            <p:nvPr/>
          </p:nvSpPr>
          <p:spPr>
            <a:xfrm>
              <a:off x="3395361" y="2640068"/>
              <a:ext cx="107482" cy="12138"/>
            </a:xfrm>
            <a:custGeom>
              <a:rect b="b" l="l" r="r" t="t"/>
              <a:pathLst>
                <a:path extrusionOk="0" h="463" w="410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3" name="Google Shape;27613;p86"/>
            <p:cNvSpPr/>
            <p:nvPr/>
          </p:nvSpPr>
          <p:spPr>
            <a:xfrm>
              <a:off x="3395361" y="2607142"/>
              <a:ext cx="107482" cy="12138"/>
            </a:xfrm>
            <a:custGeom>
              <a:rect b="b" l="l" r="r" t="t"/>
              <a:pathLst>
                <a:path extrusionOk="0" h="463" w="410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4" name="Google Shape;27614;p86"/>
            <p:cNvSpPr/>
            <p:nvPr/>
          </p:nvSpPr>
          <p:spPr>
            <a:xfrm>
              <a:off x="3394077" y="2672968"/>
              <a:ext cx="108766" cy="12583"/>
            </a:xfrm>
            <a:custGeom>
              <a:rect b="b" l="l" r="r" t="t"/>
              <a:pathLst>
                <a:path extrusionOk="0" h="480" w="4149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5" name="Google Shape;27615;p86"/>
            <p:cNvSpPr/>
            <p:nvPr/>
          </p:nvSpPr>
          <p:spPr>
            <a:xfrm>
              <a:off x="3395361" y="2705920"/>
              <a:ext cx="107482" cy="12505"/>
            </a:xfrm>
            <a:custGeom>
              <a:rect b="b" l="l" r="r" t="t"/>
              <a:pathLst>
                <a:path extrusionOk="0" h="477" w="410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6" name="Google Shape;27616;p86"/>
            <p:cNvSpPr/>
            <p:nvPr/>
          </p:nvSpPr>
          <p:spPr>
            <a:xfrm>
              <a:off x="3262006" y="2705894"/>
              <a:ext cx="110051" cy="12583"/>
            </a:xfrm>
            <a:custGeom>
              <a:rect b="b" l="l" r="r" t="t"/>
              <a:pathLst>
                <a:path extrusionOk="0" h="480" w="4198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7" name="Google Shape;27617;p86"/>
            <p:cNvSpPr/>
            <p:nvPr/>
          </p:nvSpPr>
          <p:spPr>
            <a:xfrm>
              <a:off x="3263290" y="2738846"/>
              <a:ext cx="107481" cy="12505"/>
            </a:xfrm>
            <a:custGeom>
              <a:rect b="b" l="l" r="r" t="t"/>
              <a:pathLst>
                <a:path extrusionOk="0" h="477" w="410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8" name="Google Shape;27618;p86"/>
            <p:cNvSpPr/>
            <p:nvPr/>
          </p:nvSpPr>
          <p:spPr>
            <a:xfrm>
              <a:off x="3395361" y="2738846"/>
              <a:ext cx="107482" cy="12505"/>
            </a:xfrm>
            <a:custGeom>
              <a:rect b="b" l="l" r="r" t="t"/>
              <a:pathLst>
                <a:path extrusionOk="0" h="477" w="410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19" name="Google Shape;27619;p86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27620" name="Google Shape;27620;p86"/>
            <p:cNvSpPr/>
            <p:nvPr/>
          </p:nvSpPr>
          <p:spPr>
            <a:xfrm>
              <a:off x="6065149" y="3367036"/>
              <a:ext cx="356498" cy="356498"/>
            </a:xfrm>
            <a:custGeom>
              <a:rect b="b" l="l" r="r" t="t"/>
              <a:pathLst>
                <a:path extrusionOk="0" h="13599" w="13599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1" name="Google Shape;27621;p86"/>
            <p:cNvSpPr/>
            <p:nvPr/>
          </p:nvSpPr>
          <p:spPr>
            <a:xfrm>
              <a:off x="6219923" y="3367036"/>
              <a:ext cx="207780" cy="356472"/>
            </a:xfrm>
            <a:custGeom>
              <a:rect b="b" l="l" r="r" t="t"/>
              <a:pathLst>
                <a:path extrusionOk="0" h="13598" w="7926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2" name="Google Shape;27622;p86"/>
            <p:cNvSpPr/>
            <p:nvPr/>
          </p:nvSpPr>
          <p:spPr>
            <a:xfrm>
              <a:off x="6119257" y="3421144"/>
              <a:ext cx="247889" cy="247889"/>
            </a:xfrm>
            <a:custGeom>
              <a:rect b="b" l="l" r="r" t="t"/>
              <a:pathLst>
                <a:path extrusionOk="0" h="9456" w="9456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3" name="Google Shape;27623;p86"/>
            <p:cNvSpPr/>
            <p:nvPr/>
          </p:nvSpPr>
          <p:spPr>
            <a:xfrm>
              <a:off x="6224091" y="3421144"/>
              <a:ext cx="148744" cy="248020"/>
            </a:xfrm>
            <a:custGeom>
              <a:rect b="b" l="l" r="r" t="t"/>
              <a:pathLst>
                <a:path extrusionOk="0" h="9461" w="5674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4" name="Google Shape;27624;p86"/>
            <p:cNvSpPr/>
            <p:nvPr/>
          </p:nvSpPr>
          <p:spPr>
            <a:xfrm>
              <a:off x="6069685" y="3415848"/>
              <a:ext cx="303517" cy="259293"/>
            </a:xfrm>
            <a:custGeom>
              <a:rect b="b" l="l" r="r" t="t"/>
              <a:pathLst>
                <a:path extrusionOk="0" h="9891" w="11578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25" name="Google Shape;27625;p86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27626" name="Google Shape;27626;p86"/>
            <p:cNvSpPr/>
            <p:nvPr/>
          </p:nvSpPr>
          <p:spPr>
            <a:xfrm>
              <a:off x="2866317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7" name="Google Shape;27627;p86"/>
            <p:cNvSpPr/>
            <p:nvPr/>
          </p:nvSpPr>
          <p:spPr>
            <a:xfrm>
              <a:off x="3021457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8" name="Google Shape;27628;p86"/>
            <p:cNvSpPr/>
            <p:nvPr/>
          </p:nvSpPr>
          <p:spPr>
            <a:xfrm>
              <a:off x="2928367" y="3894561"/>
              <a:ext cx="194175" cy="279662"/>
            </a:xfrm>
            <a:custGeom>
              <a:rect b="b" l="l" r="r" t="t"/>
              <a:pathLst>
                <a:path extrusionOk="0" h="10668" w="7407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29" name="Google Shape;27629;p86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27630" name="Google Shape;27630;p86"/>
            <p:cNvSpPr/>
            <p:nvPr/>
          </p:nvSpPr>
          <p:spPr>
            <a:xfrm>
              <a:off x="6540821" y="3367036"/>
              <a:ext cx="356498" cy="356498"/>
            </a:xfrm>
            <a:custGeom>
              <a:rect b="b" l="l" r="r" t="t"/>
              <a:pathLst>
                <a:path extrusionOk="0" h="13599" w="13599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1" name="Google Shape;27631;p86"/>
            <p:cNvSpPr/>
            <p:nvPr/>
          </p:nvSpPr>
          <p:spPr>
            <a:xfrm>
              <a:off x="6695987" y="3367036"/>
              <a:ext cx="207387" cy="356472"/>
            </a:xfrm>
            <a:custGeom>
              <a:rect b="b" l="l" r="r" t="t"/>
              <a:pathLst>
                <a:path extrusionOk="0" h="13598" w="7911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2" name="Google Shape;27632;p86"/>
            <p:cNvSpPr/>
            <p:nvPr/>
          </p:nvSpPr>
          <p:spPr>
            <a:xfrm>
              <a:off x="6579802" y="3405992"/>
              <a:ext cx="278534" cy="278561"/>
            </a:xfrm>
            <a:custGeom>
              <a:rect b="b" l="l" r="r" t="t"/>
              <a:pathLst>
                <a:path extrusionOk="0" h="10626" w="10625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3" name="Google Shape;27633;p86"/>
            <p:cNvSpPr/>
            <p:nvPr/>
          </p:nvSpPr>
          <p:spPr>
            <a:xfrm>
              <a:off x="6672892" y="3510563"/>
              <a:ext cx="80637" cy="69155"/>
            </a:xfrm>
            <a:custGeom>
              <a:rect b="b" l="l" r="r" t="t"/>
              <a:pathLst>
                <a:path extrusionOk="0" h="2638" w="3076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4" name="Google Shape;27634;p86"/>
            <p:cNvSpPr/>
            <p:nvPr/>
          </p:nvSpPr>
          <p:spPr>
            <a:xfrm>
              <a:off x="6541581" y="3458605"/>
              <a:ext cx="213469" cy="225187"/>
            </a:xfrm>
            <a:custGeom>
              <a:rect b="b" l="l" r="r" t="t"/>
              <a:pathLst>
                <a:path extrusionOk="0" h="8590" w="8143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5" name="Google Shape;27635;p86"/>
            <p:cNvSpPr/>
            <p:nvPr/>
          </p:nvSpPr>
          <p:spPr>
            <a:xfrm>
              <a:off x="6609687" y="3405965"/>
              <a:ext cx="237691" cy="143475"/>
            </a:xfrm>
            <a:custGeom>
              <a:rect b="b" l="l" r="r" t="t"/>
              <a:pathLst>
                <a:path extrusionOk="0" h="5473" w="9067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6" name="Google Shape;27636;p86"/>
            <p:cNvSpPr/>
            <p:nvPr/>
          </p:nvSpPr>
          <p:spPr>
            <a:xfrm>
              <a:off x="6703537" y="3490771"/>
              <a:ext cx="154800" cy="193860"/>
            </a:xfrm>
            <a:custGeom>
              <a:rect b="b" l="l" r="r" t="t"/>
              <a:pathLst>
                <a:path extrusionOk="0" h="7395" w="5905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37" name="Google Shape;27637;p86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27638" name="Google Shape;27638;p86"/>
            <p:cNvSpPr/>
            <p:nvPr/>
          </p:nvSpPr>
          <p:spPr>
            <a:xfrm>
              <a:off x="2388732" y="2515756"/>
              <a:ext cx="238058" cy="136266"/>
            </a:xfrm>
            <a:custGeom>
              <a:rect b="b" l="l" r="r" t="t"/>
              <a:pathLst>
                <a:path extrusionOk="0" h="5198" w="9081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9" name="Google Shape;27639;p86"/>
            <p:cNvSpPr/>
            <p:nvPr/>
          </p:nvSpPr>
          <p:spPr>
            <a:xfrm>
              <a:off x="2398195" y="2723327"/>
              <a:ext cx="74949" cy="63938"/>
            </a:xfrm>
            <a:custGeom>
              <a:rect b="b" l="l" r="r" t="t"/>
              <a:pathLst>
                <a:path extrusionOk="0" h="2439" w="2859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0" name="Google Shape;27640;p86"/>
            <p:cNvSpPr/>
            <p:nvPr/>
          </p:nvSpPr>
          <p:spPr>
            <a:xfrm>
              <a:off x="2421658" y="2740733"/>
              <a:ext cx="34079" cy="29230"/>
            </a:xfrm>
            <a:custGeom>
              <a:rect b="b" l="l" r="r" t="t"/>
              <a:pathLst>
                <a:path extrusionOk="0" h="1115" w="130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1" name="Google Shape;27641;p86"/>
            <p:cNvSpPr/>
            <p:nvPr/>
          </p:nvSpPr>
          <p:spPr>
            <a:xfrm>
              <a:off x="2525338" y="2723327"/>
              <a:ext cx="74975" cy="63938"/>
            </a:xfrm>
            <a:custGeom>
              <a:rect b="b" l="l" r="r" t="t"/>
              <a:pathLst>
                <a:path extrusionOk="0" h="2439" w="286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2" name="Google Shape;27642;p86"/>
            <p:cNvSpPr/>
            <p:nvPr/>
          </p:nvSpPr>
          <p:spPr>
            <a:xfrm>
              <a:off x="2548800" y="2740733"/>
              <a:ext cx="33712" cy="29230"/>
            </a:xfrm>
            <a:custGeom>
              <a:rect b="b" l="l" r="r" t="t"/>
              <a:pathLst>
                <a:path extrusionOk="0" h="1115" w="1286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3" name="Google Shape;27643;p86"/>
            <p:cNvSpPr/>
            <p:nvPr/>
          </p:nvSpPr>
          <p:spPr>
            <a:xfrm>
              <a:off x="2375860" y="2498166"/>
              <a:ext cx="279662" cy="145729"/>
            </a:xfrm>
            <a:custGeom>
              <a:rect b="b" l="l" r="r" t="t"/>
              <a:pathLst>
                <a:path extrusionOk="0" h="5559" w="10668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4" name="Google Shape;27644;p86"/>
            <p:cNvSpPr/>
            <p:nvPr/>
          </p:nvSpPr>
          <p:spPr>
            <a:xfrm>
              <a:off x="2608230" y="2498166"/>
              <a:ext cx="47292" cy="146096"/>
            </a:xfrm>
            <a:custGeom>
              <a:rect b="b" l="l" r="r" t="t"/>
              <a:pathLst>
                <a:path extrusionOk="0" h="5573" w="1804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5" name="Google Shape;27645;p86"/>
            <p:cNvSpPr/>
            <p:nvPr/>
          </p:nvSpPr>
          <p:spPr>
            <a:xfrm>
              <a:off x="2302458" y="2474704"/>
              <a:ext cx="353850" cy="196796"/>
            </a:xfrm>
            <a:custGeom>
              <a:rect b="b" l="l" r="r" t="t"/>
              <a:pathLst>
                <a:path extrusionOk="0" h="7507" w="13498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6" name="Google Shape;27646;p86"/>
            <p:cNvSpPr/>
            <p:nvPr/>
          </p:nvSpPr>
          <p:spPr>
            <a:xfrm>
              <a:off x="2402363" y="2644236"/>
              <a:ext cx="254574" cy="27657"/>
            </a:xfrm>
            <a:custGeom>
              <a:rect b="b" l="l" r="r" t="t"/>
              <a:pathLst>
                <a:path extrusionOk="0" h="1055" w="9711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7" name="Google Shape;27647;p86"/>
            <p:cNvSpPr/>
            <p:nvPr/>
          </p:nvSpPr>
          <p:spPr>
            <a:xfrm>
              <a:off x="2375126" y="2653306"/>
              <a:ext cx="243721" cy="76862"/>
            </a:xfrm>
            <a:custGeom>
              <a:rect b="b" l="l" r="r" t="t"/>
              <a:pathLst>
                <a:path extrusionOk="0" h="2932" w="9297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8" name="Google Shape;27648;p86"/>
            <p:cNvSpPr/>
            <p:nvPr/>
          </p:nvSpPr>
          <p:spPr>
            <a:xfrm>
              <a:off x="2382676" y="2688880"/>
              <a:ext cx="232003" cy="41289"/>
            </a:xfrm>
            <a:custGeom>
              <a:rect b="b" l="l" r="r" t="t"/>
              <a:pathLst>
                <a:path extrusionOk="0" h="1575" w="885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9" name="Google Shape;27649;p86"/>
            <p:cNvSpPr/>
            <p:nvPr/>
          </p:nvSpPr>
          <p:spPr>
            <a:xfrm>
              <a:off x="2396675" y="2652939"/>
              <a:ext cx="32192" cy="27657"/>
            </a:xfrm>
            <a:custGeom>
              <a:rect b="b" l="l" r="r" t="t"/>
              <a:pathLst>
                <a:path extrusionOk="0" h="1055" w="1228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50" name="Google Shape;27650;p86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27651" name="Google Shape;27651;p86"/>
            <p:cNvSpPr/>
            <p:nvPr/>
          </p:nvSpPr>
          <p:spPr>
            <a:xfrm>
              <a:off x="2831110" y="2442538"/>
              <a:ext cx="194542" cy="348922"/>
            </a:xfrm>
            <a:custGeom>
              <a:rect b="b" l="l" r="r" t="t"/>
              <a:pathLst>
                <a:path extrusionOk="0" h="13310" w="7421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2" name="Google Shape;27652;p86"/>
            <p:cNvSpPr/>
            <p:nvPr/>
          </p:nvSpPr>
          <p:spPr>
            <a:xfrm>
              <a:off x="2831110" y="2476591"/>
              <a:ext cx="194542" cy="276647"/>
            </a:xfrm>
            <a:custGeom>
              <a:rect b="b" l="l" r="r" t="t"/>
              <a:pathLst>
                <a:path extrusionOk="0" h="10553" w="7421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3" name="Google Shape;27653;p86"/>
            <p:cNvSpPr/>
            <p:nvPr/>
          </p:nvSpPr>
          <p:spPr>
            <a:xfrm>
              <a:off x="2926480" y="2542181"/>
              <a:ext cx="99171" cy="158732"/>
            </a:xfrm>
            <a:custGeom>
              <a:rect b="b" l="l" r="r" t="t"/>
              <a:pathLst>
                <a:path extrusionOk="0" h="6055" w="3783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4" name="Google Shape;27654;p86"/>
            <p:cNvSpPr/>
            <p:nvPr/>
          </p:nvSpPr>
          <p:spPr>
            <a:xfrm>
              <a:off x="3008979" y="2476591"/>
              <a:ext cx="16673" cy="276647"/>
            </a:xfrm>
            <a:custGeom>
              <a:rect b="b" l="l" r="r" t="t"/>
              <a:pathLst>
                <a:path extrusionOk="0" h="10553" w="636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5" name="Google Shape;27655;p86"/>
            <p:cNvSpPr/>
            <p:nvPr/>
          </p:nvSpPr>
          <p:spPr>
            <a:xfrm>
              <a:off x="2877668" y="2587481"/>
              <a:ext cx="77229" cy="10617"/>
            </a:xfrm>
            <a:custGeom>
              <a:rect b="b" l="l" r="r" t="t"/>
              <a:pathLst>
                <a:path extrusionOk="0" h="405" w="2946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6" name="Google Shape;27656;p86"/>
            <p:cNvSpPr/>
            <p:nvPr/>
          </p:nvSpPr>
          <p:spPr>
            <a:xfrm>
              <a:off x="2851164" y="2567426"/>
              <a:ext cx="117338" cy="10617"/>
            </a:xfrm>
            <a:custGeom>
              <a:rect b="b" l="l" r="r" t="t"/>
              <a:pathLst>
                <a:path extrusionOk="0" h="405" w="4476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7" name="Google Shape;27657;p86"/>
            <p:cNvSpPr/>
            <p:nvPr/>
          </p:nvSpPr>
          <p:spPr>
            <a:xfrm>
              <a:off x="2897329" y="2643109"/>
              <a:ext cx="55287" cy="10617"/>
            </a:xfrm>
            <a:custGeom>
              <a:rect b="b" l="l" r="r" t="t"/>
              <a:pathLst>
                <a:path extrusionOk="0" h="405" w="2109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8" name="Google Shape;27658;p86"/>
            <p:cNvSpPr/>
            <p:nvPr/>
          </p:nvSpPr>
          <p:spPr>
            <a:xfrm>
              <a:off x="2865556" y="2627196"/>
              <a:ext cx="79117" cy="10643"/>
            </a:xfrm>
            <a:custGeom>
              <a:rect b="b" l="l" r="r" t="t"/>
              <a:pathLst>
                <a:path extrusionOk="0" h="406" w="3018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9" name="Google Shape;27659;p86"/>
            <p:cNvSpPr/>
            <p:nvPr/>
          </p:nvSpPr>
          <p:spPr>
            <a:xfrm>
              <a:off x="2934056" y="2550019"/>
              <a:ext cx="143055" cy="143055"/>
            </a:xfrm>
            <a:custGeom>
              <a:rect b="b" l="l" r="r" t="t"/>
              <a:pathLst>
                <a:path extrusionOk="0" h="5457" w="5457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0" name="Google Shape;27660;p86"/>
            <p:cNvSpPr/>
            <p:nvPr/>
          </p:nvSpPr>
          <p:spPr>
            <a:xfrm>
              <a:off x="2957125" y="2572722"/>
              <a:ext cx="97284" cy="97651"/>
            </a:xfrm>
            <a:custGeom>
              <a:rect b="b" l="l" r="r" t="t"/>
              <a:pathLst>
                <a:path extrusionOk="0" h="3725" w="3711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1" name="Google Shape;27661;p86"/>
            <p:cNvSpPr/>
            <p:nvPr/>
          </p:nvSpPr>
          <p:spPr>
            <a:xfrm>
              <a:off x="2951463" y="2568082"/>
              <a:ext cx="108242" cy="107219"/>
            </a:xfrm>
            <a:custGeom>
              <a:rect b="b" l="l" r="r" t="t"/>
              <a:pathLst>
                <a:path extrusionOk="0" h="4090" w="4129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2" name="Google Shape;27662;p86"/>
            <p:cNvSpPr/>
            <p:nvPr/>
          </p:nvSpPr>
          <p:spPr>
            <a:xfrm>
              <a:off x="2985123" y="2600719"/>
              <a:ext cx="42049" cy="43543"/>
            </a:xfrm>
            <a:custGeom>
              <a:rect b="b" l="l" r="r" t="t"/>
              <a:pathLst>
                <a:path extrusionOk="0" h="1661" w="1604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3" name="Google Shape;27663;p86"/>
            <p:cNvSpPr/>
            <p:nvPr/>
          </p:nvSpPr>
          <p:spPr>
            <a:xfrm>
              <a:off x="3000642" y="2590784"/>
              <a:ext cx="10643" cy="20553"/>
            </a:xfrm>
            <a:custGeom>
              <a:rect b="b" l="l" r="r" t="t"/>
              <a:pathLst>
                <a:path extrusionOk="0" h="784" w="406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4" name="Google Shape;27664;p86"/>
            <p:cNvSpPr/>
            <p:nvPr/>
          </p:nvSpPr>
          <p:spPr>
            <a:xfrm>
              <a:off x="3000642" y="2633540"/>
              <a:ext cx="10643" cy="20553"/>
            </a:xfrm>
            <a:custGeom>
              <a:rect b="b" l="l" r="r" t="t"/>
              <a:pathLst>
                <a:path extrusionOk="0" h="784" w="406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65" name="Google Shape;27665;p86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27666" name="Google Shape;27666;p86"/>
            <p:cNvSpPr/>
            <p:nvPr/>
          </p:nvSpPr>
          <p:spPr>
            <a:xfrm>
              <a:off x="3314750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7" name="Google Shape;27667;p86"/>
            <p:cNvSpPr/>
            <p:nvPr/>
          </p:nvSpPr>
          <p:spPr>
            <a:xfrm>
              <a:off x="3469891" y="3817357"/>
              <a:ext cx="207780" cy="356865"/>
            </a:xfrm>
            <a:custGeom>
              <a:rect b="b" l="l" r="r" t="t"/>
              <a:pathLst>
                <a:path extrusionOk="0" h="13613" w="7926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8" name="Google Shape;27668;p86"/>
            <p:cNvSpPr/>
            <p:nvPr/>
          </p:nvSpPr>
          <p:spPr>
            <a:xfrm>
              <a:off x="3379082" y="3881296"/>
              <a:ext cx="228595" cy="228595"/>
            </a:xfrm>
            <a:custGeom>
              <a:rect b="b" l="l" r="r" t="t"/>
              <a:pathLst>
                <a:path extrusionOk="0" h="8720" w="872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9" name="Google Shape;27669;p86"/>
            <p:cNvSpPr/>
            <p:nvPr/>
          </p:nvSpPr>
          <p:spPr>
            <a:xfrm>
              <a:off x="3412768" y="3935430"/>
              <a:ext cx="140408" cy="120274"/>
            </a:xfrm>
            <a:custGeom>
              <a:rect b="b" l="l" r="r" t="t"/>
              <a:pathLst>
                <a:path extrusionOk="0" h="4588" w="5356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0" name="Google Shape;27670;p86"/>
            <p:cNvSpPr/>
            <p:nvPr/>
          </p:nvSpPr>
          <p:spPr>
            <a:xfrm>
              <a:off x="3539518" y="3910447"/>
              <a:ext cx="31065" cy="31039"/>
            </a:xfrm>
            <a:custGeom>
              <a:rect b="b" l="l" r="r" t="t"/>
              <a:pathLst>
                <a:path extrusionOk="0" h="1184" w="1185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71" name="Google Shape;27671;p86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27672" name="Google Shape;27672;p86"/>
            <p:cNvSpPr/>
            <p:nvPr/>
          </p:nvSpPr>
          <p:spPr>
            <a:xfrm>
              <a:off x="7016492" y="3367036"/>
              <a:ext cx="356524" cy="356498"/>
            </a:xfrm>
            <a:custGeom>
              <a:rect b="b" l="l" r="r" t="t"/>
              <a:pathLst>
                <a:path extrusionOk="0" h="13599" w="1360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3" name="Google Shape;27673;p86"/>
            <p:cNvSpPr/>
            <p:nvPr/>
          </p:nvSpPr>
          <p:spPr>
            <a:xfrm>
              <a:off x="7171658" y="3367036"/>
              <a:ext cx="207780" cy="356472"/>
            </a:xfrm>
            <a:custGeom>
              <a:rect b="b" l="l" r="r" t="t"/>
              <a:pathLst>
                <a:path extrusionOk="0" h="13598" w="7926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4" name="Google Shape;27674;p86"/>
            <p:cNvSpPr/>
            <p:nvPr/>
          </p:nvSpPr>
          <p:spPr>
            <a:xfrm>
              <a:off x="7070049" y="3475252"/>
              <a:ext cx="73245" cy="116971"/>
            </a:xfrm>
            <a:custGeom>
              <a:rect b="b" l="l" r="r" t="t"/>
              <a:pathLst>
                <a:path extrusionOk="0" h="4462" w="2794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5" name="Google Shape;27675;p86"/>
            <p:cNvSpPr/>
            <p:nvPr/>
          </p:nvSpPr>
          <p:spPr>
            <a:xfrm>
              <a:off x="7217063" y="3475252"/>
              <a:ext cx="73454" cy="116971"/>
            </a:xfrm>
            <a:custGeom>
              <a:rect b="b" l="l" r="r" t="t"/>
              <a:pathLst>
                <a:path extrusionOk="0" h="4462" w="2802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6" name="Google Shape;27676;p86"/>
            <p:cNvSpPr/>
            <p:nvPr/>
          </p:nvSpPr>
          <p:spPr>
            <a:xfrm>
              <a:off x="7162955" y="3498242"/>
              <a:ext cx="24249" cy="93981"/>
            </a:xfrm>
            <a:custGeom>
              <a:rect b="b" l="l" r="r" t="t"/>
              <a:pathLst>
                <a:path extrusionOk="0" h="3585" w="925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7" name="Google Shape;27677;p86"/>
            <p:cNvSpPr/>
            <p:nvPr/>
          </p:nvSpPr>
          <p:spPr>
            <a:xfrm>
              <a:off x="7304857" y="3529281"/>
              <a:ext cx="37120" cy="31904"/>
            </a:xfrm>
            <a:custGeom>
              <a:rect b="b" l="l" r="r" t="t"/>
              <a:pathLst>
                <a:path extrusionOk="0" h="1217" w="1416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78" name="Google Shape;27678;p86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27679" name="Google Shape;27679;p86"/>
            <p:cNvSpPr/>
            <p:nvPr/>
          </p:nvSpPr>
          <p:spPr>
            <a:xfrm>
              <a:off x="3763184" y="3817357"/>
              <a:ext cx="356865" cy="356498"/>
            </a:xfrm>
            <a:custGeom>
              <a:rect b="b" l="l" r="r" t="t"/>
              <a:pathLst>
                <a:path extrusionOk="0" h="13599" w="13613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0" name="Google Shape;27680;p86"/>
            <p:cNvSpPr/>
            <p:nvPr/>
          </p:nvSpPr>
          <p:spPr>
            <a:xfrm>
              <a:off x="3918324" y="3817357"/>
              <a:ext cx="208173" cy="356576"/>
            </a:xfrm>
            <a:custGeom>
              <a:rect b="b" l="l" r="r" t="t"/>
              <a:pathLst>
                <a:path extrusionOk="0" h="13602" w="7941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1" name="Google Shape;27681;p86"/>
            <p:cNvSpPr/>
            <p:nvPr/>
          </p:nvSpPr>
          <p:spPr>
            <a:xfrm>
              <a:off x="3848330" y="3964188"/>
              <a:ext cx="39375" cy="116945"/>
            </a:xfrm>
            <a:custGeom>
              <a:rect b="b" l="l" r="r" t="t"/>
              <a:pathLst>
                <a:path extrusionOk="0" h="4461" w="1502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2" name="Google Shape;27682;p86"/>
            <p:cNvSpPr/>
            <p:nvPr/>
          </p:nvSpPr>
          <p:spPr>
            <a:xfrm>
              <a:off x="3832418" y="3894403"/>
              <a:ext cx="55287" cy="47475"/>
            </a:xfrm>
            <a:custGeom>
              <a:rect b="b" l="l" r="r" t="t"/>
              <a:pathLst>
                <a:path extrusionOk="0" h="1811" w="2109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3" name="Google Shape;27683;p86"/>
            <p:cNvSpPr/>
            <p:nvPr/>
          </p:nvSpPr>
          <p:spPr>
            <a:xfrm>
              <a:off x="3925901" y="3964161"/>
              <a:ext cx="124914" cy="117365"/>
            </a:xfrm>
            <a:custGeom>
              <a:rect b="b" l="l" r="r" t="t"/>
              <a:pathLst>
                <a:path extrusionOk="0" h="4477" w="4765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84" name="Google Shape;27684;p86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27685" name="Google Shape;27685;p86"/>
            <p:cNvSpPr/>
            <p:nvPr/>
          </p:nvSpPr>
          <p:spPr>
            <a:xfrm>
              <a:off x="5108852" y="3817357"/>
              <a:ext cx="356524" cy="356498"/>
            </a:xfrm>
            <a:custGeom>
              <a:rect b="b" l="l" r="r" t="t"/>
              <a:pathLst>
                <a:path extrusionOk="0" h="13599" w="1360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6" name="Google Shape;27686;p86"/>
            <p:cNvSpPr/>
            <p:nvPr/>
          </p:nvSpPr>
          <p:spPr>
            <a:xfrm>
              <a:off x="5264019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7" name="Google Shape;27687;p86"/>
            <p:cNvSpPr/>
            <p:nvPr/>
          </p:nvSpPr>
          <p:spPr>
            <a:xfrm>
              <a:off x="5136116" y="3871229"/>
              <a:ext cx="295495" cy="248282"/>
            </a:xfrm>
            <a:custGeom>
              <a:rect b="b" l="l" r="r" t="t"/>
              <a:pathLst>
                <a:path extrusionOk="0" h="9471" w="11272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8" name="Google Shape;27688;p86"/>
            <p:cNvSpPr/>
            <p:nvPr/>
          </p:nvSpPr>
          <p:spPr>
            <a:xfrm>
              <a:off x="5219060" y="3952863"/>
              <a:ext cx="128060" cy="78933"/>
            </a:xfrm>
            <a:custGeom>
              <a:rect b="b" l="l" r="r" t="t"/>
              <a:pathLst>
                <a:path extrusionOk="0" h="3011" w="4885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89" name="Google Shape;27689;p86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27690" name="Google Shape;27690;p86"/>
            <p:cNvSpPr/>
            <p:nvPr/>
          </p:nvSpPr>
          <p:spPr>
            <a:xfrm>
              <a:off x="6005720" y="3817357"/>
              <a:ext cx="356891" cy="356498"/>
            </a:xfrm>
            <a:custGeom>
              <a:rect b="b" l="l" r="r" t="t"/>
              <a:pathLst>
                <a:path extrusionOk="0" h="13599" w="13614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1" name="Google Shape;27691;p86"/>
            <p:cNvSpPr/>
            <p:nvPr/>
          </p:nvSpPr>
          <p:spPr>
            <a:xfrm>
              <a:off x="6160887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2" name="Google Shape;27692;p86"/>
            <p:cNvSpPr/>
            <p:nvPr/>
          </p:nvSpPr>
          <p:spPr>
            <a:xfrm>
              <a:off x="6055240" y="3879487"/>
              <a:ext cx="262727" cy="234572"/>
            </a:xfrm>
            <a:custGeom>
              <a:rect b="b" l="l" r="r" t="t"/>
              <a:pathLst>
                <a:path extrusionOk="0" h="8948" w="10022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3" name="Google Shape;27693;p86"/>
            <p:cNvSpPr/>
            <p:nvPr/>
          </p:nvSpPr>
          <p:spPr>
            <a:xfrm>
              <a:off x="6129848" y="3935010"/>
              <a:ext cx="108635" cy="121166"/>
            </a:xfrm>
            <a:custGeom>
              <a:rect b="b" l="l" r="r" t="t"/>
              <a:pathLst>
                <a:path extrusionOk="0" h="4622" w="4144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94" name="Google Shape;27694;p86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27695" name="Google Shape;27695;p86"/>
            <p:cNvSpPr/>
            <p:nvPr/>
          </p:nvSpPr>
          <p:spPr>
            <a:xfrm>
              <a:off x="5589452" y="3367036"/>
              <a:ext cx="356131" cy="356498"/>
            </a:xfrm>
            <a:custGeom>
              <a:rect b="b" l="l" r="r" t="t"/>
              <a:pathLst>
                <a:path extrusionOk="0" h="13599" w="13585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6" name="Google Shape;27696;p86"/>
            <p:cNvSpPr/>
            <p:nvPr/>
          </p:nvSpPr>
          <p:spPr>
            <a:xfrm>
              <a:off x="5744225" y="3367036"/>
              <a:ext cx="207806" cy="356472"/>
            </a:xfrm>
            <a:custGeom>
              <a:rect b="b" l="l" r="r" t="t"/>
              <a:pathLst>
                <a:path extrusionOk="0" h="13598" w="7927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7" name="Google Shape;27697;p86"/>
            <p:cNvSpPr/>
            <p:nvPr/>
          </p:nvSpPr>
          <p:spPr>
            <a:xfrm>
              <a:off x="5666655" y="3420751"/>
              <a:ext cx="165023" cy="241099"/>
            </a:xfrm>
            <a:custGeom>
              <a:rect b="b" l="l" r="r" t="t"/>
              <a:pathLst>
                <a:path extrusionOk="0" h="9197" w="6295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98" name="Google Shape;27698;p86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27699" name="Google Shape;27699;p86"/>
            <p:cNvSpPr/>
            <p:nvPr/>
          </p:nvSpPr>
          <p:spPr>
            <a:xfrm>
              <a:off x="4211985" y="3817357"/>
              <a:ext cx="356498" cy="356498"/>
            </a:xfrm>
            <a:custGeom>
              <a:rect b="b" l="l" r="r" t="t"/>
              <a:pathLst>
                <a:path extrusionOk="0" h="13599" w="13599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0" name="Google Shape;27700;p86"/>
            <p:cNvSpPr/>
            <p:nvPr/>
          </p:nvSpPr>
          <p:spPr>
            <a:xfrm>
              <a:off x="4366758" y="3817357"/>
              <a:ext cx="208173" cy="356576"/>
            </a:xfrm>
            <a:custGeom>
              <a:rect b="b" l="l" r="r" t="t"/>
              <a:pathLst>
                <a:path extrusionOk="0" h="13602" w="7941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1" name="Google Shape;27701;p86"/>
            <p:cNvSpPr/>
            <p:nvPr/>
          </p:nvSpPr>
          <p:spPr>
            <a:xfrm>
              <a:off x="4288061" y="3909555"/>
              <a:ext cx="227756" cy="187463"/>
            </a:xfrm>
            <a:custGeom>
              <a:rect b="b" l="l" r="r" t="t"/>
              <a:pathLst>
                <a:path extrusionOk="0" h="7151" w="8688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02" name="Google Shape;27702;p86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27703" name="Google Shape;27703;p86"/>
            <p:cNvSpPr/>
            <p:nvPr/>
          </p:nvSpPr>
          <p:spPr>
            <a:xfrm>
              <a:off x="4660419" y="3817357"/>
              <a:ext cx="356498" cy="356498"/>
            </a:xfrm>
            <a:custGeom>
              <a:rect b="b" l="l" r="r" t="t"/>
              <a:pathLst>
                <a:path extrusionOk="0" h="13599" w="13599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4" name="Google Shape;27704;p86"/>
            <p:cNvSpPr/>
            <p:nvPr/>
          </p:nvSpPr>
          <p:spPr>
            <a:xfrm>
              <a:off x="4815585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5" name="Google Shape;27705;p86"/>
            <p:cNvSpPr/>
            <p:nvPr/>
          </p:nvSpPr>
          <p:spPr>
            <a:xfrm>
              <a:off x="4702441" y="3871098"/>
              <a:ext cx="271351" cy="249016"/>
            </a:xfrm>
            <a:custGeom>
              <a:rect b="b" l="l" r="r" t="t"/>
              <a:pathLst>
                <a:path extrusionOk="0" h="9499" w="10351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6" name="Google Shape;27706;p86"/>
            <p:cNvSpPr/>
            <p:nvPr/>
          </p:nvSpPr>
          <p:spPr>
            <a:xfrm>
              <a:off x="4727791" y="3894351"/>
              <a:ext cx="220652" cy="202668"/>
            </a:xfrm>
            <a:custGeom>
              <a:rect b="b" l="l" r="r" t="t"/>
              <a:pathLst>
                <a:path extrusionOk="0" h="7731" w="8417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7" name="Google Shape;27707;p86"/>
            <p:cNvSpPr/>
            <p:nvPr/>
          </p:nvSpPr>
          <p:spPr>
            <a:xfrm>
              <a:off x="4765619" y="3922742"/>
              <a:ext cx="147250" cy="144025"/>
            </a:xfrm>
            <a:custGeom>
              <a:rect b="b" l="l" r="r" t="t"/>
              <a:pathLst>
                <a:path extrusionOk="0" h="5494" w="5617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08" name="Google Shape;27708;p86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27709" name="Google Shape;27709;p86"/>
            <p:cNvSpPr/>
            <p:nvPr/>
          </p:nvSpPr>
          <p:spPr>
            <a:xfrm>
              <a:off x="5557286" y="3817357"/>
              <a:ext cx="356891" cy="356498"/>
            </a:xfrm>
            <a:custGeom>
              <a:rect b="b" l="l" r="r" t="t"/>
              <a:pathLst>
                <a:path extrusionOk="0" h="13599" w="13614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0" name="Google Shape;27710;p86"/>
            <p:cNvSpPr/>
            <p:nvPr/>
          </p:nvSpPr>
          <p:spPr>
            <a:xfrm>
              <a:off x="5712453" y="3817357"/>
              <a:ext cx="207780" cy="356576"/>
            </a:xfrm>
            <a:custGeom>
              <a:rect b="b" l="l" r="r" t="t"/>
              <a:pathLst>
                <a:path extrusionOk="0" h="13602" w="7926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1" name="Google Shape;27711;p86"/>
            <p:cNvSpPr/>
            <p:nvPr/>
          </p:nvSpPr>
          <p:spPr>
            <a:xfrm>
              <a:off x="5601563" y="3894456"/>
              <a:ext cx="268337" cy="202563"/>
            </a:xfrm>
            <a:custGeom>
              <a:rect b="b" l="l" r="r" t="t"/>
              <a:pathLst>
                <a:path extrusionOk="0" h="7727" w="10236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2" name="Google Shape;27712;p86"/>
            <p:cNvSpPr/>
            <p:nvPr/>
          </p:nvSpPr>
          <p:spPr>
            <a:xfrm>
              <a:off x="5696567" y="3944343"/>
              <a:ext cx="98411" cy="102527"/>
            </a:xfrm>
            <a:custGeom>
              <a:rect b="b" l="l" r="r" t="t"/>
              <a:pathLst>
                <a:path extrusionOk="0" h="3911" w="3754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13" name="Google Shape;27713;p86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27714" name="Google Shape;27714;p86"/>
            <p:cNvSpPr/>
            <p:nvPr/>
          </p:nvSpPr>
          <p:spPr>
            <a:xfrm>
              <a:off x="7488021" y="3362475"/>
              <a:ext cx="365201" cy="365594"/>
            </a:xfrm>
            <a:custGeom>
              <a:rect b="b" l="l" r="r" t="t"/>
              <a:pathLst>
                <a:path extrusionOk="0" h="13946" w="13931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5" name="Google Shape;27715;p86"/>
            <p:cNvSpPr/>
            <p:nvPr/>
          </p:nvSpPr>
          <p:spPr>
            <a:xfrm>
              <a:off x="7646963" y="3362475"/>
              <a:ext cx="213076" cy="365621"/>
            </a:xfrm>
            <a:custGeom>
              <a:rect b="b" l="l" r="r" t="t"/>
              <a:pathLst>
                <a:path extrusionOk="0" h="13947" w="8128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6" name="Google Shape;27716;p86"/>
            <p:cNvSpPr/>
            <p:nvPr/>
          </p:nvSpPr>
          <p:spPr>
            <a:xfrm>
              <a:off x="7685944" y="3401928"/>
              <a:ext cx="56415" cy="48367"/>
            </a:xfrm>
            <a:custGeom>
              <a:rect b="b" l="l" r="r" t="t"/>
              <a:pathLst>
                <a:path extrusionOk="0" h="1845" w="2152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7" name="Google Shape;27717;p86"/>
            <p:cNvSpPr/>
            <p:nvPr/>
          </p:nvSpPr>
          <p:spPr>
            <a:xfrm>
              <a:off x="7546297" y="3481307"/>
              <a:ext cx="248282" cy="207413"/>
            </a:xfrm>
            <a:custGeom>
              <a:rect b="b" l="l" r="r" t="t"/>
              <a:pathLst>
                <a:path extrusionOk="0" h="7912" w="9471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8" name="Google Shape;27718;p86"/>
            <p:cNvSpPr/>
            <p:nvPr/>
          </p:nvSpPr>
          <p:spPr>
            <a:xfrm>
              <a:off x="7748755" y="3489041"/>
              <a:ext cx="73061" cy="79327"/>
            </a:xfrm>
            <a:custGeom>
              <a:rect b="b" l="l" r="r" t="t"/>
              <a:pathLst>
                <a:path extrusionOk="0" h="3026" w="2787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9" name="Google Shape;27719;p86"/>
            <p:cNvSpPr/>
            <p:nvPr/>
          </p:nvSpPr>
          <p:spPr>
            <a:xfrm>
              <a:off x="7503540" y="3489250"/>
              <a:ext cx="88947" cy="79510"/>
            </a:xfrm>
            <a:custGeom>
              <a:rect b="b" l="l" r="r" t="t"/>
              <a:pathLst>
                <a:path extrusionOk="0" h="3033" w="3393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0" name="Google Shape;27720;p86"/>
            <p:cNvSpPr/>
            <p:nvPr/>
          </p:nvSpPr>
          <p:spPr>
            <a:xfrm>
              <a:off x="7582631" y="3536857"/>
              <a:ext cx="56782" cy="48550"/>
            </a:xfrm>
            <a:custGeom>
              <a:rect b="b" l="l" r="r" t="t"/>
              <a:pathLst>
                <a:path extrusionOk="0" h="1852" w="2166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1" name="Google Shape;27721;p86"/>
            <p:cNvSpPr/>
            <p:nvPr/>
          </p:nvSpPr>
          <p:spPr>
            <a:xfrm>
              <a:off x="7693887" y="3536857"/>
              <a:ext cx="56415" cy="48550"/>
            </a:xfrm>
            <a:custGeom>
              <a:rect b="b" l="l" r="r" t="t"/>
              <a:pathLst>
                <a:path extrusionOk="0" h="1852" w="2152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2" name="Google Shape;27722;p86"/>
            <p:cNvSpPr/>
            <p:nvPr/>
          </p:nvSpPr>
          <p:spPr>
            <a:xfrm>
              <a:off x="7596866" y="3625883"/>
              <a:ext cx="147512" cy="34079"/>
            </a:xfrm>
            <a:custGeom>
              <a:rect b="b" l="l" r="r" t="t"/>
              <a:pathLst>
                <a:path extrusionOk="0" h="1300" w="5627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3" name="Google Shape;27723;p86"/>
            <p:cNvSpPr/>
            <p:nvPr/>
          </p:nvSpPr>
          <p:spPr>
            <a:xfrm>
              <a:off x="7664736" y="3396318"/>
              <a:ext cx="84360" cy="93352"/>
            </a:xfrm>
            <a:custGeom>
              <a:rect b="b" l="l" r="r" t="t"/>
              <a:pathLst>
                <a:path extrusionOk="0" h="3561" w="3218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24" name="Google Shape;27724;p86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27725" name="Google Shape;27725;p86"/>
            <p:cNvSpPr/>
            <p:nvPr/>
          </p:nvSpPr>
          <p:spPr>
            <a:xfrm>
              <a:off x="5113781" y="3367036"/>
              <a:ext cx="356131" cy="356498"/>
            </a:xfrm>
            <a:custGeom>
              <a:rect b="b" l="l" r="r" t="t"/>
              <a:pathLst>
                <a:path extrusionOk="0" h="13599" w="13585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6" name="Google Shape;27726;p86"/>
            <p:cNvSpPr/>
            <p:nvPr/>
          </p:nvSpPr>
          <p:spPr>
            <a:xfrm>
              <a:off x="5268554" y="3367036"/>
              <a:ext cx="207780" cy="356472"/>
            </a:xfrm>
            <a:custGeom>
              <a:rect b="b" l="l" r="r" t="t"/>
              <a:pathLst>
                <a:path extrusionOk="0" h="13598" w="7926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727" name="Google Shape;27727;p86"/>
          <p:cNvSpPr/>
          <p:nvPr/>
        </p:nvSpPr>
        <p:spPr>
          <a:xfrm>
            <a:off x="5172817" y="3421144"/>
            <a:ext cx="238058" cy="229355"/>
          </a:xfrm>
          <a:custGeom>
            <a:rect b="b" l="l" r="r" t="t"/>
            <a:pathLst>
              <a:path extrusionOk="0" h="8749" w="9081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728" name="Google Shape;27728;p86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27729" name="Google Shape;27729;p86"/>
            <p:cNvSpPr/>
            <p:nvPr/>
          </p:nvSpPr>
          <p:spPr>
            <a:xfrm>
              <a:off x="7968621" y="3367403"/>
              <a:ext cx="355371" cy="355738"/>
            </a:xfrm>
            <a:custGeom>
              <a:rect b="b" l="l" r="r" t="t"/>
              <a:pathLst>
                <a:path extrusionOk="0" h="13570" w="13556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0" name="Google Shape;27730;p86"/>
            <p:cNvSpPr/>
            <p:nvPr/>
          </p:nvSpPr>
          <p:spPr>
            <a:xfrm>
              <a:off x="8123027" y="3365489"/>
              <a:ext cx="203979" cy="355423"/>
            </a:xfrm>
            <a:custGeom>
              <a:rect b="b" l="l" r="r" t="t"/>
              <a:pathLst>
                <a:path extrusionOk="0" h="13558" w="7781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1" name="Google Shape;27731;p86"/>
            <p:cNvSpPr/>
            <p:nvPr/>
          </p:nvSpPr>
          <p:spPr>
            <a:xfrm>
              <a:off x="8123027" y="3459365"/>
              <a:ext cx="221412" cy="236538"/>
            </a:xfrm>
            <a:custGeom>
              <a:rect b="b" l="l" r="r" t="t"/>
              <a:pathLst>
                <a:path extrusionOk="0" h="9023" w="8446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2" name="Google Shape;27732;p86"/>
            <p:cNvSpPr/>
            <p:nvPr/>
          </p:nvSpPr>
          <p:spPr>
            <a:xfrm>
              <a:off x="8224820" y="3460493"/>
              <a:ext cx="99171" cy="235778"/>
            </a:xfrm>
            <a:custGeom>
              <a:rect b="b" l="l" r="r" t="t"/>
              <a:pathLst>
                <a:path extrusionOk="0" h="8994" w="3783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3" name="Google Shape;27733;p86"/>
            <p:cNvSpPr/>
            <p:nvPr/>
          </p:nvSpPr>
          <p:spPr>
            <a:xfrm>
              <a:off x="7993210" y="3552822"/>
              <a:ext cx="213102" cy="170319"/>
            </a:xfrm>
            <a:custGeom>
              <a:rect b="b" l="l" r="r" t="t"/>
              <a:pathLst>
                <a:path extrusionOk="0" h="6497" w="8129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4" name="Google Shape;27734;p86"/>
            <p:cNvSpPr/>
            <p:nvPr/>
          </p:nvSpPr>
          <p:spPr>
            <a:xfrm>
              <a:off x="8123027" y="3695484"/>
              <a:ext cx="83652" cy="27657"/>
            </a:xfrm>
            <a:custGeom>
              <a:rect b="b" l="l" r="r" t="t"/>
              <a:pathLst>
                <a:path extrusionOk="0" h="1055" w="3191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5" name="Google Shape;27735;p86"/>
            <p:cNvSpPr/>
            <p:nvPr/>
          </p:nvSpPr>
          <p:spPr>
            <a:xfrm>
              <a:off x="8091988" y="3529753"/>
              <a:ext cx="149871" cy="183190"/>
            </a:xfrm>
            <a:custGeom>
              <a:rect b="b" l="l" r="r" t="t"/>
              <a:pathLst>
                <a:path extrusionOk="0" h="6988" w="5717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6" name="Google Shape;27736;p86"/>
            <p:cNvSpPr/>
            <p:nvPr/>
          </p:nvSpPr>
          <p:spPr>
            <a:xfrm>
              <a:off x="8193781" y="3671654"/>
              <a:ext cx="48078" cy="41656"/>
            </a:xfrm>
            <a:custGeom>
              <a:rect b="b" l="l" r="r" t="t"/>
              <a:pathLst>
                <a:path extrusionOk="0" h="1589" w="1834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7" name="Google Shape;27737;p86"/>
            <p:cNvSpPr/>
            <p:nvPr/>
          </p:nvSpPr>
          <p:spPr>
            <a:xfrm>
              <a:off x="7976197" y="3452549"/>
              <a:ext cx="239553" cy="183951"/>
            </a:xfrm>
            <a:custGeom>
              <a:rect b="b" l="l" r="r" t="t"/>
              <a:pathLst>
                <a:path extrusionOk="0" h="7017" w="9138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8" name="Google Shape;27738;p86"/>
            <p:cNvSpPr/>
            <p:nvPr/>
          </p:nvSpPr>
          <p:spPr>
            <a:xfrm>
              <a:off x="8168064" y="3365516"/>
              <a:ext cx="141928" cy="177607"/>
            </a:xfrm>
            <a:custGeom>
              <a:rect b="b" l="l" r="r" t="t"/>
              <a:pathLst>
                <a:path extrusionOk="0" h="6775" w="5414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9" name="Google Shape;27739;p86"/>
            <p:cNvSpPr/>
            <p:nvPr/>
          </p:nvSpPr>
          <p:spPr>
            <a:xfrm>
              <a:off x="8197189" y="3397944"/>
              <a:ext cx="73061" cy="62575"/>
            </a:xfrm>
            <a:custGeom>
              <a:rect b="b" l="l" r="r" t="t"/>
              <a:pathLst>
                <a:path extrusionOk="0" h="2387" w="2787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0" name="Google Shape;27740;p86"/>
            <p:cNvSpPr/>
            <p:nvPr/>
          </p:nvSpPr>
          <p:spPr>
            <a:xfrm>
              <a:off x="8025376" y="3423451"/>
              <a:ext cx="80270" cy="73402"/>
            </a:xfrm>
            <a:custGeom>
              <a:rect b="b" l="l" r="r" t="t"/>
              <a:pathLst>
                <a:path extrusionOk="0" h="2800" w="3062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35" name="Shape 1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6" name="Google Shape;11036;p42"/>
          <p:cNvSpPr txBox="1"/>
          <p:nvPr>
            <p:ph type="title"/>
          </p:nvPr>
        </p:nvSpPr>
        <p:spPr>
          <a:xfrm>
            <a:off x="3754900" y="380800"/>
            <a:ext cx="47565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SLIDE TITLE GOES HERE!</a:t>
            </a:r>
            <a:endParaRPr/>
          </a:p>
        </p:txBody>
      </p:sp>
      <p:sp>
        <p:nvSpPr>
          <p:cNvPr id="11037" name="Google Shape;11037;p42"/>
          <p:cNvSpPr txBox="1"/>
          <p:nvPr>
            <p:ph idx="1" type="body"/>
          </p:nvPr>
        </p:nvSpPr>
        <p:spPr>
          <a:xfrm>
            <a:off x="2973500" y="1691175"/>
            <a:ext cx="4703400" cy="278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Do you know what helps you make your point clear? Lists like this one:</a:t>
            </a:r>
            <a:br>
              <a:rPr lang="en"/>
            </a:br>
            <a:endParaRPr/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They’re simple </a:t>
            </a:r>
            <a:endParaRPr/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You can organize your ideas clearly</a:t>
            </a:r>
            <a:endParaRPr/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You’ll never forget to buy milk!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And the most important thing: the audience won’t miss the point of your presentation</a:t>
            </a:r>
            <a:endParaRPr/>
          </a:p>
        </p:txBody>
      </p:sp>
      <p:grpSp>
        <p:nvGrpSpPr>
          <p:cNvPr id="11038" name="Google Shape;11038;p42"/>
          <p:cNvGrpSpPr/>
          <p:nvPr/>
        </p:nvGrpSpPr>
        <p:grpSpPr>
          <a:xfrm>
            <a:off x="-1106458" y="1610912"/>
            <a:ext cx="3468740" cy="4575812"/>
            <a:chOff x="214875" y="1864275"/>
            <a:chExt cx="1778750" cy="2346450"/>
          </a:xfrm>
        </p:grpSpPr>
        <p:sp>
          <p:nvSpPr>
            <p:cNvPr id="11039" name="Google Shape;11039;p42"/>
            <p:cNvSpPr/>
            <p:nvPr/>
          </p:nvSpPr>
          <p:spPr>
            <a:xfrm>
              <a:off x="214875" y="1865425"/>
              <a:ext cx="1778750" cy="2345300"/>
            </a:xfrm>
            <a:custGeom>
              <a:rect b="b" l="l" r="r" t="t"/>
              <a:pathLst>
                <a:path extrusionOk="0" h="93812" w="71150">
                  <a:moveTo>
                    <a:pt x="7982" y="1"/>
                  </a:moveTo>
                  <a:cubicBezTo>
                    <a:pt x="6625" y="1"/>
                    <a:pt x="5255" y="393"/>
                    <a:pt x="4048" y="1212"/>
                  </a:cubicBezTo>
                  <a:cubicBezTo>
                    <a:pt x="855" y="3370"/>
                    <a:pt x="1" y="7710"/>
                    <a:pt x="2144" y="10925"/>
                  </a:cubicBezTo>
                  <a:cubicBezTo>
                    <a:pt x="4865" y="14942"/>
                    <a:pt x="8852" y="18180"/>
                    <a:pt x="13971" y="20541"/>
                  </a:cubicBezTo>
                  <a:cubicBezTo>
                    <a:pt x="17554" y="22190"/>
                    <a:pt x="21691" y="23442"/>
                    <a:pt x="26997" y="24483"/>
                  </a:cubicBezTo>
                  <a:cubicBezTo>
                    <a:pt x="28286" y="24731"/>
                    <a:pt x="29583" y="24963"/>
                    <a:pt x="30835" y="25188"/>
                  </a:cubicBezTo>
                  <a:cubicBezTo>
                    <a:pt x="36171" y="26140"/>
                    <a:pt x="41200" y="27039"/>
                    <a:pt x="45165" y="29348"/>
                  </a:cubicBezTo>
                  <a:cubicBezTo>
                    <a:pt x="46889" y="30352"/>
                    <a:pt x="47676" y="31559"/>
                    <a:pt x="47833" y="32353"/>
                  </a:cubicBezTo>
                  <a:cubicBezTo>
                    <a:pt x="47885" y="32593"/>
                    <a:pt x="48013" y="33230"/>
                    <a:pt x="47188" y="34339"/>
                  </a:cubicBezTo>
                  <a:cubicBezTo>
                    <a:pt x="46222" y="35643"/>
                    <a:pt x="44640" y="36910"/>
                    <a:pt x="42961" y="38259"/>
                  </a:cubicBezTo>
                  <a:cubicBezTo>
                    <a:pt x="42339" y="38754"/>
                    <a:pt x="41695" y="39271"/>
                    <a:pt x="41043" y="39818"/>
                  </a:cubicBezTo>
                  <a:cubicBezTo>
                    <a:pt x="38225" y="42179"/>
                    <a:pt x="34327" y="45964"/>
                    <a:pt x="33031" y="51472"/>
                  </a:cubicBezTo>
                  <a:cubicBezTo>
                    <a:pt x="32259" y="54778"/>
                    <a:pt x="32551" y="58315"/>
                    <a:pt x="33863" y="61718"/>
                  </a:cubicBezTo>
                  <a:cubicBezTo>
                    <a:pt x="34964" y="64566"/>
                    <a:pt x="36756" y="67242"/>
                    <a:pt x="39041" y="69460"/>
                  </a:cubicBezTo>
                  <a:cubicBezTo>
                    <a:pt x="41927" y="72248"/>
                    <a:pt x="45150" y="74010"/>
                    <a:pt x="47998" y="75561"/>
                  </a:cubicBezTo>
                  <a:cubicBezTo>
                    <a:pt x="50569" y="76963"/>
                    <a:pt x="52787" y="78169"/>
                    <a:pt x="54316" y="79848"/>
                  </a:cubicBezTo>
                  <a:cubicBezTo>
                    <a:pt x="55972" y="81669"/>
                    <a:pt x="57044" y="84293"/>
                    <a:pt x="56864" y="86084"/>
                  </a:cubicBezTo>
                  <a:cubicBezTo>
                    <a:pt x="56445" y="90217"/>
                    <a:pt x="59698" y="93811"/>
                    <a:pt x="63852" y="93811"/>
                  </a:cubicBezTo>
                  <a:cubicBezTo>
                    <a:pt x="63856" y="93811"/>
                    <a:pt x="63860" y="93811"/>
                    <a:pt x="63865" y="93811"/>
                  </a:cubicBezTo>
                  <a:cubicBezTo>
                    <a:pt x="67470" y="93804"/>
                    <a:pt x="70483" y="91075"/>
                    <a:pt x="70842" y="87485"/>
                  </a:cubicBezTo>
                  <a:cubicBezTo>
                    <a:pt x="71150" y="84435"/>
                    <a:pt x="70647" y="81137"/>
                    <a:pt x="69396" y="77952"/>
                  </a:cubicBezTo>
                  <a:cubicBezTo>
                    <a:pt x="68302" y="75171"/>
                    <a:pt x="66705" y="72601"/>
                    <a:pt x="64696" y="70382"/>
                  </a:cubicBezTo>
                  <a:cubicBezTo>
                    <a:pt x="61579" y="66964"/>
                    <a:pt x="57936" y="64978"/>
                    <a:pt x="54721" y="63224"/>
                  </a:cubicBezTo>
                  <a:cubicBezTo>
                    <a:pt x="52367" y="61935"/>
                    <a:pt x="50329" y="60834"/>
                    <a:pt x="48822" y="59365"/>
                  </a:cubicBezTo>
                  <a:cubicBezTo>
                    <a:pt x="47301" y="57896"/>
                    <a:pt x="46416" y="55924"/>
                    <a:pt x="46709" y="54680"/>
                  </a:cubicBezTo>
                  <a:cubicBezTo>
                    <a:pt x="46956" y="53623"/>
                    <a:pt x="48088" y="52244"/>
                    <a:pt x="50074" y="50581"/>
                  </a:cubicBezTo>
                  <a:cubicBezTo>
                    <a:pt x="50599" y="50138"/>
                    <a:pt x="51153" y="49696"/>
                    <a:pt x="51738" y="49231"/>
                  </a:cubicBezTo>
                  <a:cubicBezTo>
                    <a:pt x="53926" y="47470"/>
                    <a:pt x="56415" y="45484"/>
                    <a:pt x="58468" y="42726"/>
                  </a:cubicBezTo>
                  <a:cubicBezTo>
                    <a:pt x="61414" y="38754"/>
                    <a:pt x="62530" y="34069"/>
                    <a:pt x="61601" y="29527"/>
                  </a:cubicBezTo>
                  <a:cubicBezTo>
                    <a:pt x="60582" y="24573"/>
                    <a:pt x="57172" y="20084"/>
                    <a:pt x="52232" y="17206"/>
                  </a:cubicBezTo>
                  <a:cubicBezTo>
                    <a:pt x="46124" y="13638"/>
                    <a:pt x="39311" y="12424"/>
                    <a:pt x="33308" y="11352"/>
                  </a:cubicBezTo>
                  <a:cubicBezTo>
                    <a:pt x="32056" y="11128"/>
                    <a:pt x="30872" y="10918"/>
                    <a:pt x="29703" y="10685"/>
                  </a:cubicBezTo>
                  <a:cubicBezTo>
                    <a:pt x="23932" y="9561"/>
                    <a:pt x="16909" y="7665"/>
                    <a:pt x="13776" y="3041"/>
                  </a:cubicBezTo>
                  <a:cubicBezTo>
                    <a:pt x="12410" y="1064"/>
                    <a:pt x="10215" y="1"/>
                    <a:pt x="7982" y="1"/>
                  </a:cubicBezTo>
                  <a:close/>
                </a:path>
              </a:pathLst>
            </a:custGeom>
            <a:solidFill>
              <a:srgbClr val="FFFFFF">
                <a:alpha val="3017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42"/>
            <p:cNvSpPr/>
            <p:nvPr/>
          </p:nvSpPr>
          <p:spPr>
            <a:xfrm>
              <a:off x="343225" y="1864275"/>
              <a:ext cx="723100" cy="616425"/>
            </a:xfrm>
            <a:custGeom>
              <a:rect b="b" l="l" r="r" t="t"/>
              <a:pathLst>
                <a:path extrusionOk="0" h="24657" w="28924">
                  <a:moveTo>
                    <a:pt x="2837" y="0"/>
                  </a:moveTo>
                  <a:cubicBezTo>
                    <a:pt x="2744" y="0"/>
                    <a:pt x="2650" y="2"/>
                    <a:pt x="2556" y="6"/>
                  </a:cubicBezTo>
                  <a:cubicBezTo>
                    <a:pt x="2189" y="1265"/>
                    <a:pt x="2287" y="3057"/>
                    <a:pt x="2062" y="4188"/>
                  </a:cubicBezTo>
                  <a:cubicBezTo>
                    <a:pt x="1732" y="5912"/>
                    <a:pt x="1290" y="7613"/>
                    <a:pt x="900" y="9330"/>
                  </a:cubicBezTo>
                  <a:cubicBezTo>
                    <a:pt x="510" y="11046"/>
                    <a:pt x="166" y="12815"/>
                    <a:pt x="1" y="14576"/>
                  </a:cubicBezTo>
                  <a:cubicBezTo>
                    <a:pt x="2399" y="16967"/>
                    <a:pt x="5352" y="18983"/>
                    <a:pt x="8845" y="20587"/>
                  </a:cubicBezTo>
                  <a:cubicBezTo>
                    <a:pt x="12427" y="22236"/>
                    <a:pt x="16564" y="23488"/>
                    <a:pt x="21863" y="24522"/>
                  </a:cubicBezTo>
                  <a:lnTo>
                    <a:pt x="22560" y="24657"/>
                  </a:lnTo>
                  <a:cubicBezTo>
                    <a:pt x="23010" y="24140"/>
                    <a:pt x="23415" y="23585"/>
                    <a:pt x="23782" y="23000"/>
                  </a:cubicBezTo>
                  <a:cubicBezTo>
                    <a:pt x="25918" y="19710"/>
                    <a:pt x="27582" y="16128"/>
                    <a:pt x="28706" y="12365"/>
                  </a:cubicBezTo>
                  <a:cubicBezTo>
                    <a:pt x="28788" y="12095"/>
                    <a:pt x="28871" y="11811"/>
                    <a:pt x="28923" y="11533"/>
                  </a:cubicBezTo>
                  <a:lnTo>
                    <a:pt x="28174" y="11398"/>
                  </a:lnTo>
                  <a:cubicBezTo>
                    <a:pt x="26922" y="11174"/>
                    <a:pt x="25738" y="10964"/>
                    <a:pt x="24569" y="10731"/>
                  </a:cubicBezTo>
                  <a:cubicBezTo>
                    <a:pt x="18798" y="9607"/>
                    <a:pt x="11783" y="7711"/>
                    <a:pt x="8642" y="3087"/>
                  </a:cubicBezTo>
                  <a:cubicBezTo>
                    <a:pt x="7331" y="1156"/>
                    <a:pt x="5154" y="0"/>
                    <a:pt x="2837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42"/>
            <p:cNvSpPr/>
            <p:nvPr/>
          </p:nvSpPr>
          <p:spPr>
            <a:xfrm>
              <a:off x="1139000" y="2336025"/>
              <a:ext cx="639150" cy="798050"/>
            </a:xfrm>
            <a:custGeom>
              <a:rect b="b" l="l" r="r" t="t"/>
              <a:pathLst>
                <a:path extrusionOk="0" h="31922" w="25566">
                  <a:moveTo>
                    <a:pt x="17673" y="1"/>
                  </a:moveTo>
                  <a:cubicBezTo>
                    <a:pt x="17434" y="173"/>
                    <a:pt x="17216" y="383"/>
                    <a:pt x="17029" y="623"/>
                  </a:cubicBezTo>
                  <a:cubicBezTo>
                    <a:pt x="16249" y="1650"/>
                    <a:pt x="16152" y="3021"/>
                    <a:pt x="15845" y="4280"/>
                  </a:cubicBezTo>
                  <a:cubicBezTo>
                    <a:pt x="15297" y="6544"/>
                    <a:pt x="13888" y="8552"/>
                    <a:pt x="12045" y="9961"/>
                  </a:cubicBezTo>
                  <a:cubicBezTo>
                    <a:pt x="11258" y="10569"/>
                    <a:pt x="10388" y="11063"/>
                    <a:pt x="9466" y="11438"/>
                  </a:cubicBezTo>
                  <a:cubicBezTo>
                    <a:pt x="10321" y="12195"/>
                    <a:pt x="10756" y="12967"/>
                    <a:pt x="10868" y="13529"/>
                  </a:cubicBezTo>
                  <a:cubicBezTo>
                    <a:pt x="10920" y="13769"/>
                    <a:pt x="11048" y="14413"/>
                    <a:pt x="10223" y="15523"/>
                  </a:cubicBezTo>
                  <a:cubicBezTo>
                    <a:pt x="9257" y="16827"/>
                    <a:pt x="7675" y="18093"/>
                    <a:pt x="5996" y="19435"/>
                  </a:cubicBezTo>
                  <a:cubicBezTo>
                    <a:pt x="5374" y="19930"/>
                    <a:pt x="4730" y="20447"/>
                    <a:pt x="4078" y="20994"/>
                  </a:cubicBezTo>
                  <a:cubicBezTo>
                    <a:pt x="2826" y="22043"/>
                    <a:pt x="1357" y="23377"/>
                    <a:pt x="0" y="25019"/>
                  </a:cubicBezTo>
                  <a:cubicBezTo>
                    <a:pt x="3823" y="28129"/>
                    <a:pt x="8207" y="30467"/>
                    <a:pt x="12922" y="31921"/>
                  </a:cubicBezTo>
                  <a:cubicBezTo>
                    <a:pt x="12982" y="31861"/>
                    <a:pt x="13042" y="31809"/>
                    <a:pt x="13109" y="31757"/>
                  </a:cubicBezTo>
                  <a:cubicBezTo>
                    <a:pt x="13634" y="31314"/>
                    <a:pt x="14188" y="30872"/>
                    <a:pt x="14773" y="30407"/>
                  </a:cubicBezTo>
                  <a:cubicBezTo>
                    <a:pt x="16969" y="28646"/>
                    <a:pt x="19457" y="26660"/>
                    <a:pt x="21503" y="23902"/>
                  </a:cubicBezTo>
                  <a:cubicBezTo>
                    <a:pt x="24456" y="19930"/>
                    <a:pt x="25565" y="15245"/>
                    <a:pt x="24636" y="10703"/>
                  </a:cubicBezTo>
                  <a:cubicBezTo>
                    <a:pt x="23797" y="6604"/>
                    <a:pt x="21308" y="2811"/>
                    <a:pt x="17673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42"/>
            <p:cNvSpPr/>
            <p:nvPr/>
          </p:nvSpPr>
          <p:spPr>
            <a:xfrm>
              <a:off x="1210750" y="3402750"/>
              <a:ext cx="757775" cy="531775"/>
            </a:xfrm>
            <a:custGeom>
              <a:rect b="b" l="l" r="r" t="t"/>
              <a:pathLst>
                <a:path extrusionOk="0" h="21271" w="30311">
                  <a:moveTo>
                    <a:pt x="11835" y="0"/>
                  </a:moveTo>
                  <a:cubicBezTo>
                    <a:pt x="9175" y="862"/>
                    <a:pt x="6619" y="2024"/>
                    <a:pt x="4213" y="3463"/>
                  </a:cubicBezTo>
                  <a:cubicBezTo>
                    <a:pt x="3021" y="4182"/>
                    <a:pt x="1830" y="5007"/>
                    <a:pt x="1095" y="6191"/>
                  </a:cubicBezTo>
                  <a:cubicBezTo>
                    <a:pt x="608" y="6963"/>
                    <a:pt x="346" y="7855"/>
                    <a:pt x="1" y="8702"/>
                  </a:cubicBezTo>
                  <a:cubicBezTo>
                    <a:pt x="2677" y="11078"/>
                    <a:pt x="5577" y="12659"/>
                    <a:pt x="8163" y="14068"/>
                  </a:cubicBezTo>
                  <a:cubicBezTo>
                    <a:pt x="10734" y="15470"/>
                    <a:pt x="12952" y="16676"/>
                    <a:pt x="14481" y="18355"/>
                  </a:cubicBezTo>
                  <a:cubicBezTo>
                    <a:pt x="15261" y="19224"/>
                    <a:pt x="15890" y="20206"/>
                    <a:pt x="16355" y="21271"/>
                  </a:cubicBezTo>
                  <a:cubicBezTo>
                    <a:pt x="19736" y="19170"/>
                    <a:pt x="23735" y="18615"/>
                    <a:pt x="27797" y="18615"/>
                  </a:cubicBezTo>
                  <a:cubicBezTo>
                    <a:pt x="28634" y="18615"/>
                    <a:pt x="29473" y="18639"/>
                    <a:pt x="30310" y="18677"/>
                  </a:cubicBezTo>
                  <a:cubicBezTo>
                    <a:pt x="30100" y="17928"/>
                    <a:pt x="29853" y="17186"/>
                    <a:pt x="29568" y="16459"/>
                  </a:cubicBezTo>
                  <a:cubicBezTo>
                    <a:pt x="28467" y="13671"/>
                    <a:pt x="26878" y="11108"/>
                    <a:pt x="24861" y="8889"/>
                  </a:cubicBezTo>
                  <a:cubicBezTo>
                    <a:pt x="21744" y="5471"/>
                    <a:pt x="18101" y="3485"/>
                    <a:pt x="14893" y="1731"/>
                  </a:cubicBezTo>
                  <a:cubicBezTo>
                    <a:pt x="13799" y="1132"/>
                    <a:pt x="12772" y="570"/>
                    <a:pt x="11835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7744" name="Shape 27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745" name="Google Shape;27745;p87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1"/>
        </a:solidFill>
      </p:bgPr>
    </p:bg>
    <p:spTree>
      <p:nvGrpSpPr>
        <p:cNvPr id="11046" name="Shape 1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47" name="Google Shape;11047;p43"/>
          <p:cNvGrpSpPr/>
          <p:nvPr/>
        </p:nvGrpSpPr>
        <p:grpSpPr>
          <a:xfrm flipH="1" rot="-5400000">
            <a:off x="-1640377" y="-177311"/>
            <a:ext cx="4720775" cy="2626628"/>
            <a:chOff x="234400" y="643325"/>
            <a:chExt cx="2912800" cy="1620675"/>
          </a:xfrm>
        </p:grpSpPr>
        <p:sp>
          <p:nvSpPr>
            <p:cNvPr id="11048" name="Google Shape;11048;p43"/>
            <p:cNvSpPr/>
            <p:nvPr/>
          </p:nvSpPr>
          <p:spPr>
            <a:xfrm>
              <a:off x="234400" y="643325"/>
              <a:ext cx="2912800" cy="1620675"/>
            </a:xfrm>
            <a:custGeom>
              <a:rect b="b" l="l" r="r" t="t"/>
              <a:pathLst>
                <a:path extrusionOk="0" h="64827" w="116512">
                  <a:moveTo>
                    <a:pt x="106090" y="1"/>
                  </a:moveTo>
                  <a:cubicBezTo>
                    <a:pt x="102268" y="1"/>
                    <a:pt x="98692" y="2384"/>
                    <a:pt x="97359" y="6196"/>
                  </a:cubicBezTo>
                  <a:cubicBezTo>
                    <a:pt x="96797" y="7825"/>
                    <a:pt x="96373" y="9492"/>
                    <a:pt x="96067" y="11189"/>
                  </a:cubicBezTo>
                  <a:cubicBezTo>
                    <a:pt x="95781" y="12758"/>
                    <a:pt x="95544" y="14248"/>
                    <a:pt x="95327" y="15689"/>
                  </a:cubicBezTo>
                  <a:cubicBezTo>
                    <a:pt x="94715" y="19724"/>
                    <a:pt x="94231" y="22911"/>
                    <a:pt x="92672" y="25674"/>
                  </a:cubicBezTo>
                  <a:cubicBezTo>
                    <a:pt x="85203" y="38945"/>
                    <a:pt x="64926" y="42833"/>
                    <a:pt x="53500" y="43968"/>
                  </a:cubicBezTo>
                  <a:cubicBezTo>
                    <a:pt x="46919" y="44619"/>
                    <a:pt x="40318" y="44777"/>
                    <a:pt x="33332" y="44954"/>
                  </a:cubicBezTo>
                  <a:cubicBezTo>
                    <a:pt x="25211" y="45152"/>
                    <a:pt x="16814" y="45359"/>
                    <a:pt x="8398" y="46405"/>
                  </a:cubicBezTo>
                  <a:cubicBezTo>
                    <a:pt x="3553" y="46997"/>
                    <a:pt x="1" y="51269"/>
                    <a:pt x="297" y="56143"/>
                  </a:cubicBezTo>
                  <a:cubicBezTo>
                    <a:pt x="603" y="61018"/>
                    <a:pt x="4639" y="64826"/>
                    <a:pt x="9523" y="64826"/>
                  </a:cubicBezTo>
                  <a:cubicBezTo>
                    <a:pt x="9908" y="64826"/>
                    <a:pt x="10292" y="64807"/>
                    <a:pt x="10677" y="64757"/>
                  </a:cubicBezTo>
                  <a:cubicBezTo>
                    <a:pt x="18186" y="63830"/>
                    <a:pt x="25764" y="63642"/>
                    <a:pt x="33786" y="63445"/>
                  </a:cubicBezTo>
                  <a:cubicBezTo>
                    <a:pt x="40801" y="63277"/>
                    <a:pt x="48054" y="63100"/>
                    <a:pt x="55335" y="62370"/>
                  </a:cubicBezTo>
                  <a:cubicBezTo>
                    <a:pt x="73649" y="60564"/>
                    <a:pt x="97784" y="54288"/>
                    <a:pt x="108795" y="34762"/>
                  </a:cubicBezTo>
                  <a:cubicBezTo>
                    <a:pt x="112022" y="29039"/>
                    <a:pt x="112870" y="23424"/>
                    <a:pt x="113620" y="18471"/>
                  </a:cubicBezTo>
                  <a:cubicBezTo>
                    <a:pt x="113827" y="17119"/>
                    <a:pt x="114025" y="15846"/>
                    <a:pt x="114252" y="14583"/>
                  </a:cubicBezTo>
                  <a:cubicBezTo>
                    <a:pt x="114390" y="13804"/>
                    <a:pt x="114577" y="13044"/>
                    <a:pt x="114824" y="12304"/>
                  </a:cubicBezTo>
                  <a:cubicBezTo>
                    <a:pt x="116511" y="7489"/>
                    <a:pt x="113966" y="2210"/>
                    <a:pt x="109150" y="523"/>
                  </a:cubicBezTo>
                  <a:cubicBezTo>
                    <a:pt x="108138" y="169"/>
                    <a:pt x="107105" y="1"/>
                    <a:pt x="106090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43"/>
            <p:cNvSpPr/>
            <p:nvPr/>
          </p:nvSpPr>
          <p:spPr>
            <a:xfrm>
              <a:off x="1069900" y="1724750"/>
              <a:ext cx="881900" cy="501750"/>
            </a:xfrm>
            <a:custGeom>
              <a:rect b="b" l="l" r="r" t="t"/>
              <a:pathLst>
                <a:path extrusionOk="0" h="20070" w="35276">
                  <a:moveTo>
                    <a:pt x="25645" y="0"/>
                  </a:moveTo>
                  <a:cubicBezTo>
                    <a:pt x="23642" y="306"/>
                    <a:pt x="21767" y="533"/>
                    <a:pt x="20080" y="701"/>
                  </a:cubicBezTo>
                  <a:cubicBezTo>
                    <a:pt x="13528" y="1352"/>
                    <a:pt x="6957" y="1520"/>
                    <a:pt x="1" y="1687"/>
                  </a:cubicBezTo>
                  <a:cubicBezTo>
                    <a:pt x="149" y="2733"/>
                    <a:pt x="534" y="3838"/>
                    <a:pt x="691" y="4628"/>
                  </a:cubicBezTo>
                  <a:lnTo>
                    <a:pt x="2014" y="11525"/>
                  </a:lnTo>
                  <a:cubicBezTo>
                    <a:pt x="2418" y="13656"/>
                    <a:pt x="2833" y="15807"/>
                    <a:pt x="3711" y="17790"/>
                  </a:cubicBezTo>
                  <a:cubicBezTo>
                    <a:pt x="4056" y="18590"/>
                    <a:pt x="4490" y="19359"/>
                    <a:pt x="5013" y="20070"/>
                  </a:cubicBezTo>
                  <a:cubicBezTo>
                    <a:pt x="10558" y="19912"/>
                    <a:pt x="16232" y="19675"/>
                    <a:pt x="21906" y="19113"/>
                  </a:cubicBezTo>
                  <a:cubicBezTo>
                    <a:pt x="26405" y="18678"/>
                    <a:pt x="30865" y="17988"/>
                    <a:pt x="35275" y="17040"/>
                  </a:cubicBezTo>
                  <a:lnTo>
                    <a:pt x="29257" y="5447"/>
                  </a:lnTo>
                  <a:cubicBezTo>
                    <a:pt x="28240" y="3503"/>
                    <a:pt x="27204" y="1529"/>
                    <a:pt x="25645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43"/>
            <p:cNvSpPr/>
            <p:nvPr/>
          </p:nvSpPr>
          <p:spPr>
            <a:xfrm>
              <a:off x="2381000" y="1064875"/>
              <a:ext cx="691700" cy="634975"/>
            </a:xfrm>
            <a:custGeom>
              <a:rect b="b" l="l" r="r" t="t"/>
              <a:pathLst>
                <a:path extrusionOk="0" h="25399" w="27668">
                  <a:moveTo>
                    <a:pt x="9285" y="1"/>
                  </a:moveTo>
                  <a:cubicBezTo>
                    <a:pt x="8742" y="3484"/>
                    <a:pt x="8210" y="6326"/>
                    <a:pt x="6808" y="8812"/>
                  </a:cubicBezTo>
                  <a:cubicBezTo>
                    <a:pt x="5111" y="11821"/>
                    <a:pt x="2753" y="14347"/>
                    <a:pt x="0" y="16459"/>
                  </a:cubicBezTo>
                  <a:cubicBezTo>
                    <a:pt x="405" y="16676"/>
                    <a:pt x="760" y="16864"/>
                    <a:pt x="1036" y="17031"/>
                  </a:cubicBezTo>
                  <a:cubicBezTo>
                    <a:pt x="5881" y="19942"/>
                    <a:pt x="10903" y="22527"/>
                    <a:pt x="16083" y="24787"/>
                  </a:cubicBezTo>
                  <a:cubicBezTo>
                    <a:pt x="16557" y="24994"/>
                    <a:pt x="17041" y="25201"/>
                    <a:pt x="17524" y="25399"/>
                  </a:cubicBezTo>
                  <a:cubicBezTo>
                    <a:pt x="19596" y="23099"/>
                    <a:pt x="21412" y="20583"/>
                    <a:pt x="22931" y="17900"/>
                  </a:cubicBezTo>
                  <a:cubicBezTo>
                    <a:pt x="26029" y="12394"/>
                    <a:pt x="26937" y="6996"/>
                    <a:pt x="27667" y="2181"/>
                  </a:cubicBezTo>
                  <a:cubicBezTo>
                    <a:pt x="26335" y="1718"/>
                    <a:pt x="24964" y="1372"/>
                    <a:pt x="23563" y="1145"/>
                  </a:cubicBezTo>
                  <a:cubicBezTo>
                    <a:pt x="19280" y="425"/>
                    <a:pt x="14929" y="228"/>
                    <a:pt x="10587" y="40"/>
                  </a:cubicBezTo>
                  <a:cubicBezTo>
                    <a:pt x="10153" y="20"/>
                    <a:pt x="9729" y="1"/>
                    <a:pt x="9285" y="1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51" name="Google Shape;11051;p43"/>
          <p:cNvSpPr/>
          <p:nvPr/>
        </p:nvSpPr>
        <p:spPr>
          <a:xfrm>
            <a:off x="3244800" y="3261850"/>
            <a:ext cx="2654400" cy="577800"/>
          </a:xfrm>
          <a:prstGeom prst="roundRect">
            <a:avLst>
              <a:gd fmla="val 50000" name="adj"/>
            </a:avLst>
          </a:prstGeom>
          <a:solidFill>
            <a:schemeClr val="accent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52" name="Google Shape;11052;p43"/>
          <p:cNvSpPr txBox="1"/>
          <p:nvPr>
            <p:ph type="ctrTitle"/>
          </p:nvPr>
        </p:nvSpPr>
        <p:spPr>
          <a:xfrm flipH="1">
            <a:off x="3244775" y="3296825"/>
            <a:ext cx="2654400" cy="95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Assistant"/>
                <a:ea typeface="Assistant"/>
                <a:cs typeface="Assistant"/>
                <a:sym typeface="Assistant"/>
              </a:rPr>
              <a:t>—Someone Famous</a:t>
            </a:r>
            <a:endParaRPr>
              <a:latin typeface="Assistant"/>
              <a:ea typeface="Assistant"/>
              <a:cs typeface="Assistant"/>
              <a:sym typeface="Assistant"/>
            </a:endParaRPr>
          </a:p>
        </p:txBody>
      </p:sp>
      <p:sp>
        <p:nvSpPr>
          <p:cNvPr id="11053" name="Google Shape;11053;p43"/>
          <p:cNvSpPr txBox="1"/>
          <p:nvPr>
            <p:ph idx="1" type="subTitle"/>
          </p:nvPr>
        </p:nvSpPr>
        <p:spPr>
          <a:xfrm flipH="1">
            <a:off x="2385125" y="1361200"/>
            <a:ext cx="4373700" cy="133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“</a:t>
            </a:r>
            <a:r>
              <a:rPr lang="en" sz="2200"/>
              <a:t>This is a quote. Words full of wisdom that someone important said and can make the reader get inspired.”</a:t>
            </a:r>
            <a:endParaRPr sz="2200"/>
          </a:p>
        </p:txBody>
      </p:sp>
      <p:grpSp>
        <p:nvGrpSpPr>
          <p:cNvPr id="11054" name="Google Shape;11054;p43"/>
          <p:cNvGrpSpPr/>
          <p:nvPr/>
        </p:nvGrpSpPr>
        <p:grpSpPr>
          <a:xfrm>
            <a:off x="634417" y="2001925"/>
            <a:ext cx="1492320" cy="1985958"/>
            <a:chOff x="1674050" y="1013875"/>
            <a:chExt cx="539250" cy="717600"/>
          </a:xfrm>
        </p:grpSpPr>
        <p:sp>
          <p:nvSpPr>
            <p:cNvPr id="11055" name="Google Shape;11055;p43"/>
            <p:cNvSpPr/>
            <p:nvPr/>
          </p:nvSpPr>
          <p:spPr>
            <a:xfrm>
              <a:off x="1685275" y="1022175"/>
              <a:ext cx="519075" cy="701025"/>
            </a:xfrm>
            <a:custGeom>
              <a:rect b="b" l="l" r="r" t="t"/>
              <a:pathLst>
                <a:path extrusionOk="0" h="28041" w="20763">
                  <a:moveTo>
                    <a:pt x="11892" y="22837"/>
                  </a:moveTo>
                  <a:lnTo>
                    <a:pt x="12176" y="24883"/>
                  </a:lnTo>
                  <a:cubicBezTo>
                    <a:pt x="11660" y="24737"/>
                    <a:pt x="11183" y="24462"/>
                    <a:pt x="10884" y="23973"/>
                  </a:cubicBezTo>
                  <a:cubicBezTo>
                    <a:pt x="10847" y="23918"/>
                    <a:pt x="10817" y="23860"/>
                    <a:pt x="10789" y="23802"/>
                  </a:cubicBezTo>
                  <a:lnTo>
                    <a:pt x="10786" y="23796"/>
                  </a:lnTo>
                  <a:cubicBezTo>
                    <a:pt x="10725" y="23668"/>
                    <a:pt x="10676" y="23533"/>
                    <a:pt x="10643" y="23396"/>
                  </a:cubicBezTo>
                  <a:cubicBezTo>
                    <a:pt x="10624" y="23323"/>
                    <a:pt x="10609" y="23243"/>
                    <a:pt x="10597" y="23164"/>
                  </a:cubicBezTo>
                  <a:cubicBezTo>
                    <a:pt x="10588" y="23103"/>
                    <a:pt x="10579" y="23042"/>
                    <a:pt x="10566" y="22980"/>
                  </a:cubicBezTo>
                  <a:cubicBezTo>
                    <a:pt x="11012" y="22959"/>
                    <a:pt x="11455" y="22910"/>
                    <a:pt x="11892" y="22837"/>
                  </a:cubicBezTo>
                  <a:close/>
                  <a:moveTo>
                    <a:pt x="13497" y="0"/>
                  </a:moveTo>
                  <a:cubicBezTo>
                    <a:pt x="12990" y="0"/>
                    <a:pt x="11292" y="3657"/>
                    <a:pt x="10786" y="4772"/>
                  </a:cubicBezTo>
                  <a:lnTo>
                    <a:pt x="10756" y="4775"/>
                  </a:lnTo>
                  <a:cubicBezTo>
                    <a:pt x="11138" y="3669"/>
                    <a:pt x="12353" y="64"/>
                    <a:pt x="11886" y="40"/>
                  </a:cubicBezTo>
                  <a:cubicBezTo>
                    <a:pt x="11884" y="40"/>
                    <a:pt x="11883" y="40"/>
                    <a:pt x="11881" y="40"/>
                  </a:cubicBezTo>
                  <a:cubicBezTo>
                    <a:pt x="11352" y="40"/>
                    <a:pt x="9561" y="4367"/>
                    <a:pt x="9341" y="4903"/>
                  </a:cubicBezTo>
                  <a:lnTo>
                    <a:pt x="9332" y="4903"/>
                  </a:lnTo>
                  <a:cubicBezTo>
                    <a:pt x="9445" y="4414"/>
                    <a:pt x="10298" y="669"/>
                    <a:pt x="9897" y="639"/>
                  </a:cubicBezTo>
                  <a:cubicBezTo>
                    <a:pt x="9896" y="638"/>
                    <a:pt x="9894" y="638"/>
                    <a:pt x="9893" y="638"/>
                  </a:cubicBezTo>
                  <a:cubicBezTo>
                    <a:pt x="9466" y="638"/>
                    <a:pt x="8553" y="4973"/>
                    <a:pt x="8553" y="4973"/>
                  </a:cubicBezTo>
                  <a:cubicBezTo>
                    <a:pt x="8553" y="4973"/>
                    <a:pt x="9150" y="1564"/>
                    <a:pt x="8645" y="1564"/>
                  </a:cubicBezTo>
                  <a:cubicBezTo>
                    <a:pt x="8644" y="1564"/>
                    <a:pt x="8643" y="1564"/>
                    <a:pt x="8642" y="1564"/>
                  </a:cubicBezTo>
                  <a:cubicBezTo>
                    <a:pt x="8132" y="1576"/>
                    <a:pt x="7576" y="5037"/>
                    <a:pt x="7576" y="5037"/>
                  </a:cubicBezTo>
                  <a:cubicBezTo>
                    <a:pt x="7576" y="5037"/>
                    <a:pt x="7396" y="2829"/>
                    <a:pt x="7053" y="2795"/>
                  </a:cubicBezTo>
                  <a:cubicBezTo>
                    <a:pt x="7051" y="2795"/>
                    <a:pt x="7049" y="2795"/>
                    <a:pt x="7047" y="2795"/>
                  </a:cubicBezTo>
                  <a:cubicBezTo>
                    <a:pt x="6763" y="2795"/>
                    <a:pt x="6564" y="4862"/>
                    <a:pt x="6507" y="5541"/>
                  </a:cubicBezTo>
                  <a:cubicBezTo>
                    <a:pt x="5984" y="5737"/>
                    <a:pt x="5514" y="5981"/>
                    <a:pt x="5153" y="6287"/>
                  </a:cubicBezTo>
                  <a:cubicBezTo>
                    <a:pt x="5089" y="6342"/>
                    <a:pt x="5025" y="6397"/>
                    <a:pt x="4964" y="6455"/>
                  </a:cubicBezTo>
                  <a:lnTo>
                    <a:pt x="3965" y="6589"/>
                  </a:lnTo>
                  <a:lnTo>
                    <a:pt x="4017" y="6971"/>
                  </a:lnTo>
                  <a:lnTo>
                    <a:pt x="4524" y="6904"/>
                  </a:lnTo>
                  <a:lnTo>
                    <a:pt x="4533" y="6931"/>
                  </a:lnTo>
                  <a:cubicBezTo>
                    <a:pt x="3547" y="8187"/>
                    <a:pt x="3223" y="9989"/>
                    <a:pt x="3244" y="11910"/>
                  </a:cubicBezTo>
                  <a:cubicBezTo>
                    <a:pt x="801" y="13734"/>
                    <a:pt x="0" y="14818"/>
                    <a:pt x="406" y="15716"/>
                  </a:cubicBezTo>
                  <a:cubicBezTo>
                    <a:pt x="608" y="16159"/>
                    <a:pt x="1152" y="16382"/>
                    <a:pt x="1726" y="16618"/>
                  </a:cubicBezTo>
                  <a:cubicBezTo>
                    <a:pt x="2111" y="16776"/>
                    <a:pt x="2756" y="17042"/>
                    <a:pt x="2771" y="17262"/>
                  </a:cubicBezTo>
                  <a:cubicBezTo>
                    <a:pt x="2783" y="17448"/>
                    <a:pt x="2890" y="17491"/>
                    <a:pt x="3052" y="17503"/>
                  </a:cubicBezTo>
                  <a:cubicBezTo>
                    <a:pt x="3165" y="17699"/>
                    <a:pt x="3299" y="17888"/>
                    <a:pt x="3406" y="17919"/>
                  </a:cubicBezTo>
                  <a:cubicBezTo>
                    <a:pt x="3419" y="17922"/>
                    <a:pt x="3429" y="17924"/>
                    <a:pt x="3439" y="17924"/>
                  </a:cubicBezTo>
                  <a:cubicBezTo>
                    <a:pt x="3534" y="17924"/>
                    <a:pt x="3467" y="17762"/>
                    <a:pt x="3397" y="17629"/>
                  </a:cubicBezTo>
                  <a:lnTo>
                    <a:pt x="3403" y="17626"/>
                  </a:lnTo>
                  <a:cubicBezTo>
                    <a:pt x="3479" y="17742"/>
                    <a:pt x="3586" y="17873"/>
                    <a:pt x="3666" y="17873"/>
                  </a:cubicBezTo>
                  <a:cubicBezTo>
                    <a:pt x="3754" y="17873"/>
                    <a:pt x="3641" y="17650"/>
                    <a:pt x="3553" y="17494"/>
                  </a:cubicBezTo>
                  <a:lnTo>
                    <a:pt x="3559" y="17488"/>
                  </a:lnTo>
                  <a:cubicBezTo>
                    <a:pt x="3643" y="17604"/>
                    <a:pt x="3768" y="17752"/>
                    <a:pt x="3838" y="17752"/>
                  </a:cubicBezTo>
                  <a:cubicBezTo>
                    <a:pt x="3842" y="17752"/>
                    <a:pt x="3845" y="17752"/>
                    <a:pt x="3849" y="17751"/>
                  </a:cubicBezTo>
                  <a:cubicBezTo>
                    <a:pt x="3925" y="17729"/>
                    <a:pt x="3751" y="17445"/>
                    <a:pt x="3641" y="17277"/>
                  </a:cubicBezTo>
                  <a:lnTo>
                    <a:pt x="3641" y="17274"/>
                  </a:lnTo>
                  <a:cubicBezTo>
                    <a:pt x="3715" y="17369"/>
                    <a:pt x="3819" y="17491"/>
                    <a:pt x="3892" y="17491"/>
                  </a:cubicBezTo>
                  <a:cubicBezTo>
                    <a:pt x="3977" y="17491"/>
                    <a:pt x="3782" y="17189"/>
                    <a:pt x="3651" y="16999"/>
                  </a:cubicBezTo>
                  <a:lnTo>
                    <a:pt x="3651" y="16999"/>
                  </a:lnTo>
                  <a:cubicBezTo>
                    <a:pt x="3765" y="17032"/>
                    <a:pt x="3834" y="17046"/>
                    <a:pt x="3870" y="17046"/>
                  </a:cubicBezTo>
                  <a:cubicBezTo>
                    <a:pt x="4026" y="17046"/>
                    <a:pt x="3542" y="16784"/>
                    <a:pt x="3452" y="16737"/>
                  </a:cubicBezTo>
                  <a:cubicBezTo>
                    <a:pt x="3153" y="16361"/>
                    <a:pt x="2569" y="16016"/>
                    <a:pt x="2059" y="15805"/>
                  </a:cubicBezTo>
                  <a:cubicBezTo>
                    <a:pt x="1766" y="15686"/>
                    <a:pt x="1274" y="15481"/>
                    <a:pt x="1207" y="15353"/>
                  </a:cubicBezTo>
                  <a:cubicBezTo>
                    <a:pt x="1146" y="15215"/>
                    <a:pt x="1143" y="14660"/>
                    <a:pt x="3290" y="12982"/>
                  </a:cubicBezTo>
                  <a:cubicBezTo>
                    <a:pt x="3473" y="15570"/>
                    <a:pt x="4164" y="18237"/>
                    <a:pt x="4616" y="19987"/>
                  </a:cubicBezTo>
                  <a:cubicBezTo>
                    <a:pt x="5120" y="21954"/>
                    <a:pt x="7185" y="22840"/>
                    <a:pt x="9424" y="22974"/>
                  </a:cubicBezTo>
                  <a:cubicBezTo>
                    <a:pt x="9430" y="22996"/>
                    <a:pt x="9436" y="23014"/>
                    <a:pt x="9442" y="23035"/>
                  </a:cubicBezTo>
                  <a:cubicBezTo>
                    <a:pt x="9448" y="23054"/>
                    <a:pt x="9454" y="23072"/>
                    <a:pt x="9464" y="23093"/>
                  </a:cubicBezTo>
                  <a:cubicBezTo>
                    <a:pt x="9491" y="23176"/>
                    <a:pt x="9522" y="23255"/>
                    <a:pt x="9555" y="23332"/>
                  </a:cubicBezTo>
                  <a:cubicBezTo>
                    <a:pt x="9567" y="23359"/>
                    <a:pt x="9580" y="23387"/>
                    <a:pt x="9592" y="23414"/>
                  </a:cubicBezTo>
                  <a:cubicBezTo>
                    <a:pt x="9616" y="23469"/>
                    <a:pt x="9641" y="23521"/>
                    <a:pt x="9665" y="23573"/>
                  </a:cubicBezTo>
                  <a:cubicBezTo>
                    <a:pt x="9690" y="23622"/>
                    <a:pt x="9717" y="23671"/>
                    <a:pt x="9742" y="23720"/>
                  </a:cubicBezTo>
                  <a:cubicBezTo>
                    <a:pt x="9757" y="23750"/>
                    <a:pt x="9775" y="23778"/>
                    <a:pt x="9790" y="23808"/>
                  </a:cubicBezTo>
                  <a:cubicBezTo>
                    <a:pt x="9839" y="23891"/>
                    <a:pt x="9891" y="23973"/>
                    <a:pt x="9946" y="24053"/>
                  </a:cubicBezTo>
                  <a:cubicBezTo>
                    <a:pt x="10575" y="24960"/>
                    <a:pt x="11464" y="25333"/>
                    <a:pt x="12253" y="25464"/>
                  </a:cubicBezTo>
                  <a:lnTo>
                    <a:pt x="12592" y="27920"/>
                  </a:lnTo>
                  <a:cubicBezTo>
                    <a:pt x="13528" y="28005"/>
                    <a:pt x="14161" y="28040"/>
                    <a:pt x="14564" y="28040"/>
                  </a:cubicBezTo>
                  <a:cubicBezTo>
                    <a:pt x="16551" y="28040"/>
                    <a:pt x="13004" y="27184"/>
                    <a:pt x="13004" y="27184"/>
                  </a:cubicBezTo>
                  <a:lnTo>
                    <a:pt x="12909" y="25528"/>
                  </a:lnTo>
                  <a:lnTo>
                    <a:pt x="12909" y="25528"/>
                  </a:lnTo>
                  <a:cubicBezTo>
                    <a:pt x="12962" y="25530"/>
                    <a:pt x="13015" y="25531"/>
                    <a:pt x="13068" y="25531"/>
                  </a:cubicBezTo>
                  <a:cubicBezTo>
                    <a:pt x="13385" y="25531"/>
                    <a:pt x="13703" y="25499"/>
                    <a:pt x="14012" y="25436"/>
                  </a:cubicBezTo>
                  <a:cubicBezTo>
                    <a:pt x="14012" y="25436"/>
                    <a:pt x="14852" y="27460"/>
                    <a:pt x="15086" y="27460"/>
                  </a:cubicBezTo>
                  <a:cubicBezTo>
                    <a:pt x="15216" y="27460"/>
                    <a:pt x="15160" y="26841"/>
                    <a:pt x="14675" y="24917"/>
                  </a:cubicBezTo>
                  <a:cubicBezTo>
                    <a:pt x="14675" y="24917"/>
                    <a:pt x="14118" y="25040"/>
                    <a:pt x="13414" y="25040"/>
                  </a:cubicBezTo>
                  <a:cubicBezTo>
                    <a:pt x="13243" y="25040"/>
                    <a:pt x="13064" y="25033"/>
                    <a:pt x="12882" y="25015"/>
                  </a:cubicBezTo>
                  <a:lnTo>
                    <a:pt x="12750" y="22654"/>
                  </a:lnTo>
                  <a:cubicBezTo>
                    <a:pt x="13707" y="22406"/>
                    <a:pt x="14556" y="22033"/>
                    <a:pt x="15158" y="21566"/>
                  </a:cubicBezTo>
                  <a:cubicBezTo>
                    <a:pt x="17687" y="19605"/>
                    <a:pt x="17525" y="15365"/>
                    <a:pt x="16978" y="11706"/>
                  </a:cubicBezTo>
                  <a:cubicBezTo>
                    <a:pt x="17928" y="11373"/>
                    <a:pt x="18701" y="10847"/>
                    <a:pt x="19287" y="10132"/>
                  </a:cubicBezTo>
                  <a:cubicBezTo>
                    <a:pt x="20421" y="8746"/>
                    <a:pt x="20528" y="7041"/>
                    <a:pt x="20500" y="6204"/>
                  </a:cubicBezTo>
                  <a:cubicBezTo>
                    <a:pt x="20745" y="6100"/>
                    <a:pt x="20763" y="5819"/>
                    <a:pt x="20735" y="5505"/>
                  </a:cubicBezTo>
                  <a:lnTo>
                    <a:pt x="20738" y="5505"/>
                  </a:lnTo>
                  <a:cubicBezTo>
                    <a:pt x="20717" y="5261"/>
                    <a:pt x="20516" y="5195"/>
                    <a:pt x="20305" y="5195"/>
                  </a:cubicBezTo>
                  <a:cubicBezTo>
                    <a:pt x="20059" y="5195"/>
                    <a:pt x="19801" y="5285"/>
                    <a:pt x="19801" y="5285"/>
                  </a:cubicBezTo>
                  <a:cubicBezTo>
                    <a:pt x="19754" y="4860"/>
                    <a:pt x="19652" y="4737"/>
                    <a:pt x="19582" y="4737"/>
                  </a:cubicBezTo>
                  <a:cubicBezTo>
                    <a:pt x="19565" y="4737"/>
                    <a:pt x="19550" y="4744"/>
                    <a:pt x="19538" y="4756"/>
                  </a:cubicBezTo>
                  <a:cubicBezTo>
                    <a:pt x="19419" y="4875"/>
                    <a:pt x="19529" y="5517"/>
                    <a:pt x="19602" y="5874"/>
                  </a:cubicBezTo>
                  <a:cubicBezTo>
                    <a:pt x="19639" y="6210"/>
                    <a:pt x="19791" y="8135"/>
                    <a:pt x="18609" y="9577"/>
                  </a:cubicBezTo>
                  <a:cubicBezTo>
                    <a:pt x="18160" y="10126"/>
                    <a:pt x="17568" y="10539"/>
                    <a:pt x="16838" y="10823"/>
                  </a:cubicBezTo>
                  <a:cubicBezTo>
                    <a:pt x="16715" y="10108"/>
                    <a:pt x="16590" y="9427"/>
                    <a:pt x="16471" y="8801"/>
                  </a:cubicBezTo>
                  <a:cubicBezTo>
                    <a:pt x="16272" y="7732"/>
                    <a:pt x="15906" y="6950"/>
                    <a:pt x="15472" y="6369"/>
                  </a:cubicBezTo>
                  <a:cubicBezTo>
                    <a:pt x="15603" y="6064"/>
                    <a:pt x="15665" y="5737"/>
                    <a:pt x="15649" y="5407"/>
                  </a:cubicBezTo>
                  <a:lnTo>
                    <a:pt x="16101" y="5346"/>
                  </a:lnTo>
                  <a:lnTo>
                    <a:pt x="16053" y="4964"/>
                  </a:lnTo>
                  <a:lnTo>
                    <a:pt x="14195" y="5211"/>
                  </a:lnTo>
                  <a:lnTo>
                    <a:pt x="14156" y="5218"/>
                  </a:lnTo>
                  <a:cubicBezTo>
                    <a:pt x="13798" y="5022"/>
                    <a:pt x="13410" y="4885"/>
                    <a:pt x="13010" y="4805"/>
                  </a:cubicBezTo>
                  <a:cubicBezTo>
                    <a:pt x="13688" y="3996"/>
                    <a:pt x="14482" y="2939"/>
                    <a:pt x="14247" y="2667"/>
                  </a:cubicBezTo>
                  <a:cubicBezTo>
                    <a:pt x="14218" y="2632"/>
                    <a:pt x="14178" y="2616"/>
                    <a:pt x="14131" y="2616"/>
                  </a:cubicBezTo>
                  <a:cubicBezTo>
                    <a:pt x="13679" y="2616"/>
                    <a:pt x="12490" y="4066"/>
                    <a:pt x="11962" y="4735"/>
                  </a:cubicBezTo>
                  <a:lnTo>
                    <a:pt x="11862" y="4735"/>
                  </a:lnTo>
                  <a:cubicBezTo>
                    <a:pt x="12381" y="3611"/>
                    <a:pt x="14006" y="25"/>
                    <a:pt x="13502" y="0"/>
                  </a:cubicBezTo>
                  <a:cubicBezTo>
                    <a:pt x="13500" y="0"/>
                    <a:pt x="13499" y="0"/>
                    <a:pt x="13497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43"/>
            <p:cNvSpPr/>
            <p:nvPr/>
          </p:nvSpPr>
          <p:spPr>
            <a:xfrm>
              <a:off x="1674050" y="1013875"/>
              <a:ext cx="539250" cy="717600"/>
            </a:xfrm>
            <a:custGeom>
              <a:rect b="b" l="l" r="r" t="t"/>
              <a:pathLst>
                <a:path extrusionOk="0" h="28704" w="21570">
                  <a:moveTo>
                    <a:pt x="3467" y="13959"/>
                  </a:moveTo>
                  <a:cubicBezTo>
                    <a:pt x="3550" y="14836"/>
                    <a:pt x="3687" y="15709"/>
                    <a:pt x="3849" y="16543"/>
                  </a:cubicBezTo>
                  <a:cubicBezTo>
                    <a:pt x="3400" y="16164"/>
                    <a:pt x="2832" y="15914"/>
                    <a:pt x="2636" y="15832"/>
                  </a:cubicBezTo>
                  <a:cubicBezTo>
                    <a:pt x="2505" y="15780"/>
                    <a:pt x="2151" y="15633"/>
                    <a:pt x="1986" y="15535"/>
                  </a:cubicBezTo>
                  <a:lnTo>
                    <a:pt x="1989" y="15535"/>
                  </a:lnTo>
                  <a:cubicBezTo>
                    <a:pt x="2044" y="15382"/>
                    <a:pt x="2297" y="14930"/>
                    <a:pt x="3467" y="13959"/>
                  </a:cubicBezTo>
                  <a:close/>
                  <a:moveTo>
                    <a:pt x="12060" y="23548"/>
                  </a:moveTo>
                  <a:lnTo>
                    <a:pt x="12219" y="24699"/>
                  </a:lnTo>
                  <a:cubicBezTo>
                    <a:pt x="11971" y="24565"/>
                    <a:pt x="11764" y="24372"/>
                    <a:pt x="11614" y="24134"/>
                  </a:cubicBezTo>
                  <a:cubicBezTo>
                    <a:pt x="11590" y="24094"/>
                    <a:pt x="11565" y="24052"/>
                    <a:pt x="11541" y="24003"/>
                  </a:cubicBezTo>
                  <a:lnTo>
                    <a:pt x="11535" y="23988"/>
                  </a:lnTo>
                  <a:cubicBezTo>
                    <a:pt x="11483" y="23878"/>
                    <a:pt x="11443" y="23765"/>
                    <a:pt x="11415" y="23648"/>
                  </a:cubicBezTo>
                  <a:lnTo>
                    <a:pt x="11406" y="23621"/>
                  </a:lnTo>
                  <a:cubicBezTo>
                    <a:pt x="11626" y="23603"/>
                    <a:pt x="11843" y="23578"/>
                    <a:pt x="12060" y="23548"/>
                  </a:cubicBezTo>
                  <a:close/>
                  <a:moveTo>
                    <a:pt x="12033" y="1212"/>
                  </a:moveTo>
                  <a:lnTo>
                    <a:pt x="12033" y="1212"/>
                  </a:lnTo>
                  <a:cubicBezTo>
                    <a:pt x="11883" y="1930"/>
                    <a:pt x="11519" y="3200"/>
                    <a:pt x="10896" y="4997"/>
                  </a:cubicBezTo>
                  <a:lnTo>
                    <a:pt x="10731" y="5464"/>
                  </a:lnTo>
                  <a:lnTo>
                    <a:pt x="11458" y="5421"/>
                  </a:lnTo>
                  <a:lnTo>
                    <a:pt x="11541" y="5238"/>
                  </a:lnTo>
                  <a:cubicBezTo>
                    <a:pt x="12405" y="3329"/>
                    <a:pt x="13083" y="2027"/>
                    <a:pt x="13526" y="1307"/>
                  </a:cubicBezTo>
                  <a:lnTo>
                    <a:pt x="13526" y="1307"/>
                  </a:lnTo>
                  <a:cubicBezTo>
                    <a:pt x="13279" y="2046"/>
                    <a:pt x="12787" y="3262"/>
                    <a:pt x="12014" y="4926"/>
                  </a:cubicBezTo>
                  <a:lnTo>
                    <a:pt x="11794" y="5400"/>
                  </a:lnTo>
                  <a:lnTo>
                    <a:pt x="11794" y="5400"/>
                  </a:lnTo>
                  <a:lnTo>
                    <a:pt x="12579" y="5394"/>
                  </a:lnTo>
                  <a:lnTo>
                    <a:pt x="12677" y="5268"/>
                  </a:lnTo>
                  <a:cubicBezTo>
                    <a:pt x="13429" y="4312"/>
                    <a:pt x="13939" y="3781"/>
                    <a:pt x="14250" y="3512"/>
                  </a:cubicBezTo>
                  <a:lnTo>
                    <a:pt x="14250" y="3512"/>
                  </a:lnTo>
                  <a:cubicBezTo>
                    <a:pt x="14097" y="3781"/>
                    <a:pt x="13798" y="4224"/>
                    <a:pt x="13212" y="4920"/>
                  </a:cubicBezTo>
                  <a:lnTo>
                    <a:pt x="12851" y="5351"/>
                  </a:lnTo>
                  <a:lnTo>
                    <a:pt x="13401" y="5458"/>
                  </a:lnTo>
                  <a:cubicBezTo>
                    <a:pt x="13768" y="5531"/>
                    <a:pt x="14122" y="5663"/>
                    <a:pt x="14452" y="5840"/>
                  </a:cubicBezTo>
                  <a:lnTo>
                    <a:pt x="14547" y="5892"/>
                  </a:lnTo>
                  <a:lnTo>
                    <a:pt x="15771" y="5727"/>
                  </a:lnTo>
                  <a:lnTo>
                    <a:pt x="15771" y="5751"/>
                  </a:lnTo>
                  <a:cubicBezTo>
                    <a:pt x="15784" y="6032"/>
                    <a:pt x="15732" y="6313"/>
                    <a:pt x="15619" y="6570"/>
                  </a:cubicBezTo>
                  <a:lnTo>
                    <a:pt x="15542" y="6744"/>
                  </a:lnTo>
                  <a:lnTo>
                    <a:pt x="15655" y="6897"/>
                  </a:lnTo>
                  <a:cubicBezTo>
                    <a:pt x="16107" y="7501"/>
                    <a:pt x="16422" y="8274"/>
                    <a:pt x="16596" y="9194"/>
                  </a:cubicBezTo>
                  <a:lnTo>
                    <a:pt x="16599" y="9212"/>
                  </a:lnTo>
                  <a:cubicBezTo>
                    <a:pt x="16712" y="9817"/>
                    <a:pt x="16844" y="10504"/>
                    <a:pt x="16960" y="11210"/>
                  </a:cubicBezTo>
                  <a:lnTo>
                    <a:pt x="17030" y="11610"/>
                  </a:lnTo>
                  <a:lnTo>
                    <a:pt x="17403" y="11463"/>
                  </a:lnTo>
                  <a:cubicBezTo>
                    <a:pt x="18188" y="11158"/>
                    <a:pt x="18829" y="10706"/>
                    <a:pt x="19312" y="10116"/>
                  </a:cubicBezTo>
                  <a:cubicBezTo>
                    <a:pt x="20570" y="8580"/>
                    <a:pt x="20421" y="6561"/>
                    <a:pt x="20378" y="6170"/>
                  </a:cubicBezTo>
                  <a:lnTo>
                    <a:pt x="20372" y="6142"/>
                  </a:lnTo>
                  <a:cubicBezTo>
                    <a:pt x="20357" y="6069"/>
                    <a:pt x="20344" y="5999"/>
                    <a:pt x="20335" y="5937"/>
                  </a:cubicBezTo>
                  <a:lnTo>
                    <a:pt x="20357" y="5928"/>
                  </a:lnTo>
                  <a:cubicBezTo>
                    <a:pt x="20487" y="5883"/>
                    <a:pt x="20651" y="5857"/>
                    <a:pt x="20762" y="5857"/>
                  </a:cubicBezTo>
                  <a:cubicBezTo>
                    <a:pt x="20802" y="5857"/>
                    <a:pt x="20835" y="5860"/>
                    <a:pt x="20857" y="5867"/>
                  </a:cubicBezTo>
                  <a:cubicBezTo>
                    <a:pt x="20882" y="6200"/>
                    <a:pt x="20827" y="6231"/>
                    <a:pt x="20824" y="6231"/>
                  </a:cubicBezTo>
                  <a:lnTo>
                    <a:pt x="20613" y="6319"/>
                  </a:lnTo>
                  <a:lnTo>
                    <a:pt x="20619" y="6548"/>
                  </a:lnTo>
                  <a:cubicBezTo>
                    <a:pt x="20647" y="7379"/>
                    <a:pt x="20537" y="8968"/>
                    <a:pt x="19480" y="10257"/>
                  </a:cubicBezTo>
                  <a:cubicBezTo>
                    <a:pt x="18939" y="10920"/>
                    <a:pt x="18212" y="11414"/>
                    <a:pt x="17317" y="11729"/>
                  </a:cubicBezTo>
                  <a:lnTo>
                    <a:pt x="17061" y="11818"/>
                  </a:lnTo>
                  <a:lnTo>
                    <a:pt x="17100" y="12090"/>
                  </a:lnTo>
                  <a:cubicBezTo>
                    <a:pt x="17574" y="15257"/>
                    <a:pt x="17916" y="19693"/>
                    <a:pt x="15405" y="21638"/>
                  </a:cubicBezTo>
                  <a:cubicBezTo>
                    <a:pt x="14852" y="22066"/>
                    <a:pt x="14061" y="22424"/>
                    <a:pt x="13117" y="22665"/>
                  </a:cubicBezTo>
                  <a:lnTo>
                    <a:pt x="12854" y="22735"/>
                  </a:lnTo>
                  <a:lnTo>
                    <a:pt x="13016" y="25646"/>
                  </a:lnTo>
                  <a:lnTo>
                    <a:pt x="12622" y="22787"/>
                  </a:lnTo>
                  <a:lnTo>
                    <a:pt x="12622" y="22784"/>
                  </a:lnTo>
                  <a:lnTo>
                    <a:pt x="12286" y="22842"/>
                  </a:lnTo>
                  <a:cubicBezTo>
                    <a:pt x="11858" y="22915"/>
                    <a:pt x="11431" y="22961"/>
                    <a:pt x="11000" y="22983"/>
                  </a:cubicBezTo>
                  <a:lnTo>
                    <a:pt x="10621" y="23001"/>
                  </a:lnTo>
                  <a:lnTo>
                    <a:pt x="10688" y="23374"/>
                  </a:lnTo>
                  <a:cubicBezTo>
                    <a:pt x="10701" y="23432"/>
                    <a:pt x="10710" y="23487"/>
                    <a:pt x="10719" y="23545"/>
                  </a:cubicBezTo>
                  <a:cubicBezTo>
                    <a:pt x="10731" y="23633"/>
                    <a:pt x="10750" y="23722"/>
                    <a:pt x="10771" y="23807"/>
                  </a:cubicBezTo>
                  <a:cubicBezTo>
                    <a:pt x="10808" y="23963"/>
                    <a:pt x="10863" y="24116"/>
                    <a:pt x="10930" y="24259"/>
                  </a:cubicBezTo>
                  <a:lnTo>
                    <a:pt x="10936" y="24278"/>
                  </a:lnTo>
                  <a:cubicBezTo>
                    <a:pt x="11067" y="24550"/>
                    <a:pt x="11254" y="24794"/>
                    <a:pt x="11486" y="24992"/>
                  </a:cubicBezTo>
                  <a:cubicBezTo>
                    <a:pt x="11162" y="24782"/>
                    <a:pt x="10887" y="24513"/>
                    <a:pt x="10667" y="24195"/>
                  </a:cubicBezTo>
                  <a:lnTo>
                    <a:pt x="10664" y="24192"/>
                  </a:lnTo>
                  <a:cubicBezTo>
                    <a:pt x="10618" y="24125"/>
                    <a:pt x="10572" y="24049"/>
                    <a:pt x="10527" y="23972"/>
                  </a:cubicBezTo>
                  <a:cubicBezTo>
                    <a:pt x="10511" y="23948"/>
                    <a:pt x="10496" y="23920"/>
                    <a:pt x="10484" y="23893"/>
                  </a:cubicBezTo>
                  <a:cubicBezTo>
                    <a:pt x="10459" y="23850"/>
                    <a:pt x="10435" y="23804"/>
                    <a:pt x="10410" y="23758"/>
                  </a:cubicBezTo>
                  <a:cubicBezTo>
                    <a:pt x="10389" y="23710"/>
                    <a:pt x="10368" y="23664"/>
                    <a:pt x="10343" y="23615"/>
                  </a:cubicBezTo>
                  <a:lnTo>
                    <a:pt x="10337" y="23600"/>
                  </a:lnTo>
                  <a:cubicBezTo>
                    <a:pt x="10328" y="23578"/>
                    <a:pt x="10319" y="23557"/>
                    <a:pt x="10310" y="23535"/>
                  </a:cubicBezTo>
                  <a:cubicBezTo>
                    <a:pt x="10279" y="23465"/>
                    <a:pt x="10252" y="23392"/>
                    <a:pt x="10227" y="23315"/>
                  </a:cubicBezTo>
                  <a:lnTo>
                    <a:pt x="10117" y="22992"/>
                  </a:lnTo>
                  <a:lnTo>
                    <a:pt x="9894" y="22976"/>
                  </a:lnTo>
                  <a:cubicBezTo>
                    <a:pt x="8733" y="22909"/>
                    <a:pt x="5972" y="22500"/>
                    <a:pt x="5389" y="20236"/>
                  </a:cubicBezTo>
                  <a:lnTo>
                    <a:pt x="5379" y="20206"/>
                  </a:lnTo>
                  <a:cubicBezTo>
                    <a:pt x="5175" y="19405"/>
                    <a:pt x="4921" y="18422"/>
                    <a:pt x="4689" y="17344"/>
                  </a:cubicBezTo>
                  <a:cubicBezTo>
                    <a:pt x="4686" y="17307"/>
                    <a:pt x="4680" y="17273"/>
                    <a:pt x="4668" y="17243"/>
                  </a:cubicBezTo>
                  <a:cubicBezTo>
                    <a:pt x="4402" y="15996"/>
                    <a:pt x="4170" y="14631"/>
                    <a:pt x="4072" y="13290"/>
                  </a:cubicBezTo>
                  <a:lnTo>
                    <a:pt x="4029" y="12667"/>
                  </a:lnTo>
                  <a:lnTo>
                    <a:pt x="3537" y="13049"/>
                  </a:lnTo>
                  <a:cubicBezTo>
                    <a:pt x="1265" y="14827"/>
                    <a:pt x="1207" y="15483"/>
                    <a:pt x="1359" y="15819"/>
                  </a:cubicBezTo>
                  <a:lnTo>
                    <a:pt x="1366" y="15835"/>
                  </a:lnTo>
                  <a:cubicBezTo>
                    <a:pt x="1469" y="16039"/>
                    <a:pt x="1750" y="16180"/>
                    <a:pt x="2386" y="16442"/>
                  </a:cubicBezTo>
                  <a:cubicBezTo>
                    <a:pt x="2930" y="16665"/>
                    <a:pt x="3421" y="16989"/>
                    <a:pt x="3644" y="17270"/>
                  </a:cubicBezTo>
                  <a:lnTo>
                    <a:pt x="3687" y="17325"/>
                  </a:lnTo>
                  <a:lnTo>
                    <a:pt x="3702" y="17331"/>
                  </a:lnTo>
                  <a:lnTo>
                    <a:pt x="3782" y="17451"/>
                  </a:lnTo>
                  <a:lnTo>
                    <a:pt x="3760" y="17600"/>
                  </a:lnTo>
                  <a:lnTo>
                    <a:pt x="3754" y="17606"/>
                  </a:lnTo>
                  <a:lnTo>
                    <a:pt x="3699" y="17512"/>
                  </a:lnTo>
                  <a:lnTo>
                    <a:pt x="3544" y="17502"/>
                  </a:lnTo>
                  <a:cubicBezTo>
                    <a:pt x="3467" y="17148"/>
                    <a:pt x="2975" y="16919"/>
                    <a:pt x="2303" y="16641"/>
                  </a:cubicBezTo>
                  <a:cubicBezTo>
                    <a:pt x="1790" y="16430"/>
                    <a:pt x="1308" y="16232"/>
                    <a:pt x="1161" y="15911"/>
                  </a:cubicBezTo>
                  <a:cubicBezTo>
                    <a:pt x="837" y="15196"/>
                    <a:pt x="1656" y="14179"/>
                    <a:pt x="3895" y="12505"/>
                  </a:cubicBezTo>
                  <a:lnTo>
                    <a:pt x="4029" y="12404"/>
                  </a:lnTo>
                  <a:lnTo>
                    <a:pt x="4029" y="12236"/>
                  </a:lnTo>
                  <a:cubicBezTo>
                    <a:pt x="4005" y="10132"/>
                    <a:pt x="4414" y="8525"/>
                    <a:pt x="5248" y="7465"/>
                  </a:cubicBezTo>
                  <a:lnTo>
                    <a:pt x="5346" y="7340"/>
                  </a:lnTo>
                  <a:lnTo>
                    <a:pt x="5309" y="7184"/>
                  </a:lnTo>
                  <a:lnTo>
                    <a:pt x="5300" y="7159"/>
                  </a:lnTo>
                  <a:lnTo>
                    <a:pt x="5297" y="7135"/>
                  </a:lnTo>
                  <a:lnTo>
                    <a:pt x="5569" y="7098"/>
                  </a:lnTo>
                  <a:lnTo>
                    <a:pt x="5645" y="7025"/>
                  </a:lnTo>
                  <a:cubicBezTo>
                    <a:pt x="5703" y="6973"/>
                    <a:pt x="5758" y="6921"/>
                    <a:pt x="5816" y="6869"/>
                  </a:cubicBezTo>
                  <a:cubicBezTo>
                    <a:pt x="6128" y="6609"/>
                    <a:pt x="6552" y="6377"/>
                    <a:pt x="7078" y="6179"/>
                  </a:cubicBezTo>
                  <a:lnTo>
                    <a:pt x="7273" y="6105"/>
                  </a:lnTo>
                  <a:lnTo>
                    <a:pt x="7292" y="5898"/>
                  </a:lnTo>
                  <a:cubicBezTo>
                    <a:pt x="7362" y="5073"/>
                    <a:pt x="7444" y="4447"/>
                    <a:pt x="7521" y="4019"/>
                  </a:cubicBezTo>
                  <a:cubicBezTo>
                    <a:pt x="7594" y="4413"/>
                    <a:pt x="7661" y="4932"/>
                    <a:pt x="7698" y="5394"/>
                  </a:cubicBezTo>
                  <a:lnTo>
                    <a:pt x="7921" y="8118"/>
                  </a:lnTo>
                  <a:lnTo>
                    <a:pt x="8355" y="5418"/>
                  </a:lnTo>
                  <a:cubicBezTo>
                    <a:pt x="8514" y="4435"/>
                    <a:pt x="8761" y="3329"/>
                    <a:pt x="8972" y="2693"/>
                  </a:cubicBezTo>
                  <a:lnTo>
                    <a:pt x="8972" y="2693"/>
                  </a:lnTo>
                  <a:cubicBezTo>
                    <a:pt x="8960" y="3326"/>
                    <a:pt x="8837" y="4349"/>
                    <a:pt x="8682" y="5244"/>
                  </a:cubicBezTo>
                  <a:lnTo>
                    <a:pt x="9329" y="5369"/>
                  </a:lnTo>
                  <a:cubicBezTo>
                    <a:pt x="9512" y="4508"/>
                    <a:pt x="9735" y="3579"/>
                    <a:pt x="9943" y="2816"/>
                  </a:cubicBezTo>
                  <a:lnTo>
                    <a:pt x="9943" y="2816"/>
                  </a:lnTo>
                  <a:cubicBezTo>
                    <a:pt x="9827" y="3482"/>
                    <a:pt x="9662" y="4294"/>
                    <a:pt x="9464" y="5155"/>
                  </a:cubicBezTo>
                  <a:lnTo>
                    <a:pt x="9366" y="5614"/>
                  </a:lnTo>
                  <a:lnTo>
                    <a:pt x="10026" y="5537"/>
                  </a:lnTo>
                  <a:lnTo>
                    <a:pt x="10102" y="5357"/>
                  </a:lnTo>
                  <a:cubicBezTo>
                    <a:pt x="10841" y="3558"/>
                    <a:pt x="11571" y="2000"/>
                    <a:pt x="12033" y="1212"/>
                  </a:cubicBezTo>
                  <a:close/>
                  <a:moveTo>
                    <a:pt x="14879" y="25628"/>
                  </a:moveTo>
                  <a:cubicBezTo>
                    <a:pt x="14934" y="25854"/>
                    <a:pt x="14980" y="26052"/>
                    <a:pt x="15023" y="26230"/>
                  </a:cubicBezTo>
                  <a:cubicBezTo>
                    <a:pt x="14934" y="26034"/>
                    <a:pt x="14849" y="25836"/>
                    <a:pt x="14770" y="25643"/>
                  </a:cubicBezTo>
                  <a:cubicBezTo>
                    <a:pt x="14806" y="25640"/>
                    <a:pt x="14843" y="25634"/>
                    <a:pt x="14879" y="25628"/>
                  </a:cubicBezTo>
                  <a:close/>
                  <a:moveTo>
                    <a:pt x="14259" y="26141"/>
                  </a:moveTo>
                  <a:cubicBezTo>
                    <a:pt x="14348" y="26343"/>
                    <a:pt x="14479" y="26648"/>
                    <a:pt x="14623" y="26951"/>
                  </a:cubicBezTo>
                  <a:cubicBezTo>
                    <a:pt x="14745" y="27207"/>
                    <a:pt x="14852" y="27418"/>
                    <a:pt x="14947" y="27586"/>
                  </a:cubicBezTo>
                  <a:cubicBezTo>
                    <a:pt x="14852" y="27555"/>
                    <a:pt x="14751" y="27525"/>
                    <a:pt x="14641" y="27494"/>
                  </a:cubicBezTo>
                  <a:cubicBezTo>
                    <a:pt x="14311" y="27397"/>
                    <a:pt x="13981" y="27308"/>
                    <a:pt x="13768" y="27256"/>
                  </a:cubicBezTo>
                  <a:lnTo>
                    <a:pt x="13710" y="26190"/>
                  </a:lnTo>
                  <a:cubicBezTo>
                    <a:pt x="13893" y="26184"/>
                    <a:pt x="14079" y="26165"/>
                    <a:pt x="14259" y="26141"/>
                  </a:cubicBezTo>
                  <a:close/>
                  <a:moveTo>
                    <a:pt x="13315" y="27824"/>
                  </a:moveTo>
                  <a:lnTo>
                    <a:pt x="13374" y="27839"/>
                  </a:lnTo>
                  <a:cubicBezTo>
                    <a:pt x="13575" y="27888"/>
                    <a:pt x="13786" y="27943"/>
                    <a:pt x="13994" y="27998"/>
                  </a:cubicBezTo>
                  <a:cubicBezTo>
                    <a:pt x="13798" y="27983"/>
                    <a:pt x="13581" y="27968"/>
                    <a:pt x="13331" y="27946"/>
                  </a:cubicBezTo>
                  <a:lnTo>
                    <a:pt x="13315" y="27824"/>
                  </a:lnTo>
                  <a:close/>
                  <a:moveTo>
                    <a:pt x="13921" y="1"/>
                  </a:moveTo>
                  <a:cubicBezTo>
                    <a:pt x="13737" y="1"/>
                    <a:pt x="13431" y="101"/>
                    <a:pt x="12640" y="1499"/>
                  </a:cubicBezTo>
                  <a:cubicBezTo>
                    <a:pt x="12857" y="500"/>
                    <a:pt x="12738" y="326"/>
                    <a:pt x="12671" y="228"/>
                  </a:cubicBezTo>
                  <a:cubicBezTo>
                    <a:pt x="12601" y="118"/>
                    <a:pt x="12482" y="48"/>
                    <a:pt x="12350" y="42"/>
                  </a:cubicBezTo>
                  <a:cubicBezTo>
                    <a:pt x="12337" y="41"/>
                    <a:pt x="12324" y="41"/>
                    <a:pt x="12309" y="41"/>
                  </a:cubicBezTo>
                  <a:cubicBezTo>
                    <a:pt x="12107" y="41"/>
                    <a:pt x="11728" y="170"/>
                    <a:pt x="10685" y="2357"/>
                  </a:cubicBezTo>
                  <a:cubicBezTo>
                    <a:pt x="10866" y="1084"/>
                    <a:pt x="10728" y="897"/>
                    <a:pt x="10661" y="809"/>
                  </a:cubicBezTo>
                  <a:cubicBezTo>
                    <a:pt x="10594" y="711"/>
                    <a:pt x="10487" y="653"/>
                    <a:pt x="10371" y="644"/>
                  </a:cubicBezTo>
                  <a:cubicBezTo>
                    <a:pt x="10350" y="642"/>
                    <a:pt x="10329" y="640"/>
                    <a:pt x="10306" y="640"/>
                  </a:cubicBezTo>
                  <a:cubicBezTo>
                    <a:pt x="10127" y="640"/>
                    <a:pt x="9890" y="751"/>
                    <a:pt x="9519" y="1878"/>
                  </a:cubicBezTo>
                  <a:cubicBezTo>
                    <a:pt x="9497" y="1823"/>
                    <a:pt x="9467" y="1771"/>
                    <a:pt x="9430" y="1725"/>
                  </a:cubicBezTo>
                  <a:cubicBezTo>
                    <a:pt x="9346" y="1627"/>
                    <a:pt x="9222" y="1566"/>
                    <a:pt x="9091" y="1566"/>
                  </a:cubicBezTo>
                  <a:cubicBezTo>
                    <a:pt x="9088" y="1566"/>
                    <a:pt x="9085" y="1566"/>
                    <a:pt x="9082" y="1566"/>
                  </a:cubicBezTo>
                  <a:cubicBezTo>
                    <a:pt x="8895" y="1572"/>
                    <a:pt x="8510" y="1582"/>
                    <a:pt x="8058" y="3448"/>
                  </a:cubicBezTo>
                  <a:cubicBezTo>
                    <a:pt x="7875" y="2834"/>
                    <a:pt x="7667" y="2813"/>
                    <a:pt x="7533" y="2797"/>
                  </a:cubicBezTo>
                  <a:cubicBezTo>
                    <a:pt x="7521" y="2796"/>
                    <a:pt x="7510" y="2796"/>
                    <a:pt x="7498" y="2796"/>
                  </a:cubicBezTo>
                  <a:cubicBezTo>
                    <a:pt x="7403" y="2796"/>
                    <a:pt x="7310" y="2829"/>
                    <a:pt x="7234" y="2892"/>
                  </a:cubicBezTo>
                  <a:cubicBezTo>
                    <a:pt x="7114" y="2996"/>
                    <a:pt x="6864" y="3204"/>
                    <a:pt x="6644" y="5641"/>
                  </a:cubicBezTo>
                  <a:cubicBezTo>
                    <a:pt x="6137" y="5852"/>
                    <a:pt x="5712" y="6093"/>
                    <a:pt x="5386" y="6368"/>
                  </a:cubicBezTo>
                  <a:cubicBezTo>
                    <a:pt x="5346" y="6402"/>
                    <a:pt x="5303" y="6438"/>
                    <a:pt x="5263" y="6475"/>
                  </a:cubicBezTo>
                  <a:lnTo>
                    <a:pt x="4041" y="6640"/>
                  </a:lnTo>
                  <a:lnTo>
                    <a:pt x="4182" y="7679"/>
                  </a:lnTo>
                  <a:lnTo>
                    <a:pt x="4319" y="7660"/>
                  </a:lnTo>
                  <a:lnTo>
                    <a:pt x="4319" y="7660"/>
                  </a:lnTo>
                  <a:cubicBezTo>
                    <a:pt x="3681" y="8769"/>
                    <a:pt x="3360" y="10251"/>
                    <a:pt x="3360" y="12077"/>
                  </a:cubicBezTo>
                  <a:cubicBezTo>
                    <a:pt x="1268" y="13657"/>
                    <a:pt x="0" y="14967"/>
                    <a:pt x="556" y="16189"/>
                  </a:cubicBezTo>
                  <a:cubicBezTo>
                    <a:pt x="810" y="16748"/>
                    <a:pt x="1439" y="17008"/>
                    <a:pt x="2047" y="17258"/>
                  </a:cubicBezTo>
                  <a:cubicBezTo>
                    <a:pt x="2230" y="17331"/>
                    <a:pt x="2759" y="17551"/>
                    <a:pt x="2896" y="17680"/>
                  </a:cubicBezTo>
                  <a:cubicBezTo>
                    <a:pt x="2920" y="17842"/>
                    <a:pt x="3009" y="18055"/>
                    <a:pt x="3296" y="18135"/>
                  </a:cubicBezTo>
                  <a:cubicBezTo>
                    <a:pt x="3464" y="18394"/>
                    <a:pt x="3608" y="18529"/>
                    <a:pt x="3770" y="18572"/>
                  </a:cubicBezTo>
                  <a:cubicBezTo>
                    <a:pt x="3807" y="18582"/>
                    <a:pt x="3845" y="18588"/>
                    <a:pt x="3883" y="18588"/>
                  </a:cubicBezTo>
                  <a:cubicBezTo>
                    <a:pt x="3952" y="18588"/>
                    <a:pt x="4020" y="18570"/>
                    <a:pt x="4081" y="18535"/>
                  </a:cubicBezTo>
                  <a:cubicBezTo>
                    <a:pt x="4092" y="18536"/>
                    <a:pt x="4103" y="18536"/>
                    <a:pt x="4114" y="18536"/>
                  </a:cubicBezTo>
                  <a:cubicBezTo>
                    <a:pt x="4167" y="18536"/>
                    <a:pt x="4219" y="18524"/>
                    <a:pt x="4268" y="18501"/>
                  </a:cubicBezTo>
                  <a:cubicBezTo>
                    <a:pt x="4429" y="19192"/>
                    <a:pt x="4594" y="19824"/>
                    <a:pt x="4735" y="20371"/>
                  </a:cubicBezTo>
                  <a:lnTo>
                    <a:pt x="4744" y="20401"/>
                  </a:lnTo>
                  <a:cubicBezTo>
                    <a:pt x="5218" y="22240"/>
                    <a:pt x="6992" y="23407"/>
                    <a:pt x="9632" y="23624"/>
                  </a:cubicBezTo>
                  <a:cubicBezTo>
                    <a:pt x="9653" y="23682"/>
                    <a:pt x="9674" y="23737"/>
                    <a:pt x="9696" y="23792"/>
                  </a:cubicBezTo>
                  <a:cubicBezTo>
                    <a:pt x="9708" y="23816"/>
                    <a:pt x="9720" y="23841"/>
                    <a:pt x="9732" y="23868"/>
                  </a:cubicBezTo>
                  <a:lnTo>
                    <a:pt x="9738" y="23881"/>
                  </a:lnTo>
                  <a:cubicBezTo>
                    <a:pt x="9763" y="23939"/>
                    <a:pt x="9790" y="23994"/>
                    <a:pt x="9818" y="24049"/>
                  </a:cubicBezTo>
                  <a:cubicBezTo>
                    <a:pt x="9842" y="24104"/>
                    <a:pt x="9873" y="24159"/>
                    <a:pt x="9900" y="24210"/>
                  </a:cubicBezTo>
                  <a:cubicBezTo>
                    <a:pt x="9919" y="24241"/>
                    <a:pt x="9934" y="24275"/>
                    <a:pt x="9952" y="24305"/>
                  </a:cubicBezTo>
                  <a:cubicBezTo>
                    <a:pt x="10007" y="24397"/>
                    <a:pt x="10062" y="24482"/>
                    <a:pt x="10117" y="24562"/>
                  </a:cubicBezTo>
                  <a:lnTo>
                    <a:pt x="10133" y="24589"/>
                  </a:lnTo>
                  <a:lnTo>
                    <a:pt x="10139" y="24595"/>
                  </a:lnTo>
                  <a:cubicBezTo>
                    <a:pt x="10673" y="25353"/>
                    <a:pt x="11452" y="25863"/>
                    <a:pt x="12405" y="26077"/>
                  </a:cubicBezTo>
                  <a:lnTo>
                    <a:pt x="12750" y="28557"/>
                  </a:lnTo>
                  <a:lnTo>
                    <a:pt x="13013" y="28582"/>
                  </a:lnTo>
                  <a:cubicBezTo>
                    <a:pt x="13902" y="28661"/>
                    <a:pt x="14577" y="28704"/>
                    <a:pt x="15017" y="28704"/>
                  </a:cubicBezTo>
                  <a:lnTo>
                    <a:pt x="15038" y="28704"/>
                  </a:lnTo>
                  <a:cubicBezTo>
                    <a:pt x="15414" y="28704"/>
                    <a:pt x="15881" y="28701"/>
                    <a:pt x="15943" y="28328"/>
                  </a:cubicBezTo>
                  <a:cubicBezTo>
                    <a:pt x="15970" y="28200"/>
                    <a:pt x="15924" y="28069"/>
                    <a:pt x="15826" y="27983"/>
                  </a:cubicBezTo>
                  <a:cubicBezTo>
                    <a:pt x="15979" y="27791"/>
                    <a:pt x="15924" y="27445"/>
                    <a:pt x="15881" y="27155"/>
                  </a:cubicBezTo>
                  <a:cubicBezTo>
                    <a:pt x="15814" y="26721"/>
                    <a:pt x="15668" y="26056"/>
                    <a:pt x="15445" y="25170"/>
                  </a:cubicBezTo>
                  <a:lnTo>
                    <a:pt x="15365" y="24858"/>
                  </a:lnTo>
                  <a:lnTo>
                    <a:pt x="15054" y="24928"/>
                  </a:lnTo>
                  <a:cubicBezTo>
                    <a:pt x="14658" y="25004"/>
                    <a:pt x="14255" y="25042"/>
                    <a:pt x="13851" y="25042"/>
                  </a:cubicBezTo>
                  <a:cubicBezTo>
                    <a:pt x="13782" y="25042"/>
                    <a:pt x="13712" y="25041"/>
                    <a:pt x="13642" y="25038"/>
                  </a:cubicBezTo>
                  <a:lnTo>
                    <a:pt x="13542" y="23236"/>
                  </a:lnTo>
                  <a:cubicBezTo>
                    <a:pt x="14461" y="22973"/>
                    <a:pt x="15240" y="22604"/>
                    <a:pt x="15808" y="22161"/>
                  </a:cubicBezTo>
                  <a:cubicBezTo>
                    <a:pt x="18524" y="20059"/>
                    <a:pt x="18270" y="15566"/>
                    <a:pt x="17794" y="12258"/>
                  </a:cubicBezTo>
                  <a:cubicBezTo>
                    <a:pt x="18686" y="11897"/>
                    <a:pt x="19425" y="11369"/>
                    <a:pt x="19993" y="10675"/>
                  </a:cubicBezTo>
                  <a:cubicBezTo>
                    <a:pt x="21111" y="9313"/>
                    <a:pt x="21291" y="7673"/>
                    <a:pt x="21285" y="6710"/>
                  </a:cubicBezTo>
                  <a:cubicBezTo>
                    <a:pt x="21569" y="6445"/>
                    <a:pt x="21530" y="5999"/>
                    <a:pt x="21514" y="5809"/>
                  </a:cubicBezTo>
                  <a:cubicBezTo>
                    <a:pt x="21502" y="5614"/>
                    <a:pt x="21398" y="5430"/>
                    <a:pt x="21233" y="5323"/>
                  </a:cubicBezTo>
                  <a:cubicBezTo>
                    <a:pt x="21090" y="5229"/>
                    <a:pt x="20916" y="5198"/>
                    <a:pt x="20748" y="5198"/>
                  </a:cubicBezTo>
                  <a:cubicBezTo>
                    <a:pt x="20665" y="5198"/>
                    <a:pt x="20585" y="5206"/>
                    <a:pt x="20509" y="5217"/>
                  </a:cubicBezTo>
                  <a:cubicBezTo>
                    <a:pt x="20451" y="5015"/>
                    <a:pt x="20347" y="4829"/>
                    <a:pt x="20158" y="4761"/>
                  </a:cubicBezTo>
                  <a:cubicBezTo>
                    <a:pt x="20117" y="4747"/>
                    <a:pt x="20074" y="4740"/>
                    <a:pt x="20031" y="4740"/>
                  </a:cubicBezTo>
                  <a:cubicBezTo>
                    <a:pt x="19927" y="4740"/>
                    <a:pt x="19824" y="4781"/>
                    <a:pt x="19749" y="4856"/>
                  </a:cubicBezTo>
                  <a:cubicBezTo>
                    <a:pt x="19617" y="4987"/>
                    <a:pt x="19504" y="5207"/>
                    <a:pt x="19718" y="6261"/>
                  </a:cubicBezTo>
                  <a:cubicBezTo>
                    <a:pt x="19758" y="6637"/>
                    <a:pt x="19874" y="8387"/>
                    <a:pt x="18799" y="9701"/>
                  </a:cubicBezTo>
                  <a:cubicBezTo>
                    <a:pt x="18453" y="10116"/>
                    <a:pt x="18026" y="10449"/>
                    <a:pt x="17540" y="10684"/>
                  </a:cubicBezTo>
                  <a:cubicBezTo>
                    <a:pt x="17439" y="10122"/>
                    <a:pt x="17339" y="9582"/>
                    <a:pt x="17247" y="9090"/>
                  </a:cubicBezTo>
                  <a:lnTo>
                    <a:pt x="17244" y="9075"/>
                  </a:lnTo>
                  <a:cubicBezTo>
                    <a:pt x="17067" y="8128"/>
                    <a:pt x="16746" y="7315"/>
                    <a:pt x="16291" y="6652"/>
                  </a:cubicBezTo>
                  <a:cubicBezTo>
                    <a:pt x="16361" y="6451"/>
                    <a:pt x="16407" y="6243"/>
                    <a:pt x="16422" y="6029"/>
                  </a:cubicBezTo>
                  <a:lnTo>
                    <a:pt x="16923" y="5962"/>
                  </a:lnTo>
                  <a:lnTo>
                    <a:pt x="16783" y="4923"/>
                  </a:lnTo>
                  <a:lnTo>
                    <a:pt x="14663" y="5210"/>
                  </a:lnTo>
                  <a:cubicBezTo>
                    <a:pt x="14464" y="5107"/>
                    <a:pt x="14256" y="5021"/>
                    <a:pt x="14043" y="4951"/>
                  </a:cubicBezTo>
                  <a:cubicBezTo>
                    <a:pt x="15136" y="3576"/>
                    <a:pt x="15200" y="3081"/>
                    <a:pt x="14947" y="2782"/>
                  </a:cubicBezTo>
                  <a:cubicBezTo>
                    <a:pt x="14854" y="2675"/>
                    <a:pt x="14718" y="2617"/>
                    <a:pt x="14579" y="2617"/>
                  </a:cubicBezTo>
                  <a:cubicBezTo>
                    <a:pt x="14575" y="2617"/>
                    <a:pt x="14572" y="2617"/>
                    <a:pt x="14568" y="2617"/>
                  </a:cubicBezTo>
                  <a:cubicBezTo>
                    <a:pt x="14443" y="2620"/>
                    <a:pt x="14171" y="2626"/>
                    <a:pt x="13429" y="3381"/>
                  </a:cubicBezTo>
                  <a:cubicBezTo>
                    <a:pt x="14583" y="668"/>
                    <a:pt x="14397" y="363"/>
                    <a:pt x="14302" y="204"/>
                  </a:cubicBezTo>
                  <a:cubicBezTo>
                    <a:pt x="14232" y="85"/>
                    <a:pt x="14104" y="8"/>
                    <a:pt x="13966" y="2"/>
                  </a:cubicBezTo>
                  <a:cubicBezTo>
                    <a:pt x="13952" y="2"/>
                    <a:pt x="13937" y="1"/>
                    <a:pt x="13921" y="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43"/>
            <p:cNvSpPr/>
            <p:nvPr/>
          </p:nvSpPr>
          <p:spPr>
            <a:xfrm>
              <a:off x="1979750" y="1570475"/>
              <a:ext cx="119475" cy="152700"/>
            </a:xfrm>
            <a:custGeom>
              <a:rect b="b" l="l" r="r" t="t"/>
              <a:pathLst>
                <a:path extrusionOk="0" h="6108" w="4779">
                  <a:moveTo>
                    <a:pt x="932" y="1"/>
                  </a:moveTo>
                  <a:lnTo>
                    <a:pt x="932" y="4"/>
                  </a:lnTo>
                  <a:lnTo>
                    <a:pt x="0" y="77"/>
                  </a:lnTo>
                  <a:lnTo>
                    <a:pt x="816" y="5988"/>
                  </a:lnTo>
                  <a:cubicBezTo>
                    <a:pt x="1750" y="6072"/>
                    <a:pt x="2381" y="6107"/>
                    <a:pt x="2784" y="6107"/>
                  </a:cubicBezTo>
                  <a:cubicBezTo>
                    <a:pt x="4778" y="6107"/>
                    <a:pt x="1225" y="5252"/>
                    <a:pt x="1225" y="5252"/>
                  </a:cubicBezTo>
                  <a:lnTo>
                    <a:pt x="932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43"/>
            <p:cNvSpPr/>
            <p:nvPr/>
          </p:nvSpPr>
          <p:spPr>
            <a:xfrm>
              <a:off x="1908650" y="1537400"/>
              <a:ext cx="157025" cy="171275"/>
            </a:xfrm>
            <a:custGeom>
              <a:rect b="b" l="l" r="r" t="t"/>
              <a:pathLst>
                <a:path extrusionOk="0" h="6851" w="6281">
                  <a:moveTo>
                    <a:pt x="378" y="0"/>
                  </a:moveTo>
                  <a:cubicBezTo>
                    <a:pt x="99" y="0"/>
                    <a:pt x="0" y="614"/>
                    <a:pt x="419" y="2139"/>
                  </a:cubicBezTo>
                  <a:lnTo>
                    <a:pt x="422" y="2139"/>
                  </a:lnTo>
                  <a:cubicBezTo>
                    <a:pt x="1077" y="4529"/>
                    <a:pt x="2958" y="4920"/>
                    <a:pt x="4120" y="4920"/>
                  </a:cubicBezTo>
                  <a:cubicBezTo>
                    <a:pt x="4685" y="4920"/>
                    <a:pt x="5080" y="4827"/>
                    <a:pt x="5080" y="4827"/>
                  </a:cubicBezTo>
                  <a:cubicBezTo>
                    <a:pt x="5080" y="4827"/>
                    <a:pt x="5918" y="6851"/>
                    <a:pt x="6152" y="6851"/>
                  </a:cubicBezTo>
                  <a:cubicBezTo>
                    <a:pt x="6281" y="6851"/>
                    <a:pt x="6225" y="6232"/>
                    <a:pt x="5740" y="4308"/>
                  </a:cubicBezTo>
                  <a:cubicBezTo>
                    <a:pt x="5740" y="4308"/>
                    <a:pt x="5180" y="4433"/>
                    <a:pt x="4473" y="4433"/>
                  </a:cubicBezTo>
                  <a:cubicBezTo>
                    <a:pt x="3366" y="4433"/>
                    <a:pt x="1899" y="4127"/>
                    <a:pt x="1662" y="2555"/>
                  </a:cubicBezTo>
                  <a:cubicBezTo>
                    <a:pt x="1440" y="1085"/>
                    <a:pt x="749" y="0"/>
                    <a:pt x="378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43"/>
            <p:cNvSpPr/>
            <p:nvPr/>
          </p:nvSpPr>
          <p:spPr>
            <a:xfrm>
              <a:off x="1911075" y="1537400"/>
              <a:ext cx="7050" cy="20650"/>
            </a:xfrm>
            <a:custGeom>
              <a:rect b="b" l="l" r="r" t="t"/>
              <a:pathLst>
                <a:path extrusionOk="0" h="826" w="282">
                  <a:moveTo>
                    <a:pt x="1" y="1"/>
                  </a:moveTo>
                  <a:lnTo>
                    <a:pt x="1" y="826"/>
                  </a:lnTo>
                  <a:lnTo>
                    <a:pt x="282" y="826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43"/>
            <p:cNvSpPr/>
            <p:nvPr/>
          </p:nvSpPr>
          <p:spPr>
            <a:xfrm>
              <a:off x="1954300" y="1615775"/>
              <a:ext cx="2925" cy="5600"/>
            </a:xfrm>
            <a:custGeom>
              <a:rect b="b" l="l" r="r" t="t"/>
              <a:pathLst>
                <a:path extrusionOk="0" h="224" w="117">
                  <a:moveTo>
                    <a:pt x="1" y="0"/>
                  </a:moveTo>
                  <a:cubicBezTo>
                    <a:pt x="1" y="3"/>
                    <a:pt x="4" y="6"/>
                    <a:pt x="4" y="6"/>
                  </a:cubicBezTo>
                  <a:lnTo>
                    <a:pt x="1" y="0"/>
                  </a:lnTo>
                  <a:close/>
                  <a:moveTo>
                    <a:pt x="22" y="49"/>
                  </a:moveTo>
                  <a:lnTo>
                    <a:pt x="25" y="55"/>
                  </a:lnTo>
                  <a:cubicBezTo>
                    <a:pt x="25" y="52"/>
                    <a:pt x="22" y="49"/>
                    <a:pt x="22" y="49"/>
                  </a:cubicBezTo>
                  <a:close/>
                  <a:moveTo>
                    <a:pt x="92" y="180"/>
                  </a:moveTo>
                  <a:cubicBezTo>
                    <a:pt x="92" y="186"/>
                    <a:pt x="96" y="186"/>
                    <a:pt x="99" y="189"/>
                  </a:cubicBezTo>
                  <a:lnTo>
                    <a:pt x="92" y="180"/>
                  </a:lnTo>
                  <a:close/>
                  <a:moveTo>
                    <a:pt x="111" y="214"/>
                  </a:moveTo>
                  <a:cubicBezTo>
                    <a:pt x="111" y="217"/>
                    <a:pt x="114" y="220"/>
                    <a:pt x="117" y="223"/>
                  </a:cubicBezTo>
                  <a:cubicBezTo>
                    <a:pt x="117" y="220"/>
                    <a:pt x="114" y="217"/>
                    <a:pt x="111" y="214"/>
                  </a:cubicBezTo>
                  <a:close/>
                </a:path>
              </a:pathLst>
            </a:custGeom>
            <a:solidFill>
              <a:srgbClr val="CDC5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43"/>
            <p:cNvSpPr/>
            <p:nvPr/>
          </p:nvSpPr>
          <p:spPr>
            <a:xfrm>
              <a:off x="1911150" y="1537400"/>
              <a:ext cx="46325" cy="86025"/>
            </a:xfrm>
            <a:custGeom>
              <a:rect b="b" l="l" r="r" t="t"/>
              <a:pathLst>
                <a:path extrusionOk="0" h="3441" w="1853">
                  <a:moveTo>
                    <a:pt x="282" y="1"/>
                  </a:moveTo>
                  <a:cubicBezTo>
                    <a:pt x="105" y="1"/>
                    <a:pt x="1" y="251"/>
                    <a:pt x="56" y="826"/>
                  </a:cubicBezTo>
                  <a:cubicBezTo>
                    <a:pt x="86" y="1153"/>
                    <a:pt x="169" y="1586"/>
                    <a:pt x="322" y="2139"/>
                  </a:cubicBezTo>
                  <a:cubicBezTo>
                    <a:pt x="444" y="2604"/>
                    <a:pt x="645" y="3043"/>
                    <a:pt x="914" y="3441"/>
                  </a:cubicBezTo>
                  <a:cubicBezTo>
                    <a:pt x="1226" y="3425"/>
                    <a:pt x="1537" y="3401"/>
                    <a:pt x="1852" y="3370"/>
                  </a:cubicBezTo>
                  <a:lnTo>
                    <a:pt x="1846" y="3361"/>
                  </a:lnTo>
                  <a:cubicBezTo>
                    <a:pt x="1846" y="3358"/>
                    <a:pt x="1843" y="3355"/>
                    <a:pt x="1840" y="3352"/>
                  </a:cubicBezTo>
                  <a:lnTo>
                    <a:pt x="1840" y="3349"/>
                  </a:lnTo>
                  <a:lnTo>
                    <a:pt x="1834" y="3340"/>
                  </a:lnTo>
                  <a:lnTo>
                    <a:pt x="1828" y="3334"/>
                  </a:lnTo>
                  <a:cubicBezTo>
                    <a:pt x="1828" y="3331"/>
                    <a:pt x="1825" y="3328"/>
                    <a:pt x="1825" y="3324"/>
                  </a:cubicBezTo>
                  <a:cubicBezTo>
                    <a:pt x="1825" y="3321"/>
                    <a:pt x="1825" y="3321"/>
                    <a:pt x="1825" y="3321"/>
                  </a:cubicBezTo>
                  <a:lnTo>
                    <a:pt x="1818" y="3312"/>
                  </a:lnTo>
                  <a:lnTo>
                    <a:pt x="1815" y="3303"/>
                  </a:lnTo>
                  <a:lnTo>
                    <a:pt x="1815" y="3300"/>
                  </a:lnTo>
                  <a:lnTo>
                    <a:pt x="1809" y="3291"/>
                  </a:lnTo>
                  <a:lnTo>
                    <a:pt x="1809" y="3288"/>
                  </a:lnTo>
                  <a:cubicBezTo>
                    <a:pt x="1809" y="3288"/>
                    <a:pt x="1806" y="3285"/>
                    <a:pt x="1806" y="3282"/>
                  </a:cubicBezTo>
                  <a:lnTo>
                    <a:pt x="1806" y="3279"/>
                  </a:lnTo>
                  <a:lnTo>
                    <a:pt x="1800" y="3269"/>
                  </a:lnTo>
                  <a:lnTo>
                    <a:pt x="1800" y="3266"/>
                  </a:lnTo>
                  <a:lnTo>
                    <a:pt x="1797" y="3257"/>
                  </a:lnTo>
                  <a:lnTo>
                    <a:pt x="1797" y="3254"/>
                  </a:lnTo>
                  <a:lnTo>
                    <a:pt x="1794" y="3248"/>
                  </a:lnTo>
                  <a:lnTo>
                    <a:pt x="1794" y="3245"/>
                  </a:lnTo>
                  <a:cubicBezTo>
                    <a:pt x="1791" y="3242"/>
                    <a:pt x="1791" y="3239"/>
                    <a:pt x="1788" y="3236"/>
                  </a:cubicBezTo>
                  <a:lnTo>
                    <a:pt x="1788" y="3233"/>
                  </a:lnTo>
                  <a:cubicBezTo>
                    <a:pt x="1788" y="3230"/>
                    <a:pt x="1785" y="3227"/>
                    <a:pt x="1785" y="3224"/>
                  </a:cubicBezTo>
                  <a:lnTo>
                    <a:pt x="1785" y="3221"/>
                  </a:lnTo>
                  <a:cubicBezTo>
                    <a:pt x="1782" y="3218"/>
                    <a:pt x="1782" y="3218"/>
                    <a:pt x="1782" y="3215"/>
                  </a:cubicBezTo>
                  <a:lnTo>
                    <a:pt x="1782" y="3211"/>
                  </a:lnTo>
                  <a:lnTo>
                    <a:pt x="1776" y="3202"/>
                  </a:lnTo>
                  <a:cubicBezTo>
                    <a:pt x="1776" y="3199"/>
                    <a:pt x="1776" y="3199"/>
                    <a:pt x="1776" y="3199"/>
                  </a:cubicBezTo>
                  <a:lnTo>
                    <a:pt x="1773" y="3190"/>
                  </a:lnTo>
                  <a:lnTo>
                    <a:pt x="1770" y="3187"/>
                  </a:lnTo>
                  <a:lnTo>
                    <a:pt x="1770" y="3181"/>
                  </a:lnTo>
                  <a:lnTo>
                    <a:pt x="1770" y="3175"/>
                  </a:lnTo>
                  <a:cubicBezTo>
                    <a:pt x="1767" y="3172"/>
                    <a:pt x="1767" y="3169"/>
                    <a:pt x="1763" y="3166"/>
                  </a:cubicBezTo>
                  <a:lnTo>
                    <a:pt x="1763" y="3163"/>
                  </a:lnTo>
                  <a:lnTo>
                    <a:pt x="1760" y="3156"/>
                  </a:lnTo>
                  <a:cubicBezTo>
                    <a:pt x="1760" y="3153"/>
                    <a:pt x="1760" y="3153"/>
                    <a:pt x="1757" y="3150"/>
                  </a:cubicBezTo>
                  <a:cubicBezTo>
                    <a:pt x="1754" y="3147"/>
                    <a:pt x="1754" y="3147"/>
                    <a:pt x="1754" y="3144"/>
                  </a:cubicBezTo>
                  <a:lnTo>
                    <a:pt x="1751" y="3138"/>
                  </a:lnTo>
                  <a:lnTo>
                    <a:pt x="1748" y="3132"/>
                  </a:lnTo>
                  <a:lnTo>
                    <a:pt x="1745" y="3126"/>
                  </a:lnTo>
                  <a:lnTo>
                    <a:pt x="1745" y="3123"/>
                  </a:lnTo>
                  <a:lnTo>
                    <a:pt x="1742" y="3114"/>
                  </a:lnTo>
                  <a:lnTo>
                    <a:pt x="1742" y="3108"/>
                  </a:lnTo>
                  <a:cubicBezTo>
                    <a:pt x="1739" y="3108"/>
                    <a:pt x="1739" y="3105"/>
                    <a:pt x="1739" y="3101"/>
                  </a:cubicBezTo>
                  <a:lnTo>
                    <a:pt x="1739" y="3098"/>
                  </a:lnTo>
                  <a:lnTo>
                    <a:pt x="1733" y="3089"/>
                  </a:lnTo>
                  <a:lnTo>
                    <a:pt x="1733" y="3086"/>
                  </a:lnTo>
                  <a:cubicBezTo>
                    <a:pt x="1730" y="3080"/>
                    <a:pt x="1727" y="3071"/>
                    <a:pt x="1724" y="3065"/>
                  </a:cubicBezTo>
                  <a:cubicBezTo>
                    <a:pt x="1724" y="3059"/>
                    <a:pt x="1721" y="3056"/>
                    <a:pt x="1721" y="3050"/>
                  </a:cubicBezTo>
                  <a:cubicBezTo>
                    <a:pt x="1660" y="2894"/>
                    <a:pt x="1620" y="2732"/>
                    <a:pt x="1595" y="2564"/>
                  </a:cubicBezTo>
                  <a:cubicBezTo>
                    <a:pt x="1372" y="1095"/>
                    <a:pt x="682" y="10"/>
                    <a:pt x="313" y="10"/>
                  </a:cubicBezTo>
                  <a:lnTo>
                    <a:pt x="282" y="1"/>
                  </a:ln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43"/>
            <p:cNvSpPr/>
            <p:nvPr/>
          </p:nvSpPr>
          <p:spPr>
            <a:xfrm>
              <a:off x="1979750" y="1570475"/>
              <a:ext cx="23850" cy="9650"/>
            </a:xfrm>
            <a:custGeom>
              <a:rect b="b" l="l" r="r" t="t"/>
              <a:pathLst>
                <a:path extrusionOk="0" h="386" w="954">
                  <a:moveTo>
                    <a:pt x="932" y="1"/>
                  </a:moveTo>
                  <a:lnTo>
                    <a:pt x="0" y="74"/>
                  </a:lnTo>
                  <a:lnTo>
                    <a:pt x="932" y="1"/>
                  </a:lnTo>
                  <a:lnTo>
                    <a:pt x="953" y="386"/>
                  </a:lnTo>
                  <a:lnTo>
                    <a:pt x="953" y="386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43"/>
            <p:cNvSpPr/>
            <p:nvPr/>
          </p:nvSpPr>
          <p:spPr>
            <a:xfrm>
              <a:off x="2003575" y="1580100"/>
              <a:ext cx="1775" cy="30875"/>
            </a:xfrm>
            <a:custGeom>
              <a:rect b="b" l="l" r="r" t="t"/>
              <a:pathLst>
                <a:path extrusionOk="0" h="1235" w="71">
                  <a:moveTo>
                    <a:pt x="0" y="1"/>
                  </a:moveTo>
                  <a:lnTo>
                    <a:pt x="0" y="1"/>
                  </a:lnTo>
                  <a:lnTo>
                    <a:pt x="70" y="1235"/>
                  </a:lnTo>
                  <a:lnTo>
                    <a:pt x="70" y="12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DC5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43"/>
            <p:cNvSpPr/>
            <p:nvPr/>
          </p:nvSpPr>
          <p:spPr>
            <a:xfrm>
              <a:off x="1979750" y="1570475"/>
              <a:ext cx="25600" cy="46850"/>
            </a:xfrm>
            <a:custGeom>
              <a:rect b="b" l="l" r="r" t="t"/>
              <a:pathLst>
                <a:path extrusionOk="0" h="1874" w="1024">
                  <a:moveTo>
                    <a:pt x="932" y="1"/>
                  </a:moveTo>
                  <a:lnTo>
                    <a:pt x="0" y="77"/>
                  </a:lnTo>
                  <a:lnTo>
                    <a:pt x="247" y="1873"/>
                  </a:lnTo>
                  <a:cubicBezTo>
                    <a:pt x="504" y="1788"/>
                    <a:pt x="764" y="1702"/>
                    <a:pt x="1023" y="1623"/>
                  </a:cubicBezTo>
                  <a:lnTo>
                    <a:pt x="953" y="386"/>
                  </a:lnTo>
                  <a:lnTo>
                    <a:pt x="932" y="4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rgbClr val="D89E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43"/>
            <p:cNvSpPr/>
            <p:nvPr/>
          </p:nvSpPr>
          <p:spPr>
            <a:xfrm>
              <a:off x="1730250" y="1022175"/>
              <a:ext cx="415225" cy="574850"/>
            </a:xfrm>
            <a:custGeom>
              <a:rect b="b" l="l" r="r" t="t"/>
              <a:pathLst>
                <a:path extrusionOk="0" h="22994" w="16609">
                  <a:moveTo>
                    <a:pt x="11701" y="0"/>
                  </a:moveTo>
                  <a:cubicBezTo>
                    <a:pt x="11194" y="0"/>
                    <a:pt x="9496" y="3657"/>
                    <a:pt x="8990" y="4775"/>
                  </a:cubicBezTo>
                  <a:lnTo>
                    <a:pt x="8960" y="4775"/>
                  </a:lnTo>
                  <a:cubicBezTo>
                    <a:pt x="9342" y="3672"/>
                    <a:pt x="10557" y="64"/>
                    <a:pt x="10090" y="40"/>
                  </a:cubicBezTo>
                  <a:cubicBezTo>
                    <a:pt x="10088" y="40"/>
                    <a:pt x="10087" y="40"/>
                    <a:pt x="10085" y="40"/>
                  </a:cubicBezTo>
                  <a:cubicBezTo>
                    <a:pt x="9556" y="40"/>
                    <a:pt x="7765" y="4367"/>
                    <a:pt x="7545" y="4903"/>
                  </a:cubicBezTo>
                  <a:lnTo>
                    <a:pt x="7536" y="4903"/>
                  </a:lnTo>
                  <a:cubicBezTo>
                    <a:pt x="7649" y="4414"/>
                    <a:pt x="8502" y="672"/>
                    <a:pt x="8101" y="642"/>
                  </a:cubicBezTo>
                  <a:cubicBezTo>
                    <a:pt x="8100" y="641"/>
                    <a:pt x="8098" y="641"/>
                    <a:pt x="8096" y="641"/>
                  </a:cubicBezTo>
                  <a:cubicBezTo>
                    <a:pt x="7670" y="641"/>
                    <a:pt x="6757" y="4973"/>
                    <a:pt x="6757" y="4973"/>
                  </a:cubicBezTo>
                  <a:cubicBezTo>
                    <a:pt x="6757" y="4973"/>
                    <a:pt x="7354" y="1564"/>
                    <a:pt x="6849" y="1564"/>
                  </a:cubicBezTo>
                  <a:cubicBezTo>
                    <a:pt x="6848" y="1564"/>
                    <a:pt x="6847" y="1564"/>
                    <a:pt x="6846" y="1564"/>
                  </a:cubicBezTo>
                  <a:cubicBezTo>
                    <a:pt x="6336" y="1576"/>
                    <a:pt x="5780" y="5040"/>
                    <a:pt x="5780" y="5040"/>
                  </a:cubicBezTo>
                  <a:cubicBezTo>
                    <a:pt x="5780" y="5040"/>
                    <a:pt x="5600" y="2829"/>
                    <a:pt x="5257" y="2795"/>
                  </a:cubicBezTo>
                  <a:cubicBezTo>
                    <a:pt x="5255" y="2795"/>
                    <a:pt x="5253" y="2795"/>
                    <a:pt x="5251" y="2795"/>
                  </a:cubicBezTo>
                  <a:cubicBezTo>
                    <a:pt x="4967" y="2795"/>
                    <a:pt x="4768" y="4862"/>
                    <a:pt x="4711" y="5541"/>
                  </a:cubicBezTo>
                  <a:cubicBezTo>
                    <a:pt x="4188" y="5740"/>
                    <a:pt x="3718" y="5984"/>
                    <a:pt x="3357" y="6287"/>
                  </a:cubicBezTo>
                  <a:cubicBezTo>
                    <a:pt x="0" y="9097"/>
                    <a:pt x="1903" y="16428"/>
                    <a:pt x="2820" y="19987"/>
                  </a:cubicBezTo>
                  <a:cubicBezTo>
                    <a:pt x="3373" y="22134"/>
                    <a:pt x="5780" y="22993"/>
                    <a:pt x="8247" y="22993"/>
                  </a:cubicBezTo>
                  <a:cubicBezTo>
                    <a:pt x="10219" y="22993"/>
                    <a:pt x="12230" y="22444"/>
                    <a:pt x="13362" y="21566"/>
                  </a:cubicBezTo>
                  <a:cubicBezTo>
                    <a:pt x="16609" y="19049"/>
                    <a:pt x="15423" y="12784"/>
                    <a:pt x="14675" y="8801"/>
                  </a:cubicBezTo>
                  <a:cubicBezTo>
                    <a:pt x="14104" y="5773"/>
                    <a:pt x="12207" y="5001"/>
                    <a:pt x="11214" y="4805"/>
                  </a:cubicBezTo>
                  <a:cubicBezTo>
                    <a:pt x="11892" y="3996"/>
                    <a:pt x="12686" y="2939"/>
                    <a:pt x="12451" y="2667"/>
                  </a:cubicBezTo>
                  <a:cubicBezTo>
                    <a:pt x="12422" y="2633"/>
                    <a:pt x="12383" y="2617"/>
                    <a:pt x="12336" y="2617"/>
                  </a:cubicBezTo>
                  <a:cubicBezTo>
                    <a:pt x="11884" y="2617"/>
                    <a:pt x="10692" y="4065"/>
                    <a:pt x="10166" y="4735"/>
                  </a:cubicBezTo>
                  <a:lnTo>
                    <a:pt x="10066" y="4735"/>
                  </a:lnTo>
                  <a:cubicBezTo>
                    <a:pt x="10585" y="3611"/>
                    <a:pt x="12210" y="25"/>
                    <a:pt x="11706" y="0"/>
                  </a:cubicBezTo>
                  <a:cubicBezTo>
                    <a:pt x="11704" y="0"/>
                    <a:pt x="11703" y="0"/>
                    <a:pt x="11701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43"/>
            <p:cNvSpPr/>
            <p:nvPr/>
          </p:nvSpPr>
          <p:spPr>
            <a:xfrm>
              <a:off x="2013275" y="1221850"/>
              <a:ext cx="65300" cy="28475"/>
            </a:xfrm>
            <a:custGeom>
              <a:rect b="b" l="l" r="r" t="t"/>
              <a:pathLst>
                <a:path extrusionOk="0" h="1139" w="2612">
                  <a:moveTo>
                    <a:pt x="1813" y="1"/>
                  </a:moveTo>
                  <a:cubicBezTo>
                    <a:pt x="1802" y="1"/>
                    <a:pt x="1792" y="1"/>
                    <a:pt x="1781" y="1"/>
                  </a:cubicBezTo>
                  <a:cubicBezTo>
                    <a:pt x="1576" y="1"/>
                    <a:pt x="1372" y="19"/>
                    <a:pt x="1170" y="56"/>
                  </a:cubicBezTo>
                  <a:cubicBezTo>
                    <a:pt x="770" y="126"/>
                    <a:pt x="470" y="221"/>
                    <a:pt x="278" y="340"/>
                  </a:cubicBezTo>
                  <a:cubicBezTo>
                    <a:pt x="86" y="459"/>
                    <a:pt x="0" y="597"/>
                    <a:pt x="28" y="753"/>
                  </a:cubicBezTo>
                  <a:cubicBezTo>
                    <a:pt x="34" y="771"/>
                    <a:pt x="40" y="789"/>
                    <a:pt x="46" y="811"/>
                  </a:cubicBezTo>
                  <a:cubicBezTo>
                    <a:pt x="61" y="847"/>
                    <a:pt x="83" y="881"/>
                    <a:pt x="113" y="911"/>
                  </a:cubicBezTo>
                  <a:cubicBezTo>
                    <a:pt x="156" y="954"/>
                    <a:pt x="205" y="991"/>
                    <a:pt x="257" y="1021"/>
                  </a:cubicBezTo>
                  <a:cubicBezTo>
                    <a:pt x="339" y="1064"/>
                    <a:pt x="425" y="1092"/>
                    <a:pt x="516" y="1107"/>
                  </a:cubicBezTo>
                  <a:cubicBezTo>
                    <a:pt x="631" y="1128"/>
                    <a:pt x="749" y="1138"/>
                    <a:pt x="867" y="1138"/>
                  </a:cubicBezTo>
                  <a:cubicBezTo>
                    <a:pt x="883" y="1138"/>
                    <a:pt x="900" y="1138"/>
                    <a:pt x="916" y="1137"/>
                  </a:cubicBezTo>
                  <a:cubicBezTo>
                    <a:pt x="1109" y="1134"/>
                    <a:pt x="1301" y="1113"/>
                    <a:pt x="1491" y="1079"/>
                  </a:cubicBezTo>
                  <a:cubicBezTo>
                    <a:pt x="1653" y="1049"/>
                    <a:pt x="1815" y="1012"/>
                    <a:pt x="1973" y="963"/>
                  </a:cubicBezTo>
                  <a:cubicBezTo>
                    <a:pt x="2096" y="927"/>
                    <a:pt x="2218" y="878"/>
                    <a:pt x="2331" y="814"/>
                  </a:cubicBezTo>
                  <a:cubicBezTo>
                    <a:pt x="2416" y="765"/>
                    <a:pt x="2490" y="701"/>
                    <a:pt x="2548" y="621"/>
                  </a:cubicBezTo>
                  <a:cubicBezTo>
                    <a:pt x="2597" y="554"/>
                    <a:pt x="2612" y="472"/>
                    <a:pt x="2597" y="389"/>
                  </a:cubicBezTo>
                  <a:cubicBezTo>
                    <a:pt x="2581" y="316"/>
                    <a:pt x="2542" y="245"/>
                    <a:pt x="2487" y="197"/>
                  </a:cubicBezTo>
                  <a:cubicBezTo>
                    <a:pt x="2407" y="129"/>
                    <a:pt x="2315" y="81"/>
                    <a:pt x="2218" y="56"/>
                  </a:cubicBezTo>
                  <a:cubicBezTo>
                    <a:pt x="2084" y="19"/>
                    <a:pt x="1951" y="1"/>
                    <a:pt x="1813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43"/>
            <p:cNvSpPr/>
            <p:nvPr/>
          </p:nvSpPr>
          <p:spPr>
            <a:xfrm>
              <a:off x="1810350" y="1247975"/>
              <a:ext cx="65325" cy="28525"/>
            </a:xfrm>
            <a:custGeom>
              <a:rect b="b" l="l" r="r" t="t"/>
              <a:pathLst>
                <a:path extrusionOk="0" h="1141" w="2613">
                  <a:moveTo>
                    <a:pt x="1782" y="1"/>
                  </a:moveTo>
                  <a:cubicBezTo>
                    <a:pt x="1577" y="1"/>
                    <a:pt x="1372" y="22"/>
                    <a:pt x="1171" y="59"/>
                  </a:cubicBezTo>
                  <a:cubicBezTo>
                    <a:pt x="767" y="129"/>
                    <a:pt x="471" y="224"/>
                    <a:pt x="276" y="343"/>
                  </a:cubicBezTo>
                  <a:cubicBezTo>
                    <a:pt x="83" y="462"/>
                    <a:pt x="1" y="600"/>
                    <a:pt x="28" y="752"/>
                  </a:cubicBezTo>
                  <a:cubicBezTo>
                    <a:pt x="31" y="761"/>
                    <a:pt x="37" y="780"/>
                    <a:pt x="47" y="810"/>
                  </a:cubicBezTo>
                  <a:cubicBezTo>
                    <a:pt x="62" y="850"/>
                    <a:pt x="83" y="884"/>
                    <a:pt x="114" y="911"/>
                  </a:cubicBezTo>
                  <a:cubicBezTo>
                    <a:pt x="157" y="957"/>
                    <a:pt x="205" y="994"/>
                    <a:pt x="260" y="1021"/>
                  </a:cubicBezTo>
                  <a:cubicBezTo>
                    <a:pt x="340" y="1064"/>
                    <a:pt x="425" y="1094"/>
                    <a:pt x="517" y="1110"/>
                  </a:cubicBezTo>
                  <a:cubicBezTo>
                    <a:pt x="632" y="1131"/>
                    <a:pt x="750" y="1141"/>
                    <a:pt x="870" y="1141"/>
                  </a:cubicBezTo>
                  <a:cubicBezTo>
                    <a:pt x="886" y="1141"/>
                    <a:pt x="903" y="1141"/>
                    <a:pt x="920" y="1140"/>
                  </a:cubicBezTo>
                  <a:cubicBezTo>
                    <a:pt x="1110" y="1134"/>
                    <a:pt x="1302" y="1116"/>
                    <a:pt x="1491" y="1079"/>
                  </a:cubicBezTo>
                  <a:cubicBezTo>
                    <a:pt x="1653" y="1052"/>
                    <a:pt x="1815" y="1015"/>
                    <a:pt x="1974" y="966"/>
                  </a:cubicBezTo>
                  <a:cubicBezTo>
                    <a:pt x="2096" y="929"/>
                    <a:pt x="2218" y="877"/>
                    <a:pt x="2331" y="813"/>
                  </a:cubicBezTo>
                  <a:cubicBezTo>
                    <a:pt x="2417" y="768"/>
                    <a:pt x="2490" y="703"/>
                    <a:pt x="2548" y="624"/>
                  </a:cubicBezTo>
                  <a:cubicBezTo>
                    <a:pt x="2597" y="557"/>
                    <a:pt x="2612" y="471"/>
                    <a:pt x="2597" y="392"/>
                  </a:cubicBezTo>
                  <a:cubicBezTo>
                    <a:pt x="2582" y="315"/>
                    <a:pt x="2542" y="248"/>
                    <a:pt x="2484" y="196"/>
                  </a:cubicBezTo>
                  <a:cubicBezTo>
                    <a:pt x="2408" y="129"/>
                    <a:pt x="2316" y="80"/>
                    <a:pt x="2215" y="56"/>
                  </a:cubicBezTo>
                  <a:cubicBezTo>
                    <a:pt x="2075" y="19"/>
                    <a:pt x="1928" y="1"/>
                    <a:pt x="1782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43"/>
            <p:cNvSpPr/>
            <p:nvPr/>
          </p:nvSpPr>
          <p:spPr>
            <a:xfrm>
              <a:off x="1901175" y="1238850"/>
              <a:ext cx="97600" cy="52300"/>
            </a:xfrm>
            <a:custGeom>
              <a:rect b="b" l="l" r="r" t="t"/>
              <a:pathLst>
                <a:path extrusionOk="0" h="2092" w="3904">
                  <a:moveTo>
                    <a:pt x="2996" y="0"/>
                  </a:moveTo>
                  <a:cubicBezTo>
                    <a:pt x="2591" y="0"/>
                    <a:pt x="2131" y="492"/>
                    <a:pt x="1790" y="561"/>
                  </a:cubicBezTo>
                  <a:cubicBezTo>
                    <a:pt x="1730" y="574"/>
                    <a:pt x="1668" y="579"/>
                    <a:pt x="1604" y="579"/>
                  </a:cubicBezTo>
                  <a:cubicBezTo>
                    <a:pt x="1268" y="579"/>
                    <a:pt x="877" y="433"/>
                    <a:pt x="584" y="433"/>
                  </a:cubicBezTo>
                  <a:cubicBezTo>
                    <a:pt x="367" y="433"/>
                    <a:pt x="203" y="513"/>
                    <a:pt x="152" y="790"/>
                  </a:cubicBezTo>
                  <a:cubicBezTo>
                    <a:pt x="0" y="1618"/>
                    <a:pt x="794" y="2091"/>
                    <a:pt x="1704" y="2091"/>
                  </a:cubicBezTo>
                  <a:cubicBezTo>
                    <a:pt x="2034" y="2091"/>
                    <a:pt x="2379" y="2029"/>
                    <a:pt x="2700" y="1899"/>
                  </a:cubicBezTo>
                  <a:cubicBezTo>
                    <a:pt x="3904" y="1407"/>
                    <a:pt x="3500" y="396"/>
                    <a:pt x="3500" y="396"/>
                  </a:cubicBezTo>
                  <a:cubicBezTo>
                    <a:pt x="3355" y="103"/>
                    <a:pt x="3181" y="0"/>
                    <a:pt x="2996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43"/>
            <p:cNvSpPr/>
            <p:nvPr/>
          </p:nvSpPr>
          <p:spPr>
            <a:xfrm>
              <a:off x="1784475" y="1146250"/>
              <a:ext cx="303425" cy="94550"/>
            </a:xfrm>
            <a:custGeom>
              <a:rect b="b" l="l" r="r" t="t"/>
              <a:pathLst>
                <a:path extrusionOk="0" h="3782" w="12137">
                  <a:moveTo>
                    <a:pt x="12085" y="1"/>
                  </a:moveTo>
                  <a:lnTo>
                    <a:pt x="0" y="1626"/>
                  </a:lnTo>
                  <a:lnTo>
                    <a:pt x="49" y="2008"/>
                  </a:lnTo>
                  <a:lnTo>
                    <a:pt x="559" y="1938"/>
                  </a:lnTo>
                  <a:cubicBezTo>
                    <a:pt x="802" y="3023"/>
                    <a:pt x="1847" y="3781"/>
                    <a:pt x="3056" y="3781"/>
                  </a:cubicBezTo>
                  <a:cubicBezTo>
                    <a:pt x="3185" y="3781"/>
                    <a:pt x="3315" y="3773"/>
                    <a:pt x="3446" y="3755"/>
                  </a:cubicBezTo>
                  <a:cubicBezTo>
                    <a:pt x="4814" y="3572"/>
                    <a:pt x="5807" y="2466"/>
                    <a:pt x="5752" y="1241"/>
                  </a:cubicBezTo>
                  <a:lnTo>
                    <a:pt x="6491" y="1140"/>
                  </a:lnTo>
                  <a:cubicBezTo>
                    <a:pt x="6735" y="2223"/>
                    <a:pt x="7780" y="2984"/>
                    <a:pt x="8990" y="2984"/>
                  </a:cubicBezTo>
                  <a:cubicBezTo>
                    <a:pt x="9117" y="2984"/>
                    <a:pt x="9247" y="2975"/>
                    <a:pt x="9378" y="2958"/>
                  </a:cubicBezTo>
                  <a:cubicBezTo>
                    <a:pt x="10747" y="2775"/>
                    <a:pt x="11739" y="1669"/>
                    <a:pt x="11684" y="444"/>
                  </a:cubicBezTo>
                  <a:lnTo>
                    <a:pt x="12136" y="383"/>
                  </a:lnTo>
                  <a:lnTo>
                    <a:pt x="12085" y="1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43"/>
            <p:cNvSpPr/>
            <p:nvPr/>
          </p:nvSpPr>
          <p:spPr>
            <a:xfrm>
              <a:off x="1933850" y="1252650"/>
              <a:ext cx="3075" cy="38125"/>
            </a:xfrm>
            <a:custGeom>
              <a:rect b="b" l="l" r="r" t="t"/>
              <a:pathLst>
                <a:path extrusionOk="0" h="1525" w="123">
                  <a:moveTo>
                    <a:pt x="0" y="0"/>
                  </a:moveTo>
                  <a:lnTo>
                    <a:pt x="55" y="1515"/>
                  </a:lnTo>
                  <a:lnTo>
                    <a:pt x="122" y="1524"/>
                  </a:lnTo>
                  <a:lnTo>
                    <a:pt x="67" y="12"/>
                  </a:lnTo>
                  <a:cubicBezTo>
                    <a:pt x="46" y="9"/>
                    <a:pt x="22" y="6"/>
                    <a:pt x="0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43"/>
            <p:cNvSpPr/>
            <p:nvPr/>
          </p:nvSpPr>
          <p:spPr>
            <a:xfrm>
              <a:off x="1913825" y="1249750"/>
              <a:ext cx="5450" cy="33625"/>
            </a:xfrm>
            <a:custGeom>
              <a:rect b="b" l="l" r="r" t="t"/>
              <a:pathLst>
                <a:path extrusionOk="0" h="1345" w="218">
                  <a:moveTo>
                    <a:pt x="151" y="0"/>
                  </a:moveTo>
                  <a:lnTo>
                    <a:pt x="1" y="1298"/>
                  </a:lnTo>
                  <a:cubicBezTo>
                    <a:pt x="22" y="1314"/>
                    <a:pt x="41" y="1329"/>
                    <a:pt x="65" y="1344"/>
                  </a:cubicBezTo>
                  <a:lnTo>
                    <a:pt x="218" y="6"/>
                  </a:lnTo>
                  <a:cubicBezTo>
                    <a:pt x="193" y="3"/>
                    <a:pt x="172" y="3"/>
                    <a:pt x="151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43"/>
            <p:cNvSpPr/>
            <p:nvPr/>
          </p:nvSpPr>
          <p:spPr>
            <a:xfrm>
              <a:off x="1950725" y="1250350"/>
              <a:ext cx="12550" cy="38350"/>
            </a:xfrm>
            <a:custGeom>
              <a:rect b="b" l="l" r="r" t="t"/>
              <a:pathLst>
                <a:path extrusionOk="0" h="1534" w="502">
                  <a:moveTo>
                    <a:pt x="61" y="0"/>
                  </a:moveTo>
                  <a:cubicBezTo>
                    <a:pt x="40" y="13"/>
                    <a:pt x="19" y="22"/>
                    <a:pt x="0" y="31"/>
                  </a:cubicBezTo>
                  <a:lnTo>
                    <a:pt x="437" y="1534"/>
                  </a:lnTo>
                  <a:cubicBezTo>
                    <a:pt x="458" y="1528"/>
                    <a:pt x="480" y="1522"/>
                    <a:pt x="501" y="1516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43"/>
            <p:cNvSpPr/>
            <p:nvPr/>
          </p:nvSpPr>
          <p:spPr>
            <a:xfrm>
              <a:off x="1966675" y="1240875"/>
              <a:ext cx="16375" cy="37300"/>
            </a:xfrm>
            <a:custGeom>
              <a:rect b="b" l="l" r="r" t="t"/>
              <a:pathLst>
                <a:path extrusionOk="0" h="1492" w="655">
                  <a:moveTo>
                    <a:pt x="59" y="1"/>
                  </a:moveTo>
                  <a:cubicBezTo>
                    <a:pt x="40" y="10"/>
                    <a:pt x="19" y="19"/>
                    <a:pt x="1" y="28"/>
                  </a:cubicBezTo>
                  <a:lnTo>
                    <a:pt x="606" y="1491"/>
                  </a:lnTo>
                  <a:cubicBezTo>
                    <a:pt x="624" y="1473"/>
                    <a:pt x="639" y="1455"/>
                    <a:pt x="654" y="143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43"/>
            <p:cNvSpPr/>
            <p:nvPr/>
          </p:nvSpPr>
          <p:spPr>
            <a:xfrm>
              <a:off x="2004775" y="1152525"/>
              <a:ext cx="35475" cy="68275"/>
            </a:xfrm>
            <a:custGeom>
              <a:rect b="b" l="l" r="r" t="t"/>
              <a:pathLst>
                <a:path extrusionOk="0" h="2731" w="1419">
                  <a:moveTo>
                    <a:pt x="1418" y="0"/>
                  </a:moveTo>
                  <a:lnTo>
                    <a:pt x="899" y="71"/>
                  </a:lnTo>
                  <a:lnTo>
                    <a:pt x="1" y="2725"/>
                  </a:lnTo>
                  <a:cubicBezTo>
                    <a:pt x="61" y="2729"/>
                    <a:pt x="121" y="2730"/>
                    <a:pt x="181" y="2730"/>
                  </a:cubicBezTo>
                  <a:cubicBezTo>
                    <a:pt x="288" y="2730"/>
                    <a:pt x="394" y="2725"/>
                    <a:pt x="502" y="2713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43"/>
            <p:cNvSpPr/>
            <p:nvPr/>
          </p:nvSpPr>
          <p:spPr>
            <a:xfrm>
              <a:off x="1966975" y="1156875"/>
              <a:ext cx="40425" cy="60425"/>
            </a:xfrm>
            <a:custGeom>
              <a:rect b="b" l="l" r="r" t="t"/>
              <a:pathLst>
                <a:path extrusionOk="0" h="2417" w="1617">
                  <a:moveTo>
                    <a:pt x="1617" y="1"/>
                  </a:moveTo>
                  <a:lnTo>
                    <a:pt x="627" y="135"/>
                  </a:lnTo>
                  <a:lnTo>
                    <a:pt x="1" y="1983"/>
                  </a:lnTo>
                  <a:cubicBezTo>
                    <a:pt x="242" y="2172"/>
                    <a:pt x="511" y="2319"/>
                    <a:pt x="801" y="2417"/>
                  </a:cubicBezTo>
                  <a:lnTo>
                    <a:pt x="1617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43"/>
            <p:cNvSpPr/>
            <p:nvPr/>
          </p:nvSpPr>
          <p:spPr>
            <a:xfrm>
              <a:off x="1856625" y="1172525"/>
              <a:ext cx="35475" cy="68350"/>
            </a:xfrm>
            <a:custGeom>
              <a:rect b="b" l="l" r="r" t="t"/>
              <a:pathLst>
                <a:path extrusionOk="0" h="2734" w="1419">
                  <a:moveTo>
                    <a:pt x="1418" y="1"/>
                  </a:moveTo>
                  <a:lnTo>
                    <a:pt x="899" y="71"/>
                  </a:lnTo>
                  <a:lnTo>
                    <a:pt x="1" y="2729"/>
                  </a:lnTo>
                  <a:cubicBezTo>
                    <a:pt x="59" y="2732"/>
                    <a:pt x="117" y="2733"/>
                    <a:pt x="175" y="2733"/>
                  </a:cubicBezTo>
                  <a:cubicBezTo>
                    <a:pt x="285" y="2733"/>
                    <a:pt x="394" y="2727"/>
                    <a:pt x="502" y="2713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43"/>
            <p:cNvSpPr/>
            <p:nvPr/>
          </p:nvSpPr>
          <p:spPr>
            <a:xfrm>
              <a:off x="1818900" y="1176950"/>
              <a:ext cx="40350" cy="60375"/>
            </a:xfrm>
            <a:custGeom>
              <a:rect b="b" l="l" r="r" t="t"/>
              <a:pathLst>
                <a:path extrusionOk="0" h="2415" w="1614">
                  <a:moveTo>
                    <a:pt x="1614" y="1"/>
                  </a:moveTo>
                  <a:lnTo>
                    <a:pt x="624" y="135"/>
                  </a:lnTo>
                  <a:lnTo>
                    <a:pt x="1" y="1983"/>
                  </a:lnTo>
                  <a:cubicBezTo>
                    <a:pt x="239" y="2173"/>
                    <a:pt x="511" y="2319"/>
                    <a:pt x="798" y="2414"/>
                  </a:cubicBezTo>
                  <a:lnTo>
                    <a:pt x="1614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43"/>
            <p:cNvSpPr/>
            <p:nvPr/>
          </p:nvSpPr>
          <p:spPr>
            <a:xfrm>
              <a:off x="1684725" y="1310225"/>
              <a:ext cx="110850" cy="160000"/>
            </a:xfrm>
            <a:custGeom>
              <a:rect b="b" l="l" r="r" t="t"/>
              <a:pathLst>
                <a:path extrusionOk="0" h="6400" w="4434">
                  <a:moveTo>
                    <a:pt x="3937" y="1"/>
                  </a:moveTo>
                  <a:cubicBezTo>
                    <a:pt x="3846" y="1"/>
                    <a:pt x="3755" y="29"/>
                    <a:pt x="3676" y="86"/>
                  </a:cubicBezTo>
                  <a:cubicBezTo>
                    <a:pt x="911" y="2096"/>
                    <a:pt x="1" y="3247"/>
                    <a:pt x="432" y="4194"/>
                  </a:cubicBezTo>
                  <a:cubicBezTo>
                    <a:pt x="633" y="4634"/>
                    <a:pt x="1174" y="4860"/>
                    <a:pt x="1748" y="5096"/>
                  </a:cubicBezTo>
                  <a:cubicBezTo>
                    <a:pt x="2133" y="5254"/>
                    <a:pt x="2781" y="5520"/>
                    <a:pt x="2796" y="5740"/>
                  </a:cubicBezTo>
                  <a:cubicBezTo>
                    <a:pt x="2808" y="5926"/>
                    <a:pt x="2915" y="5969"/>
                    <a:pt x="3074" y="5978"/>
                  </a:cubicBezTo>
                  <a:cubicBezTo>
                    <a:pt x="3190" y="6177"/>
                    <a:pt x="3324" y="6366"/>
                    <a:pt x="3428" y="6394"/>
                  </a:cubicBezTo>
                  <a:cubicBezTo>
                    <a:pt x="3442" y="6398"/>
                    <a:pt x="3453" y="6399"/>
                    <a:pt x="3463" y="6399"/>
                  </a:cubicBezTo>
                  <a:cubicBezTo>
                    <a:pt x="3555" y="6399"/>
                    <a:pt x="3491" y="6239"/>
                    <a:pt x="3419" y="6107"/>
                  </a:cubicBezTo>
                  <a:lnTo>
                    <a:pt x="3428" y="6104"/>
                  </a:lnTo>
                  <a:cubicBezTo>
                    <a:pt x="3505" y="6220"/>
                    <a:pt x="3611" y="6348"/>
                    <a:pt x="3688" y="6348"/>
                  </a:cubicBezTo>
                  <a:cubicBezTo>
                    <a:pt x="3779" y="6348"/>
                    <a:pt x="3666" y="6125"/>
                    <a:pt x="3575" y="5972"/>
                  </a:cubicBezTo>
                  <a:lnTo>
                    <a:pt x="3584" y="5963"/>
                  </a:lnTo>
                  <a:cubicBezTo>
                    <a:pt x="3668" y="6079"/>
                    <a:pt x="3790" y="6227"/>
                    <a:pt x="3860" y="6227"/>
                  </a:cubicBezTo>
                  <a:cubicBezTo>
                    <a:pt x="3864" y="6227"/>
                    <a:pt x="3867" y="6227"/>
                    <a:pt x="3871" y="6226"/>
                  </a:cubicBezTo>
                  <a:cubicBezTo>
                    <a:pt x="3947" y="6204"/>
                    <a:pt x="3773" y="5920"/>
                    <a:pt x="3663" y="5755"/>
                  </a:cubicBezTo>
                  <a:lnTo>
                    <a:pt x="3663" y="5752"/>
                  </a:lnTo>
                  <a:cubicBezTo>
                    <a:pt x="3737" y="5847"/>
                    <a:pt x="3844" y="5969"/>
                    <a:pt x="3917" y="5969"/>
                  </a:cubicBezTo>
                  <a:cubicBezTo>
                    <a:pt x="3999" y="5969"/>
                    <a:pt x="3804" y="5667"/>
                    <a:pt x="3673" y="5477"/>
                  </a:cubicBezTo>
                  <a:lnTo>
                    <a:pt x="3673" y="5477"/>
                  </a:lnTo>
                  <a:cubicBezTo>
                    <a:pt x="3788" y="5510"/>
                    <a:pt x="3857" y="5524"/>
                    <a:pt x="3893" y="5524"/>
                  </a:cubicBezTo>
                  <a:cubicBezTo>
                    <a:pt x="4051" y="5524"/>
                    <a:pt x="3566" y="5262"/>
                    <a:pt x="3474" y="5215"/>
                  </a:cubicBezTo>
                  <a:cubicBezTo>
                    <a:pt x="3178" y="4839"/>
                    <a:pt x="2594" y="4494"/>
                    <a:pt x="2084" y="4283"/>
                  </a:cubicBezTo>
                  <a:cubicBezTo>
                    <a:pt x="1788" y="4164"/>
                    <a:pt x="1296" y="3959"/>
                    <a:pt x="1232" y="3831"/>
                  </a:cubicBezTo>
                  <a:cubicBezTo>
                    <a:pt x="1159" y="3675"/>
                    <a:pt x="1165" y="2997"/>
                    <a:pt x="4192" y="798"/>
                  </a:cubicBezTo>
                  <a:cubicBezTo>
                    <a:pt x="4390" y="654"/>
                    <a:pt x="4433" y="379"/>
                    <a:pt x="4290" y="181"/>
                  </a:cubicBezTo>
                  <a:cubicBezTo>
                    <a:pt x="4205" y="63"/>
                    <a:pt x="4072" y="1"/>
                    <a:pt x="3937" y="1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43"/>
            <p:cNvSpPr/>
            <p:nvPr/>
          </p:nvSpPr>
          <p:spPr>
            <a:xfrm>
              <a:off x="2041125" y="1140600"/>
              <a:ext cx="163225" cy="184850"/>
            </a:xfrm>
            <a:custGeom>
              <a:rect b="b" l="l" r="r" t="t"/>
              <a:pathLst>
                <a:path extrusionOk="0" h="7394" w="6529">
                  <a:moveTo>
                    <a:pt x="5348" y="0"/>
                  </a:moveTo>
                  <a:cubicBezTo>
                    <a:pt x="5331" y="0"/>
                    <a:pt x="5316" y="7"/>
                    <a:pt x="5304" y="19"/>
                  </a:cubicBezTo>
                  <a:cubicBezTo>
                    <a:pt x="5185" y="138"/>
                    <a:pt x="5295" y="780"/>
                    <a:pt x="5368" y="1137"/>
                  </a:cubicBezTo>
                  <a:cubicBezTo>
                    <a:pt x="5405" y="1473"/>
                    <a:pt x="5557" y="3398"/>
                    <a:pt x="4375" y="4840"/>
                  </a:cubicBezTo>
                  <a:cubicBezTo>
                    <a:pt x="3538" y="5860"/>
                    <a:pt x="2210" y="6425"/>
                    <a:pt x="419" y="6517"/>
                  </a:cubicBezTo>
                  <a:cubicBezTo>
                    <a:pt x="184" y="6529"/>
                    <a:pt x="1" y="6727"/>
                    <a:pt x="7" y="6966"/>
                  </a:cubicBezTo>
                  <a:cubicBezTo>
                    <a:pt x="13" y="7204"/>
                    <a:pt x="206" y="7393"/>
                    <a:pt x="444" y="7393"/>
                  </a:cubicBezTo>
                  <a:lnTo>
                    <a:pt x="465" y="7393"/>
                  </a:lnTo>
                  <a:cubicBezTo>
                    <a:pt x="2512" y="7289"/>
                    <a:pt x="4055" y="6617"/>
                    <a:pt x="5053" y="5399"/>
                  </a:cubicBezTo>
                  <a:cubicBezTo>
                    <a:pt x="6190" y="4012"/>
                    <a:pt x="6297" y="2304"/>
                    <a:pt x="6269" y="1467"/>
                  </a:cubicBezTo>
                  <a:cubicBezTo>
                    <a:pt x="6514" y="1366"/>
                    <a:pt x="6529" y="1082"/>
                    <a:pt x="6504" y="768"/>
                  </a:cubicBezTo>
                  <a:cubicBezTo>
                    <a:pt x="6483" y="524"/>
                    <a:pt x="6282" y="458"/>
                    <a:pt x="6071" y="458"/>
                  </a:cubicBezTo>
                  <a:cubicBezTo>
                    <a:pt x="5825" y="458"/>
                    <a:pt x="5567" y="548"/>
                    <a:pt x="5567" y="548"/>
                  </a:cubicBezTo>
                  <a:cubicBezTo>
                    <a:pt x="5520" y="123"/>
                    <a:pt x="5418" y="0"/>
                    <a:pt x="5348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83" name="Shape 1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4" name="Google Shape;11084;p44"/>
          <p:cNvSpPr txBox="1"/>
          <p:nvPr>
            <p:ph idx="4" type="title"/>
          </p:nvPr>
        </p:nvSpPr>
        <p:spPr>
          <a:xfrm>
            <a:off x="603725" y="376475"/>
            <a:ext cx="3657600" cy="93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HAVE TWO COLUMNS</a:t>
            </a:r>
            <a:endParaRPr/>
          </a:p>
        </p:txBody>
      </p:sp>
      <p:sp>
        <p:nvSpPr>
          <p:cNvPr id="11085" name="Google Shape;11085;p44"/>
          <p:cNvSpPr/>
          <p:nvPr/>
        </p:nvSpPr>
        <p:spPr>
          <a:xfrm>
            <a:off x="1771175" y="2032035"/>
            <a:ext cx="5781125" cy="365475"/>
          </a:xfrm>
          <a:custGeom>
            <a:rect b="b" l="l" r="r" t="t"/>
            <a:pathLst>
              <a:path extrusionOk="0" h="14619" w="231245">
                <a:moveTo>
                  <a:pt x="0" y="6894"/>
                </a:moveTo>
                <a:cubicBezTo>
                  <a:pt x="17763" y="17047"/>
                  <a:pt x="41177" y="15576"/>
                  <a:pt x="61212" y="11429"/>
                </a:cubicBezTo>
                <a:cubicBezTo>
                  <a:pt x="77998" y="7955"/>
                  <a:pt x="94242" y="727"/>
                  <a:pt x="111372" y="93"/>
                </a:cubicBezTo>
                <a:cubicBezTo>
                  <a:pt x="151424" y="-1388"/>
                  <a:pt x="193218" y="22106"/>
                  <a:pt x="231245" y="9445"/>
                </a:cubicBezTo>
              </a:path>
            </a:pathLst>
          </a:custGeom>
          <a:noFill/>
          <a:ln cap="flat" cmpd="sng" w="28575">
            <a:solidFill>
              <a:schemeClr val="dk1"/>
            </a:solidFill>
            <a:prstDash val="solid"/>
            <a:round/>
            <a:headEnd len="med" w="med" type="oval"/>
            <a:tailEnd len="med" w="med" type="oval"/>
          </a:ln>
        </p:spPr>
      </p:sp>
      <p:sp>
        <p:nvSpPr>
          <p:cNvPr id="11086" name="Google Shape;11086;p44"/>
          <p:cNvSpPr txBox="1"/>
          <p:nvPr>
            <p:ph idx="2" type="ctrTitle"/>
          </p:nvPr>
        </p:nvSpPr>
        <p:spPr>
          <a:xfrm flipH="1">
            <a:off x="1650363" y="2797832"/>
            <a:ext cx="1817700" cy="45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1087" name="Google Shape;11087;p44"/>
          <p:cNvSpPr txBox="1"/>
          <p:nvPr>
            <p:ph idx="3" type="subTitle"/>
          </p:nvPr>
        </p:nvSpPr>
        <p:spPr>
          <a:xfrm flipH="1">
            <a:off x="1189675" y="3098225"/>
            <a:ext cx="2739300" cy="113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11088" name="Google Shape;11088;p44"/>
          <p:cNvSpPr txBox="1"/>
          <p:nvPr>
            <p:ph type="ctrTitle"/>
          </p:nvPr>
        </p:nvSpPr>
        <p:spPr>
          <a:xfrm flipH="1">
            <a:off x="5831788" y="2797819"/>
            <a:ext cx="1560600" cy="456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1089" name="Google Shape;11089;p44"/>
          <p:cNvSpPr txBox="1"/>
          <p:nvPr>
            <p:ph idx="1" type="subTitle"/>
          </p:nvPr>
        </p:nvSpPr>
        <p:spPr>
          <a:xfrm flipH="1">
            <a:off x="5187538" y="3115850"/>
            <a:ext cx="2849100" cy="11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planet in the entire Solar System</a:t>
            </a:r>
            <a:endParaRPr/>
          </a:p>
        </p:txBody>
      </p:sp>
      <p:sp>
        <p:nvSpPr>
          <p:cNvPr id="11090" name="Google Shape;11090;p44"/>
          <p:cNvSpPr/>
          <p:nvPr/>
        </p:nvSpPr>
        <p:spPr>
          <a:xfrm>
            <a:off x="2224575" y="1890200"/>
            <a:ext cx="779100" cy="779100"/>
          </a:xfrm>
          <a:prstGeom prst="ellipse">
            <a:avLst/>
          </a:prstGeom>
          <a:solidFill>
            <a:schemeClr val="accent1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91" name="Google Shape;11091;p44"/>
          <p:cNvSpPr/>
          <p:nvPr/>
        </p:nvSpPr>
        <p:spPr>
          <a:xfrm>
            <a:off x="6257975" y="1890200"/>
            <a:ext cx="779100" cy="779100"/>
          </a:xfrm>
          <a:prstGeom prst="ellipse">
            <a:avLst/>
          </a:prstGeom>
          <a:solidFill>
            <a:schemeClr val="accent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92" name="Google Shape;11092;p44"/>
          <p:cNvGrpSpPr/>
          <p:nvPr/>
        </p:nvGrpSpPr>
        <p:grpSpPr>
          <a:xfrm>
            <a:off x="2403545" y="2046087"/>
            <a:ext cx="388278" cy="430749"/>
            <a:chOff x="3082401" y="2788586"/>
            <a:chExt cx="288682" cy="320236"/>
          </a:xfrm>
        </p:grpSpPr>
        <p:sp>
          <p:nvSpPr>
            <p:cNvPr id="11093" name="Google Shape;11093;p44"/>
            <p:cNvSpPr/>
            <p:nvPr/>
          </p:nvSpPr>
          <p:spPr>
            <a:xfrm>
              <a:off x="3082401" y="2867508"/>
              <a:ext cx="275178" cy="241313"/>
            </a:xfrm>
            <a:custGeom>
              <a:rect b="b" l="l" r="r" t="t"/>
              <a:pathLst>
                <a:path extrusionOk="0" h="9185" w="10474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44"/>
            <p:cNvSpPr/>
            <p:nvPr/>
          </p:nvSpPr>
          <p:spPr>
            <a:xfrm>
              <a:off x="3233100" y="2788586"/>
              <a:ext cx="137983" cy="76269"/>
            </a:xfrm>
            <a:custGeom>
              <a:rect b="b" l="l" r="r" t="t"/>
              <a:pathLst>
                <a:path extrusionOk="0" h="2903" w="5252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44"/>
            <p:cNvSpPr/>
            <p:nvPr/>
          </p:nvSpPr>
          <p:spPr>
            <a:xfrm>
              <a:off x="3232916" y="2788586"/>
              <a:ext cx="138167" cy="51258"/>
            </a:xfrm>
            <a:custGeom>
              <a:rect b="b" l="l" r="r" t="t"/>
              <a:pathLst>
                <a:path extrusionOk="0" h="1951" w="5259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44"/>
            <p:cNvSpPr/>
            <p:nvPr/>
          </p:nvSpPr>
          <p:spPr>
            <a:xfrm>
              <a:off x="3195320" y="2830070"/>
              <a:ext cx="49708" cy="75560"/>
            </a:xfrm>
            <a:custGeom>
              <a:rect b="b" l="l" r="r" t="t"/>
              <a:pathLst>
                <a:path extrusionOk="0" h="2876" w="1892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7" name="Google Shape;11097;p44"/>
          <p:cNvGrpSpPr/>
          <p:nvPr/>
        </p:nvGrpSpPr>
        <p:grpSpPr>
          <a:xfrm>
            <a:off x="6485019" y="2093429"/>
            <a:ext cx="325017" cy="336052"/>
            <a:chOff x="3610557" y="2780704"/>
            <a:chExt cx="325017" cy="336052"/>
          </a:xfrm>
        </p:grpSpPr>
        <p:sp>
          <p:nvSpPr>
            <p:cNvPr id="11098" name="Google Shape;11098;p44"/>
            <p:cNvSpPr/>
            <p:nvPr/>
          </p:nvSpPr>
          <p:spPr>
            <a:xfrm>
              <a:off x="3610557" y="2780704"/>
              <a:ext cx="324702" cy="335973"/>
            </a:xfrm>
            <a:custGeom>
              <a:rect b="b" l="l" r="r" t="t"/>
              <a:pathLst>
                <a:path extrusionOk="0" h="12788" w="12359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44"/>
            <p:cNvSpPr/>
            <p:nvPr/>
          </p:nvSpPr>
          <p:spPr>
            <a:xfrm>
              <a:off x="3665703" y="2864434"/>
              <a:ext cx="67967" cy="252321"/>
            </a:xfrm>
            <a:custGeom>
              <a:rect b="b" l="l" r="r" t="t"/>
              <a:pathLst>
                <a:path extrusionOk="0" h="9604" w="2587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44"/>
            <p:cNvSpPr/>
            <p:nvPr/>
          </p:nvSpPr>
          <p:spPr>
            <a:xfrm>
              <a:off x="3867633" y="2780704"/>
              <a:ext cx="67941" cy="294830"/>
            </a:xfrm>
            <a:custGeom>
              <a:rect b="b" l="l" r="r" t="t"/>
              <a:pathLst>
                <a:path extrusionOk="0" h="11222" w="2586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104" name="Shape 1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5" name="Google Shape;11105;p45"/>
          <p:cNvSpPr/>
          <p:nvPr/>
        </p:nvSpPr>
        <p:spPr>
          <a:xfrm>
            <a:off x="4732675" y="1714000"/>
            <a:ext cx="1380600" cy="577800"/>
          </a:xfrm>
          <a:prstGeom prst="roundRect">
            <a:avLst>
              <a:gd fmla="val 50000" name="adj"/>
            </a:avLst>
          </a:prstGeom>
          <a:solidFill>
            <a:schemeClr val="accent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06" name="Google Shape;11106;p45"/>
          <p:cNvSpPr/>
          <p:nvPr/>
        </p:nvSpPr>
        <p:spPr>
          <a:xfrm>
            <a:off x="3026337" y="3189925"/>
            <a:ext cx="1380600" cy="577800"/>
          </a:xfrm>
          <a:prstGeom prst="roundRect">
            <a:avLst>
              <a:gd fmla="val 50000" name="adj"/>
            </a:avLst>
          </a:prstGeom>
          <a:solidFill>
            <a:schemeClr val="accent3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07" name="Google Shape;11107;p45"/>
          <p:cNvSpPr/>
          <p:nvPr/>
        </p:nvSpPr>
        <p:spPr>
          <a:xfrm>
            <a:off x="6437763" y="3189925"/>
            <a:ext cx="1380600" cy="577800"/>
          </a:xfrm>
          <a:prstGeom prst="roundRect">
            <a:avLst>
              <a:gd fmla="val 50000" name="adj"/>
            </a:avLst>
          </a:prstGeom>
          <a:solidFill>
            <a:srgbClr val="FF3253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08" name="Google Shape;11108;p45"/>
          <p:cNvSpPr/>
          <p:nvPr/>
        </p:nvSpPr>
        <p:spPr>
          <a:xfrm>
            <a:off x="1326199" y="1714000"/>
            <a:ext cx="1380600" cy="577800"/>
          </a:xfrm>
          <a:prstGeom prst="roundRect">
            <a:avLst>
              <a:gd fmla="val 50000" name="adj"/>
            </a:avLst>
          </a:prstGeom>
          <a:solidFill>
            <a:schemeClr val="accent1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09" name="Google Shape;11109;p45"/>
          <p:cNvSpPr txBox="1"/>
          <p:nvPr>
            <p:ph idx="8" type="title"/>
          </p:nvPr>
        </p:nvSpPr>
        <p:spPr>
          <a:xfrm>
            <a:off x="4188036" y="376007"/>
            <a:ext cx="4334400" cy="12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</a:t>
            </a:r>
            <a:r>
              <a:rPr lang="en"/>
              <a:t>ABOUT FOUR COLUMNS?</a:t>
            </a:r>
            <a:endParaRPr/>
          </a:p>
        </p:txBody>
      </p:sp>
      <p:sp>
        <p:nvSpPr>
          <p:cNvPr id="11110" name="Google Shape;11110;p45"/>
          <p:cNvSpPr txBox="1"/>
          <p:nvPr>
            <p:ph idx="1" type="subTitle"/>
          </p:nvPr>
        </p:nvSpPr>
        <p:spPr>
          <a:xfrm flipH="1">
            <a:off x="860449" y="2296300"/>
            <a:ext cx="2312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11111" name="Google Shape;11111;p45"/>
          <p:cNvSpPr txBox="1"/>
          <p:nvPr>
            <p:ph idx="5" type="subTitle"/>
          </p:nvPr>
        </p:nvSpPr>
        <p:spPr>
          <a:xfrm flipH="1">
            <a:off x="2560587" y="3767725"/>
            <a:ext cx="2312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11112" name="Google Shape;11112;p45"/>
          <p:cNvSpPr txBox="1"/>
          <p:nvPr>
            <p:ph type="ctrTitle"/>
          </p:nvPr>
        </p:nvSpPr>
        <p:spPr>
          <a:xfrm flipH="1">
            <a:off x="1236199" y="1773177"/>
            <a:ext cx="1560600" cy="42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1113" name="Google Shape;11113;p45"/>
          <p:cNvSpPr txBox="1"/>
          <p:nvPr>
            <p:ph idx="2" type="ctrTitle"/>
          </p:nvPr>
        </p:nvSpPr>
        <p:spPr>
          <a:xfrm flipH="1">
            <a:off x="4642675" y="1788561"/>
            <a:ext cx="1560600" cy="42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1114" name="Google Shape;11114;p45"/>
          <p:cNvSpPr txBox="1"/>
          <p:nvPr>
            <p:ph idx="4" type="ctrTitle"/>
          </p:nvPr>
        </p:nvSpPr>
        <p:spPr>
          <a:xfrm flipH="1">
            <a:off x="2936337" y="3264487"/>
            <a:ext cx="1560600" cy="42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1115" name="Google Shape;11115;p45"/>
          <p:cNvSpPr txBox="1"/>
          <p:nvPr>
            <p:ph idx="7" type="subTitle"/>
          </p:nvPr>
        </p:nvSpPr>
        <p:spPr>
          <a:xfrm flipH="1">
            <a:off x="6032163" y="3767725"/>
            <a:ext cx="21918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planet in the Solar System</a:t>
            </a:r>
            <a:endParaRPr/>
          </a:p>
        </p:txBody>
      </p:sp>
      <p:sp>
        <p:nvSpPr>
          <p:cNvPr id="11116" name="Google Shape;11116;p45"/>
          <p:cNvSpPr txBox="1"/>
          <p:nvPr>
            <p:ph idx="3" type="subTitle"/>
          </p:nvPr>
        </p:nvSpPr>
        <p:spPr>
          <a:xfrm flipH="1">
            <a:off x="4327075" y="2298650"/>
            <a:ext cx="21918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planet composed of hydrogen and helium</a:t>
            </a:r>
            <a:endParaRPr/>
          </a:p>
        </p:txBody>
      </p:sp>
      <p:sp>
        <p:nvSpPr>
          <p:cNvPr id="11117" name="Google Shape;11117;p45"/>
          <p:cNvSpPr txBox="1"/>
          <p:nvPr>
            <p:ph idx="6" type="ctrTitle"/>
          </p:nvPr>
        </p:nvSpPr>
        <p:spPr>
          <a:xfrm flipH="1">
            <a:off x="6220413" y="3264487"/>
            <a:ext cx="1815300" cy="42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3"/>
        </a:solidFill>
      </p:bgPr>
    </p:bg>
    <p:spTree>
      <p:nvGrpSpPr>
        <p:cNvPr id="11121" name="Shape 1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22" name="Google Shape;11122;p46"/>
          <p:cNvGrpSpPr/>
          <p:nvPr/>
        </p:nvGrpSpPr>
        <p:grpSpPr>
          <a:xfrm>
            <a:off x="6841881" y="236012"/>
            <a:ext cx="2887063" cy="4798101"/>
            <a:chOff x="5289800" y="1175675"/>
            <a:chExt cx="2103200" cy="3495375"/>
          </a:xfrm>
        </p:grpSpPr>
        <p:sp>
          <p:nvSpPr>
            <p:cNvPr id="11123" name="Google Shape;11123;p46"/>
            <p:cNvSpPr/>
            <p:nvPr/>
          </p:nvSpPr>
          <p:spPr>
            <a:xfrm>
              <a:off x="5289800" y="1175675"/>
              <a:ext cx="2103200" cy="3495375"/>
            </a:xfrm>
            <a:custGeom>
              <a:rect b="b" l="l" r="r" t="t"/>
              <a:pathLst>
                <a:path extrusionOk="0" h="139815" w="84128">
                  <a:moveTo>
                    <a:pt x="71666" y="0"/>
                  </a:moveTo>
                  <a:cubicBezTo>
                    <a:pt x="68576" y="0"/>
                    <a:pt x="65556" y="1548"/>
                    <a:pt x="63801" y="4360"/>
                  </a:cubicBezTo>
                  <a:cubicBezTo>
                    <a:pt x="60831" y="9146"/>
                    <a:pt x="55976" y="12895"/>
                    <a:pt x="50845" y="16872"/>
                  </a:cubicBezTo>
                  <a:cubicBezTo>
                    <a:pt x="46830" y="19970"/>
                    <a:pt x="42557" y="22782"/>
                    <a:pt x="38028" y="25752"/>
                  </a:cubicBezTo>
                  <a:cubicBezTo>
                    <a:pt x="33667" y="28613"/>
                    <a:pt x="29168" y="31574"/>
                    <a:pt x="24816" y="34879"/>
                  </a:cubicBezTo>
                  <a:cubicBezTo>
                    <a:pt x="20218" y="38382"/>
                    <a:pt x="15798" y="42871"/>
                    <a:pt x="12038" y="47864"/>
                  </a:cubicBezTo>
                  <a:cubicBezTo>
                    <a:pt x="8309" y="52817"/>
                    <a:pt x="5210" y="58294"/>
                    <a:pt x="3069" y="63691"/>
                  </a:cubicBezTo>
                  <a:cubicBezTo>
                    <a:pt x="1037" y="68851"/>
                    <a:pt x="0" y="74337"/>
                    <a:pt x="79" y="79567"/>
                  </a:cubicBezTo>
                  <a:cubicBezTo>
                    <a:pt x="178" y="85675"/>
                    <a:pt x="1806" y="91397"/>
                    <a:pt x="4796" y="96153"/>
                  </a:cubicBezTo>
                  <a:cubicBezTo>
                    <a:pt x="9197" y="103159"/>
                    <a:pt x="15916" y="107293"/>
                    <a:pt x="20583" y="109790"/>
                  </a:cubicBezTo>
                  <a:cubicBezTo>
                    <a:pt x="26099" y="112740"/>
                    <a:pt x="31999" y="115029"/>
                    <a:pt x="37712" y="117249"/>
                  </a:cubicBezTo>
                  <a:cubicBezTo>
                    <a:pt x="49533" y="121837"/>
                    <a:pt x="60693" y="126169"/>
                    <a:pt x="66574" y="135493"/>
                  </a:cubicBezTo>
                  <a:cubicBezTo>
                    <a:pt x="68271" y="138187"/>
                    <a:pt x="71231" y="139815"/>
                    <a:pt x="74408" y="139815"/>
                  </a:cubicBezTo>
                  <a:cubicBezTo>
                    <a:pt x="77773" y="139805"/>
                    <a:pt x="80871" y="137980"/>
                    <a:pt x="82499" y="135029"/>
                  </a:cubicBezTo>
                  <a:cubicBezTo>
                    <a:pt x="84127" y="132079"/>
                    <a:pt x="84018" y="128478"/>
                    <a:pt x="82223" y="125626"/>
                  </a:cubicBezTo>
                  <a:cubicBezTo>
                    <a:pt x="73086" y="111131"/>
                    <a:pt x="57851" y="105221"/>
                    <a:pt x="44412" y="100001"/>
                  </a:cubicBezTo>
                  <a:cubicBezTo>
                    <a:pt x="38975" y="97890"/>
                    <a:pt x="33844" y="95897"/>
                    <a:pt x="29316" y="93479"/>
                  </a:cubicBezTo>
                  <a:cubicBezTo>
                    <a:pt x="24856" y="91092"/>
                    <a:pt x="22043" y="88812"/>
                    <a:pt x="20475" y="86306"/>
                  </a:cubicBezTo>
                  <a:cubicBezTo>
                    <a:pt x="18037" y="82428"/>
                    <a:pt x="17968" y="76370"/>
                    <a:pt x="20287" y="70489"/>
                  </a:cubicBezTo>
                  <a:cubicBezTo>
                    <a:pt x="23395" y="62625"/>
                    <a:pt x="29424" y="54623"/>
                    <a:pt x="36015" y="49611"/>
                  </a:cubicBezTo>
                  <a:cubicBezTo>
                    <a:pt x="39854" y="46690"/>
                    <a:pt x="43899" y="44036"/>
                    <a:pt x="48191" y="41214"/>
                  </a:cubicBezTo>
                  <a:cubicBezTo>
                    <a:pt x="52809" y="38184"/>
                    <a:pt x="57575" y="35047"/>
                    <a:pt x="62163" y="31505"/>
                  </a:cubicBezTo>
                  <a:cubicBezTo>
                    <a:pt x="68073" y="26926"/>
                    <a:pt x="74783" y="21746"/>
                    <a:pt x="79509" y="14139"/>
                  </a:cubicBezTo>
                  <a:cubicBezTo>
                    <a:pt x="82213" y="9807"/>
                    <a:pt x="80881" y="4094"/>
                    <a:pt x="76549" y="1400"/>
                  </a:cubicBezTo>
                  <a:cubicBezTo>
                    <a:pt x="75026" y="452"/>
                    <a:pt x="73336" y="0"/>
                    <a:pt x="71666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46"/>
            <p:cNvSpPr/>
            <p:nvPr/>
          </p:nvSpPr>
          <p:spPr>
            <a:xfrm>
              <a:off x="6186225" y="1393950"/>
              <a:ext cx="973650" cy="747450"/>
            </a:xfrm>
            <a:custGeom>
              <a:rect b="b" l="l" r="r" t="t"/>
              <a:pathLst>
                <a:path extrusionOk="0" h="29898" w="38946">
                  <a:moveTo>
                    <a:pt x="24520" y="0"/>
                  </a:moveTo>
                  <a:cubicBezTo>
                    <a:pt x="21807" y="2862"/>
                    <a:pt x="18462" y="5447"/>
                    <a:pt x="14998" y="8131"/>
                  </a:cubicBezTo>
                  <a:cubicBezTo>
                    <a:pt x="10973" y="11239"/>
                    <a:pt x="6710" y="14041"/>
                    <a:pt x="2181" y="17021"/>
                  </a:cubicBezTo>
                  <a:cubicBezTo>
                    <a:pt x="1461" y="17495"/>
                    <a:pt x="731" y="17968"/>
                    <a:pt x="0" y="18452"/>
                  </a:cubicBezTo>
                  <a:cubicBezTo>
                    <a:pt x="257" y="18777"/>
                    <a:pt x="523" y="19073"/>
                    <a:pt x="800" y="19350"/>
                  </a:cubicBezTo>
                  <a:cubicBezTo>
                    <a:pt x="5210" y="23849"/>
                    <a:pt x="10459" y="27431"/>
                    <a:pt x="16251" y="29898"/>
                  </a:cubicBezTo>
                  <a:cubicBezTo>
                    <a:pt x="19616" y="27658"/>
                    <a:pt x="23020" y="25319"/>
                    <a:pt x="26316" y="22764"/>
                  </a:cubicBezTo>
                  <a:cubicBezTo>
                    <a:pt x="30450" y="19567"/>
                    <a:pt x="34979" y="16064"/>
                    <a:pt x="38946" y="11643"/>
                  </a:cubicBezTo>
                  <a:cubicBezTo>
                    <a:pt x="38660" y="11347"/>
                    <a:pt x="38344" y="11061"/>
                    <a:pt x="38038" y="10785"/>
                  </a:cubicBezTo>
                  <a:cubicBezTo>
                    <a:pt x="34269" y="7391"/>
                    <a:pt x="30322" y="4194"/>
                    <a:pt x="26207" y="1214"/>
                  </a:cubicBezTo>
                  <a:cubicBezTo>
                    <a:pt x="25586" y="760"/>
                    <a:pt x="25043" y="336"/>
                    <a:pt x="24520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46"/>
            <p:cNvSpPr/>
            <p:nvPr/>
          </p:nvSpPr>
          <p:spPr>
            <a:xfrm>
              <a:off x="5306575" y="2173200"/>
              <a:ext cx="867575" cy="854025"/>
            </a:xfrm>
            <a:custGeom>
              <a:rect b="b" l="l" r="r" t="t"/>
              <a:pathLst>
                <a:path extrusionOk="0" h="34161" w="34703">
                  <a:moveTo>
                    <a:pt x="18353" y="0"/>
                  </a:moveTo>
                  <a:cubicBezTo>
                    <a:pt x="15837" y="2477"/>
                    <a:pt x="13499" y="5141"/>
                    <a:pt x="11377" y="7963"/>
                  </a:cubicBezTo>
                  <a:cubicBezTo>
                    <a:pt x="7647" y="12916"/>
                    <a:pt x="4549" y="18393"/>
                    <a:pt x="2418" y="23790"/>
                  </a:cubicBezTo>
                  <a:cubicBezTo>
                    <a:pt x="1313" y="26562"/>
                    <a:pt x="514" y="29444"/>
                    <a:pt x="0" y="32374"/>
                  </a:cubicBezTo>
                  <a:cubicBezTo>
                    <a:pt x="709" y="32507"/>
                    <a:pt x="1464" y="32548"/>
                    <a:pt x="2212" y="32548"/>
                  </a:cubicBezTo>
                  <a:cubicBezTo>
                    <a:pt x="2745" y="32548"/>
                    <a:pt x="3274" y="32527"/>
                    <a:pt x="3780" y="32502"/>
                  </a:cubicBezTo>
                  <a:cubicBezTo>
                    <a:pt x="4599" y="32457"/>
                    <a:pt x="5420" y="32434"/>
                    <a:pt x="6240" y="32434"/>
                  </a:cubicBezTo>
                  <a:cubicBezTo>
                    <a:pt x="10383" y="32434"/>
                    <a:pt x="14514" y="33015"/>
                    <a:pt x="18501" y="34160"/>
                  </a:cubicBezTo>
                  <a:cubicBezTo>
                    <a:pt x="18787" y="32937"/>
                    <a:pt x="19152" y="31752"/>
                    <a:pt x="19616" y="30588"/>
                  </a:cubicBezTo>
                  <a:cubicBezTo>
                    <a:pt x="22616" y="22981"/>
                    <a:pt x="28358" y="15255"/>
                    <a:pt x="34703" y="10213"/>
                  </a:cubicBezTo>
                  <a:cubicBezTo>
                    <a:pt x="29562" y="6325"/>
                    <a:pt x="24096" y="2911"/>
                    <a:pt x="18353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46"/>
            <p:cNvSpPr/>
            <p:nvPr/>
          </p:nvSpPr>
          <p:spPr>
            <a:xfrm>
              <a:off x="5718275" y="3520050"/>
              <a:ext cx="903100" cy="675925"/>
            </a:xfrm>
            <a:custGeom>
              <a:rect b="b" l="l" r="r" t="t"/>
              <a:pathLst>
                <a:path extrusionOk="0" h="27037" w="36124">
                  <a:moveTo>
                    <a:pt x="12759" y="0"/>
                  </a:moveTo>
                  <a:cubicBezTo>
                    <a:pt x="11160" y="1372"/>
                    <a:pt x="9660" y="3000"/>
                    <a:pt x="8289" y="4204"/>
                  </a:cubicBezTo>
                  <a:cubicBezTo>
                    <a:pt x="5053" y="7055"/>
                    <a:pt x="2260" y="10371"/>
                    <a:pt x="1" y="14041"/>
                  </a:cubicBezTo>
                  <a:cubicBezTo>
                    <a:pt x="1224" y="14791"/>
                    <a:pt x="2388" y="15452"/>
                    <a:pt x="3444" y="16015"/>
                  </a:cubicBezTo>
                  <a:cubicBezTo>
                    <a:pt x="8960" y="18965"/>
                    <a:pt x="14870" y="21254"/>
                    <a:pt x="20573" y="23474"/>
                  </a:cubicBezTo>
                  <a:cubicBezTo>
                    <a:pt x="23603" y="24648"/>
                    <a:pt x="26592" y="25813"/>
                    <a:pt x="29454" y="27036"/>
                  </a:cubicBezTo>
                  <a:cubicBezTo>
                    <a:pt x="33460" y="22349"/>
                    <a:pt x="32690" y="14781"/>
                    <a:pt x="36124" y="9769"/>
                  </a:cubicBezTo>
                  <a:cubicBezTo>
                    <a:pt x="33144" y="8506"/>
                    <a:pt x="30164" y="7351"/>
                    <a:pt x="27273" y="6226"/>
                  </a:cubicBezTo>
                  <a:cubicBezTo>
                    <a:pt x="22063" y="4204"/>
                    <a:pt x="17140" y="2290"/>
                    <a:pt x="12759" y="0"/>
                  </a:cubicBezTo>
                  <a:close/>
                </a:path>
              </a:pathLst>
            </a:custGeom>
            <a:solidFill>
              <a:srgbClr val="FFFFFF">
                <a:alpha val="35750"/>
              </a:srgbClr>
            </a:solidFill>
            <a:ln cap="flat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27" name="Google Shape;11127;p46"/>
          <p:cNvSpPr txBox="1"/>
          <p:nvPr>
            <p:ph type="ctrTitle"/>
          </p:nvPr>
        </p:nvSpPr>
        <p:spPr>
          <a:xfrm>
            <a:off x="1864125" y="2162175"/>
            <a:ext cx="4134300" cy="1598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FIRST SECTION</a:t>
            </a:r>
            <a:endParaRPr/>
          </a:p>
        </p:txBody>
      </p:sp>
      <p:sp>
        <p:nvSpPr>
          <p:cNvPr id="11128" name="Google Shape;11128;p46"/>
          <p:cNvSpPr txBox="1"/>
          <p:nvPr>
            <p:ph idx="1" type="subTitle"/>
          </p:nvPr>
        </p:nvSpPr>
        <p:spPr>
          <a:xfrm>
            <a:off x="2624175" y="3648550"/>
            <a:ext cx="2614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11129" name="Google Shape;11129;p46"/>
          <p:cNvSpPr txBox="1"/>
          <p:nvPr>
            <p:ph idx="2" type="title"/>
          </p:nvPr>
        </p:nvSpPr>
        <p:spPr>
          <a:xfrm>
            <a:off x="3063775" y="880575"/>
            <a:ext cx="1648800" cy="92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grpSp>
        <p:nvGrpSpPr>
          <p:cNvPr id="11130" name="Google Shape;11130;p46"/>
          <p:cNvGrpSpPr/>
          <p:nvPr/>
        </p:nvGrpSpPr>
        <p:grpSpPr>
          <a:xfrm>
            <a:off x="6610307" y="585945"/>
            <a:ext cx="1813697" cy="1691636"/>
            <a:chOff x="6517850" y="2117350"/>
            <a:chExt cx="861450" cy="803475"/>
          </a:xfrm>
        </p:grpSpPr>
        <p:sp>
          <p:nvSpPr>
            <p:cNvPr id="11131" name="Google Shape;11131;p46"/>
            <p:cNvSpPr/>
            <p:nvPr/>
          </p:nvSpPr>
          <p:spPr>
            <a:xfrm>
              <a:off x="7158250" y="2707275"/>
              <a:ext cx="63275" cy="84275"/>
            </a:xfrm>
            <a:custGeom>
              <a:rect b="b" l="l" r="r" t="t"/>
              <a:pathLst>
                <a:path extrusionOk="0" h="3371" w="2531">
                  <a:moveTo>
                    <a:pt x="517" y="0"/>
                  </a:moveTo>
                  <a:lnTo>
                    <a:pt x="358" y="889"/>
                  </a:lnTo>
                  <a:lnTo>
                    <a:pt x="1327" y="960"/>
                  </a:lnTo>
                  <a:lnTo>
                    <a:pt x="1492" y="1858"/>
                  </a:lnTo>
                  <a:cubicBezTo>
                    <a:pt x="1510" y="1934"/>
                    <a:pt x="1516" y="2010"/>
                    <a:pt x="1510" y="2087"/>
                  </a:cubicBezTo>
                  <a:cubicBezTo>
                    <a:pt x="1507" y="2191"/>
                    <a:pt x="1467" y="2288"/>
                    <a:pt x="1400" y="2365"/>
                  </a:cubicBezTo>
                  <a:cubicBezTo>
                    <a:pt x="1341" y="2421"/>
                    <a:pt x="1261" y="2449"/>
                    <a:pt x="1160" y="2449"/>
                  </a:cubicBezTo>
                  <a:cubicBezTo>
                    <a:pt x="1146" y="2449"/>
                    <a:pt x="1131" y="2448"/>
                    <a:pt x="1116" y="2447"/>
                  </a:cubicBezTo>
                  <a:cubicBezTo>
                    <a:pt x="1021" y="2441"/>
                    <a:pt x="930" y="2401"/>
                    <a:pt x="859" y="2334"/>
                  </a:cubicBezTo>
                  <a:cubicBezTo>
                    <a:pt x="789" y="2267"/>
                    <a:pt x="734" y="2182"/>
                    <a:pt x="703" y="2090"/>
                  </a:cubicBezTo>
                  <a:lnTo>
                    <a:pt x="1" y="2466"/>
                  </a:lnTo>
                  <a:cubicBezTo>
                    <a:pt x="38" y="2634"/>
                    <a:pt x="120" y="2786"/>
                    <a:pt x="236" y="2912"/>
                  </a:cubicBezTo>
                  <a:cubicBezTo>
                    <a:pt x="355" y="3046"/>
                    <a:pt x="502" y="3153"/>
                    <a:pt x="664" y="3232"/>
                  </a:cubicBezTo>
                  <a:cubicBezTo>
                    <a:pt x="820" y="3309"/>
                    <a:pt x="991" y="3354"/>
                    <a:pt x="1165" y="3367"/>
                  </a:cubicBezTo>
                  <a:cubicBezTo>
                    <a:pt x="1196" y="3369"/>
                    <a:pt x="1228" y="3371"/>
                    <a:pt x="1259" y="3371"/>
                  </a:cubicBezTo>
                  <a:cubicBezTo>
                    <a:pt x="1435" y="3371"/>
                    <a:pt x="1608" y="3328"/>
                    <a:pt x="1767" y="3245"/>
                  </a:cubicBezTo>
                  <a:cubicBezTo>
                    <a:pt x="1950" y="3150"/>
                    <a:pt x="2103" y="3009"/>
                    <a:pt x="2213" y="2835"/>
                  </a:cubicBezTo>
                  <a:cubicBezTo>
                    <a:pt x="2329" y="2658"/>
                    <a:pt x="2396" y="2453"/>
                    <a:pt x="2408" y="2243"/>
                  </a:cubicBezTo>
                  <a:cubicBezTo>
                    <a:pt x="2414" y="2127"/>
                    <a:pt x="2408" y="2013"/>
                    <a:pt x="2390" y="1900"/>
                  </a:cubicBezTo>
                  <a:lnTo>
                    <a:pt x="2216" y="1027"/>
                  </a:lnTo>
                  <a:lnTo>
                    <a:pt x="2530" y="1048"/>
                  </a:lnTo>
                  <a:lnTo>
                    <a:pt x="2530" y="1048"/>
                  </a:lnTo>
                  <a:lnTo>
                    <a:pt x="2524" y="14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46"/>
            <p:cNvSpPr/>
            <p:nvPr/>
          </p:nvSpPr>
          <p:spPr>
            <a:xfrm>
              <a:off x="7146875" y="2696725"/>
              <a:ext cx="84725" cy="104800"/>
            </a:xfrm>
            <a:custGeom>
              <a:rect b="b" l="l" r="r" t="t"/>
              <a:pathLst>
                <a:path extrusionOk="0" h="4192" w="3389">
                  <a:moveTo>
                    <a:pt x="1598" y="2484"/>
                  </a:moveTo>
                  <a:lnTo>
                    <a:pt x="1574" y="2869"/>
                  </a:lnTo>
                  <a:lnTo>
                    <a:pt x="1589" y="2494"/>
                  </a:lnTo>
                  <a:lnTo>
                    <a:pt x="1598" y="2484"/>
                  </a:lnTo>
                  <a:close/>
                  <a:moveTo>
                    <a:pt x="1302" y="847"/>
                  </a:moveTo>
                  <a:lnTo>
                    <a:pt x="2585" y="942"/>
                  </a:lnTo>
                  <a:lnTo>
                    <a:pt x="2585" y="1049"/>
                  </a:lnTo>
                  <a:lnTo>
                    <a:pt x="2182" y="1021"/>
                  </a:lnTo>
                  <a:lnTo>
                    <a:pt x="2454" y="2402"/>
                  </a:lnTo>
                  <a:cubicBezTo>
                    <a:pt x="2469" y="2481"/>
                    <a:pt x="2472" y="2561"/>
                    <a:pt x="2466" y="2640"/>
                  </a:cubicBezTo>
                  <a:cubicBezTo>
                    <a:pt x="2460" y="2784"/>
                    <a:pt x="2414" y="2924"/>
                    <a:pt x="2338" y="3046"/>
                  </a:cubicBezTo>
                  <a:cubicBezTo>
                    <a:pt x="2264" y="3163"/>
                    <a:pt x="2160" y="3254"/>
                    <a:pt x="2038" y="3318"/>
                  </a:cubicBezTo>
                  <a:cubicBezTo>
                    <a:pt x="1938" y="3370"/>
                    <a:pt x="1824" y="3398"/>
                    <a:pt x="1710" y="3398"/>
                  </a:cubicBezTo>
                  <a:cubicBezTo>
                    <a:pt x="1689" y="3398"/>
                    <a:pt x="1668" y="3397"/>
                    <a:pt x="1647" y="3395"/>
                  </a:cubicBezTo>
                  <a:cubicBezTo>
                    <a:pt x="1525" y="3385"/>
                    <a:pt x="1403" y="3352"/>
                    <a:pt x="1290" y="3297"/>
                  </a:cubicBezTo>
                  <a:cubicBezTo>
                    <a:pt x="1177" y="3242"/>
                    <a:pt x="1073" y="3166"/>
                    <a:pt x="984" y="3071"/>
                  </a:cubicBezTo>
                  <a:lnTo>
                    <a:pt x="978" y="3062"/>
                  </a:lnTo>
                  <a:lnTo>
                    <a:pt x="1030" y="3034"/>
                  </a:lnTo>
                  <a:lnTo>
                    <a:pt x="1045" y="3049"/>
                  </a:lnTo>
                  <a:cubicBezTo>
                    <a:pt x="1183" y="3178"/>
                    <a:pt x="1360" y="3257"/>
                    <a:pt x="1546" y="3269"/>
                  </a:cubicBezTo>
                  <a:cubicBezTo>
                    <a:pt x="1568" y="3271"/>
                    <a:pt x="1589" y="3271"/>
                    <a:pt x="1610" y="3271"/>
                  </a:cubicBezTo>
                  <a:cubicBezTo>
                    <a:pt x="1872" y="3271"/>
                    <a:pt x="2037" y="3167"/>
                    <a:pt x="2133" y="3074"/>
                  </a:cubicBezTo>
                  <a:cubicBezTo>
                    <a:pt x="2228" y="2979"/>
                    <a:pt x="2344" y="2814"/>
                    <a:pt x="2362" y="2539"/>
                  </a:cubicBezTo>
                  <a:cubicBezTo>
                    <a:pt x="2371" y="2426"/>
                    <a:pt x="2362" y="2310"/>
                    <a:pt x="2335" y="2200"/>
                  </a:cubicBezTo>
                  <a:lnTo>
                    <a:pt x="2121" y="1012"/>
                  </a:lnTo>
                  <a:lnTo>
                    <a:pt x="1284" y="951"/>
                  </a:lnTo>
                  <a:lnTo>
                    <a:pt x="1302" y="847"/>
                  </a:lnTo>
                  <a:close/>
                  <a:moveTo>
                    <a:pt x="645" y="1"/>
                  </a:moveTo>
                  <a:lnTo>
                    <a:pt x="346" y="1678"/>
                  </a:lnTo>
                  <a:lnTo>
                    <a:pt x="1449" y="1757"/>
                  </a:lnTo>
                  <a:lnTo>
                    <a:pt x="1556" y="2353"/>
                  </a:lnTo>
                  <a:lnTo>
                    <a:pt x="1562" y="2381"/>
                  </a:lnTo>
                  <a:cubicBezTo>
                    <a:pt x="1568" y="2402"/>
                    <a:pt x="1568" y="2426"/>
                    <a:pt x="1571" y="2448"/>
                  </a:cubicBezTo>
                  <a:cubicBezTo>
                    <a:pt x="1556" y="2429"/>
                    <a:pt x="1543" y="2408"/>
                    <a:pt x="1537" y="2387"/>
                  </a:cubicBezTo>
                  <a:lnTo>
                    <a:pt x="1388" y="1938"/>
                  </a:lnTo>
                  <a:lnTo>
                    <a:pt x="1" y="2683"/>
                  </a:lnTo>
                  <a:lnTo>
                    <a:pt x="68" y="2976"/>
                  </a:lnTo>
                  <a:cubicBezTo>
                    <a:pt x="120" y="3208"/>
                    <a:pt x="236" y="3425"/>
                    <a:pt x="398" y="3602"/>
                  </a:cubicBezTo>
                  <a:cubicBezTo>
                    <a:pt x="551" y="3773"/>
                    <a:pt x="737" y="3911"/>
                    <a:pt x="945" y="4012"/>
                  </a:cubicBezTo>
                  <a:cubicBezTo>
                    <a:pt x="1149" y="4109"/>
                    <a:pt x="1369" y="4171"/>
                    <a:pt x="1595" y="4186"/>
                  </a:cubicBezTo>
                  <a:cubicBezTo>
                    <a:pt x="1632" y="4192"/>
                    <a:pt x="1669" y="4192"/>
                    <a:pt x="1705" y="4192"/>
                  </a:cubicBezTo>
                  <a:cubicBezTo>
                    <a:pt x="1950" y="4192"/>
                    <a:pt x="2191" y="4134"/>
                    <a:pt x="2405" y="4021"/>
                  </a:cubicBezTo>
                  <a:cubicBezTo>
                    <a:pt x="2649" y="3893"/>
                    <a:pt x="2854" y="3706"/>
                    <a:pt x="3004" y="3474"/>
                  </a:cubicBezTo>
                  <a:cubicBezTo>
                    <a:pt x="3153" y="3239"/>
                    <a:pt x="3242" y="2970"/>
                    <a:pt x="3260" y="2689"/>
                  </a:cubicBezTo>
                  <a:cubicBezTo>
                    <a:pt x="3269" y="2542"/>
                    <a:pt x="3260" y="2396"/>
                    <a:pt x="3233" y="2252"/>
                  </a:cubicBezTo>
                  <a:lnTo>
                    <a:pt x="3162" y="1883"/>
                  </a:lnTo>
                  <a:lnTo>
                    <a:pt x="3388" y="1898"/>
                  </a:lnTo>
                  <a:lnTo>
                    <a:pt x="3373" y="203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46"/>
            <p:cNvSpPr/>
            <p:nvPr/>
          </p:nvSpPr>
          <p:spPr>
            <a:xfrm>
              <a:off x="7215450" y="2713000"/>
              <a:ext cx="83425" cy="84725"/>
            </a:xfrm>
            <a:custGeom>
              <a:rect b="b" l="l" r="r" t="t"/>
              <a:pathLst>
                <a:path extrusionOk="0" h="3389" w="3337">
                  <a:moveTo>
                    <a:pt x="1947" y="981"/>
                  </a:moveTo>
                  <a:lnTo>
                    <a:pt x="2093" y="1757"/>
                  </a:lnTo>
                  <a:lnTo>
                    <a:pt x="1635" y="1687"/>
                  </a:lnTo>
                  <a:lnTo>
                    <a:pt x="1947" y="981"/>
                  </a:lnTo>
                  <a:close/>
                  <a:moveTo>
                    <a:pt x="1620" y="1"/>
                  </a:moveTo>
                  <a:lnTo>
                    <a:pt x="1" y="3067"/>
                  </a:lnTo>
                  <a:lnTo>
                    <a:pt x="933" y="3257"/>
                  </a:lnTo>
                  <a:lnTo>
                    <a:pt x="1250" y="2548"/>
                  </a:lnTo>
                  <a:lnTo>
                    <a:pt x="2267" y="2664"/>
                  </a:lnTo>
                  <a:lnTo>
                    <a:pt x="2408" y="3388"/>
                  </a:lnTo>
                  <a:lnTo>
                    <a:pt x="3337" y="3309"/>
                  </a:lnTo>
                  <a:lnTo>
                    <a:pt x="2509" y="68"/>
                  </a:lnTo>
                  <a:lnTo>
                    <a:pt x="1620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46"/>
            <p:cNvSpPr/>
            <p:nvPr/>
          </p:nvSpPr>
          <p:spPr>
            <a:xfrm>
              <a:off x="7200500" y="2702550"/>
              <a:ext cx="110825" cy="105850"/>
            </a:xfrm>
            <a:custGeom>
              <a:rect b="b" l="l" r="r" t="t"/>
              <a:pathLst>
                <a:path extrusionOk="0" h="4234" w="4433">
                  <a:moveTo>
                    <a:pt x="3009" y="1717"/>
                  </a:moveTo>
                  <a:lnTo>
                    <a:pt x="3434" y="3372"/>
                  </a:lnTo>
                  <a:lnTo>
                    <a:pt x="3330" y="3382"/>
                  </a:lnTo>
                  <a:lnTo>
                    <a:pt x="3201" y="2719"/>
                  </a:lnTo>
                  <a:lnTo>
                    <a:pt x="1607" y="2539"/>
                  </a:lnTo>
                  <a:lnTo>
                    <a:pt x="1298" y="3223"/>
                  </a:lnTo>
                  <a:lnTo>
                    <a:pt x="1201" y="3201"/>
                  </a:lnTo>
                  <a:lnTo>
                    <a:pt x="1909" y="1857"/>
                  </a:lnTo>
                  <a:lnTo>
                    <a:pt x="1659" y="2419"/>
                  </a:lnTo>
                  <a:lnTo>
                    <a:pt x="3186" y="2648"/>
                  </a:lnTo>
                  <a:lnTo>
                    <a:pt x="3186" y="2648"/>
                  </a:lnTo>
                  <a:lnTo>
                    <a:pt x="3009" y="1717"/>
                  </a:lnTo>
                  <a:close/>
                  <a:moveTo>
                    <a:pt x="1986" y="0"/>
                  </a:moveTo>
                  <a:lnTo>
                    <a:pt x="0" y="3773"/>
                  </a:lnTo>
                  <a:lnTo>
                    <a:pt x="1763" y="4127"/>
                  </a:lnTo>
                  <a:lnTo>
                    <a:pt x="2093" y="3394"/>
                  </a:lnTo>
                  <a:lnTo>
                    <a:pt x="2532" y="3443"/>
                  </a:lnTo>
                  <a:lnTo>
                    <a:pt x="2685" y="4234"/>
                  </a:lnTo>
                  <a:lnTo>
                    <a:pt x="4432" y="4084"/>
                  </a:lnTo>
                  <a:lnTo>
                    <a:pt x="3418" y="113"/>
                  </a:lnTo>
                  <a:lnTo>
                    <a:pt x="19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46"/>
            <p:cNvSpPr/>
            <p:nvPr/>
          </p:nvSpPr>
          <p:spPr>
            <a:xfrm>
              <a:off x="6899325" y="2182825"/>
              <a:ext cx="57650" cy="53225"/>
            </a:xfrm>
            <a:custGeom>
              <a:rect b="b" l="l" r="r" t="t"/>
              <a:pathLst>
                <a:path extrusionOk="0" h="2129" w="2306">
                  <a:moveTo>
                    <a:pt x="796" y="0"/>
                  </a:moveTo>
                  <a:cubicBezTo>
                    <a:pt x="1" y="0"/>
                    <a:pt x="250" y="2128"/>
                    <a:pt x="250" y="2128"/>
                  </a:cubicBezTo>
                  <a:cubicBezTo>
                    <a:pt x="250" y="2128"/>
                    <a:pt x="2306" y="723"/>
                    <a:pt x="1124" y="97"/>
                  </a:cubicBezTo>
                  <a:cubicBezTo>
                    <a:pt x="998" y="30"/>
                    <a:pt x="890" y="0"/>
                    <a:pt x="796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46"/>
            <p:cNvSpPr/>
            <p:nvPr/>
          </p:nvSpPr>
          <p:spPr>
            <a:xfrm>
              <a:off x="6891350" y="2172875"/>
              <a:ext cx="56325" cy="80650"/>
            </a:xfrm>
            <a:custGeom>
              <a:rect b="b" l="l" r="r" t="t"/>
              <a:pathLst>
                <a:path extrusionOk="0" h="3226" w="2253">
                  <a:moveTo>
                    <a:pt x="1116" y="794"/>
                  </a:moveTo>
                  <a:cubicBezTo>
                    <a:pt x="1165" y="800"/>
                    <a:pt x="1214" y="819"/>
                    <a:pt x="1256" y="846"/>
                  </a:cubicBezTo>
                  <a:cubicBezTo>
                    <a:pt x="1354" y="898"/>
                    <a:pt x="1406" y="950"/>
                    <a:pt x="1409" y="999"/>
                  </a:cubicBezTo>
                  <a:cubicBezTo>
                    <a:pt x="1421" y="1161"/>
                    <a:pt x="1210" y="1442"/>
                    <a:pt x="929" y="1717"/>
                  </a:cubicBezTo>
                  <a:cubicBezTo>
                    <a:pt x="942" y="1231"/>
                    <a:pt x="1018" y="858"/>
                    <a:pt x="1113" y="794"/>
                  </a:cubicBezTo>
                  <a:close/>
                  <a:moveTo>
                    <a:pt x="1113" y="1"/>
                  </a:moveTo>
                  <a:cubicBezTo>
                    <a:pt x="924" y="1"/>
                    <a:pt x="778" y="65"/>
                    <a:pt x="673" y="137"/>
                  </a:cubicBezTo>
                  <a:cubicBezTo>
                    <a:pt x="1" y="596"/>
                    <a:pt x="123" y="2117"/>
                    <a:pt x="175" y="2575"/>
                  </a:cubicBezTo>
                  <a:lnTo>
                    <a:pt x="251" y="3226"/>
                  </a:lnTo>
                  <a:lnTo>
                    <a:pt x="792" y="2856"/>
                  </a:lnTo>
                  <a:cubicBezTo>
                    <a:pt x="1036" y="2688"/>
                    <a:pt x="2252" y="1811"/>
                    <a:pt x="2203" y="953"/>
                  </a:cubicBezTo>
                  <a:cubicBezTo>
                    <a:pt x="2188" y="715"/>
                    <a:pt x="2075" y="379"/>
                    <a:pt x="1626" y="143"/>
                  </a:cubicBezTo>
                  <a:cubicBezTo>
                    <a:pt x="1430" y="39"/>
                    <a:pt x="1259" y="1"/>
                    <a:pt x="1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46"/>
            <p:cNvSpPr/>
            <p:nvPr/>
          </p:nvSpPr>
          <p:spPr>
            <a:xfrm>
              <a:off x="6926950" y="2192775"/>
              <a:ext cx="91675" cy="54375"/>
            </a:xfrm>
            <a:custGeom>
              <a:rect b="b" l="l" r="r" t="t"/>
              <a:pathLst>
                <a:path extrusionOk="0" h="2175" w="3667">
                  <a:moveTo>
                    <a:pt x="2435" y="0"/>
                  </a:moveTo>
                  <a:cubicBezTo>
                    <a:pt x="1438" y="0"/>
                    <a:pt x="0" y="2136"/>
                    <a:pt x="0" y="2136"/>
                  </a:cubicBezTo>
                  <a:cubicBezTo>
                    <a:pt x="0" y="2136"/>
                    <a:pt x="353" y="2174"/>
                    <a:pt x="824" y="2174"/>
                  </a:cubicBezTo>
                  <a:cubicBezTo>
                    <a:pt x="1922" y="2174"/>
                    <a:pt x="3667" y="1968"/>
                    <a:pt x="3128" y="597"/>
                  </a:cubicBezTo>
                  <a:cubicBezTo>
                    <a:pt x="2959" y="168"/>
                    <a:pt x="2714" y="0"/>
                    <a:pt x="2435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46"/>
            <p:cNvSpPr/>
            <p:nvPr/>
          </p:nvSpPr>
          <p:spPr>
            <a:xfrm>
              <a:off x="6909525" y="2182875"/>
              <a:ext cx="111225" cy="74250"/>
            </a:xfrm>
            <a:custGeom>
              <a:rect b="b" l="l" r="r" t="t"/>
              <a:pathLst>
                <a:path extrusionOk="0" h="2970" w="4449">
                  <a:moveTo>
                    <a:pt x="3124" y="792"/>
                  </a:moveTo>
                  <a:cubicBezTo>
                    <a:pt x="3136" y="792"/>
                    <a:pt x="3148" y="793"/>
                    <a:pt x="3159" y="794"/>
                  </a:cubicBezTo>
                  <a:cubicBezTo>
                    <a:pt x="3269" y="806"/>
                    <a:pt x="3370" y="923"/>
                    <a:pt x="3456" y="1139"/>
                  </a:cubicBezTo>
                  <a:cubicBezTo>
                    <a:pt x="3599" y="1509"/>
                    <a:pt x="3492" y="1650"/>
                    <a:pt x="3453" y="1705"/>
                  </a:cubicBezTo>
                  <a:cubicBezTo>
                    <a:pt x="3190" y="2048"/>
                    <a:pt x="2315" y="2175"/>
                    <a:pt x="1512" y="2175"/>
                  </a:cubicBezTo>
                  <a:cubicBezTo>
                    <a:pt x="1493" y="2175"/>
                    <a:pt x="1474" y="2175"/>
                    <a:pt x="1455" y="2175"/>
                  </a:cubicBezTo>
                  <a:cubicBezTo>
                    <a:pt x="2007" y="1489"/>
                    <a:pt x="2712" y="792"/>
                    <a:pt x="3124" y="792"/>
                  </a:cubicBezTo>
                  <a:close/>
                  <a:moveTo>
                    <a:pt x="3139" y="0"/>
                  </a:moveTo>
                  <a:cubicBezTo>
                    <a:pt x="1983" y="0"/>
                    <a:pt x="634" y="1916"/>
                    <a:pt x="367" y="2309"/>
                  </a:cubicBezTo>
                  <a:lnTo>
                    <a:pt x="1" y="2856"/>
                  </a:lnTo>
                  <a:lnTo>
                    <a:pt x="655" y="2926"/>
                  </a:lnTo>
                  <a:cubicBezTo>
                    <a:pt x="942" y="2954"/>
                    <a:pt x="1232" y="2969"/>
                    <a:pt x="1522" y="2969"/>
                  </a:cubicBezTo>
                  <a:cubicBezTo>
                    <a:pt x="2365" y="2969"/>
                    <a:pt x="3581" y="2844"/>
                    <a:pt x="4082" y="2184"/>
                  </a:cubicBezTo>
                  <a:cubicBezTo>
                    <a:pt x="4274" y="1934"/>
                    <a:pt x="4448" y="1497"/>
                    <a:pt x="4195" y="849"/>
                  </a:cubicBezTo>
                  <a:cubicBezTo>
                    <a:pt x="3941" y="211"/>
                    <a:pt x="3541" y="37"/>
                    <a:pt x="3248" y="6"/>
                  </a:cubicBezTo>
                  <a:cubicBezTo>
                    <a:pt x="3212" y="2"/>
                    <a:pt x="3176" y="0"/>
                    <a:pt x="31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46"/>
            <p:cNvSpPr/>
            <p:nvPr/>
          </p:nvSpPr>
          <p:spPr>
            <a:xfrm>
              <a:off x="7058450" y="2302150"/>
              <a:ext cx="171400" cy="203100"/>
            </a:xfrm>
            <a:custGeom>
              <a:rect b="b" l="l" r="r" t="t"/>
              <a:pathLst>
                <a:path extrusionOk="0" h="8124" w="6856">
                  <a:moveTo>
                    <a:pt x="2319" y="0"/>
                  </a:moveTo>
                  <a:lnTo>
                    <a:pt x="1546" y="1971"/>
                  </a:lnTo>
                  <a:lnTo>
                    <a:pt x="3736" y="2576"/>
                  </a:lnTo>
                  <a:lnTo>
                    <a:pt x="3700" y="4714"/>
                  </a:lnTo>
                  <a:cubicBezTo>
                    <a:pt x="3709" y="4894"/>
                    <a:pt x="3687" y="5074"/>
                    <a:pt x="3639" y="5248"/>
                  </a:cubicBezTo>
                  <a:cubicBezTo>
                    <a:pt x="3565" y="5517"/>
                    <a:pt x="3437" y="5710"/>
                    <a:pt x="3257" y="5826"/>
                  </a:cubicBezTo>
                  <a:cubicBezTo>
                    <a:pt x="3147" y="5898"/>
                    <a:pt x="3020" y="5933"/>
                    <a:pt x="2874" y="5933"/>
                  </a:cubicBezTo>
                  <a:cubicBezTo>
                    <a:pt x="2780" y="5933"/>
                    <a:pt x="2678" y="5919"/>
                    <a:pt x="2569" y="5890"/>
                  </a:cubicBezTo>
                  <a:cubicBezTo>
                    <a:pt x="2353" y="5832"/>
                    <a:pt x="2163" y="5697"/>
                    <a:pt x="2035" y="5511"/>
                  </a:cubicBezTo>
                  <a:cubicBezTo>
                    <a:pt x="1900" y="5325"/>
                    <a:pt x="1815" y="5108"/>
                    <a:pt x="1787" y="4879"/>
                  </a:cubicBezTo>
                  <a:lnTo>
                    <a:pt x="0" y="5422"/>
                  </a:lnTo>
                  <a:cubicBezTo>
                    <a:pt x="10" y="5823"/>
                    <a:pt x="126" y="6214"/>
                    <a:pt x="336" y="6556"/>
                  </a:cubicBezTo>
                  <a:cubicBezTo>
                    <a:pt x="550" y="6916"/>
                    <a:pt x="834" y="7231"/>
                    <a:pt x="1170" y="7481"/>
                  </a:cubicBezTo>
                  <a:cubicBezTo>
                    <a:pt x="1494" y="7732"/>
                    <a:pt x="1867" y="7918"/>
                    <a:pt x="2261" y="8025"/>
                  </a:cubicBezTo>
                  <a:cubicBezTo>
                    <a:pt x="2492" y="8091"/>
                    <a:pt x="2729" y="8124"/>
                    <a:pt x="2967" y="8124"/>
                  </a:cubicBezTo>
                  <a:cubicBezTo>
                    <a:pt x="3212" y="8124"/>
                    <a:pt x="3457" y="8089"/>
                    <a:pt x="3697" y="8019"/>
                  </a:cubicBezTo>
                  <a:cubicBezTo>
                    <a:pt x="4158" y="7885"/>
                    <a:pt x="4576" y="7631"/>
                    <a:pt x="4909" y="7286"/>
                  </a:cubicBezTo>
                  <a:cubicBezTo>
                    <a:pt x="5258" y="6931"/>
                    <a:pt x="5505" y="6492"/>
                    <a:pt x="5630" y="6015"/>
                  </a:cubicBezTo>
                  <a:cubicBezTo>
                    <a:pt x="5697" y="5755"/>
                    <a:pt x="5734" y="5490"/>
                    <a:pt x="5740" y="5224"/>
                  </a:cubicBezTo>
                  <a:lnTo>
                    <a:pt x="5743" y="3141"/>
                  </a:lnTo>
                  <a:lnTo>
                    <a:pt x="6458" y="3333"/>
                  </a:lnTo>
                  <a:lnTo>
                    <a:pt x="6855" y="1262"/>
                  </a:lnTo>
                  <a:lnTo>
                    <a:pt x="2319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46"/>
            <p:cNvSpPr/>
            <p:nvPr/>
          </p:nvSpPr>
          <p:spPr>
            <a:xfrm>
              <a:off x="7048300" y="2290225"/>
              <a:ext cx="193000" cy="224925"/>
            </a:xfrm>
            <a:custGeom>
              <a:rect b="b" l="l" r="r" t="t"/>
              <a:pathLst>
                <a:path extrusionOk="0" h="8997" w="7720">
                  <a:moveTo>
                    <a:pt x="2963" y="960"/>
                  </a:moveTo>
                  <a:lnTo>
                    <a:pt x="6800" y="2026"/>
                  </a:lnTo>
                  <a:lnTo>
                    <a:pt x="6556" y="3318"/>
                  </a:lnTo>
                  <a:lnTo>
                    <a:pt x="5752" y="3098"/>
                  </a:lnTo>
                  <a:lnTo>
                    <a:pt x="5746" y="5695"/>
                  </a:lnTo>
                  <a:cubicBezTo>
                    <a:pt x="5743" y="5930"/>
                    <a:pt x="5712" y="6162"/>
                    <a:pt x="5651" y="6388"/>
                  </a:cubicBezTo>
                  <a:cubicBezTo>
                    <a:pt x="5544" y="6801"/>
                    <a:pt x="5331" y="7182"/>
                    <a:pt x="5031" y="7488"/>
                  </a:cubicBezTo>
                  <a:cubicBezTo>
                    <a:pt x="4744" y="7784"/>
                    <a:pt x="4387" y="8004"/>
                    <a:pt x="3990" y="8117"/>
                  </a:cubicBezTo>
                  <a:cubicBezTo>
                    <a:pt x="3787" y="8176"/>
                    <a:pt x="3577" y="8206"/>
                    <a:pt x="3368" y="8206"/>
                  </a:cubicBezTo>
                  <a:cubicBezTo>
                    <a:pt x="3167" y="8206"/>
                    <a:pt x="2965" y="8179"/>
                    <a:pt x="2771" y="8123"/>
                  </a:cubicBezTo>
                  <a:cubicBezTo>
                    <a:pt x="2426" y="8026"/>
                    <a:pt x="2102" y="7864"/>
                    <a:pt x="1815" y="7644"/>
                  </a:cubicBezTo>
                  <a:cubicBezTo>
                    <a:pt x="1521" y="7424"/>
                    <a:pt x="1274" y="7146"/>
                    <a:pt x="1085" y="6831"/>
                  </a:cubicBezTo>
                  <a:cubicBezTo>
                    <a:pt x="962" y="6633"/>
                    <a:pt x="877" y="6413"/>
                    <a:pt x="834" y="6187"/>
                  </a:cubicBezTo>
                  <a:lnTo>
                    <a:pt x="1912" y="5860"/>
                  </a:lnTo>
                  <a:cubicBezTo>
                    <a:pt x="1964" y="5988"/>
                    <a:pt x="2035" y="6110"/>
                    <a:pt x="2114" y="6223"/>
                  </a:cubicBezTo>
                  <a:cubicBezTo>
                    <a:pt x="2294" y="6483"/>
                    <a:pt x="2563" y="6672"/>
                    <a:pt x="2869" y="6755"/>
                  </a:cubicBezTo>
                  <a:cubicBezTo>
                    <a:pt x="3010" y="6793"/>
                    <a:pt x="3146" y="6811"/>
                    <a:pt x="3273" y="6811"/>
                  </a:cubicBezTo>
                  <a:cubicBezTo>
                    <a:pt x="3498" y="6811"/>
                    <a:pt x="3700" y="6754"/>
                    <a:pt x="3877" y="6639"/>
                  </a:cubicBezTo>
                  <a:cubicBezTo>
                    <a:pt x="4139" y="6468"/>
                    <a:pt x="4326" y="6196"/>
                    <a:pt x="4423" y="5829"/>
                  </a:cubicBezTo>
                  <a:cubicBezTo>
                    <a:pt x="4481" y="5618"/>
                    <a:pt x="4509" y="5402"/>
                    <a:pt x="4500" y="5185"/>
                  </a:cubicBezTo>
                  <a:lnTo>
                    <a:pt x="4546" y="2753"/>
                  </a:lnTo>
                  <a:lnTo>
                    <a:pt x="2484" y="2185"/>
                  </a:lnTo>
                  <a:lnTo>
                    <a:pt x="2963" y="960"/>
                  </a:lnTo>
                  <a:close/>
                  <a:moveTo>
                    <a:pt x="2487" y="1"/>
                  </a:moveTo>
                  <a:lnTo>
                    <a:pt x="1424" y="2713"/>
                  </a:lnTo>
                  <a:lnTo>
                    <a:pt x="3742" y="3352"/>
                  </a:lnTo>
                  <a:lnTo>
                    <a:pt x="3709" y="5182"/>
                  </a:lnTo>
                  <a:lnTo>
                    <a:pt x="3709" y="5197"/>
                  </a:lnTo>
                  <a:lnTo>
                    <a:pt x="3709" y="5212"/>
                  </a:lnTo>
                  <a:cubicBezTo>
                    <a:pt x="3715" y="5350"/>
                    <a:pt x="3696" y="5487"/>
                    <a:pt x="3660" y="5618"/>
                  </a:cubicBezTo>
                  <a:cubicBezTo>
                    <a:pt x="3614" y="5790"/>
                    <a:pt x="3541" y="5909"/>
                    <a:pt x="3446" y="5970"/>
                  </a:cubicBezTo>
                  <a:cubicBezTo>
                    <a:pt x="3402" y="5999"/>
                    <a:pt x="3343" y="6013"/>
                    <a:pt x="3272" y="6013"/>
                  </a:cubicBezTo>
                  <a:cubicBezTo>
                    <a:pt x="3216" y="6013"/>
                    <a:pt x="3151" y="6004"/>
                    <a:pt x="3079" y="5985"/>
                  </a:cubicBezTo>
                  <a:cubicBezTo>
                    <a:pt x="2951" y="5948"/>
                    <a:pt x="2838" y="5869"/>
                    <a:pt x="2765" y="5756"/>
                  </a:cubicBezTo>
                  <a:cubicBezTo>
                    <a:pt x="2667" y="5625"/>
                    <a:pt x="2606" y="5472"/>
                    <a:pt x="2587" y="5307"/>
                  </a:cubicBezTo>
                  <a:lnTo>
                    <a:pt x="2529" y="4836"/>
                  </a:lnTo>
                  <a:lnTo>
                    <a:pt x="0" y="5606"/>
                  </a:lnTo>
                  <a:lnTo>
                    <a:pt x="9" y="5909"/>
                  </a:lnTo>
                  <a:cubicBezTo>
                    <a:pt x="22" y="6379"/>
                    <a:pt x="156" y="6834"/>
                    <a:pt x="400" y="7237"/>
                  </a:cubicBezTo>
                  <a:cubicBezTo>
                    <a:pt x="642" y="7641"/>
                    <a:pt x="959" y="7992"/>
                    <a:pt x="1335" y="8276"/>
                  </a:cubicBezTo>
                  <a:cubicBezTo>
                    <a:pt x="1702" y="8557"/>
                    <a:pt x="2117" y="8765"/>
                    <a:pt x="2563" y="8887"/>
                  </a:cubicBezTo>
                  <a:cubicBezTo>
                    <a:pt x="2829" y="8960"/>
                    <a:pt x="3107" y="8997"/>
                    <a:pt x="3382" y="8997"/>
                  </a:cubicBezTo>
                  <a:cubicBezTo>
                    <a:pt x="3663" y="8997"/>
                    <a:pt x="3944" y="8957"/>
                    <a:pt x="4213" y="8878"/>
                  </a:cubicBezTo>
                  <a:cubicBezTo>
                    <a:pt x="4741" y="8725"/>
                    <a:pt x="5218" y="8435"/>
                    <a:pt x="5599" y="8041"/>
                  </a:cubicBezTo>
                  <a:cubicBezTo>
                    <a:pt x="5993" y="7638"/>
                    <a:pt x="6274" y="7137"/>
                    <a:pt x="6418" y="6593"/>
                  </a:cubicBezTo>
                  <a:cubicBezTo>
                    <a:pt x="6497" y="6303"/>
                    <a:pt x="6540" y="6000"/>
                    <a:pt x="6543" y="5701"/>
                  </a:cubicBezTo>
                  <a:lnTo>
                    <a:pt x="6546" y="4134"/>
                  </a:lnTo>
                  <a:lnTo>
                    <a:pt x="7176" y="4305"/>
                  </a:lnTo>
                  <a:lnTo>
                    <a:pt x="7719" y="1452"/>
                  </a:lnTo>
                  <a:lnTo>
                    <a:pt x="24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46"/>
            <p:cNvSpPr/>
            <p:nvPr/>
          </p:nvSpPr>
          <p:spPr>
            <a:xfrm>
              <a:off x="7180250" y="2354150"/>
              <a:ext cx="188500" cy="209650"/>
            </a:xfrm>
            <a:custGeom>
              <a:rect b="b" l="l" r="r" t="t"/>
              <a:pathLst>
                <a:path extrusionOk="0" h="8386" w="7540">
                  <a:moveTo>
                    <a:pt x="5426" y="2408"/>
                  </a:moveTo>
                  <a:lnTo>
                    <a:pt x="5404" y="4250"/>
                  </a:lnTo>
                  <a:lnTo>
                    <a:pt x="4384" y="3880"/>
                  </a:lnTo>
                  <a:lnTo>
                    <a:pt x="5426" y="2408"/>
                  </a:lnTo>
                  <a:close/>
                  <a:moveTo>
                    <a:pt x="5120" y="1"/>
                  </a:moveTo>
                  <a:lnTo>
                    <a:pt x="1" y="6302"/>
                  </a:lnTo>
                  <a:lnTo>
                    <a:pt x="2053" y="7158"/>
                  </a:lnTo>
                  <a:lnTo>
                    <a:pt x="3107" y="5679"/>
                  </a:lnTo>
                  <a:lnTo>
                    <a:pt x="5389" y="6412"/>
                  </a:lnTo>
                  <a:lnTo>
                    <a:pt x="5377" y="8141"/>
                  </a:lnTo>
                  <a:lnTo>
                    <a:pt x="7540" y="8386"/>
                  </a:lnTo>
                  <a:lnTo>
                    <a:pt x="7127" y="563"/>
                  </a:lnTo>
                  <a:lnTo>
                    <a:pt x="5120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46"/>
            <p:cNvSpPr/>
            <p:nvPr/>
          </p:nvSpPr>
          <p:spPr>
            <a:xfrm>
              <a:off x="7164225" y="2342775"/>
              <a:ext cx="215075" cy="232175"/>
            </a:xfrm>
            <a:custGeom>
              <a:rect b="b" l="l" r="r" t="t"/>
              <a:pathLst>
                <a:path extrusionOk="0" h="9287" w="8603">
                  <a:moveTo>
                    <a:pt x="5654" y="4127"/>
                  </a:moveTo>
                  <a:lnTo>
                    <a:pt x="5654" y="4137"/>
                  </a:lnTo>
                  <a:lnTo>
                    <a:pt x="5648" y="4137"/>
                  </a:lnTo>
                  <a:lnTo>
                    <a:pt x="5654" y="4127"/>
                  </a:lnTo>
                  <a:close/>
                  <a:moveTo>
                    <a:pt x="6476" y="1592"/>
                  </a:moveTo>
                  <a:lnTo>
                    <a:pt x="4399" y="4528"/>
                  </a:lnTo>
                  <a:lnTo>
                    <a:pt x="6436" y="5267"/>
                  </a:lnTo>
                  <a:lnTo>
                    <a:pt x="6476" y="1592"/>
                  </a:lnTo>
                  <a:close/>
                  <a:moveTo>
                    <a:pt x="5905" y="908"/>
                  </a:moveTo>
                  <a:lnTo>
                    <a:pt x="7386" y="1323"/>
                  </a:lnTo>
                  <a:lnTo>
                    <a:pt x="7759" y="8395"/>
                  </a:lnTo>
                  <a:lnTo>
                    <a:pt x="6415" y="8242"/>
                  </a:lnTo>
                  <a:lnTo>
                    <a:pt x="6427" y="6577"/>
                  </a:lnTo>
                  <a:lnTo>
                    <a:pt x="3592" y="5667"/>
                  </a:lnTo>
                  <a:lnTo>
                    <a:pt x="2554" y="7124"/>
                  </a:lnTo>
                  <a:lnTo>
                    <a:pt x="1286" y="6596"/>
                  </a:lnTo>
                  <a:lnTo>
                    <a:pt x="5905" y="908"/>
                  </a:lnTo>
                  <a:close/>
                  <a:moveTo>
                    <a:pt x="5621" y="1"/>
                  </a:moveTo>
                  <a:lnTo>
                    <a:pt x="0" y="6916"/>
                  </a:lnTo>
                  <a:lnTo>
                    <a:pt x="2832" y="8102"/>
                  </a:lnTo>
                  <a:lnTo>
                    <a:pt x="3901" y="6602"/>
                  </a:lnTo>
                  <a:lnTo>
                    <a:pt x="5630" y="7155"/>
                  </a:lnTo>
                  <a:lnTo>
                    <a:pt x="5618" y="8951"/>
                  </a:lnTo>
                  <a:lnTo>
                    <a:pt x="8602" y="9287"/>
                  </a:lnTo>
                  <a:lnTo>
                    <a:pt x="8602" y="9287"/>
                  </a:lnTo>
                  <a:lnTo>
                    <a:pt x="8150" y="712"/>
                  </a:lnTo>
                  <a:lnTo>
                    <a:pt x="56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46"/>
            <p:cNvSpPr/>
            <p:nvPr/>
          </p:nvSpPr>
          <p:spPr>
            <a:xfrm>
              <a:off x="6970550" y="2571350"/>
              <a:ext cx="84650" cy="123275"/>
            </a:xfrm>
            <a:custGeom>
              <a:rect b="b" l="l" r="r" t="t"/>
              <a:pathLst>
                <a:path extrusionOk="0" h="4931" w="3386">
                  <a:moveTo>
                    <a:pt x="2838" y="0"/>
                  </a:moveTo>
                  <a:lnTo>
                    <a:pt x="1" y="428"/>
                  </a:lnTo>
                  <a:lnTo>
                    <a:pt x="62" y="1714"/>
                  </a:lnTo>
                  <a:lnTo>
                    <a:pt x="1430" y="1506"/>
                  </a:lnTo>
                  <a:lnTo>
                    <a:pt x="1940" y="2707"/>
                  </a:lnTo>
                  <a:cubicBezTo>
                    <a:pt x="1989" y="2804"/>
                    <a:pt x="2023" y="2908"/>
                    <a:pt x="2038" y="3018"/>
                  </a:cubicBezTo>
                  <a:cubicBezTo>
                    <a:pt x="2062" y="3186"/>
                    <a:pt x="2041" y="3327"/>
                    <a:pt x="1971" y="3437"/>
                  </a:cubicBezTo>
                  <a:cubicBezTo>
                    <a:pt x="1901" y="3550"/>
                    <a:pt x="1778" y="3617"/>
                    <a:pt x="1604" y="3641"/>
                  </a:cubicBezTo>
                  <a:cubicBezTo>
                    <a:pt x="1572" y="3647"/>
                    <a:pt x="1540" y="3650"/>
                    <a:pt x="1507" y="3650"/>
                  </a:cubicBezTo>
                  <a:cubicBezTo>
                    <a:pt x="1404" y="3650"/>
                    <a:pt x="1302" y="3621"/>
                    <a:pt x="1213" y="3565"/>
                  </a:cubicBezTo>
                  <a:cubicBezTo>
                    <a:pt x="1091" y="3495"/>
                    <a:pt x="990" y="3397"/>
                    <a:pt x="917" y="3275"/>
                  </a:cubicBezTo>
                  <a:lnTo>
                    <a:pt x="59" y="4023"/>
                  </a:lnTo>
                  <a:cubicBezTo>
                    <a:pt x="162" y="4243"/>
                    <a:pt x="324" y="4432"/>
                    <a:pt x="526" y="4570"/>
                  </a:cubicBezTo>
                  <a:cubicBezTo>
                    <a:pt x="737" y="4717"/>
                    <a:pt x="972" y="4820"/>
                    <a:pt x="1219" y="4878"/>
                  </a:cubicBezTo>
                  <a:cubicBezTo>
                    <a:pt x="1367" y="4914"/>
                    <a:pt x="1518" y="4931"/>
                    <a:pt x="1669" y="4931"/>
                  </a:cubicBezTo>
                  <a:cubicBezTo>
                    <a:pt x="1767" y="4931"/>
                    <a:pt x="1865" y="4923"/>
                    <a:pt x="1962" y="4909"/>
                  </a:cubicBezTo>
                  <a:cubicBezTo>
                    <a:pt x="2258" y="4866"/>
                    <a:pt x="2533" y="4741"/>
                    <a:pt x="2759" y="4552"/>
                  </a:cubicBezTo>
                  <a:cubicBezTo>
                    <a:pt x="2985" y="4359"/>
                    <a:pt x="3153" y="4115"/>
                    <a:pt x="3254" y="3840"/>
                  </a:cubicBezTo>
                  <a:cubicBezTo>
                    <a:pt x="3358" y="3556"/>
                    <a:pt x="3385" y="3250"/>
                    <a:pt x="3336" y="2951"/>
                  </a:cubicBezTo>
                  <a:cubicBezTo>
                    <a:pt x="3312" y="2789"/>
                    <a:pt x="3266" y="2633"/>
                    <a:pt x="3202" y="2484"/>
                  </a:cubicBezTo>
                  <a:lnTo>
                    <a:pt x="2686" y="1323"/>
                  </a:lnTo>
                  <a:lnTo>
                    <a:pt x="3132" y="1253"/>
                  </a:lnTo>
                  <a:lnTo>
                    <a:pt x="2838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46"/>
            <p:cNvSpPr/>
            <p:nvPr/>
          </p:nvSpPr>
          <p:spPr>
            <a:xfrm>
              <a:off x="6959775" y="2560200"/>
              <a:ext cx="105500" cy="144350"/>
            </a:xfrm>
            <a:custGeom>
              <a:rect b="b" l="l" r="r" t="t"/>
              <a:pathLst>
                <a:path extrusionOk="0" h="5774" w="4220">
                  <a:moveTo>
                    <a:pt x="2967" y="895"/>
                  </a:moveTo>
                  <a:lnTo>
                    <a:pt x="3077" y="1372"/>
                  </a:lnTo>
                  <a:lnTo>
                    <a:pt x="2542" y="1457"/>
                  </a:lnTo>
                  <a:lnTo>
                    <a:pt x="3269" y="3088"/>
                  </a:lnTo>
                  <a:cubicBezTo>
                    <a:pt x="3318" y="3208"/>
                    <a:pt x="3355" y="3330"/>
                    <a:pt x="3376" y="3458"/>
                  </a:cubicBezTo>
                  <a:cubicBezTo>
                    <a:pt x="3416" y="3687"/>
                    <a:pt x="3391" y="3925"/>
                    <a:pt x="3312" y="4145"/>
                  </a:cubicBezTo>
                  <a:cubicBezTo>
                    <a:pt x="3236" y="4356"/>
                    <a:pt x="3104" y="4546"/>
                    <a:pt x="2933" y="4692"/>
                  </a:cubicBezTo>
                  <a:cubicBezTo>
                    <a:pt x="2762" y="4836"/>
                    <a:pt x="2555" y="4930"/>
                    <a:pt x="2332" y="4961"/>
                  </a:cubicBezTo>
                  <a:cubicBezTo>
                    <a:pt x="2256" y="4972"/>
                    <a:pt x="2179" y="4977"/>
                    <a:pt x="2102" y="4977"/>
                  </a:cubicBezTo>
                  <a:cubicBezTo>
                    <a:pt x="1981" y="4977"/>
                    <a:pt x="1860" y="4963"/>
                    <a:pt x="1742" y="4933"/>
                  </a:cubicBezTo>
                  <a:cubicBezTo>
                    <a:pt x="1540" y="4891"/>
                    <a:pt x="1354" y="4805"/>
                    <a:pt x="1186" y="4689"/>
                  </a:cubicBezTo>
                  <a:cubicBezTo>
                    <a:pt x="1122" y="4643"/>
                    <a:pt x="1064" y="4594"/>
                    <a:pt x="1012" y="4536"/>
                  </a:cubicBezTo>
                  <a:lnTo>
                    <a:pt x="1320" y="4274"/>
                  </a:lnTo>
                  <a:cubicBezTo>
                    <a:pt x="1357" y="4301"/>
                    <a:pt x="1400" y="4329"/>
                    <a:pt x="1443" y="4353"/>
                  </a:cubicBezTo>
                  <a:cubicBezTo>
                    <a:pt x="1594" y="4445"/>
                    <a:pt x="1768" y="4494"/>
                    <a:pt x="1943" y="4494"/>
                  </a:cubicBezTo>
                  <a:cubicBezTo>
                    <a:pt x="1994" y="4494"/>
                    <a:pt x="2045" y="4490"/>
                    <a:pt x="2096" y="4481"/>
                  </a:cubicBezTo>
                  <a:cubicBezTo>
                    <a:pt x="2457" y="4426"/>
                    <a:pt x="2643" y="4243"/>
                    <a:pt x="2735" y="4100"/>
                  </a:cubicBezTo>
                  <a:cubicBezTo>
                    <a:pt x="2860" y="3907"/>
                    <a:pt x="2903" y="3672"/>
                    <a:pt x="2860" y="3403"/>
                  </a:cubicBezTo>
                  <a:cubicBezTo>
                    <a:pt x="2839" y="3260"/>
                    <a:pt x="2796" y="3116"/>
                    <a:pt x="2732" y="2985"/>
                  </a:cubicBezTo>
                  <a:lnTo>
                    <a:pt x="2105" y="1515"/>
                  </a:lnTo>
                  <a:lnTo>
                    <a:pt x="868" y="1702"/>
                  </a:lnTo>
                  <a:lnTo>
                    <a:pt x="844" y="1213"/>
                  </a:lnTo>
                  <a:lnTo>
                    <a:pt x="2967" y="895"/>
                  </a:lnTo>
                  <a:close/>
                  <a:moveTo>
                    <a:pt x="3569" y="0"/>
                  </a:moveTo>
                  <a:lnTo>
                    <a:pt x="19" y="535"/>
                  </a:lnTo>
                  <a:lnTo>
                    <a:pt x="114" y="2621"/>
                  </a:lnTo>
                  <a:lnTo>
                    <a:pt x="1617" y="2392"/>
                  </a:lnTo>
                  <a:lnTo>
                    <a:pt x="2005" y="3308"/>
                  </a:lnTo>
                  <a:lnTo>
                    <a:pt x="2017" y="3336"/>
                  </a:lnTo>
                  <a:cubicBezTo>
                    <a:pt x="2047" y="3394"/>
                    <a:pt x="2066" y="3461"/>
                    <a:pt x="2075" y="3525"/>
                  </a:cubicBezTo>
                  <a:cubicBezTo>
                    <a:pt x="2087" y="3571"/>
                    <a:pt x="2087" y="3620"/>
                    <a:pt x="2069" y="3666"/>
                  </a:cubicBezTo>
                  <a:cubicBezTo>
                    <a:pt x="2041" y="3684"/>
                    <a:pt x="2008" y="3693"/>
                    <a:pt x="1974" y="3696"/>
                  </a:cubicBezTo>
                  <a:cubicBezTo>
                    <a:pt x="1965" y="3698"/>
                    <a:pt x="1956" y="3698"/>
                    <a:pt x="1947" y="3698"/>
                  </a:cubicBezTo>
                  <a:cubicBezTo>
                    <a:pt x="1910" y="3698"/>
                    <a:pt x="1875" y="3688"/>
                    <a:pt x="1843" y="3669"/>
                  </a:cubicBezTo>
                  <a:cubicBezTo>
                    <a:pt x="1779" y="3632"/>
                    <a:pt x="1727" y="3577"/>
                    <a:pt x="1690" y="3516"/>
                  </a:cubicBezTo>
                  <a:lnTo>
                    <a:pt x="1446" y="3110"/>
                  </a:lnTo>
                  <a:lnTo>
                    <a:pt x="1" y="4365"/>
                  </a:lnTo>
                  <a:lnTo>
                    <a:pt x="129" y="4637"/>
                  </a:lnTo>
                  <a:cubicBezTo>
                    <a:pt x="267" y="4918"/>
                    <a:pt x="471" y="5160"/>
                    <a:pt x="728" y="5337"/>
                  </a:cubicBezTo>
                  <a:cubicBezTo>
                    <a:pt x="981" y="5514"/>
                    <a:pt x="1262" y="5639"/>
                    <a:pt x="1562" y="5709"/>
                  </a:cubicBezTo>
                  <a:cubicBezTo>
                    <a:pt x="1742" y="5749"/>
                    <a:pt x="1925" y="5770"/>
                    <a:pt x="2109" y="5774"/>
                  </a:cubicBezTo>
                  <a:cubicBezTo>
                    <a:pt x="2225" y="5770"/>
                    <a:pt x="2338" y="5761"/>
                    <a:pt x="2451" y="5746"/>
                  </a:cubicBezTo>
                  <a:cubicBezTo>
                    <a:pt x="2817" y="5691"/>
                    <a:pt x="3162" y="5535"/>
                    <a:pt x="3443" y="5297"/>
                  </a:cubicBezTo>
                  <a:cubicBezTo>
                    <a:pt x="3721" y="5062"/>
                    <a:pt x="3932" y="4759"/>
                    <a:pt x="4054" y="4420"/>
                  </a:cubicBezTo>
                  <a:cubicBezTo>
                    <a:pt x="4183" y="4072"/>
                    <a:pt x="4219" y="3699"/>
                    <a:pt x="4158" y="3333"/>
                  </a:cubicBezTo>
                  <a:cubicBezTo>
                    <a:pt x="4128" y="3140"/>
                    <a:pt x="4073" y="2951"/>
                    <a:pt x="3996" y="2771"/>
                  </a:cubicBezTo>
                  <a:lnTo>
                    <a:pt x="3688" y="2080"/>
                  </a:lnTo>
                  <a:lnTo>
                    <a:pt x="4048" y="2022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46"/>
            <p:cNvSpPr/>
            <p:nvPr/>
          </p:nvSpPr>
          <p:spPr>
            <a:xfrm>
              <a:off x="7058150" y="2558675"/>
              <a:ext cx="117850" cy="124025"/>
            </a:xfrm>
            <a:custGeom>
              <a:rect b="b" l="l" r="r" t="t"/>
              <a:pathLst>
                <a:path extrusionOk="0" h="4961" w="4714">
                  <a:moveTo>
                    <a:pt x="2050" y="1448"/>
                  </a:moveTo>
                  <a:lnTo>
                    <a:pt x="2496" y="2477"/>
                  </a:lnTo>
                  <a:lnTo>
                    <a:pt x="1836" y="2523"/>
                  </a:lnTo>
                  <a:lnTo>
                    <a:pt x="1836" y="2523"/>
                  </a:lnTo>
                  <a:lnTo>
                    <a:pt x="2050" y="1448"/>
                  </a:lnTo>
                  <a:close/>
                  <a:moveTo>
                    <a:pt x="2542" y="0"/>
                  </a:moveTo>
                  <a:lnTo>
                    <a:pt x="1283" y="183"/>
                  </a:lnTo>
                  <a:lnTo>
                    <a:pt x="0" y="4961"/>
                  </a:lnTo>
                  <a:lnTo>
                    <a:pt x="1357" y="4930"/>
                  </a:lnTo>
                  <a:lnTo>
                    <a:pt x="1573" y="3846"/>
                  </a:lnTo>
                  <a:lnTo>
                    <a:pt x="3024" y="3684"/>
                  </a:lnTo>
                  <a:lnTo>
                    <a:pt x="3449" y="4649"/>
                  </a:lnTo>
                  <a:lnTo>
                    <a:pt x="4714" y="4249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46"/>
            <p:cNvSpPr/>
            <p:nvPr/>
          </p:nvSpPr>
          <p:spPr>
            <a:xfrm>
              <a:off x="7045150" y="2547750"/>
              <a:ext cx="145050" cy="145275"/>
            </a:xfrm>
            <a:custGeom>
              <a:rect b="b" l="l" r="r" t="t"/>
              <a:pathLst>
                <a:path extrusionOk="0" h="5811" w="5802">
                  <a:moveTo>
                    <a:pt x="2836" y="868"/>
                  </a:moveTo>
                  <a:lnTo>
                    <a:pt x="4665" y="4448"/>
                  </a:lnTo>
                  <a:lnTo>
                    <a:pt x="4189" y="4601"/>
                  </a:lnTo>
                  <a:lnTo>
                    <a:pt x="3792" y="3696"/>
                  </a:lnTo>
                  <a:lnTo>
                    <a:pt x="1763" y="3919"/>
                  </a:lnTo>
                  <a:lnTo>
                    <a:pt x="1550" y="4976"/>
                  </a:lnTo>
                  <a:lnTo>
                    <a:pt x="1043" y="4989"/>
                  </a:lnTo>
                  <a:lnTo>
                    <a:pt x="1043" y="4989"/>
                  </a:lnTo>
                  <a:lnTo>
                    <a:pt x="2121" y="975"/>
                  </a:lnTo>
                  <a:lnTo>
                    <a:pt x="2353" y="941"/>
                  </a:lnTo>
                  <a:lnTo>
                    <a:pt x="2353" y="941"/>
                  </a:lnTo>
                  <a:lnTo>
                    <a:pt x="1864" y="3394"/>
                  </a:lnTo>
                  <a:lnTo>
                    <a:pt x="3602" y="3269"/>
                  </a:lnTo>
                  <a:lnTo>
                    <a:pt x="2582" y="908"/>
                  </a:lnTo>
                  <a:lnTo>
                    <a:pt x="2836" y="868"/>
                  </a:lnTo>
                  <a:close/>
                  <a:moveTo>
                    <a:pt x="3285" y="0"/>
                  </a:moveTo>
                  <a:lnTo>
                    <a:pt x="1489" y="266"/>
                  </a:lnTo>
                  <a:lnTo>
                    <a:pt x="1" y="5810"/>
                  </a:lnTo>
                  <a:lnTo>
                    <a:pt x="2200" y="5755"/>
                  </a:lnTo>
                  <a:lnTo>
                    <a:pt x="2426" y="4643"/>
                  </a:lnTo>
                  <a:lnTo>
                    <a:pt x="3297" y="4549"/>
                  </a:lnTo>
                  <a:lnTo>
                    <a:pt x="3749" y="5575"/>
                  </a:lnTo>
                  <a:lnTo>
                    <a:pt x="5802" y="4921"/>
                  </a:lnTo>
                  <a:lnTo>
                    <a:pt x="3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46"/>
            <p:cNvSpPr/>
            <p:nvPr/>
          </p:nvSpPr>
          <p:spPr>
            <a:xfrm>
              <a:off x="6526250" y="2127225"/>
              <a:ext cx="526575" cy="783625"/>
            </a:xfrm>
            <a:custGeom>
              <a:rect b="b" l="l" r="r" t="t"/>
              <a:pathLst>
                <a:path extrusionOk="0" h="31345" w="21063">
                  <a:moveTo>
                    <a:pt x="10350" y="0"/>
                  </a:moveTo>
                  <a:cubicBezTo>
                    <a:pt x="10296" y="0"/>
                    <a:pt x="10239" y="9"/>
                    <a:pt x="10179" y="27"/>
                  </a:cubicBezTo>
                  <a:cubicBezTo>
                    <a:pt x="9198" y="317"/>
                    <a:pt x="9299" y="2434"/>
                    <a:pt x="9491" y="3885"/>
                  </a:cubicBezTo>
                  <a:cubicBezTo>
                    <a:pt x="9116" y="3918"/>
                    <a:pt x="8746" y="3986"/>
                    <a:pt x="8382" y="4083"/>
                  </a:cubicBezTo>
                  <a:lnTo>
                    <a:pt x="8352" y="3976"/>
                  </a:lnTo>
                  <a:lnTo>
                    <a:pt x="8346" y="3961"/>
                  </a:lnTo>
                  <a:cubicBezTo>
                    <a:pt x="8315" y="3851"/>
                    <a:pt x="8282" y="3738"/>
                    <a:pt x="8245" y="3622"/>
                  </a:cubicBezTo>
                  <a:lnTo>
                    <a:pt x="8242" y="3607"/>
                  </a:lnTo>
                  <a:cubicBezTo>
                    <a:pt x="8224" y="3552"/>
                    <a:pt x="8208" y="3494"/>
                    <a:pt x="8187" y="3436"/>
                  </a:cubicBezTo>
                  <a:lnTo>
                    <a:pt x="8181" y="3414"/>
                  </a:lnTo>
                  <a:cubicBezTo>
                    <a:pt x="8162" y="3356"/>
                    <a:pt x="8144" y="3298"/>
                    <a:pt x="8126" y="3240"/>
                  </a:cubicBezTo>
                  <a:lnTo>
                    <a:pt x="8120" y="3219"/>
                  </a:lnTo>
                  <a:cubicBezTo>
                    <a:pt x="7725" y="2026"/>
                    <a:pt x="7144" y="694"/>
                    <a:pt x="6509" y="694"/>
                  </a:cubicBezTo>
                  <a:cubicBezTo>
                    <a:pt x="6408" y="694"/>
                    <a:pt x="6305" y="728"/>
                    <a:pt x="6201" y="803"/>
                  </a:cubicBezTo>
                  <a:cubicBezTo>
                    <a:pt x="5581" y="1249"/>
                    <a:pt x="5868" y="2461"/>
                    <a:pt x="6327" y="3591"/>
                  </a:cubicBezTo>
                  <a:cubicBezTo>
                    <a:pt x="6485" y="3982"/>
                    <a:pt x="6666" y="4364"/>
                    <a:pt x="6837" y="4697"/>
                  </a:cubicBezTo>
                  <a:cubicBezTo>
                    <a:pt x="2258" y="7138"/>
                    <a:pt x="3513" y="12019"/>
                    <a:pt x="5236" y="14161"/>
                  </a:cubicBezTo>
                  <a:cubicBezTo>
                    <a:pt x="5545" y="14546"/>
                    <a:pt x="6052" y="14882"/>
                    <a:pt x="6681" y="15147"/>
                  </a:cubicBezTo>
                  <a:cubicBezTo>
                    <a:pt x="6626" y="15224"/>
                    <a:pt x="6571" y="15306"/>
                    <a:pt x="6519" y="15392"/>
                  </a:cubicBezTo>
                  <a:cubicBezTo>
                    <a:pt x="6437" y="15379"/>
                    <a:pt x="6354" y="15370"/>
                    <a:pt x="6275" y="15358"/>
                  </a:cubicBezTo>
                  <a:lnTo>
                    <a:pt x="6262" y="15358"/>
                  </a:lnTo>
                  <a:cubicBezTo>
                    <a:pt x="6134" y="15337"/>
                    <a:pt x="6006" y="15315"/>
                    <a:pt x="5881" y="15291"/>
                  </a:cubicBezTo>
                  <a:cubicBezTo>
                    <a:pt x="4564" y="15022"/>
                    <a:pt x="3529" y="14457"/>
                    <a:pt x="2792" y="13605"/>
                  </a:cubicBezTo>
                  <a:cubicBezTo>
                    <a:pt x="1809" y="12459"/>
                    <a:pt x="1497" y="10431"/>
                    <a:pt x="1503" y="9786"/>
                  </a:cubicBezTo>
                  <a:cubicBezTo>
                    <a:pt x="1629" y="9539"/>
                    <a:pt x="2136" y="9350"/>
                    <a:pt x="2136" y="9117"/>
                  </a:cubicBezTo>
                  <a:cubicBezTo>
                    <a:pt x="2136" y="8972"/>
                    <a:pt x="2084" y="8921"/>
                    <a:pt x="2009" y="8921"/>
                  </a:cubicBezTo>
                  <a:cubicBezTo>
                    <a:pt x="1855" y="8921"/>
                    <a:pt x="1604" y="9137"/>
                    <a:pt x="1503" y="9203"/>
                  </a:cubicBezTo>
                  <a:cubicBezTo>
                    <a:pt x="1546" y="8992"/>
                    <a:pt x="1900" y="7929"/>
                    <a:pt x="1693" y="7789"/>
                  </a:cubicBezTo>
                  <a:cubicBezTo>
                    <a:pt x="1687" y="7785"/>
                    <a:pt x="1680" y="7783"/>
                    <a:pt x="1674" y="7783"/>
                  </a:cubicBezTo>
                  <a:cubicBezTo>
                    <a:pt x="1546" y="7783"/>
                    <a:pt x="1311" y="8507"/>
                    <a:pt x="1265" y="8638"/>
                  </a:cubicBezTo>
                  <a:lnTo>
                    <a:pt x="1262" y="8635"/>
                  </a:lnTo>
                  <a:cubicBezTo>
                    <a:pt x="1293" y="8479"/>
                    <a:pt x="1299" y="7679"/>
                    <a:pt x="1125" y="7599"/>
                  </a:cubicBezTo>
                  <a:cubicBezTo>
                    <a:pt x="1116" y="7596"/>
                    <a:pt x="1108" y="7594"/>
                    <a:pt x="1101" y="7594"/>
                  </a:cubicBezTo>
                  <a:cubicBezTo>
                    <a:pt x="925" y="7594"/>
                    <a:pt x="813" y="8473"/>
                    <a:pt x="813" y="8473"/>
                  </a:cubicBezTo>
                  <a:cubicBezTo>
                    <a:pt x="813" y="8473"/>
                    <a:pt x="871" y="7841"/>
                    <a:pt x="599" y="7831"/>
                  </a:cubicBezTo>
                  <a:cubicBezTo>
                    <a:pt x="599" y="7831"/>
                    <a:pt x="598" y="7831"/>
                    <a:pt x="598" y="7831"/>
                  </a:cubicBezTo>
                  <a:cubicBezTo>
                    <a:pt x="410" y="7831"/>
                    <a:pt x="413" y="8413"/>
                    <a:pt x="358" y="8940"/>
                  </a:cubicBezTo>
                  <a:cubicBezTo>
                    <a:pt x="346" y="8974"/>
                    <a:pt x="361" y="9014"/>
                    <a:pt x="358" y="9050"/>
                  </a:cubicBezTo>
                  <a:cubicBezTo>
                    <a:pt x="343" y="9175"/>
                    <a:pt x="0" y="12151"/>
                    <a:pt x="1910" y="14365"/>
                  </a:cubicBezTo>
                  <a:cubicBezTo>
                    <a:pt x="2685" y="15269"/>
                    <a:pt x="3712" y="15905"/>
                    <a:pt x="4976" y="16271"/>
                  </a:cubicBezTo>
                  <a:cubicBezTo>
                    <a:pt x="5297" y="16363"/>
                    <a:pt x="5621" y="16436"/>
                    <a:pt x="5951" y="16491"/>
                  </a:cubicBezTo>
                  <a:cubicBezTo>
                    <a:pt x="4882" y="18926"/>
                    <a:pt x="3981" y="23086"/>
                    <a:pt x="4042" y="26410"/>
                  </a:cubicBezTo>
                  <a:cubicBezTo>
                    <a:pt x="4084" y="28808"/>
                    <a:pt x="4561" y="29898"/>
                    <a:pt x="5154" y="30372"/>
                  </a:cubicBezTo>
                  <a:lnTo>
                    <a:pt x="4915" y="30454"/>
                  </a:lnTo>
                  <a:cubicBezTo>
                    <a:pt x="4915" y="30454"/>
                    <a:pt x="3231" y="31345"/>
                    <a:pt x="4255" y="31345"/>
                  </a:cubicBezTo>
                  <a:cubicBezTo>
                    <a:pt x="4605" y="31345"/>
                    <a:pt x="5272" y="31241"/>
                    <a:pt x="6430" y="30961"/>
                  </a:cubicBezTo>
                  <a:cubicBezTo>
                    <a:pt x="6999" y="30824"/>
                    <a:pt x="7570" y="30075"/>
                    <a:pt x="7683" y="29660"/>
                  </a:cubicBezTo>
                  <a:cubicBezTo>
                    <a:pt x="8364" y="28340"/>
                    <a:pt x="9174" y="26132"/>
                    <a:pt x="10194" y="26071"/>
                  </a:cubicBezTo>
                  <a:cubicBezTo>
                    <a:pt x="10450" y="26056"/>
                    <a:pt x="10765" y="26037"/>
                    <a:pt x="11101" y="26013"/>
                  </a:cubicBezTo>
                  <a:cubicBezTo>
                    <a:pt x="12775" y="26138"/>
                    <a:pt x="15882" y="27027"/>
                    <a:pt x="17397" y="27207"/>
                  </a:cubicBezTo>
                  <a:cubicBezTo>
                    <a:pt x="17531" y="27229"/>
                    <a:pt x="17665" y="27238"/>
                    <a:pt x="17799" y="27238"/>
                  </a:cubicBezTo>
                  <a:cubicBezTo>
                    <a:pt x="17817" y="27238"/>
                    <a:pt x="17836" y="27238"/>
                    <a:pt x="17855" y="27238"/>
                  </a:cubicBezTo>
                  <a:cubicBezTo>
                    <a:pt x="17892" y="27238"/>
                    <a:pt x="17922" y="27238"/>
                    <a:pt x="17953" y="27235"/>
                  </a:cubicBezTo>
                  <a:cubicBezTo>
                    <a:pt x="18301" y="27216"/>
                    <a:pt x="18655" y="27131"/>
                    <a:pt x="18887" y="26947"/>
                  </a:cubicBezTo>
                  <a:cubicBezTo>
                    <a:pt x="20762" y="25472"/>
                    <a:pt x="20866" y="25110"/>
                    <a:pt x="20518" y="25110"/>
                  </a:cubicBezTo>
                  <a:cubicBezTo>
                    <a:pt x="20182" y="25110"/>
                    <a:pt x="19428" y="25445"/>
                    <a:pt x="19428" y="25445"/>
                  </a:cubicBezTo>
                  <a:lnTo>
                    <a:pt x="19425" y="25445"/>
                  </a:lnTo>
                  <a:cubicBezTo>
                    <a:pt x="18808" y="23859"/>
                    <a:pt x="17482" y="22488"/>
                    <a:pt x="15891" y="21336"/>
                  </a:cubicBezTo>
                  <a:cubicBezTo>
                    <a:pt x="15891" y="19534"/>
                    <a:pt x="15402" y="17869"/>
                    <a:pt x="14889" y="16614"/>
                  </a:cubicBezTo>
                  <a:cubicBezTo>
                    <a:pt x="15292" y="16556"/>
                    <a:pt x="15692" y="16470"/>
                    <a:pt x="16083" y="16357"/>
                  </a:cubicBezTo>
                  <a:cubicBezTo>
                    <a:pt x="17348" y="15993"/>
                    <a:pt x="18374" y="15355"/>
                    <a:pt x="19153" y="14454"/>
                  </a:cubicBezTo>
                  <a:cubicBezTo>
                    <a:pt x="21062" y="12239"/>
                    <a:pt x="20720" y="9261"/>
                    <a:pt x="20705" y="9136"/>
                  </a:cubicBezTo>
                  <a:cubicBezTo>
                    <a:pt x="20699" y="9099"/>
                    <a:pt x="20714" y="9059"/>
                    <a:pt x="20705" y="9026"/>
                  </a:cubicBezTo>
                  <a:cubicBezTo>
                    <a:pt x="20650" y="8500"/>
                    <a:pt x="20650" y="7920"/>
                    <a:pt x="20467" y="7920"/>
                  </a:cubicBezTo>
                  <a:cubicBezTo>
                    <a:pt x="20466" y="7920"/>
                    <a:pt x="20465" y="7920"/>
                    <a:pt x="20464" y="7920"/>
                  </a:cubicBezTo>
                  <a:cubicBezTo>
                    <a:pt x="20192" y="7926"/>
                    <a:pt x="20247" y="8558"/>
                    <a:pt x="20247" y="8558"/>
                  </a:cubicBezTo>
                  <a:cubicBezTo>
                    <a:pt x="20247" y="8558"/>
                    <a:pt x="20138" y="7682"/>
                    <a:pt x="19962" y="7682"/>
                  </a:cubicBezTo>
                  <a:cubicBezTo>
                    <a:pt x="19954" y="7682"/>
                    <a:pt x="19946" y="7684"/>
                    <a:pt x="19938" y="7688"/>
                  </a:cubicBezTo>
                  <a:cubicBezTo>
                    <a:pt x="19764" y="7764"/>
                    <a:pt x="19767" y="8564"/>
                    <a:pt x="19801" y="8723"/>
                  </a:cubicBezTo>
                  <a:lnTo>
                    <a:pt x="19798" y="8726"/>
                  </a:lnTo>
                  <a:cubicBezTo>
                    <a:pt x="19748" y="8596"/>
                    <a:pt x="19517" y="7871"/>
                    <a:pt x="19386" y="7871"/>
                  </a:cubicBezTo>
                  <a:cubicBezTo>
                    <a:pt x="19380" y="7871"/>
                    <a:pt x="19373" y="7873"/>
                    <a:pt x="19367" y="7877"/>
                  </a:cubicBezTo>
                  <a:cubicBezTo>
                    <a:pt x="19159" y="8015"/>
                    <a:pt x="19514" y="9075"/>
                    <a:pt x="19559" y="9288"/>
                  </a:cubicBezTo>
                  <a:cubicBezTo>
                    <a:pt x="19457" y="9223"/>
                    <a:pt x="19207" y="9009"/>
                    <a:pt x="19054" y="9009"/>
                  </a:cubicBezTo>
                  <a:cubicBezTo>
                    <a:pt x="18979" y="9009"/>
                    <a:pt x="18927" y="9060"/>
                    <a:pt x="18927" y="9206"/>
                  </a:cubicBezTo>
                  <a:cubicBezTo>
                    <a:pt x="18927" y="9435"/>
                    <a:pt x="19431" y="9624"/>
                    <a:pt x="19559" y="9872"/>
                  </a:cubicBezTo>
                  <a:cubicBezTo>
                    <a:pt x="19566" y="10519"/>
                    <a:pt x="19254" y="12545"/>
                    <a:pt x="18270" y="13690"/>
                  </a:cubicBezTo>
                  <a:cubicBezTo>
                    <a:pt x="17534" y="14546"/>
                    <a:pt x="16499" y="15108"/>
                    <a:pt x="15179" y="15376"/>
                  </a:cubicBezTo>
                  <a:cubicBezTo>
                    <a:pt x="15057" y="15401"/>
                    <a:pt x="14929" y="15425"/>
                    <a:pt x="14797" y="15444"/>
                  </a:cubicBezTo>
                  <a:lnTo>
                    <a:pt x="14788" y="15444"/>
                  </a:lnTo>
                  <a:cubicBezTo>
                    <a:pt x="14666" y="15465"/>
                    <a:pt x="14544" y="15480"/>
                    <a:pt x="14418" y="15496"/>
                  </a:cubicBezTo>
                  <a:cubicBezTo>
                    <a:pt x="14406" y="15496"/>
                    <a:pt x="14391" y="15499"/>
                    <a:pt x="14379" y="15499"/>
                  </a:cubicBezTo>
                  <a:cubicBezTo>
                    <a:pt x="14278" y="15297"/>
                    <a:pt x="14183" y="15120"/>
                    <a:pt x="14098" y="14970"/>
                  </a:cubicBezTo>
                  <a:cubicBezTo>
                    <a:pt x="15274" y="14374"/>
                    <a:pt x="16212" y="13431"/>
                    <a:pt x="16627" y="12059"/>
                  </a:cubicBezTo>
                  <a:cubicBezTo>
                    <a:pt x="18350" y="6362"/>
                    <a:pt x="12848" y="4496"/>
                    <a:pt x="12848" y="4496"/>
                  </a:cubicBezTo>
                  <a:cubicBezTo>
                    <a:pt x="12311" y="4236"/>
                    <a:pt x="11740" y="4053"/>
                    <a:pt x="11150" y="3949"/>
                  </a:cubicBezTo>
                  <a:cubicBezTo>
                    <a:pt x="11242" y="2540"/>
                    <a:pt x="11283" y="0"/>
                    <a:pt x="10350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46"/>
            <p:cNvSpPr/>
            <p:nvPr/>
          </p:nvSpPr>
          <p:spPr>
            <a:xfrm>
              <a:off x="6517850" y="2117350"/>
              <a:ext cx="543375" cy="803475"/>
            </a:xfrm>
            <a:custGeom>
              <a:rect b="b" l="l" r="r" t="t"/>
              <a:pathLst>
                <a:path extrusionOk="0" h="32139" w="21735">
                  <a:moveTo>
                    <a:pt x="10684" y="793"/>
                  </a:moveTo>
                  <a:cubicBezTo>
                    <a:pt x="10711" y="793"/>
                    <a:pt x="10724" y="803"/>
                    <a:pt x="10738" y="813"/>
                  </a:cubicBezTo>
                  <a:cubicBezTo>
                    <a:pt x="10991" y="1017"/>
                    <a:pt x="11239" y="2059"/>
                    <a:pt x="11089" y="4316"/>
                  </a:cubicBezTo>
                  <a:lnTo>
                    <a:pt x="11064" y="4674"/>
                  </a:lnTo>
                  <a:lnTo>
                    <a:pt x="11416" y="4735"/>
                  </a:lnTo>
                  <a:cubicBezTo>
                    <a:pt x="11969" y="4833"/>
                    <a:pt x="12503" y="5004"/>
                    <a:pt x="13010" y="5248"/>
                  </a:cubicBezTo>
                  <a:lnTo>
                    <a:pt x="13053" y="5266"/>
                  </a:lnTo>
                  <a:cubicBezTo>
                    <a:pt x="13068" y="5269"/>
                    <a:pt x="14354" y="5715"/>
                    <a:pt x="15436" y="6812"/>
                  </a:cubicBezTo>
                  <a:cubicBezTo>
                    <a:pt x="16865" y="8266"/>
                    <a:pt x="17253" y="10123"/>
                    <a:pt x="16581" y="12338"/>
                  </a:cubicBezTo>
                  <a:cubicBezTo>
                    <a:pt x="16230" y="13505"/>
                    <a:pt x="15445" y="14406"/>
                    <a:pt x="14254" y="15011"/>
                  </a:cubicBezTo>
                  <a:lnTo>
                    <a:pt x="13884" y="15197"/>
                  </a:lnTo>
                  <a:lnTo>
                    <a:pt x="14085" y="15558"/>
                  </a:lnTo>
                  <a:cubicBezTo>
                    <a:pt x="14177" y="15723"/>
                    <a:pt x="14269" y="15897"/>
                    <a:pt x="14360" y="16074"/>
                  </a:cubicBezTo>
                  <a:lnTo>
                    <a:pt x="14483" y="16318"/>
                  </a:lnTo>
                  <a:lnTo>
                    <a:pt x="14797" y="16285"/>
                  </a:lnTo>
                  <a:cubicBezTo>
                    <a:pt x="14929" y="16269"/>
                    <a:pt x="15060" y="16251"/>
                    <a:pt x="15194" y="16230"/>
                  </a:cubicBezTo>
                  <a:cubicBezTo>
                    <a:pt x="15329" y="16208"/>
                    <a:pt x="15463" y="16187"/>
                    <a:pt x="15595" y="16159"/>
                  </a:cubicBezTo>
                  <a:cubicBezTo>
                    <a:pt x="17000" y="15872"/>
                    <a:pt x="18115" y="15261"/>
                    <a:pt x="18906" y="14345"/>
                  </a:cubicBezTo>
                  <a:cubicBezTo>
                    <a:pt x="19899" y="13187"/>
                    <a:pt x="20256" y="11272"/>
                    <a:pt x="20286" y="10410"/>
                  </a:cubicBezTo>
                  <a:lnTo>
                    <a:pt x="20470" y="10530"/>
                  </a:lnTo>
                  <a:lnTo>
                    <a:pt x="20283" y="9604"/>
                  </a:lnTo>
                  <a:cubicBezTo>
                    <a:pt x="20277" y="9577"/>
                    <a:pt x="20271" y="9546"/>
                    <a:pt x="20262" y="9512"/>
                  </a:cubicBezTo>
                  <a:lnTo>
                    <a:pt x="20580" y="9296"/>
                  </a:lnTo>
                  <a:lnTo>
                    <a:pt x="20525" y="9039"/>
                  </a:lnTo>
                  <a:cubicBezTo>
                    <a:pt x="20522" y="9014"/>
                    <a:pt x="20519" y="8993"/>
                    <a:pt x="20519" y="8969"/>
                  </a:cubicBezTo>
                  <a:lnTo>
                    <a:pt x="20601" y="8959"/>
                  </a:lnTo>
                  <a:cubicBezTo>
                    <a:pt x="20607" y="9014"/>
                    <a:pt x="20610" y="9073"/>
                    <a:pt x="20613" y="9118"/>
                  </a:cubicBezTo>
                  <a:cubicBezTo>
                    <a:pt x="20623" y="9231"/>
                    <a:pt x="20632" y="9344"/>
                    <a:pt x="20644" y="9460"/>
                  </a:cubicBezTo>
                  <a:cubicBezTo>
                    <a:pt x="20641" y="9500"/>
                    <a:pt x="20641" y="9537"/>
                    <a:pt x="20644" y="9577"/>
                  </a:cubicBezTo>
                  <a:cubicBezTo>
                    <a:pt x="20659" y="9696"/>
                    <a:pt x="20983" y="12503"/>
                    <a:pt x="19187" y="14586"/>
                  </a:cubicBezTo>
                  <a:cubicBezTo>
                    <a:pt x="18463" y="15426"/>
                    <a:pt x="17495" y="16028"/>
                    <a:pt x="16309" y="16370"/>
                  </a:cubicBezTo>
                  <a:cubicBezTo>
                    <a:pt x="15934" y="16477"/>
                    <a:pt x="15552" y="16560"/>
                    <a:pt x="15164" y="16614"/>
                  </a:cubicBezTo>
                  <a:lnTo>
                    <a:pt x="14663" y="16688"/>
                  </a:lnTo>
                  <a:lnTo>
                    <a:pt x="14855" y="17158"/>
                  </a:lnTo>
                  <a:cubicBezTo>
                    <a:pt x="15503" y="18737"/>
                    <a:pt x="15830" y="20274"/>
                    <a:pt x="15830" y="21731"/>
                  </a:cubicBezTo>
                  <a:lnTo>
                    <a:pt x="15830" y="21933"/>
                  </a:lnTo>
                  <a:lnTo>
                    <a:pt x="15995" y="22052"/>
                  </a:lnTo>
                  <a:cubicBezTo>
                    <a:pt x="17718" y="23301"/>
                    <a:pt x="18860" y="24624"/>
                    <a:pt x="19391" y="25986"/>
                  </a:cubicBezTo>
                  <a:lnTo>
                    <a:pt x="19544" y="26371"/>
                  </a:lnTo>
                  <a:lnTo>
                    <a:pt x="19923" y="26203"/>
                  </a:lnTo>
                  <a:cubicBezTo>
                    <a:pt x="19960" y="26188"/>
                    <a:pt x="19993" y="26173"/>
                    <a:pt x="20030" y="26157"/>
                  </a:cubicBezTo>
                  <a:lnTo>
                    <a:pt x="20030" y="26157"/>
                  </a:lnTo>
                  <a:cubicBezTo>
                    <a:pt x="19789" y="26374"/>
                    <a:pt x="19450" y="26658"/>
                    <a:pt x="18976" y="27034"/>
                  </a:cubicBezTo>
                  <a:cubicBezTo>
                    <a:pt x="18836" y="27144"/>
                    <a:pt x="18570" y="27217"/>
                    <a:pt x="18264" y="27236"/>
                  </a:cubicBezTo>
                  <a:cubicBezTo>
                    <a:pt x="18240" y="27239"/>
                    <a:pt x="18215" y="27239"/>
                    <a:pt x="18182" y="27239"/>
                  </a:cubicBezTo>
                  <a:cubicBezTo>
                    <a:pt x="18166" y="27239"/>
                    <a:pt x="18150" y="27239"/>
                    <a:pt x="18134" y="27239"/>
                  </a:cubicBezTo>
                  <a:cubicBezTo>
                    <a:pt x="18021" y="27239"/>
                    <a:pt x="17909" y="27230"/>
                    <a:pt x="17797" y="27211"/>
                  </a:cubicBezTo>
                  <a:lnTo>
                    <a:pt x="17779" y="27208"/>
                  </a:lnTo>
                  <a:cubicBezTo>
                    <a:pt x="17128" y="27132"/>
                    <a:pt x="16157" y="26915"/>
                    <a:pt x="15130" y="26686"/>
                  </a:cubicBezTo>
                  <a:cubicBezTo>
                    <a:pt x="13798" y="26392"/>
                    <a:pt x="12424" y="26087"/>
                    <a:pt x="11465" y="26014"/>
                  </a:cubicBezTo>
                  <a:lnTo>
                    <a:pt x="11437" y="26011"/>
                  </a:lnTo>
                  <a:lnTo>
                    <a:pt x="11407" y="26014"/>
                  </a:lnTo>
                  <a:cubicBezTo>
                    <a:pt x="11071" y="26038"/>
                    <a:pt x="10759" y="26056"/>
                    <a:pt x="10502" y="26072"/>
                  </a:cubicBezTo>
                  <a:cubicBezTo>
                    <a:pt x="9445" y="26136"/>
                    <a:pt x="8746" y="27611"/>
                    <a:pt x="8068" y="29041"/>
                  </a:cubicBezTo>
                  <a:cubicBezTo>
                    <a:pt x="7924" y="29340"/>
                    <a:pt x="7790" y="29624"/>
                    <a:pt x="7662" y="29872"/>
                  </a:cubicBezTo>
                  <a:lnTo>
                    <a:pt x="7640" y="29911"/>
                  </a:lnTo>
                  <a:lnTo>
                    <a:pt x="7631" y="29954"/>
                  </a:lnTo>
                  <a:cubicBezTo>
                    <a:pt x="7545" y="30269"/>
                    <a:pt x="7063" y="30877"/>
                    <a:pt x="6672" y="30971"/>
                  </a:cubicBezTo>
                  <a:cubicBezTo>
                    <a:pt x="6082" y="31112"/>
                    <a:pt x="5652" y="31201"/>
                    <a:pt x="5331" y="31259"/>
                  </a:cubicBezTo>
                  <a:lnTo>
                    <a:pt x="5407" y="31216"/>
                  </a:lnTo>
                  <a:lnTo>
                    <a:pt x="5407" y="31219"/>
                  </a:lnTo>
                  <a:cubicBezTo>
                    <a:pt x="5447" y="31204"/>
                    <a:pt x="5520" y="31179"/>
                    <a:pt x="5621" y="31143"/>
                  </a:cubicBezTo>
                  <a:lnTo>
                    <a:pt x="6293" y="30904"/>
                  </a:lnTo>
                  <a:lnTo>
                    <a:pt x="5734" y="30458"/>
                  </a:lnTo>
                  <a:cubicBezTo>
                    <a:pt x="5138" y="29982"/>
                    <a:pt x="4805" y="28717"/>
                    <a:pt x="4772" y="26799"/>
                  </a:cubicBezTo>
                  <a:cubicBezTo>
                    <a:pt x="4711" y="23350"/>
                    <a:pt x="5670" y="19281"/>
                    <a:pt x="6647" y="17048"/>
                  </a:cubicBezTo>
                  <a:lnTo>
                    <a:pt x="6852" y="16581"/>
                  </a:lnTo>
                  <a:lnTo>
                    <a:pt x="6351" y="16498"/>
                  </a:lnTo>
                  <a:cubicBezTo>
                    <a:pt x="6036" y="16446"/>
                    <a:pt x="5728" y="16376"/>
                    <a:pt x="5422" y="16288"/>
                  </a:cubicBezTo>
                  <a:cubicBezTo>
                    <a:pt x="4234" y="15946"/>
                    <a:pt x="3266" y="15344"/>
                    <a:pt x="2542" y="14504"/>
                  </a:cubicBezTo>
                  <a:cubicBezTo>
                    <a:pt x="749" y="12423"/>
                    <a:pt x="1070" y="9613"/>
                    <a:pt x="1085" y="9497"/>
                  </a:cubicBezTo>
                  <a:cubicBezTo>
                    <a:pt x="1088" y="9457"/>
                    <a:pt x="1088" y="9418"/>
                    <a:pt x="1085" y="9378"/>
                  </a:cubicBezTo>
                  <a:cubicBezTo>
                    <a:pt x="1097" y="9265"/>
                    <a:pt x="1106" y="9149"/>
                    <a:pt x="1115" y="9039"/>
                  </a:cubicBezTo>
                  <a:cubicBezTo>
                    <a:pt x="1118" y="8990"/>
                    <a:pt x="1124" y="8932"/>
                    <a:pt x="1128" y="8877"/>
                  </a:cubicBezTo>
                  <a:lnTo>
                    <a:pt x="1213" y="8886"/>
                  </a:lnTo>
                  <a:cubicBezTo>
                    <a:pt x="1210" y="8914"/>
                    <a:pt x="1207" y="8938"/>
                    <a:pt x="1204" y="8953"/>
                  </a:cubicBezTo>
                  <a:lnTo>
                    <a:pt x="1155" y="9213"/>
                  </a:lnTo>
                  <a:lnTo>
                    <a:pt x="1470" y="9430"/>
                  </a:lnTo>
                  <a:cubicBezTo>
                    <a:pt x="1461" y="9464"/>
                    <a:pt x="1451" y="9494"/>
                    <a:pt x="1448" y="9522"/>
                  </a:cubicBezTo>
                  <a:lnTo>
                    <a:pt x="1262" y="10447"/>
                  </a:lnTo>
                  <a:lnTo>
                    <a:pt x="1442" y="10328"/>
                  </a:lnTo>
                  <a:cubicBezTo>
                    <a:pt x="1476" y="11189"/>
                    <a:pt x="1833" y="13105"/>
                    <a:pt x="2826" y="14259"/>
                  </a:cubicBezTo>
                  <a:cubicBezTo>
                    <a:pt x="3617" y="15176"/>
                    <a:pt x="4729" y="15787"/>
                    <a:pt x="6137" y="16074"/>
                  </a:cubicBezTo>
                  <a:cubicBezTo>
                    <a:pt x="6266" y="16101"/>
                    <a:pt x="6397" y="16126"/>
                    <a:pt x="6547" y="16147"/>
                  </a:cubicBezTo>
                  <a:cubicBezTo>
                    <a:pt x="6614" y="16159"/>
                    <a:pt x="6681" y="16169"/>
                    <a:pt x="6748" y="16175"/>
                  </a:cubicBezTo>
                  <a:lnTo>
                    <a:pt x="7054" y="16214"/>
                  </a:lnTo>
                  <a:lnTo>
                    <a:pt x="7188" y="15997"/>
                  </a:lnTo>
                  <a:cubicBezTo>
                    <a:pt x="7237" y="15921"/>
                    <a:pt x="7289" y="15845"/>
                    <a:pt x="7338" y="15774"/>
                  </a:cubicBezTo>
                  <a:lnTo>
                    <a:pt x="7628" y="15371"/>
                  </a:lnTo>
                  <a:lnTo>
                    <a:pt x="7170" y="15179"/>
                  </a:lnTo>
                  <a:cubicBezTo>
                    <a:pt x="6583" y="14931"/>
                    <a:pt x="6137" y="14632"/>
                    <a:pt x="5881" y="14308"/>
                  </a:cubicBezTo>
                  <a:cubicBezTo>
                    <a:pt x="4903" y="13096"/>
                    <a:pt x="4103" y="10985"/>
                    <a:pt x="4509" y="8999"/>
                  </a:cubicBezTo>
                  <a:cubicBezTo>
                    <a:pt x="4821" y="7484"/>
                    <a:pt x="5777" y="6287"/>
                    <a:pt x="7356" y="5447"/>
                  </a:cubicBezTo>
                  <a:lnTo>
                    <a:pt x="7698" y="5263"/>
                  </a:lnTo>
                  <a:lnTo>
                    <a:pt x="7524" y="4918"/>
                  </a:lnTo>
                  <a:cubicBezTo>
                    <a:pt x="7335" y="4546"/>
                    <a:pt x="7173" y="4188"/>
                    <a:pt x="7035" y="3849"/>
                  </a:cubicBezTo>
                  <a:lnTo>
                    <a:pt x="7029" y="3837"/>
                  </a:lnTo>
                  <a:cubicBezTo>
                    <a:pt x="6534" y="2624"/>
                    <a:pt x="6437" y="1760"/>
                    <a:pt x="6766" y="1524"/>
                  </a:cubicBezTo>
                  <a:cubicBezTo>
                    <a:pt x="6804" y="1496"/>
                    <a:pt x="6828" y="1489"/>
                    <a:pt x="6846" y="1489"/>
                  </a:cubicBezTo>
                  <a:cubicBezTo>
                    <a:pt x="6857" y="1489"/>
                    <a:pt x="6865" y="1492"/>
                    <a:pt x="6873" y="1494"/>
                  </a:cubicBezTo>
                  <a:cubicBezTo>
                    <a:pt x="6959" y="1524"/>
                    <a:pt x="7423" y="1766"/>
                    <a:pt x="8074" y="3742"/>
                  </a:cubicBezTo>
                  <a:lnTo>
                    <a:pt x="8083" y="3760"/>
                  </a:lnTo>
                  <a:cubicBezTo>
                    <a:pt x="8098" y="3815"/>
                    <a:pt x="8120" y="3873"/>
                    <a:pt x="8138" y="3932"/>
                  </a:cubicBezTo>
                  <a:lnTo>
                    <a:pt x="8144" y="3953"/>
                  </a:lnTo>
                  <a:cubicBezTo>
                    <a:pt x="8162" y="4008"/>
                    <a:pt x="8178" y="4066"/>
                    <a:pt x="8196" y="4121"/>
                  </a:cubicBezTo>
                  <a:lnTo>
                    <a:pt x="8199" y="4136"/>
                  </a:lnTo>
                  <a:cubicBezTo>
                    <a:pt x="8236" y="4249"/>
                    <a:pt x="8269" y="4362"/>
                    <a:pt x="8300" y="4466"/>
                  </a:cubicBezTo>
                  <a:lnTo>
                    <a:pt x="8440" y="4964"/>
                  </a:lnTo>
                  <a:lnTo>
                    <a:pt x="8819" y="4863"/>
                  </a:lnTo>
                  <a:cubicBezTo>
                    <a:pt x="9161" y="4772"/>
                    <a:pt x="9510" y="4707"/>
                    <a:pt x="9861" y="4674"/>
                  </a:cubicBezTo>
                  <a:lnTo>
                    <a:pt x="10273" y="4637"/>
                  </a:lnTo>
                  <a:lnTo>
                    <a:pt x="10218" y="4228"/>
                  </a:lnTo>
                  <a:cubicBezTo>
                    <a:pt x="9910" y="1879"/>
                    <a:pt x="10243" y="917"/>
                    <a:pt x="10625" y="804"/>
                  </a:cubicBezTo>
                  <a:cubicBezTo>
                    <a:pt x="10651" y="796"/>
                    <a:pt x="10670" y="793"/>
                    <a:pt x="10684" y="793"/>
                  </a:cubicBezTo>
                  <a:close/>
                  <a:moveTo>
                    <a:pt x="10686" y="1"/>
                  </a:moveTo>
                  <a:cubicBezTo>
                    <a:pt x="10594" y="1"/>
                    <a:pt x="10498" y="15"/>
                    <a:pt x="10402" y="43"/>
                  </a:cubicBezTo>
                  <a:cubicBezTo>
                    <a:pt x="9473" y="318"/>
                    <a:pt x="9131" y="1625"/>
                    <a:pt x="9384" y="3938"/>
                  </a:cubicBezTo>
                  <a:cubicBezTo>
                    <a:pt x="9253" y="3956"/>
                    <a:pt x="9125" y="3980"/>
                    <a:pt x="8993" y="4008"/>
                  </a:cubicBezTo>
                  <a:cubicBezTo>
                    <a:pt x="8984" y="3974"/>
                    <a:pt x="8972" y="3941"/>
                    <a:pt x="8963" y="3904"/>
                  </a:cubicBezTo>
                  <a:lnTo>
                    <a:pt x="8581" y="4020"/>
                  </a:lnTo>
                  <a:lnTo>
                    <a:pt x="8957" y="3889"/>
                  </a:lnTo>
                  <a:cubicBezTo>
                    <a:pt x="8941" y="3831"/>
                    <a:pt x="8920" y="3773"/>
                    <a:pt x="8902" y="3712"/>
                  </a:cubicBezTo>
                  <a:lnTo>
                    <a:pt x="8896" y="3690"/>
                  </a:lnTo>
                  <a:cubicBezTo>
                    <a:pt x="8877" y="3632"/>
                    <a:pt x="8859" y="3574"/>
                    <a:pt x="8838" y="3513"/>
                  </a:cubicBezTo>
                  <a:lnTo>
                    <a:pt x="8831" y="3495"/>
                  </a:lnTo>
                  <a:cubicBezTo>
                    <a:pt x="8104" y="1289"/>
                    <a:pt x="7509" y="865"/>
                    <a:pt x="7121" y="739"/>
                  </a:cubicBezTo>
                  <a:cubicBezTo>
                    <a:pt x="7028" y="709"/>
                    <a:pt x="6936" y="694"/>
                    <a:pt x="6844" y="694"/>
                  </a:cubicBezTo>
                  <a:cubicBezTo>
                    <a:pt x="6658" y="694"/>
                    <a:pt x="6475" y="756"/>
                    <a:pt x="6305" y="877"/>
                  </a:cubicBezTo>
                  <a:cubicBezTo>
                    <a:pt x="5621" y="1369"/>
                    <a:pt x="5606" y="2413"/>
                    <a:pt x="6266" y="4066"/>
                  </a:cubicBezTo>
                  <a:lnTo>
                    <a:pt x="6266" y="4151"/>
                  </a:lnTo>
                  <a:lnTo>
                    <a:pt x="6327" y="4213"/>
                  </a:lnTo>
                  <a:cubicBezTo>
                    <a:pt x="6421" y="4445"/>
                    <a:pt x="6531" y="4686"/>
                    <a:pt x="6650" y="4936"/>
                  </a:cubicBezTo>
                  <a:cubicBezTo>
                    <a:pt x="5071" y="5874"/>
                    <a:pt x="4066" y="7218"/>
                    <a:pt x="3733" y="8840"/>
                  </a:cubicBezTo>
                  <a:cubicBezTo>
                    <a:pt x="3275" y="11079"/>
                    <a:pt x="4170" y="13453"/>
                    <a:pt x="5261" y="14809"/>
                  </a:cubicBezTo>
                  <a:cubicBezTo>
                    <a:pt x="5343" y="14910"/>
                    <a:pt x="5432" y="15005"/>
                    <a:pt x="5529" y="15093"/>
                  </a:cubicBezTo>
                  <a:cubicBezTo>
                    <a:pt x="4659" y="14806"/>
                    <a:pt x="3953" y="14354"/>
                    <a:pt x="3428" y="13743"/>
                  </a:cubicBezTo>
                  <a:cubicBezTo>
                    <a:pt x="2572" y="12750"/>
                    <a:pt x="2270" y="10997"/>
                    <a:pt x="2239" y="10319"/>
                  </a:cubicBezTo>
                  <a:cubicBezTo>
                    <a:pt x="2285" y="10279"/>
                    <a:pt x="2349" y="10230"/>
                    <a:pt x="2395" y="10197"/>
                  </a:cubicBezTo>
                  <a:cubicBezTo>
                    <a:pt x="2606" y="10038"/>
                    <a:pt x="2866" y="9842"/>
                    <a:pt x="2866" y="9515"/>
                  </a:cubicBezTo>
                  <a:cubicBezTo>
                    <a:pt x="2866" y="9173"/>
                    <a:pt x="2685" y="9030"/>
                    <a:pt x="2575" y="8978"/>
                  </a:cubicBezTo>
                  <a:cubicBezTo>
                    <a:pt x="2527" y="8950"/>
                    <a:pt x="2475" y="8935"/>
                    <a:pt x="2420" y="8926"/>
                  </a:cubicBezTo>
                  <a:cubicBezTo>
                    <a:pt x="2533" y="8407"/>
                    <a:pt x="2530" y="8046"/>
                    <a:pt x="2249" y="7857"/>
                  </a:cubicBezTo>
                  <a:cubicBezTo>
                    <a:pt x="2177" y="7808"/>
                    <a:pt x="2094" y="7783"/>
                    <a:pt x="2010" y="7783"/>
                  </a:cubicBezTo>
                  <a:cubicBezTo>
                    <a:pt x="1963" y="7783"/>
                    <a:pt x="1915" y="7791"/>
                    <a:pt x="1870" y="7808"/>
                  </a:cubicBezTo>
                  <a:cubicBezTo>
                    <a:pt x="1858" y="7811"/>
                    <a:pt x="1842" y="7817"/>
                    <a:pt x="1830" y="7820"/>
                  </a:cubicBezTo>
                  <a:cubicBezTo>
                    <a:pt x="1781" y="7741"/>
                    <a:pt x="1708" y="7677"/>
                    <a:pt x="1622" y="7634"/>
                  </a:cubicBezTo>
                  <a:cubicBezTo>
                    <a:pt x="1562" y="7608"/>
                    <a:pt x="1498" y="7595"/>
                    <a:pt x="1435" y="7595"/>
                  </a:cubicBezTo>
                  <a:cubicBezTo>
                    <a:pt x="1357" y="7595"/>
                    <a:pt x="1279" y="7615"/>
                    <a:pt x="1210" y="7655"/>
                  </a:cubicBezTo>
                  <a:cubicBezTo>
                    <a:pt x="1131" y="7695"/>
                    <a:pt x="1063" y="7759"/>
                    <a:pt x="1021" y="7838"/>
                  </a:cubicBezTo>
                  <a:cubicBezTo>
                    <a:pt x="993" y="7835"/>
                    <a:pt x="969" y="7832"/>
                    <a:pt x="944" y="7832"/>
                  </a:cubicBezTo>
                  <a:cubicBezTo>
                    <a:pt x="940" y="7832"/>
                    <a:pt x="936" y="7832"/>
                    <a:pt x="932" y="7832"/>
                  </a:cubicBezTo>
                  <a:cubicBezTo>
                    <a:pt x="421" y="7832"/>
                    <a:pt x="373" y="8411"/>
                    <a:pt x="327" y="8975"/>
                  </a:cubicBezTo>
                  <a:cubicBezTo>
                    <a:pt x="318" y="9073"/>
                    <a:pt x="309" y="9173"/>
                    <a:pt x="300" y="9274"/>
                  </a:cubicBezTo>
                  <a:cubicBezTo>
                    <a:pt x="291" y="9323"/>
                    <a:pt x="288" y="9375"/>
                    <a:pt x="294" y="9427"/>
                  </a:cubicBezTo>
                  <a:cubicBezTo>
                    <a:pt x="257" y="9772"/>
                    <a:pt x="0" y="12769"/>
                    <a:pt x="1943" y="15023"/>
                  </a:cubicBezTo>
                  <a:cubicBezTo>
                    <a:pt x="2768" y="15982"/>
                    <a:pt x="3865" y="16663"/>
                    <a:pt x="5202" y="17051"/>
                  </a:cubicBezTo>
                  <a:cubicBezTo>
                    <a:pt x="5370" y="17100"/>
                    <a:pt x="5548" y="17146"/>
                    <a:pt x="5731" y="17186"/>
                  </a:cubicBezTo>
                  <a:cubicBezTo>
                    <a:pt x="4787" y="19565"/>
                    <a:pt x="3916" y="23472"/>
                    <a:pt x="3978" y="26814"/>
                  </a:cubicBezTo>
                  <a:cubicBezTo>
                    <a:pt x="4011" y="28616"/>
                    <a:pt x="4289" y="29875"/>
                    <a:pt x="4824" y="30632"/>
                  </a:cubicBezTo>
                  <a:cubicBezTo>
                    <a:pt x="3840" y="31191"/>
                    <a:pt x="3788" y="31521"/>
                    <a:pt x="3892" y="31787"/>
                  </a:cubicBezTo>
                  <a:cubicBezTo>
                    <a:pt x="3975" y="32007"/>
                    <a:pt x="4136" y="32138"/>
                    <a:pt x="4592" y="32138"/>
                  </a:cubicBezTo>
                  <a:lnTo>
                    <a:pt x="4592" y="32135"/>
                  </a:lnTo>
                  <a:cubicBezTo>
                    <a:pt x="5022" y="32135"/>
                    <a:pt x="5719" y="32019"/>
                    <a:pt x="6858" y="31744"/>
                  </a:cubicBezTo>
                  <a:cubicBezTo>
                    <a:pt x="7567" y="31573"/>
                    <a:pt x="8221" y="30739"/>
                    <a:pt x="8385" y="30205"/>
                  </a:cubicBezTo>
                  <a:cubicBezTo>
                    <a:pt x="8517" y="29951"/>
                    <a:pt x="8648" y="29673"/>
                    <a:pt x="8786" y="29380"/>
                  </a:cubicBezTo>
                  <a:cubicBezTo>
                    <a:pt x="9256" y="28393"/>
                    <a:pt x="9965" y="26900"/>
                    <a:pt x="10551" y="26866"/>
                  </a:cubicBezTo>
                  <a:cubicBezTo>
                    <a:pt x="10802" y="26851"/>
                    <a:pt x="11107" y="26829"/>
                    <a:pt x="11434" y="26808"/>
                  </a:cubicBezTo>
                  <a:cubicBezTo>
                    <a:pt x="12338" y="26878"/>
                    <a:pt x="13670" y="27174"/>
                    <a:pt x="14956" y="27462"/>
                  </a:cubicBezTo>
                  <a:cubicBezTo>
                    <a:pt x="16001" y="27694"/>
                    <a:pt x="16984" y="27914"/>
                    <a:pt x="17675" y="27996"/>
                  </a:cubicBezTo>
                  <a:cubicBezTo>
                    <a:pt x="17829" y="28021"/>
                    <a:pt x="17985" y="28033"/>
                    <a:pt x="18140" y="28033"/>
                  </a:cubicBezTo>
                  <a:cubicBezTo>
                    <a:pt x="18157" y="28033"/>
                    <a:pt x="18174" y="28033"/>
                    <a:pt x="18191" y="28033"/>
                  </a:cubicBezTo>
                  <a:cubicBezTo>
                    <a:pt x="18234" y="28033"/>
                    <a:pt x="18273" y="28030"/>
                    <a:pt x="18310" y="28030"/>
                  </a:cubicBezTo>
                  <a:cubicBezTo>
                    <a:pt x="18646" y="28011"/>
                    <a:pt x="19120" y="27932"/>
                    <a:pt x="19468" y="27657"/>
                  </a:cubicBezTo>
                  <a:cubicBezTo>
                    <a:pt x="21359" y="26170"/>
                    <a:pt x="21573" y="25745"/>
                    <a:pt x="21337" y="25354"/>
                  </a:cubicBezTo>
                  <a:cubicBezTo>
                    <a:pt x="21255" y="25219"/>
                    <a:pt x="21131" y="25107"/>
                    <a:pt x="20858" y="25107"/>
                  </a:cubicBezTo>
                  <a:cubicBezTo>
                    <a:pt x="20658" y="25107"/>
                    <a:pt x="20376" y="25168"/>
                    <a:pt x="19972" y="25323"/>
                  </a:cubicBezTo>
                  <a:cubicBezTo>
                    <a:pt x="19358" y="23998"/>
                    <a:pt x="18234" y="22724"/>
                    <a:pt x="16624" y="21529"/>
                  </a:cubicBezTo>
                  <a:cubicBezTo>
                    <a:pt x="16599" y="20173"/>
                    <a:pt x="16312" y="18762"/>
                    <a:pt x="15772" y="17320"/>
                  </a:cubicBezTo>
                  <a:cubicBezTo>
                    <a:pt x="16034" y="17268"/>
                    <a:pt x="16288" y="17207"/>
                    <a:pt x="16532" y="17134"/>
                  </a:cubicBezTo>
                  <a:cubicBezTo>
                    <a:pt x="17870" y="16749"/>
                    <a:pt x="18967" y="16065"/>
                    <a:pt x="19792" y="15105"/>
                  </a:cubicBezTo>
                  <a:cubicBezTo>
                    <a:pt x="21734" y="12851"/>
                    <a:pt x="21478" y="9858"/>
                    <a:pt x="21438" y="9512"/>
                  </a:cubicBezTo>
                  <a:cubicBezTo>
                    <a:pt x="21444" y="9460"/>
                    <a:pt x="21444" y="9409"/>
                    <a:pt x="21435" y="9360"/>
                  </a:cubicBezTo>
                  <a:cubicBezTo>
                    <a:pt x="21423" y="9259"/>
                    <a:pt x="21417" y="9158"/>
                    <a:pt x="21408" y="9057"/>
                  </a:cubicBezTo>
                  <a:cubicBezTo>
                    <a:pt x="21362" y="8495"/>
                    <a:pt x="21320" y="7918"/>
                    <a:pt x="20807" y="7918"/>
                  </a:cubicBezTo>
                  <a:cubicBezTo>
                    <a:pt x="20801" y="7918"/>
                    <a:pt x="20796" y="7918"/>
                    <a:pt x="20791" y="7918"/>
                  </a:cubicBezTo>
                  <a:cubicBezTo>
                    <a:pt x="20763" y="7918"/>
                    <a:pt x="20739" y="7921"/>
                    <a:pt x="20714" y="7924"/>
                  </a:cubicBezTo>
                  <a:cubicBezTo>
                    <a:pt x="20668" y="7845"/>
                    <a:pt x="20601" y="7780"/>
                    <a:pt x="20522" y="7738"/>
                  </a:cubicBezTo>
                  <a:cubicBezTo>
                    <a:pt x="20453" y="7699"/>
                    <a:pt x="20375" y="7679"/>
                    <a:pt x="20297" y="7679"/>
                  </a:cubicBezTo>
                  <a:cubicBezTo>
                    <a:pt x="20234" y="7679"/>
                    <a:pt x="20171" y="7692"/>
                    <a:pt x="20112" y="7719"/>
                  </a:cubicBezTo>
                  <a:cubicBezTo>
                    <a:pt x="20027" y="7759"/>
                    <a:pt x="19954" y="7826"/>
                    <a:pt x="19902" y="7906"/>
                  </a:cubicBezTo>
                  <a:cubicBezTo>
                    <a:pt x="19889" y="7900"/>
                    <a:pt x="19877" y="7896"/>
                    <a:pt x="19865" y="7890"/>
                  </a:cubicBezTo>
                  <a:cubicBezTo>
                    <a:pt x="19820" y="7875"/>
                    <a:pt x="19773" y="7868"/>
                    <a:pt x="19726" y="7868"/>
                  </a:cubicBezTo>
                  <a:cubicBezTo>
                    <a:pt x="19641" y="7868"/>
                    <a:pt x="19557" y="7893"/>
                    <a:pt x="19486" y="7942"/>
                  </a:cubicBezTo>
                  <a:cubicBezTo>
                    <a:pt x="19202" y="8132"/>
                    <a:pt x="19202" y="8492"/>
                    <a:pt x="19315" y="9011"/>
                  </a:cubicBezTo>
                  <a:cubicBezTo>
                    <a:pt x="19260" y="9018"/>
                    <a:pt x="19205" y="9036"/>
                    <a:pt x="19156" y="9060"/>
                  </a:cubicBezTo>
                  <a:cubicBezTo>
                    <a:pt x="19049" y="9115"/>
                    <a:pt x="18866" y="9256"/>
                    <a:pt x="18866" y="9601"/>
                  </a:cubicBezTo>
                  <a:cubicBezTo>
                    <a:pt x="18866" y="9928"/>
                    <a:pt x="19129" y="10123"/>
                    <a:pt x="19340" y="10282"/>
                  </a:cubicBezTo>
                  <a:cubicBezTo>
                    <a:pt x="19385" y="10316"/>
                    <a:pt x="19450" y="10365"/>
                    <a:pt x="19495" y="10401"/>
                  </a:cubicBezTo>
                  <a:cubicBezTo>
                    <a:pt x="19465" y="11079"/>
                    <a:pt x="19159" y="12836"/>
                    <a:pt x="18304" y="13829"/>
                  </a:cubicBezTo>
                  <a:cubicBezTo>
                    <a:pt x="17632" y="14608"/>
                    <a:pt x="16670" y="15133"/>
                    <a:pt x="15439" y="15383"/>
                  </a:cubicBezTo>
                  <a:cubicBezTo>
                    <a:pt x="15332" y="15405"/>
                    <a:pt x="15225" y="15423"/>
                    <a:pt x="15109" y="15442"/>
                  </a:cubicBezTo>
                  <a:cubicBezTo>
                    <a:pt x="16215" y="14748"/>
                    <a:pt x="16984" y="13764"/>
                    <a:pt x="17345" y="12570"/>
                  </a:cubicBezTo>
                  <a:cubicBezTo>
                    <a:pt x="19095" y="6782"/>
                    <a:pt x="13762" y="4680"/>
                    <a:pt x="13337" y="4524"/>
                  </a:cubicBezTo>
                  <a:cubicBezTo>
                    <a:pt x="12879" y="4307"/>
                    <a:pt x="12396" y="4139"/>
                    <a:pt x="11904" y="4023"/>
                  </a:cubicBezTo>
                  <a:cubicBezTo>
                    <a:pt x="12066" y="862"/>
                    <a:pt x="11443" y="364"/>
                    <a:pt x="11235" y="196"/>
                  </a:cubicBezTo>
                  <a:cubicBezTo>
                    <a:pt x="11075" y="66"/>
                    <a:pt x="10887" y="1"/>
                    <a:pt x="106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46"/>
            <p:cNvSpPr/>
            <p:nvPr/>
          </p:nvSpPr>
          <p:spPr>
            <a:xfrm>
              <a:off x="7058450" y="2302075"/>
              <a:ext cx="171400" cy="203175"/>
            </a:xfrm>
            <a:custGeom>
              <a:rect b="b" l="l" r="r" t="t"/>
              <a:pathLst>
                <a:path extrusionOk="0" h="8127" w="6856">
                  <a:moveTo>
                    <a:pt x="2319" y="0"/>
                  </a:moveTo>
                  <a:lnTo>
                    <a:pt x="1546" y="1971"/>
                  </a:lnTo>
                  <a:lnTo>
                    <a:pt x="3736" y="2575"/>
                  </a:lnTo>
                  <a:lnTo>
                    <a:pt x="3700" y="4714"/>
                  </a:lnTo>
                  <a:cubicBezTo>
                    <a:pt x="3709" y="4894"/>
                    <a:pt x="3687" y="5074"/>
                    <a:pt x="3639" y="5248"/>
                  </a:cubicBezTo>
                  <a:cubicBezTo>
                    <a:pt x="3565" y="5517"/>
                    <a:pt x="3437" y="5713"/>
                    <a:pt x="3257" y="5829"/>
                  </a:cubicBezTo>
                  <a:cubicBezTo>
                    <a:pt x="3146" y="5900"/>
                    <a:pt x="3017" y="5935"/>
                    <a:pt x="2870" y="5935"/>
                  </a:cubicBezTo>
                  <a:cubicBezTo>
                    <a:pt x="2777" y="5935"/>
                    <a:pt x="2677" y="5921"/>
                    <a:pt x="2569" y="5893"/>
                  </a:cubicBezTo>
                  <a:cubicBezTo>
                    <a:pt x="2353" y="5835"/>
                    <a:pt x="2163" y="5700"/>
                    <a:pt x="2035" y="5514"/>
                  </a:cubicBezTo>
                  <a:cubicBezTo>
                    <a:pt x="1900" y="5328"/>
                    <a:pt x="1815" y="5111"/>
                    <a:pt x="1787" y="4882"/>
                  </a:cubicBezTo>
                  <a:lnTo>
                    <a:pt x="0" y="5425"/>
                  </a:lnTo>
                  <a:cubicBezTo>
                    <a:pt x="10" y="5826"/>
                    <a:pt x="126" y="6217"/>
                    <a:pt x="336" y="6559"/>
                  </a:cubicBezTo>
                  <a:cubicBezTo>
                    <a:pt x="550" y="6919"/>
                    <a:pt x="834" y="7234"/>
                    <a:pt x="1170" y="7484"/>
                  </a:cubicBezTo>
                  <a:cubicBezTo>
                    <a:pt x="1494" y="7735"/>
                    <a:pt x="1867" y="7921"/>
                    <a:pt x="2261" y="8028"/>
                  </a:cubicBezTo>
                  <a:cubicBezTo>
                    <a:pt x="2492" y="8094"/>
                    <a:pt x="2729" y="8127"/>
                    <a:pt x="2966" y="8127"/>
                  </a:cubicBezTo>
                  <a:cubicBezTo>
                    <a:pt x="3211" y="8127"/>
                    <a:pt x="3456" y="8092"/>
                    <a:pt x="3694" y="8022"/>
                  </a:cubicBezTo>
                  <a:cubicBezTo>
                    <a:pt x="4158" y="7888"/>
                    <a:pt x="4576" y="7634"/>
                    <a:pt x="4909" y="7289"/>
                  </a:cubicBezTo>
                  <a:cubicBezTo>
                    <a:pt x="5258" y="6934"/>
                    <a:pt x="5505" y="6495"/>
                    <a:pt x="5630" y="6015"/>
                  </a:cubicBezTo>
                  <a:cubicBezTo>
                    <a:pt x="5697" y="5758"/>
                    <a:pt x="5734" y="5493"/>
                    <a:pt x="5740" y="5227"/>
                  </a:cubicBezTo>
                  <a:lnTo>
                    <a:pt x="5743" y="3141"/>
                  </a:lnTo>
                  <a:lnTo>
                    <a:pt x="6458" y="3333"/>
                  </a:lnTo>
                  <a:lnTo>
                    <a:pt x="6855" y="1262"/>
                  </a:lnTo>
                  <a:lnTo>
                    <a:pt x="2319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46"/>
            <p:cNvSpPr/>
            <p:nvPr/>
          </p:nvSpPr>
          <p:spPr>
            <a:xfrm>
              <a:off x="7180250" y="2354150"/>
              <a:ext cx="188500" cy="209650"/>
            </a:xfrm>
            <a:custGeom>
              <a:rect b="b" l="l" r="r" t="t"/>
              <a:pathLst>
                <a:path extrusionOk="0" h="8386" w="7540">
                  <a:moveTo>
                    <a:pt x="5426" y="2405"/>
                  </a:moveTo>
                  <a:lnTo>
                    <a:pt x="5404" y="4247"/>
                  </a:lnTo>
                  <a:lnTo>
                    <a:pt x="4384" y="3877"/>
                  </a:lnTo>
                  <a:lnTo>
                    <a:pt x="5426" y="2405"/>
                  </a:lnTo>
                  <a:close/>
                  <a:moveTo>
                    <a:pt x="5120" y="1"/>
                  </a:moveTo>
                  <a:lnTo>
                    <a:pt x="1" y="6302"/>
                  </a:lnTo>
                  <a:lnTo>
                    <a:pt x="2053" y="7158"/>
                  </a:lnTo>
                  <a:lnTo>
                    <a:pt x="3107" y="5679"/>
                  </a:lnTo>
                  <a:lnTo>
                    <a:pt x="5389" y="6412"/>
                  </a:lnTo>
                  <a:lnTo>
                    <a:pt x="5377" y="8141"/>
                  </a:lnTo>
                  <a:lnTo>
                    <a:pt x="7540" y="8386"/>
                  </a:lnTo>
                  <a:lnTo>
                    <a:pt x="7540" y="8386"/>
                  </a:lnTo>
                  <a:lnTo>
                    <a:pt x="7127" y="566"/>
                  </a:lnTo>
                  <a:lnTo>
                    <a:pt x="5120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46"/>
            <p:cNvSpPr/>
            <p:nvPr/>
          </p:nvSpPr>
          <p:spPr>
            <a:xfrm>
              <a:off x="6970550" y="2571275"/>
              <a:ext cx="84650" cy="123325"/>
            </a:xfrm>
            <a:custGeom>
              <a:rect b="b" l="l" r="r" t="t"/>
              <a:pathLst>
                <a:path extrusionOk="0" h="4933" w="3386">
                  <a:moveTo>
                    <a:pt x="2838" y="0"/>
                  </a:moveTo>
                  <a:lnTo>
                    <a:pt x="1" y="428"/>
                  </a:lnTo>
                  <a:lnTo>
                    <a:pt x="62" y="1714"/>
                  </a:lnTo>
                  <a:lnTo>
                    <a:pt x="1430" y="1506"/>
                  </a:lnTo>
                  <a:lnTo>
                    <a:pt x="1940" y="2707"/>
                  </a:lnTo>
                  <a:cubicBezTo>
                    <a:pt x="1989" y="2804"/>
                    <a:pt x="2023" y="2908"/>
                    <a:pt x="2038" y="3018"/>
                  </a:cubicBezTo>
                  <a:cubicBezTo>
                    <a:pt x="2065" y="3186"/>
                    <a:pt x="2041" y="3327"/>
                    <a:pt x="1971" y="3437"/>
                  </a:cubicBezTo>
                  <a:cubicBezTo>
                    <a:pt x="1901" y="3547"/>
                    <a:pt x="1778" y="3617"/>
                    <a:pt x="1604" y="3644"/>
                  </a:cubicBezTo>
                  <a:cubicBezTo>
                    <a:pt x="1574" y="3649"/>
                    <a:pt x="1544" y="3651"/>
                    <a:pt x="1514" y="3651"/>
                  </a:cubicBezTo>
                  <a:cubicBezTo>
                    <a:pt x="1409" y="3651"/>
                    <a:pt x="1304" y="3623"/>
                    <a:pt x="1213" y="3568"/>
                  </a:cubicBezTo>
                  <a:cubicBezTo>
                    <a:pt x="1091" y="3498"/>
                    <a:pt x="990" y="3397"/>
                    <a:pt x="917" y="3278"/>
                  </a:cubicBezTo>
                  <a:lnTo>
                    <a:pt x="59" y="4023"/>
                  </a:lnTo>
                  <a:cubicBezTo>
                    <a:pt x="162" y="4243"/>
                    <a:pt x="324" y="4432"/>
                    <a:pt x="526" y="4570"/>
                  </a:cubicBezTo>
                  <a:cubicBezTo>
                    <a:pt x="737" y="4717"/>
                    <a:pt x="972" y="4820"/>
                    <a:pt x="1219" y="4878"/>
                  </a:cubicBezTo>
                  <a:cubicBezTo>
                    <a:pt x="1368" y="4914"/>
                    <a:pt x="1520" y="4932"/>
                    <a:pt x="1672" y="4932"/>
                  </a:cubicBezTo>
                  <a:cubicBezTo>
                    <a:pt x="1770" y="4932"/>
                    <a:pt x="1868" y="4924"/>
                    <a:pt x="1965" y="4909"/>
                  </a:cubicBezTo>
                  <a:cubicBezTo>
                    <a:pt x="2258" y="4866"/>
                    <a:pt x="2533" y="4744"/>
                    <a:pt x="2759" y="4552"/>
                  </a:cubicBezTo>
                  <a:cubicBezTo>
                    <a:pt x="2985" y="4359"/>
                    <a:pt x="3153" y="4115"/>
                    <a:pt x="3254" y="3840"/>
                  </a:cubicBezTo>
                  <a:cubicBezTo>
                    <a:pt x="3358" y="3556"/>
                    <a:pt x="3385" y="3250"/>
                    <a:pt x="3336" y="2954"/>
                  </a:cubicBezTo>
                  <a:cubicBezTo>
                    <a:pt x="3312" y="2792"/>
                    <a:pt x="3266" y="2636"/>
                    <a:pt x="3202" y="2487"/>
                  </a:cubicBezTo>
                  <a:lnTo>
                    <a:pt x="2686" y="1323"/>
                  </a:lnTo>
                  <a:lnTo>
                    <a:pt x="3132" y="1253"/>
                  </a:lnTo>
                  <a:lnTo>
                    <a:pt x="2838" y="0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46"/>
            <p:cNvSpPr/>
            <p:nvPr/>
          </p:nvSpPr>
          <p:spPr>
            <a:xfrm>
              <a:off x="7058150" y="2558600"/>
              <a:ext cx="117850" cy="124100"/>
            </a:xfrm>
            <a:custGeom>
              <a:rect b="b" l="l" r="r" t="t"/>
              <a:pathLst>
                <a:path extrusionOk="0" h="4964" w="4714">
                  <a:moveTo>
                    <a:pt x="2050" y="1448"/>
                  </a:moveTo>
                  <a:lnTo>
                    <a:pt x="2496" y="2480"/>
                  </a:lnTo>
                  <a:lnTo>
                    <a:pt x="1836" y="2526"/>
                  </a:lnTo>
                  <a:lnTo>
                    <a:pt x="2050" y="1448"/>
                  </a:lnTo>
                  <a:close/>
                  <a:moveTo>
                    <a:pt x="2542" y="0"/>
                  </a:moveTo>
                  <a:lnTo>
                    <a:pt x="1283" y="186"/>
                  </a:lnTo>
                  <a:lnTo>
                    <a:pt x="0" y="4964"/>
                  </a:lnTo>
                  <a:lnTo>
                    <a:pt x="1357" y="4930"/>
                  </a:lnTo>
                  <a:lnTo>
                    <a:pt x="1573" y="3846"/>
                  </a:lnTo>
                  <a:lnTo>
                    <a:pt x="3024" y="3687"/>
                  </a:lnTo>
                  <a:lnTo>
                    <a:pt x="3449" y="4652"/>
                  </a:lnTo>
                  <a:lnTo>
                    <a:pt x="4714" y="4249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rgbClr val="6C3A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46"/>
            <p:cNvSpPr/>
            <p:nvPr/>
          </p:nvSpPr>
          <p:spPr>
            <a:xfrm>
              <a:off x="7158250" y="2707275"/>
              <a:ext cx="63275" cy="84325"/>
            </a:xfrm>
            <a:custGeom>
              <a:rect b="b" l="l" r="r" t="t"/>
              <a:pathLst>
                <a:path extrusionOk="0" h="3373" w="2531">
                  <a:moveTo>
                    <a:pt x="517" y="0"/>
                  </a:moveTo>
                  <a:lnTo>
                    <a:pt x="358" y="889"/>
                  </a:lnTo>
                  <a:lnTo>
                    <a:pt x="1327" y="960"/>
                  </a:lnTo>
                  <a:lnTo>
                    <a:pt x="1492" y="1861"/>
                  </a:lnTo>
                  <a:cubicBezTo>
                    <a:pt x="1510" y="1934"/>
                    <a:pt x="1516" y="2010"/>
                    <a:pt x="1510" y="2090"/>
                  </a:cubicBezTo>
                  <a:cubicBezTo>
                    <a:pt x="1507" y="2191"/>
                    <a:pt x="1470" y="2288"/>
                    <a:pt x="1397" y="2365"/>
                  </a:cubicBezTo>
                  <a:cubicBezTo>
                    <a:pt x="1341" y="2421"/>
                    <a:pt x="1261" y="2449"/>
                    <a:pt x="1160" y="2449"/>
                  </a:cubicBezTo>
                  <a:cubicBezTo>
                    <a:pt x="1146" y="2449"/>
                    <a:pt x="1131" y="2448"/>
                    <a:pt x="1116" y="2447"/>
                  </a:cubicBezTo>
                  <a:cubicBezTo>
                    <a:pt x="1021" y="2441"/>
                    <a:pt x="930" y="2401"/>
                    <a:pt x="859" y="2334"/>
                  </a:cubicBezTo>
                  <a:cubicBezTo>
                    <a:pt x="789" y="2267"/>
                    <a:pt x="734" y="2182"/>
                    <a:pt x="703" y="2090"/>
                  </a:cubicBezTo>
                  <a:lnTo>
                    <a:pt x="1" y="2466"/>
                  </a:lnTo>
                  <a:cubicBezTo>
                    <a:pt x="38" y="2634"/>
                    <a:pt x="120" y="2786"/>
                    <a:pt x="236" y="2915"/>
                  </a:cubicBezTo>
                  <a:cubicBezTo>
                    <a:pt x="355" y="3046"/>
                    <a:pt x="502" y="3153"/>
                    <a:pt x="664" y="3232"/>
                  </a:cubicBezTo>
                  <a:cubicBezTo>
                    <a:pt x="820" y="3309"/>
                    <a:pt x="991" y="3354"/>
                    <a:pt x="1165" y="3370"/>
                  </a:cubicBezTo>
                  <a:cubicBezTo>
                    <a:pt x="1192" y="3372"/>
                    <a:pt x="1220" y="3373"/>
                    <a:pt x="1247" y="3373"/>
                  </a:cubicBezTo>
                  <a:cubicBezTo>
                    <a:pt x="1427" y="3373"/>
                    <a:pt x="1605" y="3329"/>
                    <a:pt x="1767" y="3245"/>
                  </a:cubicBezTo>
                  <a:cubicBezTo>
                    <a:pt x="1950" y="3150"/>
                    <a:pt x="2103" y="3009"/>
                    <a:pt x="2213" y="2835"/>
                  </a:cubicBezTo>
                  <a:cubicBezTo>
                    <a:pt x="2329" y="2658"/>
                    <a:pt x="2396" y="2453"/>
                    <a:pt x="2408" y="2243"/>
                  </a:cubicBezTo>
                  <a:cubicBezTo>
                    <a:pt x="2417" y="2130"/>
                    <a:pt x="2408" y="2013"/>
                    <a:pt x="2390" y="1900"/>
                  </a:cubicBezTo>
                  <a:lnTo>
                    <a:pt x="2216" y="1030"/>
                  </a:lnTo>
                  <a:lnTo>
                    <a:pt x="2530" y="1048"/>
                  </a:lnTo>
                  <a:lnTo>
                    <a:pt x="2524" y="14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46"/>
            <p:cNvSpPr/>
            <p:nvPr/>
          </p:nvSpPr>
          <p:spPr>
            <a:xfrm>
              <a:off x="7215450" y="2713000"/>
              <a:ext cx="83425" cy="84725"/>
            </a:xfrm>
            <a:custGeom>
              <a:rect b="b" l="l" r="r" t="t"/>
              <a:pathLst>
                <a:path extrusionOk="0" h="3389" w="3337">
                  <a:moveTo>
                    <a:pt x="1947" y="981"/>
                  </a:moveTo>
                  <a:lnTo>
                    <a:pt x="2093" y="1757"/>
                  </a:lnTo>
                  <a:lnTo>
                    <a:pt x="1635" y="1687"/>
                  </a:lnTo>
                  <a:lnTo>
                    <a:pt x="1947" y="981"/>
                  </a:lnTo>
                  <a:close/>
                  <a:moveTo>
                    <a:pt x="1620" y="1"/>
                  </a:moveTo>
                  <a:lnTo>
                    <a:pt x="1" y="3071"/>
                  </a:lnTo>
                  <a:lnTo>
                    <a:pt x="933" y="3257"/>
                  </a:lnTo>
                  <a:lnTo>
                    <a:pt x="1250" y="2548"/>
                  </a:lnTo>
                  <a:lnTo>
                    <a:pt x="2267" y="2664"/>
                  </a:lnTo>
                  <a:lnTo>
                    <a:pt x="2408" y="3388"/>
                  </a:lnTo>
                  <a:lnTo>
                    <a:pt x="3337" y="3312"/>
                  </a:lnTo>
                  <a:lnTo>
                    <a:pt x="2506" y="68"/>
                  </a:lnTo>
                  <a:lnTo>
                    <a:pt x="1620" y="1"/>
                  </a:ln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46"/>
            <p:cNvSpPr/>
            <p:nvPr/>
          </p:nvSpPr>
          <p:spPr>
            <a:xfrm>
              <a:off x="6849825" y="2319275"/>
              <a:ext cx="203075" cy="226150"/>
            </a:xfrm>
            <a:custGeom>
              <a:rect b="b" l="l" r="r" t="t"/>
              <a:pathLst>
                <a:path extrusionOk="0" h="9046" w="8123">
                  <a:moveTo>
                    <a:pt x="7019" y="0"/>
                  </a:moveTo>
                  <a:cubicBezTo>
                    <a:pt x="7011" y="0"/>
                    <a:pt x="7003" y="2"/>
                    <a:pt x="6995" y="6"/>
                  </a:cubicBezTo>
                  <a:cubicBezTo>
                    <a:pt x="6821" y="82"/>
                    <a:pt x="6827" y="882"/>
                    <a:pt x="6858" y="1041"/>
                  </a:cubicBezTo>
                  <a:lnTo>
                    <a:pt x="6855" y="1041"/>
                  </a:lnTo>
                  <a:cubicBezTo>
                    <a:pt x="6808" y="911"/>
                    <a:pt x="6574" y="189"/>
                    <a:pt x="6446" y="189"/>
                  </a:cubicBezTo>
                  <a:cubicBezTo>
                    <a:pt x="6439" y="189"/>
                    <a:pt x="6433" y="191"/>
                    <a:pt x="6427" y="195"/>
                  </a:cubicBezTo>
                  <a:cubicBezTo>
                    <a:pt x="6219" y="333"/>
                    <a:pt x="6574" y="1393"/>
                    <a:pt x="6616" y="1606"/>
                  </a:cubicBezTo>
                  <a:cubicBezTo>
                    <a:pt x="6516" y="1541"/>
                    <a:pt x="6265" y="1324"/>
                    <a:pt x="6111" y="1324"/>
                  </a:cubicBezTo>
                  <a:cubicBezTo>
                    <a:pt x="6036" y="1324"/>
                    <a:pt x="5984" y="1376"/>
                    <a:pt x="5984" y="1521"/>
                  </a:cubicBezTo>
                  <a:cubicBezTo>
                    <a:pt x="5984" y="1753"/>
                    <a:pt x="6491" y="1942"/>
                    <a:pt x="6616" y="2190"/>
                  </a:cubicBezTo>
                  <a:cubicBezTo>
                    <a:pt x="6623" y="2834"/>
                    <a:pt x="6311" y="4863"/>
                    <a:pt x="5327" y="6008"/>
                  </a:cubicBezTo>
                  <a:cubicBezTo>
                    <a:pt x="4310" y="7193"/>
                    <a:pt x="2716" y="7820"/>
                    <a:pt x="593" y="7875"/>
                  </a:cubicBezTo>
                  <a:cubicBezTo>
                    <a:pt x="263" y="7875"/>
                    <a:pt x="0" y="8146"/>
                    <a:pt x="9" y="8476"/>
                  </a:cubicBezTo>
                  <a:cubicBezTo>
                    <a:pt x="18" y="8794"/>
                    <a:pt x="281" y="9045"/>
                    <a:pt x="596" y="9045"/>
                  </a:cubicBezTo>
                  <a:cubicBezTo>
                    <a:pt x="605" y="9045"/>
                    <a:pt x="614" y="9045"/>
                    <a:pt x="623" y="9045"/>
                  </a:cubicBezTo>
                  <a:cubicBezTo>
                    <a:pt x="1546" y="9017"/>
                    <a:pt x="2386" y="8895"/>
                    <a:pt x="3143" y="8678"/>
                  </a:cubicBezTo>
                  <a:cubicBezTo>
                    <a:pt x="4408" y="8311"/>
                    <a:pt x="5434" y="7673"/>
                    <a:pt x="6213" y="6772"/>
                  </a:cubicBezTo>
                  <a:cubicBezTo>
                    <a:pt x="8122" y="4557"/>
                    <a:pt x="7777" y="1579"/>
                    <a:pt x="7765" y="1454"/>
                  </a:cubicBezTo>
                  <a:cubicBezTo>
                    <a:pt x="7759" y="1417"/>
                    <a:pt x="7774" y="1377"/>
                    <a:pt x="7765" y="1344"/>
                  </a:cubicBezTo>
                  <a:cubicBezTo>
                    <a:pt x="7707" y="821"/>
                    <a:pt x="7710" y="238"/>
                    <a:pt x="7527" y="238"/>
                  </a:cubicBezTo>
                  <a:cubicBezTo>
                    <a:pt x="7526" y="238"/>
                    <a:pt x="7525" y="238"/>
                    <a:pt x="7524" y="238"/>
                  </a:cubicBezTo>
                  <a:lnTo>
                    <a:pt x="7521" y="235"/>
                  </a:lnTo>
                  <a:cubicBezTo>
                    <a:pt x="7249" y="244"/>
                    <a:pt x="7307" y="876"/>
                    <a:pt x="7307" y="876"/>
                  </a:cubicBezTo>
                  <a:cubicBezTo>
                    <a:pt x="7307" y="876"/>
                    <a:pt x="7195" y="0"/>
                    <a:pt x="7019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46"/>
            <p:cNvSpPr/>
            <p:nvPr/>
          </p:nvSpPr>
          <p:spPr>
            <a:xfrm>
              <a:off x="6885775" y="2511550"/>
              <a:ext cx="20050" cy="3150"/>
            </a:xfrm>
            <a:custGeom>
              <a:rect b="b" l="l" r="r" t="t"/>
              <a:pathLst>
                <a:path extrusionOk="0" h="126" w="802">
                  <a:moveTo>
                    <a:pt x="798" y="0"/>
                  </a:moveTo>
                  <a:cubicBezTo>
                    <a:pt x="541" y="52"/>
                    <a:pt x="276" y="95"/>
                    <a:pt x="1" y="126"/>
                  </a:cubicBezTo>
                  <a:cubicBezTo>
                    <a:pt x="276" y="95"/>
                    <a:pt x="545" y="55"/>
                    <a:pt x="801" y="3"/>
                  </a:cubicBezTo>
                  <a:lnTo>
                    <a:pt x="798" y="0"/>
                  </a:ln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46"/>
            <p:cNvSpPr/>
            <p:nvPr/>
          </p:nvSpPr>
          <p:spPr>
            <a:xfrm>
              <a:off x="6885700" y="2511625"/>
              <a:ext cx="41725" cy="31025"/>
            </a:xfrm>
            <a:custGeom>
              <a:rect b="b" l="l" r="r" t="t"/>
              <a:pathLst>
                <a:path extrusionOk="0" h="1241" w="1669">
                  <a:moveTo>
                    <a:pt x="801" y="0"/>
                  </a:moveTo>
                  <a:lnTo>
                    <a:pt x="801" y="0"/>
                  </a:lnTo>
                  <a:cubicBezTo>
                    <a:pt x="802" y="1"/>
                    <a:pt x="803" y="3"/>
                    <a:pt x="804" y="4"/>
                  </a:cubicBezTo>
                  <a:lnTo>
                    <a:pt x="804" y="4"/>
                  </a:lnTo>
                  <a:cubicBezTo>
                    <a:pt x="804" y="4"/>
                    <a:pt x="804" y="4"/>
                    <a:pt x="804" y="3"/>
                  </a:cubicBezTo>
                  <a:lnTo>
                    <a:pt x="801" y="0"/>
                  </a:lnTo>
                  <a:close/>
                  <a:moveTo>
                    <a:pt x="804" y="4"/>
                  </a:moveTo>
                  <a:lnTo>
                    <a:pt x="804" y="4"/>
                  </a:lnTo>
                  <a:cubicBezTo>
                    <a:pt x="547" y="55"/>
                    <a:pt x="279" y="95"/>
                    <a:pt x="1" y="126"/>
                  </a:cubicBezTo>
                  <a:cubicBezTo>
                    <a:pt x="163" y="443"/>
                    <a:pt x="337" y="816"/>
                    <a:pt x="511" y="1241"/>
                  </a:cubicBezTo>
                  <a:cubicBezTo>
                    <a:pt x="902" y="1183"/>
                    <a:pt x="1290" y="1100"/>
                    <a:pt x="1669" y="993"/>
                  </a:cubicBezTo>
                  <a:cubicBezTo>
                    <a:pt x="1376" y="652"/>
                    <a:pt x="1060" y="326"/>
                    <a:pt x="804" y="4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46"/>
            <p:cNvSpPr/>
            <p:nvPr/>
          </p:nvSpPr>
          <p:spPr>
            <a:xfrm>
              <a:off x="6526175" y="2317125"/>
              <a:ext cx="202700" cy="226150"/>
            </a:xfrm>
            <a:custGeom>
              <a:rect b="b" l="l" r="r" t="t"/>
              <a:pathLst>
                <a:path extrusionOk="0" h="9046" w="8108">
                  <a:moveTo>
                    <a:pt x="1104" y="1"/>
                  </a:moveTo>
                  <a:cubicBezTo>
                    <a:pt x="928" y="1"/>
                    <a:pt x="816" y="880"/>
                    <a:pt x="816" y="880"/>
                  </a:cubicBezTo>
                  <a:cubicBezTo>
                    <a:pt x="816" y="880"/>
                    <a:pt x="871" y="245"/>
                    <a:pt x="599" y="238"/>
                  </a:cubicBezTo>
                  <a:cubicBezTo>
                    <a:pt x="599" y="238"/>
                    <a:pt x="598" y="238"/>
                    <a:pt x="598" y="238"/>
                  </a:cubicBezTo>
                  <a:cubicBezTo>
                    <a:pt x="413" y="238"/>
                    <a:pt x="413" y="820"/>
                    <a:pt x="358" y="1347"/>
                  </a:cubicBezTo>
                  <a:cubicBezTo>
                    <a:pt x="349" y="1381"/>
                    <a:pt x="361" y="1421"/>
                    <a:pt x="358" y="1457"/>
                  </a:cubicBezTo>
                  <a:cubicBezTo>
                    <a:pt x="342" y="1579"/>
                    <a:pt x="0" y="4558"/>
                    <a:pt x="1910" y="6772"/>
                  </a:cubicBezTo>
                  <a:cubicBezTo>
                    <a:pt x="2688" y="7677"/>
                    <a:pt x="3712" y="8312"/>
                    <a:pt x="4979" y="8678"/>
                  </a:cubicBezTo>
                  <a:cubicBezTo>
                    <a:pt x="5734" y="8898"/>
                    <a:pt x="6574" y="9021"/>
                    <a:pt x="7500" y="9045"/>
                  </a:cubicBezTo>
                  <a:cubicBezTo>
                    <a:pt x="7505" y="9045"/>
                    <a:pt x="7511" y="9045"/>
                    <a:pt x="7516" y="9045"/>
                  </a:cubicBezTo>
                  <a:cubicBezTo>
                    <a:pt x="7830" y="9045"/>
                    <a:pt x="8089" y="8795"/>
                    <a:pt x="8098" y="8477"/>
                  </a:cubicBezTo>
                  <a:cubicBezTo>
                    <a:pt x="8107" y="8153"/>
                    <a:pt x="7851" y="7884"/>
                    <a:pt x="7530" y="7875"/>
                  </a:cubicBezTo>
                  <a:cubicBezTo>
                    <a:pt x="5404" y="7820"/>
                    <a:pt x="3813" y="7194"/>
                    <a:pt x="2795" y="6012"/>
                  </a:cubicBezTo>
                  <a:cubicBezTo>
                    <a:pt x="1812" y="4866"/>
                    <a:pt x="1497" y="2838"/>
                    <a:pt x="1506" y="2193"/>
                  </a:cubicBezTo>
                  <a:cubicBezTo>
                    <a:pt x="1632" y="1943"/>
                    <a:pt x="2136" y="1757"/>
                    <a:pt x="2136" y="1524"/>
                  </a:cubicBezTo>
                  <a:cubicBezTo>
                    <a:pt x="2136" y="1379"/>
                    <a:pt x="2084" y="1327"/>
                    <a:pt x="2009" y="1327"/>
                  </a:cubicBezTo>
                  <a:cubicBezTo>
                    <a:pt x="1856" y="1327"/>
                    <a:pt x="1606" y="1542"/>
                    <a:pt x="1503" y="1610"/>
                  </a:cubicBezTo>
                  <a:cubicBezTo>
                    <a:pt x="1549" y="1396"/>
                    <a:pt x="1903" y="333"/>
                    <a:pt x="1696" y="196"/>
                  </a:cubicBezTo>
                  <a:cubicBezTo>
                    <a:pt x="1690" y="192"/>
                    <a:pt x="1683" y="190"/>
                    <a:pt x="1676" y="190"/>
                  </a:cubicBezTo>
                  <a:cubicBezTo>
                    <a:pt x="1546" y="190"/>
                    <a:pt x="1314" y="914"/>
                    <a:pt x="1265" y="1045"/>
                  </a:cubicBezTo>
                  <a:lnTo>
                    <a:pt x="1262" y="1042"/>
                  </a:lnTo>
                  <a:cubicBezTo>
                    <a:pt x="1296" y="883"/>
                    <a:pt x="1299" y="83"/>
                    <a:pt x="1128" y="6"/>
                  </a:cubicBezTo>
                  <a:cubicBezTo>
                    <a:pt x="1119" y="3"/>
                    <a:pt x="1111" y="1"/>
                    <a:pt x="1104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46"/>
            <p:cNvSpPr/>
            <p:nvPr/>
          </p:nvSpPr>
          <p:spPr>
            <a:xfrm>
              <a:off x="6673250" y="2509475"/>
              <a:ext cx="15900" cy="2625"/>
            </a:xfrm>
            <a:custGeom>
              <a:rect b="b" l="l" r="r" t="t"/>
              <a:pathLst>
                <a:path extrusionOk="0" h="105" w="636">
                  <a:moveTo>
                    <a:pt x="1" y="1"/>
                  </a:moveTo>
                  <a:cubicBezTo>
                    <a:pt x="205" y="44"/>
                    <a:pt x="419" y="77"/>
                    <a:pt x="636" y="105"/>
                  </a:cubicBezTo>
                  <a:cubicBezTo>
                    <a:pt x="419" y="77"/>
                    <a:pt x="208" y="41"/>
                    <a:pt x="4" y="1"/>
                  </a:cubicBez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46"/>
            <p:cNvSpPr/>
            <p:nvPr/>
          </p:nvSpPr>
          <p:spPr>
            <a:xfrm>
              <a:off x="6651575" y="2509475"/>
              <a:ext cx="37575" cy="30125"/>
            </a:xfrm>
            <a:custGeom>
              <a:rect b="b" l="l" r="r" t="t"/>
              <a:pathLst>
                <a:path extrusionOk="0" h="1205" w="1503">
                  <a:moveTo>
                    <a:pt x="868" y="1"/>
                  </a:moveTo>
                  <a:cubicBezTo>
                    <a:pt x="614" y="325"/>
                    <a:pt x="293" y="652"/>
                    <a:pt x="0" y="994"/>
                  </a:cubicBezTo>
                  <a:cubicBezTo>
                    <a:pt x="309" y="1082"/>
                    <a:pt x="620" y="1152"/>
                    <a:pt x="935" y="1204"/>
                  </a:cubicBezTo>
                  <a:cubicBezTo>
                    <a:pt x="1097" y="826"/>
                    <a:pt x="1286" y="459"/>
                    <a:pt x="1503" y="108"/>
                  </a:cubicBezTo>
                  <a:cubicBezTo>
                    <a:pt x="1283" y="80"/>
                    <a:pt x="1072" y="47"/>
                    <a:pt x="868" y="4"/>
                  </a:cubicBezTo>
                  <a:lnTo>
                    <a:pt x="868" y="1"/>
                  </a:ln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46"/>
            <p:cNvSpPr/>
            <p:nvPr/>
          </p:nvSpPr>
          <p:spPr>
            <a:xfrm>
              <a:off x="6606925" y="2480725"/>
              <a:ext cx="440900" cy="430225"/>
            </a:xfrm>
            <a:custGeom>
              <a:rect b="b" l="l" r="r" t="t"/>
              <a:pathLst>
                <a:path extrusionOk="0" h="17209" w="17636">
                  <a:moveTo>
                    <a:pt x="6933" y="1"/>
                  </a:moveTo>
                  <a:cubicBezTo>
                    <a:pt x="5802" y="1"/>
                    <a:pt x="4692" y="91"/>
                    <a:pt x="4099" y="387"/>
                  </a:cubicBezTo>
                  <a:cubicBezTo>
                    <a:pt x="2580" y="1145"/>
                    <a:pt x="726" y="7550"/>
                    <a:pt x="812" y="12273"/>
                  </a:cubicBezTo>
                  <a:cubicBezTo>
                    <a:pt x="854" y="14671"/>
                    <a:pt x="1331" y="15761"/>
                    <a:pt x="1924" y="16235"/>
                  </a:cubicBezTo>
                  <a:lnTo>
                    <a:pt x="1685" y="16320"/>
                  </a:lnTo>
                  <a:cubicBezTo>
                    <a:pt x="1685" y="16320"/>
                    <a:pt x="1" y="17208"/>
                    <a:pt x="1022" y="17208"/>
                  </a:cubicBezTo>
                  <a:cubicBezTo>
                    <a:pt x="1372" y="17208"/>
                    <a:pt x="2039" y="17104"/>
                    <a:pt x="3200" y="16824"/>
                  </a:cubicBezTo>
                  <a:cubicBezTo>
                    <a:pt x="3766" y="16687"/>
                    <a:pt x="4340" y="15942"/>
                    <a:pt x="4450" y="15523"/>
                  </a:cubicBezTo>
                  <a:cubicBezTo>
                    <a:pt x="5134" y="14203"/>
                    <a:pt x="5944" y="11995"/>
                    <a:pt x="6964" y="11937"/>
                  </a:cubicBezTo>
                  <a:cubicBezTo>
                    <a:pt x="7220" y="11922"/>
                    <a:pt x="7532" y="11900"/>
                    <a:pt x="7871" y="11876"/>
                  </a:cubicBezTo>
                  <a:cubicBezTo>
                    <a:pt x="9542" y="12001"/>
                    <a:pt x="12652" y="12890"/>
                    <a:pt x="14167" y="13070"/>
                  </a:cubicBezTo>
                  <a:cubicBezTo>
                    <a:pt x="14301" y="13092"/>
                    <a:pt x="14435" y="13101"/>
                    <a:pt x="14569" y="13101"/>
                  </a:cubicBezTo>
                  <a:cubicBezTo>
                    <a:pt x="14587" y="13101"/>
                    <a:pt x="14606" y="13101"/>
                    <a:pt x="14625" y="13101"/>
                  </a:cubicBezTo>
                  <a:cubicBezTo>
                    <a:pt x="14659" y="13101"/>
                    <a:pt x="14692" y="13101"/>
                    <a:pt x="14723" y="13098"/>
                  </a:cubicBezTo>
                  <a:cubicBezTo>
                    <a:pt x="15068" y="13079"/>
                    <a:pt x="15425" y="12994"/>
                    <a:pt x="15654" y="12811"/>
                  </a:cubicBezTo>
                  <a:cubicBezTo>
                    <a:pt x="17531" y="11335"/>
                    <a:pt x="17635" y="10974"/>
                    <a:pt x="17287" y="10974"/>
                  </a:cubicBezTo>
                  <a:cubicBezTo>
                    <a:pt x="16951" y="10974"/>
                    <a:pt x="16198" y="11308"/>
                    <a:pt x="16198" y="11308"/>
                  </a:cubicBezTo>
                  <a:lnTo>
                    <a:pt x="16198" y="11305"/>
                  </a:lnTo>
                  <a:cubicBezTo>
                    <a:pt x="15581" y="9719"/>
                    <a:pt x="14255" y="8348"/>
                    <a:pt x="12664" y="7196"/>
                  </a:cubicBezTo>
                  <a:cubicBezTo>
                    <a:pt x="12664" y="3414"/>
                    <a:pt x="10504" y="219"/>
                    <a:pt x="10504" y="219"/>
                  </a:cubicBezTo>
                  <a:cubicBezTo>
                    <a:pt x="10504" y="219"/>
                    <a:pt x="8692" y="1"/>
                    <a:pt x="6933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46"/>
            <p:cNvSpPr/>
            <p:nvPr/>
          </p:nvSpPr>
          <p:spPr>
            <a:xfrm>
              <a:off x="6709075" y="2480775"/>
              <a:ext cx="130525" cy="9800"/>
            </a:xfrm>
            <a:custGeom>
              <a:rect b="b" l="l" r="r" t="t"/>
              <a:pathLst>
                <a:path extrusionOk="0" h="392" w="5221">
                  <a:moveTo>
                    <a:pt x="0" y="391"/>
                  </a:moveTo>
                  <a:lnTo>
                    <a:pt x="0" y="391"/>
                  </a:lnTo>
                  <a:close/>
                  <a:moveTo>
                    <a:pt x="6" y="388"/>
                  </a:moveTo>
                  <a:lnTo>
                    <a:pt x="6" y="388"/>
                  </a:lnTo>
                  <a:lnTo>
                    <a:pt x="6" y="388"/>
                  </a:lnTo>
                  <a:close/>
                  <a:moveTo>
                    <a:pt x="13" y="385"/>
                  </a:moveTo>
                  <a:lnTo>
                    <a:pt x="13" y="385"/>
                  </a:lnTo>
                  <a:lnTo>
                    <a:pt x="9" y="385"/>
                  </a:lnTo>
                  <a:lnTo>
                    <a:pt x="13" y="385"/>
                  </a:lnTo>
                  <a:lnTo>
                    <a:pt x="13" y="385"/>
                  </a:lnTo>
                  <a:close/>
                  <a:moveTo>
                    <a:pt x="3290" y="3"/>
                  </a:moveTo>
                  <a:cubicBezTo>
                    <a:pt x="3990" y="16"/>
                    <a:pt x="4674" y="58"/>
                    <a:pt x="5221" y="104"/>
                  </a:cubicBezTo>
                  <a:cubicBezTo>
                    <a:pt x="4674" y="58"/>
                    <a:pt x="3990" y="16"/>
                    <a:pt x="3290" y="3"/>
                  </a:cubicBezTo>
                  <a:close/>
                  <a:moveTo>
                    <a:pt x="2847" y="0"/>
                  </a:moveTo>
                  <a:lnTo>
                    <a:pt x="2847" y="0"/>
                  </a:ln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46"/>
            <p:cNvSpPr/>
            <p:nvPr/>
          </p:nvSpPr>
          <p:spPr>
            <a:xfrm>
              <a:off x="6683100" y="2480550"/>
              <a:ext cx="201650" cy="63175"/>
            </a:xfrm>
            <a:custGeom>
              <a:rect b="b" l="l" r="r" t="t"/>
              <a:pathLst>
                <a:path extrusionOk="0" h="2527" w="8066">
                  <a:moveTo>
                    <a:pt x="3889" y="0"/>
                  </a:moveTo>
                  <a:lnTo>
                    <a:pt x="3886" y="6"/>
                  </a:lnTo>
                  <a:lnTo>
                    <a:pt x="3804" y="6"/>
                  </a:lnTo>
                  <a:cubicBezTo>
                    <a:pt x="2701" y="12"/>
                    <a:pt x="1632" y="104"/>
                    <a:pt x="1052" y="394"/>
                  </a:cubicBezTo>
                  <a:lnTo>
                    <a:pt x="1042" y="394"/>
                  </a:lnTo>
                  <a:cubicBezTo>
                    <a:pt x="703" y="571"/>
                    <a:pt x="349" y="1027"/>
                    <a:pt x="1" y="1683"/>
                  </a:cubicBezTo>
                  <a:cubicBezTo>
                    <a:pt x="957" y="2086"/>
                    <a:pt x="2005" y="2300"/>
                    <a:pt x="3034" y="2426"/>
                  </a:cubicBezTo>
                  <a:cubicBezTo>
                    <a:pt x="3532" y="2490"/>
                    <a:pt x="4030" y="2523"/>
                    <a:pt x="4531" y="2526"/>
                  </a:cubicBezTo>
                  <a:cubicBezTo>
                    <a:pt x="4546" y="2526"/>
                    <a:pt x="4560" y="2526"/>
                    <a:pt x="4575" y="2526"/>
                  </a:cubicBezTo>
                  <a:cubicBezTo>
                    <a:pt x="5095" y="2526"/>
                    <a:pt x="5615" y="2475"/>
                    <a:pt x="6125" y="2371"/>
                  </a:cubicBezTo>
                  <a:cubicBezTo>
                    <a:pt x="6791" y="2233"/>
                    <a:pt x="7433" y="1989"/>
                    <a:pt x="8065" y="1732"/>
                  </a:cubicBezTo>
                  <a:cubicBezTo>
                    <a:pt x="7714" y="791"/>
                    <a:pt x="7460" y="220"/>
                    <a:pt x="7460" y="220"/>
                  </a:cubicBezTo>
                  <a:cubicBezTo>
                    <a:pt x="7460" y="220"/>
                    <a:pt x="6975" y="162"/>
                    <a:pt x="6263" y="104"/>
                  </a:cubicBezTo>
                  <a:cubicBezTo>
                    <a:pt x="5713" y="61"/>
                    <a:pt x="5032" y="18"/>
                    <a:pt x="4332" y="6"/>
                  </a:cubicBezTo>
                  <a:cubicBezTo>
                    <a:pt x="4186" y="3"/>
                    <a:pt x="4036" y="0"/>
                    <a:pt x="3889" y="0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46"/>
            <p:cNvSpPr/>
            <p:nvPr/>
          </p:nvSpPr>
          <p:spPr>
            <a:xfrm>
              <a:off x="6742900" y="2127300"/>
              <a:ext cx="74325" cy="131350"/>
            </a:xfrm>
            <a:custGeom>
              <a:rect b="b" l="l" r="r" t="t"/>
              <a:pathLst>
                <a:path extrusionOk="0" h="5254" w="2973">
                  <a:moveTo>
                    <a:pt x="1686" y="0"/>
                  </a:moveTo>
                  <a:cubicBezTo>
                    <a:pt x="1631" y="0"/>
                    <a:pt x="1574" y="9"/>
                    <a:pt x="1513" y="27"/>
                  </a:cubicBezTo>
                  <a:lnTo>
                    <a:pt x="1513" y="24"/>
                  </a:lnTo>
                  <a:cubicBezTo>
                    <a:pt x="1" y="470"/>
                    <a:pt x="1057" y="5253"/>
                    <a:pt x="1057" y="5253"/>
                  </a:cubicBezTo>
                  <a:lnTo>
                    <a:pt x="2405" y="4859"/>
                  </a:lnTo>
                  <a:cubicBezTo>
                    <a:pt x="2405" y="4859"/>
                    <a:pt x="2973" y="0"/>
                    <a:pt x="1686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46"/>
            <p:cNvSpPr/>
            <p:nvPr/>
          </p:nvSpPr>
          <p:spPr>
            <a:xfrm>
              <a:off x="6649275" y="2144650"/>
              <a:ext cx="92875" cy="129875"/>
            </a:xfrm>
            <a:custGeom>
              <a:rect b="b" l="l" r="r" t="t"/>
              <a:pathLst>
                <a:path extrusionOk="0" h="5195" w="3715">
                  <a:moveTo>
                    <a:pt x="1589" y="0"/>
                  </a:moveTo>
                  <a:cubicBezTo>
                    <a:pt x="1487" y="0"/>
                    <a:pt x="1384" y="34"/>
                    <a:pt x="1280" y="109"/>
                  </a:cubicBezTo>
                  <a:cubicBezTo>
                    <a:pt x="0" y="1022"/>
                    <a:pt x="2573" y="5195"/>
                    <a:pt x="2573" y="5195"/>
                  </a:cubicBezTo>
                  <a:lnTo>
                    <a:pt x="3715" y="4376"/>
                  </a:lnTo>
                  <a:cubicBezTo>
                    <a:pt x="3715" y="4376"/>
                    <a:pt x="2740" y="0"/>
                    <a:pt x="1589" y="0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46"/>
            <p:cNvSpPr/>
            <p:nvPr/>
          </p:nvSpPr>
          <p:spPr>
            <a:xfrm>
              <a:off x="6769325" y="2248775"/>
              <a:ext cx="33700" cy="9875"/>
            </a:xfrm>
            <a:custGeom>
              <a:rect b="b" l="l" r="r" t="t"/>
              <a:pathLst>
                <a:path extrusionOk="0" h="395" w="1348">
                  <a:moveTo>
                    <a:pt x="0" y="394"/>
                  </a:moveTo>
                  <a:lnTo>
                    <a:pt x="0" y="394"/>
                  </a:lnTo>
                  <a:close/>
                  <a:moveTo>
                    <a:pt x="0" y="394"/>
                  </a:moveTo>
                  <a:lnTo>
                    <a:pt x="0" y="394"/>
                  </a:lnTo>
                  <a:close/>
                  <a:moveTo>
                    <a:pt x="1348" y="0"/>
                  </a:moveTo>
                  <a:lnTo>
                    <a:pt x="1348" y="0"/>
                  </a:lnTo>
                  <a:close/>
                  <a:moveTo>
                    <a:pt x="1348" y="0"/>
                  </a:moveTo>
                  <a:lnTo>
                    <a:pt x="1348" y="0"/>
                  </a:lnTo>
                  <a:close/>
                  <a:moveTo>
                    <a:pt x="1348" y="0"/>
                  </a:moveTo>
                  <a:lnTo>
                    <a:pt x="1348" y="0"/>
                  </a:ln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46"/>
            <p:cNvSpPr/>
            <p:nvPr/>
          </p:nvSpPr>
          <p:spPr>
            <a:xfrm>
              <a:off x="6760925" y="2197300"/>
              <a:ext cx="45150" cy="61275"/>
            </a:xfrm>
            <a:custGeom>
              <a:rect b="b" l="l" r="r" t="t"/>
              <a:pathLst>
                <a:path extrusionOk="0" h="2451" w="1806">
                  <a:moveTo>
                    <a:pt x="935" y="0"/>
                  </a:moveTo>
                  <a:cubicBezTo>
                    <a:pt x="624" y="0"/>
                    <a:pt x="312" y="16"/>
                    <a:pt x="0" y="43"/>
                  </a:cubicBezTo>
                  <a:cubicBezTo>
                    <a:pt x="58" y="853"/>
                    <a:pt x="168" y="1656"/>
                    <a:pt x="336" y="2450"/>
                  </a:cubicBezTo>
                  <a:lnTo>
                    <a:pt x="1684" y="2056"/>
                  </a:lnTo>
                  <a:cubicBezTo>
                    <a:pt x="1687" y="2026"/>
                    <a:pt x="1794" y="1085"/>
                    <a:pt x="1806" y="40"/>
                  </a:cubicBezTo>
                  <a:cubicBezTo>
                    <a:pt x="1519" y="13"/>
                    <a:pt x="1228" y="0"/>
                    <a:pt x="935" y="0"/>
                  </a:cubicBez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46"/>
            <p:cNvSpPr/>
            <p:nvPr/>
          </p:nvSpPr>
          <p:spPr>
            <a:xfrm>
              <a:off x="6736725" y="2232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46"/>
            <p:cNvSpPr/>
            <p:nvPr/>
          </p:nvSpPr>
          <p:spPr>
            <a:xfrm>
              <a:off x="6738400" y="2238925"/>
              <a:ext cx="3675" cy="15150"/>
            </a:xfrm>
            <a:custGeom>
              <a:rect b="b" l="l" r="r" t="t"/>
              <a:pathLst>
                <a:path extrusionOk="0" h="606" w="147">
                  <a:moveTo>
                    <a:pt x="0" y="0"/>
                  </a:moveTo>
                  <a:lnTo>
                    <a:pt x="0" y="0"/>
                  </a:lnTo>
                  <a:cubicBezTo>
                    <a:pt x="89" y="345"/>
                    <a:pt x="144" y="578"/>
                    <a:pt x="147" y="605"/>
                  </a:cubicBezTo>
                  <a:cubicBezTo>
                    <a:pt x="144" y="578"/>
                    <a:pt x="89" y="345"/>
                    <a:pt x="0" y="0"/>
                  </a:cubicBez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46"/>
            <p:cNvSpPr/>
            <p:nvPr/>
          </p:nvSpPr>
          <p:spPr>
            <a:xfrm>
              <a:off x="6736800" y="2233025"/>
              <a:ext cx="1625" cy="5925"/>
            </a:xfrm>
            <a:custGeom>
              <a:rect b="b" l="l" r="r" t="t"/>
              <a:pathLst>
                <a:path extrusionOk="0" h="237" w="65">
                  <a:moveTo>
                    <a:pt x="0" y="1"/>
                  </a:moveTo>
                  <a:cubicBezTo>
                    <a:pt x="22" y="83"/>
                    <a:pt x="43" y="163"/>
                    <a:pt x="64" y="236"/>
                  </a:cubicBezTo>
                  <a:cubicBezTo>
                    <a:pt x="43" y="163"/>
                    <a:pt x="25" y="83"/>
                    <a:pt x="0" y="1"/>
                  </a:cubicBezTo>
                  <a:close/>
                </a:path>
              </a:pathLst>
            </a:custGeom>
            <a:solidFill>
              <a:srgbClr val="C4B7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46"/>
            <p:cNvSpPr/>
            <p:nvPr/>
          </p:nvSpPr>
          <p:spPr>
            <a:xfrm>
              <a:off x="6713575" y="2254050"/>
              <a:ext cx="28575" cy="20475"/>
            </a:xfrm>
            <a:custGeom>
              <a:rect b="b" l="l" r="r" t="t"/>
              <a:pathLst>
                <a:path extrusionOk="0" h="819" w="1143">
                  <a:moveTo>
                    <a:pt x="1" y="819"/>
                  </a:moveTo>
                  <a:lnTo>
                    <a:pt x="1" y="819"/>
                  </a:lnTo>
                  <a:close/>
                  <a:moveTo>
                    <a:pt x="1" y="819"/>
                  </a:moveTo>
                  <a:lnTo>
                    <a:pt x="1" y="819"/>
                  </a:lnTo>
                  <a:close/>
                  <a:moveTo>
                    <a:pt x="1143" y="0"/>
                  </a:moveTo>
                  <a:lnTo>
                    <a:pt x="1143" y="0"/>
                  </a:lnTo>
                  <a:close/>
                  <a:moveTo>
                    <a:pt x="1143" y="0"/>
                  </a:moveTo>
                  <a:lnTo>
                    <a:pt x="1143" y="0"/>
                  </a:lnTo>
                  <a:close/>
                </a:path>
              </a:pathLst>
            </a:custGeom>
            <a:solidFill>
              <a:srgbClr val="C48C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46"/>
            <p:cNvSpPr/>
            <p:nvPr/>
          </p:nvSpPr>
          <p:spPr>
            <a:xfrm>
              <a:off x="6684400" y="2203175"/>
              <a:ext cx="57675" cy="71350"/>
            </a:xfrm>
            <a:custGeom>
              <a:rect b="b" l="l" r="r" t="t"/>
              <a:pathLst>
                <a:path extrusionOk="0" h="2854" w="2307">
                  <a:moveTo>
                    <a:pt x="1730" y="1"/>
                  </a:moveTo>
                  <a:cubicBezTo>
                    <a:pt x="1152" y="114"/>
                    <a:pt x="547" y="291"/>
                    <a:pt x="1" y="553"/>
                  </a:cubicBezTo>
                  <a:cubicBezTo>
                    <a:pt x="483" y="1742"/>
                    <a:pt x="1155" y="2835"/>
                    <a:pt x="1168" y="2854"/>
                  </a:cubicBezTo>
                  <a:lnTo>
                    <a:pt x="2307" y="2035"/>
                  </a:lnTo>
                  <a:cubicBezTo>
                    <a:pt x="2304" y="2011"/>
                    <a:pt x="2249" y="1778"/>
                    <a:pt x="2160" y="1430"/>
                  </a:cubicBezTo>
                  <a:cubicBezTo>
                    <a:pt x="2139" y="1357"/>
                    <a:pt x="2121" y="1277"/>
                    <a:pt x="2096" y="1198"/>
                  </a:cubicBezTo>
                  <a:cubicBezTo>
                    <a:pt x="2096" y="1195"/>
                    <a:pt x="2093" y="1189"/>
                    <a:pt x="2093" y="1186"/>
                  </a:cubicBezTo>
                  <a:cubicBezTo>
                    <a:pt x="1998" y="844"/>
                    <a:pt x="1876" y="428"/>
                    <a:pt x="1733" y="4"/>
                  </a:cubicBezTo>
                  <a:lnTo>
                    <a:pt x="1730" y="1"/>
                  </a:lnTo>
                  <a:close/>
                </a:path>
              </a:pathLst>
            </a:custGeom>
            <a:solidFill>
              <a:srgbClr val="C43E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46"/>
            <p:cNvSpPr/>
            <p:nvPr/>
          </p:nvSpPr>
          <p:spPr>
            <a:xfrm>
              <a:off x="6580850" y="2223575"/>
              <a:ext cx="404150" cy="298725"/>
            </a:xfrm>
            <a:custGeom>
              <a:rect b="b" l="l" r="r" t="t"/>
              <a:pathLst>
                <a:path extrusionOk="0" h="11949" w="16166">
                  <a:moveTo>
                    <a:pt x="7897" y="1"/>
                  </a:moveTo>
                  <a:cubicBezTo>
                    <a:pt x="6718" y="1"/>
                    <a:pt x="5723" y="330"/>
                    <a:pt x="5056" y="642"/>
                  </a:cubicBezTo>
                  <a:cubicBezTo>
                    <a:pt x="0" y="3003"/>
                    <a:pt x="1280" y="8107"/>
                    <a:pt x="3049" y="10310"/>
                  </a:cubicBezTo>
                  <a:cubicBezTo>
                    <a:pt x="3837" y="11288"/>
                    <a:pt x="5887" y="11949"/>
                    <a:pt x="8050" y="11949"/>
                  </a:cubicBezTo>
                  <a:cubicBezTo>
                    <a:pt x="10747" y="11949"/>
                    <a:pt x="13621" y="10921"/>
                    <a:pt x="14443" y="8202"/>
                  </a:cubicBezTo>
                  <a:cubicBezTo>
                    <a:pt x="16166" y="2505"/>
                    <a:pt x="10661" y="639"/>
                    <a:pt x="10661" y="639"/>
                  </a:cubicBezTo>
                  <a:cubicBezTo>
                    <a:pt x="9681" y="170"/>
                    <a:pt x="8742" y="1"/>
                    <a:pt x="7897" y="1"/>
                  </a:cubicBezTo>
                  <a:close/>
                </a:path>
              </a:pathLst>
            </a:custGeom>
            <a:solidFill>
              <a:srgbClr val="FF53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46"/>
            <p:cNvSpPr/>
            <p:nvPr/>
          </p:nvSpPr>
          <p:spPr>
            <a:xfrm>
              <a:off x="6850425" y="2357875"/>
              <a:ext cx="62800" cy="27650"/>
            </a:xfrm>
            <a:custGeom>
              <a:rect b="b" l="l" r="r" t="t"/>
              <a:pathLst>
                <a:path extrusionOk="0" h="1106" w="2512">
                  <a:moveTo>
                    <a:pt x="1740" y="1"/>
                  </a:moveTo>
                  <a:cubicBezTo>
                    <a:pt x="1728" y="1"/>
                    <a:pt x="1717" y="1"/>
                    <a:pt x="1705" y="1"/>
                  </a:cubicBezTo>
                  <a:cubicBezTo>
                    <a:pt x="1510" y="4"/>
                    <a:pt x="1311" y="26"/>
                    <a:pt x="1119" y="66"/>
                  </a:cubicBezTo>
                  <a:cubicBezTo>
                    <a:pt x="734" y="139"/>
                    <a:pt x="450" y="234"/>
                    <a:pt x="263" y="350"/>
                  </a:cubicBezTo>
                  <a:cubicBezTo>
                    <a:pt x="80" y="469"/>
                    <a:pt x="1" y="600"/>
                    <a:pt x="28" y="747"/>
                  </a:cubicBezTo>
                  <a:cubicBezTo>
                    <a:pt x="31" y="753"/>
                    <a:pt x="37" y="771"/>
                    <a:pt x="46" y="802"/>
                  </a:cubicBezTo>
                  <a:cubicBezTo>
                    <a:pt x="62" y="838"/>
                    <a:pt x="83" y="872"/>
                    <a:pt x="114" y="896"/>
                  </a:cubicBezTo>
                  <a:cubicBezTo>
                    <a:pt x="153" y="939"/>
                    <a:pt x="202" y="973"/>
                    <a:pt x="254" y="1000"/>
                  </a:cubicBezTo>
                  <a:cubicBezTo>
                    <a:pt x="333" y="1040"/>
                    <a:pt x="416" y="1067"/>
                    <a:pt x="505" y="1083"/>
                  </a:cubicBezTo>
                  <a:cubicBezTo>
                    <a:pt x="606" y="1097"/>
                    <a:pt x="708" y="1106"/>
                    <a:pt x="811" y="1106"/>
                  </a:cubicBezTo>
                  <a:cubicBezTo>
                    <a:pt x="838" y="1106"/>
                    <a:pt x="865" y="1105"/>
                    <a:pt x="892" y="1104"/>
                  </a:cubicBezTo>
                  <a:cubicBezTo>
                    <a:pt x="1076" y="1098"/>
                    <a:pt x="1259" y="1077"/>
                    <a:pt x="1439" y="1037"/>
                  </a:cubicBezTo>
                  <a:cubicBezTo>
                    <a:pt x="1595" y="1009"/>
                    <a:pt x="1751" y="973"/>
                    <a:pt x="1901" y="924"/>
                  </a:cubicBezTo>
                  <a:cubicBezTo>
                    <a:pt x="2023" y="887"/>
                    <a:pt x="2136" y="835"/>
                    <a:pt x="2246" y="774"/>
                  </a:cubicBezTo>
                  <a:cubicBezTo>
                    <a:pt x="2328" y="728"/>
                    <a:pt x="2398" y="664"/>
                    <a:pt x="2450" y="588"/>
                  </a:cubicBezTo>
                  <a:cubicBezTo>
                    <a:pt x="2496" y="524"/>
                    <a:pt x="2511" y="441"/>
                    <a:pt x="2496" y="365"/>
                  </a:cubicBezTo>
                  <a:cubicBezTo>
                    <a:pt x="2481" y="292"/>
                    <a:pt x="2441" y="227"/>
                    <a:pt x="2386" y="179"/>
                  </a:cubicBezTo>
                  <a:cubicBezTo>
                    <a:pt x="2310" y="114"/>
                    <a:pt x="2221" y="69"/>
                    <a:pt x="2127" y="47"/>
                  </a:cubicBezTo>
                  <a:cubicBezTo>
                    <a:pt x="2001" y="16"/>
                    <a:pt x="1869" y="1"/>
                    <a:pt x="1740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46"/>
            <p:cNvSpPr/>
            <p:nvPr/>
          </p:nvSpPr>
          <p:spPr>
            <a:xfrm>
              <a:off x="6667600" y="2376725"/>
              <a:ext cx="62500" cy="25500"/>
            </a:xfrm>
            <a:custGeom>
              <a:rect b="b" l="l" r="r" t="t"/>
              <a:pathLst>
                <a:path extrusionOk="0" h="1020" w="2500">
                  <a:moveTo>
                    <a:pt x="1281" y="1"/>
                  </a:moveTo>
                  <a:cubicBezTo>
                    <a:pt x="1252" y="1"/>
                    <a:pt x="1224" y="1"/>
                    <a:pt x="1195" y="2"/>
                  </a:cubicBezTo>
                  <a:cubicBezTo>
                    <a:pt x="801" y="8"/>
                    <a:pt x="505" y="54"/>
                    <a:pt x="303" y="136"/>
                  </a:cubicBezTo>
                  <a:cubicBezTo>
                    <a:pt x="101" y="219"/>
                    <a:pt x="1" y="338"/>
                    <a:pt x="4" y="488"/>
                  </a:cubicBezTo>
                  <a:cubicBezTo>
                    <a:pt x="4" y="506"/>
                    <a:pt x="7" y="527"/>
                    <a:pt x="10" y="546"/>
                  </a:cubicBezTo>
                  <a:cubicBezTo>
                    <a:pt x="19" y="582"/>
                    <a:pt x="34" y="619"/>
                    <a:pt x="59" y="653"/>
                  </a:cubicBezTo>
                  <a:cubicBezTo>
                    <a:pt x="92" y="698"/>
                    <a:pt x="135" y="741"/>
                    <a:pt x="181" y="778"/>
                  </a:cubicBezTo>
                  <a:cubicBezTo>
                    <a:pt x="251" y="830"/>
                    <a:pt x="331" y="872"/>
                    <a:pt x="413" y="900"/>
                  </a:cubicBezTo>
                  <a:cubicBezTo>
                    <a:pt x="535" y="943"/>
                    <a:pt x="660" y="973"/>
                    <a:pt x="789" y="989"/>
                  </a:cubicBezTo>
                  <a:cubicBezTo>
                    <a:pt x="949" y="1010"/>
                    <a:pt x="1112" y="1020"/>
                    <a:pt x="1274" y="1020"/>
                  </a:cubicBezTo>
                  <a:cubicBezTo>
                    <a:pt x="1296" y="1020"/>
                    <a:pt x="1319" y="1019"/>
                    <a:pt x="1342" y="1019"/>
                  </a:cubicBezTo>
                  <a:cubicBezTo>
                    <a:pt x="1500" y="1016"/>
                    <a:pt x="1659" y="1004"/>
                    <a:pt x="1815" y="982"/>
                  </a:cubicBezTo>
                  <a:cubicBezTo>
                    <a:pt x="1940" y="967"/>
                    <a:pt x="2063" y="937"/>
                    <a:pt x="2182" y="894"/>
                  </a:cubicBezTo>
                  <a:cubicBezTo>
                    <a:pt x="2267" y="863"/>
                    <a:pt x="2350" y="814"/>
                    <a:pt x="2417" y="747"/>
                  </a:cubicBezTo>
                  <a:cubicBezTo>
                    <a:pt x="2469" y="689"/>
                    <a:pt x="2499" y="613"/>
                    <a:pt x="2496" y="533"/>
                  </a:cubicBezTo>
                  <a:cubicBezTo>
                    <a:pt x="2493" y="460"/>
                    <a:pt x="2469" y="390"/>
                    <a:pt x="2420" y="332"/>
                  </a:cubicBezTo>
                  <a:cubicBezTo>
                    <a:pt x="2359" y="255"/>
                    <a:pt x="2279" y="197"/>
                    <a:pt x="2188" y="158"/>
                  </a:cubicBezTo>
                  <a:cubicBezTo>
                    <a:pt x="2059" y="100"/>
                    <a:pt x="1922" y="60"/>
                    <a:pt x="1781" y="42"/>
                  </a:cubicBezTo>
                  <a:cubicBezTo>
                    <a:pt x="1617" y="15"/>
                    <a:pt x="1448" y="1"/>
                    <a:pt x="128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46"/>
            <p:cNvSpPr/>
            <p:nvPr/>
          </p:nvSpPr>
          <p:spPr>
            <a:xfrm>
              <a:off x="6695500" y="2325000"/>
              <a:ext cx="57975" cy="36350"/>
            </a:xfrm>
            <a:custGeom>
              <a:rect b="b" l="l" r="r" t="t"/>
              <a:pathLst>
                <a:path extrusionOk="0" h="1454" w="2319">
                  <a:moveTo>
                    <a:pt x="1338" y="1"/>
                  </a:moveTo>
                  <a:cubicBezTo>
                    <a:pt x="1309" y="1"/>
                    <a:pt x="1279" y="3"/>
                    <a:pt x="1249" y="6"/>
                  </a:cubicBezTo>
                  <a:cubicBezTo>
                    <a:pt x="998" y="30"/>
                    <a:pt x="800" y="131"/>
                    <a:pt x="662" y="308"/>
                  </a:cubicBezTo>
                  <a:cubicBezTo>
                    <a:pt x="418" y="629"/>
                    <a:pt x="430" y="1099"/>
                    <a:pt x="449" y="1301"/>
                  </a:cubicBezTo>
                  <a:lnTo>
                    <a:pt x="113" y="1206"/>
                  </a:lnTo>
                  <a:cubicBezTo>
                    <a:pt x="105" y="1204"/>
                    <a:pt x="98" y="1203"/>
                    <a:pt x="91" y="1203"/>
                  </a:cubicBezTo>
                  <a:cubicBezTo>
                    <a:pt x="24" y="1203"/>
                    <a:pt x="1" y="1306"/>
                    <a:pt x="76" y="1329"/>
                  </a:cubicBezTo>
                  <a:lnTo>
                    <a:pt x="507" y="1451"/>
                  </a:lnTo>
                  <a:lnTo>
                    <a:pt x="522" y="1454"/>
                  </a:lnTo>
                  <a:lnTo>
                    <a:pt x="525" y="1454"/>
                  </a:lnTo>
                  <a:cubicBezTo>
                    <a:pt x="565" y="1454"/>
                    <a:pt x="592" y="1417"/>
                    <a:pt x="586" y="1381"/>
                  </a:cubicBezTo>
                  <a:cubicBezTo>
                    <a:pt x="586" y="1371"/>
                    <a:pt x="485" y="748"/>
                    <a:pt x="766" y="388"/>
                  </a:cubicBezTo>
                  <a:cubicBezTo>
                    <a:pt x="879" y="238"/>
                    <a:pt x="1047" y="153"/>
                    <a:pt x="1261" y="131"/>
                  </a:cubicBezTo>
                  <a:cubicBezTo>
                    <a:pt x="1287" y="128"/>
                    <a:pt x="1312" y="127"/>
                    <a:pt x="1337" y="127"/>
                  </a:cubicBezTo>
                  <a:cubicBezTo>
                    <a:pt x="1498" y="127"/>
                    <a:pt x="1653" y="184"/>
                    <a:pt x="1777" y="290"/>
                  </a:cubicBezTo>
                  <a:cubicBezTo>
                    <a:pt x="2153" y="623"/>
                    <a:pt x="2190" y="1353"/>
                    <a:pt x="2190" y="1359"/>
                  </a:cubicBezTo>
                  <a:cubicBezTo>
                    <a:pt x="2190" y="1396"/>
                    <a:pt x="2220" y="1420"/>
                    <a:pt x="2254" y="1420"/>
                  </a:cubicBezTo>
                  <a:cubicBezTo>
                    <a:pt x="2291" y="1420"/>
                    <a:pt x="2318" y="1390"/>
                    <a:pt x="2315" y="1353"/>
                  </a:cubicBezTo>
                  <a:cubicBezTo>
                    <a:pt x="2315" y="1322"/>
                    <a:pt x="2281" y="565"/>
                    <a:pt x="1860" y="198"/>
                  </a:cubicBezTo>
                  <a:cubicBezTo>
                    <a:pt x="1714" y="69"/>
                    <a:pt x="1530" y="1"/>
                    <a:pt x="1338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46"/>
            <p:cNvSpPr/>
            <p:nvPr/>
          </p:nvSpPr>
          <p:spPr>
            <a:xfrm>
              <a:off x="6698175" y="2347825"/>
              <a:ext cx="12000" cy="5600"/>
            </a:xfrm>
            <a:custGeom>
              <a:rect b="b" l="l" r="r" t="t"/>
              <a:pathLst>
                <a:path extrusionOk="0" h="224" w="480">
                  <a:moveTo>
                    <a:pt x="93" y="0"/>
                  </a:moveTo>
                  <a:cubicBezTo>
                    <a:pt x="25" y="0"/>
                    <a:pt x="1" y="110"/>
                    <a:pt x="82" y="128"/>
                  </a:cubicBezTo>
                  <a:lnTo>
                    <a:pt x="372" y="220"/>
                  </a:lnTo>
                  <a:lnTo>
                    <a:pt x="390" y="223"/>
                  </a:lnTo>
                  <a:cubicBezTo>
                    <a:pt x="464" y="223"/>
                    <a:pt x="479" y="119"/>
                    <a:pt x="409" y="98"/>
                  </a:cubicBezTo>
                  <a:lnTo>
                    <a:pt x="122" y="6"/>
                  </a:ln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46"/>
            <p:cNvSpPr/>
            <p:nvPr/>
          </p:nvSpPr>
          <p:spPr>
            <a:xfrm>
              <a:off x="6827600" y="2320150"/>
              <a:ext cx="58700" cy="38375"/>
            </a:xfrm>
            <a:custGeom>
              <a:rect b="b" l="l" r="r" t="t"/>
              <a:pathLst>
                <a:path extrusionOk="0" h="1535" w="2348">
                  <a:moveTo>
                    <a:pt x="989" y="1"/>
                  </a:moveTo>
                  <a:cubicBezTo>
                    <a:pt x="975" y="1"/>
                    <a:pt x="961" y="1"/>
                    <a:pt x="947" y="1"/>
                  </a:cubicBezTo>
                  <a:cubicBezTo>
                    <a:pt x="724" y="4"/>
                    <a:pt x="513" y="102"/>
                    <a:pt x="367" y="270"/>
                  </a:cubicBezTo>
                  <a:cubicBezTo>
                    <a:pt x="0" y="689"/>
                    <a:pt x="64" y="1446"/>
                    <a:pt x="67" y="1477"/>
                  </a:cubicBezTo>
                  <a:cubicBezTo>
                    <a:pt x="70" y="1510"/>
                    <a:pt x="98" y="1535"/>
                    <a:pt x="132" y="1535"/>
                  </a:cubicBezTo>
                  <a:lnTo>
                    <a:pt x="138" y="1535"/>
                  </a:lnTo>
                  <a:cubicBezTo>
                    <a:pt x="174" y="1532"/>
                    <a:pt x="199" y="1501"/>
                    <a:pt x="196" y="1465"/>
                  </a:cubicBezTo>
                  <a:cubicBezTo>
                    <a:pt x="196" y="1458"/>
                    <a:pt x="135" y="731"/>
                    <a:pt x="464" y="353"/>
                  </a:cubicBezTo>
                  <a:cubicBezTo>
                    <a:pt x="590" y="212"/>
                    <a:pt x="767" y="130"/>
                    <a:pt x="953" y="127"/>
                  </a:cubicBezTo>
                  <a:cubicBezTo>
                    <a:pt x="967" y="126"/>
                    <a:pt x="980" y="126"/>
                    <a:pt x="993" y="126"/>
                  </a:cubicBezTo>
                  <a:cubicBezTo>
                    <a:pt x="1189" y="126"/>
                    <a:pt x="1356" y="190"/>
                    <a:pt x="1482" y="313"/>
                  </a:cubicBezTo>
                  <a:cubicBezTo>
                    <a:pt x="1802" y="637"/>
                    <a:pt x="1787" y="1269"/>
                    <a:pt x="1787" y="1275"/>
                  </a:cubicBezTo>
                  <a:cubicBezTo>
                    <a:pt x="1784" y="1297"/>
                    <a:pt x="1796" y="1318"/>
                    <a:pt x="1815" y="1327"/>
                  </a:cubicBezTo>
                  <a:cubicBezTo>
                    <a:pt x="1825" y="1336"/>
                    <a:pt x="1836" y="1339"/>
                    <a:pt x="1848" y="1339"/>
                  </a:cubicBezTo>
                  <a:cubicBezTo>
                    <a:pt x="1857" y="1339"/>
                    <a:pt x="1866" y="1337"/>
                    <a:pt x="1876" y="1333"/>
                  </a:cubicBezTo>
                  <a:lnTo>
                    <a:pt x="2285" y="1156"/>
                  </a:lnTo>
                  <a:cubicBezTo>
                    <a:pt x="2347" y="1123"/>
                    <a:pt x="2318" y="1035"/>
                    <a:pt x="2257" y="1035"/>
                  </a:cubicBezTo>
                  <a:cubicBezTo>
                    <a:pt x="2250" y="1035"/>
                    <a:pt x="2242" y="1037"/>
                    <a:pt x="2233" y="1040"/>
                  </a:cubicBezTo>
                  <a:lnTo>
                    <a:pt x="1912" y="1180"/>
                  </a:lnTo>
                  <a:cubicBezTo>
                    <a:pt x="1903" y="976"/>
                    <a:pt x="1854" y="508"/>
                    <a:pt x="1567" y="224"/>
                  </a:cubicBezTo>
                  <a:cubicBezTo>
                    <a:pt x="1417" y="74"/>
                    <a:pt x="1224" y="1"/>
                    <a:pt x="989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46"/>
            <p:cNvSpPr/>
            <p:nvPr/>
          </p:nvSpPr>
          <p:spPr>
            <a:xfrm>
              <a:off x="6871650" y="2339250"/>
              <a:ext cx="10850" cy="6450"/>
            </a:xfrm>
            <a:custGeom>
              <a:rect b="b" l="l" r="r" t="t"/>
              <a:pathLst>
                <a:path extrusionOk="0" h="258" w="434">
                  <a:moveTo>
                    <a:pt x="341" y="0"/>
                  </a:moveTo>
                  <a:cubicBezTo>
                    <a:pt x="334" y="0"/>
                    <a:pt x="326" y="1"/>
                    <a:pt x="318" y="4"/>
                  </a:cubicBezTo>
                  <a:lnTo>
                    <a:pt x="47" y="135"/>
                  </a:lnTo>
                  <a:cubicBezTo>
                    <a:pt x="13" y="151"/>
                    <a:pt x="1" y="187"/>
                    <a:pt x="16" y="221"/>
                  </a:cubicBezTo>
                  <a:cubicBezTo>
                    <a:pt x="25" y="242"/>
                    <a:pt x="47" y="258"/>
                    <a:pt x="74" y="258"/>
                  </a:cubicBezTo>
                  <a:lnTo>
                    <a:pt x="98" y="248"/>
                  </a:lnTo>
                  <a:lnTo>
                    <a:pt x="373" y="120"/>
                  </a:lnTo>
                  <a:cubicBezTo>
                    <a:pt x="433" y="85"/>
                    <a:pt x="401" y="0"/>
                    <a:pt x="341" y="0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46"/>
            <p:cNvSpPr/>
            <p:nvPr/>
          </p:nvSpPr>
          <p:spPr>
            <a:xfrm>
              <a:off x="6707975" y="2388350"/>
              <a:ext cx="185575" cy="106950"/>
            </a:xfrm>
            <a:custGeom>
              <a:rect b="b" l="l" r="r" t="t"/>
              <a:pathLst>
                <a:path extrusionOk="0" h="4278" w="7423">
                  <a:moveTo>
                    <a:pt x="5721" y="1"/>
                  </a:moveTo>
                  <a:cubicBezTo>
                    <a:pt x="5335" y="1"/>
                    <a:pt x="4926" y="115"/>
                    <a:pt x="4556" y="356"/>
                  </a:cubicBezTo>
                  <a:cubicBezTo>
                    <a:pt x="4213" y="580"/>
                    <a:pt x="3823" y="650"/>
                    <a:pt x="3470" y="650"/>
                  </a:cubicBezTo>
                  <a:cubicBezTo>
                    <a:pt x="2889" y="650"/>
                    <a:pt x="2409" y="459"/>
                    <a:pt x="2409" y="459"/>
                  </a:cubicBezTo>
                  <a:cubicBezTo>
                    <a:pt x="2198" y="388"/>
                    <a:pt x="2003" y="355"/>
                    <a:pt x="1825" y="355"/>
                  </a:cubicBezTo>
                  <a:cubicBezTo>
                    <a:pt x="215" y="355"/>
                    <a:pt x="0" y="3032"/>
                    <a:pt x="1953" y="3871"/>
                  </a:cubicBezTo>
                  <a:cubicBezTo>
                    <a:pt x="2615" y="4155"/>
                    <a:pt x="3245" y="4278"/>
                    <a:pt x="3825" y="4278"/>
                  </a:cubicBezTo>
                  <a:cubicBezTo>
                    <a:pt x="5686" y="4278"/>
                    <a:pt x="7032" y="3017"/>
                    <a:pt x="7235" y="1785"/>
                  </a:cubicBezTo>
                  <a:cubicBezTo>
                    <a:pt x="7422" y="648"/>
                    <a:pt x="6637" y="1"/>
                    <a:pt x="5721" y="1"/>
                  </a:cubicBezTo>
                  <a:close/>
                </a:path>
              </a:pathLst>
            </a:custGeom>
            <a:solidFill>
              <a:srgbClr val="FF32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46"/>
            <p:cNvSpPr/>
            <p:nvPr/>
          </p:nvSpPr>
          <p:spPr>
            <a:xfrm>
              <a:off x="6708000" y="2388350"/>
              <a:ext cx="185550" cy="96800"/>
            </a:xfrm>
            <a:custGeom>
              <a:rect b="b" l="l" r="r" t="t"/>
              <a:pathLst>
                <a:path extrusionOk="0" h="3872" w="7422">
                  <a:moveTo>
                    <a:pt x="5721" y="1"/>
                  </a:moveTo>
                  <a:cubicBezTo>
                    <a:pt x="5335" y="1"/>
                    <a:pt x="4927" y="115"/>
                    <a:pt x="4558" y="356"/>
                  </a:cubicBezTo>
                  <a:cubicBezTo>
                    <a:pt x="4215" y="580"/>
                    <a:pt x="3824" y="650"/>
                    <a:pt x="3472" y="650"/>
                  </a:cubicBezTo>
                  <a:cubicBezTo>
                    <a:pt x="2889" y="650"/>
                    <a:pt x="2408" y="459"/>
                    <a:pt x="2408" y="459"/>
                  </a:cubicBezTo>
                  <a:cubicBezTo>
                    <a:pt x="2197" y="388"/>
                    <a:pt x="2002" y="355"/>
                    <a:pt x="1824" y="355"/>
                  </a:cubicBezTo>
                  <a:cubicBezTo>
                    <a:pt x="216" y="355"/>
                    <a:pt x="0" y="3035"/>
                    <a:pt x="1956" y="3871"/>
                  </a:cubicBezTo>
                  <a:lnTo>
                    <a:pt x="1959" y="3871"/>
                  </a:lnTo>
                  <a:cubicBezTo>
                    <a:pt x="2193" y="2911"/>
                    <a:pt x="2554" y="2036"/>
                    <a:pt x="3638" y="2036"/>
                  </a:cubicBezTo>
                  <a:cubicBezTo>
                    <a:pt x="3940" y="2036"/>
                    <a:pt x="4297" y="2103"/>
                    <a:pt x="4723" y="2256"/>
                  </a:cubicBezTo>
                  <a:cubicBezTo>
                    <a:pt x="5114" y="2396"/>
                    <a:pt x="5487" y="2793"/>
                    <a:pt x="5670" y="3419"/>
                  </a:cubicBezTo>
                  <a:cubicBezTo>
                    <a:pt x="5701" y="3523"/>
                    <a:pt x="5734" y="3636"/>
                    <a:pt x="5771" y="3752"/>
                  </a:cubicBezTo>
                  <a:cubicBezTo>
                    <a:pt x="6580" y="3273"/>
                    <a:pt x="7115" y="2524"/>
                    <a:pt x="7237" y="1785"/>
                  </a:cubicBezTo>
                  <a:cubicBezTo>
                    <a:pt x="7422" y="648"/>
                    <a:pt x="6637" y="1"/>
                    <a:pt x="5721" y="1"/>
                  </a:cubicBezTo>
                  <a:close/>
                </a:path>
              </a:pathLst>
            </a:custGeom>
            <a:solidFill>
              <a:srgbClr val="3B0F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46"/>
            <p:cNvSpPr/>
            <p:nvPr/>
          </p:nvSpPr>
          <p:spPr>
            <a:xfrm>
              <a:off x="6899325" y="2182850"/>
              <a:ext cx="57650" cy="53200"/>
            </a:xfrm>
            <a:custGeom>
              <a:rect b="b" l="l" r="r" t="t"/>
              <a:pathLst>
                <a:path extrusionOk="0" h="2128" w="2306">
                  <a:moveTo>
                    <a:pt x="797" y="0"/>
                  </a:moveTo>
                  <a:cubicBezTo>
                    <a:pt x="1" y="0"/>
                    <a:pt x="250" y="2127"/>
                    <a:pt x="250" y="2127"/>
                  </a:cubicBezTo>
                  <a:cubicBezTo>
                    <a:pt x="250" y="2127"/>
                    <a:pt x="2306" y="722"/>
                    <a:pt x="1124" y="96"/>
                  </a:cubicBezTo>
                  <a:cubicBezTo>
                    <a:pt x="999" y="30"/>
                    <a:pt x="890" y="0"/>
                    <a:pt x="797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46"/>
            <p:cNvSpPr/>
            <p:nvPr/>
          </p:nvSpPr>
          <p:spPr>
            <a:xfrm>
              <a:off x="6926950" y="2192775"/>
              <a:ext cx="91650" cy="54375"/>
            </a:xfrm>
            <a:custGeom>
              <a:rect b="b" l="l" r="r" t="t"/>
              <a:pathLst>
                <a:path extrusionOk="0" h="2175" w="3666">
                  <a:moveTo>
                    <a:pt x="2433" y="0"/>
                  </a:moveTo>
                  <a:cubicBezTo>
                    <a:pt x="1438" y="0"/>
                    <a:pt x="0" y="2136"/>
                    <a:pt x="0" y="2136"/>
                  </a:cubicBezTo>
                  <a:cubicBezTo>
                    <a:pt x="0" y="2136"/>
                    <a:pt x="353" y="2174"/>
                    <a:pt x="824" y="2174"/>
                  </a:cubicBezTo>
                  <a:cubicBezTo>
                    <a:pt x="1922" y="2174"/>
                    <a:pt x="3666" y="1968"/>
                    <a:pt x="3125" y="597"/>
                  </a:cubicBezTo>
                  <a:cubicBezTo>
                    <a:pt x="2957" y="168"/>
                    <a:pt x="2712" y="0"/>
                    <a:pt x="2433" y="0"/>
                  </a:cubicBezTo>
                  <a:close/>
                </a:path>
              </a:pathLst>
            </a:custGeom>
            <a:solidFill>
              <a:srgbClr val="FFC2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84" name="Google Shape;11184;p46"/>
          <p:cNvSpPr/>
          <p:nvPr/>
        </p:nvSpPr>
        <p:spPr>
          <a:xfrm>
            <a:off x="3063786" y="1991775"/>
            <a:ext cx="1734981" cy="112925"/>
          </a:xfrm>
          <a:custGeom>
            <a:rect b="b" l="l" r="r" t="t"/>
            <a:pathLst>
              <a:path extrusionOk="0" h="4517" w="79907">
                <a:moveTo>
                  <a:pt x="0" y="3050"/>
                </a:moveTo>
                <a:cubicBezTo>
                  <a:pt x="18973" y="7118"/>
                  <a:pt x="38784" y="1515"/>
                  <a:pt x="58139" y="130"/>
                </a:cubicBezTo>
                <a:cubicBezTo>
                  <a:pt x="65390" y="-389"/>
                  <a:pt x="72638" y="1457"/>
                  <a:pt x="79907" y="1457"/>
                </a:cubicBezTo>
              </a:path>
            </a:pathLst>
          </a:custGeom>
          <a:noFill/>
          <a:ln cap="flat" cmpd="sng" w="28575">
            <a:solidFill>
              <a:schemeClr val="dk1"/>
            </a:solidFill>
            <a:prstDash val="solid"/>
            <a:round/>
            <a:headEnd len="sm" w="sm" type="oval"/>
            <a:tailEnd len="sm" w="sm" type="oval"/>
          </a:ln>
        </p:spPr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School Gameboard by Slidesgo">
  <a:themeElements>
    <a:clrScheme name="Simple Light">
      <a:dk1>
        <a:srgbClr val="FFFFFF"/>
      </a:dk1>
      <a:lt1>
        <a:srgbClr val="FFC243"/>
      </a:lt1>
      <a:dk2>
        <a:srgbClr val="000000"/>
      </a:dk2>
      <a:lt2>
        <a:srgbClr val="FFFFFF"/>
      </a:lt2>
      <a:accent1>
        <a:srgbClr val="00BCB3"/>
      </a:accent1>
      <a:accent2>
        <a:srgbClr val="FF5378"/>
      </a:accent2>
      <a:accent3>
        <a:srgbClr val="6C3A83"/>
      </a:accent3>
      <a:accent4>
        <a:srgbClr val="FF3253"/>
      </a:accent4>
      <a:accent5>
        <a:srgbClr val="47CFC8"/>
      </a:accent5>
      <a:accent6>
        <a:srgbClr val="6C3A8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